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Archivo Black" charset="1" panose="020B0A03020202020B04"/>
      <p:regular r:id="rId18"/>
    </p:embeddedFont>
    <p:embeddedFont>
      <p:font typeface="Calibri (MS)" charset="1" panose="020F0502020204030204"/>
      <p:regular r:id="rId19"/>
    </p:embeddedFont>
    <p:embeddedFont>
      <p:font typeface="League Spartan" charset="1" panose="00000800000000000000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Relationship Id="rId8" Target="../media/image3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29275" y="8772525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4133" y="3980474"/>
            <a:ext cx="8921596" cy="332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SRI VALLAPAN R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: 212402437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NMID:E77263601FB9FD592BB452EF933A8A0F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ROLL NO :24H206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DEPARTMENT: BCA </a:t>
            </a:r>
          </a:p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AM JAIN COLLEGE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24133" y="7243510"/>
            <a:ext cx="4676194" cy="64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012" y="5072062"/>
            <a:ext cx="3700462" cy="5127374"/>
            <a:chOff x="0" y="0"/>
            <a:chExt cx="4933949" cy="68364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550" r="0" b="-154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3428962" y="3044228"/>
            <a:ext cx="6162675" cy="3086100"/>
            <a:chOff x="0" y="0"/>
            <a:chExt cx="8216900" cy="4114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16900" cy="4114800"/>
            </a:xfrm>
            <a:custGeom>
              <a:avLst/>
              <a:gdLst/>
              <a:ahLst/>
              <a:cxnLst/>
              <a:rect r="r" b="b" t="t" l="l"/>
              <a:pathLst>
                <a:path h="4114800" w="8216900">
                  <a:moveTo>
                    <a:pt x="0" y="0"/>
                  </a:moveTo>
                  <a:lnTo>
                    <a:pt x="8216900" y="0"/>
                  </a:lnTo>
                  <a:lnTo>
                    <a:pt x="8216900" y="4114800"/>
                  </a:lnTo>
                  <a:lnTo>
                    <a:pt x="0" y="411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5531" t="0" r="-553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9694278" y="3106388"/>
            <a:ext cx="5019675" cy="2933700"/>
            <a:chOff x="0" y="0"/>
            <a:chExt cx="6692900" cy="3911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92900" cy="3911600"/>
            </a:xfrm>
            <a:custGeom>
              <a:avLst/>
              <a:gdLst/>
              <a:ahLst/>
              <a:cxnLst/>
              <a:rect r="r" b="b" t="t" l="l"/>
              <a:pathLst>
                <a:path h="3911600" w="6692900">
                  <a:moveTo>
                    <a:pt x="0" y="0"/>
                  </a:moveTo>
                  <a:lnTo>
                    <a:pt x="6692900" y="0"/>
                  </a:lnTo>
                  <a:lnTo>
                    <a:pt x="6692900" y="3911600"/>
                  </a:lnTo>
                  <a:lnTo>
                    <a:pt x="0" y="391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9341" t="0" r="-9341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3601498" y="6228807"/>
            <a:ext cx="6286500" cy="3190875"/>
            <a:chOff x="0" y="0"/>
            <a:chExt cx="8382000" cy="42545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382000" cy="4254500"/>
            </a:xfrm>
            <a:custGeom>
              <a:avLst/>
              <a:gdLst/>
              <a:ahLst/>
              <a:cxnLst/>
              <a:rect r="r" b="b" t="t" l="l"/>
              <a:pathLst>
                <a:path h="4254500" w="8382000">
                  <a:moveTo>
                    <a:pt x="0" y="0"/>
                  </a:moveTo>
                  <a:lnTo>
                    <a:pt x="8382000" y="0"/>
                  </a:lnTo>
                  <a:lnTo>
                    <a:pt x="8382000" y="4254500"/>
                  </a:lnTo>
                  <a:lnTo>
                    <a:pt x="0" y="4254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047" t="0" r="-6047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002374" y="6113812"/>
            <a:ext cx="4400550" cy="3143250"/>
            <a:chOff x="0" y="0"/>
            <a:chExt cx="5867400" cy="4191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867400" cy="4191000"/>
            </a:xfrm>
            <a:custGeom>
              <a:avLst/>
              <a:gdLst/>
              <a:ahLst/>
              <a:cxnLst/>
              <a:rect r="r" b="b" t="t" l="l"/>
              <a:pathLst>
                <a:path h="4191000" w="5867400">
                  <a:moveTo>
                    <a:pt x="0" y="0"/>
                  </a:moveTo>
                  <a:lnTo>
                    <a:pt x="5867400" y="0"/>
                  </a:lnTo>
                  <a:lnTo>
                    <a:pt x="5867400" y="4191000"/>
                  </a:lnTo>
                  <a:lnTo>
                    <a:pt x="0" y="4191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3333" t="0" r="-3333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8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915828" y="9631404"/>
            <a:ext cx="287074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09662" y="1033634"/>
            <a:ext cx="6955279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32999" y="373875"/>
            <a:ext cx="6994227" cy="133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31404"/>
            <a:ext cx="287074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158" y="3310642"/>
            <a:ext cx="14090780" cy="467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976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</a:p>
          <a:p>
            <a:pPr algn="ctr">
              <a:lnSpc>
                <a:spcPts val="2136"/>
              </a:lnSpc>
            </a:pPr>
            <a:r>
              <a:rPr lang="en-US" sz="1364" spc="1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18824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95667"/>
            <a:ext cx="4318254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TITLE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92662" y="3918547"/>
            <a:ext cx="10092223" cy="20932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sz="4522" b="tru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INTREACTIVE DIGITALPORTFOLIO  USING FRONT 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8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730491"/>
            <a:ext cx="2952893" cy="21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 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131590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644438" y="4371975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251109" y="913809"/>
            <a:ext cx="5710723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384" y="3633187"/>
            <a:ext cx="12614348" cy="488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606" spc="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95667"/>
            <a:ext cx="4961706" cy="193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2687" y="3368135"/>
            <a:ext cx="12121820" cy="51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6"/>
              </a:lnSpc>
            </a:pPr>
            <a:r>
              <a:rPr lang="en-US" sz="3188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project“InteractiveDigital Portfolio using Front-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3249" y="3852262"/>
            <a:ext cx="12753194" cy="4800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6"/>
              </a:lnSpc>
            </a:pPr>
            <a:r>
              <a:rPr lang="en-US" sz="3188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</a:p>
          <a:p>
            <a:pPr algn="ctr">
              <a:lnSpc>
                <a:spcPts val="3277"/>
              </a:lnSpc>
            </a:pPr>
            <a:r>
              <a:rPr lang="en-US" sz="2731" spc="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850" y="9258300"/>
            <a:ext cx="3270501" cy="728726"/>
            <a:chOff x="0" y="0"/>
            <a:chExt cx="4360668" cy="9716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60672" cy="971677"/>
            </a:xfrm>
            <a:custGeom>
              <a:avLst/>
              <a:gdLst/>
              <a:ahLst/>
              <a:cxnLst/>
              <a:rect r="r" b="b" t="t" l="l"/>
              <a:pathLst>
                <a:path h="971677" w="4360672">
                  <a:moveTo>
                    <a:pt x="0" y="971677"/>
                  </a:moveTo>
                  <a:lnTo>
                    <a:pt x="4360672" y="971677"/>
                  </a:lnTo>
                  <a:lnTo>
                    <a:pt x="4360672" y="0"/>
                  </a:lnTo>
                  <a:lnTo>
                    <a:pt x="0" y="0"/>
                  </a:lnTo>
                  <a:lnTo>
                    <a:pt x="0" y="9716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380563"/>
            <a:ext cx="6534560" cy="143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865" y="4020512"/>
            <a:ext cx="13247265" cy="40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4"/>
              </a:lnSpc>
            </a:pPr>
            <a:r>
              <a:rPr lang="en-US" b="true" sz="2462" spc="1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 Students &amp; Job Seekers – who usetheportfolio to showcase their skills, projects, and achievements to recruiters.  2. Recruiters &amp; Employers – who viewtheportfolio to evaluate the candidate’s abilities, creativity,andtechnical expertise.  3. Freelancers &amp; Professionals – whopresent their work to potential clients or collaborators.  4. Educators &amp; Peers – who may reviewtheportfolio for academic, mentoring, or networkingpurposes.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37248" y="1127417"/>
            <a:ext cx="9983343" cy="1013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31034" y="3315719"/>
            <a:ext cx="10707386" cy="3092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8"/>
              </a:lnSpc>
            </a:pPr>
            <a:r>
              <a:rPr lang="en-US" sz="2376" spc="1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Frontend: HTML5, CSS3, JavaScript (ES6+). Styling &amp; Frameworks: Tailwind CSS, Figma (design mockups). Libraries: Particles.js for background animation. Version Control: Git &amp; GitHub.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31404"/>
            <a:ext cx="142561" cy="34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230600"/>
            <a:ext cx="13410486" cy="115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POTFOLIO DESIGN AN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4519" y="2007975"/>
            <a:ext cx="7643479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and modern one-page layout.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68584" y="2884951"/>
            <a:ext cx="11409083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Sections included: About, Resume, Projects, Contact.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97320" y="3761918"/>
            <a:ext cx="8086420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Navigation bar with smooth scrolling.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9725" y="4638894"/>
            <a:ext cx="10957960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 for desktop and mobile screens.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16253" y="5515870"/>
            <a:ext cx="11515830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Consistent color scheme using gradient backgrounds.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2101" y="6392847"/>
            <a:ext cx="13686644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Use of shadows, hover effects, and UI elements for interactivity.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9057" y="7269823"/>
            <a:ext cx="11142878" cy="109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1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Font: Poppins for clean readability and modern look.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360540"/>
            <a:ext cx="16268871" cy="1338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AN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964" y="1923269"/>
            <a:ext cx="11894630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design: optimized for mobile, tablet, and desktop.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3726" y="2723369"/>
            <a:ext cx="7998428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Smooth scrolling and section navigation.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8102" y="3523469"/>
            <a:ext cx="7928353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Animated background using Particles.js.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2475" y="4323569"/>
            <a:ext cx="7429814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Interactive buttons and hover effects.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754" y="5123669"/>
            <a:ext cx="9406157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Social media integration (GitHub link with icon).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7436" y="5923769"/>
            <a:ext cx="9153716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Organized project showcase with GitHub links.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54637" y="6723869"/>
            <a:ext cx="9608382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code structure using modular components.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9460" y="7523969"/>
            <a:ext cx="8150152" cy="1019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Contact section with clickable email link.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DAGzDtuSSYE</dc:identifier>
  <dcterms:modified xsi:type="dcterms:W3CDTF">2011-08-01T06:04:30Z</dcterms:modified>
  <cp:revision>1</cp:revision>
  <dc:title>STUDENT NAME: SRI VALLAPAN R REGISTER NO : 212402332 NMID:E77263601FB9FD592BB452EF933A8A0F ROLL NO :24H206 DEPARTMENT: BCA COLLEGE: AM JAIN COLLEGE</dc:title>
</cp:coreProperties>
</file>