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Archivo Black" charset="1" panose="020B0A03020202020B04"/>
      <p:regular r:id="rId19"/>
    </p:embeddedFont>
    <p:embeddedFont>
      <p:font typeface="Calibri (MS)" charset="1" panose="020F0502020204030204"/>
      <p:regular r:id="rId20"/>
    </p:embeddedFont>
    <p:embeddedFont>
      <p:font typeface="League Spartan" charset="1" panose="00000800000000000000"/>
      <p:regular r:id="rId21"/>
    </p:embeddedFont>
    <p:embeddedFont>
      <p:font typeface="Times New Roman" charset="1" panose="020305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jpeg" Type="http://schemas.openxmlformats.org/officeDocument/2006/relationships/image"/><Relationship Id="rId5" Target="../media/image27.jpeg" Type="http://schemas.openxmlformats.org/officeDocument/2006/relationships/image"/><Relationship Id="rId6" Target="../media/image28.jpeg" Type="http://schemas.openxmlformats.org/officeDocument/2006/relationships/image"/><Relationship Id="rId7" Target="../media/image29.jpeg" Type="http://schemas.openxmlformats.org/officeDocument/2006/relationships/image"/><Relationship Id="rId8" Target="../media/image3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7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jpe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14447" y="1485897"/>
            <a:ext cx="2619372" cy="2000247"/>
          </a:xfrm>
          <a:custGeom>
            <a:avLst/>
            <a:gdLst/>
            <a:ahLst/>
            <a:cxnLst/>
            <a:rect r="r" b="b" t="t" l="l"/>
            <a:pathLst>
              <a:path h="2000247" w="2619372">
                <a:moveTo>
                  <a:pt x="0" y="0"/>
                </a:moveTo>
                <a:lnTo>
                  <a:pt x="2619372" y="0"/>
                </a:lnTo>
                <a:lnTo>
                  <a:pt x="2619372" y="2000247"/>
                </a:lnTo>
                <a:lnTo>
                  <a:pt x="0" y="2000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629275" y="1785938"/>
            <a:ext cx="2500249" cy="2157349"/>
            <a:chOff x="0" y="0"/>
            <a:chExt cx="3333665" cy="2876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623" cy="2876423"/>
            </a:xfrm>
            <a:custGeom>
              <a:avLst/>
              <a:gdLst/>
              <a:ahLst/>
              <a:cxnLst/>
              <a:rect r="r" b="b" t="t" l="l"/>
              <a:pathLst>
                <a:path h="2876423" w="3333623">
                  <a:moveTo>
                    <a:pt x="719201" y="0"/>
                  </a:moveTo>
                  <a:lnTo>
                    <a:pt x="0" y="1438148"/>
                  </a:lnTo>
                  <a:lnTo>
                    <a:pt x="718947" y="2876423"/>
                  </a:lnTo>
                  <a:lnTo>
                    <a:pt x="2614676" y="2876423"/>
                  </a:lnTo>
                  <a:lnTo>
                    <a:pt x="3333623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629275" y="8772525"/>
            <a:ext cx="1084703" cy="928624"/>
            <a:chOff x="0" y="0"/>
            <a:chExt cx="1446271" cy="1238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6276" cy="1238123"/>
            </a:xfrm>
            <a:custGeom>
              <a:avLst/>
              <a:gdLst/>
              <a:ahLst/>
              <a:cxnLst/>
              <a:rect r="r" b="b" t="t" l="l"/>
              <a:pathLst>
                <a:path h="1238123" w="1446276">
                  <a:moveTo>
                    <a:pt x="309753" y="0"/>
                  </a:moveTo>
                  <a:lnTo>
                    <a:pt x="0" y="619252"/>
                  </a:lnTo>
                  <a:lnTo>
                    <a:pt x="309499" y="1238123"/>
                  </a:lnTo>
                  <a:lnTo>
                    <a:pt x="1138047" y="1238123"/>
                  </a:lnTo>
                  <a:lnTo>
                    <a:pt x="1446276" y="622300"/>
                  </a:lnTo>
                  <a:lnTo>
                    <a:pt x="1446276" y="616077"/>
                  </a:lnTo>
                  <a:lnTo>
                    <a:pt x="113804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666" t="0" r="-66666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286000" y="-308858"/>
            <a:ext cx="4462605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24133" y="3980474"/>
            <a:ext cx="8921596" cy="3377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SRI VALLAPAN R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: asunm1301212402437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NMID:E77263601FB9FD592BB452EF933A8A0F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ROLL NO :24H206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DEPARTMENT: BCA 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AM JAIN COLLEGE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24133" y="7243510"/>
            <a:ext cx="4676194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 OF MADRAS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012" y="5072062"/>
            <a:ext cx="3700462" cy="5127374"/>
            <a:chOff x="0" y="0"/>
            <a:chExt cx="4933949" cy="68364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33950" cy="6836537"/>
            </a:xfrm>
            <a:custGeom>
              <a:avLst/>
              <a:gdLst/>
              <a:ahLst/>
              <a:cxnLst/>
              <a:rect r="r" b="b" t="t" l="l"/>
              <a:pathLst>
                <a:path h="6836537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6537"/>
                  </a:lnTo>
                  <a:lnTo>
                    <a:pt x="0" y="6836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550" r="0" b="-1549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3428962" y="3044228"/>
            <a:ext cx="6162675" cy="3086100"/>
            <a:chOff x="0" y="0"/>
            <a:chExt cx="8216900" cy="4114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216900" cy="4114800"/>
            </a:xfrm>
            <a:custGeom>
              <a:avLst/>
              <a:gdLst/>
              <a:ahLst/>
              <a:cxnLst/>
              <a:rect r="r" b="b" t="t" l="l"/>
              <a:pathLst>
                <a:path h="4114800" w="8216900">
                  <a:moveTo>
                    <a:pt x="0" y="0"/>
                  </a:moveTo>
                  <a:lnTo>
                    <a:pt x="8216900" y="0"/>
                  </a:lnTo>
                  <a:lnTo>
                    <a:pt x="8216900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5531" t="0" r="-5531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694278" y="3106388"/>
            <a:ext cx="5019675" cy="2933700"/>
            <a:chOff x="0" y="0"/>
            <a:chExt cx="6692900" cy="3911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92900" cy="3911600"/>
            </a:xfrm>
            <a:custGeom>
              <a:avLst/>
              <a:gdLst/>
              <a:ahLst/>
              <a:cxnLst/>
              <a:rect r="r" b="b" t="t" l="l"/>
              <a:pathLst>
                <a:path h="3911600" w="6692900">
                  <a:moveTo>
                    <a:pt x="0" y="0"/>
                  </a:moveTo>
                  <a:lnTo>
                    <a:pt x="6692900" y="0"/>
                  </a:lnTo>
                  <a:lnTo>
                    <a:pt x="6692900" y="3911600"/>
                  </a:lnTo>
                  <a:lnTo>
                    <a:pt x="0" y="391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9341" t="0" r="-9341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601498" y="6228807"/>
            <a:ext cx="6286500" cy="3190875"/>
            <a:chOff x="0" y="0"/>
            <a:chExt cx="8382000" cy="4254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82000" cy="4254500"/>
            </a:xfrm>
            <a:custGeom>
              <a:avLst/>
              <a:gdLst/>
              <a:ahLst/>
              <a:cxnLst/>
              <a:rect r="r" b="b" t="t" l="l"/>
              <a:pathLst>
                <a:path h="4254500" w="8382000">
                  <a:moveTo>
                    <a:pt x="0" y="0"/>
                  </a:moveTo>
                  <a:lnTo>
                    <a:pt x="8382000" y="0"/>
                  </a:lnTo>
                  <a:lnTo>
                    <a:pt x="8382000" y="4254500"/>
                  </a:lnTo>
                  <a:lnTo>
                    <a:pt x="0" y="4254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047" t="0" r="-6047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002374" y="6113812"/>
            <a:ext cx="4400550" cy="3143250"/>
            <a:chOff x="0" y="0"/>
            <a:chExt cx="5867400" cy="4191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867400" cy="4191000"/>
            </a:xfrm>
            <a:custGeom>
              <a:avLst/>
              <a:gdLst/>
              <a:ahLst/>
              <a:cxnLst/>
              <a:rect r="r" b="b" t="t" l="l"/>
              <a:pathLst>
                <a:path h="4191000" w="5867400">
                  <a:moveTo>
                    <a:pt x="0" y="0"/>
                  </a:moveTo>
                  <a:lnTo>
                    <a:pt x="5867400" y="0"/>
                  </a:lnTo>
                  <a:lnTo>
                    <a:pt x="5867400" y="4191000"/>
                  </a:lnTo>
                  <a:lnTo>
                    <a:pt x="0" y="419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3333" t="0" r="-3333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28712" y="9733474"/>
            <a:ext cx="2129190" cy="48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650" spc="28">
                <a:solidFill>
                  <a:srgbClr val="2D83C3"/>
                </a:solidFill>
                <a:latin typeface="Archivo Black"/>
                <a:ea typeface="Archivo Black"/>
                <a:cs typeface="Archivo Black"/>
                <a:sym typeface="Archivo Black"/>
              </a:rPr>
              <a:t>3/21/2024 Annual Review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15828" y="9631404"/>
            <a:ext cx="287074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10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09662" y="1033634"/>
            <a:ext cx="6955279" cy="193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32999" y="373875"/>
            <a:ext cx="6994227" cy="133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828" y="9631404"/>
            <a:ext cx="287074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11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158" y="3310642"/>
            <a:ext cx="14090780" cy="4674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976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</a:p>
          <a:p>
            <a:pPr algn="ctr">
              <a:lnSpc>
                <a:spcPts val="2136"/>
              </a:lnSpc>
            </a:pPr>
            <a:r>
              <a:rPr lang="en-US" sz="1364" spc="1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39375"/>
            <a:ext cx="18288000" cy="47625"/>
            <a:chOff x="0" y="0"/>
            <a:chExt cx="24384000" cy="635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49496" r="0" b="49496"/>
            <a:stretch>
              <a:fillRect/>
            </a:stretch>
          </p:blipFill>
          <p:spPr>
            <a:xfrm flipH="false" flipV="false">
              <a:off x="0" y="0"/>
              <a:ext cx="16171333" cy="63500"/>
            </a:xfrm>
            <a:prstGeom prst="rect">
              <a:avLst/>
            </a:prstGeom>
          </p:spPr>
        </p:pic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/>
            <a:srcRect l="0" t="48992" r="0" b="48992"/>
            <a:stretch>
              <a:fillRect/>
            </a:stretch>
          </p:blipFill>
          <p:spPr>
            <a:xfrm flipH="false" flipV="false">
              <a:off x="16298333" y="0"/>
              <a:ext cx="8085667" cy="63500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506884" y="2860055"/>
            <a:ext cx="13598915" cy="596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6"/>
              </a:lnSpc>
              <a:spcBef>
                <a:spcPct val="0"/>
              </a:spcBef>
            </a:pPr>
            <a:r>
              <a:rPr lang="en-US" sz="3411" spc="2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SERVER LINK : https://github.com/valla2007/vallapan.git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323309" y="4559570"/>
            <a:ext cx="17259300" cy="58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4"/>
              </a:lnSpc>
              <a:spcBef>
                <a:spcPct val="0"/>
              </a:spcBef>
            </a:pPr>
            <a:r>
              <a:rPr lang="en-US" sz="3331" spc="2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DIPLOMENTARY  LINK : https://valla2007.gIthub.io/vallapan/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0" t="0" r="-3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>
                <a:alpha val="18824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09662" y="1295667"/>
            <a:ext cx="4318254" cy="193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TITLE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92662" y="3918547"/>
            <a:ext cx="10092223" cy="2093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2"/>
              </a:lnSpc>
            </a:pPr>
            <a:r>
              <a:rPr lang="en-US" sz="4522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INTREACTIVE DIGITALPORTFOLIO  USING FRONT  END DEVELOPMENT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" r="0" b="-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1438" y="5729288"/>
            <a:ext cx="2600239" cy="4514850"/>
            <a:chOff x="0" y="0"/>
            <a:chExt cx="3466985" cy="6019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66973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6973">
                  <a:moveTo>
                    <a:pt x="0" y="0"/>
                  </a:moveTo>
                  <a:lnTo>
                    <a:pt x="3466973" y="0"/>
                  </a:lnTo>
                  <a:lnTo>
                    <a:pt x="3466973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3" t="0" r="-7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65773" y="-3"/>
            <a:ext cx="7122294" cy="10286997"/>
          </a:xfrm>
          <a:custGeom>
            <a:avLst/>
            <a:gdLst/>
            <a:ahLst/>
            <a:cxnLst/>
            <a:rect r="r" b="b" t="t" l="l"/>
            <a:pathLst>
              <a:path h="10286997" w="7122294">
                <a:moveTo>
                  <a:pt x="0" y="0"/>
                </a:moveTo>
                <a:lnTo>
                  <a:pt x="7122294" y="0"/>
                </a:lnTo>
                <a:lnTo>
                  <a:pt x="7122294" y="10286997"/>
                </a:lnTo>
                <a:lnTo>
                  <a:pt x="0" y="1028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28712" y="9733474"/>
            <a:ext cx="2129190" cy="48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650" spc="28">
                <a:solidFill>
                  <a:srgbClr val="2D83C3"/>
                </a:solidFill>
                <a:latin typeface="Archivo Black"/>
                <a:ea typeface="Archivo Black"/>
                <a:cs typeface="Archivo Black"/>
                <a:sym typeface="Archivo Black"/>
              </a:rPr>
              <a:t>3/21/2024 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730491"/>
            <a:ext cx="2952893" cy="2167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 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51576" y="2131590"/>
            <a:ext cx="7007647" cy="589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644438" y="4371975"/>
            <a:ext cx="4142489" cy="4886325"/>
            <a:chOff x="0" y="0"/>
            <a:chExt cx="5523319" cy="6515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3357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3357">
                  <a:moveTo>
                    <a:pt x="0" y="0"/>
                  </a:moveTo>
                  <a:lnTo>
                    <a:pt x="5523357" y="0"/>
                  </a:lnTo>
                  <a:lnTo>
                    <a:pt x="5523357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3" t="0" r="-5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51109" y="913809"/>
            <a:ext cx="5710723" cy="193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384" y="3633187"/>
            <a:ext cx="12614348" cy="4880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sz="3606" spc="3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09662" y="1295667"/>
            <a:ext cx="4961706" cy="193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2687" y="3368135"/>
            <a:ext cx="12121820" cy="51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6"/>
              </a:lnSpc>
            </a:pPr>
            <a:r>
              <a:rPr lang="en-US" sz="3188" spc="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project“InteractiveDigital Portfolio using Front-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3249" y="3852262"/>
            <a:ext cx="12753194" cy="480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3188" spc="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</a:t>
            </a:r>
          </a:p>
          <a:p>
            <a:pPr algn="ctr">
              <a:lnSpc>
                <a:spcPts val="3277"/>
              </a:lnSpc>
            </a:pPr>
            <a:r>
              <a:rPr lang="en-US" sz="2731" spc="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85850" y="9258300"/>
            <a:ext cx="3270501" cy="728726"/>
            <a:chOff x="0" y="0"/>
            <a:chExt cx="4360668" cy="9716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60672" cy="971677"/>
            </a:xfrm>
            <a:custGeom>
              <a:avLst/>
              <a:gdLst/>
              <a:ahLst/>
              <a:cxnLst/>
              <a:rect r="r" b="b" t="t" l="l"/>
              <a:pathLst>
                <a:path h="971677" w="4360672">
                  <a:moveTo>
                    <a:pt x="0" y="971677"/>
                  </a:moveTo>
                  <a:lnTo>
                    <a:pt x="4360672" y="971677"/>
                  </a:lnTo>
                  <a:lnTo>
                    <a:pt x="4360672" y="0"/>
                  </a:lnTo>
                  <a:lnTo>
                    <a:pt x="0" y="0"/>
                  </a:lnTo>
                  <a:lnTo>
                    <a:pt x="0" y="97167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79" y="1380563"/>
            <a:ext cx="6534560" cy="1438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1865" y="4020512"/>
            <a:ext cx="13247265" cy="4093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4"/>
              </a:lnSpc>
            </a:pPr>
            <a:r>
              <a:rPr lang="en-US" b="true" sz="2462" spc="1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 Students &amp; Job Seekers – who usetheportfolio to showcase their skills, projects, and achievements to recruiters.  2. Recruiters &amp; Employers – who viewtheportfolio to evaluate the candidate’s abilities, creativity,andtechnical expertise.  3. Freelancers &amp; Professionals – whopresent their work to potential clients or collaborators.  4. Educators &amp; Peers – who may reviewtheportfolio for academic, mentoring, or networkingpurposes.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214562"/>
            <a:ext cx="4042801" cy="4871056"/>
            <a:chOff x="0" y="0"/>
            <a:chExt cx="5390401" cy="64947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90388" cy="6494780"/>
            </a:xfrm>
            <a:custGeom>
              <a:avLst/>
              <a:gdLst/>
              <a:ahLst/>
              <a:cxnLst/>
              <a:rect r="r" b="b" t="t" l="l"/>
              <a:pathLst>
                <a:path h="6494780" w="5390388">
                  <a:moveTo>
                    <a:pt x="0" y="0"/>
                  </a:moveTo>
                  <a:lnTo>
                    <a:pt x="5390388" y="0"/>
                  </a:lnTo>
                  <a:lnTo>
                    <a:pt x="5390388" y="6494780"/>
                  </a:lnTo>
                  <a:lnTo>
                    <a:pt x="0" y="6494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7" r="0" b="-3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030322" y="8043859"/>
            <a:ext cx="685797" cy="1071623"/>
          </a:xfrm>
          <a:custGeom>
            <a:avLst/>
            <a:gdLst/>
            <a:ahLst/>
            <a:cxnLst/>
            <a:rect r="r" b="b" t="t" l="l"/>
            <a:pathLst>
              <a:path h="1071623" w="685797">
                <a:moveTo>
                  <a:pt x="0" y="0"/>
                </a:moveTo>
                <a:lnTo>
                  <a:pt x="685797" y="0"/>
                </a:lnTo>
                <a:lnTo>
                  <a:pt x="685797" y="1071623"/>
                </a:lnTo>
                <a:lnTo>
                  <a:pt x="0" y="1071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6666" t="0" r="-66666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37248" y="1127417"/>
            <a:ext cx="9983343" cy="101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TOOLS AND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31034" y="3315719"/>
            <a:ext cx="10707386" cy="309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8"/>
              </a:lnSpc>
            </a:pPr>
            <a:r>
              <a:rPr lang="en-US" sz="2376" spc="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Frontend: HTML5, CSS3, JavaScript (ES6+). Styling &amp; Frameworks: Tailwind CSS, Figma (design mockups). Libraries: Particles.js for background animation. Version Control: Git &amp; GitHub.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87600" y="787708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9158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230600"/>
            <a:ext cx="13410486" cy="1159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POTFOLIO DESIGN AN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14519" y="2007975"/>
            <a:ext cx="7643479" cy="10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1" spc="2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Clean and modern one-page layout.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8584" y="2884951"/>
            <a:ext cx="11409083" cy="10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1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Sections included: About, Resume, Projects, Contact.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97320" y="3761918"/>
            <a:ext cx="8086420" cy="10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1" spc="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Navigation bar with smooth scrolling.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9725" y="4638894"/>
            <a:ext cx="10957960" cy="10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1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Responsive design for desktop and mobile screens.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6253" y="5515870"/>
            <a:ext cx="11515830" cy="10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1" spc="2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Consistent color scheme using gradient backgrounds.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2101" y="6392847"/>
            <a:ext cx="13686644" cy="10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1" spc="2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Use of shadows, hover effects, and UI elements for interactivity.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99057" y="7269823"/>
            <a:ext cx="11142878" cy="10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1" spc="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Font: Poppins for clean readability and modern look.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360540"/>
            <a:ext cx="16268871" cy="133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FEATURES AN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3964" y="1923269"/>
            <a:ext cx="11894630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Responsive design: optimized for mobile, tablet, and desktop.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43726" y="2723369"/>
            <a:ext cx="7998428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Smooth scrolling and section navigation.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78102" y="3523469"/>
            <a:ext cx="7928353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Animated background using Particles.js.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22475" y="4323569"/>
            <a:ext cx="7429814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Interactive buttons and hover effects.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53754" y="5123669"/>
            <a:ext cx="9406157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Social media integration (GitHub link with icon).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77436" y="5923769"/>
            <a:ext cx="9153716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Organized project showcase with GitHub links.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54637" y="6723869"/>
            <a:ext cx="9608382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Clean code structure using modular components.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9460" y="7523969"/>
            <a:ext cx="8150152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Contact section with clickable email link.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DAGzNT4RByE</dc:identifier>
  <dcterms:modified xsi:type="dcterms:W3CDTF">2011-08-01T06:04:30Z</dcterms:modified>
  <cp:revision>1</cp:revision>
  <dc:title>SERVER LINK : t</dc:title>
</cp:coreProperties>
</file>