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embeddedFontLst>
    <p:embeddedFont>
      <p:font typeface="Calibri" panose="020F0502020204030204" pitchFamily="34" charset="0"/>
      <p:regular r:id="rId15"/>
      <p:bold r:id="rId16"/>
      <p:italic r:id="rId17"/>
      <p:boldItalic r:id="rId18"/>
    </p:embeddedFont>
    <p:embeddedFont>
      <p:font typeface="Cambria" panose="02040503050406030204" pitchFamily="18" charset="0"/>
      <p:regular r:id="rId19"/>
      <p:bold r:id="rId20"/>
      <p:italic r:id="rId21"/>
      <p:boldItalic r:id="rId22"/>
    </p:embeddedFont>
    <p:embeddedFont>
      <p:font typeface="Chivo" panose="020B0604020202020204" charset="0"/>
      <p:regular r:id="rId23"/>
      <p:bold r:id="rId24"/>
      <p:italic r:id="rId25"/>
      <p:boldItalic r:id="rId26"/>
    </p:embeddedFont>
    <p:embeddedFont>
      <p:font typeface="Roboto Slab"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a088caf72_0_11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a088caf72_0_11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g5a088caf72_0_118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5a22c3a793_1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5a22c3a793_1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5a22c3a793_1_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a22c3a793_1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a22c3a793_1_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5a22c3a793_1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3"/>
        <p:cNvGrpSpPr/>
        <p:nvPr/>
      </p:nvGrpSpPr>
      <p:grpSpPr>
        <a:xfrm>
          <a:off x="0" y="0"/>
          <a:ext cx="0" cy="0"/>
          <a:chOff x="0" y="0"/>
          <a:chExt cx="0" cy="0"/>
        </a:xfrm>
      </p:grpSpPr>
      <p:grpSp>
        <p:nvGrpSpPr>
          <p:cNvPr id="14" name="Google Shape;14;p2"/>
          <p:cNvGrpSpPr/>
          <p:nvPr/>
        </p:nvGrpSpPr>
        <p:grpSpPr>
          <a:xfrm>
            <a:off x="-121" y="-272"/>
            <a:ext cx="9143821" cy="6857181"/>
            <a:chOff x="2973586" y="5250656"/>
            <a:chExt cx="2856819" cy="1606800"/>
          </a:xfrm>
        </p:grpSpPr>
        <p:sp>
          <p:nvSpPr>
            <p:cNvPr id="15" name="Google Shape;15;p2"/>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 name="Google Shape;16;p2"/>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 name="Google Shape;17;p2"/>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 name="Google Shape;18;p2"/>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568"/>
                  </a:srgbClr>
                </a:gs>
                <a:gs pos="100000">
                  <a:srgbClr val="00001A">
                    <a:alpha val="7450"/>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 name="Google Shape;19;p2"/>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 name="Google Shape;20;p2"/>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 name="Google Shape;21;p2"/>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313"/>
                  </a:srgbClr>
                </a:gs>
                <a:gs pos="100000">
                  <a:srgbClr val="FFFFFF">
                    <a:alpha val="11372"/>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 name="Google Shape;22;p2"/>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3" name="Google Shape;23;p2"/>
          <p:cNvSpPr txBox="1">
            <a:spLocks noGrp="1"/>
          </p:cNvSpPr>
          <p:nvPr>
            <p:ph type="ctrTitle"/>
          </p:nvPr>
        </p:nvSpPr>
        <p:spPr>
          <a:xfrm>
            <a:off x="457200" y="1065700"/>
            <a:ext cx="5486400" cy="4242900"/>
          </a:xfrm>
          <a:prstGeom prst="rect">
            <a:avLst/>
          </a:prstGeom>
          <a:noFill/>
          <a:ln>
            <a:noFill/>
          </a:ln>
          <a:effectLst>
            <a:outerShdw blurRad="28575" dist="9525" dir="5400000" algn="bl" rotWithShape="0">
              <a:srgbClr val="00001A">
                <a:alpha val="14901"/>
              </a:srgbClr>
            </a:outerShdw>
          </a:effectLst>
        </p:spPr>
        <p:txBody>
          <a:bodyPr spcFirstLastPara="1" wrap="square" lIns="0" tIns="0" rIns="0" bIns="0" anchor="t" anchorCtr="0"/>
          <a:lstStyle>
            <a:lvl1pPr lvl="0" algn="l">
              <a:lnSpc>
                <a:spcPct val="100000"/>
              </a:lnSpc>
              <a:spcBef>
                <a:spcPts val="0"/>
              </a:spcBef>
              <a:spcAft>
                <a:spcPts val="0"/>
              </a:spcAft>
              <a:buSzPts val="5800"/>
              <a:buNone/>
              <a:defRPr sz="5800"/>
            </a:lvl1pPr>
            <a:lvl2pPr lvl="1" algn="l">
              <a:lnSpc>
                <a:spcPct val="100000"/>
              </a:lnSpc>
              <a:spcBef>
                <a:spcPts val="0"/>
              </a:spcBef>
              <a:spcAft>
                <a:spcPts val="0"/>
              </a:spcAft>
              <a:buSzPts val="5800"/>
              <a:buNone/>
              <a:defRPr sz="5800"/>
            </a:lvl2pPr>
            <a:lvl3pPr lvl="2" algn="l">
              <a:lnSpc>
                <a:spcPct val="100000"/>
              </a:lnSpc>
              <a:spcBef>
                <a:spcPts val="0"/>
              </a:spcBef>
              <a:spcAft>
                <a:spcPts val="0"/>
              </a:spcAft>
              <a:buSzPts val="5800"/>
              <a:buNone/>
              <a:defRPr sz="5800"/>
            </a:lvl3pPr>
            <a:lvl4pPr lvl="3" algn="l">
              <a:lnSpc>
                <a:spcPct val="100000"/>
              </a:lnSpc>
              <a:spcBef>
                <a:spcPts val="0"/>
              </a:spcBef>
              <a:spcAft>
                <a:spcPts val="0"/>
              </a:spcAft>
              <a:buSzPts val="5800"/>
              <a:buNone/>
              <a:defRPr sz="5800"/>
            </a:lvl4pPr>
            <a:lvl5pPr lvl="4" algn="l">
              <a:lnSpc>
                <a:spcPct val="100000"/>
              </a:lnSpc>
              <a:spcBef>
                <a:spcPts val="0"/>
              </a:spcBef>
              <a:spcAft>
                <a:spcPts val="0"/>
              </a:spcAft>
              <a:buSzPts val="5800"/>
              <a:buNone/>
              <a:defRPr sz="5800"/>
            </a:lvl5pPr>
            <a:lvl6pPr lvl="5" algn="l">
              <a:lnSpc>
                <a:spcPct val="100000"/>
              </a:lnSpc>
              <a:spcBef>
                <a:spcPts val="0"/>
              </a:spcBef>
              <a:spcAft>
                <a:spcPts val="0"/>
              </a:spcAft>
              <a:buSzPts val="5800"/>
              <a:buNone/>
              <a:defRPr sz="5800"/>
            </a:lvl6pPr>
            <a:lvl7pPr lvl="6" algn="l">
              <a:lnSpc>
                <a:spcPct val="100000"/>
              </a:lnSpc>
              <a:spcBef>
                <a:spcPts val="0"/>
              </a:spcBef>
              <a:spcAft>
                <a:spcPts val="0"/>
              </a:spcAft>
              <a:buSzPts val="5800"/>
              <a:buNone/>
              <a:defRPr sz="5800"/>
            </a:lvl7pPr>
            <a:lvl8pPr lvl="7" algn="l">
              <a:lnSpc>
                <a:spcPct val="100000"/>
              </a:lnSpc>
              <a:spcBef>
                <a:spcPts val="0"/>
              </a:spcBef>
              <a:spcAft>
                <a:spcPts val="0"/>
              </a:spcAft>
              <a:buSzPts val="5800"/>
              <a:buNone/>
              <a:defRPr sz="5800"/>
            </a:lvl8pPr>
            <a:lvl9pPr lvl="8" algn="l">
              <a:lnSpc>
                <a:spcPct val="100000"/>
              </a:lnSpc>
              <a:spcBef>
                <a:spcPts val="0"/>
              </a:spcBef>
              <a:spcAft>
                <a:spcPts val="0"/>
              </a:spcAft>
              <a:buSzPts val="5800"/>
              <a:buNone/>
              <a:defRPr sz="5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3"/>
        <p:cNvGrpSpPr/>
        <p:nvPr/>
      </p:nvGrpSpPr>
      <p:grpSpPr>
        <a:xfrm>
          <a:off x="0" y="0"/>
          <a:ext cx="0" cy="0"/>
          <a:chOff x="0" y="0"/>
          <a:chExt cx="0" cy="0"/>
        </a:xfrm>
      </p:grpSpPr>
      <p:grpSp>
        <p:nvGrpSpPr>
          <p:cNvPr id="124" name="Google Shape;124;p11"/>
          <p:cNvGrpSpPr/>
          <p:nvPr/>
        </p:nvGrpSpPr>
        <p:grpSpPr>
          <a:xfrm>
            <a:off x="-121" y="0"/>
            <a:ext cx="9143821" cy="6859497"/>
            <a:chOff x="2973586" y="0"/>
            <a:chExt cx="2856819" cy="1607343"/>
          </a:xfrm>
        </p:grpSpPr>
        <p:sp>
          <p:nvSpPr>
            <p:cNvPr id="125" name="Google Shape;125;p11"/>
            <p:cNvSpPr/>
            <p:nvPr/>
          </p:nvSpPr>
          <p:spPr>
            <a:xfrm>
              <a:off x="2973586" y="0"/>
              <a:ext cx="2856819" cy="1607343"/>
            </a:xfrm>
            <a:custGeom>
              <a:avLst/>
              <a:gdLst/>
              <a:ahLst/>
              <a:cxnLst/>
              <a:rect l="l" t="t" r="r" b="b"/>
              <a:pathLst>
                <a:path w="2856819" h="1607343" extrusionOk="0">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 name="Google Shape;126;p11"/>
            <p:cNvSpPr/>
            <p:nvPr/>
          </p:nvSpPr>
          <p:spPr>
            <a:xfrm>
              <a:off x="2973586" y="278850"/>
              <a:ext cx="319904" cy="223242"/>
            </a:xfrm>
            <a:custGeom>
              <a:avLst/>
              <a:gdLst/>
              <a:ahLst/>
              <a:cxnLst/>
              <a:rect l="l" t="t" r="r" b="b"/>
              <a:pathLst>
                <a:path w="319904" h="223242" extrusionOk="0">
                  <a:moveTo>
                    <a:pt x="0" y="56421"/>
                  </a:moveTo>
                  <a:lnTo>
                    <a:pt x="0" y="224597"/>
                  </a:lnTo>
                  <a:lnTo>
                    <a:pt x="319904" y="168176"/>
                  </a:lnTo>
                  <a:lnTo>
                    <a:pt x="319904" y="0"/>
                  </a:lnTo>
                  <a:lnTo>
                    <a:pt x="0" y="56421"/>
                  </a:lnTo>
                  <a:close/>
                </a:path>
              </a:pathLst>
            </a:custGeom>
            <a:gradFill>
              <a:gsLst>
                <a:gs pos="0">
                  <a:srgbClr val="00001A">
                    <a:alpha val="1568"/>
                  </a:srgbClr>
                </a:gs>
                <a:gs pos="100000">
                  <a:srgbClr val="00001A">
                    <a:alpha val="7450"/>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 name="Google Shape;127;p11"/>
            <p:cNvSpPr/>
            <p:nvPr/>
          </p:nvSpPr>
          <p:spPr>
            <a:xfrm>
              <a:off x="4446633" y="0"/>
              <a:ext cx="1380795" cy="242589"/>
            </a:xfrm>
            <a:custGeom>
              <a:avLst/>
              <a:gdLst/>
              <a:ahLst/>
              <a:cxnLst/>
              <a:rect l="l" t="t" r="r" b="b"/>
              <a:pathLst>
                <a:path w="1380795" h="242589" extrusionOk="0">
                  <a:moveTo>
                    <a:pt x="427914" y="0"/>
                  </a:moveTo>
                  <a:lnTo>
                    <a:pt x="0" y="75471"/>
                  </a:lnTo>
                  <a:lnTo>
                    <a:pt x="0" y="243647"/>
                  </a:lnTo>
                  <a:lnTo>
                    <a:pt x="1381458" y="0"/>
                  </a:lnTo>
                  <a:lnTo>
                    <a:pt x="427914" y="0"/>
                  </a:lnTo>
                  <a:close/>
                </a:path>
              </a:pathLst>
            </a:custGeom>
            <a:gradFill>
              <a:gsLst>
                <a:gs pos="0">
                  <a:srgbClr val="FFFFFF">
                    <a:alpha val="4313"/>
                  </a:srgbClr>
                </a:gs>
                <a:gs pos="100000">
                  <a:srgbClr val="FFFFFF">
                    <a:alpha val="11372"/>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 name="Google Shape;128;p11"/>
            <p:cNvSpPr/>
            <p:nvPr/>
          </p:nvSpPr>
          <p:spPr>
            <a:xfrm>
              <a:off x="2973586" y="131406"/>
              <a:ext cx="202358" cy="202406"/>
            </a:xfrm>
            <a:custGeom>
              <a:avLst/>
              <a:gdLst/>
              <a:ahLst/>
              <a:cxnLst/>
              <a:rect l="l" t="t" r="r" b="b"/>
              <a:pathLst>
                <a:path w="202358" h="202406" extrusionOk="0">
                  <a:moveTo>
                    <a:pt x="0" y="35689"/>
                  </a:moveTo>
                  <a:lnTo>
                    <a:pt x="0" y="203865"/>
                  </a:lnTo>
                  <a:lnTo>
                    <a:pt x="202358" y="168176"/>
                  </a:lnTo>
                  <a:lnTo>
                    <a:pt x="202358" y="0"/>
                  </a:lnTo>
                  <a:lnTo>
                    <a:pt x="0" y="35689"/>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 name="Google Shape;129;p11"/>
            <p:cNvSpPr/>
            <p:nvPr/>
          </p:nvSpPr>
          <p:spPr>
            <a:xfrm>
              <a:off x="3669936" y="0"/>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30" name="Google Shape;130;p11"/>
          <p:cNvSpPr txBox="1">
            <a:spLocks noGrp="1"/>
          </p:cNvSpPr>
          <p:nvPr>
            <p:ph type="sldNum" idx="12"/>
          </p:nvPr>
        </p:nvSpPr>
        <p:spPr>
          <a:xfrm>
            <a:off x="259225" y="6232133"/>
            <a:ext cx="481500" cy="326700"/>
          </a:xfrm>
          <a:prstGeom prst="rect">
            <a:avLst/>
          </a:prstGeom>
          <a:noFill/>
          <a:ln>
            <a:noFill/>
          </a:ln>
        </p:spPr>
        <p:txBody>
          <a:bodyPr spcFirstLastPara="1" wrap="square" lIns="0" tIns="0" rIns="0" bIns="0" anchor="b"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1"/>
        <p:cNvGrpSpPr/>
        <p:nvPr/>
      </p:nvGrpSpPr>
      <p:grpSpPr>
        <a:xfrm>
          <a:off x="0" y="0"/>
          <a:ext cx="0" cy="0"/>
          <a:chOff x="0" y="0"/>
          <a:chExt cx="0" cy="0"/>
        </a:xfrm>
      </p:grpSpPr>
      <p:grpSp>
        <p:nvGrpSpPr>
          <p:cNvPr id="132" name="Google Shape;132;p12"/>
          <p:cNvGrpSpPr/>
          <p:nvPr/>
        </p:nvGrpSpPr>
        <p:grpSpPr>
          <a:xfrm>
            <a:off x="-121" y="0"/>
            <a:ext cx="9143821" cy="6859497"/>
            <a:chOff x="2973586" y="0"/>
            <a:chExt cx="2856819" cy="1607343"/>
          </a:xfrm>
        </p:grpSpPr>
        <p:sp>
          <p:nvSpPr>
            <p:cNvPr id="133" name="Google Shape;133;p12"/>
            <p:cNvSpPr/>
            <p:nvPr/>
          </p:nvSpPr>
          <p:spPr>
            <a:xfrm>
              <a:off x="2973586" y="0"/>
              <a:ext cx="2856819" cy="1607343"/>
            </a:xfrm>
            <a:custGeom>
              <a:avLst/>
              <a:gdLst/>
              <a:ahLst/>
              <a:cxnLst/>
              <a:rect l="l" t="t" r="r" b="b"/>
              <a:pathLst>
                <a:path w="2856819" h="1607343" extrusionOk="0">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 name="Google Shape;134;p12"/>
            <p:cNvSpPr/>
            <p:nvPr/>
          </p:nvSpPr>
          <p:spPr>
            <a:xfrm>
              <a:off x="2973586" y="278850"/>
              <a:ext cx="319904" cy="223242"/>
            </a:xfrm>
            <a:custGeom>
              <a:avLst/>
              <a:gdLst/>
              <a:ahLst/>
              <a:cxnLst/>
              <a:rect l="l" t="t" r="r" b="b"/>
              <a:pathLst>
                <a:path w="319904" h="223242" extrusionOk="0">
                  <a:moveTo>
                    <a:pt x="0" y="56421"/>
                  </a:moveTo>
                  <a:lnTo>
                    <a:pt x="0" y="224597"/>
                  </a:lnTo>
                  <a:lnTo>
                    <a:pt x="319904" y="168176"/>
                  </a:lnTo>
                  <a:lnTo>
                    <a:pt x="319904" y="0"/>
                  </a:lnTo>
                  <a:lnTo>
                    <a:pt x="0" y="56421"/>
                  </a:lnTo>
                  <a:close/>
                </a:path>
              </a:pathLst>
            </a:custGeom>
            <a:gradFill>
              <a:gsLst>
                <a:gs pos="0">
                  <a:srgbClr val="00001A">
                    <a:alpha val="1568"/>
                  </a:srgbClr>
                </a:gs>
                <a:gs pos="100000">
                  <a:srgbClr val="00001A">
                    <a:alpha val="7450"/>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 name="Google Shape;135;p12"/>
            <p:cNvSpPr/>
            <p:nvPr/>
          </p:nvSpPr>
          <p:spPr>
            <a:xfrm>
              <a:off x="4446633" y="0"/>
              <a:ext cx="1380795" cy="242589"/>
            </a:xfrm>
            <a:custGeom>
              <a:avLst/>
              <a:gdLst/>
              <a:ahLst/>
              <a:cxnLst/>
              <a:rect l="l" t="t" r="r" b="b"/>
              <a:pathLst>
                <a:path w="1380795" h="242589" extrusionOk="0">
                  <a:moveTo>
                    <a:pt x="427914" y="0"/>
                  </a:moveTo>
                  <a:lnTo>
                    <a:pt x="0" y="75471"/>
                  </a:lnTo>
                  <a:lnTo>
                    <a:pt x="0" y="243647"/>
                  </a:lnTo>
                  <a:lnTo>
                    <a:pt x="1381458" y="0"/>
                  </a:lnTo>
                  <a:lnTo>
                    <a:pt x="427914" y="0"/>
                  </a:lnTo>
                  <a:close/>
                </a:path>
              </a:pathLst>
            </a:custGeom>
            <a:gradFill>
              <a:gsLst>
                <a:gs pos="0">
                  <a:srgbClr val="FFFFFF">
                    <a:alpha val="4313"/>
                  </a:srgbClr>
                </a:gs>
                <a:gs pos="100000">
                  <a:srgbClr val="FFFFFF">
                    <a:alpha val="11372"/>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 name="Google Shape;136;p12"/>
            <p:cNvSpPr/>
            <p:nvPr/>
          </p:nvSpPr>
          <p:spPr>
            <a:xfrm>
              <a:off x="2973586" y="131406"/>
              <a:ext cx="202358" cy="202406"/>
            </a:xfrm>
            <a:custGeom>
              <a:avLst/>
              <a:gdLst/>
              <a:ahLst/>
              <a:cxnLst/>
              <a:rect l="l" t="t" r="r" b="b"/>
              <a:pathLst>
                <a:path w="202358" h="202406" extrusionOk="0">
                  <a:moveTo>
                    <a:pt x="0" y="35689"/>
                  </a:moveTo>
                  <a:lnTo>
                    <a:pt x="0" y="203865"/>
                  </a:lnTo>
                  <a:lnTo>
                    <a:pt x="202358" y="168176"/>
                  </a:lnTo>
                  <a:lnTo>
                    <a:pt x="202358" y="0"/>
                  </a:lnTo>
                  <a:lnTo>
                    <a:pt x="0" y="35689"/>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 name="Google Shape;137;p12"/>
            <p:cNvSpPr/>
            <p:nvPr/>
          </p:nvSpPr>
          <p:spPr>
            <a:xfrm>
              <a:off x="3669936" y="0"/>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38" name="Google Shape;138;p12"/>
          <p:cNvSpPr txBox="1">
            <a:spLocks noGrp="1"/>
          </p:cNvSpPr>
          <p:nvPr>
            <p:ph type="body" idx="1"/>
          </p:nvPr>
        </p:nvSpPr>
        <p:spPr>
          <a:xfrm>
            <a:off x="457200" y="2459033"/>
            <a:ext cx="2190000" cy="3612300"/>
          </a:xfrm>
          <a:prstGeom prst="rect">
            <a:avLst/>
          </a:prstGeom>
          <a:noFill/>
          <a:ln>
            <a:noFill/>
          </a:ln>
        </p:spPr>
        <p:txBody>
          <a:bodyPr spcFirstLastPara="1" wrap="square" lIns="0" tIns="0" rIns="0" bIns="0" anchor="t" anchorCtr="0"/>
          <a:lstStyle>
            <a:lvl1pPr marL="457200" lvl="0" indent="-228600" algn="l">
              <a:lnSpc>
                <a:spcPct val="115000"/>
              </a:lnSpc>
              <a:spcBef>
                <a:spcPts val="360"/>
              </a:spcBef>
              <a:spcAft>
                <a:spcPts val="0"/>
              </a:spcAft>
              <a:buSzPts val="1600"/>
              <a:buNone/>
              <a:defRPr sz="1600"/>
            </a:lvl1pPr>
          </a:lstStyle>
          <a:p>
            <a:endParaRPr/>
          </a:p>
        </p:txBody>
      </p:sp>
      <p:sp>
        <p:nvSpPr>
          <p:cNvPr id="139" name="Google Shape;139;p12"/>
          <p:cNvSpPr txBox="1">
            <a:spLocks noGrp="1"/>
          </p:cNvSpPr>
          <p:nvPr>
            <p:ph type="sldNum" idx="12"/>
          </p:nvPr>
        </p:nvSpPr>
        <p:spPr>
          <a:xfrm>
            <a:off x="259225" y="6232133"/>
            <a:ext cx="481500" cy="326700"/>
          </a:xfrm>
          <a:prstGeom prst="rect">
            <a:avLst/>
          </a:prstGeom>
          <a:noFill/>
          <a:ln>
            <a:noFill/>
          </a:ln>
        </p:spPr>
        <p:txBody>
          <a:bodyPr spcFirstLastPara="1" wrap="square" lIns="0" tIns="0" rIns="0" bIns="0" anchor="b"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0"/>
        <p:cNvGrpSpPr/>
        <p:nvPr/>
      </p:nvGrpSpPr>
      <p:grpSpPr>
        <a:xfrm>
          <a:off x="0" y="0"/>
          <a:ext cx="0" cy="0"/>
          <a:chOff x="0" y="0"/>
          <a:chExt cx="0" cy="0"/>
        </a:xfrm>
      </p:grpSpPr>
      <p:sp>
        <p:nvSpPr>
          <p:cNvPr id="141" name="Google Shape;141;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rtl="0">
              <a:spcBef>
                <a:spcPts val="0"/>
              </a:spcBef>
              <a:spcAft>
                <a:spcPts val="0"/>
              </a:spcAft>
              <a:buClr>
                <a:schemeClr val="dk1"/>
              </a:buClr>
              <a:buSzPts val="18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2" name="Google Shape;142;p13"/>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43" name="Google Shape;143;p13"/>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44" name="Google Shape;144;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5" name="Google Shape;145;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6" name="Google Shape;146;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7"/>
        <p:cNvGrpSpPr/>
        <p:nvPr/>
      </p:nvGrpSpPr>
      <p:grpSpPr>
        <a:xfrm>
          <a:off x="0" y="0"/>
          <a:ext cx="0" cy="0"/>
          <a:chOff x="0" y="0"/>
          <a:chExt cx="0" cy="0"/>
        </a:xfrm>
      </p:grpSpPr>
      <p:sp>
        <p:nvSpPr>
          <p:cNvPr id="148" name="Google Shape;148;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rtl="0">
              <a:spcBef>
                <a:spcPts val="0"/>
              </a:spcBef>
              <a:spcAft>
                <a:spcPts val="0"/>
              </a:spcAft>
              <a:buClr>
                <a:schemeClr val="dk1"/>
              </a:buClr>
              <a:buSzPts val="18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9" name="Google Shape;149;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50" name="Google Shape;150;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1" name="Google Shape;151;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2" name="Google Shape;152;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4"/>
        <p:cNvGrpSpPr/>
        <p:nvPr/>
      </p:nvGrpSpPr>
      <p:grpSpPr>
        <a:xfrm>
          <a:off x="0" y="0"/>
          <a:ext cx="0" cy="0"/>
          <a:chOff x="0" y="0"/>
          <a:chExt cx="0" cy="0"/>
        </a:xfrm>
      </p:grpSpPr>
      <p:grpSp>
        <p:nvGrpSpPr>
          <p:cNvPr id="25" name="Google Shape;25;p3"/>
          <p:cNvGrpSpPr/>
          <p:nvPr/>
        </p:nvGrpSpPr>
        <p:grpSpPr>
          <a:xfrm>
            <a:off x="-121" y="-142"/>
            <a:ext cx="9143821" cy="6857756"/>
            <a:chOff x="2973586" y="2777133"/>
            <a:chExt cx="2856819" cy="1606935"/>
          </a:xfrm>
        </p:grpSpPr>
        <p:sp>
          <p:nvSpPr>
            <p:cNvPr id="26" name="Google Shape;26;p3"/>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 name="Google Shape;27;p3"/>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 name="Google Shape;28;p3"/>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 name="Google Shape;29;p3"/>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568"/>
                  </a:srgbClr>
                </a:gs>
                <a:gs pos="100000">
                  <a:srgbClr val="00001A">
                    <a:alpha val="7450"/>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 name="Google Shape;30;p3"/>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 name="Google Shape;31;p3"/>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32" name="Google Shape;32;p3"/>
          <p:cNvSpPr txBox="1">
            <a:spLocks noGrp="1"/>
          </p:cNvSpPr>
          <p:nvPr>
            <p:ph type="title"/>
          </p:nvPr>
        </p:nvSpPr>
        <p:spPr>
          <a:xfrm>
            <a:off x="457200" y="-133"/>
            <a:ext cx="5486400" cy="2419200"/>
          </a:xfrm>
          <a:prstGeom prst="rect">
            <a:avLst/>
          </a:prstGeom>
          <a:noFill/>
          <a:ln>
            <a:noFill/>
          </a:ln>
          <a:effectLst>
            <a:outerShdw blurRad="28575" dist="9525" dir="5400000" algn="bl" rotWithShape="0">
              <a:srgbClr val="00001A">
                <a:alpha val="14901"/>
              </a:srgbClr>
            </a:outerShdw>
          </a:effectLst>
        </p:spPr>
        <p:txBody>
          <a:bodyPr spcFirstLastPara="1" wrap="square" lIns="0" tIns="0" rIns="0" bIns="0" anchor="ctr" anchorCtr="0"/>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33" name="Google Shape;33;p3"/>
          <p:cNvSpPr txBox="1">
            <a:spLocks noGrp="1"/>
          </p:cNvSpPr>
          <p:nvPr>
            <p:ph type="body" idx="1"/>
          </p:nvPr>
        </p:nvSpPr>
        <p:spPr>
          <a:xfrm>
            <a:off x="3200375" y="2545733"/>
            <a:ext cx="2493600" cy="4022100"/>
          </a:xfrm>
          <a:prstGeom prst="rect">
            <a:avLst/>
          </a:prstGeom>
          <a:noFill/>
          <a:ln>
            <a:noFill/>
          </a:ln>
        </p:spPr>
        <p:txBody>
          <a:bodyPr spcFirstLastPara="1" wrap="square" lIns="0" tIns="0" rIns="0" bIns="0" anchor="t" anchorCtr="0"/>
          <a:lstStyle>
            <a:lvl1pPr marL="457200" lvl="0" indent="-342900" algn="l">
              <a:lnSpc>
                <a:spcPct val="115000"/>
              </a:lnSpc>
              <a:spcBef>
                <a:spcPts val="600"/>
              </a:spcBef>
              <a:spcAft>
                <a:spcPts val="0"/>
              </a:spcAft>
              <a:buSzPts val="1800"/>
              <a:buChar char="▰"/>
              <a:defRPr sz="1800"/>
            </a:lvl1pPr>
            <a:lvl2pPr marL="914400" lvl="1" indent="-342900" algn="l">
              <a:lnSpc>
                <a:spcPct val="115000"/>
              </a:lnSpc>
              <a:spcBef>
                <a:spcPts val="0"/>
              </a:spcBef>
              <a:spcAft>
                <a:spcPts val="0"/>
              </a:spcAft>
              <a:buSzPts val="1800"/>
              <a:buChar char="▰"/>
              <a:defRPr sz="1800"/>
            </a:lvl2pPr>
            <a:lvl3pPr marL="1371600" lvl="2" indent="-342900" algn="l">
              <a:lnSpc>
                <a:spcPct val="115000"/>
              </a:lnSpc>
              <a:spcBef>
                <a:spcPts val="0"/>
              </a:spcBef>
              <a:spcAft>
                <a:spcPts val="0"/>
              </a:spcAft>
              <a:buSzPts val="1800"/>
              <a:buChar char="▰"/>
              <a:defRPr sz="1800"/>
            </a:lvl3pPr>
            <a:lvl4pPr marL="1828800" lvl="3" indent="-342900" algn="l">
              <a:lnSpc>
                <a:spcPct val="115000"/>
              </a:lnSpc>
              <a:spcBef>
                <a:spcPts val="0"/>
              </a:spcBef>
              <a:spcAft>
                <a:spcPts val="0"/>
              </a:spcAft>
              <a:buSzPts val="1800"/>
              <a:buChar char="▰"/>
              <a:defRPr sz="1800"/>
            </a:lvl4pPr>
            <a:lvl5pPr marL="2286000" lvl="4" indent="-342900" algn="l">
              <a:lnSpc>
                <a:spcPct val="115000"/>
              </a:lnSpc>
              <a:spcBef>
                <a:spcPts val="0"/>
              </a:spcBef>
              <a:spcAft>
                <a:spcPts val="0"/>
              </a:spcAft>
              <a:buSzPts val="1800"/>
              <a:buChar char="▰"/>
              <a:defRPr sz="1800"/>
            </a:lvl5pPr>
            <a:lvl6pPr marL="2743200" lvl="5" indent="-342900" algn="l">
              <a:lnSpc>
                <a:spcPct val="115000"/>
              </a:lnSpc>
              <a:spcBef>
                <a:spcPts val="0"/>
              </a:spcBef>
              <a:spcAft>
                <a:spcPts val="0"/>
              </a:spcAft>
              <a:buSzPts val="1800"/>
              <a:buChar char="▰"/>
              <a:defRPr sz="1800"/>
            </a:lvl6pPr>
            <a:lvl7pPr marL="3200400" lvl="6" indent="-342900" algn="l">
              <a:lnSpc>
                <a:spcPct val="115000"/>
              </a:lnSpc>
              <a:spcBef>
                <a:spcPts val="0"/>
              </a:spcBef>
              <a:spcAft>
                <a:spcPts val="0"/>
              </a:spcAft>
              <a:buSzPts val="1800"/>
              <a:buChar char="▰"/>
              <a:defRPr sz="1800"/>
            </a:lvl7pPr>
            <a:lvl8pPr marL="3657600" lvl="7" indent="-342900" algn="l">
              <a:lnSpc>
                <a:spcPct val="115000"/>
              </a:lnSpc>
              <a:spcBef>
                <a:spcPts val="0"/>
              </a:spcBef>
              <a:spcAft>
                <a:spcPts val="0"/>
              </a:spcAft>
              <a:buSzPts val="1800"/>
              <a:buChar char="▰"/>
              <a:defRPr sz="1800"/>
            </a:lvl8pPr>
            <a:lvl9pPr marL="4114800" lvl="8" indent="-342900" algn="l">
              <a:lnSpc>
                <a:spcPct val="115000"/>
              </a:lnSpc>
              <a:spcBef>
                <a:spcPts val="0"/>
              </a:spcBef>
              <a:spcAft>
                <a:spcPts val="0"/>
              </a:spcAft>
              <a:buSzPts val="1800"/>
              <a:buChar char="▰"/>
              <a:defRPr sz="1800"/>
            </a:lvl9pPr>
          </a:lstStyle>
          <a:p>
            <a:endParaRPr/>
          </a:p>
        </p:txBody>
      </p:sp>
      <p:sp>
        <p:nvSpPr>
          <p:cNvPr id="34" name="Google Shape;34;p3"/>
          <p:cNvSpPr txBox="1">
            <a:spLocks noGrp="1"/>
          </p:cNvSpPr>
          <p:nvPr>
            <p:ph type="body" idx="2"/>
          </p:nvPr>
        </p:nvSpPr>
        <p:spPr>
          <a:xfrm>
            <a:off x="6193205" y="2545733"/>
            <a:ext cx="2493600" cy="4022100"/>
          </a:xfrm>
          <a:prstGeom prst="rect">
            <a:avLst/>
          </a:prstGeom>
          <a:noFill/>
          <a:ln>
            <a:noFill/>
          </a:ln>
        </p:spPr>
        <p:txBody>
          <a:bodyPr spcFirstLastPara="1" wrap="square" lIns="0" tIns="0" rIns="0" bIns="0" anchor="t" anchorCtr="0"/>
          <a:lstStyle>
            <a:lvl1pPr marL="457200" lvl="0" indent="-342900" algn="l">
              <a:lnSpc>
                <a:spcPct val="115000"/>
              </a:lnSpc>
              <a:spcBef>
                <a:spcPts val="600"/>
              </a:spcBef>
              <a:spcAft>
                <a:spcPts val="0"/>
              </a:spcAft>
              <a:buSzPts val="1800"/>
              <a:buChar char="▰"/>
              <a:defRPr sz="1800"/>
            </a:lvl1pPr>
            <a:lvl2pPr marL="914400" lvl="1" indent="-342900" algn="l">
              <a:lnSpc>
                <a:spcPct val="115000"/>
              </a:lnSpc>
              <a:spcBef>
                <a:spcPts val="0"/>
              </a:spcBef>
              <a:spcAft>
                <a:spcPts val="0"/>
              </a:spcAft>
              <a:buSzPts val="1800"/>
              <a:buChar char="▰"/>
              <a:defRPr sz="1800"/>
            </a:lvl2pPr>
            <a:lvl3pPr marL="1371600" lvl="2" indent="-342900" algn="l">
              <a:lnSpc>
                <a:spcPct val="115000"/>
              </a:lnSpc>
              <a:spcBef>
                <a:spcPts val="0"/>
              </a:spcBef>
              <a:spcAft>
                <a:spcPts val="0"/>
              </a:spcAft>
              <a:buSzPts val="1800"/>
              <a:buChar char="▰"/>
              <a:defRPr sz="1800"/>
            </a:lvl3pPr>
            <a:lvl4pPr marL="1828800" lvl="3" indent="-342900" algn="l">
              <a:lnSpc>
                <a:spcPct val="115000"/>
              </a:lnSpc>
              <a:spcBef>
                <a:spcPts val="0"/>
              </a:spcBef>
              <a:spcAft>
                <a:spcPts val="0"/>
              </a:spcAft>
              <a:buSzPts val="1800"/>
              <a:buChar char="▰"/>
              <a:defRPr sz="1800"/>
            </a:lvl4pPr>
            <a:lvl5pPr marL="2286000" lvl="4" indent="-342900" algn="l">
              <a:lnSpc>
                <a:spcPct val="115000"/>
              </a:lnSpc>
              <a:spcBef>
                <a:spcPts val="0"/>
              </a:spcBef>
              <a:spcAft>
                <a:spcPts val="0"/>
              </a:spcAft>
              <a:buSzPts val="1800"/>
              <a:buChar char="▰"/>
              <a:defRPr sz="1800"/>
            </a:lvl5pPr>
            <a:lvl6pPr marL="2743200" lvl="5" indent="-342900" algn="l">
              <a:lnSpc>
                <a:spcPct val="115000"/>
              </a:lnSpc>
              <a:spcBef>
                <a:spcPts val="0"/>
              </a:spcBef>
              <a:spcAft>
                <a:spcPts val="0"/>
              </a:spcAft>
              <a:buSzPts val="1800"/>
              <a:buChar char="▰"/>
              <a:defRPr sz="1800"/>
            </a:lvl6pPr>
            <a:lvl7pPr marL="3200400" lvl="6" indent="-342900" algn="l">
              <a:lnSpc>
                <a:spcPct val="115000"/>
              </a:lnSpc>
              <a:spcBef>
                <a:spcPts val="0"/>
              </a:spcBef>
              <a:spcAft>
                <a:spcPts val="0"/>
              </a:spcAft>
              <a:buSzPts val="1800"/>
              <a:buChar char="▰"/>
              <a:defRPr sz="1800"/>
            </a:lvl7pPr>
            <a:lvl8pPr marL="3657600" lvl="7" indent="-342900" algn="l">
              <a:lnSpc>
                <a:spcPct val="115000"/>
              </a:lnSpc>
              <a:spcBef>
                <a:spcPts val="0"/>
              </a:spcBef>
              <a:spcAft>
                <a:spcPts val="0"/>
              </a:spcAft>
              <a:buSzPts val="1800"/>
              <a:buChar char="▰"/>
              <a:defRPr sz="1800"/>
            </a:lvl8pPr>
            <a:lvl9pPr marL="4114800" lvl="8" indent="-342900" algn="l">
              <a:lnSpc>
                <a:spcPct val="115000"/>
              </a:lnSpc>
              <a:spcBef>
                <a:spcPts val="0"/>
              </a:spcBef>
              <a:spcAft>
                <a:spcPts val="0"/>
              </a:spcAft>
              <a:buSzPts val="1800"/>
              <a:buChar char="▰"/>
              <a:defRPr sz="1800"/>
            </a:lvl9pPr>
          </a:lstStyle>
          <a:p>
            <a:endParaRPr/>
          </a:p>
        </p:txBody>
      </p:sp>
      <p:sp>
        <p:nvSpPr>
          <p:cNvPr id="35" name="Google Shape;35;p3"/>
          <p:cNvSpPr txBox="1">
            <a:spLocks noGrp="1"/>
          </p:cNvSpPr>
          <p:nvPr>
            <p:ph type="sldNum" idx="12"/>
          </p:nvPr>
        </p:nvSpPr>
        <p:spPr>
          <a:xfrm>
            <a:off x="259225" y="6232133"/>
            <a:ext cx="481500" cy="326700"/>
          </a:xfrm>
          <a:prstGeom prst="rect">
            <a:avLst/>
          </a:prstGeom>
          <a:noFill/>
          <a:ln>
            <a:noFill/>
          </a:ln>
        </p:spPr>
        <p:txBody>
          <a:bodyPr spcFirstLastPara="1" wrap="square" lIns="0" tIns="0" rIns="0" bIns="0" anchor="b"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6"/>
        <p:cNvGrpSpPr/>
        <p:nvPr/>
      </p:nvGrpSpPr>
      <p:grpSpPr>
        <a:xfrm>
          <a:off x="0" y="0"/>
          <a:ext cx="0" cy="0"/>
          <a:chOff x="0" y="0"/>
          <a:chExt cx="0" cy="0"/>
        </a:xfrm>
      </p:grpSpPr>
      <p:grpSp>
        <p:nvGrpSpPr>
          <p:cNvPr id="37" name="Google Shape;37;p4"/>
          <p:cNvGrpSpPr/>
          <p:nvPr/>
        </p:nvGrpSpPr>
        <p:grpSpPr>
          <a:xfrm>
            <a:off x="-240" y="-142"/>
            <a:ext cx="9143821" cy="6857756"/>
            <a:chOff x="6361595" y="2777133"/>
            <a:chExt cx="2856819" cy="1606935"/>
          </a:xfrm>
        </p:grpSpPr>
        <p:sp>
          <p:nvSpPr>
            <p:cNvPr id="38" name="Google Shape;38;p4"/>
            <p:cNvSpPr/>
            <p:nvPr/>
          </p:nvSpPr>
          <p:spPr>
            <a:xfrm>
              <a:off x="6361595" y="3328877"/>
              <a:ext cx="2856819" cy="1055191"/>
            </a:xfrm>
            <a:custGeom>
              <a:avLst/>
              <a:gdLst/>
              <a:ahLst/>
              <a:cxnLst/>
              <a:rect l="l" t="t" r="r" b="b"/>
              <a:pathLst>
                <a:path w="2856819" h="1055191" extrusionOk="0">
                  <a:moveTo>
                    <a:pt x="0" y="1055599"/>
                  </a:moveTo>
                  <a:lnTo>
                    <a:pt x="2856819" y="1055599"/>
                  </a:lnTo>
                  <a:lnTo>
                    <a:pt x="2856819" y="0"/>
                  </a:lnTo>
                  <a:lnTo>
                    <a:pt x="0" y="503854"/>
                  </a:lnTo>
                  <a:lnTo>
                    <a:pt x="0" y="105559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 name="Google Shape;39;p4"/>
            <p:cNvSpPr/>
            <p:nvPr/>
          </p:nvSpPr>
          <p:spPr>
            <a:xfrm>
              <a:off x="6361595" y="3581367"/>
              <a:ext cx="471672" cy="250031"/>
            </a:xfrm>
            <a:custGeom>
              <a:avLst/>
              <a:gdLst/>
              <a:ahLst/>
              <a:cxnLst/>
              <a:rect l="l" t="t" r="r" b="b"/>
              <a:pathLst>
                <a:path w="471672" h="250031" extrusionOk="0">
                  <a:moveTo>
                    <a:pt x="0" y="83189"/>
                  </a:moveTo>
                  <a:lnTo>
                    <a:pt x="0" y="251365"/>
                  </a:lnTo>
                  <a:lnTo>
                    <a:pt x="471673" y="168176"/>
                  </a:lnTo>
                  <a:lnTo>
                    <a:pt x="471673" y="0"/>
                  </a:lnTo>
                  <a:lnTo>
                    <a:pt x="0" y="83189"/>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 name="Google Shape;40;p4"/>
            <p:cNvSpPr/>
            <p:nvPr/>
          </p:nvSpPr>
          <p:spPr>
            <a:xfrm>
              <a:off x="8188769" y="3160702"/>
              <a:ext cx="1029645" cy="349746"/>
            </a:xfrm>
            <a:custGeom>
              <a:avLst/>
              <a:gdLst/>
              <a:ahLst/>
              <a:cxnLst/>
              <a:rect l="l" t="t" r="r" b="b"/>
              <a:pathLst>
                <a:path w="1029645" h="349746" extrusionOk="0">
                  <a:moveTo>
                    <a:pt x="1029645" y="0"/>
                  </a:moveTo>
                  <a:lnTo>
                    <a:pt x="0" y="181597"/>
                  </a:lnTo>
                  <a:lnTo>
                    <a:pt x="0" y="349773"/>
                  </a:lnTo>
                  <a:lnTo>
                    <a:pt x="1029645" y="168176"/>
                  </a:lnTo>
                  <a:lnTo>
                    <a:pt x="1029645" y="0"/>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 name="Google Shape;41;p4"/>
            <p:cNvSpPr/>
            <p:nvPr/>
          </p:nvSpPr>
          <p:spPr>
            <a:xfrm>
              <a:off x="6361595" y="3343125"/>
              <a:ext cx="868949" cy="319980"/>
            </a:xfrm>
            <a:custGeom>
              <a:avLst/>
              <a:gdLst/>
              <a:ahLst/>
              <a:cxnLst/>
              <a:rect l="l" t="t" r="r" b="b"/>
              <a:pathLst>
                <a:path w="868949" h="319980" extrusionOk="0">
                  <a:moveTo>
                    <a:pt x="0" y="153256"/>
                  </a:moveTo>
                  <a:lnTo>
                    <a:pt x="0" y="321431"/>
                  </a:lnTo>
                  <a:lnTo>
                    <a:pt x="868949" y="168176"/>
                  </a:lnTo>
                  <a:lnTo>
                    <a:pt x="868949" y="0"/>
                  </a:lnTo>
                  <a:lnTo>
                    <a:pt x="0" y="153256"/>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 name="Google Shape;42;p4"/>
            <p:cNvSpPr/>
            <p:nvPr/>
          </p:nvSpPr>
          <p:spPr>
            <a:xfrm>
              <a:off x="6361595" y="3286479"/>
              <a:ext cx="236580" cy="209847"/>
            </a:xfrm>
            <a:custGeom>
              <a:avLst/>
              <a:gdLst/>
              <a:ahLst/>
              <a:cxnLst/>
              <a:rect l="l" t="t" r="r" b="b"/>
              <a:pathLst>
                <a:path w="236580" h="209847" extrusionOk="0">
                  <a:moveTo>
                    <a:pt x="0" y="41725"/>
                  </a:moveTo>
                  <a:lnTo>
                    <a:pt x="0" y="209901"/>
                  </a:lnTo>
                  <a:lnTo>
                    <a:pt x="236580" y="168176"/>
                  </a:lnTo>
                  <a:lnTo>
                    <a:pt x="236580" y="0"/>
                  </a:lnTo>
                  <a:lnTo>
                    <a:pt x="0" y="41725"/>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 name="Google Shape;43;p4"/>
            <p:cNvSpPr/>
            <p:nvPr/>
          </p:nvSpPr>
          <p:spPr>
            <a:xfrm>
              <a:off x="8331610" y="2824350"/>
              <a:ext cx="886804" cy="324445"/>
            </a:xfrm>
            <a:custGeom>
              <a:avLst/>
              <a:gdLst/>
              <a:ahLst/>
              <a:cxnLst/>
              <a:rect l="l" t="t" r="r" b="b"/>
              <a:pathLst>
                <a:path w="886804" h="324445" extrusionOk="0">
                  <a:moveTo>
                    <a:pt x="886804" y="0"/>
                  </a:moveTo>
                  <a:lnTo>
                    <a:pt x="0" y="156405"/>
                  </a:lnTo>
                  <a:lnTo>
                    <a:pt x="0" y="324581"/>
                  </a:lnTo>
                  <a:lnTo>
                    <a:pt x="886804" y="168176"/>
                  </a:lnTo>
                  <a:lnTo>
                    <a:pt x="886804" y="0"/>
                  </a:lnTo>
                  <a:close/>
                </a:path>
              </a:pathLst>
            </a:custGeom>
            <a:gradFill>
              <a:gsLst>
                <a:gs pos="0">
                  <a:srgbClr val="00001A">
                    <a:alpha val="1568"/>
                  </a:srgbClr>
                </a:gs>
                <a:gs pos="100000">
                  <a:srgbClr val="00001A">
                    <a:alpha val="7450"/>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 name="Google Shape;44;p4"/>
            <p:cNvSpPr/>
            <p:nvPr/>
          </p:nvSpPr>
          <p:spPr>
            <a:xfrm>
              <a:off x="6868978" y="2954026"/>
              <a:ext cx="660639" cy="284261"/>
            </a:xfrm>
            <a:custGeom>
              <a:avLst/>
              <a:gdLst/>
              <a:ahLst/>
              <a:cxnLst/>
              <a:rect l="l" t="t" r="r" b="b"/>
              <a:pathLst>
                <a:path w="660639" h="284261" extrusionOk="0">
                  <a:moveTo>
                    <a:pt x="0" y="116516"/>
                  </a:moveTo>
                  <a:lnTo>
                    <a:pt x="0" y="284692"/>
                  </a:lnTo>
                  <a:lnTo>
                    <a:pt x="660639" y="168176"/>
                  </a:lnTo>
                  <a:lnTo>
                    <a:pt x="660639" y="0"/>
                  </a:lnTo>
                  <a:lnTo>
                    <a:pt x="0" y="116516"/>
                  </a:lnTo>
                  <a:close/>
                </a:path>
              </a:pathLst>
            </a:custGeom>
            <a:gradFill>
              <a:gsLst>
                <a:gs pos="0">
                  <a:srgbClr val="00001A">
                    <a:alpha val="1568"/>
                  </a:srgbClr>
                </a:gs>
                <a:gs pos="100000">
                  <a:srgbClr val="00001A">
                    <a:alpha val="7450"/>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 name="Google Shape;45;p4"/>
            <p:cNvSpPr/>
            <p:nvPr/>
          </p:nvSpPr>
          <p:spPr>
            <a:xfrm>
              <a:off x="7093655" y="2777133"/>
              <a:ext cx="1438825" cy="253007"/>
            </a:xfrm>
            <a:custGeom>
              <a:avLst/>
              <a:gdLst/>
              <a:ahLst/>
              <a:cxnLst/>
              <a:rect l="l" t="t" r="r" b="b"/>
              <a:pathLst>
                <a:path w="1438825" h="253007" extrusionOk="0">
                  <a:moveTo>
                    <a:pt x="485388" y="0"/>
                  </a:moveTo>
                  <a:lnTo>
                    <a:pt x="0" y="85607"/>
                  </a:lnTo>
                  <a:lnTo>
                    <a:pt x="0" y="253783"/>
                  </a:lnTo>
                  <a:lnTo>
                    <a:pt x="1438932" y="0"/>
                  </a:lnTo>
                  <a:lnTo>
                    <a:pt x="485388" y="0"/>
                  </a:lnTo>
                  <a:close/>
                </a:path>
              </a:pathLst>
            </a:custGeom>
            <a:gradFill>
              <a:gsLst>
                <a:gs pos="0">
                  <a:srgbClr val="FFFFFF">
                    <a:alpha val="4313"/>
                  </a:srgbClr>
                </a:gs>
                <a:gs pos="100000">
                  <a:srgbClr val="FFFFFF">
                    <a:alpha val="11372"/>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46" name="Google Shape;46;p4"/>
          <p:cNvSpPr txBox="1">
            <a:spLocks noGrp="1"/>
          </p:cNvSpPr>
          <p:nvPr>
            <p:ph type="title"/>
          </p:nvPr>
        </p:nvSpPr>
        <p:spPr>
          <a:xfrm>
            <a:off x="457200" y="3192600"/>
            <a:ext cx="4114800" cy="560700"/>
          </a:xfrm>
          <a:prstGeom prst="rect">
            <a:avLst/>
          </a:prstGeom>
          <a:noFill/>
          <a:ln>
            <a:noFill/>
          </a:ln>
          <a:effectLst>
            <a:outerShdw blurRad="28575" dist="9525" dir="5400000" algn="bl" rotWithShape="0">
              <a:srgbClr val="00001A">
                <a:alpha val="14901"/>
              </a:srgbClr>
            </a:outerShdw>
          </a:effectLst>
        </p:spPr>
        <p:txBody>
          <a:bodyPr spcFirstLastPara="1" wrap="square" lIns="0" tIns="0" rIns="0" bIns="0" anchor="b" anchorCtr="0"/>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47" name="Google Shape;47;p4"/>
          <p:cNvSpPr txBox="1">
            <a:spLocks noGrp="1"/>
          </p:cNvSpPr>
          <p:nvPr>
            <p:ph type="body" idx="1"/>
          </p:nvPr>
        </p:nvSpPr>
        <p:spPr>
          <a:xfrm>
            <a:off x="3200400" y="3733567"/>
            <a:ext cx="5486400" cy="2825100"/>
          </a:xfrm>
          <a:prstGeom prst="rect">
            <a:avLst/>
          </a:prstGeom>
          <a:noFill/>
          <a:ln>
            <a:noFill/>
          </a:ln>
        </p:spPr>
        <p:txBody>
          <a:bodyPr spcFirstLastPara="1" wrap="square" lIns="0" tIns="0" rIns="0" bIns="0" anchor="ctr" anchorCtr="0"/>
          <a:lstStyle>
            <a:lvl1pPr marL="457200" lvl="0" indent="-355600" algn="l">
              <a:lnSpc>
                <a:spcPct val="115000"/>
              </a:lnSpc>
              <a:spcBef>
                <a:spcPts val="600"/>
              </a:spcBef>
              <a:spcAft>
                <a:spcPts val="0"/>
              </a:spcAft>
              <a:buSzPts val="2000"/>
              <a:buChar char="▰"/>
              <a:defRPr sz="2000"/>
            </a:lvl1pPr>
            <a:lvl2pPr marL="914400" lvl="1" indent="-355600" algn="l">
              <a:lnSpc>
                <a:spcPct val="115000"/>
              </a:lnSpc>
              <a:spcBef>
                <a:spcPts val="0"/>
              </a:spcBef>
              <a:spcAft>
                <a:spcPts val="0"/>
              </a:spcAft>
              <a:buSzPts val="2000"/>
              <a:buChar char="▰"/>
              <a:defRPr sz="2000"/>
            </a:lvl2pPr>
            <a:lvl3pPr marL="1371600" lvl="2" indent="-355600" algn="l">
              <a:lnSpc>
                <a:spcPct val="115000"/>
              </a:lnSpc>
              <a:spcBef>
                <a:spcPts val="0"/>
              </a:spcBef>
              <a:spcAft>
                <a:spcPts val="0"/>
              </a:spcAft>
              <a:buSzPts val="2000"/>
              <a:buChar char="▰"/>
              <a:defRPr sz="2000"/>
            </a:lvl3pPr>
            <a:lvl4pPr marL="1828800" lvl="3" indent="-355600" algn="l">
              <a:lnSpc>
                <a:spcPct val="115000"/>
              </a:lnSpc>
              <a:spcBef>
                <a:spcPts val="0"/>
              </a:spcBef>
              <a:spcAft>
                <a:spcPts val="0"/>
              </a:spcAft>
              <a:buSzPts val="2000"/>
              <a:buChar char="▰"/>
              <a:defRPr sz="2000"/>
            </a:lvl4pPr>
            <a:lvl5pPr marL="2286000" lvl="4" indent="-355600" algn="l">
              <a:lnSpc>
                <a:spcPct val="115000"/>
              </a:lnSpc>
              <a:spcBef>
                <a:spcPts val="0"/>
              </a:spcBef>
              <a:spcAft>
                <a:spcPts val="0"/>
              </a:spcAft>
              <a:buSzPts val="2000"/>
              <a:buChar char="▰"/>
              <a:defRPr sz="2000"/>
            </a:lvl5pPr>
            <a:lvl6pPr marL="2743200" lvl="5" indent="-355600" algn="l">
              <a:lnSpc>
                <a:spcPct val="115000"/>
              </a:lnSpc>
              <a:spcBef>
                <a:spcPts val="0"/>
              </a:spcBef>
              <a:spcAft>
                <a:spcPts val="0"/>
              </a:spcAft>
              <a:buSzPts val="2000"/>
              <a:buChar char="▰"/>
              <a:defRPr sz="2000"/>
            </a:lvl6pPr>
            <a:lvl7pPr marL="3200400" lvl="6" indent="-355600" algn="l">
              <a:lnSpc>
                <a:spcPct val="115000"/>
              </a:lnSpc>
              <a:spcBef>
                <a:spcPts val="0"/>
              </a:spcBef>
              <a:spcAft>
                <a:spcPts val="0"/>
              </a:spcAft>
              <a:buSzPts val="2000"/>
              <a:buChar char="▰"/>
              <a:defRPr sz="2000"/>
            </a:lvl7pPr>
            <a:lvl8pPr marL="3657600" lvl="7" indent="-355600" algn="l">
              <a:lnSpc>
                <a:spcPct val="115000"/>
              </a:lnSpc>
              <a:spcBef>
                <a:spcPts val="0"/>
              </a:spcBef>
              <a:spcAft>
                <a:spcPts val="0"/>
              </a:spcAft>
              <a:buSzPts val="2000"/>
              <a:buChar char="▰"/>
              <a:defRPr sz="2000"/>
            </a:lvl8pPr>
            <a:lvl9pPr marL="4114800" lvl="8" indent="-355600" algn="l">
              <a:lnSpc>
                <a:spcPct val="115000"/>
              </a:lnSpc>
              <a:spcBef>
                <a:spcPts val="0"/>
              </a:spcBef>
              <a:spcAft>
                <a:spcPts val="0"/>
              </a:spcAft>
              <a:buSzPts val="2000"/>
              <a:buChar char="▰"/>
              <a:defRPr sz="2000"/>
            </a:lvl9pPr>
          </a:lstStyle>
          <a:p>
            <a:endParaRPr/>
          </a:p>
        </p:txBody>
      </p:sp>
      <p:sp>
        <p:nvSpPr>
          <p:cNvPr id="48" name="Google Shape;48;p4"/>
          <p:cNvSpPr txBox="1">
            <a:spLocks noGrp="1"/>
          </p:cNvSpPr>
          <p:nvPr>
            <p:ph type="sldNum" idx="12"/>
          </p:nvPr>
        </p:nvSpPr>
        <p:spPr>
          <a:xfrm>
            <a:off x="259225" y="6232133"/>
            <a:ext cx="481500" cy="326700"/>
          </a:xfrm>
          <a:prstGeom prst="rect">
            <a:avLst/>
          </a:prstGeom>
          <a:noFill/>
          <a:ln>
            <a:noFill/>
          </a:ln>
        </p:spPr>
        <p:txBody>
          <a:bodyPr spcFirstLastPara="1" wrap="square" lIns="0" tIns="0" rIns="0" bIns="0" anchor="b"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9"/>
        <p:cNvGrpSpPr/>
        <p:nvPr/>
      </p:nvGrpSpPr>
      <p:grpSpPr>
        <a:xfrm>
          <a:off x="0" y="0"/>
          <a:ext cx="0" cy="0"/>
          <a:chOff x="0" y="0"/>
          <a:chExt cx="0" cy="0"/>
        </a:xfrm>
      </p:grpSpPr>
      <p:grpSp>
        <p:nvGrpSpPr>
          <p:cNvPr id="50" name="Google Shape;50;p5"/>
          <p:cNvGrpSpPr/>
          <p:nvPr/>
        </p:nvGrpSpPr>
        <p:grpSpPr>
          <a:xfrm>
            <a:off x="-121" y="-272"/>
            <a:ext cx="9143821" cy="6857181"/>
            <a:chOff x="2973586" y="5250656"/>
            <a:chExt cx="2856819" cy="1606800"/>
          </a:xfrm>
        </p:grpSpPr>
        <p:sp>
          <p:nvSpPr>
            <p:cNvPr id="51" name="Google Shape;51;p5"/>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 name="Google Shape;52;p5"/>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 name="Google Shape;53;p5"/>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 name="Google Shape;54;p5"/>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568"/>
                  </a:srgbClr>
                </a:gs>
                <a:gs pos="100000">
                  <a:srgbClr val="00001A">
                    <a:alpha val="7450"/>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 name="Google Shape;55;p5"/>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 name="Google Shape;56;p5"/>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 name="Google Shape;57;p5"/>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313"/>
                  </a:srgbClr>
                </a:gs>
                <a:gs pos="100000">
                  <a:srgbClr val="FFFFFF">
                    <a:alpha val="11372"/>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 name="Google Shape;58;p5"/>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59" name="Google Shape;59;p5"/>
          <p:cNvSpPr txBox="1">
            <a:spLocks noGrp="1"/>
          </p:cNvSpPr>
          <p:nvPr>
            <p:ph type="ctrTitle"/>
          </p:nvPr>
        </p:nvSpPr>
        <p:spPr>
          <a:xfrm>
            <a:off x="457200" y="1907933"/>
            <a:ext cx="5486400" cy="1546500"/>
          </a:xfrm>
          <a:prstGeom prst="rect">
            <a:avLst/>
          </a:prstGeom>
          <a:noFill/>
          <a:ln>
            <a:noFill/>
          </a:ln>
          <a:effectLst>
            <a:outerShdw blurRad="28575" dist="9525" dir="5400000" algn="bl" rotWithShape="0">
              <a:srgbClr val="00001A">
                <a:alpha val="14901"/>
              </a:srgbClr>
            </a:outerShdw>
          </a:effectLst>
        </p:spPr>
        <p:txBody>
          <a:bodyPr spcFirstLastPara="1" wrap="square" lIns="0" tIns="0" rIns="0" bIns="0" anchor="ctr" anchorCtr="0"/>
          <a:lstStyle>
            <a:lvl1pPr lvl="0" algn="l">
              <a:lnSpc>
                <a:spcPct val="100000"/>
              </a:lnSpc>
              <a:spcBef>
                <a:spcPts val="0"/>
              </a:spcBef>
              <a:spcAft>
                <a:spcPts val="0"/>
              </a:spcAft>
              <a:buSzPts val="4400"/>
              <a:buNone/>
              <a:defRPr sz="4400"/>
            </a:lvl1pPr>
            <a:lvl2pPr lvl="1" algn="l">
              <a:lnSpc>
                <a:spcPct val="100000"/>
              </a:lnSpc>
              <a:spcBef>
                <a:spcPts val="0"/>
              </a:spcBef>
              <a:spcAft>
                <a:spcPts val="0"/>
              </a:spcAft>
              <a:buSzPts val="4400"/>
              <a:buNone/>
              <a:defRPr sz="4400"/>
            </a:lvl2pPr>
            <a:lvl3pPr lvl="2" algn="l">
              <a:lnSpc>
                <a:spcPct val="100000"/>
              </a:lnSpc>
              <a:spcBef>
                <a:spcPts val="0"/>
              </a:spcBef>
              <a:spcAft>
                <a:spcPts val="0"/>
              </a:spcAft>
              <a:buSzPts val="4400"/>
              <a:buNone/>
              <a:defRPr sz="4400"/>
            </a:lvl3pPr>
            <a:lvl4pPr lvl="3" algn="l">
              <a:lnSpc>
                <a:spcPct val="100000"/>
              </a:lnSpc>
              <a:spcBef>
                <a:spcPts val="0"/>
              </a:spcBef>
              <a:spcAft>
                <a:spcPts val="0"/>
              </a:spcAft>
              <a:buSzPts val="4400"/>
              <a:buNone/>
              <a:defRPr sz="4400"/>
            </a:lvl4pPr>
            <a:lvl5pPr lvl="4" algn="l">
              <a:lnSpc>
                <a:spcPct val="100000"/>
              </a:lnSpc>
              <a:spcBef>
                <a:spcPts val="0"/>
              </a:spcBef>
              <a:spcAft>
                <a:spcPts val="0"/>
              </a:spcAft>
              <a:buSzPts val="4400"/>
              <a:buNone/>
              <a:defRPr sz="4400"/>
            </a:lvl5pPr>
            <a:lvl6pPr lvl="5" algn="l">
              <a:lnSpc>
                <a:spcPct val="100000"/>
              </a:lnSpc>
              <a:spcBef>
                <a:spcPts val="0"/>
              </a:spcBef>
              <a:spcAft>
                <a:spcPts val="0"/>
              </a:spcAft>
              <a:buSzPts val="4400"/>
              <a:buNone/>
              <a:defRPr sz="4400"/>
            </a:lvl6pPr>
            <a:lvl7pPr lvl="6" algn="l">
              <a:lnSpc>
                <a:spcPct val="100000"/>
              </a:lnSpc>
              <a:spcBef>
                <a:spcPts val="0"/>
              </a:spcBef>
              <a:spcAft>
                <a:spcPts val="0"/>
              </a:spcAft>
              <a:buSzPts val="4400"/>
              <a:buNone/>
              <a:defRPr sz="4400"/>
            </a:lvl7pPr>
            <a:lvl8pPr lvl="7" algn="l">
              <a:lnSpc>
                <a:spcPct val="100000"/>
              </a:lnSpc>
              <a:spcBef>
                <a:spcPts val="0"/>
              </a:spcBef>
              <a:spcAft>
                <a:spcPts val="0"/>
              </a:spcAft>
              <a:buSzPts val="4400"/>
              <a:buNone/>
              <a:defRPr sz="4400"/>
            </a:lvl8pPr>
            <a:lvl9pPr lvl="8" algn="l">
              <a:lnSpc>
                <a:spcPct val="100000"/>
              </a:lnSpc>
              <a:spcBef>
                <a:spcPts val="0"/>
              </a:spcBef>
              <a:spcAft>
                <a:spcPts val="0"/>
              </a:spcAft>
              <a:buSzPts val="4400"/>
              <a:buNone/>
              <a:defRPr sz="4400"/>
            </a:lvl9pPr>
          </a:lstStyle>
          <a:p>
            <a:endParaRPr/>
          </a:p>
        </p:txBody>
      </p:sp>
      <p:sp>
        <p:nvSpPr>
          <p:cNvPr id="60" name="Google Shape;60;p5"/>
          <p:cNvSpPr txBox="1">
            <a:spLocks noGrp="1"/>
          </p:cNvSpPr>
          <p:nvPr>
            <p:ph type="subTitle" idx="1"/>
          </p:nvPr>
        </p:nvSpPr>
        <p:spPr>
          <a:xfrm>
            <a:off x="457200" y="3685136"/>
            <a:ext cx="5486400" cy="1046400"/>
          </a:xfrm>
          <a:prstGeom prst="rect">
            <a:avLst/>
          </a:prstGeom>
          <a:noFill/>
          <a:ln>
            <a:noFill/>
          </a:ln>
        </p:spPr>
        <p:txBody>
          <a:bodyPr spcFirstLastPara="1" wrap="square" lIns="0" tIns="0" rIns="0" bIns="0" anchor="t" anchorCtr="0"/>
          <a:lstStyle>
            <a:lvl1pPr lvl="0" algn="l">
              <a:lnSpc>
                <a:spcPct val="115000"/>
              </a:lnSpc>
              <a:spcBef>
                <a:spcPts val="0"/>
              </a:spcBef>
              <a:spcAft>
                <a:spcPts val="0"/>
              </a:spcAft>
              <a:buClr>
                <a:srgbClr val="FFFFFF"/>
              </a:buClr>
              <a:buSzPts val="2400"/>
              <a:buNone/>
              <a:defRPr>
                <a:solidFill>
                  <a:srgbClr val="FFFFFF"/>
                </a:solidFill>
              </a:defRPr>
            </a:lvl1pPr>
            <a:lvl2pPr lvl="1" algn="l">
              <a:lnSpc>
                <a:spcPct val="115000"/>
              </a:lnSpc>
              <a:spcBef>
                <a:spcPts val="0"/>
              </a:spcBef>
              <a:spcAft>
                <a:spcPts val="0"/>
              </a:spcAft>
              <a:buClr>
                <a:srgbClr val="FFFFFF"/>
              </a:buClr>
              <a:buSzPts val="3000"/>
              <a:buNone/>
              <a:defRPr sz="3000">
                <a:solidFill>
                  <a:srgbClr val="FFFFFF"/>
                </a:solidFill>
              </a:defRPr>
            </a:lvl2pPr>
            <a:lvl3pPr lvl="2" algn="l">
              <a:lnSpc>
                <a:spcPct val="115000"/>
              </a:lnSpc>
              <a:spcBef>
                <a:spcPts val="0"/>
              </a:spcBef>
              <a:spcAft>
                <a:spcPts val="0"/>
              </a:spcAft>
              <a:buClr>
                <a:srgbClr val="FFFFFF"/>
              </a:buClr>
              <a:buSzPts val="3000"/>
              <a:buNone/>
              <a:defRPr sz="3000">
                <a:solidFill>
                  <a:srgbClr val="FFFFFF"/>
                </a:solidFill>
              </a:defRPr>
            </a:lvl3pPr>
            <a:lvl4pPr lvl="3" algn="l">
              <a:lnSpc>
                <a:spcPct val="115000"/>
              </a:lnSpc>
              <a:spcBef>
                <a:spcPts val="0"/>
              </a:spcBef>
              <a:spcAft>
                <a:spcPts val="0"/>
              </a:spcAft>
              <a:buClr>
                <a:srgbClr val="FFFFFF"/>
              </a:buClr>
              <a:buSzPts val="3000"/>
              <a:buNone/>
              <a:defRPr sz="3000">
                <a:solidFill>
                  <a:srgbClr val="FFFFFF"/>
                </a:solidFill>
              </a:defRPr>
            </a:lvl4pPr>
            <a:lvl5pPr lvl="4" algn="l">
              <a:lnSpc>
                <a:spcPct val="115000"/>
              </a:lnSpc>
              <a:spcBef>
                <a:spcPts val="0"/>
              </a:spcBef>
              <a:spcAft>
                <a:spcPts val="0"/>
              </a:spcAft>
              <a:buClr>
                <a:srgbClr val="FFFFFF"/>
              </a:buClr>
              <a:buSzPts val="3000"/>
              <a:buNone/>
              <a:defRPr sz="3000">
                <a:solidFill>
                  <a:srgbClr val="FFFFFF"/>
                </a:solidFill>
              </a:defRPr>
            </a:lvl5pPr>
            <a:lvl6pPr lvl="5" algn="l">
              <a:lnSpc>
                <a:spcPct val="115000"/>
              </a:lnSpc>
              <a:spcBef>
                <a:spcPts val="0"/>
              </a:spcBef>
              <a:spcAft>
                <a:spcPts val="0"/>
              </a:spcAft>
              <a:buClr>
                <a:srgbClr val="FFFFFF"/>
              </a:buClr>
              <a:buSzPts val="3000"/>
              <a:buNone/>
              <a:defRPr sz="3000">
                <a:solidFill>
                  <a:srgbClr val="FFFFFF"/>
                </a:solidFill>
              </a:defRPr>
            </a:lvl6pPr>
            <a:lvl7pPr lvl="6" algn="l">
              <a:lnSpc>
                <a:spcPct val="115000"/>
              </a:lnSpc>
              <a:spcBef>
                <a:spcPts val="0"/>
              </a:spcBef>
              <a:spcAft>
                <a:spcPts val="0"/>
              </a:spcAft>
              <a:buClr>
                <a:srgbClr val="FFFFFF"/>
              </a:buClr>
              <a:buSzPts val="3000"/>
              <a:buNone/>
              <a:defRPr sz="3000">
                <a:solidFill>
                  <a:srgbClr val="FFFFFF"/>
                </a:solidFill>
              </a:defRPr>
            </a:lvl7pPr>
            <a:lvl8pPr lvl="7" algn="l">
              <a:lnSpc>
                <a:spcPct val="115000"/>
              </a:lnSpc>
              <a:spcBef>
                <a:spcPts val="0"/>
              </a:spcBef>
              <a:spcAft>
                <a:spcPts val="0"/>
              </a:spcAft>
              <a:buClr>
                <a:srgbClr val="FFFFFF"/>
              </a:buClr>
              <a:buSzPts val="3000"/>
              <a:buNone/>
              <a:defRPr sz="3000">
                <a:solidFill>
                  <a:srgbClr val="FFFFFF"/>
                </a:solidFill>
              </a:defRPr>
            </a:lvl8pPr>
            <a:lvl9pPr lvl="8" algn="l">
              <a:lnSpc>
                <a:spcPct val="115000"/>
              </a:lnSpc>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61"/>
        <p:cNvGrpSpPr/>
        <p:nvPr/>
      </p:nvGrpSpPr>
      <p:grpSpPr>
        <a:xfrm>
          <a:off x="0" y="0"/>
          <a:ext cx="0" cy="0"/>
          <a:chOff x="0" y="0"/>
          <a:chExt cx="0" cy="0"/>
        </a:xfrm>
      </p:grpSpPr>
      <p:grpSp>
        <p:nvGrpSpPr>
          <p:cNvPr id="62" name="Google Shape;62;p6"/>
          <p:cNvGrpSpPr/>
          <p:nvPr/>
        </p:nvGrpSpPr>
        <p:grpSpPr>
          <a:xfrm>
            <a:off x="-239" y="-272"/>
            <a:ext cx="9143821" cy="6857735"/>
            <a:chOff x="6316957" y="5250656"/>
            <a:chExt cx="2856819" cy="1606930"/>
          </a:xfrm>
        </p:grpSpPr>
        <p:sp>
          <p:nvSpPr>
            <p:cNvPr id="63" name="Google Shape;63;p6"/>
            <p:cNvSpPr/>
            <p:nvPr/>
          </p:nvSpPr>
          <p:spPr>
            <a:xfrm>
              <a:off x="6316957" y="6351571"/>
              <a:ext cx="2856819" cy="506015"/>
            </a:xfrm>
            <a:custGeom>
              <a:avLst/>
              <a:gdLst/>
              <a:ahLst/>
              <a:cxnLst/>
              <a:rect l="l" t="t" r="r" b="b"/>
              <a:pathLst>
                <a:path w="2856819" h="506015" extrusionOk="0">
                  <a:moveTo>
                    <a:pt x="0" y="506429"/>
                  </a:moveTo>
                  <a:lnTo>
                    <a:pt x="2856819" y="506429"/>
                  </a:lnTo>
                  <a:lnTo>
                    <a:pt x="2856819" y="0"/>
                  </a:lnTo>
                  <a:lnTo>
                    <a:pt x="0" y="503856"/>
                  </a:lnTo>
                  <a:lnTo>
                    <a:pt x="0" y="50642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 name="Google Shape;64;p6"/>
            <p:cNvSpPr/>
            <p:nvPr/>
          </p:nvSpPr>
          <p:spPr>
            <a:xfrm>
              <a:off x="7306428" y="5250656"/>
              <a:ext cx="1434361" cy="253007"/>
            </a:xfrm>
            <a:custGeom>
              <a:avLst/>
              <a:gdLst/>
              <a:ahLst/>
              <a:cxnLst/>
              <a:rect l="l" t="t" r="r" b="b"/>
              <a:pathLst>
                <a:path w="1434361" h="253007" extrusionOk="0">
                  <a:moveTo>
                    <a:pt x="481099" y="0"/>
                  </a:moveTo>
                  <a:lnTo>
                    <a:pt x="0" y="84851"/>
                  </a:lnTo>
                  <a:lnTo>
                    <a:pt x="0" y="253027"/>
                  </a:lnTo>
                  <a:lnTo>
                    <a:pt x="1434642" y="0"/>
                  </a:lnTo>
                  <a:lnTo>
                    <a:pt x="481099" y="0"/>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 name="Google Shape;65;p6"/>
            <p:cNvSpPr/>
            <p:nvPr/>
          </p:nvSpPr>
          <p:spPr>
            <a:xfrm>
              <a:off x="6316957" y="6512738"/>
              <a:ext cx="989471" cy="342304"/>
            </a:xfrm>
            <a:custGeom>
              <a:avLst/>
              <a:gdLst/>
              <a:ahLst/>
              <a:cxnLst/>
              <a:rect l="l" t="t" r="r" b="b"/>
              <a:pathLst>
                <a:path w="989471" h="342304" extrusionOk="0">
                  <a:moveTo>
                    <a:pt x="0" y="174513"/>
                  </a:moveTo>
                  <a:lnTo>
                    <a:pt x="0" y="342688"/>
                  </a:lnTo>
                  <a:lnTo>
                    <a:pt x="989471" y="168176"/>
                  </a:lnTo>
                  <a:lnTo>
                    <a:pt x="989471" y="0"/>
                  </a:lnTo>
                  <a:lnTo>
                    <a:pt x="0" y="174513"/>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 name="Google Shape;66;p6"/>
            <p:cNvSpPr/>
            <p:nvPr/>
          </p:nvSpPr>
          <p:spPr>
            <a:xfrm>
              <a:off x="8885118" y="6183395"/>
              <a:ext cx="288657" cy="218777"/>
            </a:xfrm>
            <a:custGeom>
              <a:avLst/>
              <a:gdLst/>
              <a:ahLst/>
              <a:cxnLst/>
              <a:rect l="l" t="t" r="r" b="b"/>
              <a:pathLst>
                <a:path w="288657" h="218777" extrusionOk="0">
                  <a:moveTo>
                    <a:pt x="288658" y="0"/>
                  </a:moveTo>
                  <a:lnTo>
                    <a:pt x="0" y="50911"/>
                  </a:lnTo>
                  <a:lnTo>
                    <a:pt x="0" y="219087"/>
                  </a:lnTo>
                  <a:lnTo>
                    <a:pt x="288658" y="168176"/>
                  </a:lnTo>
                  <a:lnTo>
                    <a:pt x="288658" y="0"/>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 name="Google Shape;67;p6"/>
            <p:cNvSpPr/>
            <p:nvPr/>
          </p:nvSpPr>
          <p:spPr>
            <a:xfrm>
              <a:off x="6316957" y="6431950"/>
              <a:ext cx="493991" cy="254496"/>
            </a:xfrm>
            <a:custGeom>
              <a:avLst/>
              <a:gdLst/>
              <a:ahLst/>
              <a:cxnLst/>
              <a:rect l="l" t="t" r="r" b="b"/>
              <a:pathLst>
                <a:path w="493991" h="254496" extrusionOk="0">
                  <a:moveTo>
                    <a:pt x="0" y="87125"/>
                  </a:moveTo>
                  <a:lnTo>
                    <a:pt x="0" y="255301"/>
                  </a:lnTo>
                  <a:lnTo>
                    <a:pt x="493992" y="168176"/>
                  </a:lnTo>
                  <a:lnTo>
                    <a:pt x="493992" y="0"/>
                  </a:lnTo>
                  <a:lnTo>
                    <a:pt x="0" y="87125"/>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 name="Google Shape;68;p6"/>
            <p:cNvSpPr/>
            <p:nvPr/>
          </p:nvSpPr>
          <p:spPr>
            <a:xfrm>
              <a:off x="9029447" y="6015219"/>
              <a:ext cx="144328" cy="193476"/>
            </a:xfrm>
            <a:custGeom>
              <a:avLst/>
              <a:gdLst/>
              <a:ahLst/>
              <a:cxnLst/>
              <a:rect l="l" t="t" r="r" b="b"/>
              <a:pathLst>
                <a:path w="144328" h="193476" extrusionOk="0">
                  <a:moveTo>
                    <a:pt x="144329" y="0"/>
                  </a:moveTo>
                  <a:lnTo>
                    <a:pt x="0" y="25456"/>
                  </a:lnTo>
                  <a:lnTo>
                    <a:pt x="0" y="193632"/>
                  </a:lnTo>
                  <a:lnTo>
                    <a:pt x="144329" y="168176"/>
                  </a:lnTo>
                  <a:lnTo>
                    <a:pt x="144329" y="0"/>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 name="Google Shape;69;p6"/>
            <p:cNvSpPr/>
            <p:nvPr/>
          </p:nvSpPr>
          <p:spPr>
            <a:xfrm>
              <a:off x="8224479" y="5847043"/>
              <a:ext cx="949297" cy="334863"/>
            </a:xfrm>
            <a:custGeom>
              <a:avLst/>
              <a:gdLst/>
              <a:ahLst/>
              <a:cxnLst/>
              <a:rect l="l" t="t" r="r" b="b"/>
              <a:pathLst>
                <a:path w="949297" h="334863" extrusionOk="0">
                  <a:moveTo>
                    <a:pt x="949297" y="0"/>
                  </a:moveTo>
                  <a:lnTo>
                    <a:pt x="0" y="167427"/>
                  </a:lnTo>
                  <a:lnTo>
                    <a:pt x="0" y="335603"/>
                  </a:lnTo>
                  <a:lnTo>
                    <a:pt x="949297" y="168176"/>
                  </a:lnTo>
                  <a:lnTo>
                    <a:pt x="949297" y="0"/>
                  </a:lnTo>
                  <a:close/>
                </a:path>
              </a:pathLst>
            </a:custGeom>
            <a:gradFill>
              <a:gsLst>
                <a:gs pos="0">
                  <a:srgbClr val="FFFFFF">
                    <a:alpha val="4313"/>
                  </a:srgbClr>
                </a:gs>
                <a:gs pos="100000">
                  <a:srgbClr val="FFFFFF">
                    <a:alpha val="11372"/>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 name="Google Shape;70;p6"/>
            <p:cNvSpPr/>
            <p:nvPr/>
          </p:nvSpPr>
          <p:spPr>
            <a:xfrm>
              <a:off x="6677035" y="5840035"/>
              <a:ext cx="629392" cy="278308"/>
            </a:xfrm>
            <a:custGeom>
              <a:avLst/>
              <a:gdLst/>
              <a:ahLst/>
              <a:cxnLst/>
              <a:rect l="l" t="t" r="r" b="b"/>
              <a:pathLst>
                <a:path w="629392" h="278308" extrusionOk="0">
                  <a:moveTo>
                    <a:pt x="0" y="111005"/>
                  </a:moveTo>
                  <a:lnTo>
                    <a:pt x="0" y="279181"/>
                  </a:lnTo>
                  <a:lnTo>
                    <a:pt x="629393" y="168176"/>
                  </a:lnTo>
                  <a:lnTo>
                    <a:pt x="629393" y="0"/>
                  </a:lnTo>
                  <a:lnTo>
                    <a:pt x="0" y="111005"/>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 name="Google Shape;71;p6"/>
            <p:cNvSpPr/>
            <p:nvPr/>
          </p:nvSpPr>
          <p:spPr>
            <a:xfrm>
              <a:off x="6316957" y="5716734"/>
              <a:ext cx="735035" cy="297656"/>
            </a:xfrm>
            <a:custGeom>
              <a:avLst/>
              <a:gdLst/>
              <a:ahLst/>
              <a:cxnLst/>
              <a:rect l="l" t="t" r="r" b="b"/>
              <a:pathLst>
                <a:path w="735035" h="297656" extrusionOk="0">
                  <a:moveTo>
                    <a:pt x="0" y="129638"/>
                  </a:moveTo>
                  <a:lnTo>
                    <a:pt x="0" y="297814"/>
                  </a:lnTo>
                  <a:lnTo>
                    <a:pt x="735036" y="168176"/>
                  </a:lnTo>
                  <a:lnTo>
                    <a:pt x="735036" y="0"/>
                  </a:lnTo>
                  <a:lnTo>
                    <a:pt x="0" y="129638"/>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 name="Google Shape;72;p6"/>
            <p:cNvSpPr/>
            <p:nvPr/>
          </p:nvSpPr>
          <p:spPr>
            <a:xfrm>
              <a:off x="8703591" y="5342516"/>
              <a:ext cx="470184" cy="250031"/>
            </a:xfrm>
            <a:custGeom>
              <a:avLst/>
              <a:gdLst/>
              <a:ahLst/>
              <a:cxnLst/>
              <a:rect l="l" t="t" r="r" b="b"/>
              <a:pathLst>
                <a:path w="470184" h="250031" extrusionOk="0">
                  <a:moveTo>
                    <a:pt x="470185" y="0"/>
                  </a:moveTo>
                  <a:lnTo>
                    <a:pt x="0" y="82927"/>
                  </a:lnTo>
                  <a:lnTo>
                    <a:pt x="0" y="251103"/>
                  </a:lnTo>
                  <a:lnTo>
                    <a:pt x="470185" y="168176"/>
                  </a:lnTo>
                  <a:lnTo>
                    <a:pt x="470185" y="0"/>
                  </a:lnTo>
                  <a:close/>
                </a:path>
              </a:pathLst>
            </a:custGeom>
            <a:gradFill>
              <a:gsLst>
                <a:gs pos="0">
                  <a:srgbClr val="00001A">
                    <a:alpha val="1568"/>
                  </a:srgbClr>
                </a:gs>
                <a:gs pos="100000">
                  <a:srgbClr val="00001A">
                    <a:alpha val="7450"/>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73" name="Google Shape;73;p6"/>
          <p:cNvSpPr txBox="1">
            <a:spLocks noGrp="1"/>
          </p:cNvSpPr>
          <p:nvPr>
            <p:ph type="body" idx="1"/>
          </p:nvPr>
        </p:nvSpPr>
        <p:spPr>
          <a:xfrm>
            <a:off x="1006900" y="903600"/>
            <a:ext cx="4936800" cy="4546500"/>
          </a:xfrm>
          <a:prstGeom prst="rect">
            <a:avLst/>
          </a:prstGeom>
          <a:noFill/>
          <a:ln>
            <a:noFill/>
          </a:ln>
        </p:spPr>
        <p:txBody>
          <a:bodyPr spcFirstLastPara="1" wrap="square" lIns="0" tIns="0" rIns="0" bIns="0" anchor="t" anchorCtr="0"/>
          <a:lstStyle>
            <a:lvl1pPr marL="457200" lvl="0" indent="-419100" algn="l">
              <a:lnSpc>
                <a:spcPct val="115000"/>
              </a:lnSpc>
              <a:spcBef>
                <a:spcPts val="600"/>
              </a:spcBef>
              <a:spcAft>
                <a:spcPts val="0"/>
              </a:spcAft>
              <a:buClr>
                <a:srgbClr val="FFFFFF"/>
              </a:buClr>
              <a:buSzPts val="3000"/>
              <a:buChar char="▰"/>
              <a:defRPr sz="3000">
                <a:solidFill>
                  <a:srgbClr val="FFFFFF"/>
                </a:solidFill>
              </a:defRPr>
            </a:lvl1pPr>
            <a:lvl2pPr marL="914400" lvl="1" indent="-419100" algn="l">
              <a:lnSpc>
                <a:spcPct val="115000"/>
              </a:lnSpc>
              <a:spcBef>
                <a:spcPts val="0"/>
              </a:spcBef>
              <a:spcAft>
                <a:spcPts val="0"/>
              </a:spcAft>
              <a:buClr>
                <a:srgbClr val="FFFFFF"/>
              </a:buClr>
              <a:buSzPts val="3000"/>
              <a:buChar char="▰"/>
              <a:defRPr sz="3000">
                <a:solidFill>
                  <a:srgbClr val="FFFFFF"/>
                </a:solidFill>
              </a:defRPr>
            </a:lvl2pPr>
            <a:lvl3pPr marL="1371600" lvl="2" indent="-419100" algn="l">
              <a:lnSpc>
                <a:spcPct val="115000"/>
              </a:lnSpc>
              <a:spcBef>
                <a:spcPts val="0"/>
              </a:spcBef>
              <a:spcAft>
                <a:spcPts val="0"/>
              </a:spcAft>
              <a:buClr>
                <a:srgbClr val="FFFFFF"/>
              </a:buClr>
              <a:buSzPts val="3000"/>
              <a:buChar char="▰"/>
              <a:defRPr sz="3000">
                <a:solidFill>
                  <a:srgbClr val="FFFFFF"/>
                </a:solidFill>
              </a:defRPr>
            </a:lvl3pPr>
            <a:lvl4pPr marL="1828800" lvl="3" indent="-419100" algn="l">
              <a:lnSpc>
                <a:spcPct val="115000"/>
              </a:lnSpc>
              <a:spcBef>
                <a:spcPts val="0"/>
              </a:spcBef>
              <a:spcAft>
                <a:spcPts val="0"/>
              </a:spcAft>
              <a:buClr>
                <a:srgbClr val="FFFFFF"/>
              </a:buClr>
              <a:buSzPts val="3000"/>
              <a:buChar char="▰"/>
              <a:defRPr sz="3000">
                <a:solidFill>
                  <a:srgbClr val="FFFFFF"/>
                </a:solidFill>
              </a:defRPr>
            </a:lvl4pPr>
            <a:lvl5pPr marL="2286000" lvl="4" indent="-419100" algn="l">
              <a:lnSpc>
                <a:spcPct val="115000"/>
              </a:lnSpc>
              <a:spcBef>
                <a:spcPts val="0"/>
              </a:spcBef>
              <a:spcAft>
                <a:spcPts val="0"/>
              </a:spcAft>
              <a:buClr>
                <a:srgbClr val="FFFFFF"/>
              </a:buClr>
              <a:buSzPts val="3000"/>
              <a:buChar char="▰"/>
              <a:defRPr sz="3000">
                <a:solidFill>
                  <a:srgbClr val="FFFFFF"/>
                </a:solidFill>
              </a:defRPr>
            </a:lvl5pPr>
            <a:lvl6pPr marL="2743200" lvl="5" indent="-419100" algn="l">
              <a:lnSpc>
                <a:spcPct val="115000"/>
              </a:lnSpc>
              <a:spcBef>
                <a:spcPts val="0"/>
              </a:spcBef>
              <a:spcAft>
                <a:spcPts val="0"/>
              </a:spcAft>
              <a:buClr>
                <a:srgbClr val="FFFFFF"/>
              </a:buClr>
              <a:buSzPts val="3000"/>
              <a:buChar char="▰"/>
              <a:defRPr sz="3000">
                <a:solidFill>
                  <a:srgbClr val="FFFFFF"/>
                </a:solidFill>
              </a:defRPr>
            </a:lvl6pPr>
            <a:lvl7pPr marL="3200400" lvl="6" indent="-419100" algn="l">
              <a:lnSpc>
                <a:spcPct val="115000"/>
              </a:lnSpc>
              <a:spcBef>
                <a:spcPts val="0"/>
              </a:spcBef>
              <a:spcAft>
                <a:spcPts val="0"/>
              </a:spcAft>
              <a:buClr>
                <a:srgbClr val="FFFFFF"/>
              </a:buClr>
              <a:buSzPts val="3000"/>
              <a:buChar char="▰"/>
              <a:defRPr sz="3000">
                <a:solidFill>
                  <a:srgbClr val="FFFFFF"/>
                </a:solidFill>
              </a:defRPr>
            </a:lvl7pPr>
            <a:lvl8pPr marL="3657600" lvl="7" indent="-419100" algn="l">
              <a:lnSpc>
                <a:spcPct val="115000"/>
              </a:lnSpc>
              <a:spcBef>
                <a:spcPts val="0"/>
              </a:spcBef>
              <a:spcAft>
                <a:spcPts val="0"/>
              </a:spcAft>
              <a:buClr>
                <a:srgbClr val="FFFFFF"/>
              </a:buClr>
              <a:buSzPts val="3000"/>
              <a:buChar char="▰"/>
              <a:defRPr sz="3000">
                <a:solidFill>
                  <a:srgbClr val="FFFFFF"/>
                </a:solidFill>
              </a:defRPr>
            </a:lvl8pPr>
            <a:lvl9pPr marL="4114800" lvl="8" indent="-419100" algn="l">
              <a:lnSpc>
                <a:spcPct val="115000"/>
              </a:lnSpc>
              <a:spcBef>
                <a:spcPts val="0"/>
              </a:spcBef>
              <a:spcAft>
                <a:spcPts val="0"/>
              </a:spcAft>
              <a:buClr>
                <a:srgbClr val="FFFFFF"/>
              </a:buClr>
              <a:buSzPts val="3000"/>
              <a:buChar char="▰"/>
              <a:defRPr sz="3000">
                <a:solidFill>
                  <a:srgbClr val="FFFFFF"/>
                </a:solidFill>
              </a:defRPr>
            </a:lvl9pPr>
          </a:lstStyle>
          <a:p>
            <a:endParaRPr/>
          </a:p>
        </p:txBody>
      </p:sp>
      <p:sp>
        <p:nvSpPr>
          <p:cNvPr id="74" name="Google Shape;74;p6"/>
          <p:cNvSpPr txBox="1"/>
          <p:nvPr/>
        </p:nvSpPr>
        <p:spPr>
          <a:xfrm>
            <a:off x="239550" y="452928"/>
            <a:ext cx="777000" cy="871500"/>
          </a:xfrm>
          <a:prstGeom prst="rect">
            <a:avLst/>
          </a:prstGeom>
          <a:noFill/>
          <a:ln>
            <a:noFill/>
          </a:ln>
          <a:effectLst>
            <a:outerShdw blurRad="28575" dist="9525" dir="5400000" algn="bl" rotWithShape="0">
              <a:srgbClr val="00001A">
                <a:alpha val="14901"/>
              </a:srgbClr>
            </a:outerShdw>
          </a:effectLst>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0000"/>
              <a:buFont typeface="Arial"/>
              <a:buNone/>
            </a:pPr>
            <a:r>
              <a:rPr lang="en-US" sz="10000" b="0" i="0" u="none" strike="noStrike" cap="none">
                <a:solidFill>
                  <a:srgbClr val="FFFFFF"/>
                </a:solidFill>
                <a:latin typeface="Chivo"/>
                <a:ea typeface="Chivo"/>
                <a:cs typeface="Chivo"/>
                <a:sym typeface="Chivo"/>
              </a:rPr>
              <a:t>“</a:t>
            </a:r>
            <a:endParaRPr sz="10000" b="0" i="0" u="none" strike="noStrike" cap="none">
              <a:solidFill>
                <a:srgbClr val="FFFFFF"/>
              </a:solidFill>
              <a:latin typeface="Chivo"/>
              <a:ea typeface="Chivo"/>
              <a:cs typeface="Chivo"/>
              <a:sym typeface="Chivo"/>
            </a:endParaRPr>
          </a:p>
        </p:txBody>
      </p:sp>
      <p:sp>
        <p:nvSpPr>
          <p:cNvPr id="75" name="Google Shape;75;p6"/>
          <p:cNvSpPr txBox="1">
            <a:spLocks noGrp="1"/>
          </p:cNvSpPr>
          <p:nvPr>
            <p:ph type="sldNum" idx="12"/>
          </p:nvPr>
        </p:nvSpPr>
        <p:spPr>
          <a:xfrm>
            <a:off x="259225" y="6232133"/>
            <a:ext cx="481500" cy="326700"/>
          </a:xfrm>
          <a:prstGeom prst="rect">
            <a:avLst/>
          </a:prstGeom>
          <a:noFill/>
          <a:ln>
            <a:noFill/>
          </a:ln>
        </p:spPr>
        <p:txBody>
          <a:bodyPr spcFirstLastPara="1" wrap="square" lIns="0" tIns="0" rIns="0" bIns="0" anchor="b"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Chivo"/>
                <a:ea typeface="Chivo"/>
                <a:cs typeface="Chivo"/>
                <a:sym typeface="Chivo"/>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Chivo"/>
                <a:ea typeface="Chivo"/>
                <a:cs typeface="Chivo"/>
                <a:sym typeface="Chivo"/>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Chivo"/>
                <a:ea typeface="Chivo"/>
                <a:cs typeface="Chivo"/>
                <a:sym typeface="Chivo"/>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Chivo"/>
                <a:ea typeface="Chivo"/>
                <a:cs typeface="Chivo"/>
                <a:sym typeface="Chivo"/>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Chivo"/>
                <a:ea typeface="Chivo"/>
                <a:cs typeface="Chivo"/>
                <a:sym typeface="Chivo"/>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Chivo"/>
                <a:ea typeface="Chivo"/>
                <a:cs typeface="Chivo"/>
                <a:sym typeface="Chivo"/>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Chivo"/>
                <a:ea typeface="Chivo"/>
                <a:cs typeface="Chivo"/>
                <a:sym typeface="Chivo"/>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Chivo"/>
                <a:ea typeface="Chivo"/>
                <a:cs typeface="Chivo"/>
                <a:sym typeface="Chivo"/>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Chivo"/>
                <a:ea typeface="Chivo"/>
                <a:cs typeface="Chivo"/>
                <a:sym typeface="Chiv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76"/>
        <p:cNvGrpSpPr/>
        <p:nvPr/>
      </p:nvGrpSpPr>
      <p:grpSpPr>
        <a:xfrm>
          <a:off x="0" y="0"/>
          <a:ext cx="0" cy="0"/>
          <a:chOff x="0" y="0"/>
          <a:chExt cx="0" cy="0"/>
        </a:xfrm>
      </p:grpSpPr>
      <p:grpSp>
        <p:nvGrpSpPr>
          <p:cNvPr id="77" name="Google Shape;77;p7"/>
          <p:cNvGrpSpPr/>
          <p:nvPr/>
        </p:nvGrpSpPr>
        <p:grpSpPr>
          <a:xfrm>
            <a:off x="-121" y="-142"/>
            <a:ext cx="9143821" cy="6857756"/>
            <a:chOff x="2973586" y="2777133"/>
            <a:chExt cx="2856819" cy="1606935"/>
          </a:xfrm>
        </p:grpSpPr>
        <p:sp>
          <p:nvSpPr>
            <p:cNvPr id="78" name="Google Shape;78;p7"/>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 name="Google Shape;79;p7"/>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 name="Google Shape;80;p7"/>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 name="Google Shape;81;p7"/>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568"/>
                  </a:srgbClr>
                </a:gs>
                <a:gs pos="100000">
                  <a:srgbClr val="00001A">
                    <a:alpha val="7450"/>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 name="Google Shape;82;p7"/>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 name="Google Shape;83;p7"/>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84" name="Google Shape;84;p7"/>
          <p:cNvSpPr txBox="1">
            <a:spLocks noGrp="1"/>
          </p:cNvSpPr>
          <p:nvPr>
            <p:ph type="title"/>
          </p:nvPr>
        </p:nvSpPr>
        <p:spPr>
          <a:xfrm>
            <a:off x="457200" y="-133"/>
            <a:ext cx="5486400" cy="2419200"/>
          </a:xfrm>
          <a:prstGeom prst="rect">
            <a:avLst/>
          </a:prstGeom>
          <a:noFill/>
          <a:ln>
            <a:noFill/>
          </a:ln>
          <a:effectLst>
            <a:outerShdw blurRad="28575" dist="9525" dir="5400000" algn="bl" rotWithShape="0">
              <a:srgbClr val="00001A">
                <a:alpha val="14901"/>
              </a:srgbClr>
            </a:outerShdw>
          </a:effectLst>
        </p:spPr>
        <p:txBody>
          <a:bodyPr spcFirstLastPara="1" wrap="square" lIns="0" tIns="0" rIns="0" bIns="0" anchor="ctr" anchorCtr="0"/>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85" name="Google Shape;85;p7"/>
          <p:cNvSpPr txBox="1">
            <a:spLocks noGrp="1"/>
          </p:cNvSpPr>
          <p:nvPr>
            <p:ph type="body" idx="1"/>
          </p:nvPr>
        </p:nvSpPr>
        <p:spPr>
          <a:xfrm>
            <a:off x="3200400" y="2545733"/>
            <a:ext cx="5486400" cy="3686400"/>
          </a:xfrm>
          <a:prstGeom prst="rect">
            <a:avLst/>
          </a:prstGeom>
          <a:noFill/>
          <a:ln>
            <a:noFill/>
          </a:ln>
        </p:spPr>
        <p:txBody>
          <a:bodyPr spcFirstLastPara="1" wrap="square" lIns="0" tIns="0" rIns="0" bIns="0" anchor="t" anchorCtr="0"/>
          <a:lstStyle>
            <a:lvl1pPr marL="457200" lvl="0" indent="-381000" algn="l">
              <a:lnSpc>
                <a:spcPct val="115000"/>
              </a:lnSpc>
              <a:spcBef>
                <a:spcPts val="600"/>
              </a:spcBef>
              <a:spcAft>
                <a:spcPts val="0"/>
              </a:spcAft>
              <a:buSzPts val="2400"/>
              <a:buChar char="▰"/>
              <a:defRPr/>
            </a:lvl1pPr>
            <a:lvl2pPr marL="914400" lvl="1" indent="-381000" algn="l">
              <a:lnSpc>
                <a:spcPct val="115000"/>
              </a:lnSpc>
              <a:spcBef>
                <a:spcPts val="0"/>
              </a:spcBef>
              <a:spcAft>
                <a:spcPts val="0"/>
              </a:spcAft>
              <a:buSzPts val="2400"/>
              <a:buChar char="▰"/>
              <a:defRPr/>
            </a:lvl2pPr>
            <a:lvl3pPr marL="1371600" lvl="2" indent="-381000" algn="l">
              <a:lnSpc>
                <a:spcPct val="115000"/>
              </a:lnSpc>
              <a:spcBef>
                <a:spcPts val="0"/>
              </a:spcBef>
              <a:spcAft>
                <a:spcPts val="0"/>
              </a:spcAft>
              <a:buSzPts val="2400"/>
              <a:buChar char="▰"/>
              <a:defRPr/>
            </a:lvl3pPr>
            <a:lvl4pPr marL="1828800" lvl="3" indent="-381000" algn="l">
              <a:lnSpc>
                <a:spcPct val="115000"/>
              </a:lnSpc>
              <a:spcBef>
                <a:spcPts val="0"/>
              </a:spcBef>
              <a:spcAft>
                <a:spcPts val="0"/>
              </a:spcAft>
              <a:buSzPts val="2400"/>
              <a:buChar char="▰"/>
              <a:defRPr/>
            </a:lvl4pPr>
            <a:lvl5pPr marL="2286000" lvl="4" indent="-381000" algn="l">
              <a:lnSpc>
                <a:spcPct val="115000"/>
              </a:lnSpc>
              <a:spcBef>
                <a:spcPts val="0"/>
              </a:spcBef>
              <a:spcAft>
                <a:spcPts val="0"/>
              </a:spcAft>
              <a:buSzPts val="2400"/>
              <a:buChar char="▰"/>
              <a:defRPr/>
            </a:lvl5pPr>
            <a:lvl6pPr marL="2743200" lvl="5" indent="-381000" algn="l">
              <a:lnSpc>
                <a:spcPct val="115000"/>
              </a:lnSpc>
              <a:spcBef>
                <a:spcPts val="0"/>
              </a:spcBef>
              <a:spcAft>
                <a:spcPts val="0"/>
              </a:spcAft>
              <a:buSzPts val="2400"/>
              <a:buChar char="▰"/>
              <a:defRPr/>
            </a:lvl6pPr>
            <a:lvl7pPr marL="3200400" lvl="6" indent="-381000" algn="l">
              <a:lnSpc>
                <a:spcPct val="115000"/>
              </a:lnSpc>
              <a:spcBef>
                <a:spcPts val="0"/>
              </a:spcBef>
              <a:spcAft>
                <a:spcPts val="0"/>
              </a:spcAft>
              <a:buSzPts val="2400"/>
              <a:buChar char="▰"/>
              <a:defRPr/>
            </a:lvl7pPr>
            <a:lvl8pPr marL="3657600" lvl="7" indent="-381000" algn="l">
              <a:lnSpc>
                <a:spcPct val="115000"/>
              </a:lnSpc>
              <a:spcBef>
                <a:spcPts val="0"/>
              </a:spcBef>
              <a:spcAft>
                <a:spcPts val="0"/>
              </a:spcAft>
              <a:buSzPts val="2400"/>
              <a:buChar char="▰"/>
              <a:defRPr/>
            </a:lvl8pPr>
            <a:lvl9pPr marL="4114800" lvl="8" indent="-381000" algn="l">
              <a:lnSpc>
                <a:spcPct val="115000"/>
              </a:lnSpc>
              <a:spcBef>
                <a:spcPts val="0"/>
              </a:spcBef>
              <a:spcAft>
                <a:spcPts val="0"/>
              </a:spcAft>
              <a:buSzPts val="2400"/>
              <a:buChar char="▰"/>
              <a:defRPr/>
            </a:lvl9pPr>
          </a:lstStyle>
          <a:p>
            <a:endParaRPr/>
          </a:p>
        </p:txBody>
      </p:sp>
      <p:sp>
        <p:nvSpPr>
          <p:cNvPr id="86" name="Google Shape;86;p7"/>
          <p:cNvSpPr txBox="1">
            <a:spLocks noGrp="1"/>
          </p:cNvSpPr>
          <p:nvPr>
            <p:ph type="sldNum" idx="12"/>
          </p:nvPr>
        </p:nvSpPr>
        <p:spPr>
          <a:xfrm>
            <a:off x="259225" y="6232133"/>
            <a:ext cx="481500" cy="326700"/>
          </a:xfrm>
          <a:prstGeom prst="rect">
            <a:avLst/>
          </a:prstGeom>
          <a:noFill/>
          <a:ln>
            <a:noFill/>
          </a:ln>
        </p:spPr>
        <p:txBody>
          <a:bodyPr spcFirstLastPara="1" wrap="square" lIns="0" tIns="0" rIns="0" bIns="0" anchor="b"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background">
  <p:cSld name="BLANK_1">
    <p:spTree>
      <p:nvGrpSpPr>
        <p:cNvPr id="1" name="Shape 87"/>
        <p:cNvGrpSpPr/>
        <p:nvPr/>
      </p:nvGrpSpPr>
      <p:grpSpPr>
        <a:xfrm>
          <a:off x="0" y="0"/>
          <a:ext cx="0" cy="0"/>
          <a:chOff x="0" y="0"/>
          <a:chExt cx="0" cy="0"/>
        </a:xfrm>
      </p:grpSpPr>
      <p:grpSp>
        <p:nvGrpSpPr>
          <p:cNvPr id="88" name="Google Shape;88;p8"/>
          <p:cNvGrpSpPr/>
          <p:nvPr/>
        </p:nvGrpSpPr>
        <p:grpSpPr>
          <a:xfrm>
            <a:off x="-239" y="-272"/>
            <a:ext cx="9143821" cy="6857735"/>
            <a:chOff x="6316957" y="5250656"/>
            <a:chExt cx="2856819" cy="1606930"/>
          </a:xfrm>
        </p:grpSpPr>
        <p:sp>
          <p:nvSpPr>
            <p:cNvPr id="89" name="Google Shape;89;p8"/>
            <p:cNvSpPr/>
            <p:nvPr/>
          </p:nvSpPr>
          <p:spPr>
            <a:xfrm>
              <a:off x="6316957" y="6351571"/>
              <a:ext cx="2856819" cy="506015"/>
            </a:xfrm>
            <a:custGeom>
              <a:avLst/>
              <a:gdLst/>
              <a:ahLst/>
              <a:cxnLst/>
              <a:rect l="l" t="t" r="r" b="b"/>
              <a:pathLst>
                <a:path w="2856819" h="506015" extrusionOk="0">
                  <a:moveTo>
                    <a:pt x="0" y="506429"/>
                  </a:moveTo>
                  <a:lnTo>
                    <a:pt x="2856819" y="506429"/>
                  </a:lnTo>
                  <a:lnTo>
                    <a:pt x="2856819" y="0"/>
                  </a:lnTo>
                  <a:lnTo>
                    <a:pt x="0" y="503856"/>
                  </a:lnTo>
                  <a:lnTo>
                    <a:pt x="0" y="50642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 name="Google Shape;90;p8"/>
            <p:cNvSpPr/>
            <p:nvPr/>
          </p:nvSpPr>
          <p:spPr>
            <a:xfrm>
              <a:off x="7306428" y="5250656"/>
              <a:ext cx="1434361" cy="253007"/>
            </a:xfrm>
            <a:custGeom>
              <a:avLst/>
              <a:gdLst/>
              <a:ahLst/>
              <a:cxnLst/>
              <a:rect l="l" t="t" r="r" b="b"/>
              <a:pathLst>
                <a:path w="1434361" h="253007" extrusionOk="0">
                  <a:moveTo>
                    <a:pt x="481099" y="0"/>
                  </a:moveTo>
                  <a:lnTo>
                    <a:pt x="0" y="84851"/>
                  </a:lnTo>
                  <a:lnTo>
                    <a:pt x="0" y="253027"/>
                  </a:lnTo>
                  <a:lnTo>
                    <a:pt x="1434642" y="0"/>
                  </a:lnTo>
                  <a:lnTo>
                    <a:pt x="481099" y="0"/>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 name="Google Shape;91;p8"/>
            <p:cNvSpPr/>
            <p:nvPr/>
          </p:nvSpPr>
          <p:spPr>
            <a:xfrm>
              <a:off x="6316957" y="6512738"/>
              <a:ext cx="989471" cy="342304"/>
            </a:xfrm>
            <a:custGeom>
              <a:avLst/>
              <a:gdLst/>
              <a:ahLst/>
              <a:cxnLst/>
              <a:rect l="l" t="t" r="r" b="b"/>
              <a:pathLst>
                <a:path w="989471" h="342304" extrusionOk="0">
                  <a:moveTo>
                    <a:pt x="0" y="174513"/>
                  </a:moveTo>
                  <a:lnTo>
                    <a:pt x="0" y="342688"/>
                  </a:lnTo>
                  <a:lnTo>
                    <a:pt x="989471" y="168176"/>
                  </a:lnTo>
                  <a:lnTo>
                    <a:pt x="989471" y="0"/>
                  </a:lnTo>
                  <a:lnTo>
                    <a:pt x="0" y="174513"/>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 name="Google Shape;92;p8"/>
            <p:cNvSpPr/>
            <p:nvPr/>
          </p:nvSpPr>
          <p:spPr>
            <a:xfrm>
              <a:off x="8885118" y="6183395"/>
              <a:ext cx="288657" cy="218777"/>
            </a:xfrm>
            <a:custGeom>
              <a:avLst/>
              <a:gdLst/>
              <a:ahLst/>
              <a:cxnLst/>
              <a:rect l="l" t="t" r="r" b="b"/>
              <a:pathLst>
                <a:path w="288657" h="218777" extrusionOk="0">
                  <a:moveTo>
                    <a:pt x="288658" y="0"/>
                  </a:moveTo>
                  <a:lnTo>
                    <a:pt x="0" y="50911"/>
                  </a:lnTo>
                  <a:lnTo>
                    <a:pt x="0" y="219087"/>
                  </a:lnTo>
                  <a:lnTo>
                    <a:pt x="288658" y="168176"/>
                  </a:lnTo>
                  <a:lnTo>
                    <a:pt x="288658" y="0"/>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 name="Google Shape;93;p8"/>
            <p:cNvSpPr/>
            <p:nvPr/>
          </p:nvSpPr>
          <p:spPr>
            <a:xfrm>
              <a:off x="6316957" y="6431950"/>
              <a:ext cx="493991" cy="254496"/>
            </a:xfrm>
            <a:custGeom>
              <a:avLst/>
              <a:gdLst/>
              <a:ahLst/>
              <a:cxnLst/>
              <a:rect l="l" t="t" r="r" b="b"/>
              <a:pathLst>
                <a:path w="493991" h="254496" extrusionOk="0">
                  <a:moveTo>
                    <a:pt x="0" y="87125"/>
                  </a:moveTo>
                  <a:lnTo>
                    <a:pt x="0" y="255301"/>
                  </a:lnTo>
                  <a:lnTo>
                    <a:pt x="493992" y="168176"/>
                  </a:lnTo>
                  <a:lnTo>
                    <a:pt x="493992" y="0"/>
                  </a:lnTo>
                  <a:lnTo>
                    <a:pt x="0" y="87125"/>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 name="Google Shape;94;p8"/>
            <p:cNvSpPr/>
            <p:nvPr/>
          </p:nvSpPr>
          <p:spPr>
            <a:xfrm>
              <a:off x="9029447" y="6015219"/>
              <a:ext cx="144328" cy="193476"/>
            </a:xfrm>
            <a:custGeom>
              <a:avLst/>
              <a:gdLst/>
              <a:ahLst/>
              <a:cxnLst/>
              <a:rect l="l" t="t" r="r" b="b"/>
              <a:pathLst>
                <a:path w="144328" h="193476" extrusionOk="0">
                  <a:moveTo>
                    <a:pt x="144329" y="0"/>
                  </a:moveTo>
                  <a:lnTo>
                    <a:pt x="0" y="25456"/>
                  </a:lnTo>
                  <a:lnTo>
                    <a:pt x="0" y="193632"/>
                  </a:lnTo>
                  <a:lnTo>
                    <a:pt x="144329" y="168176"/>
                  </a:lnTo>
                  <a:lnTo>
                    <a:pt x="144329" y="0"/>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 name="Google Shape;95;p8"/>
            <p:cNvSpPr/>
            <p:nvPr/>
          </p:nvSpPr>
          <p:spPr>
            <a:xfrm>
              <a:off x="8224479" y="5847043"/>
              <a:ext cx="949297" cy="334863"/>
            </a:xfrm>
            <a:custGeom>
              <a:avLst/>
              <a:gdLst/>
              <a:ahLst/>
              <a:cxnLst/>
              <a:rect l="l" t="t" r="r" b="b"/>
              <a:pathLst>
                <a:path w="949297" h="334863" extrusionOk="0">
                  <a:moveTo>
                    <a:pt x="949297" y="0"/>
                  </a:moveTo>
                  <a:lnTo>
                    <a:pt x="0" y="167427"/>
                  </a:lnTo>
                  <a:lnTo>
                    <a:pt x="0" y="335603"/>
                  </a:lnTo>
                  <a:lnTo>
                    <a:pt x="949297" y="168176"/>
                  </a:lnTo>
                  <a:lnTo>
                    <a:pt x="949297" y="0"/>
                  </a:lnTo>
                  <a:close/>
                </a:path>
              </a:pathLst>
            </a:custGeom>
            <a:gradFill>
              <a:gsLst>
                <a:gs pos="0">
                  <a:srgbClr val="FFFFFF">
                    <a:alpha val="4313"/>
                  </a:srgbClr>
                </a:gs>
                <a:gs pos="100000">
                  <a:srgbClr val="FFFFFF">
                    <a:alpha val="11372"/>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 name="Google Shape;96;p8"/>
            <p:cNvSpPr/>
            <p:nvPr/>
          </p:nvSpPr>
          <p:spPr>
            <a:xfrm>
              <a:off x="6677035" y="5840035"/>
              <a:ext cx="629392" cy="278308"/>
            </a:xfrm>
            <a:custGeom>
              <a:avLst/>
              <a:gdLst/>
              <a:ahLst/>
              <a:cxnLst/>
              <a:rect l="l" t="t" r="r" b="b"/>
              <a:pathLst>
                <a:path w="629392" h="278308" extrusionOk="0">
                  <a:moveTo>
                    <a:pt x="0" y="111005"/>
                  </a:moveTo>
                  <a:lnTo>
                    <a:pt x="0" y="279181"/>
                  </a:lnTo>
                  <a:lnTo>
                    <a:pt x="629393" y="168176"/>
                  </a:lnTo>
                  <a:lnTo>
                    <a:pt x="629393" y="0"/>
                  </a:lnTo>
                  <a:lnTo>
                    <a:pt x="0" y="111005"/>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 name="Google Shape;97;p8"/>
            <p:cNvSpPr/>
            <p:nvPr/>
          </p:nvSpPr>
          <p:spPr>
            <a:xfrm>
              <a:off x="6316957" y="5716734"/>
              <a:ext cx="735035" cy="297656"/>
            </a:xfrm>
            <a:custGeom>
              <a:avLst/>
              <a:gdLst/>
              <a:ahLst/>
              <a:cxnLst/>
              <a:rect l="l" t="t" r="r" b="b"/>
              <a:pathLst>
                <a:path w="735035" h="297656" extrusionOk="0">
                  <a:moveTo>
                    <a:pt x="0" y="129638"/>
                  </a:moveTo>
                  <a:lnTo>
                    <a:pt x="0" y="297814"/>
                  </a:lnTo>
                  <a:lnTo>
                    <a:pt x="735036" y="168176"/>
                  </a:lnTo>
                  <a:lnTo>
                    <a:pt x="735036" y="0"/>
                  </a:lnTo>
                  <a:lnTo>
                    <a:pt x="0" y="129638"/>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 name="Google Shape;98;p8"/>
            <p:cNvSpPr/>
            <p:nvPr/>
          </p:nvSpPr>
          <p:spPr>
            <a:xfrm>
              <a:off x="8703591" y="5342516"/>
              <a:ext cx="470184" cy="250031"/>
            </a:xfrm>
            <a:custGeom>
              <a:avLst/>
              <a:gdLst/>
              <a:ahLst/>
              <a:cxnLst/>
              <a:rect l="l" t="t" r="r" b="b"/>
              <a:pathLst>
                <a:path w="470184" h="250031" extrusionOk="0">
                  <a:moveTo>
                    <a:pt x="470185" y="0"/>
                  </a:moveTo>
                  <a:lnTo>
                    <a:pt x="0" y="82927"/>
                  </a:lnTo>
                  <a:lnTo>
                    <a:pt x="0" y="251103"/>
                  </a:lnTo>
                  <a:lnTo>
                    <a:pt x="470185" y="168176"/>
                  </a:lnTo>
                  <a:lnTo>
                    <a:pt x="470185" y="0"/>
                  </a:lnTo>
                  <a:close/>
                </a:path>
              </a:pathLst>
            </a:custGeom>
            <a:gradFill>
              <a:gsLst>
                <a:gs pos="0">
                  <a:srgbClr val="00001A">
                    <a:alpha val="1568"/>
                  </a:srgbClr>
                </a:gs>
                <a:gs pos="100000">
                  <a:srgbClr val="00001A">
                    <a:alpha val="7450"/>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99" name="Google Shape;99;p8"/>
          <p:cNvSpPr txBox="1">
            <a:spLocks noGrp="1"/>
          </p:cNvSpPr>
          <p:nvPr>
            <p:ph type="sldNum" idx="12"/>
          </p:nvPr>
        </p:nvSpPr>
        <p:spPr>
          <a:xfrm>
            <a:off x="259225" y="6232133"/>
            <a:ext cx="481500" cy="326700"/>
          </a:xfrm>
          <a:prstGeom prst="rect">
            <a:avLst/>
          </a:prstGeom>
          <a:noFill/>
          <a:ln>
            <a:noFill/>
          </a:ln>
        </p:spPr>
        <p:txBody>
          <a:bodyPr spcFirstLastPara="1" wrap="square" lIns="0" tIns="0" rIns="0" bIns="0" anchor="b"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Chivo"/>
                <a:ea typeface="Chivo"/>
                <a:cs typeface="Chivo"/>
                <a:sym typeface="Chivo"/>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Chivo"/>
                <a:ea typeface="Chivo"/>
                <a:cs typeface="Chivo"/>
                <a:sym typeface="Chivo"/>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Chivo"/>
                <a:ea typeface="Chivo"/>
                <a:cs typeface="Chivo"/>
                <a:sym typeface="Chivo"/>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Chivo"/>
                <a:ea typeface="Chivo"/>
                <a:cs typeface="Chivo"/>
                <a:sym typeface="Chivo"/>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Chivo"/>
                <a:ea typeface="Chivo"/>
                <a:cs typeface="Chivo"/>
                <a:sym typeface="Chivo"/>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Chivo"/>
                <a:ea typeface="Chivo"/>
                <a:cs typeface="Chivo"/>
                <a:sym typeface="Chivo"/>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Chivo"/>
                <a:ea typeface="Chivo"/>
                <a:cs typeface="Chivo"/>
                <a:sym typeface="Chivo"/>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Chivo"/>
                <a:ea typeface="Chivo"/>
                <a:cs typeface="Chivo"/>
                <a:sym typeface="Chivo"/>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Chivo"/>
                <a:ea typeface="Chivo"/>
                <a:cs typeface="Chivo"/>
                <a:sym typeface="Chiv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0"/>
        <p:cNvGrpSpPr/>
        <p:nvPr/>
      </p:nvGrpSpPr>
      <p:grpSpPr>
        <a:xfrm>
          <a:off x="0" y="0"/>
          <a:ext cx="0" cy="0"/>
          <a:chOff x="0" y="0"/>
          <a:chExt cx="0" cy="0"/>
        </a:xfrm>
      </p:grpSpPr>
      <p:grpSp>
        <p:nvGrpSpPr>
          <p:cNvPr id="101" name="Google Shape;101;p9"/>
          <p:cNvGrpSpPr/>
          <p:nvPr/>
        </p:nvGrpSpPr>
        <p:grpSpPr>
          <a:xfrm>
            <a:off x="-121" y="-142"/>
            <a:ext cx="9143821" cy="6857756"/>
            <a:chOff x="2973586" y="2777133"/>
            <a:chExt cx="2856819" cy="1606935"/>
          </a:xfrm>
        </p:grpSpPr>
        <p:sp>
          <p:nvSpPr>
            <p:cNvPr id="102" name="Google Shape;102;p9"/>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 name="Google Shape;103;p9"/>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 name="Google Shape;104;p9"/>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 name="Google Shape;105;p9"/>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568"/>
                  </a:srgbClr>
                </a:gs>
                <a:gs pos="100000">
                  <a:srgbClr val="00001A">
                    <a:alpha val="7450"/>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 name="Google Shape;106;p9"/>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 name="Google Shape;107;p9"/>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08" name="Google Shape;108;p9"/>
          <p:cNvSpPr txBox="1">
            <a:spLocks noGrp="1"/>
          </p:cNvSpPr>
          <p:nvPr>
            <p:ph type="title"/>
          </p:nvPr>
        </p:nvSpPr>
        <p:spPr>
          <a:xfrm>
            <a:off x="457200" y="-133"/>
            <a:ext cx="5486400" cy="2419200"/>
          </a:xfrm>
          <a:prstGeom prst="rect">
            <a:avLst/>
          </a:prstGeom>
          <a:noFill/>
          <a:ln>
            <a:noFill/>
          </a:ln>
          <a:effectLst>
            <a:outerShdw blurRad="28575" dist="9525" dir="5400000" algn="bl" rotWithShape="0">
              <a:srgbClr val="00001A">
                <a:alpha val="14901"/>
              </a:srgbClr>
            </a:outerShdw>
          </a:effectLst>
        </p:spPr>
        <p:txBody>
          <a:bodyPr spcFirstLastPara="1" wrap="square" lIns="0" tIns="0" rIns="0" bIns="0" anchor="ctr" anchorCtr="0"/>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09" name="Google Shape;109;p9"/>
          <p:cNvSpPr txBox="1">
            <a:spLocks noGrp="1"/>
          </p:cNvSpPr>
          <p:nvPr>
            <p:ph type="body" idx="1"/>
          </p:nvPr>
        </p:nvSpPr>
        <p:spPr>
          <a:xfrm>
            <a:off x="457200" y="3177533"/>
            <a:ext cx="2563500" cy="2959500"/>
          </a:xfrm>
          <a:prstGeom prst="rect">
            <a:avLst/>
          </a:prstGeom>
          <a:noFill/>
          <a:ln>
            <a:noFill/>
          </a:ln>
        </p:spPr>
        <p:txBody>
          <a:bodyPr spcFirstLastPara="1" wrap="square" lIns="0" tIns="0" rIns="0" bIns="0" anchor="t" anchorCtr="0"/>
          <a:lstStyle>
            <a:lvl1pPr marL="457200" lvl="0" indent="-330200" algn="l">
              <a:lnSpc>
                <a:spcPct val="115000"/>
              </a:lnSpc>
              <a:spcBef>
                <a:spcPts val="600"/>
              </a:spcBef>
              <a:spcAft>
                <a:spcPts val="0"/>
              </a:spcAft>
              <a:buSzPts val="1600"/>
              <a:buChar char="▰"/>
              <a:defRPr sz="16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110" name="Google Shape;110;p9"/>
          <p:cNvSpPr txBox="1">
            <a:spLocks noGrp="1"/>
          </p:cNvSpPr>
          <p:nvPr>
            <p:ph type="body" idx="2"/>
          </p:nvPr>
        </p:nvSpPr>
        <p:spPr>
          <a:xfrm>
            <a:off x="3290238" y="3177533"/>
            <a:ext cx="2563500" cy="2959500"/>
          </a:xfrm>
          <a:prstGeom prst="rect">
            <a:avLst/>
          </a:prstGeom>
          <a:noFill/>
          <a:ln>
            <a:noFill/>
          </a:ln>
        </p:spPr>
        <p:txBody>
          <a:bodyPr spcFirstLastPara="1" wrap="square" lIns="0" tIns="0" rIns="0" bIns="0" anchor="t" anchorCtr="0"/>
          <a:lstStyle>
            <a:lvl1pPr marL="457200" lvl="0" indent="-330200" algn="l">
              <a:lnSpc>
                <a:spcPct val="115000"/>
              </a:lnSpc>
              <a:spcBef>
                <a:spcPts val="600"/>
              </a:spcBef>
              <a:spcAft>
                <a:spcPts val="0"/>
              </a:spcAft>
              <a:buSzPts val="1600"/>
              <a:buChar char="▰"/>
              <a:defRPr sz="16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111" name="Google Shape;111;p9"/>
          <p:cNvSpPr txBox="1">
            <a:spLocks noGrp="1"/>
          </p:cNvSpPr>
          <p:nvPr>
            <p:ph type="body" idx="3"/>
          </p:nvPr>
        </p:nvSpPr>
        <p:spPr>
          <a:xfrm>
            <a:off x="6123300" y="3177533"/>
            <a:ext cx="2563500" cy="2959500"/>
          </a:xfrm>
          <a:prstGeom prst="rect">
            <a:avLst/>
          </a:prstGeom>
          <a:noFill/>
          <a:ln>
            <a:noFill/>
          </a:ln>
        </p:spPr>
        <p:txBody>
          <a:bodyPr spcFirstLastPara="1" wrap="square" lIns="0" tIns="0" rIns="0" bIns="0" anchor="t" anchorCtr="0"/>
          <a:lstStyle>
            <a:lvl1pPr marL="457200" lvl="0" indent="-330200" algn="l">
              <a:lnSpc>
                <a:spcPct val="115000"/>
              </a:lnSpc>
              <a:spcBef>
                <a:spcPts val="600"/>
              </a:spcBef>
              <a:spcAft>
                <a:spcPts val="0"/>
              </a:spcAft>
              <a:buSzPts val="1600"/>
              <a:buChar char="▰"/>
              <a:defRPr sz="16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112" name="Google Shape;112;p9"/>
          <p:cNvSpPr txBox="1">
            <a:spLocks noGrp="1"/>
          </p:cNvSpPr>
          <p:nvPr>
            <p:ph type="sldNum" idx="12"/>
          </p:nvPr>
        </p:nvSpPr>
        <p:spPr>
          <a:xfrm>
            <a:off x="259225" y="6232133"/>
            <a:ext cx="481500" cy="326700"/>
          </a:xfrm>
          <a:prstGeom prst="rect">
            <a:avLst/>
          </a:prstGeom>
          <a:noFill/>
          <a:ln>
            <a:noFill/>
          </a:ln>
        </p:spPr>
        <p:txBody>
          <a:bodyPr spcFirstLastPara="1" wrap="square" lIns="0" tIns="0" rIns="0" bIns="0" anchor="b"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3"/>
        <p:cNvGrpSpPr/>
        <p:nvPr/>
      </p:nvGrpSpPr>
      <p:grpSpPr>
        <a:xfrm>
          <a:off x="0" y="0"/>
          <a:ext cx="0" cy="0"/>
          <a:chOff x="0" y="0"/>
          <a:chExt cx="0" cy="0"/>
        </a:xfrm>
      </p:grpSpPr>
      <p:grpSp>
        <p:nvGrpSpPr>
          <p:cNvPr id="114" name="Google Shape;114;p10"/>
          <p:cNvGrpSpPr/>
          <p:nvPr/>
        </p:nvGrpSpPr>
        <p:grpSpPr>
          <a:xfrm>
            <a:off x="-121" y="-142"/>
            <a:ext cx="9143821" cy="6857756"/>
            <a:chOff x="2973586" y="2777133"/>
            <a:chExt cx="2856819" cy="1606935"/>
          </a:xfrm>
        </p:grpSpPr>
        <p:sp>
          <p:nvSpPr>
            <p:cNvPr id="115" name="Google Shape;115;p10"/>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 name="Google Shape;116;p10"/>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 name="Google Shape;117;p10"/>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 name="Google Shape;118;p10"/>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568"/>
                  </a:srgbClr>
                </a:gs>
                <a:gs pos="100000">
                  <a:srgbClr val="00001A">
                    <a:alpha val="7450"/>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9" name="Google Shape;119;p10"/>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450"/>
                  </a:srgbClr>
                </a:gs>
                <a:gs pos="100000">
                  <a:srgbClr val="00001A">
                    <a:alpha val="1568"/>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 name="Google Shape;120;p10"/>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372"/>
                  </a:srgbClr>
                </a:gs>
                <a:gs pos="100000">
                  <a:srgbClr val="FFFFFF">
                    <a:alpha val="4313"/>
                  </a:srgbClr>
                </a:gs>
              </a:gsLst>
              <a:lin ang="599887"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21" name="Google Shape;121;p10"/>
          <p:cNvSpPr txBox="1">
            <a:spLocks noGrp="1"/>
          </p:cNvSpPr>
          <p:nvPr>
            <p:ph type="title"/>
          </p:nvPr>
        </p:nvSpPr>
        <p:spPr>
          <a:xfrm>
            <a:off x="457200" y="-133"/>
            <a:ext cx="5486400" cy="2419200"/>
          </a:xfrm>
          <a:prstGeom prst="rect">
            <a:avLst/>
          </a:prstGeom>
          <a:noFill/>
          <a:ln>
            <a:noFill/>
          </a:ln>
          <a:effectLst>
            <a:outerShdw blurRad="28575" dist="9525" dir="5400000" algn="bl" rotWithShape="0">
              <a:srgbClr val="00001A">
                <a:alpha val="14901"/>
              </a:srgbClr>
            </a:outerShdw>
          </a:effectLst>
        </p:spPr>
        <p:txBody>
          <a:bodyPr spcFirstLastPara="1" wrap="square" lIns="0" tIns="0" rIns="0" bIns="0" anchor="ctr" anchorCtr="0"/>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22" name="Google Shape;122;p10"/>
          <p:cNvSpPr txBox="1">
            <a:spLocks noGrp="1"/>
          </p:cNvSpPr>
          <p:nvPr>
            <p:ph type="sldNum" idx="12"/>
          </p:nvPr>
        </p:nvSpPr>
        <p:spPr>
          <a:xfrm>
            <a:off x="259225" y="6232133"/>
            <a:ext cx="481500" cy="326700"/>
          </a:xfrm>
          <a:prstGeom prst="rect">
            <a:avLst/>
          </a:prstGeom>
          <a:noFill/>
          <a:ln>
            <a:noFill/>
          </a:ln>
        </p:spPr>
        <p:txBody>
          <a:bodyPr spcFirstLastPara="1" wrap="square" lIns="0" tIns="0" rIns="0" bIns="0" anchor="b"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2CA388"/>
            </a:gs>
            <a:gs pos="100000">
              <a:srgbClr val="A6D683"/>
            </a:gs>
          </a:gsLst>
          <a:lin ang="0" scaled="0"/>
        </a:gra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133"/>
            <a:ext cx="5486400" cy="2419200"/>
          </a:xfrm>
          <a:prstGeom prst="rect">
            <a:avLst/>
          </a:prstGeom>
          <a:noFill/>
          <a:ln>
            <a:noFill/>
          </a:ln>
          <a:effectLst>
            <a:outerShdw blurRad="28575" dist="9525" dir="5400000" algn="bl" rotWithShape="0">
              <a:srgbClr val="00001A">
                <a:alpha val="14901"/>
              </a:srgbClr>
            </a:outerShdw>
          </a:effectLst>
        </p:spPr>
        <p:txBody>
          <a:bodyPr spcFirstLastPara="1" wrap="square" lIns="0" tIns="0" rIns="0" bIns="0" anchor="ctr" anchorCtr="0"/>
          <a:lstStyle>
            <a:lvl1pPr marR="0" lvl="0"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1pPr>
            <a:lvl2pPr marR="0" lvl="1"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2pPr>
            <a:lvl3pPr marR="0" lvl="2"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3pPr>
            <a:lvl4pPr marR="0" lvl="3"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4pPr>
            <a:lvl5pPr marR="0" lvl="4"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5pPr>
            <a:lvl6pPr marR="0" lvl="5"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6pPr>
            <a:lvl7pPr marR="0" lvl="6"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7pPr>
            <a:lvl8pPr marR="0" lvl="7"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8pPr>
            <a:lvl9pPr marR="0" lvl="8"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9pPr>
          </a:lstStyle>
          <a:p>
            <a:endParaRPr/>
          </a:p>
        </p:txBody>
      </p:sp>
      <p:sp>
        <p:nvSpPr>
          <p:cNvPr id="11" name="Google Shape;11;p1"/>
          <p:cNvSpPr txBox="1">
            <a:spLocks noGrp="1"/>
          </p:cNvSpPr>
          <p:nvPr>
            <p:ph type="body" idx="1"/>
          </p:nvPr>
        </p:nvSpPr>
        <p:spPr>
          <a:xfrm>
            <a:off x="3200400" y="2545733"/>
            <a:ext cx="5486400" cy="3686400"/>
          </a:xfrm>
          <a:prstGeom prst="rect">
            <a:avLst/>
          </a:prstGeom>
          <a:noFill/>
          <a:ln>
            <a:noFill/>
          </a:ln>
        </p:spPr>
        <p:txBody>
          <a:bodyPr spcFirstLastPara="1" wrap="square" lIns="0" tIns="0" rIns="0" bIns="0" anchor="t" anchorCtr="0"/>
          <a:lstStyle>
            <a:lvl1pPr marL="457200" marR="0" lvl="0" indent="-381000" algn="l" rtl="0">
              <a:lnSpc>
                <a:spcPct val="115000"/>
              </a:lnSpc>
              <a:spcBef>
                <a:spcPts val="600"/>
              </a:spcBef>
              <a:spcAft>
                <a:spcPts val="0"/>
              </a:spcAft>
              <a:buClr>
                <a:srgbClr val="A6D683"/>
              </a:buClr>
              <a:buSzPts val="2400"/>
              <a:buFont typeface="Chivo"/>
              <a:buChar char="▰"/>
              <a:defRPr sz="2400" b="0" i="0" u="none" strike="noStrike" cap="none">
                <a:solidFill>
                  <a:srgbClr val="00001A"/>
                </a:solidFill>
                <a:latin typeface="Chivo"/>
                <a:ea typeface="Chivo"/>
                <a:cs typeface="Chivo"/>
                <a:sym typeface="Chivo"/>
              </a:defRPr>
            </a:lvl1pPr>
            <a:lvl2pPr marL="914400" marR="0" lvl="1" indent="-381000" algn="l" rtl="0">
              <a:lnSpc>
                <a:spcPct val="115000"/>
              </a:lnSpc>
              <a:spcBef>
                <a:spcPts val="0"/>
              </a:spcBef>
              <a:spcAft>
                <a:spcPts val="0"/>
              </a:spcAft>
              <a:buClr>
                <a:srgbClr val="9EB3C2"/>
              </a:buClr>
              <a:buSzPts val="2400"/>
              <a:buFont typeface="Chivo"/>
              <a:buChar char="▰"/>
              <a:defRPr sz="2400" b="0" i="0" u="none" strike="noStrike" cap="none">
                <a:solidFill>
                  <a:srgbClr val="00001A"/>
                </a:solidFill>
                <a:latin typeface="Chivo"/>
                <a:ea typeface="Chivo"/>
                <a:cs typeface="Chivo"/>
                <a:sym typeface="Chivo"/>
              </a:defRPr>
            </a:lvl2pPr>
            <a:lvl3pPr marL="1371600" marR="0" lvl="2" indent="-381000" algn="l" rtl="0">
              <a:lnSpc>
                <a:spcPct val="115000"/>
              </a:lnSpc>
              <a:spcBef>
                <a:spcPts val="0"/>
              </a:spcBef>
              <a:spcAft>
                <a:spcPts val="0"/>
              </a:spcAft>
              <a:buClr>
                <a:srgbClr val="9EB3C2"/>
              </a:buClr>
              <a:buSzPts val="2400"/>
              <a:buFont typeface="Chivo"/>
              <a:buChar char="▰"/>
              <a:defRPr sz="2400" b="0" i="0" u="none" strike="noStrike" cap="none">
                <a:solidFill>
                  <a:srgbClr val="00001A"/>
                </a:solidFill>
                <a:latin typeface="Chivo"/>
                <a:ea typeface="Chivo"/>
                <a:cs typeface="Chivo"/>
                <a:sym typeface="Chivo"/>
              </a:defRPr>
            </a:lvl3pPr>
            <a:lvl4pPr marL="1828800" marR="0" lvl="3" indent="-381000" algn="l" rtl="0">
              <a:lnSpc>
                <a:spcPct val="115000"/>
              </a:lnSpc>
              <a:spcBef>
                <a:spcPts val="0"/>
              </a:spcBef>
              <a:spcAft>
                <a:spcPts val="0"/>
              </a:spcAft>
              <a:buClr>
                <a:srgbClr val="9EB3C2"/>
              </a:buClr>
              <a:buSzPts val="2400"/>
              <a:buFont typeface="Chivo"/>
              <a:buChar char="▰"/>
              <a:defRPr sz="2400" b="0" i="0" u="none" strike="noStrike" cap="none">
                <a:solidFill>
                  <a:srgbClr val="00001A"/>
                </a:solidFill>
                <a:latin typeface="Chivo"/>
                <a:ea typeface="Chivo"/>
                <a:cs typeface="Chivo"/>
                <a:sym typeface="Chivo"/>
              </a:defRPr>
            </a:lvl4pPr>
            <a:lvl5pPr marL="2286000" marR="0" lvl="4" indent="-381000" algn="l" rtl="0">
              <a:lnSpc>
                <a:spcPct val="115000"/>
              </a:lnSpc>
              <a:spcBef>
                <a:spcPts val="0"/>
              </a:spcBef>
              <a:spcAft>
                <a:spcPts val="0"/>
              </a:spcAft>
              <a:buClr>
                <a:srgbClr val="9EB3C2"/>
              </a:buClr>
              <a:buSzPts val="2400"/>
              <a:buFont typeface="Chivo"/>
              <a:buChar char="▰"/>
              <a:defRPr sz="2400" b="0" i="0" u="none" strike="noStrike" cap="none">
                <a:solidFill>
                  <a:srgbClr val="00001A"/>
                </a:solidFill>
                <a:latin typeface="Chivo"/>
                <a:ea typeface="Chivo"/>
                <a:cs typeface="Chivo"/>
                <a:sym typeface="Chivo"/>
              </a:defRPr>
            </a:lvl5pPr>
            <a:lvl6pPr marL="2743200" marR="0" lvl="5" indent="-381000" algn="l" rtl="0">
              <a:lnSpc>
                <a:spcPct val="115000"/>
              </a:lnSpc>
              <a:spcBef>
                <a:spcPts val="0"/>
              </a:spcBef>
              <a:spcAft>
                <a:spcPts val="0"/>
              </a:spcAft>
              <a:buClr>
                <a:srgbClr val="9EB3C2"/>
              </a:buClr>
              <a:buSzPts val="2400"/>
              <a:buFont typeface="Chivo"/>
              <a:buChar char="▰"/>
              <a:defRPr sz="2400" b="0" i="0" u="none" strike="noStrike" cap="none">
                <a:solidFill>
                  <a:srgbClr val="00001A"/>
                </a:solidFill>
                <a:latin typeface="Chivo"/>
                <a:ea typeface="Chivo"/>
                <a:cs typeface="Chivo"/>
                <a:sym typeface="Chivo"/>
              </a:defRPr>
            </a:lvl6pPr>
            <a:lvl7pPr marL="3200400" marR="0" lvl="6" indent="-381000" algn="l" rtl="0">
              <a:lnSpc>
                <a:spcPct val="115000"/>
              </a:lnSpc>
              <a:spcBef>
                <a:spcPts val="0"/>
              </a:spcBef>
              <a:spcAft>
                <a:spcPts val="0"/>
              </a:spcAft>
              <a:buClr>
                <a:srgbClr val="9EB3C2"/>
              </a:buClr>
              <a:buSzPts val="2400"/>
              <a:buFont typeface="Chivo"/>
              <a:buChar char="▰"/>
              <a:defRPr sz="2400" b="0" i="0" u="none" strike="noStrike" cap="none">
                <a:solidFill>
                  <a:srgbClr val="00001A"/>
                </a:solidFill>
                <a:latin typeface="Chivo"/>
                <a:ea typeface="Chivo"/>
                <a:cs typeface="Chivo"/>
                <a:sym typeface="Chivo"/>
              </a:defRPr>
            </a:lvl7pPr>
            <a:lvl8pPr marL="3657600" marR="0" lvl="7" indent="-381000" algn="l" rtl="0">
              <a:lnSpc>
                <a:spcPct val="115000"/>
              </a:lnSpc>
              <a:spcBef>
                <a:spcPts val="0"/>
              </a:spcBef>
              <a:spcAft>
                <a:spcPts val="0"/>
              </a:spcAft>
              <a:buClr>
                <a:srgbClr val="9EB3C2"/>
              </a:buClr>
              <a:buSzPts val="2400"/>
              <a:buFont typeface="Chivo"/>
              <a:buChar char="▰"/>
              <a:defRPr sz="2400" b="0" i="0" u="none" strike="noStrike" cap="none">
                <a:solidFill>
                  <a:srgbClr val="00001A"/>
                </a:solidFill>
                <a:latin typeface="Chivo"/>
                <a:ea typeface="Chivo"/>
                <a:cs typeface="Chivo"/>
                <a:sym typeface="Chivo"/>
              </a:defRPr>
            </a:lvl8pPr>
            <a:lvl9pPr marL="4114800" marR="0" lvl="8" indent="-381000" algn="l" rtl="0">
              <a:lnSpc>
                <a:spcPct val="115000"/>
              </a:lnSpc>
              <a:spcBef>
                <a:spcPts val="0"/>
              </a:spcBef>
              <a:spcAft>
                <a:spcPts val="0"/>
              </a:spcAft>
              <a:buClr>
                <a:srgbClr val="9EB3C2"/>
              </a:buClr>
              <a:buSzPts val="2400"/>
              <a:buFont typeface="Chivo"/>
              <a:buChar char="▰"/>
              <a:defRPr sz="2400" b="0" i="0" u="none" strike="noStrike" cap="none">
                <a:solidFill>
                  <a:srgbClr val="00001A"/>
                </a:solidFill>
                <a:latin typeface="Chivo"/>
                <a:ea typeface="Chivo"/>
                <a:cs typeface="Chivo"/>
                <a:sym typeface="Chivo"/>
              </a:defRPr>
            </a:lvl9pPr>
          </a:lstStyle>
          <a:p>
            <a:endParaRPr/>
          </a:p>
        </p:txBody>
      </p:sp>
      <p:sp>
        <p:nvSpPr>
          <p:cNvPr id="12" name="Google Shape;12;p1"/>
          <p:cNvSpPr txBox="1">
            <a:spLocks noGrp="1"/>
          </p:cNvSpPr>
          <p:nvPr>
            <p:ph type="sldNum" idx="12"/>
          </p:nvPr>
        </p:nvSpPr>
        <p:spPr>
          <a:xfrm>
            <a:off x="259225" y="6232133"/>
            <a:ext cx="481500" cy="3267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9EB3C2"/>
                </a:solidFill>
                <a:latin typeface="Chivo"/>
                <a:ea typeface="Chivo"/>
                <a:cs typeface="Chivo"/>
                <a:sym typeface="Chivo"/>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5"/>
          <p:cNvSpPr txBox="1">
            <a:spLocks noGrp="1"/>
          </p:cNvSpPr>
          <p:nvPr>
            <p:ph type="title"/>
          </p:nvPr>
        </p:nvSpPr>
        <p:spPr>
          <a:xfrm>
            <a:off x="457200" y="274638"/>
            <a:ext cx="8229600" cy="16303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CATEGORIZATION OF DESCRIPTIVE ANSWERS</a:t>
            </a:r>
            <a:endParaRPr/>
          </a:p>
        </p:txBody>
      </p:sp>
      <p:sp>
        <p:nvSpPr>
          <p:cNvPr id="159" name="Google Shape;159;p15"/>
          <p:cNvSpPr txBox="1">
            <a:spLocks noGrp="1"/>
          </p:cNvSpPr>
          <p:nvPr>
            <p:ph type="body" idx="1"/>
          </p:nvPr>
        </p:nvSpPr>
        <p:spPr>
          <a:xfrm>
            <a:off x="1676400" y="4069563"/>
            <a:ext cx="5791200" cy="1905000"/>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chemeClr val="dk1"/>
              </a:buClr>
              <a:buSzPts val="2400"/>
              <a:buNone/>
            </a:pPr>
            <a:r>
              <a:rPr lang="en-US" sz="2400" dirty="0">
                <a:latin typeface="Times New Roman"/>
                <a:ea typeface="Times New Roman"/>
                <a:cs typeface="Times New Roman"/>
                <a:sym typeface="Times New Roman"/>
              </a:rPr>
              <a:t>1MS16IS058</a:t>
            </a:r>
            <a:r>
              <a:rPr lang="en-US" sz="2400">
                <a:latin typeface="Times New Roman"/>
                <a:ea typeface="Times New Roman"/>
                <a:cs typeface="Times New Roman"/>
                <a:sym typeface="Times New Roman"/>
              </a:rPr>
              <a:t>	</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Prerana</a:t>
            </a:r>
            <a:r>
              <a:rPr lang="en-US" sz="2400" dirty="0">
                <a:latin typeface="Times New Roman"/>
                <a:ea typeface="Times New Roman"/>
                <a:cs typeface="Times New Roman"/>
                <a:sym typeface="Times New Roman"/>
              </a:rPr>
              <a:t> J</a:t>
            </a:r>
            <a:endParaRPr sz="2400" dirty="0">
              <a:latin typeface="Times New Roman"/>
              <a:ea typeface="Times New Roman"/>
              <a:cs typeface="Times New Roman"/>
              <a:sym typeface="Times New Roman"/>
            </a:endParaRPr>
          </a:p>
          <a:p>
            <a:pPr marL="342900" lvl="0" indent="-342900" algn="just">
              <a:lnSpc>
                <a:spcPct val="90000"/>
              </a:lnSpc>
              <a:spcBef>
                <a:spcPts val="480"/>
              </a:spcBef>
              <a:buSzPts val="2400"/>
              <a:buNone/>
            </a:pPr>
            <a:r>
              <a:rPr lang="en-US" sz="2400" dirty="0">
                <a:latin typeface="Times New Roman"/>
                <a:ea typeface="Times New Roman"/>
                <a:cs typeface="Times New Roman"/>
                <a:sym typeface="Times New Roman"/>
              </a:rPr>
              <a:t>1MS16IS071		</a:t>
            </a:r>
            <a:r>
              <a:rPr lang="en-US" sz="2400" dirty="0" err="1">
                <a:latin typeface="Times New Roman"/>
                <a:ea typeface="Times New Roman"/>
                <a:cs typeface="Times New Roman"/>
                <a:sym typeface="Times New Roman"/>
              </a:rPr>
              <a:t>RishabhAgarwal</a:t>
            </a:r>
            <a:endParaRPr sz="2400" dirty="0">
              <a:latin typeface="Times New Roman"/>
              <a:ea typeface="Times New Roman"/>
              <a:cs typeface="Times New Roman"/>
              <a:sym typeface="Times New Roman"/>
            </a:endParaRPr>
          </a:p>
          <a:p>
            <a:pPr marL="342900" lvl="0" indent="-342900" algn="just" rtl="0">
              <a:lnSpc>
                <a:spcPct val="90000"/>
              </a:lnSpc>
              <a:spcBef>
                <a:spcPts val="480"/>
              </a:spcBef>
              <a:spcAft>
                <a:spcPts val="0"/>
              </a:spcAft>
              <a:buClr>
                <a:schemeClr val="dk1"/>
              </a:buClr>
              <a:buSzPts val="2400"/>
              <a:buNone/>
            </a:pPr>
            <a:r>
              <a:rPr lang="en-US" sz="2400" dirty="0">
                <a:latin typeface="Times New Roman"/>
                <a:ea typeface="Times New Roman"/>
                <a:cs typeface="Times New Roman"/>
                <a:sym typeface="Times New Roman"/>
              </a:rPr>
              <a:t>1MS16IS078           	Rubina Kaur </a:t>
            </a:r>
            <a:r>
              <a:rPr lang="en-US" sz="2400" dirty="0" err="1">
                <a:latin typeface="Times New Roman"/>
                <a:ea typeface="Times New Roman"/>
                <a:cs typeface="Times New Roman"/>
                <a:sym typeface="Times New Roman"/>
              </a:rPr>
              <a:t>Ajmani</a:t>
            </a:r>
            <a:endParaRPr sz="2400" dirty="0">
              <a:latin typeface="Times New Roman"/>
              <a:ea typeface="Times New Roman"/>
              <a:cs typeface="Times New Roman"/>
              <a:sym typeface="Times New Roman"/>
            </a:endParaRPr>
          </a:p>
          <a:p>
            <a:pPr marL="342900" lvl="0" indent="-342900" algn="just" rtl="0">
              <a:lnSpc>
                <a:spcPct val="90000"/>
              </a:lnSpc>
              <a:spcBef>
                <a:spcPts val="480"/>
              </a:spcBef>
              <a:spcAft>
                <a:spcPts val="0"/>
              </a:spcAft>
              <a:buClr>
                <a:schemeClr val="dk1"/>
              </a:buClr>
              <a:buSzPts val="2400"/>
              <a:buNone/>
            </a:pPr>
            <a:r>
              <a:rPr lang="en-US" sz="2400" dirty="0">
                <a:latin typeface="Times New Roman"/>
                <a:ea typeface="Times New Roman"/>
                <a:cs typeface="Times New Roman"/>
                <a:sym typeface="Times New Roman"/>
              </a:rPr>
              <a:t>1MS16IS133	      	Vallabh </a:t>
            </a:r>
            <a:r>
              <a:rPr lang="en-US" sz="2400" dirty="0" err="1">
                <a:latin typeface="Times New Roman"/>
                <a:ea typeface="Times New Roman"/>
                <a:cs typeface="Times New Roman"/>
                <a:sym typeface="Times New Roman"/>
              </a:rPr>
              <a:t>Chugh</a:t>
            </a:r>
            <a:endParaRPr sz="2400" dirty="0">
              <a:latin typeface="Times New Roman"/>
              <a:ea typeface="Times New Roman"/>
              <a:cs typeface="Times New Roman"/>
              <a:sym typeface="Times New Roman"/>
            </a:endParaRPr>
          </a:p>
        </p:txBody>
      </p:sp>
      <p:sp>
        <p:nvSpPr>
          <p:cNvPr id="160" name="Google Shape;160;p15"/>
          <p:cNvSpPr txBox="1">
            <a:spLocks noGrp="1"/>
          </p:cNvSpPr>
          <p:nvPr>
            <p:ph type="body" idx="2"/>
          </p:nvPr>
        </p:nvSpPr>
        <p:spPr>
          <a:xfrm>
            <a:off x="1524000" y="1981200"/>
            <a:ext cx="5791200" cy="1706563"/>
          </a:xfrm>
          <a:prstGeom prst="rect">
            <a:avLst/>
          </a:prstGeom>
          <a:noFill/>
          <a:ln>
            <a:noFill/>
          </a:ln>
        </p:spPr>
        <p:txBody>
          <a:bodyPr spcFirstLastPara="1" wrap="square" lIns="91425" tIns="45700" rIns="91425" bIns="45700" anchor="t" anchorCtr="0">
            <a:noAutofit/>
          </a:bodyPr>
          <a:lstStyle/>
          <a:p>
            <a:pPr marL="342900" lvl="0" indent="-342900" algn="ctr" rtl="0">
              <a:lnSpc>
                <a:spcPct val="90000"/>
              </a:lnSpc>
              <a:spcBef>
                <a:spcPts val="0"/>
              </a:spcBef>
              <a:spcAft>
                <a:spcPts val="0"/>
              </a:spcAft>
              <a:buClr>
                <a:schemeClr val="dk1"/>
              </a:buClr>
              <a:buSzPts val="2000"/>
              <a:buNone/>
            </a:pPr>
            <a:r>
              <a:rPr lang="en-US" sz="2400">
                <a:latin typeface="Times New Roman"/>
                <a:ea typeface="Times New Roman"/>
                <a:cs typeface="Times New Roman"/>
                <a:sym typeface="Times New Roman"/>
              </a:rPr>
              <a:t>Under the guidance of</a:t>
            </a:r>
            <a:endParaRPr sz="2400">
              <a:latin typeface="Times New Roman"/>
              <a:ea typeface="Times New Roman"/>
              <a:cs typeface="Times New Roman"/>
              <a:sym typeface="Times New Roman"/>
            </a:endParaRPr>
          </a:p>
          <a:p>
            <a:pPr marL="342900" lvl="0" indent="-342900" algn="ctr" rtl="0">
              <a:lnSpc>
                <a:spcPct val="90000"/>
              </a:lnSpc>
              <a:spcBef>
                <a:spcPts val="0"/>
              </a:spcBef>
              <a:spcAft>
                <a:spcPts val="0"/>
              </a:spcAft>
              <a:buClr>
                <a:schemeClr val="dk1"/>
              </a:buClr>
              <a:buSzPts val="2000"/>
              <a:buNone/>
            </a:pPr>
            <a:r>
              <a:rPr lang="en-US" sz="2400">
                <a:latin typeface="Times New Roman"/>
                <a:ea typeface="Times New Roman"/>
                <a:cs typeface="Times New Roman"/>
                <a:sym typeface="Times New Roman"/>
              </a:rPr>
              <a:t>Dr. Lingaraju G M </a:t>
            </a:r>
            <a:endParaRPr sz="2400">
              <a:latin typeface="Times New Roman"/>
              <a:ea typeface="Times New Roman"/>
              <a:cs typeface="Times New Roman"/>
              <a:sym typeface="Times New Roman"/>
            </a:endParaRPr>
          </a:p>
          <a:p>
            <a:pPr marL="342900" lvl="0" indent="-342900" algn="ctr" rtl="0">
              <a:lnSpc>
                <a:spcPct val="90000"/>
              </a:lnSpc>
              <a:spcBef>
                <a:spcPts val="480"/>
              </a:spcBef>
              <a:spcAft>
                <a:spcPts val="0"/>
              </a:spcAft>
              <a:buClr>
                <a:schemeClr val="dk1"/>
              </a:buClr>
              <a:buSzPts val="2400"/>
              <a:buNone/>
            </a:pPr>
            <a:r>
              <a:rPr lang="en-US" sz="2400">
                <a:latin typeface="Times New Roman"/>
                <a:ea typeface="Times New Roman"/>
                <a:cs typeface="Times New Roman"/>
                <a:sym typeface="Times New Roman"/>
              </a:rPr>
              <a:t>Professor </a:t>
            </a:r>
            <a:endParaRPr sz="2400">
              <a:latin typeface="Times New Roman"/>
              <a:ea typeface="Times New Roman"/>
              <a:cs typeface="Times New Roman"/>
              <a:sym typeface="Times New Roman"/>
            </a:endParaRPr>
          </a:p>
          <a:p>
            <a:pPr marL="342900" lvl="0" indent="-342900" algn="ctr" rtl="0">
              <a:lnSpc>
                <a:spcPct val="90000"/>
              </a:lnSpc>
              <a:spcBef>
                <a:spcPts val="480"/>
              </a:spcBef>
              <a:spcAft>
                <a:spcPts val="0"/>
              </a:spcAft>
              <a:buClr>
                <a:schemeClr val="dk1"/>
              </a:buClr>
              <a:buSzPts val="2400"/>
              <a:buNone/>
            </a:pPr>
            <a:r>
              <a:rPr lang="en-US" sz="2400">
                <a:latin typeface="Times New Roman"/>
                <a:ea typeface="Times New Roman"/>
                <a:cs typeface="Times New Roman"/>
                <a:sym typeface="Times New Roman"/>
              </a:rPr>
              <a:t> Department Of ISE, RIT</a:t>
            </a:r>
            <a:endParaRPr sz="2400">
              <a:latin typeface="Times New Roman"/>
              <a:ea typeface="Times New Roman"/>
              <a:cs typeface="Times New Roman"/>
              <a:sym typeface="Times New Roman"/>
            </a:endParaRPr>
          </a:p>
        </p:txBody>
      </p:sp>
      <p:sp>
        <p:nvSpPr>
          <p:cNvPr id="161" name="Google Shape;16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162" name="Google Shape;162;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Mini Project- ISL64 - Information Science and Engg</a:t>
            </a:r>
            <a:endParaRPr/>
          </a:p>
        </p:txBody>
      </p:sp>
      <p:sp>
        <p:nvSpPr>
          <p:cNvPr id="163" name="Google Shape;163;p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5/14/2019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Future Directions</a:t>
            </a:r>
            <a:endParaRPr/>
          </a:p>
        </p:txBody>
      </p:sp>
      <p:sp>
        <p:nvSpPr>
          <p:cNvPr id="245" name="Google Shape;245;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57200" lvl="0" indent="-368300" algn="l" rtl="0">
              <a:spcBef>
                <a:spcPts val="0"/>
              </a:spcBef>
              <a:spcAft>
                <a:spcPts val="0"/>
              </a:spcAft>
              <a:buSzPts val="2200"/>
              <a:buFont typeface="Times New Roman"/>
              <a:buChar char="●"/>
            </a:pPr>
            <a:r>
              <a:rPr lang="en-US" sz="2200">
                <a:latin typeface="Times New Roman"/>
                <a:ea typeface="Times New Roman"/>
                <a:cs typeface="Times New Roman"/>
                <a:sym typeface="Times New Roman"/>
              </a:rPr>
              <a:t>Providing software support to universities to ease their evaluation process.</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US" sz="2200">
                <a:latin typeface="Times New Roman"/>
                <a:ea typeface="Times New Roman"/>
                <a:cs typeface="Times New Roman"/>
                <a:sym typeface="Times New Roman"/>
              </a:rPr>
              <a:t>The system would assign preliminary grades to all student’s answers. It will yield fast, effective and affordable solutions .</a:t>
            </a:r>
            <a:endParaRPr sz="2200">
              <a:latin typeface="Times New Roman"/>
              <a:ea typeface="Times New Roman"/>
              <a:cs typeface="Times New Roman"/>
              <a:sym typeface="Times New Roman"/>
            </a:endParaRPr>
          </a:p>
          <a:p>
            <a:pPr marL="457200" lvl="0" indent="-368300" algn="l" rtl="0">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Opportunities to challenge our students with more sophisticated measures of ability.</a:t>
            </a:r>
            <a:endParaRPr sz="2200">
              <a:latin typeface="Times New Roman"/>
              <a:ea typeface="Times New Roman"/>
              <a:cs typeface="Times New Roman"/>
              <a:sym typeface="Times New Roman"/>
            </a:endParaRPr>
          </a:p>
        </p:txBody>
      </p:sp>
      <p:sp>
        <p:nvSpPr>
          <p:cNvPr id="246" name="Google Shape;246;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chemeClr val="dk1"/>
                </a:solidFill>
              </a:rPr>
              <a:t>5/14/2019</a:t>
            </a:r>
            <a:endParaRPr/>
          </a:p>
        </p:txBody>
      </p:sp>
      <p:sp>
        <p:nvSpPr>
          <p:cNvPr id="247" name="Google Shape;247;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Mini Project- ISL64 - Information Science and Engg</a:t>
            </a:r>
            <a:endParaRPr/>
          </a:p>
        </p:txBody>
      </p:sp>
      <p:sp>
        <p:nvSpPr>
          <p:cNvPr id="248" name="Google Shape;248;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1200">
                <a:solidFill>
                  <a:srgbClr val="9EB3C2"/>
                </a:solidFill>
                <a:latin typeface="Chivo"/>
                <a:ea typeface="Chivo"/>
                <a:cs typeface="Chivo"/>
                <a:sym typeface="Chivo"/>
              </a:rPr>
              <a:t>10</a:t>
            </a:fld>
            <a:endParaRPr sz="1200">
              <a:solidFill>
                <a:srgbClr val="9EB3C2"/>
              </a:solidFill>
              <a:latin typeface="Chivo"/>
              <a:ea typeface="Chivo"/>
              <a:cs typeface="Chivo"/>
              <a:sym typeface="Chiv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References</a:t>
            </a:r>
            <a:endParaRPr/>
          </a:p>
        </p:txBody>
      </p:sp>
      <p:sp>
        <p:nvSpPr>
          <p:cNvPr id="254" name="Google Shape;254;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57200" lvl="0" indent="-368300" algn="l" rtl="0">
              <a:spcBef>
                <a:spcPts val="0"/>
              </a:spcBef>
              <a:spcAft>
                <a:spcPts val="0"/>
              </a:spcAft>
              <a:buSzPts val="2200"/>
              <a:buFont typeface="Times New Roman"/>
              <a:buAutoNum type="arabicPeriod"/>
            </a:pPr>
            <a:r>
              <a:rPr lang="en-US" sz="2200">
                <a:latin typeface="Times New Roman"/>
                <a:ea typeface="Times New Roman"/>
                <a:cs typeface="Times New Roman"/>
                <a:sym typeface="Times New Roman"/>
              </a:rPr>
              <a:t>Dharma Reddy Tetali, Dr. Kiran Kumar G, Lakshmi Ramana “Evaluation of Subjective Answers (APTESA)” IJMET, Volume 8, Issue 7, July 2017, Article ID: IJMET_08_07_029.</a:t>
            </a:r>
            <a:endParaRPr sz="2200">
              <a:latin typeface="Times New Roman"/>
              <a:ea typeface="Times New Roman"/>
              <a:cs typeface="Times New Roman"/>
              <a:sym typeface="Times New Roman"/>
            </a:endParaRPr>
          </a:p>
          <a:p>
            <a:pPr marL="457200" lvl="0" indent="0" algn="l" rtl="0">
              <a:spcBef>
                <a:spcPts val="0"/>
              </a:spcBef>
              <a:spcAft>
                <a:spcPts val="0"/>
              </a:spcAft>
              <a:buNone/>
            </a:pP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AutoNum type="arabicPeriod"/>
            </a:pPr>
            <a:r>
              <a:rPr lang="en-US" sz="2200">
                <a:latin typeface="Times New Roman"/>
                <a:ea typeface="Times New Roman"/>
                <a:cs typeface="Times New Roman"/>
                <a:sym typeface="Times New Roman"/>
              </a:rPr>
              <a:t>Piyush Patil, Sachin Patil, Vaibhav Miniyar, Amol Bandal</a:t>
            </a:r>
            <a:endParaRPr sz="2200">
              <a:latin typeface="Times New Roman"/>
              <a:ea typeface="Times New Roman"/>
              <a:cs typeface="Times New Roman"/>
              <a:sym typeface="Times New Roman"/>
            </a:endParaRPr>
          </a:p>
          <a:p>
            <a:pPr marL="457200" lvl="0" indent="0" algn="l" rtl="0">
              <a:spcBef>
                <a:spcPts val="0"/>
              </a:spcBef>
              <a:spcAft>
                <a:spcPts val="0"/>
              </a:spcAft>
              <a:buNone/>
            </a:pPr>
            <a:r>
              <a:rPr lang="en-US" sz="2200">
                <a:latin typeface="Times New Roman"/>
                <a:ea typeface="Times New Roman"/>
                <a:cs typeface="Times New Roman"/>
                <a:sym typeface="Times New Roman"/>
              </a:rPr>
              <a:t>“Subjective Answer Evaluation Using Machine Learning” IJPAM, International Journal of Pure and Applied Mathematics, Volume 118 No. 24 2018, ISSN: 1314-3395.</a:t>
            </a:r>
            <a:endParaRPr sz="2200">
              <a:latin typeface="Times New Roman"/>
              <a:ea typeface="Times New Roman"/>
              <a:cs typeface="Times New Roman"/>
              <a:sym typeface="Times New Roman"/>
            </a:endParaRPr>
          </a:p>
          <a:p>
            <a:pPr marL="457200" lvl="0" indent="0" algn="l" rtl="0">
              <a:spcBef>
                <a:spcPts val="0"/>
              </a:spcBef>
              <a:spcAft>
                <a:spcPts val="0"/>
              </a:spcAft>
              <a:buNone/>
            </a:pPr>
            <a:endParaRPr sz="2200">
              <a:latin typeface="Times New Roman"/>
              <a:ea typeface="Times New Roman"/>
              <a:cs typeface="Times New Roman"/>
              <a:sym typeface="Times New Roman"/>
            </a:endParaRPr>
          </a:p>
          <a:p>
            <a:pPr marL="457200" lvl="0" indent="0" algn="l" rtl="0">
              <a:spcBef>
                <a:spcPts val="0"/>
              </a:spcBef>
              <a:spcAft>
                <a:spcPts val="0"/>
              </a:spcAft>
              <a:buNone/>
            </a:pPr>
            <a:endParaRPr sz="2200">
              <a:latin typeface="Times New Roman"/>
              <a:ea typeface="Times New Roman"/>
              <a:cs typeface="Times New Roman"/>
              <a:sym typeface="Times New Roman"/>
            </a:endParaRPr>
          </a:p>
        </p:txBody>
      </p:sp>
      <p:sp>
        <p:nvSpPr>
          <p:cNvPr id="255" name="Google Shape;255;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1200">
                <a:solidFill>
                  <a:srgbClr val="9EB3C2"/>
                </a:solidFill>
                <a:latin typeface="Chivo"/>
                <a:ea typeface="Chivo"/>
                <a:cs typeface="Chivo"/>
                <a:sym typeface="Chivo"/>
              </a:rPr>
              <a:t>11</a:t>
            </a:fld>
            <a:endParaRPr sz="1200">
              <a:solidFill>
                <a:srgbClr val="9EB3C2"/>
              </a:solidFill>
              <a:latin typeface="Chivo"/>
              <a:ea typeface="Chivo"/>
              <a:cs typeface="Chivo"/>
              <a:sym typeface="Chivo"/>
            </a:endParaRPr>
          </a:p>
        </p:txBody>
      </p:sp>
      <p:sp>
        <p:nvSpPr>
          <p:cNvPr id="256" name="Google Shape;256;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Mini Project- ISL64 - Information Science and Engg</a:t>
            </a:r>
            <a:endParaRPr/>
          </a:p>
        </p:txBody>
      </p:sp>
      <p:sp>
        <p:nvSpPr>
          <p:cNvPr id="257" name="Google Shape;25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chemeClr val="dk1"/>
                </a:solidFill>
              </a:rPr>
              <a:t>5/14/2019</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6"/>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b="1"/>
          </a:p>
          <a:p>
            <a:pPr marL="0" lvl="0" indent="0" algn="l" rtl="0">
              <a:spcBef>
                <a:spcPts val="360"/>
              </a:spcBef>
              <a:spcAft>
                <a:spcPts val="0"/>
              </a:spcAft>
              <a:buNone/>
            </a:pPr>
            <a:endParaRPr b="1"/>
          </a:p>
          <a:p>
            <a:pPr marL="0" lvl="0" indent="0" algn="l" rtl="0">
              <a:spcBef>
                <a:spcPts val="360"/>
              </a:spcBef>
              <a:spcAft>
                <a:spcPts val="0"/>
              </a:spcAft>
              <a:buNone/>
            </a:pPr>
            <a:r>
              <a:rPr lang="en-US" b="1"/>
              <a:t> </a:t>
            </a:r>
            <a:endParaRPr b="1"/>
          </a:p>
          <a:p>
            <a:pPr marL="0" lvl="0" indent="0" algn="l" rtl="0">
              <a:spcBef>
                <a:spcPts val="360"/>
              </a:spcBef>
              <a:spcAft>
                <a:spcPts val="0"/>
              </a:spcAft>
              <a:buNone/>
            </a:pPr>
            <a:r>
              <a:rPr lang="en-US" b="1"/>
              <a:t>                                           </a:t>
            </a:r>
            <a:r>
              <a:rPr lang="en-US" sz="3000" b="1"/>
              <a:t>THANK YOU </a:t>
            </a:r>
            <a:endParaRPr sz="3000" b="1"/>
          </a:p>
        </p:txBody>
      </p:sp>
      <p:sp>
        <p:nvSpPr>
          <p:cNvPr id="264" name="Google Shape;264;p2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PROBLEM STATEMENT</a:t>
            </a:r>
            <a:endParaRPr/>
          </a:p>
        </p:txBody>
      </p:sp>
      <p:sp>
        <p:nvSpPr>
          <p:cNvPr id="169" name="Google Shape;169;p16"/>
          <p:cNvSpPr txBox="1">
            <a:spLocks noGrp="1"/>
          </p:cNvSpPr>
          <p:nvPr>
            <p:ph type="body" idx="1"/>
          </p:nvPr>
        </p:nvSpPr>
        <p:spPr>
          <a:xfrm>
            <a:off x="457200" y="1624013"/>
            <a:ext cx="8229600" cy="4526100"/>
          </a:xfrm>
          <a:prstGeom prst="rect">
            <a:avLst/>
          </a:prstGeom>
          <a:noFill/>
          <a:ln>
            <a:noFill/>
          </a:ln>
        </p:spPr>
        <p:txBody>
          <a:bodyPr spcFirstLastPara="1" wrap="square" lIns="91425" tIns="45700" rIns="91425" bIns="45700" anchor="t" anchorCtr="0">
            <a:noAutofit/>
          </a:bodyPr>
          <a:lstStyle/>
          <a:p>
            <a:pPr marL="0" lvl="0" indent="0" algn="just" rtl="0">
              <a:spcBef>
                <a:spcPts val="640"/>
              </a:spcBef>
              <a:spcAft>
                <a:spcPts val="0"/>
              </a:spcAft>
              <a:buClr>
                <a:schemeClr val="dk1"/>
              </a:buClr>
              <a:buSzPts val="3200"/>
              <a:buNone/>
            </a:pPr>
            <a:r>
              <a:rPr lang="en-US" sz="2200" u="sng">
                <a:latin typeface="Times New Roman"/>
                <a:ea typeface="Times New Roman"/>
                <a:cs typeface="Times New Roman"/>
                <a:sym typeface="Times New Roman"/>
              </a:rPr>
              <a:t>Automated Evaluation</a:t>
            </a:r>
            <a:r>
              <a:rPr lang="en-US" sz="2200">
                <a:latin typeface="Times New Roman"/>
                <a:ea typeface="Times New Roman"/>
                <a:cs typeface="Times New Roman"/>
                <a:sym typeface="Times New Roman"/>
              </a:rPr>
              <a:t>: Answers submitted by various students </a:t>
            </a:r>
            <a:r>
              <a:rPr lang="en-US" sz="2200">
                <a:solidFill>
                  <a:schemeClr val="dk1"/>
                </a:solidFill>
                <a:latin typeface="Times New Roman"/>
                <a:ea typeface="Times New Roman"/>
                <a:cs typeface="Times New Roman"/>
                <a:sym typeface="Times New Roman"/>
              </a:rPr>
              <a:t>is evaluated against the Model-Answers provided by the Faculty using Machine learning algorithms and Natural learning processing techniques to predict the correct semantics and similarity and assign scores grading them in different categories.</a:t>
            </a:r>
            <a:endParaRPr sz="2200">
              <a:latin typeface="Times New Roman"/>
              <a:ea typeface="Times New Roman"/>
              <a:cs typeface="Times New Roman"/>
              <a:sym typeface="Times New Roman"/>
            </a:endParaRPr>
          </a:p>
        </p:txBody>
      </p:sp>
      <p:sp>
        <p:nvSpPr>
          <p:cNvPr id="170" name="Google Shape;17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71" name="Google Shape;171;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Mini Project- ISL64 - Information Science and Engg</a:t>
            </a:r>
            <a:endParaRPr/>
          </a:p>
        </p:txBody>
      </p:sp>
      <p:sp>
        <p:nvSpPr>
          <p:cNvPr id="172" name="Google Shape;172;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chemeClr val="dk1"/>
                </a:solidFill>
              </a:rPr>
              <a:t>5/14/2019</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INTRODUCTION</a:t>
            </a:r>
            <a:endParaRPr/>
          </a:p>
        </p:txBody>
      </p:sp>
      <p:sp>
        <p:nvSpPr>
          <p:cNvPr id="178" name="Google Shape;17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1200">
                <a:solidFill>
                  <a:srgbClr val="9EB3C2"/>
                </a:solidFill>
                <a:latin typeface="Chivo"/>
                <a:ea typeface="Chivo"/>
                <a:cs typeface="Chivo"/>
                <a:sym typeface="Chivo"/>
              </a:rPr>
              <a:t>3</a:t>
            </a:fld>
            <a:endParaRPr sz="1200">
              <a:solidFill>
                <a:srgbClr val="9EB3C2"/>
              </a:solidFill>
              <a:latin typeface="Chivo"/>
              <a:ea typeface="Chivo"/>
              <a:cs typeface="Chivo"/>
              <a:sym typeface="Chivo"/>
            </a:endParaRPr>
          </a:p>
        </p:txBody>
      </p:sp>
      <p:sp>
        <p:nvSpPr>
          <p:cNvPr id="179" name="Google Shape;179;p17"/>
          <p:cNvSpPr txBox="1">
            <a:spLocks noGrp="1"/>
          </p:cNvSpPr>
          <p:nvPr>
            <p:ph type="body" idx="1"/>
          </p:nvPr>
        </p:nvSpPr>
        <p:spPr>
          <a:xfrm>
            <a:off x="457200" y="1417650"/>
            <a:ext cx="8229600" cy="4526100"/>
          </a:xfrm>
          <a:prstGeom prst="rect">
            <a:avLst/>
          </a:prstGeom>
          <a:noFill/>
          <a:ln>
            <a:noFill/>
          </a:ln>
        </p:spPr>
        <p:txBody>
          <a:bodyPr spcFirstLastPara="1" wrap="square" lIns="91425" tIns="45700" rIns="91425" bIns="45700" anchor="t" anchorCtr="0">
            <a:noAutofit/>
          </a:bodyPr>
          <a:lstStyle/>
          <a:p>
            <a:pPr marL="457200" lvl="0" indent="-355600" algn="l" rtl="0">
              <a:spcBef>
                <a:spcPts val="0"/>
              </a:spcBef>
              <a:spcAft>
                <a:spcPts val="0"/>
              </a:spcAft>
              <a:buSzPts val="2000"/>
              <a:buFont typeface="Times New Roman"/>
              <a:buChar char="❏"/>
            </a:pPr>
            <a:r>
              <a:rPr lang="en-US" sz="2000">
                <a:latin typeface="Times New Roman"/>
                <a:ea typeface="Times New Roman"/>
                <a:cs typeface="Times New Roman"/>
                <a:sym typeface="Times New Roman"/>
              </a:rPr>
              <a:t>The result obtained by a student is crucial as it is one of the most important metric used for assessing</a:t>
            </a:r>
            <a:r>
              <a:rPr lang="en-US" sz="2000">
                <a:solidFill>
                  <a:schemeClr val="dk1"/>
                </a:solidFill>
                <a:latin typeface="Times New Roman"/>
                <a:ea typeface="Times New Roman"/>
                <a:cs typeface="Times New Roman"/>
                <a:sym typeface="Times New Roman"/>
              </a:rPr>
              <a:t> the integration of one’s ideas and ability to recall and academic achievement.</a:t>
            </a:r>
            <a:endParaRPr sz="20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US" sz="2000">
                <a:solidFill>
                  <a:schemeClr val="dk1"/>
                </a:solidFill>
                <a:latin typeface="Times New Roman"/>
                <a:ea typeface="Times New Roman"/>
                <a:cs typeface="Times New Roman"/>
                <a:sym typeface="Times New Roman"/>
              </a:rPr>
              <a:t>But it is very expensive and time consuming to grade manually.</a:t>
            </a:r>
            <a:endParaRPr sz="20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US" sz="2000">
                <a:solidFill>
                  <a:schemeClr val="dk1"/>
                </a:solidFill>
                <a:latin typeface="Times New Roman"/>
                <a:ea typeface="Times New Roman"/>
                <a:cs typeface="Times New Roman"/>
                <a:sym typeface="Times New Roman"/>
              </a:rPr>
              <a:t>Manual grading of essays depends on instructors' prejudice and varies from evaluator to evaluator hence is an error-prone process.</a:t>
            </a:r>
            <a:endParaRPr sz="20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000">
              <a:latin typeface="Times New Roman"/>
              <a:ea typeface="Times New Roman"/>
              <a:cs typeface="Times New Roman"/>
              <a:sym typeface="Times New Roman"/>
            </a:endParaRPr>
          </a:p>
          <a:p>
            <a:pPr marL="457200" lvl="0" indent="-342900" algn="l" rtl="0">
              <a:spcBef>
                <a:spcPts val="640"/>
              </a:spcBef>
              <a:spcAft>
                <a:spcPts val="0"/>
              </a:spcAft>
              <a:buSzPts val="1800"/>
              <a:buFont typeface="Times New Roman"/>
              <a:buChar char="❏"/>
            </a:pPr>
            <a:r>
              <a:rPr lang="en-US" sz="2000">
                <a:latin typeface="Times New Roman"/>
                <a:ea typeface="Times New Roman"/>
                <a:cs typeface="Times New Roman"/>
                <a:sym typeface="Times New Roman"/>
              </a:rPr>
              <a:t>Providing  a method which is automated with minimal human intervention helps not only in saving the faculty's time but also provides a robust mechanism for evaluation as it is unbiased towards any individual submission</a:t>
            </a:r>
            <a:r>
              <a:rPr lang="en-US" sz="1800">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80" name="Google Shape;180;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Mini Project- ISL64 - Information Science and Engg</a:t>
            </a:r>
            <a:endParaRPr/>
          </a:p>
        </p:txBody>
      </p:sp>
      <p:sp>
        <p:nvSpPr>
          <p:cNvPr id="181" name="Google Shape;1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chemeClr val="dk1"/>
                </a:solidFill>
              </a:rPr>
              <a:t>5/14/2019</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Implemented Modules</a:t>
            </a:r>
            <a:endParaRPr/>
          </a:p>
        </p:txBody>
      </p:sp>
      <p:sp>
        <p:nvSpPr>
          <p:cNvPr id="187" name="Google Shape;187;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1200">
                <a:solidFill>
                  <a:srgbClr val="9EB3C2"/>
                </a:solidFill>
                <a:latin typeface="Chivo"/>
                <a:ea typeface="Chivo"/>
                <a:cs typeface="Chivo"/>
                <a:sym typeface="Chivo"/>
              </a:rPr>
              <a:t>4</a:t>
            </a:fld>
            <a:endParaRPr sz="1200">
              <a:solidFill>
                <a:srgbClr val="9EB3C2"/>
              </a:solidFill>
              <a:latin typeface="Chivo"/>
              <a:ea typeface="Chivo"/>
              <a:cs typeface="Chivo"/>
              <a:sym typeface="Chivo"/>
            </a:endParaRPr>
          </a:p>
        </p:txBody>
      </p:sp>
      <p:sp>
        <p:nvSpPr>
          <p:cNvPr id="188" name="Google Shape;188;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Mini Project- ISL64 - Information Science and Engg</a:t>
            </a:r>
            <a:endParaRPr/>
          </a:p>
        </p:txBody>
      </p:sp>
      <p:sp>
        <p:nvSpPr>
          <p:cNvPr id="189" name="Google Shape;189;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chemeClr val="dk1"/>
                </a:solidFill>
              </a:rPr>
              <a:t>5/14/2019</a:t>
            </a:r>
            <a:endParaRPr/>
          </a:p>
        </p:txBody>
      </p:sp>
      <p:pic>
        <p:nvPicPr>
          <p:cNvPr id="190" name="Google Shape;190;p18"/>
          <p:cNvPicPr preferRelativeResize="0"/>
          <p:nvPr/>
        </p:nvPicPr>
        <p:blipFill rotWithShape="1">
          <a:blip r:embed="rId3">
            <a:alphaModFix/>
          </a:blip>
          <a:srcRect t="-802" b="-741"/>
          <a:stretch/>
        </p:blipFill>
        <p:spPr>
          <a:xfrm>
            <a:off x="457188" y="1219350"/>
            <a:ext cx="5487425" cy="4693750"/>
          </a:xfrm>
          <a:prstGeom prst="rect">
            <a:avLst/>
          </a:prstGeom>
          <a:noFill/>
          <a:ln>
            <a:noFill/>
          </a:ln>
        </p:spPr>
      </p:pic>
      <p:sp>
        <p:nvSpPr>
          <p:cNvPr id="191" name="Google Shape;191;p18"/>
          <p:cNvSpPr txBox="1"/>
          <p:nvPr/>
        </p:nvSpPr>
        <p:spPr>
          <a:xfrm>
            <a:off x="6180475" y="1288975"/>
            <a:ext cx="2506200" cy="49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b="1">
                <a:latin typeface="Times New Roman"/>
                <a:ea typeface="Times New Roman"/>
                <a:cs typeface="Times New Roman"/>
                <a:sym typeface="Times New Roman"/>
              </a:rPr>
              <a:t>Fig:1- Flow Chart:</a:t>
            </a:r>
            <a:endParaRPr sz="2200" b="1">
              <a:latin typeface="Times New Roman"/>
              <a:ea typeface="Times New Roman"/>
              <a:cs typeface="Times New Roman"/>
              <a:sym typeface="Times New Roman"/>
            </a:endParaRPr>
          </a:p>
          <a:p>
            <a:pPr marL="0" lvl="0" indent="0" algn="l" rtl="0">
              <a:spcBef>
                <a:spcPts val="0"/>
              </a:spcBef>
              <a:spcAft>
                <a:spcPts val="0"/>
              </a:spcAft>
              <a:buNone/>
            </a:pPr>
            <a:r>
              <a:rPr lang="en-US" sz="2200">
                <a:latin typeface="Times New Roman"/>
                <a:ea typeface="Times New Roman"/>
                <a:cs typeface="Times New Roman"/>
                <a:sym typeface="Times New Roman"/>
              </a:rPr>
              <a:t>The datac i.e. in terms of Model and Student submitted answers is taken and preprocessed after which ML and NLP techniques are being applied on the cleaned data and marks and category of answer are returned as final Output.</a:t>
            </a:r>
            <a:endParaRPr sz="2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9"/>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pic>
        <p:nvPicPr>
          <p:cNvPr id="198" name="Google Shape;198;p19"/>
          <p:cNvPicPr preferRelativeResize="0"/>
          <p:nvPr/>
        </p:nvPicPr>
        <p:blipFill>
          <a:blip r:embed="rId3">
            <a:alphaModFix/>
          </a:blip>
          <a:stretch>
            <a:fillRect/>
          </a:stretch>
        </p:blipFill>
        <p:spPr>
          <a:xfrm>
            <a:off x="1053950" y="284575"/>
            <a:ext cx="7036100" cy="5614950"/>
          </a:xfrm>
          <a:prstGeom prst="rect">
            <a:avLst/>
          </a:prstGeom>
          <a:noFill/>
          <a:ln>
            <a:noFill/>
          </a:ln>
        </p:spPr>
      </p:pic>
      <p:sp>
        <p:nvSpPr>
          <p:cNvPr id="199" name="Google Shape;199;p19"/>
          <p:cNvSpPr txBox="1"/>
          <p:nvPr/>
        </p:nvSpPr>
        <p:spPr>
          <a:xfrm>
            <a:off x="1927950" y="6196975"/>
            <a:ext cx="5288100" cy="44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b="1">
                <a:latin typeface="Times New Roman"/>
                <a:ea typeface="Times New Roman"/>
                <a:cs typeface="Times New Roman"/>
                <a:sym typeface="Times New Roman"/>
              </a:rPr>
              <a:t> Fig: 2- Workflow of the proposed project </a:t>
            </a:r>
            <a:endParaRPr sz="2200" b="1">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pic>
        <p:nvPicPr>
          <p:cNvPr id="206" name="Google Shape;206;p20"/>
          <p:cNvPicPr preferRelativeResize="0"/>
          <p:nvPr/>
        </p:nvPicPr>
        <p:blipFill>
          <a:blip r:embed="rId3">
            <a:alphaModFix/>
          </a:blip>
          <a:stretch>
            <a:fillRect/>
          </a:stretch>
        </p:blipFill>
        <p:spPr>
          <a:xfrm>
            <a:off x="368150" y="135875"/>
            <a:ext cx="8407700" cy="5895850"/>
          </a:xfrm>
          <a:prstGeom prst="rect">
            <a:avLst/>
          </a:prstGeom>
          <a:noFill/>
          <a:ln>
            <a:noFill/>
          </a:ln>
        </p:spPr>
      </p:pic>
      <p:sp>
        <p:nvSpPr>
          <p:cNvPr id="207" name="Google Shape;207;p20"/>
          <p:cNvSpPr txBox="1"/>
          <p:nvPr/>
        </p:nvSpPr>
        <p:spPr>
          <a:xfrm>
            <a:off x="1569900" y="6230050"/>
            <a:ext cx="6345600" cy="4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b="1">
                <a:latin typeface="Times New Roman"/>
                <a:ea typeface="Times New Roman"/>
                <a:cs typeface="Times New Roman"/>
                <a:sym typeface="Times New Roman"/>
              </a:rPr>
              <a:t>                     Fig: 3- Sequence Diagram</a:t>
            </a:r>
            <a:endParaRPr sz="2200" b="1">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Testing</a:t>
            </a:r>
            <a:endParaRPr/>
          </a:p>
        </p:txBody>
      </p:sp>
      <p:sp>
        <p:nvSpPr>
          <p:cNvPr id="213" name="Google Shape;213;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chemeClr val="dk1"/>
                </a:solidFill>
              </a:rPr>
              <a:t>5/14/2019</a:t>
            </a:r>
            <a:endParaRPr/>
          </a:p>
        </p:txBody>
      </p:sp>
      <p:sp>
        <p:nvSpPr>
          <p:cNvPr id="214" name="Google Shape;214;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Mini Project- ISL64 - Information Science and Engg</a:t>
            </a:r>
            <a:endParaRPr/>
          </a:p>
        </p:txBody>
      </p:sp>
      <p:sp>
        <p:nvSpPr>
          <p:cNvPr id="215" name="Google Shape;215;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1200">
                <a:solidFill>
                  <a:srgbClr val="9EB3C2"/>
                </a:solidFill>
                <a:latin typeface="Chivo"/>
                <a:ea typeface="Chivo"/>
                <a:cs typeface="Chivo"/>
                <a:sym typeface="Chivo"/>
              </a:rPr>
              <a:t>7</a:t>
            </a:fld>
            <a:endParaRPr sz="1200">
              <a:solidFill>
                <a:srgbClr val="9EB3C2"/>
              </a:solidFill>
              <a:latin typeface="Chivo"/>
              <a:ea typeface="Chivo"/>
              <a:cs typeface="Chivo"/>
              <a:sym typeface="Chivo"/>
            </a:endParaRPr>
          </a:p>
        </p:txBody>
      </p:sp>
      <p:pic>
        <p:nvPicPr>
          <p:cNvPr id="216" name="Google Shape;216;p21"/>
          <p:cNvPicPr preferRelativeResize="0"/>
          <p:nvPr/>
        </p:nvPicPr>
        <p:blipFill>
          <a:blip r:embed="rId3">
            <a:alphaModFix/>
          </a:blip>
          <a:stretch>
            <a:fillRect/>
          </a:stretch>
        </p:blipFill>
        <p:spPr>
          <a:xfrm>
            <a:off x="367225" y="1417638"/>
            <a:ext cx="5429250" cy="2619375"/>
          </a:xfrm>
          <a:prstGeom prst="rect">
            <a:avLst/>
          </a:prstGeom>
          <a:noFill/>
          <a:ln>
            <a:noFill/>
          </a:ln>
        </p:spPr>
      </p:pic>
      <p:pic>
        <p:nvPicPr>
          <p:cNvPr id="217" name="Google Shape;217;p21"/>
          <p:cNvPicPr preferRelativeResize="0"/>
          <p:nvPr/>
        </p:nvPicPr>
        <p:blipFill>
          <a:blip r:embed="rId4">
            <a:alphaModFix/>
          </a:blip>
          <a:stretch>
            <a:fillRect/>
          </a:stretch>
        </p:blipFill>
        <p:spPr>
          <a:xfrm>
            <a:off x="367225" y="4371163"/>
            <a:ext cx="5429250" cy="1247775"/>
          </a:xfrm>
          <a:prstGeom prst="rect">
            <a:avLst/>
          </a:prstGeom>
          <a:noFill/>
          <a:ln>
            <a:noFill/>
          </a:ln>
        </p:spPr>
      </p:pic>
      <p:sp>
        <p:nvSpPr>
          <p:cNvPr id="218" name="Google Shape;218;p21"/>
          <p:cNvSpPr txBox="1"/>
          <p:nvPr/>
        </p:nvSpPr>
        <p:spPr>
          <a:xfrm>
            <a:off x="457200" y="5618950"/>
            <a:ext cx="5339400" cy="60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b="1">
                <a:latin typeface="Times New Roman"/>
                <a:ea typeface="Times New Roman"/>
                <a:cs typeface="Times New Roman"/>
                <a:sym typeface="Times New Roman"/>
              </a:rPr>
              <a:t> Fig:4- Metrics used for evaluating features </a:t>
            </a:r>
            <a:endParaRPr sz="2200" b="1">
              <a:latin typeface="Times New Roman"/>
              <a:ea typeface="Times New Roman"/>
              <a:cs typeface="Times New Roman"/>
              <a:sym typeface="Times New Roman"/>
            </a:endParaRPr>
          </a:p>
        </p:txBody>
      </p:sp>
      <p:sp>
        <p:nvSpPr>
          <p:cNvPr id="219" name="Google Shape;219;p21"/>
          <p:cNvSpPr txBox="1"/>
          <p:nvPr/>
        </p:nvSpPr>
        <p:spPr>
          <a:xfrm>
            <a:off x="6019800" y="1837800"/>
            <a:ext cx="2809200" cy="318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100">
                <a:latin typeface="Times New Roman"/>
                <a:ea typeface="Times New Roman"/>
                <a:cs typeface="Times New Roman"/>
                <a:sym typeface="Times New Roman"/>
              </a:rPr>
              <a:t>For any test answer, values of Keyword and Grammar and QST are computed which are used to categorize the submitted answers among various classes along with generated marks out of 5.</a:t>
            </a:r>
            <a:endParaRPr sz="21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Result and Discussion</a:t>
            </a:r>
            <a:endParaRPr/>
          </a:p>
        </p:txBody>
      </p:sp>
      <p:sp>
        <p:nvSpPr>
          <p:cNvPr id="225" name="Google Shape;225;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1200">
                <a:solidFill>
                  <a:srgbClr val="9EB3C2"/>
                </a:solidFill>
                <a:latin typeface="Chivo"/>
                <a:ea typeface="Chivo"/>
                <a:cs typeface="Chivo"/>
                <a:sym typeface="Chivo"/>
              </a:rPr>
              <a:t>8</a:t>
            </a:fld>
            <a:endParaRPr sz="1200">
              <a:solidFill>
                <a:srgbClr val="9EB3C2"/>
              </a:solidFill>
              <a:latin typeface="Chivo"/>
              <a:ea typeface="Chivo"/>
              <a:cs typeface="Chivo"/>
              <a:sym typeface="Chivo"/>
            </a:endParaRPr>
          </a:p>
        </p:txBody>
      </p:sp>
      <p:sp>
        <p:nvSpPr>
          <p:cNvPr id="226" name="Google Shape;226;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Mini Project- ISL64 - Information Science and Engg</a:t>
            </a:r>
            <a:endParaRPr/>
          </a:p>
        </p:txBody>
      </p:sp>
      <p:sp>
        <p:nvSpPr>
          <p:cNvPr id="227" name="Google Shape;22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chemeClr val="dk1"/>
                </a:solidFill>
              </a:rPr>
              <a:t>5/14/2019</a:t>
            </a:r>
            <a:endParaRPr/>
          </a:p>
        </p:txBody>
      </p:sp>
      <p:pic>
        <p:nvPicPr>
          <p:cNvPr id="228" name="Google Shape;228;p22"/>
          <p:cNvPicPr preferRelativeResize="0"/>
          <p:nvPr/>
        </p:nvPicPr>
        <p:blipFill>
          <a:blip r:embed="rId3">
            <a:alphaModFix/>
          </a:blip>
          <a:stretch>
            <a:fillRect/>
          </a:stretch>
        </p:blipFill>
        <p:spPr>
          <a:xfrm>
            <a:off x="457200" y="1211188"/>
            <a:ext cx="4175020" cy="4633912"/>
          </a:xfrm>
          <a:prstGeom prst="rect">
            <a:avLst/>
          </a:prstGeom>
          <a:noFill/>
          <a:ln>
            <a:noFill/>
          </a:ln>
        </p:spPr>
      </p:pic>
      <p:sp>
        <p:nvSpPr>
          <p:cNvPr id="229" name="Google Shape;229;p22"/>
          <p:cNvSpPr txBox="1"/>
          <p:nvPr/>
        </p:nvSpPr>
        <p:spPr>
          <a:xfrm>
            <a:off x="1103400" y="5845100"/>
            <a:ext cx="2680800" cy="5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b="1">
                <a:latin typeface="Times New Roman"/>
                <a:ea typeface="Times New Roman"/>
                <a:cs typeface="Times New Roman"/>
                <a:sym typeface="Times New Roman"/>
              </a:rPr>
              <a:t> Fig: 5- Final Output</a:t>
            </a:r>
            <a:endParaRPr sz="2200" b="1">
              <a:latin typeface="Times New Roman"/>
              <a:ea typeface="Times New Roman"/>
              <a:cs typeface="Times New Roman"/>
              <a:sym typeface="Times New Roman"/>
            </a:endParaRPr>
          </a:p>
        </p:txBody>
      </p:sp>
      <p:sp>
        <p:nvSpPr>
          <p:cNvPr id="230" name="Google Shape;230;p22"/>
          <p:cNvSpPr txBox="1"/>
          <p:nvPr/>
        </p:nvSpPr>
        <p:spPr>
          <a:xfrm>
            <a:off x="4746450" y="1211200"/>
            <a:ext cx="3940200" cy="4633800"/>
          </a:xfrm>
          <a:prstGeom prst="rect">
            <a:avLst/>
          </a:prstGeom>
          <a:noFill/>
          <a:ln>
            <a:noFill/>
          </a:ln>
        </p:spPr>
        <p:txBody>
          <a:bodyPr spcFirstLastPara="1" wrap="square" lIns="91425" tIns="91425" rIns="91425" bIns="91425" anchor="t" anchorCtr="0">
            <a:noAutofit/>
          </a:bodyPr>
          <a:lstStyle/>
          <a:p>
            <a:pPr marL="457200" lvl="0" indent="-355600" algn="l" rtl="0">
              <a:lnSpc>
                <a:spcPct val="107916"/>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We have tested our model using the dataset of Student written answers and Faculty’s model answers. </a:t>
            </a:r>
            <a:endParaRPr sz="2000">
              <a:solidFill>
                <a:schemeClr val="dk1"/>
              </a:solidFill>
              <a:latin typeface="Times New Roman"/>
              <a:ea typeface="Times New Roman"/>
              <a:cs typeface="Times New Roman"/>
              <a:sym typeface="Times New Roman"/>
            </a:endParaRPr>
          </a:p>
          <a:p>
            <a:pPr marL="457200" lvl="0" indent="-355600" algn="l" rtl="0">
              <a:lnSpc>
                <a:spcPct val="107916"/>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values that we have deﬁned in the table are set according to the marks awarded by the faculty and by our automated model.</a:t>
            </a:r>
            <a:endParaRPr sz="2000">
              <a:solidFill>
                <a:schemeClr val="dk1"/>
              </a:solidFill>
              <a:latin typeface="Times New Roman"/>
              <a:ea typeface="Times New Roman"/>
              <a:cs typeface="Times New Roman"/>
              <a:sym typeface="Times New Roman"/>
            </a:endParaRPr>
          </a:p>
          <a:p>
            <a:pPr marL="457200" lvl="0" indent="-355600" algn="l" rtl="0">
              <a:lnSpc>
                <a:spcPct val="107916"/>
              </a:lnSpc>
              <a:spcBef>
                <a:spcPts val="0"/>
              </a:spcBef>
              <a:spcAft>
                <a:spcPts val="80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accuracy of the evaluation can be increased by feeding it a huge and accurate training dataset.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Conclusion</a:t>
            </a:r>
            <a:endParaRPr/>
          </a:p>
        </p:txBody>
      </p:sp>
      <p:sp>
        <p:nvSpPr>
          <p:cNvPr id="236" name="Google Shape;236;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57200" lvl="0" indent="-361950" algn="l" rtl="0">
              <a:lnSpc>
                <a:spcPct val="107916"/>
              </a:lnSpc>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The project works with the same factors which an actual human being considers while evaluation such as length of the answer, presence of keywords, and context of key-words.</a:t>
            </a:r>
            <a:endParaRPr sz="2100">
              <a:solidFill>
                <a:schemeClr val="dk1"/>
              </a:solidFill>
              <a:latin typeface="Times New Roman"/>
              <a:ea typeface="Times New Roman"/>
              <a:cs typeface="Times New Roman"/>
              <a:sym typeface="Times New Roman"/>
            </a:endParaRPr>
          </a:p>
          <a:p>
            <a:pPr marL="457200" lvl="0" indent="-361950" algn="l" rtl="0">
              <a:lnSpc>
                <a:spcPct val="107916"/>
              </a:lnSpc>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Use of Natural Language Processing coupled with robust classiﬁcation techniques will allow students to have a certain degree of freedom while writing the answer as the system checks for the presence of keywords, synonyms, right word context and coverage of all concepts.</a:t>
            </a:r>
            <a:endParaRPr sz="2100">
              <a:solidFill>
                <a:schemeClr val="dk1"/>
              </a:solidFill>
              <a:latin typeface="Times New Roman"/>
              <a:ea typeface="Times New Roman"/>
              <a:cs typeface="Times New Roman"/>
              <a:sym typeface="Times New Roman"/>
            </a:endParaRPr>
          </a:p>
          <a:p>
            <a:pPr marL="457200" lvl="0" indent="-342900" algn="l" rtl="0">
              <a:lnSpc>
                <a:spcPct val="107916"/>
              </a:lnSpc>
              <a:spcBef>
                <a:spcPts val="0"/>
              </a:spcBef>
              <a:spcAft>
                <a:spcPts val="0"/>
              </a:spcAft>
              <a:buClr>
                <a:schemeClr val="dk1"/>
              </a:buClr>
              <a:buSzPts val="1800"/>
              <a:buChar char="●"/>
            </a:pPr>
            <a:r>
              <a:rPr lang="en-US" sz="1200">
                <a:solidFill>
                  <a:schemeClr val="dk1"/>
                </a:solidFill>
                <a:latin typeface="Cambria"/>
                <a:ea typeface="Cambria"/>
                <a:cs typeface="Cambria"/>
                <a:sym typeface="Cambria"/>
              </a:rPr>
              <a:t> </a:t>
            </a:r>
            <a:r>
              <a:rPr lang="en-US" sz="2100">
                <a:solidFill>
                  <a:schemeClr val="dk1"/>
                </a:solidFill>
                <a:latin typeface="Times New Roman"/>
                <a:ea typeface="Times New Roman"/>
                <a:cs typeface="Times New Roman"/>
                <a:sym typeface="Times New Roman"/>
              </a:rPr>
              <a:t>It is concluded that using ML techniques will give satisfactory results due to holistic evaluation.</a:t>
            </a:r>
            <a:endParaRPr sz="2100">
              <a:solidFill>
                <a:schemeClr val="dk1"/>
              </a:solidFill>
              <a:latin typeface="Times New Roman"/>
              <a:ea typeface="Times New Roman"/>
              <a:cs typeface="Times New Roman"/>
              <a:sym typeface="Times New Roman"/>
            </a:endParaRPr>
          </a:p>
        </p:txBody>
      </p:sp>
      <p:sp>
        <p:nvSpPr>
          <p:cNvPr id="237" name="Google Shape;237;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chemeClr val="dk1"/>
                </a:solidFill>
              </a:rPr>
              <a:t>5/14/2019</a:t>
            </a:r>
            <a:endParaRPr/>
          </a:p>
        </p:txBody>
      </p:sp>
      <p:sp>
        <p:nvSpPr>
          <p:cNvPr id="238" name="Google Shape;238;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Mini Project- ISL64 - Information Science and Engg</a:t>
            </a:r>
            <a:endParaRPr/>
          </a:p>
        </p:txBody>
      </p:sp>
      <p:sp>
        <p:nvSpPr>
          <p:cNvPr id="239" name="Google Shape;239;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1200">
                <a:solidFill>
                  <a:srgbClr val="9EB3C2"/>
                </a:solidFill>
                <a:latin typeface="Chivo"/>
                <a:ea typeface="Chivo"/>
                <a:cs typeface="Chivo"/>
                <a:sym typeface="Chivo"/>
              </a:rPr>
              <a:t>9</a:t>
            </a:fld>
            <a:endParaRPr sz="1200">
              <a:solidFill>
                <a:srgbClr val="9EB3C2"/>
              </a:solidFill>
              <a:latin typeface="Chivo"/>
              <a:ea typeface="Chivo"/>
              <a:cs typeface="Chivo"/>
              <a:sym typeface="Chivo"/>
            </a:endParaRPr>
          </a:p>
        </p:txBody>
      </p:sp>
    </p:spTree>
  </p:cSld>
  <p:clrMapOvr>
    <a:masterClrMapping/>
  </p:clrMapOvr>
</p:sld>
</file>

<file path=ppt/theme/theme1.xml><?xml version="1.0" encoding="utf-8"?>
<a:theme xmlns:a="http://schemas.openxmlformats.org/drawingml/2006/main" name="Macmorri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665</Words>
  <Application>Microsoft Office PowerPoint</Application>
  <PresentationFormat>On-screen Show (4:3)</PresentationFormat>
  <Paragraphs>83</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Cambria</vt:lpstr>
      <vt:lpstr>Roboto Slab</vt:lpstr>
      <vt:lpstr>Arial</vt:lpstr>
      <vt:lpstr>Chivo</vt:lpstr>
      <vt:lpstr>Times New Roman</vt:lpstr>
      <vt:lpstr>Macmorris template</vt:lpstr>
      <vt:lpstr>CATEGORIZATION OF DESCRIPTIVE ANSWERS</vt:lpstr>
      <vt:lpstr>PROBLEM STATEMENT</vt:lpstr>
      <vt:lpstr>INTRODUCTION</vt:lpstr>
      <vt:lpstr>Implemented Modules</vt:lpstr>
      <vt:lpstr>PowerPoint Presentation</vt:lpstr>
      <vt:lpstr>PowerPoint Presentation</vt:lpstr>
      <vt:lpstr>Testing</vt:lpstr>
      <vt:lpstr>Result and Discussion</vt:lpstr>
      <vt:lpstr>Conclusion</vt:lpstr>
      <vt:lpstr>Future Directions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CATEGORIZATION OF DESCRIPTIVE ANSWERS</dc:title>
  <cp:lastModifiedBy>Admin</cp:lastModifiedBy>
  <cp:revision>1</cp:revision>
  <dcterms:modified xsi:type="dcterms:W3CDTF">2019-05-15T08:26:05Z</dcterms:modified>
</cp:coreProperties>
</file>