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363BBD-F6A9-42D2-A2A3-FC7477A9939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2249EB-0ED2-423C-8D96-880BD87D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6172200" cy="1981200"/>
          </a:xfrm>
        </p:spPr>
        <p:txBody>
          <a:bodyPr/>
          <a:lstStyle/>
          <a:p>
            <a:r>
              <a:rPr lang="en-US" dirty="0" smtClean="0"/>
              <a:t>DIGITAL STEGANOGRAPHY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BY</a:t>
            </a:r>
          </a:p>
          <a:p>
            <a:r>
              <a:rPr lang="en-US" dirty="0" smtClean="0"/>
              <a:t>                                                                  V SAI DURGA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thank you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391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Tools used for development</a:t>
            </a:r>
          </a:p>
          <a:p>
            <a:r>
              <a:rPr lang="en-US" dirty="0" smtClean="0"/>
              <a:t>Data Base Table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ER Diagram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project, DIGITAL STEGANOGRAPHY gives a solution for transmitting secret formation with out affecting unintended users.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stegano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7696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Ms-word</a:t>
            </a:r>
          </a:p>
          <a:p>
            <a:r>
              <a:rPr lang="en-US" smtClean="0"/>
              <a:t>Paint</a:t>
            </a:r>
            <a:endParaRPr lang="en-US" dirty="0" smtClean="0"/>
          </a:p>
          <a:p>
            <a:r>
              <a:rPr lang="en-US" dirty="0" smtClean="0"/>
              <a:t>Database server –Oracle 11g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Base Table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315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Diagram(sender)</a:t>
            </a:r>
            <a:endParaRPr lang="en-US" dirty="0"/>
          </a:p>
        </p:txBody>
      </p:sp>
      <p:pic>
        <p:nvPicPr>
          <p:cNvPr id="7" name="Content Placeholder 6" descr="U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6476999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Diagram(receiver)</a:t>
            </a:r>
            <a:endParaRPr lang="en-US" dirty="0"/>
          </a:p>
        </p:txBody>
      </p:sp>
      <p:pic>
        <p:nvPicPr>
          <p:cNvPr id="4" name="Content Placeholder 3" descr="U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7162800" cy="5029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ER DIAGRA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69342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531</TotalTime>
  <Words>68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DIGITAL STEGANOGRAPHY</vt:lpstr>
      <vt:lpstr>AGENDA</vt:lpstr>
      <vt:lpstr>Introduction</vt:lpstr>
      <vt:lpstr>Slide 4</vt:lpstr>
      <vt:lpstr>Tools used for development</vt:lpstr>
      <vt:lpstr>Data Base Table</vt:lpstr>
      <vt:lpstr>Use Case Diagram(sender)</vt:lpstr>
      <vt:lpstr>Use Case Diagram(receiver)</vt:lpstr>
      <vt:lpstr>ER diagram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58</cp:revision>
  <dcterms:created xsi:type="dcterms:W3CDTF">2018-11-01T09:22:35Z</dcterms:created>
  <dcterms:modified xsi:type="dcterms:W3CDTF">2018-12-18T00:16:21Z</dcterms:modified>
</cp:coreProperties>
</file>