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7" r:id="rId2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EE4-355D-4277-9A82-4EBF69FD7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462B3-EB0C-40E3-9275-D66F7715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07BF-DF76-4B99-9A65-CAE4A83A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B3FD-2F64-4F62-838A-35E6951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1ED8-5CAC-409E-9FB8-770B634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6513-A712-44F6-9B7B-3A99A794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DA92B-98E5-4776-AC5C-EEB9FDAB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446D-71EC-4CFF-93DD-6342EC07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876A-940C-4BDE-85BE-0955BB5F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A5B6-0003-4C69-B89B-0E129FBB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A322C-73BA-4959-AB61-BBF8106D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D70D-56FC-465C-BF41-ABBDE5A4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CCAF-79AF-4E2A-84AC-9856F739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B40-F4F3-42D3-BB33-C24D2DD3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0DC8-2463-41EF-B9D0-BE63B2D5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6815-DBB2-4EA4-AFBA-4CBEBEE898A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85C8-DEB6-4F09-88AA-FEB3DA8F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E707-900D-4FCD-A9B8-AD8F2F3F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1B26-CAF1-49E6-812F-0D2FAD2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42E6-E487-40B3-A06B-6A725EF5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08FB-5E56-4F47-8282-2D108CCA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BFA0-6000-465D-A33F-8FAF82B1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02D92-C6FF-492A-B52F-6C318F26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94B0-567C-47FF-AAD9-BA1A2336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8041-5935-4191-BD90-0755002D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FCB5-7776-4DEB-859F-F1463780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DF13-A19E-4CC5-B53A-FB30B5F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25E9-C12C-4661-82D6-8EDE93A26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90E6E-EE8D-4E4D-820B-97004588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EE44-7D11-4B0A-8B4E-7E6525C9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9B700-22DB-4486-855A-76C01A9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78E9-E325-4841-93E5-B4D6C5B8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DC85-C86D-47E5-B81A-E56E2C3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2ADA-BF9F-44CC-A4E1-355EC234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4BA89-CDB0-4177-8213-CDEC05D4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020EE-C5F4-4A6E-83B1-9E6F0798F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0306-815B-440F-AB2A-60AA5F6BE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748DE-6A0E-43DA-BC1C-309374E4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9B8AF-4A81-46B6-AE2A-9B4104DA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CA0E-4A11-458C-822E-0B983229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6EA-D2D8-49E2-9E7D-CF4AC9B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88BDC-BFA5-4211-80E4-6ADA3B6C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6222-00B1-45B1-9F28-709EB886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36891-84F8-4F0C-9478-4B4336C5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7857A-C8A7-4234-B2EE-88CB99DB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62685-8A65-4032-8BF7-067F8868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C889-634E-40DE-9029-94AE7FF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39CB-594C-4BF2-A7DA-2073382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F739-8683-435C-A6BC-6B90701A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214DD-B414-4740-911F-B21F56CB4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3903-C2E9-469A-AA21-373BD79F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D69A-DDD3-4419-A9E7-3810B36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8AFC-6103-4826-A1E2-A1532F06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A45-85A6-4482-AA81-E9250189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F350F-8C9B-4F8F-9478-23988CE7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F81D-4189-43C0-80C3-DA44FD02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678C-34D4-4DAD-A68E-9495B6FA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CE45-03E9-4098-8E3F-D0B4998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AF95-0D58-4962-B415-61E27C3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AAD7B-FD3F-4607-875E-EC798182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4C1C-ED2F-4148-9F76-1A6128C4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E75B-B6D7-47B9-A88B-D53D1C51B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9129-E4E4-4F00-819E-2B6CBB7DFDD1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BE4-8B86-4166-A6F4-810D67D5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71D-3B9A-46BC-864E-B830458C0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CFE3-CF33-4E28-BE2F-C2DC2D245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95AC-23BD-4E4A-8893-86927BAE367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managerui.herokuappom/#/log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apurapuramu.github.io/swagger-github-pages/" TargetMode="External"/><Relationship Id="rId2" Type="http://schemas.openxmlformats.org/officeDocument/2006/relationships/hyperlink" Target="https://github.com/vallapurapuramu/GDP02-Sec01-Group03-InternMana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codacy.com/gh/vallapurapuramu/intermangaer-ui/dashboard" TargetMode="External"/><Relationship Id="rId5" Type="http://schemas.openxmlformats.org/officeDocument/2006/relationships/hyperlink" Target="https://github.com/vallapurapuramu/GDP02-Sec01-Group03-InternManager/wiki" TargetMode="External"/><Relationship Id="rId4" Type="http://schemas.openxmlformats.org/officeDocument/2006/relationships/hyperlink" Target="https://vallapurapuramu.github.io/internmanager-documentation/#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4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E3F0-3D85-480E-A4E3-D86E45A6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243013"/>
            <a:ext cx="6824854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</a:t>
            </a: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 MANAGER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https://intermanagerui.herokuappom/#/login</a:t>
            </a: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89" name="Group 5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5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5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50F895-97E9-43BB-9CBE-755104D8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266" y="1576865"/>
            <a:ext cx="2654063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RAMU VALLAPURAPU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AKHIL KASUVOJULA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VENKATESH VEMULA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ANUSHA KANAGALA</a:t>
            </a:r>
          </a:p>
        </p:txBody>
      </p:sp>
    </p:spTree>
    <p:extLst>
      <p:ext uri="{BB962C8B-B14F-4D97-AF65-F5344CB8AC3E}">
        <p14:creationId xmlns:p14="http://schemas.microsoft.com/office/powerpoint/2010/main" val="3128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1DC6-69AD-4219-9E79-792E982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People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D791-5AC7-4545-A139-1229CF9B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of this project is to develop an application to make the internship submission process simple and easy</a:t>
            </a:r>
          </a:p>
          <a:p>
            <a:r>
              <a:rPr lang="en-US" dirty="0"/>
              <a:t>Student who wants to apply for Internship can utilize this application with 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0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4B3B9-5F74-455E-A77F-CC188C01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HOME PAGE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66" name="Straight Connector 6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DE4EEA58-E44C-6DE7-B48A-BC06AAA0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the front-end we are using vue.js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the back-end we are using </a:t>
            </a:r>
            <a:r>
              <a:rPr lang="en-US" sz="2000" dirty="0" err="1">
                <a:solidFill>
                  <a:schemeClr val="bg1"/>
                </a:solidFill>
              </a:rPr>
              <a:t>adonisjs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Home Page displays various options for the users to login into their page.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9983D06-9596-4019-99B9-D2A82303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58240"/>
            <a:ext cx="6596652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1FF1C-E20D-4DDF-AECD-6916EEDD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Register Page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718907-7A5F-A359-2B4E-56181825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have created this page for the users to register while applying for the internships.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helps the users to register easily into the portal.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A4B14-4DAD-4E11-8C3A-5E27500D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27760"/>
            <a:ext cx="6744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7E40F-33E2-4AB1-B5C4-7F6DEBB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Sign In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25BBB7-8E8A-814D-F940-46C01712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Users sign into their page by using their valid login details. </a:t>
            </a:r>
          </a:p>
          <a:p>
            <a:r>
              <a:rPr lang="en-US" sz="2000" dirty="0"/>
              <a:t>Dashboard differs based on profiles</a:t>
            </a:r>
          </a:p>
          <a:p>
            <a:r>
              <a:rPr lang="en-US" sz="2000" dirty="0"/>
              <a:t>We have 2 different roles, and they are Student and Faculty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5C65A1-5F01-4DD0-A74E-205AEFE8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00912"/>
            <a:ext cx="6250769" cy="47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1AA4-36A7-4328-B717-8332739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Student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3FF380-0758-80BF-5F2F-62E49822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This page displays the data of the users/interns once they login into their page.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47B168-17E1-49EF-8DF6-23A3233D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98880"/>
            <a:ext cx="6250769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2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FF3B-5F36-4D94-AB0C-131CAEA2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E609-67BD-48AF-B50C-1BD3E1B2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Developing applications from early stage make us to learn lot of things.</a:t>
            </a:r>
          </a:p>
          <a:p>
            <a:r>
              <a:rPr lang="en-US" dirty="0"/>
              <a:t>Learn how Teamwork and Communication will plays a crucial role.</a:t>
            </a:r>
          </a:p>
          <a:p>
            <a:pPr marL="0" indent="0">
              <a:buNone/>
            </a:pPr>
            <a:r>
              <a:rPr lang="en-US" u="sng" dirty="0"/>
              <a:t>Links: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https://github.com/vallapurapuramu/GDP02-Sec01-Group03-InternManager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https://vallapurapuramu.github.io/swagger-github-pages/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https://vallapurapuramu.github.io/internmanager-documentation/#/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https://github.com/vallapurapuramu/GDP02-Sec01-Group03-InternManager/wiki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https://app.codacy.com/gh/vallapurapuramu/intermangaer-ui/dashboard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3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54" y="2160590"/>
            <a:ext cx="5422246" cy="344011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Thank You…!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00ABFB09-1D32-DB89-7725-2347F5355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60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                        INTERN MANAGER    https://intermanagerui.herokuappom/#/login  </vt:lpstr>
      <vt:lpstr>Purpose and People ?</vt:lpstr>
      <vt:lpstr>HOME PAGE  </vt:lpstr>
      <vt:lpstr>Register Page</vt:lpstr>
      <vt:lpstr>Sign In Page</vt:lpstr>
      <vt:lpstr>Student Dashboard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INTEERNMANAGER </dc:title>
  <dc:creator>Kanagala,Anusha</dc:creator>
  <cp:lastModifiedBy>Vallapurapu,Ramu</cp:lastModifiedBy>
  <cp:revision>7</cp:revision>
  <dcterms:created xsi:type="dcterms:W3CDTF">2022-04-01T01:38:31Z</dcterms:created>
  <dcterms:modified xsi:type="dcterms:W3CDTF">2022-04-03T22:44:08Z</dcterms:modified>
</cp:coreProperties>
</file>