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69"/>
  </p:normalViewPr>
  <p:slideViewPr>
    <p:cSldViewPr>
      <p:cViewPr varScale="1">
        <p:scale>
          <a:sx n="75" d="100"/>
          <a:sy n="75" d="100"/>
        </p:scale>
        <p:origin x="127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280" y="535349"/>
            <a:ext cx="8143239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333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669" y="3344576"/>
            <a:ext cx="9268460" cy="261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" y="7309202"/>
            <a:ext cx="252603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62490" y="7344762"/>
            <a:ext cx="20637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99333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9100" y="6978650"/>
            <a:ext cx="5943600" cy="32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lang="en-US" spc="-5" dirty="0">
                <a:latin typeface="Arial"/>
                <a:cs typeface="Arial"/>
              </a:rPr>
              <a:t>Some slides from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, Harvard University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529" y="1852389"/>
            <a:ext cx="8312784" cy="1266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595"/>
              </a:lnSpc>
            </a:pPr>
            <a:r>
              <a:rPr sz="4800" spc="-5" dirty="0">
                <a:solidFill>
                  <a:srgbClr val="993333"/>
                </a:solidFill>
                <a:latin typeface="Trebuchet MS"/>
                <a:cs typeface="Trebuchet MS"/>
              </a:rPr>
              <a:t>D</a:t>
            </a:r>
            <a:r>
              <a:rPr sz="4800" spc="-10" dirty="0">
                <a:solidFill>
                  <a:srgbClr val="993333"/>
                </a:solidFill>
                <a:latin typeface="Trebuchet MS"/>
                <a:cs typeface="Trebuchet MS"/>
              </a:rPr>
              <a:t>y</a:t>
            </a:r>
            <a:r>
              <a:rPr sz="4800" spc="5" dirty="0">
                <a:solidFill>
                  <a:srgbClr val="993333"/>
                </a:solidFill>
                <a:latin typeface="Trebuchet MS"/>
                <a:cs typeface="Trebuchet MS"/>
              </a:rPr>
              <a:t>n</a:t>
            </a:r>
            <a:r>
              <a:rPr sz="4800" spc="-5" dirty="0">
                <a:solidFill>
                  <a:srgbClr val="993333"/>
                </a:solidFill>
                <a:latin typeface="Trebuchet MS"/>
                <a:cs typeface="Trebuchet MS"/>
              </a:rPr>
              <a:t>a</a:t>
            </a:r>
            <a:r>
              <a:rPr sz="4800" spc="5" dirty="0">
                <a:solidFill>
                  <a:srgbClr val="993333"/>
                </a:solidFill>
                <a:latin typeface="Trebuchet MS"/>
                <a:cs typeface="Trebuchet MS"/>
              </a:rPr>
              <a:t>m</a:t>
            </a:r>
            <a:r>
              <a:rPr sz="4800" spc="-10" dirty="0">
                <a:solidFill>
                  <a:srgbClr val="993333"/>
                </a:solidFill>
                <a:latin typeface="Trebuchet MS"/>
                <a:cs typeface="Trebuchet MS"/>
              </a:rPr>
              <a:t>i</a:t>
            </a:r>
            <a:r>
              <a:rPr sz="4800" dirty="0">
                <a:solidFill>
                  <a:srgbClr val="993333"/>
                </a:solidFill>
                <a:latin typeface="Trebuchet MS"/>
                <a:cs typeface="Trebuchet MS"/>
              </a:rPr>
              <a:t>c</a:t>
            </a:r>
            <a:r>
              <a:rPr sz="4800" spc="5" dirty="0">
                <a:solidFill>
                  <a:srgbClr val="993333"/>
                </a:solidFill>
                <a:latin typeface="Trebuchet MS"/>
                <a:cs typeface="Trebuchet MS"/>
              </a:rPr>
              <a:t> </a:t>
            </a:r>
            <a:r>
              <a:rPr sz="4800" dirty="0">
                <a:solidFill>
                  <a:srgbClr val="993333"/>
                </a:solidFill>
                <a:latin typeface="Trebuchet MS"/>
                <a:cs typeface="Trebuchet MS"/>
              </a:rPr>
              <a:t>Me</a:t>
            </a:r>
            <a:r>
              <a:rPr sz="4800" spc="-5" dirty="0">
                <a:solidFill>
                  <a:srgbClr val="993333"/>
                </a:solidFill>
                <a:latin typeface="Trebuchet MS"/>
                <a:cs typeface="Trebuchet MS"/>
              </a:rPr>
              <a:t>mo</a:t>
            </a:r>
            <a:r>
              <a:rPr sz="4800" spc="-15" dirty="0">
                <a:solidFill>
                  <a:srgbClr val="993333"/>
                </a:solidFill>
                <a:latin typeface="Trebuchet MS"/>
                <a:cs typeface="Trebuchet MS"/>
              </a:rPr>
              <a:t>r</a:t>
            </a:r>
            <a:r>
              <a:rPr sz="4800" dirty="0">
                <a:solidFill>
                  <a:srgbClr val="993333"/>
                </a:solidFill>
                <a:latin typeface="Trebuchet MS"/>
                <a:cs typeface="Trebuchet MS"/>
              </a:rPr>
              <a:t>y</a:t>
            </a:r>
            <a:r>
              <a:rPr sz="4800" spc="5" dirty="0">
                <a:solidFill>
                  <a:srgbClr val="993333"/>
                </a:solidFill>
                <a:latin typeface="Trebuchet MS"/>
                <a:cs typeface="Trebuchet MS"/>
              </a:rPr>
              <a:t> </a:t>
            </a:r>
            <a:r>
              <a:rPr sz="4800" spc="-10" dirty="0">
                <a:solidFill>
                  <a:srgbClr val="993333"/>
                </a:solidFill>
                <a:latin typeface="Trebuchet MS"/>
                <a:cs typeface="Trebuchet MS"/>
              </a:rPr>
              <a:t>A</a:t>
            </a:r>
            <a:r>
              <a:rPr sz="4800" spc="-15" dirty="0">
                <a:solidFill>
                  <a:srgbClr val="993333"/>
                </a:solidFill>
                <a:latin typeface="Trebuchet MS"/>
                <a:cs typeface="Trebuchet MS"/>
              </a:rPr>
              <a:t>l</a:t>
            </a:r>
            <a:r>
              <a:rPr sz="4800" spc="-5" dirty="0">
                <a:solidFill>
                  <a:srgbClr val="993333"/>
                </a:solidFill>
                <a:latin typeface="Trebuchet MS"/>
                <a:cs typeface="Trebuchet MS"/>
              </a:rPr>
              <a:t>lo</a:t>
            </a:r>
            <a:r>
              <a:rPr sz="4800" spc="-10" dirty="0">
                <a:solidFill>
                  <a:srgbClr val="993333"/>
                </a:solidFill>
                <a:latin typeface="Trebuchet MS"/>
                <a:cs typeface="Trebuchet MS"/>
              </a:rPr>
              <a:t>c</a:t>
            </a:r>
            <a:r>
              <a:rPr sz="4800" spc="-5" dirty="0">
                <a:solidFill>
                  <a:srgbClr val="993333"/>
                </a:solidFill>
                <a:latin typeface="Trebuchet MS"/>
                <a:cs typeface="Trebuchet MS"/>
              </a:rPr>
              <a:t>a</a:t>
            </a:r>
            <a:r>
              <a:rPr sz="4800" spc="5" dirty="0">
                <a:solidFill>
                  <a:srgbClr val="993333"/>
                </a:solidFill>
                <a:latin typeface="Trebuchet MS"/>
                <a:cs typeface="Trebuchet MS"/>
              </a:rPr>
              <a:t>t</a:t>
            </a:r>
            <a:r>
              <a:rPr sz="4800" dirty="0">
                <a:solidFill>
                  <a:srgbClr val="993333"/>
                </a:solidFill>
                <a:latin typeface="Trebuchet MS"/>
                <a:cs typeface="Trebuchet MS"/>
              </a:rPr>
              <a:t>i</a:t>
            </a:r>
            <a:r>
              <a:rPr sz="4800" spc="-5" dirty="0">
                <a:solidFill>
                  <a:srgbClr val="993333"/>
                </a:solidFill>
                <a:latin typeface="Trebuchet MS"/>
                <a:cs typeface="Trebuchet MS"/>
              </a:rPr>
              <a:t>o</a:t>
            </a:r>
            <a:r>
              <a:rPr sz="4800" dirty="0">
                <a:solidFill>
                  <a:srgbClr val="993333"/>
                </a:solidFill>
                <a:latin typeface="Trebuchet MS"/>
                <a:cs typeface="Trebuchet MS"/>
              </a:rPr>
              <a:t>n</a:t>
            </a:r>
            <a:r>
              <a:rPr sz="4800" spc="10" dirty="0">
                <a:solidFill>
                  <a:srgbClr val="993333"/>
                </a:solidFill>
                <a:latin typeface="Trebuchet MS"/>
                <a:cs typeface="Trebuchet MS"/>
              </a:rPr>
              <a:t> </a:t>
            </a:r>
            <a:r>
              <a:rPr sz="4800" dirty="0">
                <a:solidFill>
                  <a:srgbClr val="993333"/>
                </a:solidFill>
                <a:latin typeface="Trebuchet MS"/>
                <a:cs typeface="Trebuchet MS"/>
              </a:rPr>
              <a:t>1:</a:t>
            </a:r>
            <a:endParaRPr sz="4800" dirty="0">
              <a:latin typeface="Trebuchet MS"/>
              <a:cs typeface="Trebuchet MS"/>
            </a:endParaRPr>
          </a:p>
          <a:p>
            <a:pPr marL="12700">
              <a:lnSpc>
                <a:spcPts val="4270"/>
              </a:lnSpc>
            </a:pPr>
            <a:r>
              <a:rPr sz="3600" spc="-15" dirty="0">
                <a:solidFill>
                  <a:srgbClr val="993333"/>
                </a:solidFill>
                <a:latin typeface="Trebuchet MS"/>
                <a:cs typeface="Trebuchet MS"/>
              </a:rPr>
              <a:t>I</a:t>
            </a:r>
            <a:r>
              <a:rPr sz="3600" dirty="0">
                <a:solidFill>
                  <a:srgbClr val="993333"/>
                </a:solidFill>
                <a:latin typeface="Trebuchet MS"/>
                <a:cs typeface="Trebuchet MS"/>
              </a:rPr>
              <a:t>nt</a:t>
            </a:r>
            <a:r>
              <a:rPr sz="3600" spc="-5" dirty="0">
                <a:solidFill>
                  <a:srgbClr val="993333"/>
                </a:solidFill>
                <a:latin typeface="Trebuchet MS"/>
                <a:cs typeface="Trebuchet MS"/>
              </a:rPr>
              <a:t>o</a:t>
            </a:r>
            <a:r>
              <a:rPr sz="3600" spc="-10" dirty="0">
                <a:solidFill>
                  <a:srgbClr val="993333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993333"/>
                </a:solidFill>
                <a:latin typeface="Trebuchet MS"/>
                <a:cs typeface="Trebuchet MS"/>
              </a:rPr>
              <a:t>the </a:t>
            </a:r>
            <a:r>
              <a:rPr sz="3600" spc="-10" dirty="0">
                <a:solidFill>
                  <a:srgbClr val="993333"/>
                </a:solidFill>
                <a:latin typeface="Trebuchet MS"/>
                <a:cs typeface="Trebuchet MS"/>
              </a:rPr>
              <a:t>j</a:t>
            </a:r>
            <a:r>
              <a:rPr sz="3600" spc="-5" dirty="0">
                <a:solidFill>
                  <a:srgbClr val="993333"/>
                </a:solidFill>
                <a:latin typeface="Trebuchet MS"/>
                <a:cs typeface="Trebuchet MS"/>
              </a:rPr>
              <a:t>a</a:t>
            </a:r>
            <a:r>
              <a:rPr sz="3600" dirty="0">
                <a:solidFill>
                  <a:srgbClr val="993333"/>
                </a:solidFill>
                <a:latin typeface="Trebuchet MS"/>
                <a:cs typeface="Trebuchet MS"/>
              </a:rPr>
              <a:t>w</a:t>
            </a:r>
            <a:r>
              <a:rPr sz="3600" spc="-5" dirty="0">
                <a:solidFill>
                  <a:srgbClr val="993333"/>
                </a:solidFill>
                <a:latin typeface="Trebuchet MS"/>
                <a:cs typeface="Trebuchet MS"/>
              </a:rPr>
              <a:t>s</a:t>
            </a:r>
            <a:r>
              <a:rPr sz="3600" spc="-15" dirty="0">
                <a:solidFill>
                  <a:srgbClr val="993333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993333"/>
                </a:solidFill>
                <a:latin typeface="Trebuchet MS"/>
                <a:cs typeface="Trebuchet MS"/>
              </a:rPr>
              <a:t>o</a:t>
            </a:r>
            <a:r>
              <a:rPr sz="3600" spc="-5" dirty="0">
                <a:solidFill>
                  <a:srgbClr val="993333"/>
                </a:solidFill>
                <a:latin typeface="Trebuchet MS"/>
                <a:cs typeface="Trebuchet MS"/>
              </a:rPr>
              <a:t>f</a:t>
            </a:r>
            <a:r>
              <a:rPr sz="3600" spc="5" dirty="0">
                <a:solidFill>
                  <a:srgbClr val="993333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993333"/>
                </a:solidFill>
                <a:latin typeface="Trebuchet MS"/>
                <a:cs typeface="Trebuchet MS"/>
              </a:rPr>
              <a:t>m</a:t>
            </a:r>
            <a:r>
              <a:rPr sz="3600" spc="5" dirty="0">
                <a:solidFill>
                  <a:srgbClr val="993333"/>
                </a:solidFill>
                <a:latin typeface="Trebuchet MS"/>
                <a:cs typeface="Trebuchet MS"/>
              </a:rPr>
              <a:t>a</a:t>
            </a:r>
            <a:r>
              <a:rPr sz="3600" spc="-20" dirty="0">
                <a:solidFill>
                  <a:srgbClr val="993333"/>
                </a:solidFill>
                <a:latin typeface="Trebuchet MS"/>
                <a:cs typeface="Trebuchet MS"/>
              </a:rPr>
              <a:t>l</a:t>
            </a:r>
            <a:r>
              <a:rPr sz="3600" spc="-10" dirty="0">
                <a:solidFill>
                  <a:srgbClr val="993333"/>
                </a:solidFill>
                <a:latin typeface="Trebuchet MS"/>
                <a:cs typeface="Trebuchet MS"/>
              </a:rPr>
              <a:t>lo</a:t>
            </a:r>
            <a:r>
              <a:rPr sz="3600" spc="5" dirty="0">
                <a:solidFill>
                  <a:srgbClr val="993333"/>
                </a:solidFill>
                <a:latin typeface="Trebuchet MS"/>
                <a:cs typeface="Trebuchet MS"/>
              </a:rPr>
              <a:t>c</a:t>
            </a:r>
            <a:r>
              <a:rPr sz="3600" spc="-5" dirty="0">
                <a:solidFill>
                  <a:srgbClr val="993333"/>
                </a:solidFill>
                <a:latin typeface="Trebuchet MS"/>
                <a:cs typeface="Trebuchet MS"/>
              </a:rPr>
              <a:t>(</a:t>
            </a:r>
            <a:r>
              <a:rPr sz="3600" dirty="0">
                <a:solidFill>
                  <a:srgbClr val="993333"/>
                </a:solidFill>
                <a:latin typeface="Trebuchet MS"/>
                <a:cs typeface="Trebuchet MS"/>
              </a:rPr>
              <a:t>)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240" y="423589"/>
            <a:ext cx="26854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5"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st</a:t>
            </a:r>
            <a:r>
              <a:rPr spc="-130" dirty="0"/>
              <a:t>r</a:t>
            </a:r>
            <a:r>
              <a:rPr spc="-10" dirty="0"/>
              <a:t>a</a:t>
            </a:r>
            <a:r>
              <a:rPr spc="-5" dirty="0"/>
              <a:t>in</a:t>
            </a:r>
            <a:r>
              <a:rPr dirty="0"/>
              <a:t>t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09" y="1163986"/>
            <a:ext cx="7615555" cy="527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allowe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o..</a:t>
            </a:r>
            <a:r>
              <a:rPr sz="2400" spc="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59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iss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qu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3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60033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60033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236220" marR="5080" indent="-223520">
              <a:lnSpc>
                <a:spcPts val="2350"/>
              </a:lnSpc>
              <a:spcBef>
                <a:spcPts val="1160"/>
              </a:spcBef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age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c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aint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6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’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nu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cks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3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0"/>
              </a:spcBef>
            </a:pPr>
            <a:r>
              <a:rPr sz="2400" spc="150" baseline="1736" dirty="0">
                <a:solidFill>
                  <a:srgbClr val="005300"/>
                </a:solidFill>
                <a:latin typeface="Wingdings"/>
                <a:cs typeface="Wingdings"/>
              </a:rPr>
              <a:t>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.e.,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’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b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f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fe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 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q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4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 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cks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0"/>
              </a:spcBef>
            </a:pPr>
            <a:r>
              <a:rPr sz="2400" spc="150" baseline="1736" dirty="0">
                <a:solidFill>
                  <a:srgbClr val="005300"/>
                </a:solidFill>
                <a:latin typeface="Wingdings"/>
                <a:cs typeface="Wingdings"/>
              </a:rPr>
              <a:t>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.e.,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o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ly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p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b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cks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f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3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 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5" dirty="0">
                <a:latin typeface="Arial"/>
                <a:cs typeface="Arial"/>
              </a:rPr>
              <a:t> the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ent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0"/>
              </a:spcBef>
            </a:pPr>
            <a:r>
              <a:rPr sz="1600" spc="100" dirty="0">
                <a:solidFill>
                  <a:srgbClr val="005300"/>
                </a:solidFill>
                <a:latin typeface="Wingdings"/>
                <a:cs typeface="Wingdings"/>
              </a:rPr>
              <a:t>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8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b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y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li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g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fo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 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G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lib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c</a:t>
            </a:r>
            <a:r>
              <a:rPr sz="1800" i="1" spc="-585" dirty="0">
                <a:solidFill>
                  <a:srgbClr val="2200DB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c)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x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b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x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42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33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’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0"/>
              </a:spcBef>
            </a:pPr>
            <a:r>
              <a:rPr sz="2400" spc="150" baseline="1736" dirty="0">
                <a:solidFill>
                  <a:srgbClr val="005300"/>
                </a:solidFill>
                <a:latin typeface="Wingdings"/>
                <a:cs typeface="Wingdings"/>
              </a:rPr>
              <a:t>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.e.,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p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n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w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79" y="319449"/>
            <a:ext cx="955484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5" dirty="0"/>
              <a:t>P</a:t>
            </a:r>
            <a:r>
              <a:rPr spc="-15" dirty="0"/>
              <a:t>e</a:t>
            </a:r>
            <a:r>
              <a:rPr dirty="0"/>
              <a:t>r</a:t>
            </a:r>
            <a:r>
              <a:rPr spc="-15" dirty="0"/>
              <a:t>f</a:t>
            </a:r>
            <a:r>
              <a:rPr spc="-10" dirty="0"/>
              <a:t>orma</a:t>
            </a:r>
            <a:r>
              <a:rPr spc="-5" dirty="0"/>
              <a:t>n</a:t>
            </a:r>
            <a:r>
              <a:rPr spc="-15" dirty="0"/>
              <a:t>c</a:t>
            </a:r>
            <a:r>
              <a:rPr spc="-5" dirty="0"/>
              <a:t>e</a:t>
            </a:r>
            <a:r>
              <a:rPr spc="-15" dirty="0"/>
              <a:t> </a:t>
            </a:r>
            <a:r>
              <a:rPr dirty="0"/>
              <a:t>G</a:t>
            </a:r>
            <a:r>
              <a:rPr spc="-10" dirty="0"/>
              <a:t>o</a:t>
            </a:r>
            <a:r>
              <a:rPr spc="-20" dirty="0"/>
              <a:t>a</a:t>
            </a:r>
            <a:r>
              <a:rPr spc="-5" dirty="0"/>
              <a:t>l</a:t>
            </a:r>
            <a:r>
              <a:rPr spc="-20" dirty="0"/>
              <a:t>s</a:t>
            </a:r>
            <a:r>
              <a:rPr dirty="0"/>
              <a:t>:</a:t>
            </a:r>
            <a:r>
              <a:rPr spc="-5" dirty="0"/>
              <a:t> Al</a:t>
            </a:r>
            <a:r>
              <a:rPr spc="-15" dirty="0"/>
              <a:t>l</a:t>
            </a:r>
            <a:r>
              <a:rPr spc="-10" dirty="0"/>
              <a:t>o</a:t>
            </a:r>
            <a:r>
              <a:rPr spc="-15" dirty="0"/>
              <a:t>c</a:t>
            </a:r>
            <a:r>
              <a:rPr spc="-20" dirty="0"/>
              <a:t>a</a:t>
            </a:r>
            <a:r>
              <a:rPr dirty="0"/>
              <a:t>t</a:t>
            </a:r>
            <a:r>
              <a:rPr spc="-15" dirty="0"/>
              <a:t>i</a:t>
            </a:r>
            <a:r>
              <a:rPr spc="-10" dirty="0"/>
              <a:t>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v</a:t>
            </a:r>
            <a:r>
              <a:rPr spc="-15" dirty="0"/>
              <a:t>e</a:t>
            </a:r>
            <a:r>
              <a:rPr dirty="0"/>
              <a:t>r</a:t>
            </a:r>
            <a:r>
              <a:rPr spc="-20" dirty="0"/>
              <a:t>h</a:t>
            </a:r>
            <a:r>
              <a:rPr spc="-15" dirty="0"/>
              <a:t>e</a:t>
            </a:r>
            <a:r>
              <a:rPr spc="-10" dirty="0"/>
              <a:t>a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459" y="1379886"/>
            <a:ext cx="5100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ant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f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17876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1723572"/>
            <a:ext cx="702055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mize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op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2287936"/>
            <a:ext cx="4514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efu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hro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u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hp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19" y="27681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700" y="2704012"/>
            <a:ext cx="583628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xim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n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un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2819" y="31046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459" y="3604926"/>
            <a:ext cx="12941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2819" y="40914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5700" y="4021002"/>
            <a:ext cx="568325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299"/>
              </a:lnSpc>
            </a:pPr>
            <a:r>
              <a:rPr sz="1800" spc="-5" dirty="0">
                <a:latin typeface="Arial"/>
                <a:cs typeface="Arial"/>
              </a:rPr>
              <a:t>5,00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mallo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5,00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fre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7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ut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1,</a:t>
            </a:r>
            <a:r>
              <a:rPr sz="1800" spc="-1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ond.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2819" y="44343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459" y="4934616"/>
            <a:ext cx="875157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Not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fa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e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-5" dirty="0">
                <a:latin typeface="Arial"/>
                <a:cs typeface="Arial"/>
              </a:rPr>
              <a:t>utili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2819" y="57653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5700" y="5701212"/>
            <a:ext cx="7156450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“s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r”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2700"/>
              </a:lnSpc>
              <a:spcBef>
                <a:spcPts val="10"/>
              </a:spcBef>
            </a:pPr>
            <a:r>
              <a:rPr sz="1800" spc="-19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liz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e. </a:t>
            </a:r>
            <a:r>
              <a:rPr sz="1800" spc="-6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the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wo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nf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g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2819" y="61018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2819" y="643967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0" y="216579"/>
            <a:ext cx="467042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5080" indent="-139700">
              <a:lnSpc>
                <a:spcPts val="4640"/>
              </a:lnSpc>
            </a:pPr>
            <a:r>
              <a:rPr spc="-195" dirty="0"/>
              <a:t>P</a:t>
            </a:r>
            <a:r>
              <a:rPr spc="-15" dirty="0"/>
              <a:t>e</a:t>
            </a:r>
            <a:r>
              <a:rPr dirty="0"/>
              <a:t>r</a:t>
            </a:r>
            <a:r>
              <a:rPr spc="-15" dirty="0"/>
              <a:t>f</a:t>
            </a:r>
            <a:r>
              <a:rPr spc="-10" dirty="0"/>
              <a:t>or</a:t>
            </a:r>
            <a:r>
              <a:rPr dirty="0"/>
              <a:t>m</a:t>
            </a:r>
            <a:r>
              <a:rPr spc="-20" dirty="0"/>
              <a:t>a</a:t>
            </a:r>
            <a:r>
              <a:rPr spc="-5" dirty="0"/>
              <a:t>n</a:t>
            </a:r>
            <a:r>
              <a:rPr spc="-15" dirty="0"/>
              <a:t>c</a:t>
            </a:r>
            <a:r>
              <a:rPr spc="-5" dirty="0"/>
              <a:t>e </a:t>
            </a:r>
            <a:r>
              <a:rPr spc="-10" dirty="0"/>
              <a:t>Go</a:t>
            </a:r>
            <a:r>
              <a:rPr spc="-20" dirty="0"/>
              <a:t>a</a:t>
            </a:r>
            <a:r>
              <a:rPr spc="-5" dirty="0"/>
              <a:t>l</a:t>
            </a:r>
            <a:r>
              <a:rPr spc="-10" dirty="0"/>
              <a:t>s</a:t>
            </a:r>
            <a:r>
              <a:rPr dirty="0"/>
              <a:t>: </a:t>
            </a:r>
            <a:r>
              <a:rPr spc="-5" dirty="0"/>
              <a:t>M</a:t>
            </a:r>
            <a:r>
              <a:rPr spc="-15" dirty="0"/>
              <a:t>e</a:t>
            </a:r>
            <a:r>
              <a:rPr spc="-10" dirty="0"/>
              <a:t>m</a:t>
            </a:r>
            <a:r>
              <a:rPr spc="-20" dirty="0"/>
              <a:t>o</a:t>
            </a:r>
            <a:r>
              <a:rPr dirty="0"/>
              <a:t>r</a:t>
            </a:r>
            <a:r>
              <a:rPr spc="-5" dirty="0"/>
              <a:t>y</a:t>
            </a:r>
            <a:r>
              <a:rPr spc="-10" dirty="0"/>
              <a:t> </a:t>
            </a:r>
            <a:r>
              <a:rPr dirty="0"/>
              <a:t>U</a:t>
            </a:r>
            <a:r>
              <a:rPr spc="-10" dirty="0"/>
              <a:t>t</a:t>
            </a:r>
            <a:r>
              <a:rPr spc="-5" dirty="0"/>
              <a:t>il</a:t>
            </a:r>
            <a:r>
              <a:rPr spc="-15" dirty="0"/>
              <a:t>i</a:t>
            </a:r>
            <a:r>
              <a:rPr spc="5" dirty="0"/>
              <a:t>z</a:t>
            </a:r>
            <a:r>
              <a:rPr spc="-20" dirty="0"/>
              <a:t>a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40" y="1641506"/>
            <a:ext cx="74079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rs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fe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469" y="19972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350" y="1933122"/>
            <a:ext cx="54648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lly</a:t>
            </a:r>
            <a:r>
              <a:rPr sz="1800" spc="-5" dirty="0">
                <a:latin typeface="Arial"/>
                <a:cs typeface="Arial"/>
              </a:rPr>
              <a:t> the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“w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" y="2444146"/>
            <a:ext cx="28384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469" y="28849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6350" y="2820852"/>
            <a:ext cx="64185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70"/>
              </a:lnSpc>
            </a:pP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r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dirty="0">
                <a:latin typeface="Arial"/>
                <a:cs typeface="Arial"/>
              </a:rPr>
              <a:t>r 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f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e: Ke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ks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-5" dirty="0">
                <a:latin typeface="Arial"/>
                <a:cs typeface="Arial"/>
              </a:rPr>
              <a:t> that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rag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en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469" y="34056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840" y="3540942"/>
            <a:ext cx="879665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400" spc="-5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efin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 u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il</a:t>
            </a:r>
            <a:r>
              <a:rPr sz="24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z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ion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469" y="429337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350" y="4230552"/>
            <a:ext cx="482917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60"/>
              </a:lnSpc>
            </a:pP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u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mor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d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pl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he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si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840" y="4965096"/>
            <a:ext cx="5530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we'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ke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utili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1</a:t>
            </a:r>
            <a:r>
              <a:rPr sz="2400" spc="5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469" y="54058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350" y="5343071"/>
            <a:ext cx="442785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60"/>
              </a:lnSpc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ut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0409" y="4398454"/>
            <a:ext cx="862330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</a:pPr>
            <a:r>
              <a:rPr sz="1600" i="1" dirty="0">
                <a:latin typeface="Arial"/>
                <a:cs typeface="Arial"/>
              </a:rPr>
              <a:t>Alloca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ed </a:t>
            </a:r>
            <a:r>
              <a:rPr sz="1600" i="1" spc="-5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e</a:t>
            </a:r>
            <a:r>
              <a:rPr sz="1600" i="1" spc="-5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o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00" i="1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8950" y="5377624"/>
            <a:ext cx="1098550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</a:pPr>
            <a:r>
              <a:rPr sz="1600" i="1" spc="-10" dirty="0">
                <a:latin typeface="Arial"/>
                <a:cs typeface="Arial"/>
              </a:rPr>
              <a:t>U</a:t>
            </a:r>
            <a:r>
              <a:rPr sz="1600" i="1" dirty="0">
                <a:latin typeface="Arial"/>
                <a:cs typeface="Arial"/>
              </a:rPr>
              <a:t>nall</a:t>
            </a:r>
            <a:r>
              <a:rPr sz="1600" i="1" spc="-10" dirty="0">
                <a:latin typeface="Arial"/>
                <a:cs typeface="Arial"/>
              </a:rPr>
              <a:t>o</a:t>
            </a:r>
            <a:r>
              <a:rPr sz="1600" i="1" spc="10" dirty="0">
                <a:latin typeface="Arial"/>
                <a:cs typeface="Arial"/>
              </a:rPr>
              <a:t>c</a:t>
            </a:r>
            <a:r>
              <a:rPr sz="1600" i="1" dirty="0">
                <a:latin typeface="Arial"/>
                <a:cs typeface="Arial"/>
              </a:rPr>
              <a:t>a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ed </a:t>
            </a:r>
            <a:r>
              <a:rPr sz="1600" i="1" spc="-10" dirty="0">
                <a:latin typeface="Arial"/>
                <a:cs typeface="Arial"/>
              </a:rPr>
              <a:t>f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00" i="1" dirty="0">
                <a:latin typeface="Arial"/>
                <a:cs typeface="Arial"/>
              </a:rPr>
              <a:t>ag</a:t>
            </a:r>
            <a:r>
              <a:rPr sz="1600" i="1" spc="-5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en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4690" y="6673023"/>
            <a:ext cx="87121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e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ada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05469" y="4157979"/>
            <a:ext cx="156210" cy="148590"/>
          </a:xfrm>
          <a:custGeom>
            <a:avLst/>
            <a:gdLst/>
            <a:ahLst/>
            <a:cxnLst/>
            <a:rect l="l" t="t" r="r" b="b"/>
            <a:pathLst>
              <a:path w="156209" h="148589">
                <a:moveTo>
                  <a:pt x="156209" y="0"/>
                </a:moveTo>
                <a:lnTo>
                  <a:pt x="0" y="68580"/>
                </a:lnTo>
                <a:lnTo>
                  <a:pt x="72389" y="148590"/>
                </a:lnTo>
                <a:lnTo>
                  <a:pt x="156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95919" y="4244340"/>
            <a:ext cx="269240" cy="243840"/>
          </a:xfrm>
          <a:custGeom>
            <a:avLst/>
            <a:gdLst/>
            <a:ahLst/>
            <a:cxnLst/>
            <a:rect l="l" t="t" r="r" b="b"/>
            <a:pathLst>
              <a:path w="269240" h="243839">
                <a:moveTo>
                  <a:pt x="0" y="243840"/>
                </a:moveTo>
                <a:lnTo>
                  <a:pt x="2692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01659" y="4710429"/>
            <a:ext cx="167640" cy="128270"/>
          </a:xfrm>
          <a:custGeom>
            <a:avLst/>
            <a:gdLst/>
            <a:ahLst/>
            <a:cxnLst/>
            <a:rect l="l" t="t" r="r" b="b"/>
            <a:pathLst>
              <a:path w="167640" h="128270">
                <a:moveTo>
                  <a:pt x="54610" y="0"/>
                </a:moveTo>
                <a:lnTo>
                  <a:pt x="0" y="93980"/>
                </a:lnTo>
                <a:lnTo>
                  <a:pt x="167640" y="12827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87030" y="4616450"/>
            <a:ext cx="270510" cy="156210"/>
          </a:xfrm>
          <a:custGeom>
            <a:avLst/>
            <a:gdLst/>
            <a:ahLst/>
            <a:cxnLst/>
            <a:rect l="l" t="t" r="r" b="b"/>
            <a:pathLst>
              <a:path w="270509" h="156210">
                <a:moveTo>
                  <a:pt x="0" y="0"/>
                </a:moveTo>
                <a:lnTo>
                  <a:pt x="270510" y="1562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6419" y="5417820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0" y="0"/>
                </a:moveTo>
                <a:lnTo>
                  <a:pt x="30479" y="104139"/>
                </a:lnTo>
                <a:lnTo>
                  <a:pt x="17017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67980" y="5461000"/>
            <a:ext cx="265430" cy="80010"/>
          </a:xfrm>
          <a:custGeom>
            <a:avLst/>
            <a:gdLst/>
            <a:ahLst/>
            <a:cxnLst/>
            <a:rect l="l" t="t" r="r" b="b"/>
            <a:pathLst>
              <a:path w="265429" h="80010">
                <a:moveTo>
                  <a:pt x="0" y="80010"/>
                </a:moveTo>
                <a:lnTo>
                  <a:pt x="265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77530" y="6772909"/>
            <a:ext cx="166370" cy="106680"/>
          </a:xfrm>
          <a:custGeom>
            <a:avLst/>
            <a:gdLst/>
            <a:ahLst/>
            <a:cxnLst/>
            <a:rect l="l" t="t" r="r" b="b"/>
            <a:pathLst>
              <a:path w="166370" h="106679">
                <a:moveTo>
                  <a:pt x="10160" y="0"/>
                </a:moveTo>
                <a:lnTo>
                  <a:pt x="0" y="106680"/>
                </a:lnTo>
                <a:lnTo>
                  <a:pt x="166370" y="6858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59090" y="6804659"/>
            <a:ext cx="255270" cy="24130"/>
          </a:xfrm>
          <a:custGeom>
            <a:avLst/>
            <a:gdLst/>
            <a:ahLst/>
            <a:cxnLst/>
            <a:rect l="l" t="t" r="r" b="b"/>
            <a:pathLst>
              <a:path w="255270" h="24129">
                <a:moveTo>
                  <a:pt x="0" y="0"/>
                </a:moveTo>
                <a:lnTo>
                  <a:pt x="255269" y="241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69300" y="6786880"/>
            <a:ext cx="1537970" cy="149860"/>
          </a:xfrm>
          <a:custGeom>
            <a:avLst/>
            <a:gdLst/>
            <a:ahLst/>
            <a:cxnLst/>
            <a:rect l="l" t="t" r="r" b="b"/>
            <a:pathLst>
              <a:path w="1537970" h="149859">
                <a:moveTo>
                  <a:pt x="1537970" y="0"/>
                </a:moveTo>
                <a:lnTo>
                  <a:pt x="0" y="0"/>
                </a:lnTo>
                <a:lnTo>
                  <a:pt x="0" y="149860"/>
                </a:lnTo>
                <a:lnTo>
                  <a:pt x="1537970" y="149860"/>
                </a:lnTo>
                <a:lnTo>
                  <a:pt x="1537970" y="0"/>
                </a:lnTo>
                <a:close/>
              </a:path>
            </a:pathLst>
          </a:custGeom>
          <a:solidFill>
            <a:srgbClr val="99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69300" y="5769609"/>
            <a:ext cx="1537970" cy="430530"/>
          </a:xfrm>
          <a:custGeom>
            <a:avLst/>
            <a:gdLst/>
            <a:ahLst/>
            <a:cxnLst/>
            <a:rect l="l" t="t" r="r" b="b"/>
            <a:pathLst>
              <a:path w="1537970" h="430529">
                <a:moveTo>
                  <a:pt x="1537970" y="0"/>
                </a:moveTo>
                <a:lnTo>
                  <a:pt x="0" y="0"/>
                </a:lnTo>
                <a:lnTo>
                  <a:pt x="0" y="430529"/>
                </a:lnTo>
                <a:lnTo>
                  <a:pt x="1537970" y="430529"/>
                </a:lnTo>
                <a:lnTo>
                  <a:pt x="1537970" y="0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3250" y="6202679"/>
            <a:ext cx="138430" cy="162560"/>
          </a:xfrm>
          <a:custGeom>
            <a:avLst/>
            <a:gdLst/>
            <a:ahLst/>
            <a:cxnLst/>
            <a:rect l="l" t="t" r="r" b="b"/>
            <a:pathLst>
              <a:path w="138429" h="162560">
                <a:moveTo>
                  <a:pt x="87629" y="0"/>
                </a:moveTo>
                <a:lnTo>
                  <a:pt x="0" y="62230"/>
                </a:lnTo>
                <a:lnTo>
                  <a:pt x="138429" y="162560"/>
                </a:lnTo>
                <a:lnTo>
                  <a:pt x="87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58759" y="5669279"/>
            <a:ext cx="427990" cy="590550"/>
          </a:xfrm>
          <a:custGeom>
            <a:avLst/>
            <a:gdLst/>
            <a:ahLst/>
            <a:cxnLst/>
            <a:rect l="l" t="t" r="r" b="b"/>
            <a:pathLst>
              <a:path w="427990" h="590550">
                <a:moveTo>
                  <a:pt x="0" y="0"/>
                </a:moveTo>
                <a:lnTo>
                  <a:pt x="427990" y="5905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368665" y="3858259"/>
          <a:ext cx="1537334" cy="341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872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81280">
                      <a:solidFill>
                        <a:srgbClr val="993333"/>
                      </a:solidFill>
                      <a:prstDash val="solid"/>
                    </a:lnB>
                    <a:solidFill>
                      <a:srgbClr val="00B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1280" cap="flat" cmpd="sng" algn="ctr">
                      <a:solidFill>
                        <a:srgbClr val="99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9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2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82550">
                      <a:solidFill>
                        <a:srgbClr val="993333"/>
                      </a:solidFill>
                      <a:prstDash val="solid"/>
                    </a:lnB>
                    <a:solidFill>
                      <a:srgbClr val="00B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467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2550">
                      <a:solidFill>
                        <a:srgbClr val="99333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B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0">
                      <a:solidFill>
                        <a:srgbClr val="FFFFFF"/>
                      </a:solidFill>
                      <a:prstDash val="solid"/>
                    </a:lnB>
                    <a:solidFill>
                      <a:srgbClr val="99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0">
                      <a:solidFill>
                        <a:srgbClr val="FFFFFF"/>
                      </a:solidFill>
                      <a:prstDash val="solid"/>
                    </a:lnT>
                    <a:solidFill>
                      <a:srgbClr val="00B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85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619" y="319449"/>
            <a:ext cx="71100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spc="-10" dirty="0"/>
              <a:t>o</a:t>
            </a:r>
            <a:r>
              <a:rPr spc="-5" dirty="0"/>
              <a:t>nf</a:t>
            </a:r>
            <a:r>
              <a:rPr spc="-15" dirty="0"/>
              <a:t>l</a:t>
            </a:r>
            <a:r>
              <a:rPr spc="-5" dirty="0"/>
              <a:t>i</a:t>
            </a:r>
            <a:r>
              <a:rPr spc="-15" dirty="0"/>
              <a:t>c</a:t>
            </a:r>
            <a:r>
              <a:rPr dirty="0"/>
              <a:t>t</a:t>
            </a:r>
            <a:r>
              <a:rPr spc="-15" dirty="0"/>
              <a:t>i</a:t>
            </a:r>
            <a:r>
              <a:rPr spc="5" dirty="0"/>
              <a:t>n</a:t>
            </a:r>
            <a:r>
              <a:rPr spc="-5" dirty="0"/>
              <a:t>g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5" dirty="0"/>
              <a:t>e</a:t>
            </a:r>
            <a:r>
              <a:rPr dirty="0"/>
              <a:t>r</a:t>
            </a:r>
            <a:r>
              <a:rPr spc="-15" dirty="0"/>
              <a:t>f</a:t>
            </a:r>
            <a:r>
              <a:rPr spc="-10" dirty="0"/>
              <a:t>orma</a:t>
            </a:r>
            <a:r>
              <a:rPr spc="-5" dirty="0"/>
              <a:t>n</a:t>
            </a:r>
            <a:r>
              <a:rPr spc="-15" dirty="0"/>
              <a:t>c</a:t>
            </a:r>
            <a:r>
              <a:rPr spc="-5" dirty="0"/>
              <a:t>e</a:t>
            </a:r>
            <a:r>
              <a:rPr spc="-15" dirty="0"/>
              <a:t> </a:t>
            </a:r>
            <a:r>
              <a:rPr dirty="0"/>
              <a:t>g</a:t>
            </a:r>
            <a:r>
              <a:rPr spc="-20" dirty="0"/>
              <a:t>o</a:t>
            </a:r>
            <a:r>
              <a:rPr spc="-10" dirty="0"/>
              <a:t>a</a:t>
            </a:r>
            <a:r>
              <a:rPr spc="-15" dirty="0"/>
              <a:t>l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459" y="1379886"/>
            <a:ext cx="8883650" cy="132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720090" indent="-18288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Not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goo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ughput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goo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utili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di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ult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hie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ultan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ou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te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ms 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utili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28544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2791642"/>
            <a:ext cx="6418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“s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r”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ir 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3354735"/>
            <a:ext cx="764285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Li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ewi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pa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fa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19" y="38349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700" y="3770812"/>
            <a:ext cx="718502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80"/>
              </a:lnSpc>
            </a:pPr>
            <a:r>
              <a:rPr sz="1800" spc="-19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.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s)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op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ge</a:t>
            </a:r>
            <a:r>
              <a:rPr sz="1800" spc="-5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ong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4598066"/>
            <a:ext cx="61963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balan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tw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fli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go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9690">
              <a:lnSpc>
                <a:spcPts val="4765"/>
              </a:lnSpc>
            </a:pPr>
            <a:r>
              <a:rPr spc="5" dirty="0"/>
              <a:t>I</a:t>
            </a:r>
            <a:r>
              <a:rPr spc="-5" dirty="0"/>
              <a:t>n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10" dirty="0"/>
              <a:t>r</a:t>
            </a:r>
            <a:r>
              <a:rPr spc="-5" dirty="0"/>
              <a:t>n</a:t>
            </a:r>
            <a:r>
              <a:rPr spc="-10" dirty="0"/>
              <a:t>a</a:t>
            </a:r>
            <a:r>
              <a:rPr spc="-5" dirty="0"/>
              <a:t>l </a:t>
            </a:r>
            <a:r>
              <a:rPr spc="-15" dirty="0"/>
              <a:t>F</a:t>
            </a:r>
            <a:r>
              <a:rPr spc="-120" dirty="0"/>
              <a:t>r</a:t>
            </a:r>
            <a:r>
              <a:rPr spc="-20" dirty="0"/>
              <a:t>a</a:t>
            </a:r>
            <a:r>
              <a:rPr spc="-15" dirty="0"/>
              <a:t>g</a:t>
            </a:r>
            <a:r>
              <a:rPr dirty="0"/>
              <a:t>m</a:t>
            </a:r>
            <a:r>
              <a:rPr spc="-15" dirty="0"/>
              <a:t>e</a:t>
            </a:r>
            <a:r>
              <a:rPr spc="-5" dirty="0"/>
              <a:t>n</a:t>
            </a:r>
            <a:r>
              <a:rPr dirty="0"/>
              <a:t>t</a:t>
            </a:r>
            <a:r>
              <a:rPr spc="-20" dirty="0"/>
              <a:t>a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459" y="1413430"/>
            <a:ext cx="57569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 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b="1" dirty="0">
                <a:solidFill>
                  <a:srgbClr val="993333"/>
                </a:solidFill>
                <a:latin typeface="Arial"/>
                <a:cs typeface="Arial"/>
              </a:rPr>
              <a:t>fr</a:t>
            </a:r>
            <a:r>
              <a:rPr sz="2000" b="1" spc="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2000" b="1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993333"/>
                </a:solidFill>
                <a:latin typeface="Arial"/>
                <a:cs typeface="Arial"/>
              </a:rPr>
              <a:t>nt</a:t>
            </a:r>
            <a:r>
              <a:rPr sz="2000" b="1" spc="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000" b="1" spc="-1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99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17990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1736272"/>
            <a:ext cx="5840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rnal</a:t>
            </a:r>
            <a:r>
              <a:rPr sz="18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2523410"/>
            <a:ext cx="24999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19" y="292177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819" y="53068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700" y="5242742"/>
            <a:ext cx="8075930" cy="103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</a:t>
            </a:r>
            <a:r>
              <a:rPr sz="1800" spc="-15" dirty="0">
                <a:latin typeface="Arial"/>
                <a:cs typeface="Arial"/>
              </a:rPr>
              <a:t>dd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ent pu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po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, 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2700" marR="64135">
              <a:lnSpc>
                <a:spcPts val="1870"/>
              </a:lnSpc>
              <a:spcBef>
                <a:spcPts val="560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e: 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 po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2819" y="58529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7010" y="63266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9889" y="6263821"/>
            <a:ext cx="648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c(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1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0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5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) wi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tu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lly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20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4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8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b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y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of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p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pa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7550" y="4032250"/>
            <a:ext cx="3108960" cy="671830"/>
          </a:xfrm>
          <a:custGeom>
            <a:avLst/>
            <a:gdLst/>
            <a:ahLst/>
            <a:cxnLst/>
            <a:rect l="l" t="t" r="r" b="b"/>
            <a:pathLst>
              <a:path w="3108960" h="671829">
                <a:moveTo>
                  <a:pt x="1554479" y="671830"/>
                </a:moveTo>
                <a:lnTo>
                  <a:pt x="0" y="671830"/>
                </a:lnTo>
                <a:lnTo>
                  <a:pt x="0" y="0"/>
                </a:lnTo>
                <a:lnTo>
                  <a:pt x="3108960" y="0"/>
                </a:lnTo>
                <a:lnTo>
                  <a:pt x="3108960" y="671830"/>
                </a:lnTo>
                <a:lnTo>
                  <a:pt x="1554479" y="67183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15790" y="4252972"/>
            <a:ext cx="7924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6509" y="4032250"/>
            <a:ext cx="839469" cy="67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6509" y="4032250"/>
            <a:ext cx="839469" cy="671830"/>
          </a:xfrm>
          <a:custGeom>
            <a:avLst/>
            <a:gdLst/>
            <a:ahLst/>
            <a:cxnLst/>
            <a:rect l="l" t="t" r="r" b="b"/>
            <a:pathLst>
              <a:path w="839470" h="671829">
                <a:moveTo>
                  <a:pt x="420369" y="671830"/>
                </a:moveTo>
                <a:lnTo>
                  <a:pt x="0" y="671830"/>
                </a:lnTo>
                <a:lnTo>
                  <a:pt x="0" y="0"/>
                </a:lnTo>
                <a:lnTo>
                  <a:pt x="839469" y="0"/>
                </a:lnTo>
                <a:lnTo>
                  <a:pt x="839469" y="671830"/>
                </a:lnTo>
                <a:lnTo>
                  <a:pt x="420369" y="67183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079" y="4032250"/>
            <a:ext cx="839469" cy="67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8079" y="4032250"/>
            <a:ext cx="839469" cy="671830"/>
          </a:xfrm>
          <a:custGeom>
            <a:avLst/>
            <a:gdLst/>
            <a:ahLst/>
            <a:cxnLst/>
            <a:rect l="l" t="t" r="r" b="b"/>
            <a:pathLst>
              <a:path w="839470" h="671829">
                <a:moveTo>
                  <a:pt x="420369" y="671830"/>
                </a:moveTo>
                <a:lnTo>
                  <a:pt x="0" y="671830"/>
                </a:lnTo>
                <a:lnTo>
                  <a:pt x="0" y="0"/>
                </a:lnTo>
                <a:lnTo>
                  <a:pt x="839469" y="0"/>
                </a:lnTo>
                <a:lnTo>
                  <a:pt x="839469" y="671830"/>
                </a:lnTo>
                <a:lnTo>
                  <a:pt x="420369" y="67183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92719" y="3979922"/>
            <a:ext cx="13754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l fr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m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53250" y="4245609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470" y="0"/>
                </a:moveTo>
                <a:lnTo>
                  <a:pt x="0" y="38100"/>
                </a:lnTo>
                <a:lnTo>
                  <a:pt x="77470" y="77469"/>
                </a:lnTo>
                <a:lnTo>
                  <a:pt x="774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5480" y="4283709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51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18079" y="3611879"/>
            <a:ext cx="4789170" cy="335280"/>
          </a:xfrm>
          <a:custGeom>
            <a:avLst/>
            <a:gdLst/>
            <a:ahLst/>
            <a:cxnLst/>
            <a:rect l="l" t="t" r="r" b="b"/>
            <a:pathLst>
              <a:path w="4789170" h="335279">
                <a:moveTo>
                  <a:pt x="0" y="335280"/>
                </a:moveTo>
                <a:lnTo>
                  <a:pt x="12785" y="297843"/>
                </a:lnTo>
                <a:lnTo>
                  <a:pt x="48451" y="262105"/>
                </a:lnTo>
                <a:lnTo>
                  <a:pt x="82946" y="240060"/>
                </a:lnTo>
                <a:lnTo>
                  <a:pt x="124618" y="220027"/>
                </a:lnTo>
                <a:lnTo>
                  <a:pt x="172272" y="202509"/>
                </a:lnTo>
                <a:lnTo>
                  <a:pt x="224712" y="188008"/>
                </a:lnTo>
                <a:lnTo>
                  <a:pt x="280741" y="177027"/>
                </a:lnTo>
                <a:lnTo>
                  <a:pt x="339162" y="170070"/>
                </a:lnTo>
                <a:lnTo>
                  <a:pt x="398780" y="167640"/>
                </a:lnTo>
                <a:lnTo>
                  <a:pt x="398979" y="167640"/>
                </a:lnTo>
                <a:lnTo>
                  <a:pt x="400376" y="167639"/>
                </a:lnTo>
                <a:lnTo>
                  <a:pt x="404167" y="167640"/>
                </a:lnTo>
                <a:lnTo>
                  <a:pt x="411551" y="167639"/>
                </a:lnTo>
                <a:lnTo>
                  <a:pt x="423723" y="167640"/>
                </a:lnTo>
                <a:lnTo>
                  <a:pt x="441882" y="167640"/>
                </a:lnTo>
                <a:lnTo>
                  <a:pt x="467225" y="167640"/>
                </a:lnTo>
                <a:lnTo>
                  <a:pt x="500948" y="167640"/>
                </a:lnTo>
                <a:lnTo>
                  <a:pt x="544251" y="167639"/>
                </a:lnTo>
                <a:lnTo>
                  <a:pt x="598328" y="167640"/>
                </a:lnTo>
                <a:lnTo>
                  <a:pt x="664379" y="167640"/>
                </a:lnTo>
                <a:lnTo>
                  <a:pt x="1995170" y="167640"/>
                </a:lnTo>
                <a:lnTo>
                  <a:pt x="2025053" y="167021"/>
                </a:lnTo>
                <a:lnTo>
                  <a:pt x="2084222" y="162265"/>
                </a:lnTo>
                <a:lnTo>
                  <a:pt x="2141597" y="153233"/>
                </a:lnTo>
                <a:lnTo>
                  <a:pt x="2195980" y="140429"/>
                </a:lnTo>
                <a:lnTo>
                  <a:pt x="2246177" y="124357"/>
                </a:lnTo>
                <a:lnTo>
                  <a:pt x="2290989" y="105518"/>
                </a:lnTo>
                <a:lnTo>
                  <a:pt x="2329223" y="84417"/>
                </a:lnTo>
                <a:lnTo>
                  <a:pt x="2371618" y="49621"/>
                </a:lnTo>
                <a:lnTo>
                  <a:pt x="2392479" y="12562"/>
                </a:lnTo>
                <a:lnTo>
                  <a:pt x="2393949" y="0"/>
                </a:lnTo>
                <a:lnTo>
                  <a:pt x="2395420" y="12562"/>
                </a:lnTo>
                <a:lnTo>
                  <a:pt x="2416281" y="49621"/>
                </a:lnTo>
                <a:lnTo>
                  <a:pt x="2458676" y="84417"/>
                </a:lnTo>
                <a:lnTo>
                  <a:pt x="2496910" y="105518"/>
                </a:lnTo>
                <a:lnTo>
                  <a:pt x="2541722" y="124357"/>
                </a:lnTo>
                <a:lnTo>
                  <a:pt x="2591919" y="140429"/>
                </a:lnTo>
                <a:lnTo>
                  <a:pt x="2646302" y="153233"/>
                </a:lnTo>
                <a:lnTo>
                  <a:pt x="2703677" y="162265"/>
                </a:lnTo>
                <a:lnTo>
                  <a:pt x="2762846" y="167021"/>
                </a:lnTo>
                <a:lnTo>
                  <a:pt x="2792929" y="167640"/>
                </a:lnTo>
                <a:lnTo>
                  <a:pt x="2794326" y="167639"/>
                </a:lnTo>
                <a:lnTo>
                  <a:pt x="2798117" y="167640"/>
                </a:lnTo>
                <a:lnTo>
                  <a:pt x="2805501" y="167639"/>
                </a:lnTo>
                <a:lnTo>
                  <a:pt x="2817673" y="167640"/>
                </a:lnTo>
                <a:lnTo>
                  <a:pt x="2835832" y="167640"/>
                </a:lnTo>
                <a:lnTo>
                  <a:pt x="2861175" y="167640"/>
                </a:lnTo>
                <a:lnTo>
                  <a:pt x="2894898" y="167640"/>
                </a:lnTo>
                <a:lnTo>
                  <a:pt x="2938201" y="167639"/>
                </a:lnTo>
                <a:lnTo>
                  <a:pt x="2992278" y="167640"/>
                </a:lnTo>
                <a:lnTo>
                  <a:pt x="3058329" y="167640"/>
                </a:lnTo>
                <a:lnTo>
                  <a:pt x="3137550" y="167640"/>
                </a:lnTo>
                <a:lnTo>
                  <a:pt x="4389120" y="167640"/>
                </a:lnTo>
                <a:lnTo>
                  <a:pt x="4419012" y="168258"/>
                </a:lnTo>
                <a:lnTo>
                  <a:pt x="4478249" y="173014"/>
                </a:lnTo>
                <a:lnTo>
                  <a:pt x="4535745" y="182046"/>
                </a:lnTo>
                <a:lnTo>
                  <a:pt x="4590288" y="194850"/>
                </a:lnTo>
                <a:lnTo>
                  <a:pt x="4640667" y="210922"/>
                </a:lnTo>
                <a:lnTo>
                  <a:pt x="4685669" y="229761"/>
                </a:lnTo>
                <a:lnTo>
                  <a:pt x="4724085" y="250862"/>
                </a:lnTo>
                <a:lnTo>
                  <a:pt x="4754701" y="273724"/>
                </a:lnTo>
                <a:lnTo>
                  <a:pt x="4783352" y="310217"/>
                </a:lnTo>
                <a:lnTo>
                  <a:pt x="4787690" y="322717"/>
                </a:lnTo>
                <a:lnTo>
                  <a:pt x="4789170" y="335280"/>
                </a:lnTo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55700" y="2858952"/>
            <a:ext cx="6482715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al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on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fe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ize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 marL="788035" algn="ctr">
              <a:lnSpc>
                <a:spcPts val="1775"/>
              </a:lnSpc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0090" y="4065011"/>
            <a:ext cx="13754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l fr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m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46070" y="4329429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0" y="0"/>
                </a:moveTo>
                <a:lnTo>
                  <a:pt x="0" y="77470"/>
                </a:lnTo>
                <a:lnTo>
                  <a:pt x="76200" y="3937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66620" y="4367529"/>
            <a:ext cx="694690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69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6190">
              <a:lnSpc>
                <a:spcPts val="4765"/>
              </a:lnSpc>
            </a:pPr>
            <a:r>
              <a:rPr spc="-15" dirty="0"/>
              <a:t>E</a:t>
            </a:r>
            <a:r>
              <a:rPr dirty="0"/>
              <a:t>x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10" dirty="0"/>
              <a:t>r</a:t>
            </a:r>
            <a:r>
              <a:rPr spc="5" dirty="0"/>
              <a:t>n</a:t>
            </a:r>
            <a:r>
              <a:rPr spc="-20" dirty="0"/>
              <a:t>a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-5" dirty="0"/>
              <a:t>F</a:t>
            </a:r>
            <a:r>
              <a:rPr spc="-120" dirty="0"/>
              <a:t>r</a:t>
            </a:r>
            <a:r>
              <a:rPr spc="-20" dirty="0"/>
              <a:t>a</a:t>
            </a:r>
            <a:r>
              <a:rPr spc="-15" dirty="0"/>
              <a:t>g</a:t>
            </a:r>
            <a:r>
              <a:rPr dirty="0"/>
              <a:t>m</a:t>
            </a:r>
            <a:r>
              <a:rPr spc="-15" dirty="0"/>
              <a:t>e</a:t>
            </a:r>
            <a:r>
              <a:rPr spc="-5" dirty="0"/>
              <a:t>n</a:t>
            </a:r>
            <a:r>
              <a:rPr dirty="0"/>
              <a:t>t</a:t>
            </a:r>
            <a:r>
              <a:rPr spc="-20" dirty="0"/>
              <a:t>a</a:t>
            </a:r>
            <a:r>
              <a:rPr dirty="0"/>
              <a:t>t</a:t>
            </a:r>
            <a:r>
              <a:rPr spc="-15" dirty="0"/>
              <a:t>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4939" y="1779270"/>
            <a:ext cx="2315210" cy="4064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malloc(4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9380" y="2741929"/>
            <a:ext cx="2316480" cy="406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2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malloc(5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6360" y="3666490"/>
            <a:ext cx="2316480" cy="406400"/>
          </a:xfrm>
          <a:prstGeom prst="rect">
            <a:avLst/>
          </a:prstGeom>
          <a:solidFill>
            <a:srgbClr val="FF99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malloc(6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6210" y="4551679"/>
            <a:ext cx="1409700" cy="406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free(p2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2410" y="5531758"/>
            <a:ext cx="585724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4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malloc(6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029460">
              <a:lnSpc>
                <a:spcPct val="100000"/>
              </a:lnSpc>
              <a:spcBef>
                <a:spcPts val="380"/>
              </a:spcBef>
            </a:pP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ps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! -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no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loc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k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la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u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gh.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4560" y="1114293"/>
            <a:ext cx="74707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00"/>
              </a:lnSpc>
            </a:pP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Occur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w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h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her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i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eno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u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gh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aggr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he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m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mor</a:t>
            </a:r>
            <a:r>
              <a:rPr sz="1800" b="1" spc="-145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,</a:t>
            </a:r>
            <a:r>
              <a:rPr sz="1800" b="1" spc="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u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t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no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si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gl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 f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loc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k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la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ou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h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10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g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iv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800" b="1" spc="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q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ues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.</a:t>
            </a:r>
            <a:endParaRPr sz="1800">
              <a:latin typeface="Helvetica"/>
              <a:cs typeface="Helvetic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03152" y="2281842"/>
          <a:ext cx="5709912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45062" y="3205132"/>
          <a:ext cx="5711184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45062" y="4129692"/>
          <a:ext cx="5711184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85702" y="4969162"/>
          <a:ext cx="5712453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4940">
              <a:lnSpc>
                <a:spcPts val="4765"/>
              </a:lnSpc>
            </a:pPr>
            <a:r>
              <a:rPr spc="5" dirty="0"/>
              <a:t>I</a:t>
            </a:r>
            <a:r>
              <a:rPr spc="-10" dirty="0"/>
              <a:t>m</a:t>
            </a:r>
            <a:r>
              <a:rPr spc="-5" dirty="0"/>
              <a:t>p</a:t>
            </a:r>
            <a:r>
              <a:rPr spc="-15" dirty="0"/>
              <a:t>l</a:t>
            </a:r>
            <a:r>
              <a:rPr spc="-5" dirty="0"/>
              <a:t>e</a:t>
            </a:r>
            <a:r>
              <a:rPr spc="-10" dirty="0"/>
              <a:t>m</a:t>
            </a:r>
            <a:r>
              <a:rPr spc="-15" dirty="0"/>
              <a:t>e</a:t>
            </a:r>
            <a:r>
              <a:rPr spc="-5" dirty="0"/>
              <a:t>n</a:t>
            </a:r>
            <a:r>
              <a:rPr dirty="0"/>
              <a:t>t</a:t>
            </a:r>
            <a:r>
              <a:rPr spc="-20" dirty="0"/>
              <a:t>a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  <a:r>
              <a:rPr spc="-10" dirty="0"/>
              <a:t> </a:t>
            </a:r>
            <a:r>
              <a:rPr spc="5" dirty="0"/>
              <a:t>I</a:t>
            </a:r>
            <a:r>
              <a:rPr spc="-10" dirty="0"/>
              <a:t>s</a:t>
            </a:r>
            <a:r>
              <a:rPr spc="-20" dirty="0"/>
              <a:t>s</a:t>
            </a:r>
            <a:r>
              <a:rPr dirty="0"/>
              <a:t>u</a:t>
            </a:r>
            <a:r>
              <a:rPr spc="-1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09" y="1417986"/>
            <a:ext cx="8864600" cy="263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7510" marR="918844" indent="-384810">
              <a:lnSpc>
                <a:spcPts val="2730"/>
              </a:lnSpc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-7" baseline="1157" dirty="0">
                <a:latin typeface="Arial"/>
                <a:cs typeface="Arial"/>
              </a:rPr>
              <a:t>H</a:t>
            </a:r>
            <a:r>
              <a:rPr sz="3600" spc="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w</a:t>
            </a:r>
            <a:r>
              <a:rPr sz="3600" spc="-22" baseline="1157" dirty="0">
                <a:latin typeface="Arial"/>
                <a:cs typeface="Arial"/>
              </a:rPr>
              <a:t> </a:t>
            </a:r>
            <a:r>
              <a:rPr sz="3600" spc="7" baseline="1157" dirty="0">
                <a:latin typeface="Arial"/>
                <a:cs typeface="Arial"/>
              </a:rPr>
              <a:t>d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-7" baseline="1157" dirty="0">
                <a:latin typeface="Arial"/>
                <a:cs typeface="Arial"/>
              </a:rPr>
              <a:t> w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k</a:t>
            </a:r>
            <a:r>
              <a:rPr sz="3600" spc="7" baseline="1157" dirty="0">
                <a:latin typeface="Arial"/>
                <a:cs typeface="Arial"/>
              </a:rPr>
              <a:t>n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w</a:t>
            </a:r>
            <a:r>
              <a:rPr sz="3600" spc="-7" baseline="1157" dirty="0">
                <a:latin typeface="Arial"/>
                <a:cs typeface="Arial"/>
              </a:rPr>
              <a:t> ho</a:t>
            </a:r>
            <a:r>
              <a:rPr sz="3600" baseline="1157" dirty="0">
                <a:latin typeface="Arial"/>
                <a:cs typeface="Arial"/>
              </a:rPr>
              <a:t>w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15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u</a:t>
            </a:r>
            <a:r>
              <a:rPr sz="3600" baseline="1157" dirty="0">
                <a:latin typeface="Arial"/>
                <a:cs typeface="Arial"/>
              </a:rPr>
              <a:t>ch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m</a:t>
            </a:r>
            <a:r>
              <a:rPr sz="3600" spc="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spc="15" baseline="1157" dirty="0">
                <a:latin typeface="Arial"/>
                <a:cs typeface="Arial"/>
              </a:rPr>
              <a:t>r</a:t>
            </a:r>
            <a:r>
              <a:rPr sz="3600" baseline="1157" dirty="0">
                <a:latin typeface="Arial"/>
                <a:cs typeface="Arial"/>
              </a:rPr>
              <a:t>y 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f</a:t>
            </a:r>
            <a:r>
              <a:rPr sz="3600" baseline="1157" dirty="0">
                <a:latin typeface="Arial"/>
                <a:cs typeface="Arial"/>
              </a:rPr>
              <a:t>r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ju</a:t>
            </a:r>
            <a:r>
              <a:rPr sz="3600" baseline="1157" dirty="0">
                <a:latin typeface="Arial"/>
                <a:cs typeface="Arial"/>
              </a:rPr>
              <a:t>s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gi</a:t>
            </a:r>
            <a:r>
              <a:rPr sz="3600" baseline="1157" dirty="0">
                <a:latin typeface="Arial"/>
                <a:cs typeface="Arial"/>
              </a:rPr>
              <a:t>v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n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ointe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97510" indent="-384810">
              <a:lnSpc>
                <a:spcPct val="100000"/>
              </a:lnSpc>
              <a:spcBef>
                <a:spcPts val="1340"/>
              </a:spcBef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-7" baseline="1157" dirty="0">
                <a:latin typeface="Arial"/>
                <a:cs typeface="Arial"/>
              </a:rPr>
              <a:t>H</a:t>
            </a:r>
            <a:r>
              <a:rPr sz="3600" spc="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w</a:t>
            </a:r>
            <a:r>
              <a:rPr sz="3600" spc="-22" baseline="1157" dirty="0">
                <a:latin typeface="Arial"/>
                <a:cs typeface="Arial"/>
              </a:rPr>
              <a:t> </a:t>
            </a:r>
            <a:r>
              <a:rPr sz="3600" spc="7" baseline="1157" dirty="0">
                <a:latin typeface="Arial"/>
                <a:cs typeface="Arial"/>
              </a:rPr>
              <a:t>d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-7" baseline="1157" dirty="0">
                <a:latin typeface="Arial"/>
                <a:cs typeface="Arial"/>
              </a:rPr>
              <a:t> w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k</a:t>
            </a:r>
            <a:r>
              <a:rPr sz="3600" spc="7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p</a:t>
            </a:r>
            <a:r>
              <a:rPr sz="3600" spc="-7" baseline="1157" dirty="0">
                <a:latin typeface="Arial"/>
                <a:cs typeface="Arial"/>
              </a:rPr>
              <a:t> t</a:t>
            </a:r>
            <a:r>
              <a:rPr sz="3600" spc="15" baseline="1157" dirty="0">
                <a:latin typeface="Arial"/>
                <a:cs typeface="Arial"/>
              </a:rPr>
              <a:t>r</a:t>
            </a:r>
            <a:r>
              <a:rPr sz="3600" spc="-7" baseline="1157" dirty="0">
                <a:latin typeface="Arial"/>
                <a:cs typeface="Arial"/>
              </a:rPr>
              <a:t>a</a:t>
            </a:r>
            <a:r>
              <a:rPr sz="3600" baseline="1157" dirty="0">
                <a:latin typeface="Arial"/>
                <a:cs typeface="Arial"/>
              </a:rPr>
              <a:t>ck </a:t>
            </a:r>
            <a:r>
              <a:rPr sz="3600" spc="-7" baseline="1157" dirty="0">
                <a:latin typeface="Arial"/>
                <a:cs typeface="Arial"/>
              </a:rPr>
              <a:t>of</a:t>
            </a:r>
            <a:r>
              <a:rPr sz="3600" spc="22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th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0" baseline="1157" dirty="0">
                <a:latin typeface="Arial"/>
                <a:cs typeface="Arial"/>
              </a:rPr>
              <a:t>f</a:t>
            </a:r>
            <a:r>
              <a:rPr sz="3600" baseline="1157" dirty="0">
                <a:latin typeface="Arial"/>
                <a:cs typeface="Arial"/>
              </a:rPr>
              <a:t>r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blo</a:t>
            </a:r>
            <a:r>
              <a:rPr sz="3600" baseline="1157" dirty="0">
                <a:latin typeface="Arial"/>
                <a:cs typeface="Arial"/>
              </a:rPr>
              <a:t>cks?</a:t>
            </a:r>
            <a:endParaRPr sz="3600" baseline="1157">
              <a:latin typeface="Arial"/>
              <a:cs typeface="Arial"/>
            </a:endParaRPr>
          </a:p>
          <a:p>
            <a:pPr marL="397510" marR="5080" indent="-384810">
              <a:lnSpc>
                <a:spcPts val="2730"/>
              </a:lnSpc>
              <a:spcBef>
                <a:spcPts val="1595"/>
              </a:spcBef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-7" baseline="1157" dirty="0">
                <a:latin typeface="Arial"/>
                <a:cs typeface="Arial"/>
              </a:rPr>
              <a:t>Wh</a:t>
            </a:r>
            <a:r>
              <a:rPr sz="3600" spc="7" baseline="1157" dirty="0">
                <a:latin typeface="Arial"/>
                <a:cs typeface="Arial"/>
              </a:rPr>
              <a:t>a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d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w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d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-7" baseline="1157" dirty="0">
                <a:latin typeface="Arial"/>
                <a:cs typeface="Arial"/>
              </a:rPr>
              <a:t> wit</a:t>
            </a:r>
            <a:r>
              <a:rPr sz="3600" baseline="1157" dirty="0">
                <a:latin typeface="Arial"/>
                <a:cs typeface="Arial"/>
              </a:rPr>
              <a:t>h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th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x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baseline="1157" dirty="0">
                <a:latin typeface="Arial"/>
                <a:cs typeface="Arial"/>
              </a:rPr>
              <a:t>ra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s</a:t>
            </a:r>
            <a:r>
              <a:rPr sz="3600" spc="-7" baseline="1157" dirty="0">
                <a:latin typeface="Arial"/>
                <a:cs typeface="Arial"/>
              </a:rPr>
              <a:t>pa</a:t>
            </a:r>
            <a:r>
              <a:rPr sz="3600" baseline="1157" dirty="0">
                <a:latin typeface="Arial"/>
                <a:cs typeface="Arial"/>
              </a:rPr>
              <a:t>ce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22" baseline="1157" dirty="0">
                <a:latin typeface="Arial"/>
                <a:cs typeface="Arial"/>
              </a:rPr>
              <a:t>w</a:t>
            </a:r>
            <a:r>
              <a:rPr sz="3600" spc="-7" baseline="1157" dirty="0">
                <a:latin typeface="Arial"/>
                <a:cs typeface="Arial"/>
              </a:rPr>
              <a:t>h</a:t>
            </a:r>
            <a:r>
              <a:rPr sz="3600" spc="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n</a:t>
            </a:r>
            <a:r>
              <a:rPr sz="3600" spc="-7" baseline="1157" dirty="0">
                <a:latin typeface="Arial"/>
                <a:cs typeface="Arial"/>
              </a:rPr>
              <a:t> allo</a:t>
            </a:r>
            <a:r>
              <a:rPr sz="3600" baseline="1157" dirty="0">
                <a:latin typeface="Arial"/>
                <a:cs typeface="Arial"/>
              </a:rPr>
              <a:t>c</a:t>
            </a:r>
            <a:r>
              <a:rPr sz="3600" spc="-7" baseline="1157" dirty="0">
                <a:latin typeface="Arial"/>
                <a:cs typeface="Arial"/>
              </a:rPr>
              <a:t>a</a:t>
            </a:r>
            <a:r>
              <a:rPr sz="3600" spc="0" baseline="1157" dirty="0">
                <a:latin typeface="Arial"/>
                <a:cs typeface="Arial"/>
              </a:rPr>
              <a:t>t</a:t>
            </a:r>
            <a:r>
              <a:rPr sz="3600" spc="-22" baseline="1157" dirty="0">
                <a:latin typeface="Arial"/>
                <a:cs typeface="Arial"/>
              </a:rPr>
              <a:t>i</a:t>
            </a:r>
            <a:r>
              <a:rPr sz="3600" spc="7" baseline="1157" dirty="0">
                <a:latin typeface="Arial"/>
                <a:cs typeface="Arial"/>
              </a:rPr>
              <a:t>n</a:t>
            </a:r>
            <a:r>
              <a:rPr sz="3600" baseline="1157" dirty="0">
                <a:latin typeface="Arial"/>
                <a:cs typeface="Arial"/>
              </a:rPr>
              <a:t>g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a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15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spc="15" baseline="1157" dirty="0">
                <a:latin typeface="Arial"/>
                <a:cs typeface="Arial"/>
              </a:rPr>
              <a:t>r</a:t>
            </a:r>
            <a:r>
              <a:rPr sz="3600" baseline="1157" dirty="0">
                <a:latin typeface="Arial"/>
                <a:cs typeface="Arial"/>
              </a:rPr>
              <a:t>y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sm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blo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in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97510" indent="-384810">
              <a:lnSpc>
                <a:spcPts val="2855"/>
              </a:lnSpc>
              <a:spcBef>
                <a:spcPts val="1340"/>
              </a:spcBef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-7" baseline="1157" dirty="0">
                <a:latin typeface="Arial"/>
                <a:cs typeface="Arial"/>
              </a:rPr>
              <a:t>H</a:t>
            </a:r>
            <a:r>
              <a:rPr sz="3600" spc="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w</a:t>
            </a:r>
            <a:r>
              <a:rPr sz="3600" spc="-22" baseline="1157" dirty="0">
                <a:latin typeface="Arial"/>
                <a:cs typeface="Arial"/>
              </a:rPr>
              <a:t> </a:t>
            </a:r>
            <a:r>
              <a:rPr sz="3600" spc="7" baseline="1157" dirty="0">
                <a:latin typeface="Arial"/>
                <a:cs typeface="Arial"/>
              </a:rPr>
              <a:t>d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-7" baseline="1157" dirty="0">
                <a:latin typeface="Arial"/>
                <a:cs typeface="Arial"/>
              </a:rPr>
              <a:t> w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7" baseline="1157" dirty="0">
                <a:latin typeface="Arial"/>
                <a:cs typeface="Arial"/>
              </a:rPr>
              <a:t>p</a:t>
            </a:r>
            <a:r>
              <a:rPr sz="3600" spc="-22" baseline="1157" dirty="0">
                <a:latin typeface="Arial"/>
                <a:cs typeface="Arial"/>
              </a:rPr>
              <a:t>i</a:t>
            </a:r>
            <a:r>
              <a:rPr sz="3600" baseline="1157" dirty="0">
                <a:latin typeface="Arial"/>
                <a:cs typeface="Arial"/>
              </a:rPr>
              <a:t>ck</a:t>
            </a:r>
            <a:r>
              <a:rPr sz="3600" spc="15" baseline="1157" dirty="0">
                <a:latin typeface="Arial"/>
                <a:cs typeface="Arial"/>
              </a:rPr>
              <a:t> </a:t>
            </a:r>
            <a:r>
              <a:rPr sz="3600" spc="-22" baseline="1157" dirty="0">
                <a:latin typeface="Arial"/>
                <a:cs typeface="Arial"/>
              </a:rPr>
              <a:t>w</a:t>
            </a:r>
            <a:r>
              <a:rPr sz="3600" spc="-7" baseline="1157" dirty="0">
                <a:latin typeface="Arial"/>
                <a:cs typeface="Arial"/>
              </a:rPr>
              <a:t>hi</a:t>
            </a:r>
            <a:r>
              <a:rPr sz="3600" baseline="1157" dirty="0">
                <a:latin typeface="Arial"/>
                <a:cs typeface="Arial"/>
              </a:rPr>
              <a:t>ch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f</a:t>
            </a:r>
            <a:r>
              <a:rPr sz="3600" baseline="1157" dirty="0">
                <a:latin typeface="Arial"/>
                <a:cs typeface="Arial"/>
              </a:rPr>
              <a:t>r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blo</a:t>
            </a:r>
            <a:r>
              <a:rPr sz="3600" baseline="1157" dirty="0">
                <a:latin typeface="Arial"/>
                <a:cs typeface="Arial"/>
              </a:rPr>
              <a:t>ck 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baseline="1157" dirty="0">
                <a:latin typeface="Arial"/>
                <a:cs typeface="Arial"/>
              </a:rPr>
              <a:t>o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u</a:t>
            </a:r>
            <a:r>
              <a:rPr sz="3600" baseline="1157" dirty="0">
                <a:latin typeface="Arial"/>
                <a:cs typeface="Arial"/>
              </a:rPr>
              <a:t>se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spc="0" baseline="1157" dirty="0">
                <a:latin typeface="Arial"/>
                <a:cs typeface="Arial"/>
              </a:rPr>
              <a:t>f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r</a:t>
            </a:r>
            <a:r>
              <a:rPr sz="3600" spc="15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a</a:t>
            </a:r>
            <a:r>
              <a:rPr sz="3600" spc="-22" baseline="1157" dirty="0">
                <a:latin typeface="Arial"/>
                <a:cs typeface="Arial"/>
              </a:rPr>
              <a:t>l</a:t>
            </a:r>
            <a:r>
              <a:rPr sz="3600" spc="-7" baseline="1157" dirty="0">
                <a:latin typeface="Arial"/>
                <a:cs typeface="Arial"/>
              </a:rPr>
              <a:t>lo</a:t>
            </a:r>
            <a:r>
              <a:rPr sz="3600" spc="15" baseline="1157" dirty="0">
                <a:latin typeface="Arial"/>
                <a:cs typeface="Arial"/>
              </a:rPr>
              <a:t>c</a:t>
            </a:r>
            <a:r>
              <a:rPr sz="3600" spc="-7" baseline="1157" dirty="0">
                <a:latin typeface="Arial"/>
                <a:cs typeface="Arial"/>
              </a:rPr>
              <a:t>ation</a:t>
            </a:r>
            <a:r>
              <a:rPr sz="3600" baseline="1157" dirty="0">
                <a:latin typeface="Arial"/>
                <a:cs typeface="Arial"/>
              </a:rPr>
              <a:t>?</a:t>
            </a:r>
            <a:endParaRPr sz="3600" baseline="115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371519"/>
            <a:ext cx="639318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dirty="0"/>
              <a:t>K</a:t>
            </a:r>
            <a:r>
              <a:rPr spc="-5" dirty="0"/>
              <a:t>n</a:t>
            </a:r>
            <a:r>
              <a:rPr spc="-10" dirty="0"/>
              <a:t>ow</a:t>
            </a:r>
            <a:r>
              <a:rPr spc="-5" dirty="0"/>
              <a:t>ing</a:t>
            </a:r>
            <a:r>
              <a:rPr spc="-20" dirty="0"/>
              <a:t> </a:t>
            </a:r>
            <a:r>
              <a:rPr spc="-10" dirty="0"/>
              <a:t>ho</a:t>
            </a:r>
            <a:r>
              <a:rPr spc="-5" dirty="0"/>
              <a:t>w</a:t>
            </a:r>
            <a:r>
              <a:rPr spc="-10" dirty="0"/>
              <a:t> mu</a:t>
            </a:r>
            <a:r>
              <a:rPr spc="-15" dirty="0"/>
              <a:t>c</a:t>
            </a:r>
            <a:r>
              <a:rPr spc="-5" dirty="0"/>
              <a:t>h </a:t>
            </a:r>
            <a:r>
              <a:rPr spc="-10" dirty="0"/>
              <a:t>t</a:t>
            </a:r>
            <a:r>
              <a:rPr spc="-5" dirty="0"/>
              <a:t>o</a:t>
            </a:r>
            <a:r>
              <a:rPr spc="-10" dirty="0"/>
              <a:t> </a:t>
            </a:r>
            <a:r>
              <a:rPr spc="-15" dirty="0"/>
              <a:t>f</a:t>
            </a: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480" y="1163986"/>
            <a:ext cx="6570980" cy="995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Stan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eth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572770" indent="-222250">
              <a:lnSpc>
                <a:spcPct val="100000"/>
              </a:lnSpc>
              <a:spcBef>
                <a:spcPts val="57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spc="-5" dirty="0">
                <a:latin typeface="Arial"/>
                <a:cs typeface="Arial"/>
              </a:rPr>
              <a:t>Ke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ade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72770" indent="-222250">
              <a:lnSpc>
                <a:spcPts val="2140"/>
              </a:lnSpc>
              <a:spcBef>
                <a:spcPts val="54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572770" algn="l"/>
              </a:tabLst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8389" y="4841765"/>
            <a:ext cx="8794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480" y="3413015"/>
            <a:ext cx="16109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malloc(4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3190" y="3413015"/>
            <a:ext cx="1479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402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80" y="0"/>
                </a:lnTo>
                <a:lnTo>
                  <a:pt x="33528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057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80" y="0"/>
                </a:lnTo>
                <a:lnTo>
                  <a:pt x="33528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586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335279" y="0"/>
                </a:moveTo>
                <a:lnTo>
                  <a:pt x="0" y="0"/>
                </a:lnTo>
                <a:lnTo>
                  <a:pt x="0" y="335280"/>
                </a:lnTo>
                <a:lnTo>
                  <a:pt x="335279" y="335280"/>
                </a:lnTo>
                <a:lnTo>
                  <a:pt x="335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586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1139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336550" y="0"/>
                </a:moveTo>
                <a:lnTo>
                  <a:pt x="0" y="0"/>
                </a:lnTo>
                <a:lnTo>
                  <a:pt x="0" y="335280"/>
                </a:lnTo>
                <a:lnTo>
                  <a:pt x="336550" y="335280"/>
                </a:lnTo>
                <a:lnTo>
                  <a:pt x="336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1139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764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764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689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891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891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297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52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336550" y="0"/>
                </a:moveTo>
                <a:lnTo>
                  <a:pt x="0" y="0"/>
                </a:lnTo>
                <a:lnTo>
                  <a:pt x="0" y="335280"/>
                </a:lnTo>
                <a:lnTo>
                  <a:pt x="336550" y="335280"/>
                </a:lnTo>
                <a:lnTo>
                  <a:pt x="336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7952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607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79" y="0"/>
                </a:moveTo>
                <a:lnTo>
                  <a:pt x="0" y="0"/>
                </a:lnTo>
                <a:lnTo>
                  <a:pt x="0" y="335280"/>
                </a:lnTo>
                <a:lnTo>
                  <a:pt x="335279" y="335280"/>
                </a:lnTo>
                <a:lnTo>
                  <a:pt x="335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607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135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336550" y="0"/>
                </a:moveTo>
                <a:lnTo>
                  <a:pt x="0" y="0"/>
                </a:lnTo>
                <a:lnTo>
                  <a:pt x="0" y="335280"/>
                </a:lnTo>
                <a:lnTo>
                  <a:pt x="336550" y="335280"/>
                </a:lnTo>
                <a:lnTo>
                  <a:pt x="336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35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2445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79" y="0"/>
                </a:moveTo>
                <a:lnTo>
                  <a:pt x="0" y="0"/>
                </a:lnTo>
                <a:lnTo>
                  <a:pt x="0" y="335280"/>
                </a:lnTo>
                <a:lnTo>
                  <a:pt x="335279" y="335280"/>
                </a:lnTo>
                <a:lnTo>
                  <a:pt x="33527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445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5972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80" y="0"/>
                </a:moveTo>
                <a:lnTo>
                  <a:pt x="0" y="0"/>
                </a:lnTo>
                <a:lnTo>
                  <a:pt x="0" y="335280"/>
                </a:lnTo>
                <a:lnTo>
                  <a:pt x="335280" y="33528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5972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4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80" y="0"/>
                </a:lnTo>
                <a:lnTo>
                  <a:pt x="335280" y="335280"/>
                </a:lnTo>
                <a:lnTo>
                  <a:pt x="16764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5009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336550" y="0"/>
                </a:moveTo>
                <a:lnTo>
                  <a:pt x="0" y="0"/>
                </a:lnTo>
                <a:lnTo>
                  <a:pt x="0" y="335280"/>
                </a:lnTo>
                <a:lnTo>
                  <a:pt x="336550" y="335280"/>
                </a:lnTo>
                <a:lnTo>
                  <a:pt x="3365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5009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891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891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3282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80" y="0"/>
                </a:moveTo>
                <a:lnTo>
                  <a:pt x="0" y="0"/>
                </a:lnTo>
                <a:lnTo>
                  <a:pt x="0" y="335280"/>
                </a:lnTo>
                <a:lnTo>
                  <a:pt x="335280" y="335280"/>
                </a:lnTo>
                <a:lnTo>
                  <a:pt x="3352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32829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4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80" y="0"/>
                </a:lnTo>
                <a:lnTo>
                  <a:pt x="335280" y="335280"/>
                </a:lnTo>
                <a:lnTo>
                  <a:pt x="16764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6684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8910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8910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0339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336550" y="0"/>
                </a:moveTo>
                <a:lnTo>
                  <a:pt x="0" y="0"/>
                </a:lnTo>
                <a:lnTo>
                  <a:pt x="0" y="335280"/>
                </a:lnTo>
                <a:lnTo>
                  <a:pt x="336550" y="335280"/>
                </a:lnTo>
                <a:lnTo>
                  <a:pt x="3365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3390" y="4032250"/>
            <a:ext cx="336550" cy="335280"/>
          </a:xfrm>
          <a:custGeom>
            <a:avLst/>
            <a:gdLst/>
            <a:ahLst/>
            <a:cxnLst/>
            <a:rect l="l" t="t" r="r" b="b"/>
            <a:pathLst>
              <a:path w="336550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6550" y="0"/>
                </a:lnTo>
                <a:lnTo>
                  <a:pt x="336550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68109" y="3863340"/>
            <a:ext cx="0" cy="756920"/>
          </a:xfrm>
          <a:custGeom>
            <a:avLst/>
            <a:gdLst/>
            <a:ahLst/>
            <a:cxnLst/>
            <a:rect l="l" t="t" r="r" b="b"/>
            <a:pathLst>
              <a:path h="756920">
                <a:moveTo>
                  <a:pt x="0" y="0"/>
                </a:moveTo>
                <a:lnTo>
                  <a:pt x="0" y="756920"/>
                </a:lnTo>
              </a:path>
            </a:pathLst>
          </a:custGeom>
          <a:ln w="28393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3994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79" y="0"/>
                </a:moveTo>
                <a:lnTo>
                  <a:pt x="0" y="0"/>
                </a:lnTo>
                <a:lnTo>
                  <a:pt x="0" y="335280"/>
                </a:lnTo>
                <a:lnTo>
                  <a:pt x="335279" y="335280"/>
                </a:lnTo>
                <a:lnTo>
                  <a:pt x="335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994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53990" y="3954779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200" y="0"/>
                </a:moveTo>
                <a:lnTo>
                  <a:pt x="0" y="0"/>
                </a:lnTo>
                <a:lnTo>
                  <a:pt x="38100" y="7747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92090" y="3695700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589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87900" y="3863340"/>
            <a:ext cx="0" cy="756920"/>
          </a:xfrm>
          <a:custGeom>
            <a:avLst/>
            <a:gdLst/>
            <a:ahLst/>
            <a:cxnLst/>
            <a:rect l="l" t="t" r="r" b="b"/>
            <a:pathLst>
              <a:path h="756920">
                <a:moveTo>
                  <a:pt x="0" y="0"/>
                </a:moveTo>
                <a:lnTo>
                  <a:pt x="0" y="756920"/>
                </a:lnTo>
              </a:path>
            </a:pathLst>
          </a:custGeom>
          <a:ln w="28393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8790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5279" y="0"/>
                </a:moveTo>
                <a:lnTo>
                  <a:pt x="0" y="0"/>
                </a:lnTo>
                <a:lnTo>
                  <a:pt x="0" y="335280"/>
                </a:lnTo>
                <a:lnTo>
                  <a:pt x="335279" y="335280"/>
                </a:lnTo>
                <a:lnTo>
                  <a:pt x="33527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87900" y="403225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39" y="335280"/>
                </a:moveTo>
                <a:lnTo>
                  <a:pt x="0" y="335280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80"/>
                </a:lnTo>
                <a:lnTo>
                  <a:pt x="167639" y="33528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86959" y="4084061"/>
            <a:ext cx="138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5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30800" y="4406900"/>
            <a:ext cx="1333500" cy="175895"/>
          </a:xfrm>
          <a:custGeom>
            <a:avLst/>
            <a:gdLst/>
            <a:ahLst/>
            <a:cxnLst/>
            <a:rect l="l" t="t" r="r" b="b"/>
            <a:pathLst>
              <a:path w="1333500" h="175895">
                <a:moveTo>
                  <a:pt x="0" y="0"/>
                </a:moveTo>
                <a:lnTo>
                  <a:pt x="18698" y="45435"/>
                </a:lnTo>
                <a:lnTo>
                  <a:pt x="51485" y="72289"/>
                </a:lnTo>
                <a:lnTo>
                  <a:pt x="93281" y="87326"/>
                </a:lnTo>
                <a:lnTo>
                  <a:pt x="139420" y="88886"/>
                </a:lnTo>
                <a:lnTo>
                  <a:pt x="185381" y="88894"/>
                </a:lnTo>
                <a:lnTo>
                  <a:pt x="233674" y="88897"/>
                </a:lnTo>
                <a:lnTo>
                  <a:pt x="299226" y="88899"/>
                </a:lnTo>
                <a:lnTo>
                  <a:pt x="339314" y="88899"/>
                </a:lnTo>
                <a:lnTo>
                  <a:pt x="384726" y="88899"/>
                </a:lnTo>
                <a:lnTo>
                  <a:pt x="435796" y="88899"/>
                </a:lnTo>
                <a:lnTo>
                  <a:pt x="492862" y="88899"/>
                </a:lnTo>
                <a:lnTo>
                  <a:pt x="556260" y="88900"/>
                </a:lnTo>
                <a:lnTo>
                  <a:pt x="571203" y="89937"/>
                </a:lnTo>
                <a:lnTo>
                  <a:pt x="613370" y="103968"/>
                </a:lnTo>
                <a:lnTo>
                  <a:pt x="646712" y="130353"/>
                </a:lnTo>
                <a:lnTo>
                  <a:pt x="665023" y="163920"/>
                </a:lnTo>
                <a:lnTo>
                  <a:pt x="666713" y="175812"/>
                </a:lnTo>
                <a:lnTo>
                  <a:pt x="668030" y="164372"/>
                </a:lnTo>
                <a:lnTo>
                  <a:pt x="695415" y="121676"/>
                </a:lnTo>
                <a:lnTo>
                  <a:pt x="732408" y="98496"/>
                </a:lnTo>
                <a:lnTo>
                  <a:pt x="776254" y="88924"/>
                </a:lnTo>
                <a:lnTo>
                  <a:pt x="818639" y="88903"/>
                </a:lnTo>
                <a:lnTo>
                  <a:pt x="874377" y="88901"/>
                </a:lnTo>
                <a:lnTo>
                  <a:pt x="930912" y="88900"/>
                </a:lnTo>
                <a:lnTo>
                  <a:pt x="1006075" y="88900"/>
                </a:lnTo>
                <a:lnTo>
                  <a:pt x="1051480" y="88900"/>
                </a:lnTo>
                <a:lnTo>
                  <a:pt x="1102548" y="88900"/>
                </a:lnTo>
                <a:lnTo>
                  <a:pt x="1159612" y="88900"/>
                </a:lnTo>
                <a:lnTo>
                  <a:pt x="1223010" y="88900"/>
                </a:lnTo>
                <a:lnTo>
                  <a:pt x="1237953" y="87862"/>
                </a:lnTo>
                <a:lnTo>
                  <a:pt x="1280120" y="73831"/>
                </a:lnTo>
                <a:lnTo>
                  <a:pt x="1313462" y="47446"/>
                </a:lnTo>
                <a:lnTo>
                  <a:pt x="1331773" y="13879"/>
                </a:lnTo>
                <a:lnTo>
                  <a:pt x="1333463" y="19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75300" y="4669971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12309" y="4846502"/>
            <a:ext cx="7340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12309" y="5106106"/>
            <a:ext cx="10883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-</a:t>
            </a:r>
            <a:r>
              <a:rPr sz="1400" spc="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74259" y="445770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27600" y="4587240"/>
            <a:ext cx="0" cy="251460"/>
          </a:xfrm>
          <a:custGeom>
            <a:avLst/>
            <a:gdLst/>
            <a:ahLst/>
            <a:cxnLst/>
            <a:rect l="l" t="t" r="r" b="b"/>
            <a:pathLst>
              <a:path h="251460">
                <a:moveTo>
                  <a:pt x="0" y="2514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62412" y="2769522"/>
          <a:ext cx="5711182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62412" y="5374292"/>
          <a:ext cx="5711182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439" y="187369"/>
            <a:ext cx="685990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dirty="0"/>
              <a:t>K</a:t>
            </a:r>
            <a:r>
              <a:rPr spc="-15" dirty="0"/>
              <a:t>ee</a:t>
            </a:r>
            <a:r>
              <a:rPr spc="-5" dirty="0"/>
              <a:t>ping</a:t>
            </a:r>
            <a:r>
              <a:rPr spc="-10" dirty="0"/>
              <a:t> </a:t>
            </a:r>
            <a:r>
              <a:rPr spc="-415" dirty="0"/>
              <a:t>T</a:t>
            </a:r>
            <a:r>
              <a:rPr spc="-130" dirty="0"/>
              <a:t>r</a:t>
            </a:r>
            <a:r>
              <a:rPr spc="-20" dirty="0"/>
              <a:t>a</a:t>
            </a:r>
            <a:r>
              <a:rPr spc="-15" dirty="0"/>
              <a:t>c</a:t>
            </a:r>
            <a:r>
              <a:rPr spc="-5" dirty="0"/>
              <a:t>k</a:t>
            </a:r>
            <a:r>
              <a:rPr spc="-10" dirty="0"/>
              <a:t> </a:t>
            </a:r>
            <a:r>
              <a:rPr spc="-20" dirty="0"/>
              <a:t>o</a:t>
            </a:r>
            <a:r>
              <a:rPr spc="-5" dirty="0"/>
              <a:t>f F</a:t>
            </a:r>
            <a:r>
              <a:rPr spc="-10" dirty="0"/>
              <a:t>r</a:t>
            </a:r>
            <a:r>
              <a:rPr spc="-15" dirty="0"/>
              <a:t>e</a:t>
            </a:r>
            <a:r>
              <a:rPr spc="-5" dirty="0"/>
              <a:t>e </a:t>
            </a:r>
            <a:r>
              <a:rPr spc="-15" dirty="0"/>
              <a:t>B</a:t>
            </a:r>
            <a:r>
              <a:rPr spc="-5" dirty="0"/>
              <a:t>l</a:t>
            </a:r>
            <a:r>
              <a:rPr spc="-20" dirty="0"/>
              <a:t>o</a:t>
            </a:r>
            <a:r>
              <a:rPr spc="-15" dirty="0"/>
              <a:t>c</a:t>
            </a:r>
            <a:r>
              <a:rPr spc="-10" dirty="0"/>
              <a:t>k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" y="929036"/>
            <a:ext cx="8883015" cy="131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ts val="276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big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k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115"/>
              </a:spcBef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'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app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469" y="23909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350" y="2328092"/>
            <a:ext cx="840740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ug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ime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c()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 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etad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of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469" y="27274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840" y="3227736"/>
            <a:ext cx="78346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469" y="37079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5350" y="3645082"/>
            <a:ext cx="524891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4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da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lk</a:t>
            </a:r>
            <a:r>
              <a:rPr sz="1800" spc="-5" dirty="0">
                <a:latin typeface="Arial"/>
                <a:cs typeface="Arial"/>
              </a:rPr>
              <a:t> ab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5" dirty="0">
                <a:latin typeface="Arial"/>
                <a:cs typeface="Arial"/>
              </a:rPr>
              <a:t> 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oth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469" y="404572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279" y="188639"/>
            <a:ext cx="382016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  <a:tabLst>
                <a:tab pos="1948814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pli</a:t>
            </a:r>
            <a:r>
              <a:rPr spc="-15" dirty="0"/>
              <a:t>ci</a:t>
            </a:r>
            <a:r>
              <a:rPr dirty="0"/>
              <a:t>t	</a:t>
            </a:r>
            <a:r>
              <a:rPr spc="-5" dirty="0"/>
              <a:t>f</a:t>
            </a:r>
            <a:r>
              <a:rPr spc="-10" dirty="0"/>
              <a:t>r</a:t>
            </a:r>
            <a:r>
              <a:rPr spc="-15" dirty="0"/>
              <a:t>e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5" dirty="0"/>
              <a:t>li</a:t>
            </a:r>
            <a:r>
              <a:rPr spc="-20" dirty="0"/>
              <a:t>s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669" y="965866"/>
            <a:ext cx="87337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Id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a: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ck c</a:t>
            </a:r>
            <a:r>
              <a:rPr sz="2400" spc="-5" dirty="0">
                <a:latin typeface="Arial"/>
                <a:cs typeface="Arial"/>
              </a:rPr>
              <a:t>ont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 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heade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info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43968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180" y="1376862"/>
            <a:ext cx="617664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sz="1800" b="1" spc="-10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loca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d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b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e. 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dirty="0">
                <a:latin typeface="Arial"/>
                <a:cs typeface="Arial"/>
              </a:rPr>
              <a:t>ire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he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r) </a:t>
            </a:r>
            <a:r>
              <a:rPr sz="1800" spc="-7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h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-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orde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bi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300" y="17838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21267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669" y="2625756"/>
            <a:ext cx="755395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tu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let'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he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i</a:t>
            </a:r>
            <a:r>
              <a:rPr sz="2400" dirty="0">
                <a:latin typeface="Arial"/>
                <a:cs typeface="Arial"/>
              </a:rPr>
              <a:t>s 1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spc="1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300" y="31071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9180" y="3043102"/>
            <a:ext cx="8087359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'll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</a:pPr>
            <a:r>
              <a:rPr sz="1800" spc="-5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12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^7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ant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.g</a:t>
            </a:r>
            <a:r>
              <a:rPr sz="1800" spc="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te</a:t>
            </a:r>
            <a:r>
              <a:rPr sz="1800" dirty="0">
                <a:latin typeface="Arial"/>
                <a:cs typeface="Arial"/>
              </a:rPr>
              <a:t>s)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00" y="34500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300" y="37929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3650" y="4258052"/>
            <a:ext cx="2454910" cy="124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3830">
              <a:lnSpc>
                <a:spcPts val="16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= 1: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= 0: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ee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10" dirty="0">
                <a:solidFill>
                  <a:srgbClr val="000066"/>
                </a:solidFill>
                <a:latin typeface="Helvetica"/>
                <a:cs typeface="Helvetica"/>
              </a:rPr>
              <a:t>z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e: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size</a:t>
            </a: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ay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: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ic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n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 d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endParaRPr sz="1600">
              <a:latin typeface="Helvetica"/>
              <a:cs typeface="Helvetic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734945" y="4333240"/>
          <a:ext cx="1849119" cy="2566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ze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714">
                <a:tc gridSpan="2">
                  <a:txBody>
                    <a:bodyPr/>
                    <a:lstStyle/>
                    <a:p>
                      <a:pPr marL="295275" marR="283845" indent="248920">
                        <a:lnSpc>
                          <a:spcPts val="159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pa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y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ad 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 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fr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ee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ace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 gridSpan="2">
                  <a:txBody>
                    <a:bodyPr/>
                    <a:lstStyle/>
                    <a:p>
                      <a:pPr marL="530225" marR="523875">
                        <a:lnSpc>
                          <a:spcPts val="16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op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on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al 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dd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g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520" y="187369"/>
            <a:ext cx="379920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515" dirty="0"/>
              <a:t>T</a:t>
            </a:r>
            <a:r>
              <a:rPr spc="-20" dirty="0"/>
              <a:t>o</a:t>
            </a:r>
            <a:r>
              <a:rPr spc="-5" dirty="0"/>
              <a:t>pi</a:t>
            </a:r>
            <a:r>
              <a:rPr spc="-15" dirty="0"/>
              <a:t>c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70" y="890936"/>
            <a:ext cx="5697220" cy="353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na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33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vs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pli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nag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993333"/>
              </a:buClr>
              <a:buFont typeface="Arial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Pe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5" dirty="0">
                <a:latin typeface="Arial"/>
                <a:cs typeface="Arial"/>
              </a:rPr>
              <a:t> g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33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ag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ent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993333"/>
              </a:buClr>
              <a:buFont typeface="Arial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nage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33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ck c</a:t>
            </a:r>
            <a:r>
              <a:rPr sz="2400" spc="-5" dirty="0">
                <a:latin typeface="Arial"/>
                <a:cs typeface="Arial"/>
              </a:rPr>
              <a:t>oale</a:t>
            </a:r>
            <a:r>
              <a:rPr sz="2400" dirty="0">
                <a:latin typeface="Arial"/>
                <a:cs typeface="Arial"/>
              </a:rPr>
              <a:t>sc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2870" y="175939"/>
            <a:ext cx="22536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</a:t>
            </a:r>
            <a:r>
              <a:rPr dirty="0"/>
              <a:t>x</a:t>
            </a:r>
            <a:r>
              <a:rPr spc="-10" dirty="0"/>
              <a:t>am</a:t>
            </a:r>
            <a:r>
              <a:rPr spc="-5" dirty="0"/>
              <a:t>p</a:t>
            </a:r>
            <a:r>
              <a:rPr spc="-15" dirty="0"/>
              <a:t>le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736850" y="1596389"/>
            <a:ext cx="1847850" cy="1417320"/>
          </a:xfrm>
          <a:custGeom>
            <a:avLst/>
            <a:gdLst/>
            <a:ahLst/>
            <a:cxnLst/>
            <a:rect l="l" t="t" r="r" b="b"/>
            <a:pathLst>
              <a:path w="1847850" h="1417320">
                <a:moveTo>
                  <a:pt x="924560" y="1417320"/>
                </a:moveTo>
                <a:lnTo>
                  <a:pt x="0" y="1417320"/>
                </a:lnTo>
                <a:lnTo>
                  <a:pt x="0" y="0"/>
                </a:lnTo>
                <a:lnTo>
                  <a:pt x="1847850" y="0"/>
                </a:lnTo>
                <a:lnTo>
                  <a:pt x="1847850" y="1417320"/>
                </a:lnTo>
                <a:lnTo>
                  <a:pt x="924560" y="141732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66440" y="2190492"/>
            <a:ext cx="791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9229" y="1153160"/>
            <a:ext cx="1854200" cy="515620"/>
          </a:xfrm>
          <a:custGeom>
            <a:avLst/>
            <a:gdLst/>
            <a:ahLst/>
            <a:cxnLst/>
            <a:rect l="l" t="t" r="r" b="b"/>
            <a:pathLst>
              <a:path w="1854200" h="515619">
                <a:moveTo>
                  <a:pt x="1854199" y="0"/>
                </a:moveTo>
                <a:lnTo>
                  <a:pt x="0" y="0"/>
                </a:lnTo>
                <a:lnTo>
                  <a:pt x="0" y="515619"/>
                </a:lnTo>
                <a:lnTo>
                  <a:pt x="1854199" y="515619"/>
                </a:lnTo>
                <a:lnTo>
                  <a:pt x="185419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9229" y="1153160"/>
            <a:ext cx="1854200" cy="515620"/>
          </a:xfrm>
          <a:custGeom>
            <a:avLst/>
            <a:gdLst/>
            <a:ahLst/>
            <a:cxnLst/>
            <a:rect l="l" t="t" r="r" b="b"/>
            <a:pathLst>
              <a:path w="1854200" h="515619">
                <a:moveTo>
                  <a:pt x="927099" y="515619"/>
                </a:moveTo>
                <a:lnTo>
                  <a:pt x="0" y="515619"/>
                </a:lnTo>
                <a:lnTo>
                  <a:pt x="0" y="0"/>
                </a:lnTo>
                <a:lnTo>
                  <a:pt x="1854199" y="0"/>
                </a:lnTo>
                <a:lnTo>
                  <a:pt x="1854199" y="515619"/>
                </a:lnTo>
                <a:lnTo>
                  <a:pt x="927099" y="515619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18840" y="1295142"/>
            <a:ext cx="4762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0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x84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36850" y="3942079"/>
            <a:ext cx="1847850" cy="1417320"/>
          </a:xfrm>
          <a:custGeom>
            <a:avLst/>
            <a:gdLst/>
            <a:ahLst/>
            <a:cxnLst/>
            <a:rect l="l" t="t" r="r" b="b"/>
            <a:pathLst>
              <a:path w="1847850" h="1417320">
                <a:moveTo>
                  <a:pt x="924560" y="1417320"/>
                </a:moveTo>
                <a:lnTo>
                  <a:pt x="0" y="1417320"/>
                </a:lnTo>
                <a:lnTo>
                  <a:pt x="0" y="0"/>
                </a:lnTo>
                <a:lnTo>
                  <a:pt x="1847850" y="0"/>
                </a:lnTo>
                <a:lnTo>
                  <a:pt x="1847850" y="1417320"/>
                </a:lnTo>
                <a:lnTo>
                  <a:pt x="924560" y="141732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66440" y="4536182"/>
            <a:ext cx="791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29229" y="3497579"/>
            <a:ext cx="1854200" cy="515620"/>
          </a:xfrm>
          <a:custGeom>
            <a:avLst/>
            <a:gdLst/>
            <a:ahLst/>
            <a:cxnLst/>
            <a:rect l="l" t="t" r="r" b="b"/>
            <a:pathLst>
              <a:path w="1854200" h="515620">
                <a:moveTo>
                  <a:pt x="1854199" y="0"/>
                </a:moveTo>
                <a:lnTo>
                  <a:pt x="0" y="0"/>
                </a:lnTo>
                <a:lnTo>
                  <a:pt x="0" y="515620"/>
                </a:lnTo>
                <a:lnTo>
                  <a:pt x="1854199" y="515620"/>
                </a:lnTo>
                <a:lnTo>
                  <a:pt x="185419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9229" y="3497579"/>
            <a:ext cx="1854200" cy="515620"/>
          </a:xfrm>
          <a:custGeom>
            <a:avLst/>
            <a:gdLst/>
            <a:ahLst/>
            <a:cxnLst/>
            <a:rect l="l" t="t" r="r" b="b"/>
            <a:pathLst>
              <a:path w="1854200" h="515620">
                <a:moveTo>
                  <a:pt x="927099" y="515620"/>
                </a:moveTo>
                <a:lnTo>
                  <a:pt x="0" y="515620"/>
                </a:lnTo>
                <a:lnTo>
                  <a:pt x="0" y="0"/>
                </a:lnTo>
                <a:lnTo>
                  <a:pt x="1854199" y="0"/>
                </a:lnTo>
                <a:lnTo>
                  <a:pt x="1854199" y="515620"/>
                </a:lnTo>
                <a:lnTo>
                  <a:pt x="927099" y="515620"/>
                </a:lnTo>
                <a:close/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97579" y="3639561"/>
            <a:ext cx="3194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0xf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400040" y="1196784"/>
            <a:ext cx="236220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dirty="0">
                <a:latin typeface="Arial"/>
                <a:cs typeface="Arial"/>
              </a:rPr>
              <a:t>0x84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993333"/>
                </a:solidFill>
                <a:latin typeface="Arial"/>
                <a:cs typeface="Arial"/>
              </a:rPr>
              <a:t>1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000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0100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alloca</a:t>
            </a:r>
            <a:r>
              <a:rPr sz="1600" spc="-10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ed</a:t>
            </a:r>
            <a:r>
              <a:rPr sz="1600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= 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</a:pP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si</a:t>
            </a:r>
            <a:r>
              <a:rPr sz="1600" spc="10" dirty="0">
                <a:solidFill>
                  <a:srgbClr val="2222DB"/>
                </a:solidFill>
                <a:latin typeface="Arial"/>
                <a:cs typeface="Arial"/>
              </a:rPr>
              <a:t>z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= 0x4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= 4</a:t>
            </a:r>
            <a:r>
              <a:rPr sz="1600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222DB"/>
                </a:solidFill>
                <a:latin typeface="Arial"/>
                <a:cs typeface="Arial"/>
              </a:rPr>
              <a:t>b</a:t>
            </a:r>
            <a:r>
              <a:rPr sz="1600" spc="10" dirty="0">
                <a:solidFill>
                  <a:srgbClr val="2222DB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2222DB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0040" y="3724083"/>
            <a:ext cx="214630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dirty="0">
                <a:latin typeface="Arial"/>
                <a:cs typeface="Arial"/>
              </a:rPr>
              <a:t>0x</a:t>
            </a:r>
            <a:r>
              <a:rPr sz="1600" spc="-5" dirty="0">
                <a:latin typeface="Arial"/>
                <a:cs typeface="Arial"/>
              </a:rPr>
              <a:t>f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bina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1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0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000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2222DB"/>
                </a:solidFill>
                <a:latin typeface="Arial"/>
                <a:cs typeface="Arial"/>
              </a:rPr>
              <a:t>11</a:t>
            </a:r>
            <a:r>
              <a:rPr sz="1600" spc="-130" dirty="0">
                <a:solidFill>
                  <a:srgbClr val="2222DB"/>
                </a:solidFill>
                <a:latin typeface="Arial"/>
                <a:cs typeface="Arial"/>
              </a:rPr>
              <a:t>1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alloca</a:t>
            </a:r>
            <a:r>
              <a:rPr sz="1600" spc="-10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ed</a:t>
            </a:r>
            <a:r>
              <a:rPr sz="1600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3333"/>
                </a:solidFill>
                <a:latin typeface="Arial"/>
                <a:cs typeface="Arial"/>
              </a:rPr>
              <a:t>= 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</a:pP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si</a:t>
            </a:r>
            <a:r>
              <a:rPr sz="1600" spc="10" dirty="0">
                <a:solidFill>
                  <a:srgbClr val="2222DB"/>
                </a:solidFill>
                <a:latin typeface="Arial"/>
                <a:cs typeface="Arial"/>
              </a:rPr>
              <a:t>z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= 0x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f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 = 15</a:t>
            </a:r>
            <a:r>
              <a:rPr sz="1600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byt</a:t>
            </a:r>
            <a:r>
              <a:rPr sz="1600" spc="-10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2222DB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279" y="188639"/>
            <a:ext cx="382016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  <a:tabLst>
                <a:tab pos="1948814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pli</a:t>
            </a:r>
            <a:r>
              <a:rPr spc="-15" dirty="0"/>
              <a:t>ci</a:t>
            </a:r>
            <a:r>
              <a:rPr dirty="0"/>
              <a:t>t	</a:t>
            </a:r>
            <a:r>
              <a:rPr spc="-5" dirty="0"/>
              <a:t>f</a:t>
            </a:r>
            <a:r>
              <a:rPr spc="-10" dirty="0"/>
              <a:t>r</a:t>
            </a:r>
            <a:r>
              <a:rPr spc="-15" dirty="0"/>
              <a:t>e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5" dirty="0"/>
              <a:t>li</a:t>
            </a:r>
            <a:r>
              <a:rPr spc="-20" dirty="0"/>
              <a:t>s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300" y="28443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180" y="2781482"/>
            <a:ext cx="82346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) in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rm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impl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669" y="3344576"/>
            <a:ext cx="5530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fin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blo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eap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6509" y="14198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34289" y="0"/>
                </a:moveTo>
                <a:lnTo>
                  <a:pt x="0" y="68579"/>
                </a:lnTo>
                <a:lnTo>
                  <a:pt x="85089" y="6857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7579" y="1386839"/>
            <a:ext cx="248920" cy="113030"/>
          </a:xfrm>
          <a:custGeom>
            <a:avLst/>
            <a:gdLst/>
            <a:ahLst/>
            <a:cxnLst/>
            <a:rect l="l" t="t" r="r" b="b"/>
            <a:pathLst>
              <a:path w="248919" h="113030">
                <a:moveTo>
                  <a:pt x="240030" y="0"/>
                </a:moveTo>
                <a:lnTo>
                  <a:pt x="0" y="88900"/>
                </a:lnTo>
                <a:lnTo>
                  <a:pt x="3809" y="101600"/>
                </a:lnTo>
                <a:lnTo>
                  <a:pt x="8889" y="113030"/>
                </a:lnTo>
                <a:lnTo>
                  <a:pt x="248919" y="24130"/>
                </a:lnTo>
                <a:lnTo>
                  <a:pt x="245109" y="11430"/>
                </a:lnTo>
                <a:lnTo>
                  <a:pt x="2400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7610" y="138683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80" h="11430">
                <a:moveTo>
                  <a:pt x="1269" y="0"/>
                </a:moveTo>
                <a:lnTo>
                  <a:pt x="0" y="0"/>
                </a:lnTo>
                <a:lnTo>
                  <a:pt x="5079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8879" y="1308100"/>
            <a:ext cx="243840" cy="102870"/>
          </a:xfrm>
          <a:custGeom>
            <a:avLst/>
            <a:gdLst/>
            <a:ahLst/>
            <a:cxnLst/>
            <a:rect l="l" t="t" r="r" b="b"/>
            <a:pathLst>
              <a:path w="243839" h="102869">
                <a:moveTo>
                  <a:pt x="236219" y="0"/>
                </a:moveTo>
                <a:lnTo>
                  <a:pt x="0" y="78739"/>
                </a:lnTo>
                <a:lnTo>
                  <a:pt x="3809" y="90170"/>
                </a:lnTo>
                <a:lnTo>
                  <a:pt x="7619" y="102870"/>
                </a:lnTo>
                <a:lnTo>
                  <a:pt x="243839" y="24129"/>
                </a:lnTo>
                <a:lnTo>
                  <a:pt x="240030" y="12700"/>
                </a:lnTo>
                <a:lnTo>
                  <a:pt x="2362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5100" y="13081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69" y="0"/>
                </a:moveTo>
                <a:lnTo>
                  <a:pt x="0" y="0"/>
                </a:lnTo>
                <a:lnTo>
                  <a:pt x="3810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6370" y="1276350"/>
            <a:ext cx="121920" cy="55880"/>
          </a:xfrm>
          <a:custGeom>
            <a:avLst/>
            <a:gdLst/>
            <a:ahLst/>
            <a:cxnLst/>
            <a:rect l="l" t="t" r="r" b="b"/>
            <a:pathLst>
              <a:path w="121919" h="55880">
                <a:moveTo>
                  <a:pt x="115569" y="0"/>
                </a:moveTo>
                <a:lnTo>
                  <a:pt x="0" y="31750"/>
                </a:lnTo>
                <a:lnTo>
                  <a:pt x="2540" y="44450"/>
                </a:lnTo>
                <a:lnTo>
                  <a:pt x="6350" y="55879"/>
                </a:lnTo>
                <a:lnTo>
                  <a:pt x="121919" y="25400"/>
                </a:lnTo>
                <a:lnTo>
                  <a:pt x="119380" y="12700"/>
                </a:lnTo>
                <a:lnTo>
                  <a:pt x="1155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1939" y="1252219"/>
            <a:ext cx="119380" cy="49530"/>
          </a:xfrm>
          <a:custGeom>
            <a:avLst/>
            <a:gdLst/>
            <a:ahLst/>
            <a:cxnLst/>
            <a:rect l="l" t="t" r="r" b="b"/>
            <a:pathLst>
              <a:path w="119380" h="49530">
                <a:moveTo>
                  <a:pt x="114300" y="0"/>
                </a:moveTo>
                <a:lnTo>
                  <a:pt x="0" y="24129"/>
                </a:lnTo>
                <a:lnTo>
                  <a:pt x="3810" y="36829"/>
                </a:lnTo>
                <a:lnTo>
                  <a:pt x="6350" y="49529"/>
                </a:lnTo>
                <a:lnTo>
                  <a:pt x="119380" y="254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6239" y="1236980"/>
            <a:ext cx="114300" cy="40640"/>
          </a:xfrm>
          <a:custGeom>
            <a:avLst/>
            <a:gdLst/>
            <a:ahLst/>
            <a:cxnLst/>
            <a:rect l="l" t="t" r="r" b="b"/>
            <a:pathLst>
              <a:path w="114300" h="40640">
                <a:moveTo>
                  <a:pt x="110490" y="0"/>
                </a:moveTo>
                <a:lnTo>
                  <a:pt x="0" y="15240"/>
                </a:lnTo>
                <a:lnTo>
                  <a:pt x="2540" y="27940"/>
                </a:lnTo>
                <a:lnTo>
                  <a:pt x="3810" y="40640"/>
                </a:lnTo>
                <a:lnTo>
                  <a:pt x="114300" y="25400"/>
                </a:lnTo>
                <a:lnTo>
                  <a:pt x="113030" y="12700"/>
                </a:lnTo>
                <a:lnTo>
                  <a:pt x="1104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6729" y="123698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69" y="0"/>
                </a:moveTo>
                <a:lnTo>
                  <a:pt x="0" y="0"/>
                </a:lnTo>
                <a:lnTo>
                  <a:pt x="253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0" y="1231900"/>
            <a:ext cx="107950" cy="30480"/>
          </a:xfrm>
          <a:custGeom>
            <a:avLst/>
            <a:gdLst/>
            <a:ahLst/>
            <a:cxnLst/>
            <a:rect l="l" t="t" r="r" b="b"/>
            <a:pathLst>
              <a:path w="107950" h="30480">
                <a:moveTo>
                  <a:pt x="106680" y="0"/>
                </a:moveTo>
                <a:lnTo>
                  <a:pt x="0" y="5079"/>
                </a:lnTo>
                <a:lnTo>
                  <a:pt x="1269" y="17779"/>
                </a:lnTo>
                <a:lnTo>
                  <a:pt x="1269" y="30479"/>
                </a:lnTo>
                <a:lnTo>
                  <a:pt x="107950" y="25400"/>
                </a:lnTo>
                <a:lnTo>
                  <a:pt x="107950" y="1270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4679" y="1238250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5950" y="1231900"/>
            <a:ext cx="52069" cy="26670"/>
          </a:xfrm>
          <a:custGeom>
            <a:avLst/>
            <a:gdLst/>
            <a:ahLst/>
            <a:cxnLst/>
            <a:rect l="l" t="t" r="r" b="b"/>
            <a:pathLst>
              <a:path w="52069" h="26669">
                <a:moveTo>
                  <a:pt x="0" y="0"/>
                </a:moveTo>
                <a:lnTo>
                  <a:pt x="0" y="25400"/>
                </a:lnTo>
                <a:lnTo>
                  <a:pt x="52069" y="26670"/>
                </a:lnTo>
                <a:lnTo>
                  <a:pt x="52069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8020" y="1239519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6750" y="1233169"/>
            <a:ext cx="53340" cy="29209"/>
          </a:xfrm>
          <a:custGeom>
            <a:avLst/>
            <a:gdLst/>
            <a:ahLst/>
            <a:cxnLst/>
            <a:rect l="l" t="t" r="r" b="b"/>
            <a:pathLst>
              <a:path w="53339" h="29209">
                <a:moveTo>
                  <a:pt x="2539" y="0"/>
                </a:moveTo>
                <a:lnTo>
                  <a:pt x="0" y="25400"/>
                </a:lnTo>
                <a:lnTo>
                  <a:pt x="50800" y="29209"/>
                </a:lnTo>
                <a:lnTo>
                  <a:pt x="53339" y="380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58820" y="123698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7550" y="1236980"/>
            <a:ext cx="102870" cy="40640"/>
          </a:xfrm>
          <a:custGeom>
            <a:avLst/>
            <a:gdLst/>
            <a:ahLst/>
            <a:cxnLst/>
            <a:rect l="l" t="t" r="r" b="b"/>
            <a:pathLst>
              <a:path w="102870" h="40640">
                <a:moveTo>
                  <a:pt x="3810" y="0"/>
                </a:moveTo>
                <a:lnTo>
                  <a:pt x="1270" y="12700"/>
                </a:lnTo>
                <a:lnTo>
                  <a:pt x="0" y="25400"/>
                </a:lnTo>
                <a:lnTo>
                  <a:pt x="99060" y="40640"/>
                </a:lnTo>
                <a:lnTo>
                  <a:pt x="100329" y="27940"/>
                </a:lnTo>
                <a:lnTo>
                  <a:pt x="102870" y="1524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7879" y="125221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5340" y="1252219"/>
            <a:ext cx="102870" cy="49530"/>
          </a:xfrm>
          <a:custGeom>
            <a:avLst/>
            <a:gdLst/>
            <a:ahLst/>
            <a:cxnLst/>
            <a:rect l="l" t="t" r="r" b="b"/>
            <a:pathLst>
              <a:path w="102870" h="49530">
                <a:moveTo>
                  <a:pt x="6350" y="0"/>
                </a:moveTo>
                <a:lnTo>
                  <a:pt x="2539" y="12700"/>
                </a:lnTo>
                <a:lnTo>
                  <a:pt x="0" y="25400"/>
                </a:lnTo>
                <a:lnTo>
                  <a:pt x="96520" y="49529"/>
                </a:lnTo>
                <a:lnTo>
                  <a:pt x="100330" y="36829"/>
                </a:lnTo>
                <a:lnTo>
                  <a:pt x="102870" y="241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5670" y="127635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09" y="0"/>
                </a:moveTo>
                <a:lnTo>
                  <a:pt x="2539" y="0"/>
                </a:lnTo>
                <a:lnTo>
                  <a:pt x="0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859" y="1276350"/>
            <a:ext cx="101600" cy="55880"/>
          </a:xfrm>
          <a:custGeom>
            <a:avLst/>
            <a:gdLst/>
            <a:ahLst/>
            <a:cxnLst/>
            <a:rect l="l" t="t" r="r" b="b"/>
            <a:pathLst>
              <a:path w="101600" h="55880">
                <a:moveTo>
                  <a:pt x="7619" y="0"/>
                </a:moveTo>
                <a:lnTo>
                  <a:pt x="0" y="25400"/>
                </a:lnTo>
                <a:lnTo>
                  <a:pt x="93979" y="55879"/>
                </a:lnTo>
                <a:lnTo>
                  <a:pt x="97789" y="44450"/>
                </a:lnTo>
                <a:lnTo>
                  <a:pt x="101600" y="3175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9650" y="130810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3810" y="0"/>
                </a:lnTo>
                <a:lnTo>
                  <a:pt x="0" y="127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4570" y="1308100"/>
            <a:ext cx="101600" cy="60960"/>
          </a:xfrm>
          <a:custGeom>
            <a:avLst/>
            <a:gdLst/>
            <a:ahLst/>
            <a:cxnLst/>
            <a:rect l="l" t="t" r="r" b="b"/>
            <a:pathLst>
              <a:path w="101600" h="60959">
                <a:moveTo>
                  <a:pt x="10159" y="0"/>
                </a:moveTo>
                <a:lnTo>
                  <a:pt x="5079" y="12700"/>
                </a:lnTo>
                <a:lnTo>
                  <a:pt x="0" y="24129"/>
                </a:lnTo>
                <a:lnTo>
                  <a:pt x="92709" y="60960"/>
                </a:lnTo>
                <a:lnTo>
                  <a:pt x="97789" y="49529"/>
                </a:lnTo>
                <a:lnTo>
                  <a:pt x="101600" y="3810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2359" y="1346200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30">
                <a:moveTo>
                  <a:pt x="5079" y="0"/>
                </a:moveTo>
                <a:lnTo>
                  <a:pt x="3810" y="0"/>
                </a:lnTo>
                <a:lnTo>
                  <a:pt x="0" y="1142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37279" y="1346200"/>
            <a:ext cx="100330" cy="63500"/>
          </a:xfrm>
          <a:custGeom>
            <a:avLst/>
            <a:gdLst/>
            <a:ahLst/>
            <a:cxnLst/>
            <a:rect l="l" t="t" r="r" b="b"/>
            <a:pathLst>
              <a:path w="100329" h="63500">
                <a:moveTo>
                  <a:pt x="10160" y="0"/>
                </a:moveTo>
                <a:lnTo>
                  <a:pt x="0" y="22860"/>
                </a:lnTo>
                <a:lnTo>
                  <a:pt x="90170" y="63500"/>
                </a:lnTo>
                <a:lnTo>
                  <a:pt x="100330" y="4063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2529" y="138683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6350" y="0"/>
                </a:moveTo>
                <a:lnTo>
                  <a:pt x="5080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7450" y="1386839"/>
            <a:ext cx="135890" cy="85090"/>
          </a:xfrm>
          <a:custGeom>
            <a:avLst/>
            <a:gdLst/>
            <a:ahLst/>
            <a:cxnLst/>
            <a:rect l="l" t="t" r="r" b="b"/>
            <a:pathLst>
              <a:path w="135889" h="85090">
                <a:moveTo>
                  <a:pt x="11429" y="0"/>
                </a:moveTo>
                <a:lnTo>
                  <a:pt x="5079" y="11430"/>
                </a:lnTo>
                <a:lnTo>
                  <a:pt x="0" y="22860"/>
                </a:lnTo>
                <a:lnTo>
                  <a:pt x="124460" y="85089"/>
                </a:lnTo>
                <a:lnTo>
                  <a:pt x="129539" y="73660"/>
                </a:lnTo>
                <a:lnTo>
                  <a:pt x="135889" y="6223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0170" y="1418589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8100" y="0"/>
                </a:moveTo>
                <a:lnTo>
                  <a:pt x="0" y="66039"/>
                </a:lnTo>
                <a:lnTo>
                  <a:pt x="86359" y="6985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5250" y="1384300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69">
                <a:moveTo>
                  <a:pt x="167639" y="0"/>
                </a:moveTo>
                <a:lnTo>
                  <a:pt x="0" y="92710"/>
                </a:lnTo>
                <a:lnTo>
                  <a:pt x="12700" y="115570"/>
                </a:lnTo>
                <a:lnTo>
                  <a:pt x="180339" y="22860"/>
                </a:lnTo>
                <a:lnTo>
                  <a:pt x="175260" y="1142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2890" y="138430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30">
                <a:moveTo>
                  <a:pt x="1270" y="0"/>
                </a:moveTo>
                <a:lnTo>
                  <a:pt x="0" y="0"/>
                </a:lnTo>
                <a:lnTo>
                  <a:pt x="762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4159" y="134111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40">
                <a:moveTo>
                  <a:pt x="83819" y="0"/>
                </a:moveTo>
                <a:lnTo>
                  <a:pt x="0" y="43179"/>
                </a:lnTo>
                <a:lnTo>
                  <a:pt x="6350" y="54609"/>
                </a:lnTo>
                <a:lnTo>
                  <a:pt x="11429" y="66039"/>
                </a:lnTo>
                <a:lnTo>
                  <a:pt x="95250" y="24129"/>
                </a:lnTo>
                <a:lnTo>
                  <a:pt x="90169" y="127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7979" y="1303019"/>
            <a:ext cx="95250" cy="62230"/>
          </a:xfrm>
          <a:custGeom>
            <a:avLst/>
            <a:gdLst/>
            <a:ahLst/>
            <a:cxnLst/>
            <a:rect l="l" t="t" r="r" b="b"/>
            <a:pathLst>
              <a:path w="95250" h="62230">
                <a:moveTo>
                  <a:pt x="85090" y="0"/>
                </a:moveTo>
                <a:lnTo>
                  <a:pt x="0" y="38100"/>
                </a:lnTo>
                <a:lnTo>
                  <a:pt x="6350" y="50800"/>
                </a:lnTo>
                <a:lnTo>
                  <a:pt x="11430" y="62229"/>
                </a:lnTo>
                <a:lnTo>
                  <a:pt x="95250" y="24129"/>
                </a:lnTo>
                <a:lnTo>
                  <a:pt x="90170" y="11429"/>
                </a:lnTo>
                <a:lnTo>
                  <a:pt x="850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43070" y="127126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80">
                <a:moveTo>
                  <a:pt x="83819" y="0"/>
                </a:moveTo>
                <a:lnTo>
                  <a:pt x="0" y="31750"/>
                </a:lnTo>
                <a:lnTo>
                  <a:pt x="5079" y="43179"/>
                </a:lnTo>
                <a:lnTo>
                  <a:pt x="8889" y="55879"/>
                </a:lnTo>
                <a:lnTo>
                  <a:pt x="93979" y="2285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6890" y="127000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1270"/>
                </a:lnTo>
                <a:lnTo>
                  <a:pt x="508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28159" y="124586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30">
                <a:moveTo>
                  <a:pt x="83819" y="0"/>
                </a:moveTo>
                <a:lnTo>
                  <a:pt x="0" y="24129"/>
                </a:lnTo>
                <a:lnTo>
                  <a:pt x="7619" y="49529"/>
                </a:lnTo>
                <a:lnTo>
                  <a:pt x="91439" y="24129"/>
                </a:lnTo>
                <a:lnTo>
                  <a:pt x="87629" y="1142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11979" y="124586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30">
                <a:moveTo>
                  <a:pt x="1270" y="0"/>
                </a:moveTo>
                <a:lnTo>
                  <a:pt x="0" y="0"/>
                </a:lnTo>
                <a:lnTo>
                  <a:pt x="381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13250" y="123571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90">
                <a:moveTo>
                  <a:pt x="41910" y="0"/>
                </a:moveTo>
                <a:lnTo>
                  <a:pt x="0" y="10160"/>
                </a:lnTo>
                <a:lnTo>
                  <a:pt x="2539" y="21589"/>
                </a:lnTo>
                <a:lnTo>
                  <a:pt x="5079" y="34289"/>
                </a:lnTo>
                <a:lnTo>
                  <a:pt x="46989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5159" y="122936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3179" y="0"/>
                </a:moveTo>
                <a:lnTo>
                  <a:pt x="0" y="6350"/>
                </a:lnTo>
                <a:lnTo>
                  <a:pt x="5079" y="31750"/>
                </a:lnTo>
                <a:lnTo>
                  <a:pt x="46989" y="25400"/>
                </a:lnTo>
                <a:lnTo>
                  <a:pt x="44450" y="12700"/>
                </a:lnTo>
                <a:lnTo>
                  <a:pt x="431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98340" y="1225550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09">
                <a:moveTo>
                  <a:pt x="41910" y="0"/>
                </a:moveTo>
                <a:lnTo>
                  <a:pt x="0" y="3810"/>
                </a:lnTo>
                <a:lnTo>
                  <a:pt x="2539" y="29210"/>
                </a:lnTo>
                <a:lnTo>
                  <a:pt x="44450" y="24129"/>
                </a:lnTo>
                <a:lnTo>
                  <a:pt x="43180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40250" y="122555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1520" y="122301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69">
                <a:moveTo>
                  <a:pt x="41909" y="0"/>
                </a:moveTo>
                <a:lnTo>
                  <a:pt x="0" y="2539"/>
                </a:lnTo>
                <a:lnTo>
                  <a:pt x="0" y="15239"/>
                </a:lnTo>
                <a:lnTo>
                  <a:pt x="1269" y="26669"/>
                </a:lnTo>
                <a:lnTo>
                  <a:pt x="43179" y="25400"/>
                </a:lnTo>
                <a:lnTo>
                  <a:pt x="41909" y="127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3429" y="12230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3429" y="122301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69">
                <a:moveTo>
                  <a:pt x="1270" y="0"/>
                </a:moveTo>
                <a:lnTo>
                  <a:pt x="0" y="12700"/>
                </a:lnTo>
                <a:lnTo>
                  <a:pt x="0" y="25400"/>
                </a:lnTo>
                <a:lnTo>
                  <a:pt x="41910" y="26669"/>
                </a:lnTo>
                <a:lnTo>
                  <a:pt x="43180" y="15239"/>
                </a:lnTo>
                <a:lnTo>
                  <a:pt x="4318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26609" y="123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24070" y="1225550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09">
                <a:moveTo>
                  <a:pt x="2539" y="0"/>
                </a:moveTo>
                <a:lnTo>
                  <a:pt x="2539" y="12700"/>
                </a:lnTo>
                <a:lnTo>
                  <a:pt x="0" y="24129"/>
                </a:lnTo>
                <a:lnTo>
                  <a:pt x="43179" y="29210"/>
                </a:lnTo>
                <a:lnTo>
                  <a:pt x="45719" y="381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65979" y="122936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10" y="0"/>
                </a:moveTo>
                <a:lnTo>
                  <a:pt x="2540" y="12700"/>
                </a:lnTo>
                <a:lnTo>
                  <a:pt x="0" y="25400"/>
                </a:lnTo>
                <a:lnTo>
                  <a:pt x="41910" y="31750"/>
                </a:lnTo>
                <a:lnTo>
                  <a:pt x="44450" y="19050"/>
                </a:lnTo>
                <a:lnTo>
                  <a:pt x="45720" y="63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10429" y="123571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70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07890" y="123571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90">
                <a:moveTo>
                  <a:pt x="5080" y="0"/>
                </a:moveTo>
                <a:lnTo>
                  <a:pt x="0" y="25400"/>
                </a:lnTo>
                <a:lnTo>
                  <a:pt x="41910" y="34289"/>
                </a:lnTo>
                <a:lnTo>
                  <a:pt x="44450" y="21589"/>
                </a:lnTo>
                <a:lnTo>
                  <a:pt x="46989" y="10160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52340" y="124586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30">
                <a:moveTo>
                  <a:pt x="3810" y="0"/>
                </a:moveTo>
                <a:lnTo>
                  <a:pt x="2539" y="0"/>
                </a:lnTo>
                <a:lnTo>
                  <a:pt x="0" y="1142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48529" y="124586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30">
                <a:moveTo>
                  <a:pt x="7620" y="0"/>
                </a:moveTo>
                <a:lnTo>
                  <a:pt x="3810" y="11429"/>
                </a:lnTo>
                <a:lnTo>
                  <a:pt x="0" y="24129"/>
                </a:lnTo>
                <a:lnTo>
                  <a:pt x="83820" y="49529"/>
                </a:lnTo>
                <a:lnTo>
                  <a:pt x="91440" y="24129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36159" y="12700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0" y="1270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31079" y="127126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80">
                <a:moveTo>
                  <a:pt x="8890" y="0"/>
                </a:moveTo>
                <a:lnTo>
                  <a:pt x="5080" y="11429"/>
                </a:lnTo>
                <a:lnTo>
                  <a:pt x="0" y="22859"/>
                </a:lnTo>
                <a:lnTo>
                  <a:pt x="83820" y="55879"/>
                </a:lnTo>
                <a:lnTo>
                  <a:pt x="88900" y="43179"/>
                </a:lnTo>
                <a:lnTo>
                  <a:pt x="93980" y="3175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14900" y="1303019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30">
                <a:moveTo>
                  <a:pt x="10160" y="0"/>
                </a:moveTo>
                <a:lnTo>
                  <a:pt x="5079" y="11429"/>
                </a:lnTo>
                <a:lnTo>
                  <a:pt x="0" y="24129"/>
                </a:lnTo>
                <a:lnTo>
                  <a:pt x="83820" y="62229"/>
                </a:lnTo>
                <a:lnTo>
                  <a:pt x="88900" y="50800"/>
                </a:lnTo>
                <a:lnTo>
                  <a:pt x="93979" y="381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03800" y="134111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5079" y="0"/>
                </a:lnTo>
                <a:lnTo>
                  <a:pt x="0" y="127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98720" y="134111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40">
                <a:moveTo>
                  <a:pt x="11429" y="0"/>
                </a:moveTo>
                <a:lnTo>
                  <a:pt x="5079" y="12700"/>
                </a:lnTo>
                <a:lnTo>
                  <a:pt x="0" y="24129"/>
                </a:lnTo>
                <a:lnTo>
                  <a:pt x="83819" y="66039"/>
                </a:lnTo>
                <a:lnTo>
                  <a:pt x="88900" y="54609"/>
                </a:lnTo>
                <a:lnTo>
                  <a:pt x="95250" y="43179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82540" y="1384300"/>
            <a:ext cx="125730" cy="86360"/>
          </a:xfrm>
          <a:custGeom>
            <a:avLst/>
            <a:gdLst/>
            <a:ahLst/>
            <a:cxnLst/>
            <a:rect l="l" t="t" r="r" b="b"/>
            <a:pathLst>
              <a:path w="125729" h="86359">
                <a:moveTo>
                  <a:pt x="11430" y="0"/>
                </a:moveTo>
                <a:lnTo>
                  <a:pt x="5080" y="11429"/>
                </a:lnTo>
                <a:lnTo>
                  <a:pt x="0" y="22860"/>
                </a:lnTo>
                <a:lnTo>
                  <a:pt x="114300" y="86360"/>
                </a:lnTo>
                <a:lnTo>
                  <a:pt x="120650" y="74929"/>
                </a:lnTo>
                <a:lnTo>
                  <a:pt x="125730" y="63500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86930" y="142621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90" h="71119">
                <a:moveTo>
                  <a:pt x="26670" y="0"/>
                </a:moveTo>
                <a:lnTo>
                  <a:pt x="0" y="71119"/>
                </a:lnTo>
                <a:lnTo>
                  <a:pt x="85090" y="6222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51450" y="1384300"/>
            <a:ext cx="260350" cy="115570"/>
          </a:xfrm>
          <a:custGeom>
            <a:avLst/>
            <a:gdLst/>
            <a:ahLst/>
            <a:cxnLst/>
            <a:rect l="l" t="t" r="r" b="b"/>
            <a:pathLst>
              <a:path w="260350" h="115569">
                <a:moveTo>
                  <a:pt x="252729" y="0"/>
                </a:moveTo>
                <a:lnTo>
                  <a:pt x="0" y="92710"/>
                </a:lnTo>
                <a:lnTo>
                  <a:pt x="5079" y="104139"/>
                </a:lnTo>
                <a:lnTo>
                  <a:pt x="8889" y="115570"/>
                </a:lnTo>
                <a:lnTo>
                  <a:pt x="260350" y="24129"/>
                </a:lnTo>
                <a:lnTo>
                  <a:pt x="256539" y="11429"/>
                </a:lnTo>
                <a:lnTo>
                  <a:pt x="252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04179" y="1341119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125730" y="0"/>
                </a:moveTo>
                <a:lnTo>
                  <a:pt x="0" y="43179"/>
                </a:lnTo>
                <a:lnTo>
                  <a:pt x="3810" y="54609"/>
                </a:lnTo>
                <a:lnTo>
                  <a:pt x="7620" y="67309"/>
                </a:lnTo>
                <a:lnTo>
                  <a:pt x="133350" y="24129"/>
                </a:lnTo>
                <a:lnTo>
                  <a:pt x="129540" y="12700"/>
                </a:lnTo>
                <a:lnTo>
                  <a:pt x="1257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29909" y="1303019"/>
            <a:ext cx="133350" cy="62230"/>
          </a:xfrm>
          <a:custGeom>
            <a:avLst/>
            <a:gdLst/>
            <a:ahLst/>
            <a:cxnLst/>
            <a:rect l="l" t="t" r="r" b="b"/>
            <a:pathLst>
              <a:path w="133350" h="62230">
                <a:moveTo>
                  <a:pt x="127000" y="0"/>
                </a:moveTo>
                <a:lnTo>
                  <a:pt x="0" y="38100"/>
                </a:lnTo>
                <a:lnTo>
                  <a:pt x="3810" y="50800"/>
                </a:lnTo>
                <a:lnTo>
                  <a:pt x="7619" y="62229"/>
                </a:lnTo>
                <a:lnTo>
                  <a:pt x="133350" y="24129"/>
                </a:lnTo>
                <a:lnTo>
                  <a:pt x="129539" y="1142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56909" y="1270000"/>
            <a:ext cx="132080" cy="57150"/>
          </a:xfrm>
          <a:custGeom>
            <a:avLst/>
            <a:gdLst/>
            <a:ahLst/>
            <a:cxnLst/>
            <a:rect l="l" t="t" r="r" b="b"/>
            <a:pathLst>
              <a:path w="132079" h="57150">
                <a:moveTo>
                  <a:pt x="125729" y="0"/>
                </a:moveTo>
                <a:lnTo>
                  <a:pt x="0" y="33020"/>
                </a:lnTo>
                <a:lnTo>
                  <a:pt x="2539" y="44450"/>
                </a:lnTo>
                <a:lnTo>
                  <a:pt x="6350" y="57150"/>
                </a:lnTo>
                <a:lnTo>
                  <a:pt x="132079" y="25400"/>
                </a:lnTo>
                <a:lnTo>
                  <a:pt x="129539" y="127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82640" y="12700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70" y="0"/>
                </a:moveTo>
                <a:lnTo>
                  <a:pt x="0" y="0"/>
                </a:lnTo>
                <a:lnTo>
                  <a:pt x="381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83909" y="1245869"/>
            <a:ext cx="130810" cy="49530"/>
          </a:xfrm>
          <a:custGeom>
            <a:avLst/>
            <a:gdLst/>
            <a:ahLst/>
            <a:cxnLst/>
            <a:rect l="l" t="t" r="r" b="b"/>
            <a:pathLst>
              <a:path w="130810" h="49530">
                <a:moveTo>
                  <a:pt x="125729" y="0"/>
                </a:moveTo>
                <a:lnTo>
                  <a:pt x="0" y="24129"/>
                </a:lnTo>
                <a:lnTo>
                  <a:pt x="5079" y="49529"/>
                </a:lnTo>
                <a:lnTo>
                  <a:pt x="130810" y="24129"/>
                </a:lnTo>
                <a:lnTo>
                  <a:pt x="128269" y="11429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09640" y="1245869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30">
                <a:moveTo>
                  <a:pt x="1270" y="0"/>
                </a:moveTo>
                <a:lnTo>
                  <a:pt x="0" y="0"/>
                </a:lnTo>
                <a:lnTo>
                  <a:pt x="2539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0909" y="1229360"/>
            <a:ext cx="128270" cy="40640"/>
          </a:xfrm>
          <a:custGeom>
            <a:avLst/>
            <a:gdLst/>
            <a:ahLst/>
            <a:cxnLst/>
            <a:rect l="l" t="t" r="r" b="b"/>
            <a:pathLst>
              <a:path w="128270" h="40640">
                <a:moveTo>
                  <a:pt x="125729" y="0"/>
                </a:moveTo>
                <a:lnTo>
                  <a:pt x="0" y="16510"/>
                </a:lnTo>
                <a:lnTo>
                  <a:pt x="1269" y="27939"/>
                </a:lnTo>
                <a:lnTo>
                  <a:pt x="2539" y="40639"/>
                </a:lnTo>
                <a:lnTo>
                  <a:pt x="128269" y="254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36640" y="122936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37909" y="122301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125729" y="0"/>
                </a:moveTo>
                <a:lnTo>
                  <a:pt x="0" y="6350"/>
                </a:lnTo>
                <a:lnTo>
                  <a:pt x="0" y="19050"/>
                </a:lnTo>
                <a:lnTo>
                  <a:pt x="1269" y="31750"/>
                </a:lnTo>
                <a:lnTo>
                  <a:pt x="127000" y="25400"/>
                </a:lnTo>
                <a:lnTo>
                  <a:pt x="125729" y="127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63640" y="12230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63640" y="122301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1270" y="0"/>
                </a:moveTo>
                <a:lnTo>
                  <a:pt x="0" y="12700"/>
                </a:lnTo>
                <a:lnTo>
                  <a:pt x="0" y="25400"/>
                </a:lnTo>
                <a:lnTo>
                  <a:pt x="125730" y="31750"/>
                </a:lnTo>
                <a:lnTo>
                  <a:pt x="125730" y="19050"/>
                </a:lnTo>
                <a:lnTo>
                  <a:pt x="127000" y="635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89370" y="122936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88100" y="1229360"/>
            <a:ext cx="129539" cy="40640"/>
          </a:xfrm>
          <a:custGeom>
            <a:avLst/>
            <a:gdLst/>
            <a:ahLst/>
            <a:cxnLst/>
            <a:rect l="l" t="t" r="r" b="b"/>
            <a:pathLst>
              <a:path w="129540" h="40640">
                <a:moveTo>
                  <a:pt x="3810" y="0"/>
                </a:moveTo>
                <a:lnTo>
                  <a:pt x="1270" y="12700"/>
                </a:lnTo>
                <a:lnTo>
                  <a:pt x="0" y="25400"/>
                </a:lnTo>
                <a:lnTo>
                  <a:pt x="127000" y="40639"/>
                </a:lnTo>
                <a:lnTo>
                  <a:pt x="128270" y="27939"/>
                </a:lnTo>
                <a:lnTo>
                  <a:pt x="129540" y="1651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16369" y="1245869"/>
            <a:ext cx="2540" cy="11430"/>
          </a:xfrm>
          <a:custGeom>
            <a:avLst/>
            <a:gdLst/>
            <a:ahLst/>
            <a:cxnLst/>
            <a:rect l="l" t="t" r="r" b="b"/>
            <a:pathLst>
              <a:path w="2540" h="11430">
                <a:moveTo>
                  <a:pt x="2539" y="0"/>
                </a:moveTo>
                <a:lnTo>
                  <a:pt x="1270" y="0"/>
                </a:lnTo>
                <a:lnTo>
                  <a:pt x="0" y="1142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13830" y="1245869"/>
            <a:ext cx="130810" cy="49530"/>
          </a:xfrm>
          <a:custGeom>
            <a:avLst/>
            <a:gdLst/>
            <a:ahLst/>
            <a:cxnLst/>
            <a:rect l="l" t="t" r="r" b="b"/>
            <a:pathLst>
              <a:path w="130809" h="49530">
                <a:moveTo>
                  <a:pt x="5079" y="0"/>
                </a:moveTo>
                <a:lnTo>
                  <a:pt x="2540" y="11429"/>
                </a:lnTo>
                <a:lnTo>
                  <a:pt x="0" y="24129"/>
                </a:lnTo>
                <a:lnTo>
                  <a:pt x="125729" y="49529"/>
                </a:lnTo>
                <a:lnTo>
                  <a:pt x="130810" y="2412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39559" y="1270000"/>
            <a:ext cx="132080" cy="57150"/>
          </a:xfrm>
          <a:custGeom>
            <a:avLst/>
            <a:gdLst/>
            <a:ahLst/>
            <a:cxnLst/>
            <a:rect l="l" t="t" r="r" b="b"/>
            <a:pathLst>
              <a:path w="132079" h="57150">
                <a:moveTo>
                  <a:pt x="5080" y="0"/>
                </a:moveTo>
                <a:lnTo>
                  <a:pt x="0" y="25400"/>
                </a:lnTo>
                <a:lnTo>
                  <a:pt x="125730" y="57150"/>
                </a:lnTo>
                <a:lnTo>
                  <a:pt x="128270" y="44450"/>
                </a:lnTo>
                <a:lnTo>
                  <a:pt x="132080" y="33020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64019" y="1303019"/>
            <a:ext cx="133350" cy="62230"/>
          </a:xfrm>
          <a:custGeom>
            <a:avLst/>
            <a:gdLst/>
            <a:ahLst/>
            <a:cxnLst/>
            <a:rect l="l" t="t" r="r" b="b"/>
            <a:pathLst>
              <a:path w="133350" h="62230">
                <a:moveTo>
                  <a:pt x="7620" y="0"/>
                </a:moveTo>
                <a:lnTo>
                  <a:pt x="3809" y="11429"/>
                </a:lnTo>
                <a:lnTo>
                  <a:pt x="0" y="24129"/>
                </a:lnTo>
                <a:lnTo>
                  <a:pt x="127000" y="62229"/>
                </a:lnTo>
                <a:lnTo>
                  <a:pt x="130809" y="50800"/>
                </a:lnTo>
                <a:lnTo>
                  <a:pt x="133350" y="3810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94830" y="134111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89750" y="1341119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20" h="67309">
                <a:moveTo>
                  <a:pt x="8890" y="0"/>
                </a:moveTo>
                <a:lnTo>
                  <a:pt x="5079" y="12700"/>
                </a:lnTo>
                <a:lnTo>
                  <a:pt x="0" y="24129"/>
                </a:lnTo>
                <a:lnTo>
                  <a:pt x="125729" y="67309"/>
                </a:lnTo>
                <a:lnTo>
                  <a:pt x="130809" y="54609"/>
                </a:lnTo>
                <a:lnTo>
                  <a:pt x="134620" y="43179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15480" y="1384300"/>
            <a:ext cx="203200" cy="95250"/>
          </a:xfrm>
          <a:custGeom>
            <a:avLst/>
            <a:gdLst/>
            <a:ahLst/>
            <a:cxnLst/>
            <a:rect l="l" t="t" r="r" b="b"/>
            <a:pathLst>
              <a:path w="203200" h="95250">
                <a:moveTo>
                  <a:pt x="8890" y="0"/>
                </a:moveTo>
                <a:lnTo>
                  <a:pt x="5079" y="11429"/>
                </a:lnTo>
                <a:lnTo>
                  <a:pt x="0" y="24129"/>
                </a:lnTo>
                <a:lnTo>
                  <a:pt x="195579" y="95250"/>
                </a:lnTo>
                <a:lnTo>
                  <a:pt x="199390" y="82550"/>
                </a:lnTo>
                <a:lnTo>
                  <a:pt x="203200" y="7112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07669" y="1872424"/>
            <a:ext cx="839724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230">
              <a:lnSpc>
                <a:spcPct val="100000"/>
              </a:lnSpc>
              <a:tabLst>
                <a:tab pos="3769995" algn="l"/>
                <a:tab pos="5493385" algn="l"/>
                <a:tab pos="6608445" algn="l"/>
              </a:tabLst>
            </a:pP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ee	All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ed	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ee	Alloca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x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li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ee</a:t>
            </a:r>
            <a:r>
              <a:rPr sz="2400" spc="0" dirty="0">
                <a:latin typeface="Arial"/>
                <a:cs typeface="Arial"/>
              </a:rPr>
              <a:t>/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5" name="object 85"/>
          <p:cNvSpPr txBox="1"/>
          <p:nvPr/>
        </p:nvSpPr>
        <p:spPr>
          <a:xfrm>
            <a:off x="2933700" y="958024"/>
            <a:ext cx="9658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600" i="1" spc="-10" dirty="0">
                <a:latin typeface="Arial"/>
                <a:cs typeface="Arial"/>
              </a:rPr>
              <a:t>I</a:t>
            </a:r>
            <a:r>
              <a:rPr sz="1600" i="1" spc="5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p</a:t>
            </a:r>
            <a:r>
              <a:rPr sz="1600" i="1" dirty="0">
                <a:latin typeface="Arial"/>
                <a:cs typeface="Arial"/>
              </a:rPr>
              <a:t>li</a:t>
            </a:r>
            <a:r>
              <a:rPr sz="1600" i="1" spc="10" dirty="0">
                <a:latin typeface="Arial"/>
                <a:cs typeface="Arial"/>
              </a:rPr>
              <a:t>c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600" i="1" spc="-5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 lis</a:t>
            </a:r>
            <a:r>
              <a:rPr sz="1600" i="1" spc="-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63402" y="1486822"/>
          <a:ext cx="5711183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6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279" y="188639"/>
            <a:ext cx="382016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  <a:tabLst>
                <a:tab pos="1948814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pli</a:t>
            </a:r>
            <a:r>
              <a:rPr spc="-15" dirty="0"/>
              <a:t>ci</a:t>
            </a:r>
            <a:r>
              <a:rPr dirty="0"/>
              <a:t>t	</a:t>
            </a:r>
            <a:r>
              <a:rPr spc="-5" dirty="0"/>
              <a:t>f</a:t>
            </a:r>
            <a:r>
              <a:rPr spc="-10" dirty="0"/>
              <a:t>r</a:t>
            </a:r>
            <a:r>
              <a:rPr spc="-15" dirty="0"/>
              <a:t>e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5" dirty="0"/>
              <a:t>li</a:t>
            </a:r>
            <a:r>
              <a:rPr spc="-20" dirty="0"/>
              <a:t>s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300" y="28443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180" y="2781482"/>
            <a:ext cx="82346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) in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rm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impl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Ho</a:t>
            </a:r>
            <a:r>
              <a:rPr dirty="0"/>
              <a:t>w</a:t>
            </a:r>
            <a:r>
              <a:rPr spc="-5" dirty="0"/>
              <a:t> d</a:t>
            </a:r>
            <a:r>
              <a:rPr dirty="0"/>
              <a:t>o</a:t>
            </a:r>
            <a:r>
              <a:rPr spc="5" dirty="0"/>
              <a:t> </a:t>
            </a:r>
            <a:r>
              <a:rPr spc="-5" dirty="0"/>
              <a:t>w</a:t>
            </a:r>
            <a:r>
              <a:rPr dirty="0"/>
              <a:t>e</a:t>
            </a:r>
            <a:r>
              <a:rPr spc="-5" dirty="0"/>
              <a:t> fin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f</a:t>
            </a:r>
            <a:r>
              <a:rPr dirty="0"/>
              <a:t>r</a:t>
            </a:r>
            <a:r>
              <a:rPr spc="5" dirty="0"/>
              <a:t>e</a:t>
            </a:r>
            <a:r>
              <a:rPr dirty="0"/>
              <a:t>e</a:t>
            </a:r>
            <a:r>
              <a:rPr spc="-5" dirty="0"/>
              <a:t> blo</a:t>
            </a:r>
            <a:r>
              <a:rPr dirty="0"/>
              <a:t>ck </a:t>
            </a:r>
            <a:r>
              <a:rPr spc="-5" dirty="0"/>
              <a:t>i</a:t>
            </a:r>
            <a:r>
              <a:rPr dirty="0"/>
              <a:t>n</a:t>
            </a:r>
            <a:r>
              <a:rPr spc="5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5" dirty="0"/>
              <a:t>h</a:t>
            </a:r>
            <a:r>
              <a:rPr spc="-5" dirty="0"/>
              <a:t>eap</a:t>
            </a:r>
            <a:r>
              <a:rPr dirty="0"/>
              <a:t>?</a:t>
            </a: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Sta</a:t>
            </a:r>
            <a:r>
              <a:rPr spc="10" dirty="0"/>
              <a:t>r</a:t>
            </a:r>
            <a:r>
              <a:rPr spc="-5" dirty="0"/>
              <a:t>t</a:t>
            </a:r>
            <a:r>
              <a:rPr spc="5" dirty="0"/>
              <a:t> </a:t>
            </a:r>
            <a:r>
              <a:rPr dirty="0"/>
              <a:t>sc</a:t>
            </a:r>
            <a:r>
              <a:rPr spc="-5" dirty="0"/>
              <a:t>annin</a:t>
            </a:r>
            <a:r>
              <a:rPr dirty="0"/>
              <a:t>g</a:t>
            </a:r>
            <a:r>
              <a:rPr spc="5" dirty="0"/>
              <a:t> </a:t>
            </a:r>
            <a:r>
              <a:rPr spc="-5" dirty="0"/>
              <a:t>f</a:t>
            </a:r>
            <a:r>
              <a:rPr dirty="0"/>
              <a:t>r</a:t>
            </a:r>
            <a:r>
              <a:rPr spc="5" dirty="0"/>
              <a:t>o</a:t>
            </a:r>
            <a:r>
              <a:rPr dirty="0"/>
              <a:t>m </a:t>
            </a:r>
            <a:r>
              <a:rPr spc="-5" dirty="0"/>
              <a:t>t</a:t>
            </a:r>
            <a:r>
              <a:rPr spc="5" dirty="0"/>
              <a:t>h</a:t>
            </a:r>
            <a:r>
              <a:rPr dirty="0"/>
              <a:t>e</a:t>
            </a:r>
            <a:r>
              <a:rPr spc="-5" dirty="0"/>
              <a:t> b</a:t>
            </a:r>
            <a:r>
              <a:rPr spc="5" dirty="0"/>
              <a:t>e</a:t>
            </a:r>
            <a:r>
              <a:rPr spc="-5" dirty="0"/>
              <a:t>ginnin</a:t>
            </a:r>
            <a:r>
              <a:rPr dirty="0"/>
              <a:t>g</a:t>
            </a:r>
            <a:r>
              <a:rPr spc="-5" dirty="0"/>
              <a:t> </a:t>
            </a:r>
            <a:r>
              <a:rPr spc="5" dirty="0"/>
              <a:t>o</a:t>
            </a:r>
            <a:r>
              <a:rPr spc="-5" dirty="0"/>
              <a:t>f</a:t>
            </a:r>
            <a:r>
              <a:rPr spc="5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heap.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05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2760"/>
              </a:lnSpc>
            </a:pPr>
            <a:r>
              <a:rPr spc="-95" dirty="0"/>
              <a:t>T</a:t>
            </a:r>
            <a:r>
              <a:rPr dirty="0"/>
              <a:t>r</a:t>
            </a:r>
            <a:r>
              <a:rPr spc="5" dirty="0"/>
              <a:t>a</a:t>
            </a:r>
            <a:r>
              <a:rPr dirty="0"/>
              <a:t>v</a:t>
            </a:r>
            <a:r>
              <a:rPr spc="-5" dirty="0"/>
              <a:t>e</a:t>
            </a:r>
            <a:r>
              <a:rPr dirty="0"/>
              <a:t>rse</a:t>
            </a:r>
            <a:r>
              <a:rPr spc="5" dirty="0"/>
              <a:t> </a:t>
            </a:r>
            <a:r>
              <a:rPr spc="-5" dirty="0"/>
              <a:t>ea</a:t>
            </a:r>
            <a:r>
              <a:rPr dirty="0"/>
              <a:t>ch</a:t>
            </a:r>
            <a:r>
              <a:rPr spc="5" dirty="0"/>
              <a:t> </a:t>
            </a:r>
            <a:r>
              <a:rPr spc="-5" dirty="0"/>
              <a:t>blo</a:t>
            </a:r>
            <a:r>
              <a:rPr dirty="0"/>
              <a:t>ck </a:t>
            </a:r>
            <a:r>
              <a:rPr spc="-5" dirty="0"/>
              <a:t>unti</a:t>
            </a:r>
            <a:r>
              <a:rPr dirty="0"/>
              <a:t>l</a:t>
            </a:r>
            <a:r>
              <a:rPr spc="-5" dirty="0"/>
              <a:t> </a:t>
            </a:r>
            <a:r>
              <a:rPr spc="10" dirty="0"/>
              <a:t>(</a:t>
            </a:r>
            <a:r>
              <a:rPr spc="-5" dirty="0"/>
              <a:t>a</a:t>
            </a:r>
            <a:r>
              <a:rPr dirty="0"/>
              <a:t>) </a:t>
            </a:r>
            <a:r>
              <a:rPr spc="-5" dirty="0"/>
              <a:t>w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fin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f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blo</a:t>
            </a:r>
            <a:r>
              <a:rPr dirty="0"/>
              <a:t>ck </a:t>
            </a:r>
            <a:r>
              <a:rPr spc="-5" dirty="0"/>
              <a:t>a</a:t>
            </a:r>
            <a:r>
              <a:rPr spc="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10" dirty="0"/>
              <a:t>(</a:t>
            </a:r>
            <a:r>
              <a:rPr spc="-5" dirty="0"/>
              <a:t>b</a:t>
            </a:r>
            <a:r>
              <a:rPr dirty="0"/>
              <a:t>) </a:t>
            </a:r>
            <a:r>
              <a:rPr spc="-5" dirty="0"/>
              <a:t>t</a:t>
            </a:r>
            <a:r>
              <a:rPr spc="5" dirty="0"/>
              <a:t>h</a:t>
            </a:r>
            <a:r>
              <a:rPr dirty="0"/>
              <a:t>e</a:t>
            </a:r>
            <a:r>
              <a:rPr spc="-5" dirty="0"/>
              <a:t> blo</a:t>
            </a:r>
            <a:r>
              <a:rPr dirty="0"/>
              <a:t>ck </a:t>
            </a:r>
            <a:r>
              <a:rPr spc="-5" dirty="0"/>
              <a:t>i</a:t>
            </a:r>
            <a:r>
              <a:rPr dirty="0"/>
              <a:t>s </a:t>
            </a:r>
            <a:r>
              <a:rPr spc="-5" dirty="0"/>
              <a:t>la</a:t>
            </a:r>
            <a:r>
              <a:rPr spc="10" dirty="0"/>
              <a:t>r</a:t>
            </a:r>
            <a:r>
              <a:rPr spc="-5" dirty="0"/>
              <a:t>g</a:t>
            </a:r>
            <a:r>
              <a:rPr dirty="0"/>
              <a:t>e</a:t>
            </a:r>
            <a:r>
              <a:rPr spc="-5" dirty="0"/>
              <a:t> en</a:t>
            </a:r>
            <a:r>
              <a:rPr spc="5" dirty="0"/>
              <a:t>o</a:t>
            </a:r>
            <a:r>
              <a:rPr spc="-5" dirty="0"/>
              <a:t>ug</a:t>
            </a:r>
            <a:r>
              <a:rPr dirty="0"/>
              <a:t>h</a:t>
            </a:r>
            <a:r>
              <a:rPr spc="-5" dirty="0"/>
              <a:t> </a:t>
            </a:r>
            <a:r>
              <a:rPr spc="0" dirty="0"/>
              <a:t>t</a:t>
            </a:r>
            <a:r>
              <a:rPr dirty="0"/>
              <a:t>o</a:t>
            </a:r>
            <a:r>
              <a:rPr spc="-5" dirty="0"/>
              <a:t> ha</a:t>
            </a:r>
            <a:r>
              <a:rPr spc="5" dirty="0"/>
              <a:t>n</a:t>
            </a:r>
            <a:r>
              <a:rPr spc="-5" dirty="0"/>
              <a:t>dl</a:t>
            </a:r>
            <a:r>
              <a:rPr dirty="0"/>
              <a:t>e</a:t>
            </a:r>
            <a:r>
              <a:rPr spc="-5" dirty="0"/>
              <a:t> th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r</a:t>
            </a:r>
            <a:r>
              <a:rPr spc="-5" dirty="0"/>
              <a:t>e</a:t>
            </a:r>
            <a:r>
              <a:rPr spc="5" dirty="0"/>
              <a:t>q</a:t>
            </a:r>
            <a:r>
              <a:rPr spc="-5" dirty="0"/>
              <a:t>ue</a:t>
            </a:r>
            <a:r>
              <a:rPr dirty="0"/>
              <a:t>s</a:t>
            </a:r>
            <a:r>
              <a:rPr spc="-5" dirty="0"/>
              <a:t>t.</a:t>
            </a: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pc="-15" dirty="0"/>
              <a:t>T</a:t>
            </a:r>
            <a:r>
              <a:rPr spc="5" dirty="0"/>
              <a:t>h</a:t>
            </a:r>
            <a:r>
              <a:rPr spc="-5" dirty="0"/>
              <a:t>i</a:t>
            </a:r>
            <a:r>
              <a:rPr dirty="0"/>
              <a:t>s </a:t>
            </a:r>
            <a:r>
              <a:rPr spc="-15" dirty="0"/>
              <a:t>i</a:t>
            </a:r>
            <a:r>
              <a:rPr dirty="0"/>
              <a:t>s</a:t>
            </a:r>
            <a:r>
              <a:rPr spc="10" dirty="0"/>
              <a:t> </a:t>
            </a:r>
            <a:r>
              <a:rPr dirty="0"/>
              <a:t>c</a:t>
            </a:r>
            <a:r>
              <a:rPr spc="-5" dirty="0"/>
              <a:t>al</a:t>
            </a:r>
            <a:r>
              <a:rPr spc="-15" dirty="0"/>
              <a:t>l</a:t>
            </a:r>
            <a:r>
              <a:rPr spc="5" dirty="0"/>
              <a:t>e</a:t>
            </a:r>
            <a:r>
              <a:rPr dirty="0"/>
              <a:t>d</a:t>
            </a:r>
            <a:r>
              <a:rPr spc="-5" dirty="0"/>
              <a:t> th</a:t>
            </a:r>
            <a:r>
              <a:rPr dirty="0"/>
              <a:t>e</a:t>
            </a:r>
            <a:r>
              <a:rPr spc="5" dirty="0"/>
              <a:t> </a:t>
            </a:r>
            <a:r>
              <a:rPr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b="1" spc="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b="1" spc="-5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spc="10" dirty="0"/>
              <a:t>r</a:t>
            </a:r>
            <a:r>
              <a:rPr spc="-5" dirty="0"/>
              <a:t>ateg</a:t>
            </a:r>
            <a:r>
              <a:rPr spc="-170" dirty="0"/>
              <a:t>y</a:t>
            </a:r>
            <a:r>
              <a:rPr spc="-5" dirty="0"/>
              <a:t>.</a:t>
            </a:r>
          </a:p>
        </p:txBody>
      </p:sp>
      <p:sp>
        <p:nvSpPr>
          <p:cNvPr id="7" name="object 7"/>
          <p:cNvSpPr/>
          <p:nvPr/>
        </p:nvSpPr>
        <p:spPr>
          <a:xfrm>
            <a:off x="3826509" y="14198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34289" y="0"/>
                </a:moveTo>
                <a:lnTo>
                  <a:pt x="0" y="68579"/>
                </a:lnTo>
                <a:lnTo>
                  <a:pt x="85089" y="68579"/>
                </a:lnTo>
                <a:lnTo>
                  <a:pt x="342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7579" y="1386839"/>
            <a:ext cx="248920" cy="113030"/>
          </a:xfrm>
          <a:custGeom>
            <a:avLst/>
            <a:gdLst/>
            <a:ahLst/>
            <a:cxnLst/>
            <a:rect l="l" t="t" r="r" b="b"/>
            <a:pathLst>
              <a:path w="248919" h="113030">
                <a:moveTo>
                  <a:pt x="240030" y="0"/>
                </a:moveTo>
                <a:lnTo>
                  <a:pt x="0" y="88900"/>
                </a:lnTo>
                <a:lnTo>
                  <a:pt x="3809" y="101600"/>
                </a:lnTo>
                <a:lnTo>
                  <a:pt x="8889" y="113030"/>
                </a:lnTo>
                <a:lnTo>
                  <a:pt x="248919" y="24130"/>
                </a:lnTo>
                <a:lnTo>
                  <a:pt x="245109" y="11430"/>
                </a:lnTo>
                <a:lnTo>
                  <a:pt x="2400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7610" y="138683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80" h="11430">
                <a:moveTo>
                  <a:pt x="1269" y="0"/>
                </a:moveTo>
                <a:lnTo>
                  <a:pt x="0" y="0"/>
                </a:lnTo>
                <a:lnTo>
                  <a:pt x="5079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8879" y="1308100"/>
            <a:ext cx="243840" cy="102870"/>
          </a:xfrm>
          <a:custGeom>
            <a:avLst/>
            <a:gdLst/>
            <a:ahLst/>
            <a:cxnLst/>
            <a:rect l="l" t="t" r="r" b="b"/>
            <a:pathLst>
              <a:path w="243839" h="102869">
                <a:moveTo>
                  <a:pt x="236219" y="0"/>
                </a:moveTo>
                <a:lnTo>
                  <a:pt x="0" y="78739"/>
                </a:lnTo>
                <a:lnTo>
                  <a:pt x="3809" y="90170"/>
                </a:lnTo>
                <a:lnTo>
                  <a:pt x="7619" y="102870"/>
                </a:lnTo>
                <a:lnTo>
                  <a:pt x="243839" y="24129"/>
                </a:lnTo>
                <a:lnTo>
                  <a:pt x="240030" y="12700"/>
                </a:lnTo>
                <a:lnTo>
                  <a:pt x="2362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5100" y="13081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69" y="0"/>
                </a:moveTo>
                <a:lnTo>
                  <a:pt x="0" y="0"/>
                </a:lnTo>
                <a:lnTo>
                  <a:pt x="3810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6370" y="1276350"/>
            <a:ext cx="121920" cy="55880"/>
          </a:xfrm>
          <a:custGeom>
            <a:avLst/>
            <a:gdLst/>
            <a:ahLst/>
            <a:cxnLst/>
            <a:rect l="l" t="t" r="r" b="b"/>
            <a:pathLst>
              <a:path w="121919" h="55880">
                <a:moveTo>
                  <a:pt x="115569" y="0"/>
                </a:moveTo>
                <a:lnTo>
                  <a:pt x="0" y="31750"/>
                </a:lnTo>
                <a:lnTo>
                  <a:pt x="2540" y="44450"/>
                </a:lnTo>
                <a:lnTo>
                  <a:pt x="6350" y="55879"/>
                </a:lnTo>
                <a:lnTo>
                  <a:pt x="121919" y="25400"/>
                </a:lnTo>
                <a:lnTo>
                  <a:pt x="119380" y="12700"/>
                </a:lnTo>
                <a:lnTo>
                  <a:pt x="1155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1939" y="1252219"/>
            <a:ext cx="119380" cy="49530"/>
          </a:xfrm>
          <a:custGeom>
            <a:avLst/>
            <a:gdLst/>
            <a:ahLst/>
            <a:cxnLst/>
            <a:rect l="l" t="t" r="r" b="b"/>
            <a:pathLst>
              <a:path w="119380" h="49530">
                <a:moveTo>
                  <a:pt x="114300" y="0"/>
                </a:moveTo>
                <a:lnTo>
                  <a:pt x="0" y="24129"/>
                </a:lnTo>
                <a:lnTo>
                  <a:pt x="3810" y="36829"/>
                </a:lnTo>
                <a:lnTo>
                  <a:pt x="6350" y="49529"/>
                </a:lnTo>
                <a:lnTo>
                  <a:pt x="119380" y="254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6239" y="1236980"/>
            <a:ext cx="114300" cy="40640"/>
          </a:xfrm>
          <a:custGeom>
            <a:avLst/>
            <a:gdLst/>
            <a:ahLst/>
            <a:cxnLst/>
            <a:rect l="l" t="t" r="r" b="b"/>
            <a:pathLst>
              <a:path w="114300" h="40640">
                <a:moveTo>
                  <a:pt x="110490" y="0"/>
                </a:moveTo>
                <a:lnTo>
                  <a:pt x="0" y="15240"/>
                </a:lnTo>
                <a:lnTo>
                  <a:pt x="2540" y="27940"/>
                </a:lnTo>
                <a:lnTo>
                  <a:pt x="3810" y="40640"/>
                </a:lnTo>
                <a:lnTo>
                  <a:pt x="114300" y="25400"/>
                </a:lnTo>
                <a:lnTo>
                  <a:pt x="113030" y="12700"/>
                </a:lnTo>
                <a:lnTo>
                  <a:pt x="1104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6729" y="123698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69" y="0"/>
                </a:moveTo>
                <a:lnTo>
                  <a:pt x="0" y="0"/>
                </a:lnTo>
                <a:lnTo>
                  <a:pt x="253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0" y="1231900"/>
            <a:ext cx="107950" cy="30480"/>
          </a:xfrm>
          <a:custGeom>
            <a:avLst/>
            <a:gdLst/>
            <a:ahLst/>
            <a:cxnLst/>
            <a:rect l="l" t="t" r="r" b="b"/>
            <a:pathLst>
              <a:path w="107950" h="30480">
                <a:moveTo>
                  <a:pt x="106680" y="0"/>
                </a:moveTo>
                <a:lnTo>
                  <a:pt x="0" y="5079"/>
                </a:lnTo>
                <a:lnTo>
                  <a:pt x="1269" y="17779"/>
                </a:lnTo>
                <a:lnTo>
                  <a:pt x="1269" y="30479"/>
                </a:lnTo>
                <a:lnTo>
                  <a:pt x="107950" y="25400"/>
                </a:lnTo>
                <a:lnTo>
                  <a:pt x="107950" y="1270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4679" y="1238250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5950" y="1231900"/>
            <a:ext cx="52069" cy="26670"/>
          </a:xfrm>
          <a:custGeom>
            <a:avLst/>
            <a:gdLst/>
            <a:ahLst/>
            <a:cxnLst/>
            <a:rect l="l" t="t" r="r" b="b"/>
            <a:pathLst>
              <a:path w="52069" h="26669">
                <a:moveTo>
                  <a:pt x="0" y="0"/>
                </a:moveTo>
                <a:lnTo>
                  <a:pt x="0" y="25400"/>
                </a:lnTo>
                <a:lnTo>
                  <a:pt x="52069" y="26670"/>
                </a:lnTo>
                <a:lnTo>
                  <a:pt x="52069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8020" y="1239519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6750" y="1233169"/>
            <a:ext cx="53340" cy="29209"/>
          </a:xfrm>
          <a:custGeom>
            <a:avLst/>
            <a:gdLst/>
            <a:ahLst/>
            <a:cxnLst/>
            <a:rect l="l" t="t" r="r" b="b"/>
            <a:pathLst>
              <a:path w="53339" h="29209">
                <a:moveTo>
                  <a:pt x="2539" y="0"/>
                </a:moveTo>
                <a:lnTo>
                  <a:pt x="0" y="25400"/>
                </a:lnTo>
                <a:lnTo>
                  <a:pt x="50800" y="29209"/>
                </a:lnTo>
                <a:lnTo>
                  <a:pt x="53339" y="380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58820" y="123698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7550" y="1236980"/>
            <a:ext cx="102870" cy="40640"/>
          </a:xfrm>
          <a:custGeom>
            <a:avLst/>
            <a:gdLst/>
            <a:ahLst/>
            <a:cxnLst/>
            <a:rect l="l" t="t" r="r" b="b"/>
            <a:pathLst>
              <a:path w="102870" h="40640">
                <a:moveTo>
                  <a:pt x="3810" y="0"/>
                </a:moveTo>
                <a:lnTo>
                  <a:pt x="1270" y="12700"/>
                </a:lnTo>
                <a:lnTo>
                  <a:pt x="0" y="25400"/>
                </a:lnTo>
                <a:lnTo>
                  <a:pt x="99060" y="40640"/>
                </a:lnTo>
                <a:lnTo>
                  <a:pt x="100329" y="27940"/>
                </a:lnTo>
                <a:lnTo>
                  <a:pt x="102870" y="1524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7879" y="125221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5340" y="1252219"/>
            <a:ext cx="102870" cy="49530"/>
          </a:xfrm>
          <a:custGeom>
            <a:avLst/>
            <a:gdLst/>
            <a:ahLst/>
            <a:cxnLst/>
            <a:rect l="l" t="t" r="r" b="b"/>
            <a:pathLst>
              <a:path w="102870" h="49530">
                <a:moveTo>
                  <a:pt x="6350" y="0"/>
                </a:moveTo>
                <a:lnTo>
                  <a:pt x="2539" y="12700"/>
                </a:lnTo>
                <a:lnTo>
                  <a:pt x="0" y="25400"/>
                </a:lnTo>
                <a:lnTo>
                  <a:pt x="96520" y="49529"/>
                </a:lnTo>
                <a:lnTo>
                  <a:pt x="100330" y="36829"/>
                </a:lnTo>
                <a:lnTo>
                  <a:pt x="102870" y="241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5670" y="127635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09" y="0"/>
                </a:moveTo>
                <a:lnTo>
                  <a:pt x="2539" y="0"/>
                </a:lnTo>
                <a:lnTo>
                  <a:pt x="0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1859" y="1276350"/>
            <a:ext cx="101600" cy="55880"/>
          </a:xfrm>
          <a:custGeom>
            <a:avLst/>
            <a:gdLst/>
            <a:ahLst/>
            <a:cxnLst/>
            <a:rect l="l" t="t" r="r" b="b"/>
            <a:pathLst>
              <a:path w="101600" h="55880">
                <a:moveTo>
                  <a:pt x="7619" y="0"/>
                </a:moveTo>
                <a:lnTo>
                  <a:pt x="0" y="25400"/>
                </a:lnTo>
                <a:lnTo>
                  <a:pt x="93979" y="55879"/>
                </a:lnTo>
                <a:lnTo>
                  <a:pt x="97789" y="44450"/>
                </a:lnTo>
                <a:lnTo>
                  <a:pt x="101600" y="3175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9650" y="130810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3810" y="0"/>
                </a:lnTo>
                <a:lnTo>
                  <a:pt x="0" y="127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4570" y="1308100"/>
            <a:ext cx="101600" cy="60960"/>
          </a:xfrm>
          <a:custGeom>
            <a:avLst/>
            <a:gdLst/>
            <a:ahLst/>
            <a:cxnLst/>
            <a:rect l="l" t="t" r="r" b="b"/>
            <a:pathLst>
              <a:path w="101600" h="60959">
                <a:moveTo>
                  <a:pt x="10159" y="0"/>
                </a:moveTo>
                <a:lnTo>
                  <a:pt x="5079" y="12700"/>
                </a:lnTo>
                <a:lnTo>
                  <a:pt x="0" y="24129"/>
                </a:lnTo>
                <a:lnTo>
                  <a:pt x="92709" y="60960"/>
                </a:lnTo>
                <a:lnTo>
                  <a:pt x="97789" y="49529"/>
                </a:lnTo>
                <a:lnTo>
                  <a:pt x="101600" y="3810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2359" y="1346200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30">
                <a:moveTo>
                  <a:pt x="5079" y="0"/>
                </a:moveTo>
                <a:lnTo>
                  <a:pt x="3810" y="0"/>
                </a:lnTo>
                <a:lnTo>
                  <a:pt x="0" y="1142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37279" y="1346200"/>
            <a:ext cx="100330" cy="63500"/>
          </a:xfrm>
          <a:custGeom>
            <a:avLst/>
            <a:gdLst/>
            <a:ahLst/>
            <a:cxnLst/>
            <a:rect l="l" t="t" r="r" b="b"/>
            <a:pathLst>
              <a:path w="100329" h="63500">
                <a:moveTo>
                  <a:pt x="10160" y="0"/>
                </a:moveTo>
                <a:lnTo>
                  <a:pt x="0" y="22860"/>
                </a:lnTo>
                <a:lnTo>
                  <a:pt x="90170" y="63500"/>
                </a:lnTo>
                <a:lnTo>
                  <a:pt x="100330" y="4063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2529" y="138683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6350" y="0"/>
                </a:moveTo>
                <a:lnTo>
                  <a:pt x="5080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7450" y="1386839"/>
            <a:ext cx="135890" cy="85090"/>
          </a:xfrm>
          <a:custGeom>
            <a:avLst/>
            <a:gdLst/>
            <a:ahLst/>
            <a:cxnLst/>
            <a:rect l="l" t="t" r="r" b="b"/>
            <a:pathLst>
              <a:path w="135889" h="85090">
                <a:moveTo>
                  <a:pt x="11429" y="0"/>
                </a:moveTo>
                <a:lnTo>
                  <a:pt x="5079" y="11430"/>
                </a:lnTo>
                <a:lnTo>
                  <a:pt x="0" y="22860"/>
                </a:lnTo>
                <a:lnTo>
                  <a:pt x="124460" y="85089"/>
                </a:lnTo>
                <a:lnTo>
                  <a:pt x="129539" y="73660"/>
                </a:lnTo>
                <a:lnTo>
                  <a:pt x="135889" y="6223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0170" y="1418589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8100" y="0"/>
                </a:moveTo>
                <a:lnTo>
                  <a:pt x="0" y="66039"/>
                </a:lnTo>
                <a:lnTo>
                  <a:pt x="86359" y="6985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5250" y="1384300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69">
                <a:moveTo>
                  <a:pt x="167639" y="0"/>
                </a:moveTo>
                <a:lnTo>
                  <a:pt x="0" y="92710"/>
                </a:lnTo>
                <a:lnTo>
                  <a:pt x="12700" y="115570"/>
                </a:lnTo>
                <a:lnTo>
                  <a:pt x="180339" y="22860"/>
                </a:lnTo>
                <a:lnTo>
                  <a:pt x="175260" y="1142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2890" y="138430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30">
                <a:moveTo>
                  <a:pt x="1270" y="0"/>
                </a:moveTo>
                <a:lnTo>
                  <a:pt x="0" y="0"/>
                </a:lnTo>
                <a:lnTo>
                  <a:pt x="762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4159" y="134111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40">
                <a:moveTo>
                  <a:pt x="83819" y="0"/>
                </a:moveTo>
                <a:lnTo>
                  <a:pt x="0" y="43179"/>
                </a:lnTo>
                <a:lnTo>
                  <a:pt x="6350" y="54609"/>
                </a:lnTo>
                <a:lnTo>
                  <a:pt x="11429" y="66039"/>
                </a:lnTo>
                <a:lnTo>
                  <a:pt x="95250" y="24129"/>
                </a:lnTo>
                <a:lnTo>
                  <a:pt x="90169" y="127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7979" y="1303019"/>
            <a:ext cx="95250" cy="62230"/>
          </a:xfrm>
          <a:custGeom>
            <a:avLst/>
            <a:gdLst/>
            <a:ahLst/>
            <a:cxnLst/>
            <a:rect l="l" t="t" r="r" b="b"/>
            <a:pathLst>
              <a:path w="95250" h="62230">
                <a:moveTo>
                  <a:pt x="85090" y="0"/>
                </a:moveTo>
                <a:lnTo>
                  <a:pt x="0" y="38100"/>
                </a:lnTo>
                <a:lnTo>
                  <a:pt x="6350" y="50800"/>
                </a:lnTo>
                <a:lnTo>
                  <a:pt x="11430" y="62229"/>
                </a:lnTo>
                <a:lnTo>
                  <a:pt x="95250" y="24129"/>
                </a:lnTo>
                <a:lnTo>
                  <a:pt x="90170" y="11429"/>
                </a:lnTo>
                <a:lnTo>
                  <a:pt x="850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43070" y="127126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80">
                <a:moveTo>
                  <a:pt x="83819" y="0"/>
                </a:moveTo>
                <a:lnTo>
                  <a:pt x="0" y="31750"/>
                </a:lnTo>
                <a:lnTo>
                  <a:pt x="5079" y="43179"/>
                </a:lnTo>
                <a:lnTo>
                  <a:pt x="8889" y="55879"/>
                </a:lnTo>
                <a:lnTo>
                  <a:pt x="93979" y="2285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6890" y="127000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1270"/>
                </a:lnTo>
                <a:lnTo>
                  <a:pt x="508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28159" y="124586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30">
                <a:moveTo>
                  <a:pt x="83819" y="0"/>
                </a:moveTo>
                <a:lnTo>
                  <a:pt x="0" y="24129"/>
                </a:lnTo>
                <a:lnTo>
                  <a:pt x="7619" y="49529"/>
                </a:lnTo>
                <a:lnTo>
                  <a:pt x="91439" y="24129"/>
                </a:lnTo>
                <a:lnTo>
                  <a:pt x="87629" y="1142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11979" y="124586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30">
                <a:moveTo>
                  <a:pt x="1270" y="0"/>
                </a:moveTo>
                <a:lnTo>
                  <a:pt x="0" y="0"/>
                </a:lnTo>
                <a:lnTo>
                  <a:pt x="381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13250" y="123571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90">
                <a:moveTo>
                  <a:pt x="41910" y="0"/>
                </a:moveTo>
                <a:lnTo>
                  <a:pt x="0" y="10160"/>
                </a:lnTo>
                <a:lnTo>
                  <a:pt x="2539" y="21589"/>
                </a:lnTo>
                <a:lnTo>
                  <a:pt x="5079" y="34289"/>
                </a:lnTo>
                <a:lnTo>
                  <a:pt x="46989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5159" y="122936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3179" y="0"/>
                </a:moveTo>
                <a:lnTo>
                  <a:pt x="0" y="6350"/>
                </a:lnTo>
                <a:lnTo>
                  <a:pt x="5079" y="31750"/>
                </a:lnTo>
                <a:lnTo>
                  <a:pt x="46989" y="25400"/>
                </a:lnTo>
                <a:lnTo>
                  <a:pt x="44450" y="12700"/>
                </a:lnTo>
                <a:lnTo>
                  <a:pt x="431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98340" y="1225550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09">
                <a:moveTo>
                  <a:pt x="41910" y="0"/>
                </a:moveTo>
                <a:lnTo>
                  <a:pt x="0" y="3810"/>
                </a:lnTo>
                <a:lnTo>
                  <a:pt x="2539" y="29210"/>
                </a:lnTo>
                <a:lnTo>
                  <a:pt x="44450" y="24129"/>
                </a:lnTo>
                <a:lnTo>
                  <a:pt x="43180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40250" y="122555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1520" y="122301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69">
                <a:moveTo>
                  <a:pt x="41909" y="0"/>
                </a:moveTo>
                <a:lnTo>
                  <a:pt x="0" y="2539"/>
                </a:lnTo>
                <a:lnTo>
                  <a:pt x="0" y="15239"/>
                </a:lnTo>
                <a:lnTo>
                  <a:pt x="1269" y="26669"/>
                </a:lnTo>
                <a:lnTo>
                  <a:pt x="43179" y="25400"/>
                </a:lnTo>
                <a:lnTo>
                  <a:pt x="41909" y="127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3429" y="12230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3429" y="122301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69">
                <a:moveTo>
                  <a:pt x="1270" y="0"/>
                </a:moveTo>
                <a:lnTo>
                  <a:pt x="0" y="12700"/>
                </a:lnTo>
                <a:lnTo>
                  <a:pt x="0" y="25400"/>
                </a:lnTo>
                <a:lnTo>
                  <a:pt x="41910" y="26669"/>
                </a:lnTo>
                <a:lnTo>
                  <a:pt x="43180" y="15239"/>
                </a:lnTo>
                <a:lnTo>
                  <a:pt x="4318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26609" y="123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24070" y="1225550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09">
                <a:moveTo>
                  <a:pt x="2539" y="0"/>
                </a:moveTo>
                <a:lnTo>
                  <a:pt x="2539" y="12700"/>
                </a:lnTo>
                <a:lnTo>
                  <a:pt x="0" y="24129"/>
                </a:lnTo>
                <a:lnTo>
                  <a:pt x="43179" y="29210"/>
                </a:lnTo>
                <a:lnTo>
                  <a:pt x="45719" y="381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65979" y="122936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10" y="0"/>
                </a:moveTo>
                <a:lnTo>
                  <a:pt x="2540" y="12700"/>
                </a:lnTo>
                <a:lnTo>
                  <a:pt x="0" y="25400"/>
                </a:lnTo>
                <a:lnTo>
                  <a:pt x="41910" y="31750"/>
                </a:lnTo>
                <a:lnTo>
                  <a:pt x="44450" y="19050"/>
                </a:lnTo>
                <a:lnTo>
                  <a:pt x="45720" y="63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10429" y="123571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70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07890" y="123571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90">
                <a:moveTo>
                  <a:pt x="5080" y="0"/>
                </a:moveTo>
                <a:lnTo>
                  <a:pt x="0" y="25400"/>
                </a:lnTo>
                <a:lnTo>
                  <a:pt x="41910" y="34289"/>
                </a:lnTo>
                <a:lnTo>
                  <a:pt x="44450" y="21589"/>
                </a:lnTo>
                <a:lnTo>
                  <a:pt x="46989" y="10160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52340" y="124586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30">
                <a:moveTo>
                  <a:pt x="3810" y="0"/>
                </a:moveTo>
                <a:lnTo>
                  <a:pt x="2539" y="0"/>
                </a:lnTo>
                <a:lnTo>
                  <a:pt x="0" y="1142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48529" y="124586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30">
                <a:moveTo>
                  <a:pt x="7620" y="0"/>
                </a:moveTo>
                <a:lnTo>
                  <a:pt x="3810" y="11429"/>
                </a:lnTo>
                <a:lnTo>
                  <a:pt x="0" y="24129"/>
                </a:lnTo>
                <a:lnTo>
                  <a:pt x="83820" y="49529"/>
                </a:lnTo>
                <a:lnTo>
                  <a:pt x="91440" y="24129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36159" y="12700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0" y="12700"/>
                </a:lnTo>
                <a:lnTo>
                  <a:pt x="381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31079" y="127126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80">
                <a:moveTo>
                  <a:pt x="8890" y="0"/>
                </a:moveTo>
                <a:lnTo>
                  <a:pt x="5080" y="11429"/>
                </a:lnTo>
                <a:lnTo>
                  <a:pt x="0" y="22859"/>
                </a:lnTo>
                <a:lnTo>
                  <a:pt x="83820" y="55879"/>
                </a:lnTo>
                <a:lnTo>
                  <a:pt x="88900" y="43179"/>
                </a:lnTo>
                <a:lnTo>
                  <a:pt x="93980" y="3175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14900" y="1303019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30">
                <a:moveTo>
                  <a:pt x="10160" y="0"/>
                </a:moveTo>
                <a:lnTo>
                  <a:pt x="5079" y="11429"/>
                </a:lnTo>
                <a:lnTo>
                  <a:pt x="0" y="24129"/>
                </a:lnTo>
                <a:lnTo>
                  <a:pt x="83820" y="62229"/>
                </a:lnTo>
                <a:lnTo>
                  <a:pt x="88900" y="50800"/>
                </a:lnTo>
                <a:lnTo>
                  <a:pt x="93979" y="381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03800" y="134111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5079" y="0"/>
                </a:lnTo>
                <a:lnTo>
                  <a:pt x="0" y="127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98720" y="134111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40">
                <a:moveTo>
                  <a:pt x="11429" y="0"/>
                </a:moveTo>
                <a:lnTo>
                  <a:pt x="5079" y="12700"/>
                </a:lnTo>
                <a:lnTo>
                  <a:pt x="0" y="24129"/>
                </a:lnTo>
                <a:lnTo>
                  <a:pt x="83819" y="66039"/>
                </a:lnTo>
                <a:lnTo>
                  <a:pt x="88900" y="54609"/>
                </a:lnTo>
                <a:lnTo>
                  <a:pt x="95250" y="43179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82540" y="1384300"/>
            <a:ext cx="125730" cy="86360"/>
          </a:xfrm>
          <a:custGeom>
            <a:avLst/>
            <a:gdLst/>
            <a:ahLst/>
            <a:cxnLst/>
            <a:rect l="l" t="t" r="r" b="b"/>
            <a:pathLst>
              <a:path w="125729" h="86359">
                <a:moveTo>
                  <a:pt x="11430" y="0"/>
                </a:moveTo>
                <a:lnTo>
                  <a:pt x="5080" y="11429"/>
                </a:lnTo>
                <a:lnTo>
                  <a:pt x="0" y="22860"/>
                </a:lnTo>
                <a:lnTo>
                  <a:pt x="114300" y="86360"/>
                </a:lnTo>
                <a:lnTo>
                  <a:pt x="120650" y="74929"/>
                </a:lnTo>
                <a:lnTo>
                  <a:pt x="125730" y="63500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86930" y="142621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90" h="71119">
                <a:moveTo>
                  <a:pt x="26670" y="0"/>
                </a:moveTo>
                <a:lnTo>
                  <a:pt x="0" y="71119"/>
                </a:lnTo>
                <a:lnTo>
                  <a:pt x="85090" y="6222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51450" y="1384300"/>
            <a:ext cx="260350" cy="115570"/>
          </a:xfrm>
          <a:custGeom>
            <a:avLst/>
            <a:gdLst/>
            <a:ahLst/>
            <a:cxnLst/>
            <a:rect l="l" t="t" r="r" b="b"/>
            <a:pathLst>
              <a:path w="260350" h="115569">
                <a:moveTo>
                  <a:pt x="252729" y="0"/>
                </a:moveTo>
                <a:lnTo>
                  <a:pt x="0" y="92710"/>
                </a:lnTo>
                <a:lnTo>
                  <a:pt x="5079" y="104139"/>
                </a:lnTo>
                <a:lnTo>
                  <a:pt x="8889" y="115570"/>
                </a:lnTo>
                <a:lnTo>
                  <a:pt x="260350" y="24129"/>
                </a:lnTo>
                <a:lnTo>
                  <a:pt x="256539" y="11429"/>
                </a:lnTo>
                <a:lnTo>
                  <a:pt x="252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04179" y="1341119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09">
                <a:moveTo>
                  <a:pt x="125730" y="0"/>
                </a:moveTo>
                <a:lnTo>
                  <a:pt x="0" y="43179"/>
                </a:lnTo>
                <a:lnTo>
                  <a:pt x="3810" y="54609"/>
                </a:lnTo>
                <a:lnTo>
                  <a:pt x="7620" y="67309"/>
                </a:lnTo>
                <a:lnTo>
                  <a:pt x="133350" y="24129"/>
                </a:lnTo>
                <a:lnTo>
                  <a:pt x="129540" y="12700"/>
                </a:lnTo>
                <a:lnTo>
                  <a:pt x="1257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29909" y="1303019"/>
            <a:ext cx="133350" cy="62230"/>
          </a:xfrm>
          <a:custGeom>
            <a:avLst/>
            <a:gdLst/>
            <a:ahLst/>
            <a:cxnLst/>
            <a:rect l="l" t="t" r="r" b="b"/>
            <a:pathLst>
              <a:path w="133350" h="62230">
                <a:moveTo>
                  <a:pt x="127000" y="0"/>
                </a:moveTo>
                <a:lnTo>
                  <a:pt x="0" y="38100"/>
                </a:lnTo>
                <a:lnTo>
                  <a:pt x="3810" y="50800"/>
                </a:lnTo>
                <a:lnTo>
                  <a:pt x="7619" y="62229"/>
                </a:lnTo>
                <a:lnTo>
                  <a:pt x="133350" y="24129"/>
                </a:lnTo>
                <a:lnTo>
                  <a:pt x="129539" y="1142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56909" y="1270000"/>
            <a:ext cx="132080" cy="57150"/>
          </a:xfrm>
          <a:custGeom>
            <a:avLst/>
            <a:gdLst/>
            <a:ahLst/>
            <a:cxnLst/>
            <a:rect l="l" t="t" r="r" b="b"/>
            <a:pathLst>
              <a:path w="132079" h="57150">
                <a:moveTo>
                  <a:pt x="125729" y="0"/>
                </a:moveTo>
                <a:lnTo>
                  <a:pt x="0" y="33020"/>
                </a:lnTo>
                <a:lnTo>
                  <a:pt x="2539" y="44450"/>
                </a:lnTo>
                <a:lnTo>
                  <a:pt x="6350" y="57150"/>
                </a:lnTo>
                <a:lnTo>
                  <a:pt x="132079" y="25400"/>
                </a:lnTo>
                <a:lnTo>
                  <a:pt x="129539" y="127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82640" y="127000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70" y="0"/>
                </a:moveTo>
                <a:lnTo>
                  <a:pt x="0" y="0"/>
                </a:lnTo>
                <a:lnTo>
                  <a:pt x="381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83909" y="1245869"/>
            <a:ext cx="130810" cy="49530"/>
          </a:xfrm>
          <a:custGeom>
            <a:avLst/>
            <a:gdLst/>
            <a:ahLst/>
            <a:cxnLst/>
            <a:rect l="l" t="t" r="r" b="b"/>
            <a:pathLst>
              <a:path w="130810" h="49530">
                <a:moveTo>
                  <a:pt x="125729" y="0"/>
                </a:moveTo>
                <a:lnTo>
                  <a:pt x="0" y="24129"/>
                </a:lnTo>
                <a:lnTo>
                  <a:pt x="5079" y="49529"/>
                </a:lnTo>
                <a:lnTo>
                  <a:pt x="130810" y="24129"/>
                </a:lnTo>
                <a:lnTo>
                  <a:pt x="128269" y="11429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09640" y="1245869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30">
                <a:moveTo>
                  <a:pt x="1270" y="0"/>
                </a:moveTo>
                <a:lnTo>
                  <a:pt x="0" y="0"/>
                </a:lnTo>
                <a:lnTo>
                  <a:pt x="2539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0909" y="1229360"/>
            <a:ext cx="128270" cy="40640"/>
          </a:xfrm>
          <a:custGeom>
            <a:avLst/>
            <a:gdLst/>
            <a:ahLst/>
            <a:cxnLst/>
            <a:rect l="l" t="t" r="r" b="b"/>
            <a:pathLst>
              <a:path w="128270" h="40640">
                <a:moveTo>
                  <a:pt x="125729" y="0"/>
                </a:moveTo>
                <a:lnTo>
                  <a:pt x="0" y="16510"/>
                </a:lnTo>
                <a:lnTo>
                  <a:pt x="1269" y="27939"/>
                </a:lnTo>
                <a:lnTo>
                  <a:pt x="2539" y="40639"/>
                </a:lnTo>
                <a:lnTo>
                  <a:pt x="128269" y="254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36640" y="122936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37909" y="122301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125729" y="0"/>
                </a:moveTo>
                <a:lnTo>
                  <a:pt x="0" y="6350"/>
                </a:lnTo>
                <a:lnTo>
                  <a:pt x="0" y="19050"/>
                </a:lnTo>
                <a:lnTo>
                  <a:pt x="1269" y="31750"/>
                </a:lnTo>
                <a:lnTo>
                  <a:pt x="127000" y="25400"/>
                </a:lnTo>
                <a:lnTo>
                  <a:pt x="125729" y="127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63640" y="122301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63640" y="122301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1270" y="0"/>
                </a:moveTo>
                <a:lnTo>
                  <a:pt x="0" y="12700"/>
                </a:lnTo>
                <a:lnTo>
                  <a:pt x="0" y="25400"/>
                </a:lnTo>
                <a:lnTo>
                  <a:pt x="125730" y="31750"/>
                </a:lnTo>
                <a:lnTo>
                  <a:pt x="125730" y="19050"/>
                </a:lnTo>
                <a:lnTo>
                  <a:pt x="127000" y="635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89370" y="122936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88100" y="1229360"/>
            <a:ext cx="129539" cy="40640"/>
          </a:xfrm>
          <a:custGeom>
            <a:avLst/>
            <a:gdLst/>
            <a:ahLst/>
            <a:cxnLst/>
            <a:rect l="l" t="t" r="r" b="b"/>
            <a:pathLst>
              <a:path w="129540" h="40640">
                <a:moveTo>
                  <a:pt x="3810" y="0"/>
                </a:moveTo>
                <a:lnTo>
                  <a:pt x="1270" y="12700"/>
                </a:lnTo>
                <a:lnTo>
                  <a:pt x="0" y="25400"/>
                </a:lnTo>
                <a:lnTo>
                  <a:pt x="127000" y="40639"/>
                </a:lnTo>
                <a:lnTo>
                  <a:pt x="128270" y="27939"/>
                </a:lnTo>
                <a:lnTo>
                  <a:pt x="129540" y="1651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16369" y="1245869"/>
            <a:ext cx="2540" cy="11430"/>
          </a:xfrm>
          <a:custGeom>
            <a:avLst/>
            <a:gdLst/>
            <a:ahLst/>
            <a:cxnLst/>
            <a:rect l="l" t="t" r="r" b="b"/>
            <a:pathLst>
              <a:path w="2540" h="11430">
                <a:moveTo>
                  <a:pt x="2539" y="0"/>
                </a:moveTo>
                <a:lnTo>
                  <a:pt x="1270" y="0"/>
                </a:lnTo>
                <a:lnTo>
                  <a:pt x="0" y="1142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13830" y="1245869"/>
            <a:ext cx="130810" cy="49530"/>
          </a:xfrm>
          <a:custGeom>
            <a:avLst/>
            <a:gdLst/>
            <a:ahLst/>
            <a:cxnLst/>
            <a:rect l="l" t="t" r="r" b="b"/>
            <a:pathLst>
              <a:path w="130809" h="49530">
                <a:moveTo>
                  <a:pt x="5079" y="0"/>
                </a:moveTo>
                <a:lnTo>
                  <a:pt x="2540" y="11429"/>
                </a:lnTo>
                <a:lnTo>
                  <a:pt x="0" y="24129"/>
                </a:lnTo>
                <a:lnTo>
                  <a:pt x="125729" y="49529"/>
                </a:lnTo>
                <a:lnTo>
                  <a:pt x="130810" y="2412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39559" y="1270000"/>
            <a:ext cx="132080" cy="57150"/>
          </a:xfrm>
          <a:custGeom>
            <a:avLst/>
            <a:gdLst/>
            <a:ahLst/>
            <a:cxnLst/>
            <a:rect l="l" t="t" r="r" b="b"/>
            <a:pathLst>
              <a:path w="132079" h="57150">
                <a:moveTo>
                  <a:pt x="5080" y="0"/>
                </a:moveTo>
                <a:lnTo>
                  <a:pt x="0" y="25400"/>
                </a:lnTo>
                <a:lnTo>
                  <a:pt x="125730" y="57150"/>
                </a:lnTo>
                <a:lnTo>
                  <a:pt x="128270" y="44450"/>
                </a:lnTo>
                <a:lnTo>
                  <a:pt x="132080" y="33020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64019" y="1303019"/>
            <a:ext cx="133350" cy="62230"/>
          </a:xfrm>
          <a:custGeom>
            <a:avLst/>
            <a:gdLst/>
            <a:ahLst/>
            <a:cxnLst/>
            <a:rect l="l" t="t" r="r" b="b"/>
            <a:pathLst>
              <a:path w="133350" h="62230">
                <a:moveTo>
                  <a:pt x="7620" y="0"/>
                </a:moveTo>
                <a:lnTo>
                  <a:pt x="3809" y="11429"/>
                </a:lnTo>
                <a:lnTo>
                  <a:pt x="0" y="24129"/>
                </a:lnTo>
                <a:lnTo>
                  <a:pt x="127000" y="62229"/>
                </a:lnTo>
                <a:lnTo>
                  <a:pt x="130809" y="50800"/>
                </a:lnTo>
                <a:lnTo>
                  <a:pt x="133350" y="3810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94830" y="134111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89750" y="1341119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20" h="67309">
                <a:moveTo>
                  <a:pt x="8890" y="0"/>
                </a:moveTo>
                <a:lnTo>
                  <a:pt x="5079" y="12700"/>
                </a:lnTo>
                <a:lnTo>
                  <a:pt x="0" y="24129"/>
                </a:lnTo>
                <a:lnTo>
                  <a:pt x="125729" y="67309"/>
                </a:lnTo>
                <a:lnTo>
                  <a:pt x="130809" y="54609"/>
                </a:lnTo>
                <a:lnTo>
                  <a:pt x="134620" y="43179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15480" y="1384300"/>
            <a:ext cx="203200" cy="95250"/>
          </a:xfrm>
          <a:custGeom>
            <a:avLst/>
            <a:gdLst/>
            <a:ahLst/>
            <a:cxnLst/>
            <a:rect l="l" t="t" r="r" b="b"/>
            <a:pathLst>
              <a:path w="203200" h="95250">
                <a:moveTo>
                  <a:pt x="8890" y="0"/>
                </a:moveTo>
                <a:lnTo>
                  <a:pt x="5079" y="11429"/>
                </a:lnTo>
                <a:lnTo>
                  <a:pt x="0" y="24129"/>
                </a:lnTo>
                <a:lnTo>
                  <a:pt x="195579" y="95250"/>
                </a:lnTo>
                <a:lnTo>
                  <a:pt x="199390" y="82550"/>
                </a:lnTo>
                <a:lnTo>
                  <a:pt x="203200" y="7112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07669" y="1872424"/>
            <a:ext cx="839724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230">
              <a:lnSpc>
                <a:spcPct val="100000"/>
              </a:lnSpc>
              <a:tabLst>
                <a:tab pos="3769995" algn="l"/>
                <a:tab pos="5493385" algn="l"/>
                <a:tab pos="6608445" algn="l"/>
              </a:tabLst>
            </a:pP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ee	All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ed	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ee	Alloca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x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li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ee</a:t>
            </a:r>
            <a:r>
              <a:rPr sz="2400" spc="0" dirty="0">
                <a:latin typeface="Arial"/>
                <a:cs typeface="Arial"/>
              </a:rPr>
              <a:t>/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5" name="object 85"/>
          <p:cNvSpPr txBox="1"/>
          <p:nvPr/>
        </p:nvSpPr>
        <p:spPr>
          <a:xfrm>
            <a:off x="2933700" y="958024"/>
            <a:ext cx="9658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600" i="1" spc="-10" dirty="0">
                <a:latin typeface="Arial"/>
                <a:cs typeface="Arial"/>
              </a:rPr>
              <a:t>I</a:t>
            </a:r>
            <a:r>
              <a:rPr sz="1600" i="1" spc="5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p</a:t>
            </a:r>
            <a:r>
              <a:rPr sz="1600" i="1" dirty="0">
                <a:latin typeface="Arial"/>
                <a:cs typeface="Arial"/>
              </a:rPr>
              <a:t>li</a:t>
            </a:r>
            <a:r>
              <a:rPr sz="1600" i="1" spc="10" dirty="0">
                <a:latin typeface="Arial"/>
                <a:cs typeface="Arial"/>
              </a:rPr>
              <a:t>c</a:t>
            </a:r>
            <a:r>
              <a:rPr sz="1600" i="1" dirty="0">
                <a:latin typeface="Arial"/>
                <a:cs typeface="Arial"/>
              </a:rPr>
              <a:t>i</a:t>
            </a:r>
            <a:r>
              <a:rPr sz="1600" i="1" spc="-5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 lis</a:t>
            </a:r>
            <a:r>
              <a:rPr sz="1600" i="1" spc="-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63402" y="1486822"/>
          <a:ext cx="5711183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6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939" y="338499"/>
            <a:ext cx="79940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  <a:tabLst>
                <a:tab pos="1948814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pli</a:t>
            </a:r>
            <a:r>
              <a:rPr spc="-15" dirty="0"/>
              <a:t>ci</a:t>
            </a:r>
            <a:r>
              <a:rPr dirty="0"/>
              <a:t>t	</a:t>
            </a:r>
            <a:r>
              <a:rPr spc="-10" dirty="0"/>
              <a:t>L</a:t>
            </a:r>
            <a:r>
              <a:rPr spc="-5" dirty="0"/>
              <a:t>i</a:t>
            </a:r>
            <a:r>
              <a:rPr spc="-20" dirty="0"/>
              <a:t>s</a:t>
            </a:r>
            <a:r>
              <a:rPr dirty="0"/>
              <a:t>t:</a:t>
            </a:r>
            <a:r>
              <a:rPr spc="-15" dirty="0"/>
              <a:t> </a:t>
            </a:r>
            <a:r>
              <a:rPr spc="-5" dirty="0"/>
              <a:t>Fin</a:t>
            </a:r>
            <a:r>
              <a:rPr spc="-10" dirty="0"/>
              <a:t>d</a:t>
            </a:r>
            <a:r>
              <a:rPr spc="-15" dirty="0"/>
              <a:t>i</a:t>
            </a:r>
            <a:r>
              <a:rPr spc="5" dirty="0"/>
              <a:t>n</a:t>
            </a:r>
            <a:r>
              <a:rPr spc="-5" dirty="0"/>
              <a:t>g</a:t>
            </a:r>
            <a:r>
              <a:rPr spc="-20" dirty="0"/>
              <a:t> </a:t>
            </a:r>
            <a:r>
              <a:rPr spc="-5" dirty="0"/>
              <a:t>a </a:t>
            </a:r>
            <a:r>
              <a:rPr spc="-15" dirty="0"/>
              <a:t>F</a:t>
            </a: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5" dirty="0"/>
              <a:t>B</a:t>
            </a:r>
            <a:r>
              <a:rPr spc="-15" dirty="0"/>
              <a:t>l</a:t>
            </a:r>
            <a:r>
              <a:rPr spc="-10" dirty="0"/>
              <a:t>o</a:t>
            </a:r>
            <a:r>
              <a:rPr spc="-15" dirty="0"/>
              <a:t>c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459" y="1080166"/>
            <a:ext cx="2317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24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rs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ate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15196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1456872"/>
            <a:ext cx="6620509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800" spc="-5" dirty="0">
                <a:latin typeface="Arial"/>
                <a:cs typeface="Arial"/>
              </a:rPr>
              <a:t>Sea</a:t>
            </a:r>
            <a:r>
              <a:rPr sz="1800" dirty="0">
                <a:latin typeface="Arial"/>
                <a:cs typeface="Arial"/>
              </a:rPr>
              <a:t>rch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ng,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ho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irs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that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1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ta</a:t>
            </a:r>
            <a:r>
              <a:rPr sz="1800" spc="-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“s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-5" dirty="0">
                <a:latin typeface="Arial"/>
                <a:cs typeface="Arial"/>
              </a:rPr>
              <a:t>at be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19" y="175718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19" y="20670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59" y="2836576"/>
            <a:ext cx="23152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Nex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ate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2819" y="32875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5700" y="3224712"/>
            <a:ext cx="666432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500"/>
              </a:lnSpc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ike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but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rch 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gg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at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-5" dirty="0">
                <a:latin typeface="Arial"/>
                <a:cs typeface="Arial"/>
              </a:rPr>
              <a:t> tha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2819" y="35961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59" y="4365656"/>
            <a:ext cx="23152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Bes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teg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2819" y="481788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5700" y="4753792"/>
            <a:ext cx="8263255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02740">
              <a:lnSpc>
                <a:spcPct val="112500"/>
              </a:lnSpc>
            </a:pPr>
            <a:r>
              <a:rPr sz="1800" spc="-5" dirty="0">
                <a:latin typeface="Arial"/>
                <a:cs typeface="Arial"/>
              </a:rPr>
              <a:t>Sea</a:t>
            </a:r>
            <a:r>
              <a:rPr sz="1800" dirty="0">
                <a:latin typeface="Arial"/>
                <a:cs typeface="Arial"/>
              </a:rPr>
              <a:t>rch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Kee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1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irs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dirty="0">
                <a:latin typeface="Arial"/>
                <a:cs typeface="Arial"/>
              </a:rPr>
              <a:t>ire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2819" y="512522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2819" y="54338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0620" y="306749"/>
            <a:ext cx="2698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5" dirty="0"/>
              <a:t>I</a:t>
            </a:r>
            <a:r>
              <a:rPr spc="5" dirty="0"/>
              <a:t>n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20" dirty="0"/>
              <a:t>a</a:t>
            </a:r>
            <a:r>
              <a:rPr spc="-5" dirty="0"/>
              <a:t>l </a:t>
            </a:r>
            <a:r>
              <a:rPr spc="-20" dirty="0"/>
              <a:t>h</a:t>
            </a:r>
            <a:r>
              <a:rPr spc="-15" dirty="0"/>
              <a:t>e</a:t>
            </a:r>
            <a:r>
              <a:rPr spc="-10" dirty="0"/>
              <a:t>a</a:t>
            </a:r>
            <a:r>
              <a:rPr spc="-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900" y="1094136"/>
            <a:ext cx="57353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Hea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out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bi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“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blo</a:t>
            </a:r>
            <a:r>
              <a:rPr sz="2400" dirty="0">
                <a:latin typeface="Arial"/>
                <a:cs typeface="Arial"/>
              </a:rPr>
              <a:t>ck”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00" y="2555906"/>
            <a:ext cx="5074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-5" dirty="0">
                <a:latin typeface="Arial"/>
                <a:cs typeface="Arial"/>
              </a:rPr>
              <a:t> 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spli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ts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pa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900" y="4029106"/>
            <a:ext cx="707580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5080" indent="-18288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Ov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ti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tai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tu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blo</a:t>
            </a:r>
            <a:r>
              <a:rPr sz="2400" dirty="0">
                <a:latin typeface="Arial"/>
                <a:cs typeface="Arial"/>
              </a:rPr>
              <a:t>cks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7632" y="1738282"/>
          <a:ext cx="7009119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100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2736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2736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2736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2736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18902" y="3214022"/>
          <a:ext cx="7031983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8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704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89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7044">
                      <a:solidFill>
                        <a:srgbClr val="000066"/>
                      </a:solidFill>
                      <a:prstDash val="solid"/>
                    </a:lnL>
                    <a:lnR w="704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704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2736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2736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8902" y="5158392"/>
          <a:ext cx="7033251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8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79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5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2736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2736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831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831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6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2736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2736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286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286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306749"/>
            <a:ext cx="877125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  <a:tabLst>
                <a:tab pos="1950085" algn="l"/>
              </a:tabLst>
            </a:pPr>
            <a:r>
              <a:rPr spc="5" dirty="0"/>
              <a:t>I</a:t>
            </a:r>
            <a:r>
              <a:rPr spc="-10" dirty="0"/>
              <a:t>m</a:t>
            </a:r>
            <a:r>
              <a:rPr spc="-5" dirty="0"/>
              <a:t>pl</a:t>
            </a:r>
            <a:r>
              <a:rPr spc="-15" dirty="0"/>
              <a:t>ic</a:t>
            </a:r>
            <a:r>
              <a:rPr spc="-5" dirty="0"/>
              <a:t>i</a:t>
            </a:r>
            <a:r>
              <a:rPr dirty="0"/>
              <a:t>t	</a:t>
            </a:r>
            <a:r>
              <a:rPr spc="-20" dirty="0"/>
              <a:t>L</a:t>
            </a:r>
            <a:r>
              <a:rPr spc="-5" dirty="0"/>
              <a:t>i</a:t>
            </a:r>
            <a:r>
              <a:rPr spc="-10" dirty="0"/>
              <a:t>st</a:t>
            </a:r>
            <a:r>
              <a:rPr dirty="0"/>
              <a:t>:</a:t>
            </a:r>
            <a:r>
              <a:rPr spc="-5" dirty="0"/>
              <a:t> 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20" dirty="0"/>
              <a:t>o</a:t>
            </a:r>
            <a:r>
              <a:rPr spc="-15" dirty="0"/>
              <a:t>c</a:t>
            </a:r>
            <a:r>
              <a:rPr spc="-10" dirty="0"/>
              <a:t>at</a:t>
            </a:r>
            <a:r>
              <a:rPr spc="-5" dirty="0"/>
              <a:t>ing</a:t>
            </a:r>
            <a:r>
              <a:rPr spc="-10" dirty="0"/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-10" dirty="0"/>
              <a:t> </a:t>
            </a:r>
            <a:r>
              <a:rPr spc="-5" dirty="0"/>
              <a:t>F</a:t>
            </a:r>
            <a:r>
              <a:rPr spc="-10" dirty="0"/>
              <a:t>r</a:t>
            </a:r>
            <a:r>
              <a:rPr spc="-15" dirty="0"/>
              <a:t>e</a:t>
            </a:r>
            <a:r>
              <a:rPr spc="-5" dirty="0"/>
              <a:t>e </a:t>
            </a:r>
            <a:r>
              <a:rPr spc="-15" dirty="0"/>
              <a:t>B</a:t>
            </a:r>
            <a:r>
              <a:rPr spc="-5" dirty="0"/>
              <a:t>l</a:t>
            </a:r>
            <a:r>
              <a:rPr spc="-10" dirty="0"/>
              <a:t>o</a:t>
            </a:r>
            <a:r>
              <a:rPr spc="-25" dirty="0"/>
              <a:t>c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230" y="1094136"/>
            <a:ext cx="2667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Spl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tin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860" y="156795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739" y="1505132"/>
            <a:ext cx="710247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80"/>
              </a:lnSpc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ht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tha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sp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're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330" y="3751579"/>
            <a:ext cx="9069070" cy="1981200"/>
          </a:xfrm>
          <a:custGeom>
            <a:avLst/>
            <a:gdLst/>
            <a:ahLst/>
            <a:cxnLst/>
            <a:rect l="l" t="t" r="r" b="b"/>
            <a:pathLst>
              <a:path w="9069070" h="1981200">
                <a:moveTo>
                  <a:pt x="0" y="0"/>
                </a:moveTo>
                <a:lnTo>
                  <a:pt x="9069070" y="0"/>
                </a:lnTo>
                <a:lnTo>
                  <a:pt x="9069070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330" y="3751579"/>
            <a:ext cx="9069070" cy="1981200"/>
          </a:xfrm>
          <a:custGeom>
            <a:avLst/>
            <a:gdLst/>
            <a:ahLst/>
            <a:cxnLst/>
            <a:rect l="l" t="t" r="r" b="b"/>
            <a:pathLst>
              <a:path w="9069070" h="1981200">
                <a:moveTo>
                  <a:pt x="0" y="0"/>
                </a:moveTo>
                <a:lnTo>
                  <a:pt x="9069070" y="0"/>
                </a:lnTo>
                <a:lnTo>
                  <a:pt x="9069070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8500" y="3818145"/>
            <a:ext cx="231711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43840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voi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addblock(ptr_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oldsiz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43840">
              <a:lnSpc>
                <a:spcPts val="178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le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|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0x80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6900" y="3818145"/>
            <a:ext cx="15855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len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5300" y="4048015"/>
            <a:ext cx="353631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Ge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ol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siz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fre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bloc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k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87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w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siz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+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allo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c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339" y="4509025"/>
            <a:ext cx="32924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(le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oldsize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43840"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*(p+len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oldsiz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-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len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5300" y="4738895"/>
            <a:ext cx="292671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siz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remainin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g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864"/>
              </a:lnSpc>
              <a:tabLst>
                <a:tab pos="608965" algn="l"/>
              </a:tabLst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	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par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fre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bloc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500" y="4968765"/>
            <a:ext cx="1225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8090" y="2533650"/>
            <a:ext cx="86360" cy="71120"/>
          </a:xfrm>
          <a:custGeom>
            <a:avLst/>
            <a:gdLst/>
            <a:ahLst/>
            <a:cxnLst/>
            <a:rect l="l" t="t" r="r" b="b"/>
            <a:pathLst>
              <a:path w="86360" h="71119">
                <a:moveTo>
                  <a:pt x="38100" y="0"/>
                </a:moveTo>
                <a:lnTo>
                  <a:pt x="0" y="67310"/>
                </a:lnTo>
                <a:lnTo>
                  <a:pt x="86360" y="7112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3170" y="2500629"/>
            <a:ext cx="180340" cy="114300"/>
          </a:xfrm>
          <a:custGeom>
            <a:avLst/>
            <a:gdLst/>
            <a:ahLst/>
            <a:cxnLst/>
            <a:rect l="l" t="t" r="r" b="b"/>
            <a:pathLst>
              <a:path w="180339" h="114300">
                <a:moveTo>
                  <a:pt x="167639" y="0"/>
                </a:moveTo>
                <a:lnTo>
                  <a:pt x="0" y="92710"/>
                </a:lnTo>
                <a:lnTo>
                  <a:pt x="6350" y="104140"/>
                </a:lnTo>
                <a:lnTo>
                  <a:pt x="12700" y="114300"/>
                </a:lnTo>
                <a:lnTo>
                  <a:pt x="180339" y="21590"/>
                </a:lnTo>
                <a:lnTo>
                  <a:pt x="173989" y="1016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0809" y="2500629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1269" y="0"/>
                </a:moveTo>
                <a:lnTo>
                  <a:pt x="0" y="0"/>
                </a:lnTo>
                <a:lnTo>
                  <a:pt x="6350" y="1016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42079" y="2457450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39">
                <a:moveTo>
                  <a:pt x="83820" y="0"/>
                </a:moveTo>
                <a:lnTo>
                  <a:pt x="0" y="43179"/>
                </a:lnTo>
                <a:lnTo>
                  <a:pt x="11430" y="66039"/>
                </a:lnTo>
                <a:lnTo>
                  <a:pt x="95250" y="22860"/>
                </a:lnTo>
                <a:lnTo>
                  <a:pt x="90170" y="1142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25900" y="2419350"/>
            <a:ext cx="95250" cy="60960"/>
          </a:xfrm>
          <a:custGeom>
            <a:avLst/>
            <a:gdLst/>
            <a:ahLst/>
            <a:cxnLst/>
            <a:rect l="l" t="t" r="r" b="b"/>
            <a:pathLst>
              <a:path w="95250" h="60960">
                <a:moveTo>
                  <a:pt x="85089" y="0"/>
                </a:moveTo>
                <a:lnTo>
                  <a:pt x="0" y="38100"/>
                </a:lnTo>
                <a:lnTo>
                  <a:pt x="6350" y="49529"/>
                </a:lnTo>
                <a:lnTo>
                  <a:pt x="11429" y="60960"/>
                </a:lnTo>
                <a:lnTo>
                  <a:pt x="95250" y="22860"/>
                </a:lnTo>
                <a:lnTo>
                  <a:pt x="850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0990" y="238632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80">
                <a:moveTo>
                  <a:pt x="83820" y="0"/>
                </a:moveTo>
                <a:lnTo>
                  <a:pt x="0" y="33020"/>
                </a:lnTo>
                <a:lnTo>
                  <a:pt x="5080" y="44450"/>
                </a:lnTo>
                <a:lnTo>
                  <a:pt x="8889" y="55880"/>
                </a:lnTo>
                <a:lnTo>
                  <a:pt x="93980" y="24130"/>
                </a:lnTo>
                <a:lnTo>
                  <a:pt x="88900" y="1143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94809" y="238632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30">
                <a:moveTo>
                  <a:pt x="1269" y="0"/>
                </a:moveTo>
                <a:lnTo>
                  <a:pt x="0" y="0"/>
                </a:lnTo>
                <a:lnTo>
                  <a:pt x="5079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96079" y="23609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30">
                <a:moveTo>
                  <a:pt x="83820" y="0"/>
                </a:moveTo>
                <a:lnTo>
                  <a:pt x="0" y="25400"/>
                </a:lnTo>
                <a:lnTo>
                  <a:pt x="3810" y="36830"/>
                </a:lnTo>
                <a:lnTo>
                  <a:pt x="7620" y="49530"/>
                </a:lnTo>
                <a:lnTo>
                  <a:pt x="91440" y="2540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9900" y="236092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70" y="0"/>
                </a:moveTo>
                <a:lnTo>
                  <a:pt x="0" y="0"/>
                </a:lnTo>
                <a:lnTo>
                  <a:pt x="381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1170" y="2352039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89">
                <a:moveTo>
                  <a:pt x="41909" y="0"/>
                </a:moveTo>
                <a:lnTo>
                  <a:pt x="0" y="8889"/>
                </a:lnTo>
                <a:lnTo>
                  <a:pt x="5079" y="34289"/>
                </a:lnTo>
                <a:lnTo>
                  <a:pt x="46989" y="24130"/>
                </a:lnTo>
                <a:lnTo>
                  <a:pt x="44450" y="127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3079" y="2344420"/>
            <a:ext cx="46990" cy="33020"/>
          </a:xfrm>
          <a:custGeom>
            <a:avLst/>
            <a:gdLst/>
            <a:ahLst/>
            <a:cxnLst/>
            <a:rect l="l" t="t" r="r" b="b"/>
            <a:pathLst>
              <a:path w="46989" h="33019">
                <a:moveTo>
                  <a:pt x="43180" y="0"/>
                </a:moveTo>
                <a:lnTo>
                  <a:pt x="0" y="7619"/>
                </a:lnTo>
                <a:lnTo>
                  <a:pt x="5080" y="33019"/>
                </a:lnTo>
                <a:lnTo>
                  <a:pt x="46990" y="25400"/>
                </a:lnTo>
                <a:lnTo>
                  <a:pt x="44450" y="12700"/>
                </a:lnTo>
                <a:lnTo>
                  <a:pt x="431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66259" y="2340610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1910" y="0"/>
                </a:moveTo>
                <a:lnTo>
                  <a:pt x="0" y="3810"/>
                </a:lnTo>
                <a:lnTo>
                  <a:pt x="2539" y="29210"/>
                </a:lnTo>
                <a:lnTo>
                  <a:pt x="44450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08170" y="234696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09440" y="2339339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69">
                <a:moveTo>
                  <a:pt x="41910" y="0"/>
                </a:moveTo>
                <a:lnTo>
                  <a:pt x="0" y="1270"/>
                </a:lnTo>
                <a:lnTo>
                  <a:pt x="0" y="13970"/>
                </a:lnTo>
                <a:lnTo>
                  <a:pt x="1270" y="26670"/>
                </a:lnTo>
                <a:lnTo>
                  <a:pt x="43180" y="25400"/>
                </a:lnTo>
                <a:lnTo>
                  <a:pt x="42037" y="1397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1350" y="233933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1350" y="2339339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69">
                <a:moveTo>
                  <a:pt x="1270" y="0"/>
                </a:moveTo>
                <a:lnTo>
                  <a:pt x="0" y="12700"/>
                </a:lnTo>
                <a:lnTo>
                  <a:pt x="0" y="25400"/>
                </a:lnTo>
                <a:lnTo>
                  <a:pt x="41910" y="26670"/>
                </a:lnTo>
                <a:lnTo>
                  <a:pt x="42037" y="12700"/>
                </a:lnTo>
                <a:lnTo>
                  <a:pt x="43179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1990" y="2340610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2539" y="0"/>
                </a:moveTo>
                <a:lnTo>
                  <a:pt x="0" y="25400"/>
                </a:lnTo>
                <a:lnTo>
                  <a:pt x="43180" y="29210"/>
                </a:lnTo>
                <a:lnTo>
                  <a:pt x="45720" y="381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3900" y="2344420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19">
                <a:moveTo>
                  <a:pt x="3810" y="0"/>
                </a:moveTo>
                <a:lnTo>
                  <a:pt x="2539" y="12700"/>
                </a:lnTo>
                <a:lnTo>
                  <a:pt x="0" y="25400"/>
                </a:lnTo>
                <a:lnTo>
                  <a:pt x="41910" y="33019"/>
                </a:lnTo>
                <a:lnTo>
                  <a:pt x="44450" y="20319"/>
                </a:lnTo>
                <a:lnTo>
                  <a:pt x="45720" y="761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8350" y="235203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70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5809" y="2352039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89">
                <a:moveTo>
                  <a:pt x="5079" y="0"/>
                </a:moveTo>
                <a:lnTo>
                  <a:pt x="2539" y="12700"/>
                </a:lnTo>
                <a:lnTo>
                  <a:pt x="0" y="24130"/>
                </a:lnTo>
                <a:lnTo>
                  <a:pt x="41910" y="34289"/>
                </a:lnTo>
                <a:lnTo>
                  <a:pt x="46989" y="888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0259" y="236092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2539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16450" y="23609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30">
                <a:moveTo>
                  <a:pt x="7620" y="0"/>
                </a:moveTo>
                <a:lnTo>
                  <a:pt x="0" y="25400"/>
                </a:lnTo>
                <a:lnTo>
                  <a:pt x="83820" y="49530"/>
                </a:lnTo>
                <a:lnTo>
                  <a:pt x="87629" y="36830"/>
                </a:lnTo>
                <a:lnTo>
                  <a:pt x="91439" y="2540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99000" y="238632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80">
                <a:moveTo>
                  <a:pt x="8889" y="0"/>
                </a:moveTo>
                <a:lnTo>
                  <a:pt x="5079" y="11430"/>
                </a:lnTo>
                <a:lnTo>
                  <a:pt x="0" y="24130"/>
                </a:lnTo>
                <a:lnTo>
                  <a:pt x="83820" y="55880"/>
                </a:lnTo>
                <a:lnTo>
                  <a:pt x="93979" y="3302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82820" y="2419350"/>
            <a:ext cx="93980" cy="60960"/>
          </a:xfrm>
          <a:custGeom>
            <a:avLst/>
            <a:gdLst/>
            <a:ahLst/>
            <a:cxnLst/>
            <a:rect l="l" t="t" r="r" b="b"/>
            <a:pathLst>
              <a:path w="93979" h="60960">
                <a:moveTo>
                  <a:pt x="10159" y="0"/>
                </a:moveTo>
                <a:lnTo>
                  <a:pt x="0" y="22860"/>
                </a:lnTo>
                <a:lnTo>
                  <a:pt x="83819" y="60960"/>
                </a:lnTo>
                <a:lnTo>
                  <a:pt x="93979" y="3810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71720" y="245745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6350" y="0"/>
                </a:moveTo>
                <a:lnTo>
                  <a:pt x="5079" y="0"/>
                </a:lnTo>
                <a:lnTo>
                  <a:pt x="0" y="114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66640" y="2457450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39">
                <a:moveTo>
                  <a:pt x="11430" y="0"/>
                </a:moveTo>
                <a:lnTo>
                  <a:pt x="5080" y="11429"/>
                </a:lnTo>
                <a:lnTo>
                  <a:pt x="0" y="22860"/>
                </a:lnTo>
                <a:lnTo>
                  <a:pt x="83820" y="66039"/>
                </a:lnTo>
                <a:lnTo>
                  <a:pt x="88900" y="53339"/>
                </a:lnTo>
                <a:lnTo>
                  <a:pt x="95250" y="4317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50459" y="2500629"/>
            <a:ext cx="125730" cy="85090"/>
          </a:xfrm>
          <a:custGeom>
            <a:avLst/>
            <a:gdLst/>
            <a:ahLst/>
            <a:cxnLst/>
            <a:rect l="l" t="t" r="r" b="b"/>
            <a:pathLst>
              <a:path w="125729" h="85089">
                <a:moveTo>
                  <a:pt x="11429" y="0"/>
                </a:moveTo>
                <a:lnTo>
                  <a:pt x="5079" y="10160"/>
                </a:lnTo>
                <a:lnTo>
                  <a:pt x="0" y="21590"/>
                </a:lnTo>
                <a:lnTo>
                  <a:pt x="114300" y="85090"/>
                </a:lnTo>
                <a:lnTo>
                  <a:pt x="120650" y="73660"/>
                </a:lnTo>
                <a:lnTo>
                  <a:pt x="125729" y="6350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54850" y="2542539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90" h="71119">
                <a:moveTo>
                  <a:pt x="26670" y="0"/>
                </a:moveTo>
                <a:lnTo>
                  <a:pt x="0" y="71120"/>
                </a:lnTo>
                <a:lnTo>
                  <a:pt x="85090" y="62230"/>
                </a:lnTo>
                <a:lnTo>
                  <a:pt x="266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19370" y="2499360"/>
            <a:ext cx="260350" cy="116839"/>
          </a:xfrm>
          <a:custGeom>
            <a:avLst/>
            <a:gdLst/>
            <a:ahLst/>
            <a:cxnLst/>
            <a:rect l="l" t="t" r="r" b="b"/>
            <a:pathLst>
              <a:path w="260350" h="116839">
                <a:moveTo>
                  <a:pt x="252729" y="0"/>
                </a:moveTo>
                <a:lnTo>
                  <a:pt x="0" y="92710"/>
                </a:lnTo>
                <a:lnTo>
                  <a:pt x="5079" y="105410"/>
                </a:lnTo>
                <a:lnTo>
                  <a:pt x="8889" y="116839"/>
                </a:lnTo>
                <a:lnTo>
                  <a:pt x="260350" y="24129"/>
                </a:lnTo>
                <a:lnTo>
                  <a:pt x="256539" y="11429"/>
                </a:lnTo>
                <a:lnTo>
                  <a:pt x="252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2100" y="2456179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10">
                <a:moveTo>
                  <a:pt x="125729" y="0"/>
                </a:moveTo>
                <a:lnTo>
                  <a:pt x="0" y="43180"/>
                </a:lnTo>
                <a:lnTo>
                  <a:pt x="3810" y="54610"/>
                </a:lnTo>
                <a:lnTo>
                  <a:pt x="7620" y="67310"/>
                </a:lnTo>
                <a:lnTo>
                  <a:pt x="133350" y="254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97829" y="2418079"/>
            <a:ext cx="133350" cy="63500"/>
          </a:xfrm>
          <a:custGeom>
            <a:avLst/>
            <a:gdLst/>
            <a:ahLst/>
            <a:cxnLst/>
            <a:rect l="l" t="t" r="r" b="b"/>
            <a:pathLst>
              <a:path w="133350" h="63500">
                <a:moveTo>
                  <a:pt x="127000" y="0"/>
                </a:moveTo>
                <a:lnTo>
                  <a:pt x="0" y="38100"/>
                </a:lnTo>
                <a:lnTo>
                  <a:pt x="7620" y="63500"/>
                </a:lnTo>
                <a:lnTo>
                  <a:pt x="133350" y="25400"/>
                </a:lnTo>
                <a:lnTo>
                  <a:pt x="129540" y="127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24829" y="2386329"/>
            <a:ext cx="132080" cy="57150"/>
          </a:xfrm>
          <a:custGeom>
            <a:avLst/>
            <a:gdLst/>
            <a:ahLst/>
            <a:cxnLst/>
            <a:rect l="l" t="t" r="r" b="b"/>
            <a:pathLst>
              <a:path w="132079" h="57150">
                <a:moveTo>
                  <a:pt x="125730" y="0"/>
                </a:moveTo>
                <a:lnTo>
                  <a:pt x="0" y="31750"/>
                </a:lnTo>
                <a:lnTo>
                  <a:pt x="2540" y="44450"/>
                </a:lnTo>
                <a:lnTo>
                  <a:pt x="6350" y="57150"/>
                </a:lnTo>
                <a:lnTo>
                  <a:pt x="132080" y="24130"/>
                </a:lnTo>
                <a:lnTo>
                  <a:pt x="129540" y="11430"/>
                </a:lnTo>
                <a:lnTo>
                  <a:pt x="1257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0559" y="238632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30">
                <a:moveTo>
                  <a:pt x="1269" y="0"/>
                </a:moveTo>
                <a:lnTo>
                  <a:pt x="0" y="0"/>
                </a:lnTo>
                <a:lnTo>
                  <a:pt x="3810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1829" y="2360929"/>
            <a:ext cx="130810" cy="49530"/>
          </a:xfrm>
          <a:custGeom>
            <a:avLst/>
            <a:gdLst/>
            <a:ahLst/>
            <a:cxnLst/>
            <a:rect l="l" t="t" r="r" b="b"/>
            <a:pathLst>
              <a:path w="130810" h="49530">
                <a:moveTo>
                  <a:pt x="125730" y="0"/>
                </a:moveTo>
                <a:lnTo>
                  <a:pt x="0" y="25400"/>
                </a:lnTo>
                <a:lnTo>
                  <a:pt x="2540" y="36830"/>
                </a:lnTo>
                <a:lnTo>
                  <a:pt x="5080" y="49530"/>
                </a:lnTo>
                <a:lnTo>
                  <a:pt x="130810" y="25400"/>
                </a:lnTo>
                <a:lnTo>
                  <a:pt x="1257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77559" y="236092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69" y="0"/>
                </a:moveTo>
                <a:lnTo>
                  <a:pt x="0" y="0"/>
                </a:lnTo>
                <a:lnTo>
                  <a:pt x="253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78829" y="2344420"/>
            <a:ext cx="128270" cy="41910"/>
          </a:xfrm>
          <a:custGeom>
            <a:avLst/>
            <a:gdLst/>
            <a:ahLst/>
            <a:cxnLst/>
            <a:rect l="l" t="t" r="r" b="b"/>
            <a:pathLst>
              <a:path w="128270" h="41910">
                <a:moveTo>
                  <a:pt x="125730" y="0"/>
                </a:moveTo>
                <a:lnTo>
                  <a:pt x="0" y="16509"/>
                </a:lnTo>
                <a:lnTo>
                  <a:pt x="2540" y="41909"/>
                </a:lnTo>
                <a:lnTo>
                  <a:pt x="128270" y="25400"/>
                </a:lnTo>
                <a:lnTo>
                  <a:pt x="1257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04559" y="2339339"/>
            <a:ext cx="128270" cy="30480"/>
          </a:xfrm>
          <a:custGeom>
            <a:avLst/>
            <a:gdLst/>
            <a:ahLst/>
            <a:cxnLst/>
            <a:rect l="l" t="t" r="r" b="b"/>
            <a:pathLst>
              <a:path w="128270" h="30480">
                <a:moveTo>
                  <a:pt x="127000" y="0"/>
                </a:moveTo>
                <a:lnTo>
                  <a:pt x="0" y="5080"/>
                </a:lnTo>
                <a:lnTo>
                  <a:pt x="2539" y="30480"/>
                </a:lnTo>
                <a:lnTo>
                  <a:pt x="128269" y="25400"/>
                </a:lnTo>
                <a:lnTo>
                  <a:pt x="127000" y="127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31559" y="234568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31559" y="2339339"/>
            <a:ext cx="127000" cy="30480"/>
          </a:xfrm>
          <a:custGeom>
            <a:avLst/>
            <a:gdLst/>
            <a:ahLst/>
            <a:cxnLst/>
            <a:rect l="l" t="t" r="r" b="b"/>
            <a:pathLst>
              <a:path w="127000" h="30480">
                <a:moveTo>
                  <a:pt x="1269" y="0"/>
                </a:moveTo>
                <a:lnTo>
                  <a:pt x="0" y="12700"/>
                </a:lnTo>
                <a:lnTo>
                  <a:pt x="0" y="25400"/>
                </a:lnTo>
                <a:lnTo>
                  <a:pt x="125729" y="30480"/>
                </a:lnTo>
                <a:lnTo>
                  <a:pt x="125729" y="17780"/>
                </a:lnTo>
                <a:lnTo>
                  <a:pt x="127000" y="508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57290" y="234442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70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56020" y="2344420"/>
            <a:ext cx="129539" cy="41910"/>
          </a:xfrm>
          <a:custGeom>
            <a:avLst/>
            <a:gdLst/>
            <a:ahLst/>
            <a:cxnLst/>
            <a:rect l="l" t="t" r="r" b="b"/>
            <a:pathLst>
              <a:path w="129539" h="41910">
                <a:moveTo>
                  <a:pt x="3809" y="0"/>
                </a:moveTo>
                <a:lnTo>
                  <a:pt x="1269" y="12700"/>
                </a:lnTo>
                <a:lnTo>
                  <a:pt x="0" y="25400"/>
                </a:lnTo>
                <a:lnTo>
                  <a:pt x="127000" y="41909"/>
                </a:lnTo>
                <a:lnTo>
                  <a:pt x="129539" y="16509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84290" y="236092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70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81750" y="2360929"/>
            <a:ext cx="130810" cy="49530"/>
          </a:xfrm>
          <a:custGeom>
            <a:avLst/>
            <a:gdLst/>
            <a:ahLst/>
            <a:cxnLst/>
            <a:rect l="l" t="t" r="r" b="b"/>
            <a:pathLst>
              <a:path w="130809" h="49530">
                <a:moveTo>
                  <a:pt x="5079" y="0"/>
                </a:moveTo>
                <a:lnTo>
                  <a:pt x="0" y="25400"/>
                </a:lnTo>
                <a:lnTo>
                  <a:pt x="125729" y="49530"/>
                </a:lnTo>
                <a:lnTo>
                  <a:pt x="128270" y="36830"/>
                </a:lnTo>
                <a:lnTo>
                  <a:pt x="130809" y="254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07480" y="2386329"/>
            <a:ext cx="132080" cy="57150"/>
          </a:xfrm>
          <a:custGeom>
            <a:avLst/>
            <a:gdLst/>
            <a:ahLst/>
            <a:cxnLst/>
            <a:rect l="l" t="t" r="r" b="b"/>
            <a:pathLst>
              <a:path w="132079" h="57150">
                <a:moveTo>
                  <a:pt x="5079" y="0"/>
                </a:moveTo>
                <a:lnTo>
                  <a:pt x="2540" y="11430"/>
                </a:lnTo>
                <a:lnTo>
                  <a:pt x="0" y="24130"/>
                </a:lnTo>
                <a:lnTo>
                  <a:pt x="125729" y="57150"/>
                </a:lnTo>
                <a:lnTo>
                  <a:pt x="128270" y="44450"/>
                </a:lnTo>
                <a:lnTo>
                  <a:pt x="132079" y="3175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31940" y="2418079"/>
            <a:ext cx="133350" cy="63500"/>
          </a:xfrm>
          <a:custGeom>
            <a:avLst/>
            <a:gdLst/>
            <a:ahLst/>
            <a:cxnLst/>
            <a:rect l="l" t="t" r="r" b="b"/>
            <a:pathLst>
              <a:path w="133350" h="63500">
                <a:moveTo>
                  <a:pt x="7619" y="0"/>
                </a:moveTo>
                <a:lnTo>
                  <a:pt x="0" y="25400"/>
                </a:lnTo>
                <a:lnTo>
                  <a:pt x="125729" y="63500"/>
                </a:lnTo>
                <a:lnTo>
                  <a:pt x="130809" y="50800"/>
                </a:lnTo>
                <a:lnTo>
                  <a:pt x="133350" y="3810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62750" y="24561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2540" y="0"/>
                </a:lnTo>
                <a:lnTo>
                  <a:pt x="0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57669" y="2456179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20" h="67310">
                <a:moveTo>
                  <a:pt x="8889" y="0"/>
                </a:moveTo>
                <a:lnTo>
                  <a:pt x="5079" y="12700"/>
                </a:lnTo>
                <a:lnTo>
                  <a:pt x="0" y="25400"/>
                </a:lnTo>
                <a:lnTo>
                  <a:pt x="125729" y="67310"/>
                </a:lnTo>
                <a:lnTo>
                  <a:pt x="130809" y="54610"/>
                </a:lnTo>
                <a:lnTo>
                  <a:pt x="134620" y="4318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83400" y="2499360"/>
            <a:ext cx="203200" cy="95250"/>
          </a:xfrm>
          <a:custGeom>
            <a:avLst/>
            <a:gdLst/>
            <a:ahLst/>
            <a:cxnLst/>
            <a:rect l="l" t="t" r="r" b="b"/>
            <a:pathLst>
              <a:path w="203200" h="95250">
                <a:moveTo>
                  <a:pt x="8890" y="0"/>
                </a:moveTo>
                <a:lnTo>
                  <a:pt x="5079" y="11429"/>
                </a:lnTo>
                <a:lnTo>
                  <a:pt x="0" y="24129"/>
                </a:lnTo>
                <a:lnTo>
                  <a:pt x="194309" y="95250"/>
                </a:lnTo>
                <a:lnTo>
                  <a:pt x="199390" y="83819"/>
                </a:lnTo>
                <a:lnTo>
                  <a:pt x="203200" y="72389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4270" y="6705600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6829" y="0"/>
                </a:moveTo>
                <a:lnTo>
                  <a:pt x="0" y="67309"/>
                </a:lnTo>
                <a:lnTo>
                  <a:pt x="86359" y="6985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89350" y="6671309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70">
                <a:moveTo>
                  <a:pt x="167639" y="0"/>
                </a:moveTo>
                <a:lnTo>
                  <a:pt x="0" y="93980"/>
                </a:lnTo>
                <a:lnTo>
                  <a:pt x="6350" y="104140"/>
                </a:lnTo>
                <a:lnTo>
                  <a:pt x="12700" y="115570"/>
                </a:lnTo>
                <a:lnTo>
                  <a:pt x="180339" y="22860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56990" y="667130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270" y="0"/>
                </a:moveTo>
                <a:lnTo>
                  <a:pt x="0" y="0"/>
                </a:lnTo>
                <a:lnTo>
                  <a:pt x="635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58259" y="6629400"/>
            <a:ext cx="95250" cy="64769"/>
          </a:xfrm>
          <a:custGeom>
            <a:avLst/>
            <a:gdLst/>
            <a:ahLst/>
            <a:cxnLst/>
            <a:rect l="l" t="t" r="r" b="b"/>
            <a:pathLst>
              <a:path w="95250" h="64770">
                <a:moveTo>
                  <a:pt x="83819" y="0"/>
                </a:moveTo>
                <a:lnTo>
                  <a:pt x="0" y="41909"/>
                </a:lnTo>
                <a:lnTo>
                  <a:pt x="5079" y="53340"/>
                </a:lnTo>
                <a:lnTo>
                  <a:pt x="11429" y="64769"/>
                </a:lnTo>
                <a:lnTo>
                  <a:pt x="95250" y="22859"/>
                </a:lnTo>
                <a:lnTo>
                  <a:pt x="88900" y="1143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42079" y="6591300"/>
            <a:ext cx="93980" cy="60960"/>
          </a:xfrm>
          <a:custGeom>
            <a:avLst/>
            <a:gdLst/>
            <a:ahLst/>
            <a:cxnLst/>
            <a:rect l="l" t="t" r="r" b="b"/>
            <a:pathLst>
              <a:path w="93979" h="60959">
                <a:moveTo>
                  <a:pt x="83820" y="0"/>
                </a:moveTo>
                <a:lnTo>
                  <a:pt x="0" y="38100"/>
                </a:lnTo>
                <a:lnTo>
                  <a:pt x="10160" y="60959"/>
                </a:lnTo>
                <a:lnTo>
                  <a:pt x="93980" y="22859"/>
                </a:lnTo>
                <a:lnTo>
                  <a:pt x="90170" y="1143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25900" y="6590030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270" y="0"/>
                </a:moveTo>
                <a:lnTo>
                  <a:pt x="0" y="1270"/>
                </a:lnTo>
                <a:lnTo>
                  <a:pt x="635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27170" y="6558280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3819" y="0"/>
                </a:moveTo>
                <a:lnTo>
                  <a:pt x="0" y="31750"/>
                </a:lnTo>
                <a:lnTo>
                  <a:pt x="5079" y="44450"/>
                </a:lnTo>
                <a:lnTo>
                  <a:pt x="8889" y="55880"/>
                </a:lnTo>
                <a:lnTo>
                  <a:pt x="92709" y="24130"/>
                </a:lnTo>
                <a:lnTo>
                  <a:pt x="88900" y="1143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10990" y="6558280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1270" y="0"/>
                </a:moveTo>
                <a:lnTo>
                  <a:pt x="0" y="0"/>
                </a:lnTo>
                <a:lnTo>
                  <a:pt x="508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12259" y="6532880"/>
            <a:ext cx="90170" cy="49530"/>
          </a:xfrm>
          <a:custGeom>
            <a:avLst/>
            <a:gdLst/>
            <a:ahLst/>
            <a:cxnLst/>
            <a:rect l="l" t="t" r="r" b="b"/>
            <a:pathLst>
              <a:path w="90170" h="49529">
                <a:moveTo>
                  <a:pt x="83819" y="0"/>
                </a:moveTo>
                <a:lnTo>
                  <a:pt x="0" y="25400"/>
                </a:lnTo>
                <a:lnTo>
                  <a:pt x="3810" y="36830"/>
                </a:lnTo>
                <a:lnTo>
                  <a:pt x="6350" y="49530"/>
                </a:lnTo>
                <a:lnTo>
                  <a:pt x="90169" y="24130"/>
                </a:lnTo>
                <a:lnTo>
                  <a:pt x="87629" y="127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96079" y="653288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70" y="0"/>
                </a:moveTo>
                <a:lnTo>
                  <a:pt x="0" y="0"/>
                </a:lnTo>
                <a:lnTo>
                  <a:pt x="381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97350" y="652399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90">
                <a:moveTo>
                  <a:pt x="41910" y="0"/>
                </a:moveTo>
                <a:lnTo>
                  <a:pt x="0" y="8889"/>
                </a:lnTo>
                <a:lnTo>
                  <a:pt x="5079" y="34289"/>
                </a:lnTo>
                <a:lnTo>
                  <a:pt x="46989" y="24129"/>
                </a:lnTo>
                <a:lnTo>
                  <a:pt x="44450" y="1269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39259" y="6516369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20">
                <a:moveTo>
                  <a:pt x="41910" y="0"/>
                </a:moveTo>
                <a:lnTo>
                  <a:pt x="0" y="7619"/>
                </a:lnTo>
                <a:lnTo>
                  <a:pt x="2539" y="20319"/>
                </a:lnTo>
                <a:lnTo>
                  <a:pt x="3810" y="33019"/>
                </a:lnTo>
                <a:lnTo>
                  <a:pt x="45719" y="25399"/>
                </a:lnTo>
                <a:lnTo>
                  <a:pt x="44450" y="1269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81170" y="651636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69" y="0"/>
                </a:moveTo>
                <a:lnTo>
                  <a:pt x="0" y="0"/>
                </a:lnTo>
                <a:lnTo>
                  <a:pt x="2539" y="1269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82440" y="651255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09">
                <a:moveTo>
                  <a:pt x="41910" y="0"/>
                </a:moveTo>
                <a:lnTo>
                  <a:pt x="0" y="3810"/>
                </a:lnTo>
                <a:lnTo>
                  <a:pt x="2539" y="29210"/>
                </a:lnTo>
                <a:lnTo>
                  <a:pt x="44450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24350" y="651255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25620" y="652462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09" y="0"/>
                </a:lnTo>
              </a:path>
            </a:pathLst>
          </a:custGeom>
          <a:ln w="26669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67529" y="6517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67529" y="652462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26669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09440" y="651255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08170" y="651255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09">
                <a:moveTo>
                  <a:pt x="2539" y="0"/>
                </a:moveTo>
                <a:lnTo>
                  <a:pt x="0" y="25400"/>
                </a:lnTo>
                <a:lnTo>
                  <a:pt x="41909" y="29210"/>
                </a:lnTo>
                <a:lnTo>
                  <a:pt x="44450" y="381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51350" y="651636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70" y="0"/>
                </a:lnTo>
                <a:lnTo>
                  <a:pt x="0" y="1269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50079" y="6516369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20">
                <a:moveTo>
                  <a:pt x="3810" y="0"/>
                </a:moveTo>
                <a:lnTo>
                  <a:pt x="1270" y="12699"/>
                </a:lnTo>
                <a:lnTo>
                  <a:pt x="0" y="25399"/>
                </a:lnTo>
                <a:lnTo>
                  <a:pt x="41910" y="33019"/>
                </a:lnTo>
                <a:lnTo>
                  <a:pt x="43180" y="20319"/>
                </a:lnTo>
                <a:lnTo>
                  <a:pt x="45720" y="761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90720" y="6523990"/>
            <a:ext cx="48260" cy="34290"/>
          </a:xfrm>
          <a:custGeom>
            <a:avLst/>
            <a:gdLst/>
            <a:ahLst/>
            <a:cxnLst/>
            <a:rect l="l" t="t" r="r" b="b"/>
            <a:pathLst>
              <a:path w="48260" h="34290">
                <a:moveTo>
                  <a:pt x="5079" y="0"/>
                </a:moveTo>
                <a:lnTo>
                  <a:pt x="2539" y="12699"/>
                </a:lnTo>
                <a:lnTo>
                  <a:pt x="0" y="24129"/>
                </a:lnTo>
                <a:lnTo>
                  <a:pt x="41909" y="34289"/>
                </a:lnTo>
                <a:lnTo>
                  <a:pt x="44450" y="21589"/>
                </a:lnTo>
                <a:lnTo>
                  <a:pt x="48259" y="888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32629" y="6532880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6350" y="0"/>
                </a:moveTo>
                <a:lnTo>
                  <a:pt x="2540" y="12700"/>
                </a:lnTo>
                <a:lnTo>
                  <a:pt x="0" y="24130"/>
                </a:lnTo>
                <a:lnTo>
                  <a:pt x="83820" y="49530"/>
                </a:lnTo>
                <a:lnTo>
                  <a:pt x="87630" y="36830"/>
                </a:lnTo>
                <a:lnTo>
                  <a:pt x="91440" y="254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15179" y="6558280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890" y="0"/>
                </a:moveTo>
                <a:lnTo>
                  <a:pt x="5080" y="11430"/>
                </a:lnTo>
                <a:lnTo>
                  <a:pt x="0" y="24130"/>
                </a:lnTo>
                <a:lnTo>
                  <a:pt x="83820" y="55880"/>
                </a:lnTo>
                <a:lnTo>
                  <a:pt x="88900" y="44450"/>
                </a:lnTo>
                <a:lnTo>
                  <a:pt x="92710" y="3175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04079" y="659003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3810" y="0"/>
                </a:moveTo>
                <a:lnTo>
                  <a:pt x="0" y="12700"/>
                </a:lnTo>
                <a:lnTo>
                  <a:pt x="5080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97729" y="6591300"/>
            <a:ext cx="95250" cy="60960"/>
          </a:xfrm>
          <a:custGeom>
            <a:avLst/>
            <a:gdLst/>
            <a:ahLst/>
            <a:cxnLst/>
            <a:rect l="l" t="t" r="r" b="b"/>
            <a:pathLst>
              <a:path w="95250" h="60959">
                <a:moveTo>
                  <a:pt x="11430" y="0"/>
                </a:moveTo>
                <a:lnTo>
                  <a:pt x="6350" y="11430"/>
                </a:lnTo>
                <a:lnTo>
                  <a:pt x="0" y="22859"/>
                </a:lnTo>
                <a:lnTo>
                  <a:pt x="85090" y="60959"/>
                </a:lnTo>
                <a:lnTo>
                  <a:pt x="95250" y="38100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87900" y="662940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79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81550" y="6629400"/>
            <a:ext cx="96520" cy="64769"/>
          </a:xfrm>
          <a:custGeom>
            <a:avLst/>
            <a:gdLst/>
            <a:ahLst/>
            <a:cxnLst/>
            <a:rect l="l" t="t" r="r" b="b"/>
            <a:pathLst>
              <a:path w="96520" h="64770">
                <a:moveTo>
                  <a:pt x="12700" y="0"/>
                </a:moveTo>
                <a:lnTo>
                  <a:pt x="0" y="22859"/>
                </a:lnTo>
                <a:lnTo>
                  <a:pt x="85089" y="64769"/>
                </a:lnTo>
                <a:lnTo>
                  <a:pt x="90170" y="53340"/>
                </a:lnTo>
                <a:lnTo>
                  <a:pt x="96520" y="41909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65370" y="6671309"/>
            <a:ext cx="127000" cy="86360"/>
          </a:xfrm>
          <a:custGeom>
            <a:avLst/>
            <a:gdLst/>
            <a:ahLst/>
            <a:cxnLst/>
            <a:rect l="l" t="t" r="r" b="b"/>
            <a:pathLst>
              <a:path w="127000" h="86359">
                <a:moveTo>
                  <a:pt x="12700" y="0"/>
                </a:moveTo>
                <a:lnTo>
                  <a:pt x="0" y="22860"/>
                </a:lnTo>
                <a:lnTo>
                  <a:pt x="114300" y="86360"/>
                </a:lnTo>
                <a:lnTo>
                  <a:pt x="127000" y="6350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64759" y="2938779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39369" y="0"/>
                </a:moveTo>
                <a:lnTo>
                  <a:pt x="0" y="77470"/>
                </a:lnTo>
                <a:lnTo>
                  <a:pt x="77469" y="7747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03495" y="300101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26669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99509" y="2522220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10" h="82550">
                <a:moveTo>
                  <a:pt x="57150" y="0"/>
                </a:moveTo>
                <a:lnTo>
                  <a:pt x="0" y="50800"/>
                </a:lnTo>
                <a:lnTo>
                  <a:pt x="80010" y="8255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96260" y="2503170"/>
            <a:ext cx="102870" cy="109220"/>
          </a:xfrm>
          <a:custGeom>
            <a:avLst/>
            <a:gdLst/>
            <a:ahLst/>
            <a:cxnLst/>
            <a:rect l="l" t="t" r="r" b="b"/>
            <a:pathLst>
              <a:path w="102869" h="109219">
                <a:moveTo>
                  <a:pt x="83819" y="0"/>
                </a:moveTo>
                <a:lnTo>
                  <a:pt x="0" y="92709"/>
                </a:lnTo>
                <a:lnTo>
                  <a:pt x="8889" y="101600"/>
                </a:lnTo>
                <a:lnTo>
                  <a:pt x="17779" y="109219"/>
                </a:lnTo>
                <a:lnTo>
                  <a:pt x="102869" y="16509"/>
                </a:lnTo>
                <a:lnTo>
                  <a:pt x="92709" y="761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80079" y="2501900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0" y="0"/>
                </a:moveTo>
                <a:lnTo>
                  <a:pt x="0" y="1270"/>
                </a:lnTo>
                <a:lnTo>
                  <a:pt x="8889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80079" y="245998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41909" y="0"/>
                </a:moveTo>
                <a:lnTo>
                  <a:pt x="0" y="41910"/>
                </a:lnTo>
                <a:lnTo>
                  <a:pt x="8889" y="50800"/>
                </a:lnTo>
                <a:lnTo>
                  <a:pt x="17780" y="60960"/>
                </a:lnTo>
                <a:lnTo>
                  <a:pt x="59689" y="1778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21989" y="2459989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1270" y="0"/>
                </a:moveTo>
                <a:lnTo>
                  <a:pt x="0" y="0"/>
                </a:lnTo>
                <a:lnTo>
                  <a:pt x="8890" y="888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23260" y="2421889"/>
            <a:ext cx="58419" cy="55880"/>
          </a:xfrm>
          <a:custGeom>
            <a:avLst/>
            <a:gdLst/>
            <a:ahLst/>
            <a:cxnLst/>
            <a:rect l="l" t="t" r="r" b="b"/>
            <a:pathLst>
              <a:path w="58420" h="55880">
                <a:moveTo>
                  <a:pt x="41910" y="0"/>
                </a:moveTo>
                <a:lnTo>
                  <a:pt x="0" y="38100"/>
                </a:lnTo>
                <a:lnTo>
                  <a:pt x="7619" y="46989"/>
                </a:lnTo>
                <a:lnTo>
                  <a:pt x="16509" y="55880"/>
                </a:lnTo>
                <a:lnTo>
                  <a:pt x="58419" y="17780"/>
                </a:lnTo>
                <a:lnTo>
                  <a:pt x="50800" y="888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65170" y="2420620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60">
                <a:moveTo>
                  <a:pt x="1269" y="0"/>
                </a:moveTo>
                <a:lnTo>
                  <a:pt x="0" y="1269"/>
                </a:lnTo>
                <a:lnTo>
                  <a:pt x="8889" y="1015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66440" y="2388870"/>
            <a:ext cx="57150" cy="52069"/>
          </a:xfrm>
          <a:custGeom>
            <a:avLst/>
            <a:gdLst/>
            <a:ahLst/>
            <a:cxnLst/>
            <a:rect l="l" t="t" r="r" b="b"/>
            <a:pathLst>
              <a:path w="57150" h="52069">
                <a:moveTo>
                  <a:pt x="41910" y="0"/>
                </a:moveTo>
                <a:lnTo>
                  <a:pt x="0" y="31750"/>
                </a:lnTo>
                <a:lnTo>
                  <a:pt x="15239" y="52069"/>
                </a:lnTo>
                <a:lnTo>
                  <a:pt x="57150" y="19050"/>
                </a:lnTo>
                <a:lnTo>
                  <a:pt x="49530" y="888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08350" y="238760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0"/>
                </a:moveTo>
                <a:lnTo>
                  <a:pt x="0" y="1270"/>
                </a:lnTo>
                <a:lnTo>
                  <a:pt x="762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08350" y="2373629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1589" y="0"/>
                </a:moveTo>
                <a:lnTo>
                  <a:pt x="0" y="13970"/>
                </a:lnTo>
                <a:lnTo>
                  <a:pt x="7620" y="24130"/>
                </a:lnTo>
                <a:lnTo>
                  <a:pt x="13970" y="35560"/>
                </a:lnTo>
                <a:lnTo>
                  <a:pt x="35560" y="21590"/>
                </a:lnTo>
                <a:lnTo>
                  <a:pt x="27939" y="1143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29940" y="237362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1270" y="0"/>
                </a:moveTo>
                <a:lnTo>
                  <a:pt x="0" y="0"/>
                </a:lnTo>
                <a:lnTo>
                  <a:pt x="635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31209" y="236220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20319" y="0"/>
                </a:moveTo>
                <a:lnTo>
                  <a:pt x="0" y="11429"/>
                </a:lnTo>
                <a:lnTo>
                  <a:pt x="5079" y="22860"/>
                </a:lnTo>
                <a:lnTo>
                  <a:pt x="11429" y="34289"/>
                </a:lnTo>
                <a:lnTo>
                  <a:pt x="33019" y="22860"/>
                </a:lnTo>
                <a:lnTo>
                  <a:pt x="203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51529" y="236220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1270" y="0"/>
                </a:moveTo>
                <a:lnTo>
                  <a:pt x="0" y="0"/>
                </a:lnTo>
                <a:lnTo>
                  <a:pt x="635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52800" y="2352039"/>
            <a:ext cx="31750" cy="33020"/>
          </a:xfrm>
          <a:custGeom>
            <a:avLst/>
            <a:gdLst/>
            <a:ahLst/>
            <a:cxnLst/>
            <a:rect l="l" t="t" r="r" b="b"/>
            <a:pathLst>
              <a:path w="31750" h="33019">
                <a:moveTo>
                  <a:pt x="21589" y="0"/>
                </a:moveTo>
                <a:lnTo>
                  <a:pt x="0" y="10160"/>
                </a:lnTo>
                <a:lnTo>
                  <a:pt x="10160" y="33020"/>
                </a:lnTo>
                <a:lnTo>
                  <a:pt x="31750" y="24130"/>
                </a:lnTo>
                <a:lnTo>
                  <a:pt x="26670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74390" y="2345689"/>
            <a:ext cx="29209" cy="30480"/>
          </a:xfrm>
          <a:custGeom>
            <a:avLst/>
            <a:gdLst/>
            <a:ahLst/>
            <a:cxnLst/>
            <a:rect l="l" t="t" r="r" b="b"/>
            <a:pathLst>
              <a:path w="29210" h="30480">
                <a:moveTo>
                  <a:pt x="21589" y="0"/>
                </a:moveTo>
                <a:lnTo>
                  <a:pt x="0" y="6350"/>
                </a:lnTo>
                <a:lnTo>
                  <a:pt x="5080" y="19050"/>
                </a:lnTo>
                <a:lnTo>
                  <a:pt x="8889" y="30480"/>
                </a:lnTo>
                <a:lnTo>
                  <a:pt x="29210" y="24130"/>
                </a:lnTo>
                <a:lnTo>
                  <a:pt x="25400" y="1143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95979" y="234442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70" y="0"/>
                </a:moveTo>
                <a:lnTo>
                  <a:pt x="0" y="1269"/>
                </a:lnTo>
                <a:lnTo>
                  <a:pt x="381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97250" y="2340610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21589" y="0"/>
                </a:moveTo>
                <a:lnTo>
                  <a:pt x="0" y="3810"/>
                </a:lnTo>
                <a:lnTo>
                  <a:pt x="5079" y="29210"/>
                </a:lnTo>
                <a:lnTo>
                  <a:pt x="26670" y="254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18840" y="234061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70" y="0"/>
                </a:moveTo>
                <a:lnTo>
                  <a:pt x="0" y="0"/>
                </a:lnTo>
                <a:lnTo>
                  <a:pt x="2539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20109" y="2339339"/>
            <a:ext cx="22860" cy="26670"/>
          </a:xfrm>
          <a:custGeom>
            <a:avLst/>
            <a:gdLst/>
            <a:ahLst/>
            <a:cxnLst/>
            <a:rect l="l" t="t" r="r" b="b"/>
            <a:pathLst>
              <a:path w="22860" h="26669">
                <a:moveTo>
                  <a:pt x="21589" y="0"/>
                </a:moveTo>
                <a:lnTo>
                  <a:pt x="0" y="1270"/>
                </a:lnTo>
                <a:lnTo>
                  <a:pt x="2539" y="26670"/>
                </a:lnTo>
                <a:lnTo>
                  <a:pt x="22860" y="25400"/>
                </a:lnTo>
                <a:lnTo>
                  <a:pt x="21589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41700" y="233933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41700" y="2339339"/>
            <a:ext cx="22860" cy="26670"/>
          </a:xfrm>
          <a:custGeom>
            <a:avLst/>
            <a:gdLst/>
            <a:ahLst/>
            <a:cxnLst/>
            <a:rect l="l" t="t" r="r" b="b"/>
            <a:pathLst>
              <a:path w="22860" h="26669">
                <a:moveTo>
                  <a:pt x="1270" y="0"/>
                </a:moveTo>
                <a:lnTo>
                  <a:pt x="0" y="12700"/>
                </a:lnTo>
                <a:lnTo>
                  <a:pt x="0" y="25400"/>
                </a:lnTo>
                <a:lnTo>
                  <a:pt x="20320" y="26670"/>
                </a:lnTo>
                <a:lnTo>
                  <a:pt x="2286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63290" y="234061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70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60750" y="2340610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5079" y="0"/>
                </a:moveTo>
                <a:lnTo>
                  <a:pt x="0" y="25400"/>
                </a:lnTo>
                <a:lnTo>
                  <a:pt x="21589" y="29210"/>
                </a:lnTo>
                <a:lnTo>
                  <a:pt x="26670" y="381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84879" y="234442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2540" y="0"/>
                </a:moveTo>
                <a:lnTo>
                  <a:pt x="0" y="12700"/>
                </a:lnTo>
                <a:lnTo>
                  <a:pt x="3810" y="1269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81070" y="2345689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39" h="30480">
                <a:moveTo>
                  <a:pt x="7619" y="0"/>
                </a:moveTo>
                <a:lnTo>
                  <a:pt x="3809" y="11430"/>
                </a:lnTo>
                <a:lnTo>
                  <a:pt x="0" y="24130"/>
                </a:lnTo>
                <a:lnTo>
                  <a:pt x="20319" y="30480"/>
                </a:lnTo>
                <a:lnTo>
                  <a:pt x="24129" y="19050"/>
                </a:lnTo>
                <a:lnTo>
                  <a:pt x="27939" y="635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05200" y="235203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3810" y="0"/>
                </a:lnTo>
                <a:lnTo>
                  <a:pt x="0" y="127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00120" y="2352039"/>
            <a:ext cx="31750" cy="33020"/>
          </a:xfrm>
          <a:custGeom>
            <a:avLst/>
            <a:gdLst/>
            <a:ahLst/>
            <a:cxnLst/>
            <a:rect l="l" t="t" r="r" b="b"/>
            <a:pathLst>
              <a:path w="31750" h="33019">
                <a:moveTo>
                  <a:pt x="10159" y="0"/>
                </a:moveTo>
                <a:lnTo>
                  <a:pt x="5079" y="12700"/>
                </a:lnTo>
                <a:lnTo>
                  <a:pt x="0" y="24130"/>
                </a:lnTo>
                <a:lnTo>
                  <a:pt x="21589" y="33020"/>
                </a:lnTo>
                <a:lnTo>
                  <a:pt x="31750" y="1016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26790" y="236220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6350" y="0"/>
                </a:moveTo>
                <a:lnTo>
                  <a:pt x="5080" y="0"/>
                </a:lnTo>
                <a:lnTo>
                  <a:pt x="0" y="114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20440" y="2362200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89">
                <a:moveTo>
                  <a:pt x="12700" y="0"/>
                </a:moveTo>
                <a:lnTo>
                  <a:pt x="0" y="22860"/>
                </a:lnTo>
                <a:lnTo>
                  <a:pt x="21589" y="34289"/>
                </a:lnTo>
                <a:lnTo>
                  <a:pt x="27939" y="22860"/>
                </a:lnTo>
                <a:lnTo>
                  <a:pt x="33020" y="11429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48379" y="237362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6350" y="0"/>
                </a:moveTo>
                <a:lnTo>
                  <a:pt x="5080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40759" y="2373629"/>
            <a:ext cx="34290" cy="35560"/>
          </a:xfrm>
          <a:custGeom>
            <a:avLst/>
            <a:gdLst/>
            <a:ahLst/>
            <a:cxnLst/>
            <a:rect l="l" t="t" r="r" b="b"/>
            <a:pathLst>
              <a:path w="34289" h="35560">
                <a:moveTo>
                  <a:pt x="13969" y="0"/>
                </a:moveTo>
                <a:lnTo>
                  <a:pt x="7619" y="11430"/>
                </a:lnTo>
                <a:lnTo>
                  <a:pt x="0" y="21590"/>
                </a:lnTo>
                <a:lnTo>
                  <a:pt x="21589" y="35560"/>
                </a:lnTo>
                <a:lnTo>
                  <a:pt x="27939" y="24130"/>
                </a:lnTo>
                <a:lnTo>
                  <a:pt x="34289" y="1397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68700" y="238760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6350" y="0"/>
                </a:moveTo>
                <a:lnTo>
                  <a:pt x="0" y="10160"/>
                </a:lnTo>
                <a:lnTo>
                  <a:pt x="762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61079" y="2388870"/>
            <a:ext cx="57150" cy="52069"/>
          </a:xfrm>
          <a:custGeom>
            <a:avLst/>
            <a:gdLst/>
            <a:ahLst/>
            <a:cxnLst/>
            <a:rect l="l" t="t" r="r" b="b"/>
            <a:pathLst>
              <a:path w="57150" h="52069">
                <a:moveTo>
                  <a:pt x="15240" y="0"/>
                </a:moveTo>
                <a:lnTo>
                  <a:pt x="7620" y="8889"/>
                </a:lnTo>
                <a:lnTo>
                  <a:pt x="0" y="19050"/>
                </a:lnTo>
                <a:lnTo>
                  <a:pt x="41910" y="52069"/>
                </a:lnTo>
                <a:lnTo>
                  <a:pt x="57150" y="3175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10609" y="2420620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60">
                <a:moveTo>
                  <a:pt x="7619" y="0"/>
                </a:moveTo>
                <a:lnTo>
                  <a:pt x="0" y="10159"/>
                </a:lnTo>
                <a:lnTo>
                  <a:pt x="8889" y="1269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01720" y="2421889"/>
            <a:ext cx="59690" cy="55880"/>
          </a:xfrm>
          <a:custGeom>
            <a:avLst/>
            <a:gdLst/>
            <a:ahLst/>
            <a:cxnLst/>
            <a:rect l="l" t="t" r="r" b="b"/>
            <a:pathLst>
              <a:path w="59689" h="55880">
                <a:moveTo>
                  <a:pt x="17779" y="0"/>
                </a:moveTo>
                <a:lnTo>
                  <a:pt x="0" y="17780"/>
                </a:lnTo>
                <a:lnTo>
                  <a:pt x="43179" y="55880"/>
                </a:lnTo>
                <a:lnTo>
                  <a:pt x="50800" y="46989"/>
                </a:lnTo>
                <a:lnTo>
                  <a:pt x="59689" y="3810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43629" y="245998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17780" y="0"/>
                </a:moveTo>
                <a:lnTo>
                  <a:pt x="0" y="17780"/>
                </a:lnTo>
                <a:lnTo>
                  <a:pt x="41910" y="60960"/>
                </a:lnTo>
                <a:lnTo>
                  <a:pt x="50800" y="50800"/>
                </a:lnTo>
                <a:lnTo>
                  <a:pt x="60960" y="41910"/>
                </a:lnTo>
                <a:lnTo>
                  <a:pt x="177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94429" y="2501900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10160" y="0"/>
                </a:moveTo>
                <a:lnTo>
                  <a:pt x="0" y="8889"/>
                </a:lnTo>
                <a:lnTo>
                  <a:pt x="10160" y="127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85540" y="2503170"/>
            <a:ext cx="62230" cy="64769"/>
          </a:xfrm>
          <a:custGeom>
            <a:avLst/>
            <a:gdLst/>
            <a:ahLst/>
            <a:cxnLst/>
            <a:rect l="l" t="t" r="r" b="b"/>
            <a:pathLst>
              <a:path w="62229" h="64769">
                <a:moveTo>
                  <a:pt x="19050" y="0"/>
                </a:moveTo>
                <a:lnTo>
                  <a:pt x="8889" y="7619"/>
                </a:lnTo>
                <a:lnTo>
                  <a:pt x="0" y="16509"/>
                </a:lnTo>
                <a:lnTo>
                  <a:pt x="43180" y="64769"/>
                </a:lnTo>
                <a:lnTo>
                  <a:pt x="52070" y="55879"/>
                </a:lnTo>
                <a:lnTo>
                  <a:pt x="62230" y="46989"/>
                </a:lnTo>
                <a:lnTo>
                  <a:pt x="190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97929" y="6704330"/>
            <a:ext cx="86360" cy="71120"/>
          </a:xfrm>
          <a:custGeom>
            <a:avLst/>
            <a:gdLst/>
            <a:ahLst/>
            <a:cxnLst/>
            <a:rect l="l" t="t" r="r" b="b"/>
            <a:pathLst>
              <a:path w="86360" h="71120">
                <a:moveTo>
                  <a:pt x="38100" y="0"/>
                </a:moveTo>
                <a:lnTo>
                  <a:pt x="0" y="67310"/>
                </a:lnTo>
                <a:lnTo>
                  <a:pt x="86360" y="7112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50459" y="6671309"/>
            <a:ext cx="204470" cy="115570"/>
          </a:xfrm>
          <a:custGeom>
            <a:avLst/>
            <a:gdLst/>
            <a:ahLst/>
            <a:cxnLst/>
            <a:rect l="l" t="t" r="r" b="b"/>
            <a:pathLst>
              <a:path w="204470" h="115570">
                <a:moveTo>
                  <a:pt x="193039" y="0"/>
                </a:moveTo>
                <a:lnTo>
                  <a:pt x="0" y="92710"/>
                </a:lnTo>
                <a:lnTo>
                  <a:pt x="10160" y="115570"/>
                </a:lnTo>
                <a:lnTo>
                  <a:pt x="204469" y="22860"/>
                </a:lnTo>
                <a:lnTo>
                  <a:pt x="199389" y="11430"/>
                </a:lnTo>
                <a:lnTo>
                  <a:pt x="1930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43500" y="6628130"/>
            <a:ext cx="107950" cy="67310"/>
          </a:xfrm>
          <a:custGeom>
            <a:avLst/>
            <a:gdLst/>
            <a:ahLst/>
            <a:cxnLst/>
            <a:rect l="l" t="t" r="r" b="b"/>
            <a:pathLst>
              <a:path w="107950" h="67309">
                <a:moveTo>
                  <a:pt x="96520" y="0"/>
                </a:moveTo>
                <a:lnTo>
                  <a:pt x="0" y="43180"/>
                </a:lnTo>
                <a:lnTo>
                  <a:pt x="6350" y="54610"/>
                </a:lnTo>
                <a:lnTo>
                  <a:pt x="11429" y="67310"/>
                </a:lnTo>
                <a:lnTo>
                  <a:pt x="107950" y="24130"/>
                </a:lnTo>
                <a:lnTo>
                  <a:pt x="101600" y="1270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40020" y="662813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69" y="0"/>
                </a:moveTo>
                <a:lnTo>
                  <a:pt x="0" y="0"/>
                </a:lnTo>
                <a:lnTo>
                  <a:pt x="507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41290" y="6590030"/>
            <a:ext cx="104139" cy="62230"/>
          </a:xfrm>
          <a:custGeom>
            <a:avLst/>
            <a:gdLst/>
            <a:ahLst/>
            <a:cxnLst/>
            <a:rect l="l" t="t" r="r" b="b"/>
            <a:pathLst>
              <a:path w="104139" h="62229">
                <a:moveTo>
                  <a:pt x="95250" y="0"/>
                </a:moveTo>
                <a:lnTo>
                  <a:pt x="0" y="38100"/>
                </a:lnTo>
                <a:lnTo>
                  <a:pt x="3810" y="50800"/>
                </a:lnTo>
                <a:lnTo>
                  <a:pt x="8889" y="62230"/>
                </a:lnTo>
                <a:lnTo>
                  <a:pt x="104139" y="24130"/>
                </a:lnTo>
                <a:lnTo>
                  <a:pt x="100330" y="1270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336540" y="6558280"/>
            <a:ext cx="102870" cy="55880"/>
          </a:xfrm>
          <a:custGeom>
            <a:avLst/>
            <a:gdLst/>
            <a:ahLst/>
            <a:cxnLst/>
            <a:rect l="l" t="t" r="r" b="b"/>
            <a:pathLst>
              <a:path w="102870" h="55879">
                <a:moveTo>
                  <a:pt x="95250" y="0"/>
                </a:moveTo>
                <a:lnTo>
                  <a:pt x="0" y="31750"/>
                </a:lnTo>
                <a:lnTo>
                  <a:pt x="5080" y="44450"/>
                </a:lnTo>
                <a:lnTo>
                  <a:pt x="8889" y="55880"/>
                </a:lnTo>
                <a:lnTo>
                  <a:pt x="102870" y="24130"/>
                </a:lnTo>
                <a:lnTo>
                  <a:pt x="99060" y="1143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31790" y="655828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1270" y="0"/>
                </a:moveTo>
                <a:lnTo>
                  <a:pt x="0" y="0"/>
                </a:lnTo>
                <a:lnTo>
                  <a:pt x="381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33059" y="6532880"/>
            <a:ext cx="100330" cy="49530"/>
          </a:xfrm>
          <a:custGeom>
            <a:avLst/>
            <a:gdLst/>
            <a:ahLst/>
            <a:cxnLst/>
            <a:rect l="l" t="t" r="r" b="b"/>
            <a:pathLst>
              <a:path w="100329" h="49529">
                <a:moveTo>
                  <a:pt x="92710" y="0"/>
                </a:moveTo>
                <a:lnTo>
                  <a:pt x="0" y="25400"/>
                </a:lnTo>
                <a:lnTo>
                  <a:pt x="2539" y="36830"/>
                </a:lnTo>
                <a:lnTo>
                  <a:pt x="6350" y="49530"/>
                </a:lnTo>
                <a:lnTo>
                  <a:pt x="100329" y="24130"/>
                </a:lnTo>
                <a:lnTo>
                  <a:pt x="96519" y="1270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25770" y="653288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69" y="0"/>
                </a:moveTo>
                <a:lnTo>
                  <a:pt x="0" y="0"/>
                </a:lnTo>
                <a:lnTo>
                  <a:pt x="380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27040" y="6516369"/>
            <a:ext cx="96520" cy="41910"/>
          </a:xfrm>
          <a:custGeom>
            <a:avLst/>
            <a:gdLst/>
            <a:ahLst/>
            <a:cxnLst/>
            <a:rect l="l" t="t" r="r" b="b"/>
            <a:pathLst>
              <a:path w="96520" h="41909">
                <a:moveTo>
                  <a:pt x="92710" y="0"/>
                </a:moveTo>
                <a:lnTo>
                  <a:pt x="0" y="16509"/>
                </a:lnTo>
                <a:lnTo>
                  <a:pt x="5080" y="41909"/>
                </a:lnTo>
                <a:lnTo>
                  <a:pt x="96520" y="25399"/>
                </a:lnTo>
                <a:lnTo>
                  <a:pt x="93980" y="12699"/>
                </a:lnTo>
                <a:lnTo>
                  <a:pt x="927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19750" y="6512559"/>
            <a:ext cx="48260" cy="29209"/>
          </a:xfrm>
          <a:custGeom>
            <a:avLst/>
            <a:gdLst/>
            <a:ahLst/>
            <a:cxnLst/>
            <a:rect l="l" t="t" r="r" b="b"/>
            <a:pathLst>
              <a:path w="48260" h="29209">
                <a:moveTo>
                  <a:pt x="45720" y="0"/>
                </a:moveTo>
                <a:lnTo>
                  <a:pt x="0" y="3810"/>
                </a:lnTo>
                <a:lnTo>
                  <a:pt x="2539" y="29210"/>
                </a:lnTo>
                <a:lnTo>
                  <a:pt x="48260" y="254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65470" y="651890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66740" y="6511290"/>
            <a:ext cx="45720" cy="26670"/>
          </a:xfrm>
          <a:custGeom>
            <a:avLst/>
            <a:gdLst/>
            <a:ahLst/>
            <a:cxnLst/>
            <a:rect l="l" t="t" r="r" b="b"/>
            <a:pathLst>
              <a:path w="45720" h="26670">
                <a:moveTo>
                  <a:pt x="44450" y="0"/>
                </a:moveTo>
                <a:lnTo>
                  <a:pt x="0" y="1269"/>
                </a:lnTo>
                <a:lnTo>
                  <a:pt x="0" y="26669"/>
                </a:lnTo>
                <a:lnTo>
                  <a:pt x="45720" y="25399"/>
                </a:lnTo>
                <a:lnTo>
                  <a:pt x="44450" y="12699"/>
                </a:lnTo>
                <a:lnTo>
                  <a:pt x="444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11190" y="651129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69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711190" y="6511290"/>
            <a:ext cx="45720" cy="26670"/>
          </a:xfrm>
          <a:custGeom>
            <a:avLst/>
            <a:gdLst/>
            <a:ahLst/>
            <a:cxnLst/>
            <a:rect l="l" t="t" r="r" b="b"/>
            <a:pathLst>
              <a:path w="45720" h="26670">
                <a:moveTo>
                  <a:pt x="1270" y="0"/>
                </a:moveTo>
                <a:lnTo>
                  <a:pt x="0" y="12699"/>
                </a:lnTo>
                <a:lnTo>
                  <a:pt x="0" y="25399"/>
                </a:lnTo>
                <a:lnTo>
                  <a:pt x="44450" y="26669"/>
                </a:lnTo>
                <a:lnTo>
                  <a:pt x="44576" y="12699"/>
                </a:lnTo>
                <a:lnTo>
                  <a:pt x="4572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754370" y="6512559"/>
            <a:ext cx="46990" cy="29209"/>
          </a:xfrm>
          <a:custGeom>
            <a:avLst/>
            <a:gdLst/>
            <a:ahLst/>
            <a:cxnLst/>
            <a:rect l="l" t="t" r="r" b="b"/>
            <a:pathLst>
              <a:path w="46989" h="29209">
                <a:moveTo>
                  <a:pt x="2539" y="0"/>
                </a:moveTo>
                <a:lnTo>
                  <a:pt x="0" y="25400"/>
                </a:lnTo>
                <a:lnTo>
                  <a:pt x="44450" y="29210"/>
                </a:lnTo>
                <a:lnTo>
                  <a:pt x="46989" y="381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800090" y="651636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70" y="0"/>
                </a:lnTo>
                <a:lnTo>
                  <a:pt x="0" y="1269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797550" y="6516369"/>
            <a:ext cx="48260" cy="33020"/>
          </a:xfrm>
          <a:custGeom>
            <a:avLst/>
            <a:gdLst/>
            <a:ahLst/>
            <a:cxnLst/>
            <a:rect l="l" t="t" r="r" b="b"/>
            <a:pathLst>
              <a:path w="48260" h="33020">
                <a:moveTo>
                  <a:pt x="5079" y="0"/>
                </a:moveTo>
                <a:lnTo>
                  <a:pt x="0" y="25399"/>
                </a:lnTo>
                <a:lnTo>
                  <a:pt x="44450" y="33019"/>
                </a:lnTo>
                <a:lnTo>
                  <a:pt x="45720" y="20319"/>
                </a:lnTo>
                <a:lnTo>
                  <a:pt x="48260" y="761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40729" y="6523990"/>
            <a:ext cx="48260" cy="34290"/>
          </a:xfrm>
          <a:custGeom>
            <a:avLst/>
            <a:gdLst/>
            <a:ahLst/>
            <a:cxnLst/>
            <a:rect l="l" t="t" r="r" b="b"/>
            <a:pathLst>
              <a:path w="48260" h="34290">
                <a:moveTo>
                  <a:pt x="5080" y="0"/>
                </a:moveTo>
                <a:lnTo>
                  <a:pt x="2540" y="12699"/>
                </a:lnTo>
                <a:lnTo>
                  <a:pt x="0" y="24129"/>
                </a:lnTo>
                <a:lnTo>
                  <a:pt x="43180" y="34289"/>
                </a:lnTo>
                <a:lnTo>
                  <a:pt x="48260" y="8889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886450" y="653288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2539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82640" y="6532880"/>
            <a:ext cx="92710" cy="49530"/>
          </a:xfrm>
          <a:custGeom>
            <a:avLst/>
            <a:gdLst/>
            <a:ahLst/>
            <a:cxnLst/>
            <a:rect l="l" t="t" r="r" b="b"/>
            <a:pathLst>
              <a:path w="92710" h="49529">
                <a:moveTo>
                  <a:pt x="7620" y="0"/>
                </a:moveTo>
                <a:lnTo>
                  <a:pt x="3810" y="12700"/>
                </a:lnTo>
                <a:lnTo>
                  <a:pt x="0" y="24130"/>
                </a:lnTo>
                <a:lnTo>
                  <a:pt x="85089" y="49530"/>
                </a:lnTo>
                <a:lnTo>
                  <a:pt x="88900" y="36830"/>
                </a:lnTo>
                <a:lnTo>
                  <a:pt x="92710" y="2540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971540" y="6558280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5080" y="0"/>
                </a:moveTo>
                <a:lnTo>
                  <a:pt x="3810" y="0"/>
                </a:lnTo>
                <a:lnTo>
                  <a:pt x="0" y="11430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967729" y="6558280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890" y="0"/>
                </a:moveTo>
                <a:lnTo>
                  <a:pt x="3810" y="11430"/>
                </a:lnTo>
                <a:lnTo>
                  <a:pt x="0" y="24130"/>
                </a:lnTo>
                <a:lnTo>
                  <a:pt x="83820" y="55880"/>
                </a:lnTo>
                <a:lnTo>
                  <a:pt x="87630" y="44450"/>
                </a:lnTo>
                <a:lnTo>
                  <a:pt x="92710" y="3175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55359" y="659003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0" y="1270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050279" y="6591300"/>
            <a:ext cx="93980" cy="60960"/>
          </a:xfrm>
          <a:custGeom>
            <a:avLst/>
            <a:gdLst/>
            <a:ahLst/>
            <a:cxnLst/>
            <a:rect l="l" t="t" r="r" b="b"/>
            <a:pathLst>
              <a:path w="93979" h="60959">
                <a:moveTo>
                  <a:pt x="10160" y="0"/>
                </a:moveTo>
                <a:lnTo>
                  <a:pt x="0" y="22859"/>
                </a:lnTo>
                <a:lnTo>
                  <a:pt x="82550" y="60959"/>
                </a:lnTo>
                <a:lnTo>
                  <a:pt x="88900" y="49530"/>
                </a:lnTo>
                <a:lnTo>
                  <a:pt x="93980" y="381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132829" y="6629400"/>
            <a:ext cx="93980" cy="64769"/>
          </a:xfrm>
          <a:custGeom>
            <a:avLst/>
            <a:gdLst/>
            <a:ahLst/>
            <a:cxnLst/>
            <a:rect l="l" t="t" r="r" b="b"/>
            <a:pathLst>
              <a:path w="93979" h="64770">
                <a:moveTo>
                  <a:pt x="11430" y="0"/>
                </a:moveTo>
                <a:lnTo>
                  <a:pt x="6350" y="11430"/>
                </a:lnTo>
                <a:lnTo>
                  <a:pt x="0" y="22859"/>
                </a:lnTo>
                <a:lnTo>
                  <a:pt x="82550" y="64769"/>
                </a:lnTo>
                <a:lnTo>
                  <a:pt x="87630" y="53340"/>
                </a:lnTo>
                <a:lnTo>
                  <a:pt x="93980" y="4190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20459" y="667130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0" y="11430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14109" y="6672580"/>
            <a:ext cx="123189" cy="83820"/>
          </a:xfrm>
          <a:custGeom>
            <a:avLst/>
            <a:gdLst/>
            <a:ahLst/>
            <a:cxnLst/>
            <a:rect l="l" t="t" r="r" b="b"/>
            <a:pathLst>
              <a:path w="123189" h="83820">
                <a:moveTo>
                  <a:pt x="12700" y="0"/>
                </a:moveTo>
                <a:lnTo>
                  <a:pt x="6350" y="10160"/>
                </a:lnTo>
                <a:lnTo>
                  <a:pt x="0" y="21590"/>
                </a:lnTo>
                <a:lnTo>
                  <a:pt x="110489" y="83820"/>
                </a:lnTo>
                <a:lnTo>
                  <a:pt x="116839" y="73660"/>
                </a:lnTo>
                <a:lnTo>
                  <a:pt x="123189" y="6223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971030" y="6699250"/>
            <a:ext cx="85090" cy="76200"/>
          </a:xfrm>
          <a:custGeom>
            <a:avLst/>
            <a:gdLst/>
            <a:ahLst/>
            <a:cxnLst/>
            <a:rect l="l" t="t" r="r" b="b"/>
            <a:pathLst>
              <a:path w="85090" h="76200">
                <a:moveTo>
                  <a:pt x="45720" y="0"/>
                </a:moveTo>
                <a:lnTo>
                  <a:pt x="0" y="62229"/>
                </a:lnTo>
                <a:lnTo>
                  <a:pt x="8509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375400" y="6703059"/>
            <a:ext cx="99060" cy="82550"/>
          </a:xfrm>
          <a:custGeom>
            <a:avLst/>
            <a:gdLst/>
            <a:ahLst/>
            <a:cxnLst/>
            <a:rect l="l" t="t" r="r" b="b"/>
            <a:pathLst>
              <a:path w="99060" h="82550">
                <a:moveTo>
                  <a:pt x="83820" y="0"/>
                </a:moveTo>
                <a:lnTo>
                  <a:pt x="0" y="62230"/>
                </a:lnTo>
                <a:lnTo>
                  <a:pt x="15239" y="82550"/>
                </a:lnTo>
                <a:lnTo>
                  <a:pt x="99060" y="21590"/>
                </a:lnTo>
                <a:lnTo>
                  <a:pt x="91439" y="1016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59220" y="670305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59">
                <a:moveTo>
                  <a:pt x="1269" y="0"/>
                </a:moveTo>
                <a:lnTo>
                  <a:pt x="0" y="0"/>
                </a:lnTo>
                <a:lnTo>
                  <a:pt x="7619" y="1016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60490" y="6675119"/>
            <a:ext cx="55880" cy="49530"/>
          </a:xfrm>
          <a:custGeom>
            <a:avLst/>
            <a:gdLst/>
            <a:ahLst/>
            <a:cxnLst/>
            <a:rect l="l" t="t" r="r" b="b"/>
            <a:pathLst>
              <a:path w="55879" h="49529">
                <a:moveTo>
                  <a:pt x="41910" y="0"/>
                </a:moveTo>
                <a:lnTo>
                  <a:pt x="0" y="27939"/>
                </a:lnTo>
                <a:lnTo>
                  <a:pt x="6350" y="38099"/>
                </a:lnTo>
                <a:lnTo>
                  <a:pt x="13970" y="49529"/>
                </a:lnTo>
                <a:lnTo>
                  <a:pt x="55880" y="20319"/>
                </a:lnTo>
                <a:lnTo>
                  <a:pt x="49530" y="1015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502400" y="667385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1270" y="0"/>
                </a:moveTo>
                <a:lnTo>
                  <a:pt x="0" y="1269"/>
                </a:lnTo>
                <a:lnTo>
                  <a:pt x="762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03669" y="6648450"/>
            <a:ext cx="54610" cy="46990"/>
          </a:xfrm>
          <a:custGeom>
            <a:avLst/>
            <a:gdLst/>
            <a:ahLst/>
            <a:cxnLst/>
            <a:rect l="l" t="t" r="r" b="b"/>
            <a:pathLst>
              <a:path w="54609" h="46990">
                <a:moveTo>
                  <a:pt x="40639" y="0"/>
                </a:moveTo>
                <a:lnTo>
                  <a:pt x="0" y="25400"/>
                </a:lnTo>
                <a:lnTo>
                  <a:pt x="6350" y="36830"/>
                </a:lnTo>
                <a:lnTo>
                  <a:pt x="12700" y="46990"/>
                </a:lnTo>
                <a:lnTo>
                  <a:pt x="54609" y="22859"/>
                </a:lnTo>
                <a:lnTo>
                  <a:pt x="48259" y="11430"/>
                </a:lnTo>
                <a:lnTo>
                  <a:pt x="40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44309" y="664845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1270" y="0"/>
                </a:moveTo>
                <a:lnTo>
                  <a:pt x="0" y="0"/>
                </a:lnTo>
                <a:lnTo>
                  <a:pt x="762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45580" y="6626859"/>
            <a:ext cx="53340" cy="44450"/>
          </a:xfrm>
          <a:custGeom>
            <a:avLst/>
            <a:gdLst/>
            <a:ahLst/>
            <a:cxnLst/>
            <a:rect l="l" t="t" r="r" b="b"/>
            <a:pathLst>
              <a:path w="53340" h="44450">
                <a:moveTo>
                  <a:pt x="41910" y="0"/>
                </a:moveTo>
                <a:lnTo>
                  <a:pt x="0" y="21590"/>
                </a:lnTo>
                <a:lnTo>
                  <a:pt x="6350" y="33020"/>
                </a:lnTo>
                <a:lnTo>
                  <a:pt x="11429" y="44450"/>
                </a:lnTo>
                <a:lnTo>
                  <a:pt x="53340" y="22860"/>
                </a:lnTo>
                <a:lnTo>
                  <a:pt x="48260" y="1143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87490" y="662685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269" y="0"/>
                </a:moveTo>
                <a:lnTo>
                  <a:pt x="0" y="0"/>
                </a:lnTo>
                <a:lnTo>
                  <a:pt x="6350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588759" y="6617969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20320" y="0"/>
                </a:moveTo>
                <a:lnTo>
                  <a:pt x="0" y="8889"/>
                </a:lnTo>
                <a:lnTo>
                  <a:pt x="10160" y="31749"/>
                </a:lnTo>
                <a:lnTo>
                  <a:pt x="30480" y="22859"/>
                </a:lnTo>
                <a:lnTo>
                  <a:pt x="203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609080" y="661670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1269"/>
                </a:lnTo>
                <a:lnTo>
                  <a:pt x="5079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610350" y="6609080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09" h="31750">
                <a:moveTo>
                  <a:pt x="20320" y="0"/>
                </a:moveTo>
                <a:lnTo>
                  <a:pt x="0" y="7620"/>
                </a:lnTo>
                <a:lnTo>
                  <a:pt x="3809" y="20320"/>
                </a:lnTo>
                <a:lnTo>
                  <a:pt x="8890" y="31750"/>
                </a:lnTo>
                <a:lnTo>
                  <a:pt x="29209" y="24130"/>
                </a:lnTo>
                <a:lnTo>
                  <a:pt x="25400" y="12700"/>
                </a:lnTo>
                <a:lnTo>
                  <a:pt x="203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30669" y="660908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0"/>
                </a:lnTo>
                <a:lnTo>
                  <a:pt x="5079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631940" y="6602730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40" h="30479">
                <a:moveTo>
                  <a:pt x="21589" y="0"/>
                </a:moveTo>
                <a:lnTo>
                  <a:pt x="0" y="6350"/>
                </a:lnTo>
                <a:lnTo>
                  <a:pt x="3809" y="19050"/>
                </a:lnTo>
                <a:lnTo>
                  <a:pt x="7619" y="30480"/>
                </a:lnTo>
                <a:lnTo>
                  <a:pt x="27939" y="25400"/>
                </a:lnTo>
                <a:lnTo>
                  <a:pt x="25400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653530" y="6598919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09">
                <a:moveTo>
                  <a:pt x="21590" y="0"/>
                </a:moveTo>
                <a:lnTo>
                  <a:pt x="0" y="3809"/>
                </a:lnTo>
                <a:lnTo>
                  <a:pt x="3810" y="16509"/>
                </a:lnTo>
                <a:lnTo>
                  <a:pt x="6350" y="29209"/>
                </a:lnTo>
                <a:lnTo>
                  <a:pt x="26670" y="24129"/>
                </a:lnTo>
                <a:lnTo>
                  <a:pt x="24129" y="12699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675119" y="659765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70">
                <a:moveTo>
                  <a:pt x="1270" y="0"/>
                </a:moveTo>
                <a:lnTo>
                  <a:pt x="0" y="1269"/>
                </a:lnTo>
                <a:lnTo>
                  <a:pt x="2539" y="1396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676390" y="6595109"/>
            <a:ext cx="24130" cy="27940"/>
          </a:xfrm>
          <a:custGeom>
            <a:avLst/>
            <a:gdLst/>
            <a:ahLst/>
            <a:cxnLst/>
            <a:rect l="l" t="t" r="r" b="b"/>
            <a:pathLst>
              <a:path w="24129" h="27940">
                <a:moveTo>
                  <a:pt x="20319" y="0"/>
                </a:moveTo>
                <a:lnTo>
                  <a:pt x="0" y="2540"/>
                </a:lnTo>
                <a:lnTo>
                  <a:pt x="1269" y="16510"/>
                </a:lnTo>
                <a:lnTo>
                  <a:pt x="2539" y="27940"/>
                </a:lnTo>
                <a:lnTo>
                  <a:pt x="24129" y="25400"/>
                </a:lnTo>
                <a:lnTo>
                  <a:pt x="22859" y="12700"/>
                </a:lnTo>
                <a:lnTo>
                  <a:pt x="203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696709" y="659510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40" h="12700">
                <a:moveTo>
                  <a:pt x="1270" y="0"/>
                </a:moveTo>
                <a:lnTo>
                  <a:pt x="0" y="0"/>
                </a:lnTo>
                <a:lnTo>
                  <a:pt x="254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97980" y="6595109"/>
            <a:ext cx="22860" cy="25400"/>
          </a:xfrm>
          <a:custGeom>
            <a:avLst/>
            <a:gdLst/>
            <a:ahLst/>
            <a:cxnLst/>
            <a:rect l="l" t="t" r="r" b="b"/>
            <a:pathLst>
              <a:path w="22859" h="25400">
                <a:moveTo>
                  <a:pt x="21590" y="0"/>
                </a:moveTo>
                <a:lnTo>
                  <a:pt x="0" y="0"/>
                </a:lnTo>
                <a:lnTo>
                  <a:pt x="1143" y="11430"/>
                </a:lnTo>
                <a:lnTo>
                  <a:pt x="1270" y="25400"/>
                </a:lnTo>
                <a:lnTo>
                  <a:pt x="22860" y="24130"/>
                </a:lnTo>
                <a:lnTo>
                  <a:pt x="21717" y="1270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719569" y="6595109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1270" y="0"/>
                </a:moveTo>
                <a:lnTo>
                  <a:pt x="0" y="0"/>
                </a:lnTo>
                <a:lnTo>
                  <a:pt x="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719569" y="6595109"/>
            <a:ext cx="21590" cy="25400"/>
          </a:xfrm>
          <a:custGeom>
            <a:avLst/>
            <a:gdLst/>
            <a:ahLst/>
            <a:cxnLst/>
            <a:rect l="l" t="t" r="r" b="b"/>
            <a:pathLst>
              <a:path w="21590" h="25400">
                <a:moveTo>
                  <a:pt x="21589" y="0"/>
                </a:moveTo>
                <a:lnTo>
                  <a:pt x="1270" y="0"/>
                </a:lnTo>
                <a:lnTo>
                  <a:pt x="0" y="11430"/>
                </a:lnTo>
                <a:lnTo>
                  <a:pt x="0" y="24130"/>
                </a:lnTo>
                <a:lnTo>
                  <a:pt x="20320" y="25400"/>
                </a:lnTo>
                <a:lnTo>
                  <a:pt x="21589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41159" y="659510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738619" y="6595109"/>
            <a:ext cx="24130" cy="27940"/>
          </a:xfrm>
          <a:custGeom>
            <a:avLst/>
            <a:gdLst/>
            <a:ahLst/>
            <a:cxnLst/>
            <a:rect l="l" t="t" r="r" b="b"/>
            <a:pathLst>
              <a:path w="24129" h="27940">
                <a:moveTo>
                  <a:pt x="3809" y="0"/>
                </a:moveTo>
                <a:lnTo>
                  <a:pt x="2539" y="12700"/>
                </a:lnTo>
                <a:lnTo>
                  <a:pt x="0" y="25400"/>
                </a:lnTo>
                <a:lnTo>
                  <a:pt x="21589" y="27940"/>
                </a:lnTo>
                <a:lnTo>
                  <a:pt x="22859" y="16510"/>
                </a:lnTo>
                <a:lnTo>
                  <a:pt x="24129" y="254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761480" y="659765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70">
                <a:moveTo>
                  <a:pt x="1270" y="0"/>
                </a:moveTo>
                <a:lnTo>
                  <a:pt x="0" y="13969"/>
                </a:lnTo>
                <a:lnTo>
                  <a:pt x="2540" y="126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758940" y="6598919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09">
                <a:moveTo>
                  <a:pt x="5079" y="0"/>
                </a:moveTo>
                <a:lnTo>
                  <a:pt x="2539" y="12699"/>
                </a:lnTo>
                <a:lnTo>
                  <a:pt x="0" y="24129"/>
                </a:lnTo>
                <a:lnTo>
                  <a:pt x="20319" y="29209"/>
                </a:lnTo>
                <a:lnTo>
                  <a:pt x="24129" y="16509"/>
                </a:lnTo>
                <a:lnTo>
                  <a:pt x="26669" y="380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783069" y="660273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2539" y="0"/>
                </a:lnTo>
                <a:lnTo>
                  <a:pt x="0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779259" y="6602730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40" h="30479">
                <a:moveTo>
                  <a:pt x="7620" y="0"/>
                </a:moveTo>
                <a:lnTo>
                  <a:pt x="0" y="25400"/>
                </a:lnTo>
                <a:lnTo>
                  <a:pt x="20320" y="30480"/>
                </a:lnTo>
                <a:lnTo>
                  <a:pt x="24130" y="19050"/>
                </a:lnTo>
                <a:lnTo>
                  <a:pt x="27940" y="635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803390" y="660908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3809" y="0"/>
                </a:lnTo>
                <a:lnTo>
                  <a:pt x="0" y="127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799580" y="6609080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09" h="31750">
                <a:moveTo>
                  <a:pt x="8890" y="0"/>
                </a:moveTo>
                <a:lnTo>
                  <a:pt x="3810" y="12700"/>
                </a:lnTo>
                <a:lnTo>
                  <a:pt x="0" y="24130"/>
                </a:lnTo>
                <a:lnTo>
                  <a:pt x="20320" y="31750"/>
                </a:lnTo>
                <a:lnTo>
                  <a:pt x="25400" y="20320"/>
                </a:lnTo>
                <a:lnTo>
                  <a:pt x="29210" y="762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24980" y="661670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3810" y="0"/>
                </a:moveTo>
                <a:lnTo>
                  <a:pt x="0" y="12700"/>
                </a:lnTo>
                <a:lnTo>
                  <a:pt x="5079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19900" y="6617969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10159" y="0"/>
                </a:moveTo>
                <a:lnTo>
                  <a:pt x="0" y="22859"/>
                </a:lnTo>
                <a:lnTo>
                  <a:pt x="20320" y="31749"/>
                </a:lnTo>
                <a:lnTo>
                  <a:pt x="30479" y="8889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845300" y="662685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79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840219" y="6626859"/>
            <a:ext cx="53340" cy="44450"/>
          </a:xfrm>
          <a:custGeom>
            <a:avLst/>
            <a:gdLst/>
            <a:ahLst/>
            <a:cxnLst/>
            <a:rect l="l" t="t" r="r" b="b"/>
            <a:pathLst>
              <a:path w="53340" h="44450">
                <a:moveTo>
                  <a:pt x="11429" y="0"/>
                </a:moveTo>
                <a:lnTo>
                  <a:pt x="5079" y="11430"/>
                </a:lnTo>
                <a:lnTo>
                  <a:pt x="0" y="22860"/>
                </a:lnTo>
                <a:lnTo>
                  <a:pt x="41909" y="44450"/>
                </a:lnTo>
                <a:lnTo>
                  <a:pt x="48259" y="33020"/>
                </a:lnTo>
                <a:lnTo>
                  <a:pt x="53339" y="2159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88480" y="664845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79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880859" y="6648450"/>
            <a:ext cx="55880" cy="46990"/>
          </a:xfrm>
          <a:custGeom>
            <a:avLst/>
            <a:gdLst/>
            <a:ahLst/>
            <a:cxnLst/>
            <a:rect l="l" t="t" r="r" b="b"/>
            <a:pathLst>
              <a:path w="55879" h="46990">
                <a:moveTo>
                  <a:pt x="13970" y="0"/>
                </a:moveTo>
                <a:lnTo>
                  <a:pt x="7620" y="11430"/>
                </a:lnTo>
                <a:lnTo>
                  <a:pt x="0" y="22859"/>
                </a:lnTo>
                <a:lnTo>
                  <a:pt x="41910" y="46990"/>
                </a:lnTo>
                <a:lnTo>
                  <a:pt x="48260" y="36830"/>
                </a:lnTo>
                <a:lnTo>
                  <a:pt x="55880" y="2540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29119" y="667385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7620" y="0"/>
                </a:moveTo>
                <a:lnTo>
                  <a:pt x="0" y="11430"/>
                </a:lnTo>
                <a:lnTo>
                  <a:pt x="762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922769" y="6675119"/>
            <a:ext cx="55880" cy="49530"/>
          </a:xfrm>
          <a:custGeom>
            <a:avLst/>
            <a:gdLst/>
            <a:ahLst/>
            <a:cxnLst/>
            <a:rect l="l" t="t" r="r" b="b"/>
            <a:pathLst>
              <a:path w="55879" h="49529">
                <a:moveTo>
                  <a:pt x="13970" y="0"/>
                </a:moveTo>
                <a:lnTo>
                  <a:pt x="6350" y="10159"/>
                </a:lnTo>
                <a:lnTo>
                  <a:pt x="0" y="20319"/>
                </a:lnTo>
                <a:lnTo>
                  <a:pt x="41909" y="49529"/>
                </a:lnTo>
                <a:lnTo>
                  <a:pt x="49529" y="38099"/>
                </a:lnTo>
                <a:lnTo>
                  <a:pt x="55879" y="27939"/>
                </a:lnTo>
                <a:lnTo>
                  <a:pt x="139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972300" y="670305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59">
                <a:moveTo>
                  <a:pt x="7620" y="0"/>
                </a:moveTo>
                <a:lnTo>
                  <a:pt x="6350" y="0"/>
                </a:lnTo>
                <a:lnTo>
                  <a:pt x="0" y="1016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964680" y="6703059"/>
            <a:ext cx="49530" cy="46990"/>
          </a:xfrm>
          <a:custGeom>
            <a:avLst/>
            <a:gdLst/>
            <a:ahLst/>
            <a:cxnLst/>
            <a:rect l="l" t="t" r="r" b="b"/>
            <a:pathLst>
              <a:path w="49529" h="46990">
                <a:moveTo>
                  <a:pt x="15240" y="0"/>
                </a:moveTo>
                <a:lnTo>
                  <a:pt x="7620" y="10160"/>
                </a:lnTo>
                <a:lnTo>
                  <a:pt x="0" y="21590"/>
                </a:lnTo>
                <a:lnTo>
                  <a:pt x="34290" y="46990"/>
                </a:lnTo>
                <a:lnTo>
                  <a:pt x="41910" y="35560"/>
                </a:lnTo>
                <a:lnTo>
                  <a:pt x="49529" y="2540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5046979" y="3212842"/>
            <a:ext cx="149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3614420" y="666495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52069" y="0"/>
                </a:moveTo>
                <a:lnTo>
                  <a:pt x="0" y="55880"/>
                </a:lnTo>
                <a:lnTo>
                  <a:pt x="81279" y="81280"/>
                </a:lnTo>
                <a:lnTo>
                  <a:pt x="520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992120" y="6654800"/>
            <a:ext cx="104139" cy="100330"/>
          </a:xfrm>
          <a:custGeom>
            <a:avLst/>
            <a:gdLst/>
            <a:ahLst/>
            <a:cxnLst/>
            <a:rect l="l" t="t" r="r" b="b"/>
            <a:pathLst>
              <a:path w="104139" h="100329">
                <a:moveTo>
                  <a:pt x="86360" y="0"/>
                </a:moveTo>
                <a:lnTo>
                  <a:pt x="0" y="81280"/>
                </a:lnTo>
                <a:lnTo>
                  <a:pt x="8890" y="91440"/>
                </a:lnTo>
                <a:lnTo>
                  <a:pt x="17780" y="100329"/>
                </a:lnTo>
                <a:lnTo>
                  <a:pt x="104140" y="19050"/>
                </a:lnTo>
                <a:lnTo>
                  <a:pt x="95250" y="8890"/>
                </a:lnTo>
                <a:lnTo>
                  <a:pt x="863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078479" y="6654800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90">
                <a:moveTo>
                  <a:pt x="1269" y="0"/>
                </a:moveTo>
                <a:lnTo>
                  <a:pt x="0" y="0"/>
                </a:lnTo>
                <a:lnTo>
                  <a:pt x="8889" y="889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079750" y="6616700"/>
            <a:ext cx="59690" cy="57150"/>
          </a:xfrm>
          <a:custGeom>
            <a:avLst/>
            <a:gdLst/>
            <a:ahLst/>
            <a:cxnLst/>
            <a:rect l="l" t="t" r="r" b="b"/>
            <a:pathLst>
              <a:path w="59689" h="57150">
                <a:moveTo>
                  <a:pt x="43180" y="0"/>
                </a:moveTo>
                <a:lnTo>
                  <a:pt x="0" y="38100"/>
                </a:lnTo>
                <a:lnTo>
                  <a:pt x="7619" y="46990"/>
                </a:lnTo>
                <a:lnTo>
                  <a:pt x="16510" y="57150"/>
                </a:lnTo>
                <a:lnTo>
                  <a:pt x="59689" y="19050"/>
                </a:lnTo>
                <a:lnTo>
                  <a:pt x="50800" y="10159"/>
                </a:lnTo>
                <a:lnTo>
                  <a:pt x="431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122929" y="6582409"/>
            <a:ext cx="59690" cy="54610"/>
          </a:xfrm>
          <a:custGeom>
            <a:avLst/>
            <a:gdLst/>
            <a:ahLst/>
            <a:cxnLst/>
            <a:rect l="l" t="t" r="r" b="b"/>
            <a:pathLst>
              <a:path w="59689" h="54609">
                <a:moveTo>
                  <a:pt x="43180" y="0"/>
                </a:moveTo>
                <a:lnTo>
                  <a:pt x="0" y="34290"/>
                </a:lnTo>
                <a:lnTo>
                  <a:pt x="7619" y="44450"/>
                </a:lnTo>
                <a:lnTo>
                  <a:pt x="16509" y="54610"/>
                </a:lnTo>
                <a:lnTo>
                  <a:pt x="59689" y="20320"/>
                </a:lnTo>
                <a:lnTo>
                  <a:pt x="52069" y="10160"/>
                </a:lnTo>
                <a:lnTo>
                  <a:pt x="431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166110" y="658240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1269" y="0"/>
                </a:moveTo>
                <a:lnTo>
                  <a:pt x="0" y="0"/>
                </a:lnTo>
                <a:lnTo>
                  <a:pt x="8889" y="1016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167379" y="6553200"/>
            <a:ext cx="57150" cy="50800"/>
          </a:xfrm>
          <a:custGeom>
            <a:avLst/>
            <a:gdLst/>
            <a:ahLst/>
            <a:cxnLst/>
            <a:rect l="l" t="t" r="r" b="b"/>
            <a:pathLst>
              <a:path w="57150" h="50800">
                <a:moveTo>
                  <a:pt x="43180" y="0"/>
                </a:moveTo>
                <a:lnTo>
                  <a:pt x="0" y="29209"/>
                </a:lnTo>
                <a:lnTo>
                  <a:pt x="7619" y="39369"/>
                </a:lnTo>
                <a:lnTo>
                  <a:pt x="13969" y="50800"/>
                </a:lnTo>
                <a:lnTo>
                  <a:pt x="57150" y="21590"/>
                </a:lnTo>
                <a:lnTo>
                  <a:pt x="50800" y="11430"/>
                </a:lnTo>
                <a:lnTo>
                  <a:pt x="431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210560" y="655320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19" h="11429">
                <a:moveTo>
                  <a:pt x="1269" y="0"/>
                </a:moveTo>
                <a:lnTo>
                  <a:pt x="0" y="0"/>
                </a:lnTo>
                <a:lnTo>
                  <a:pt x="7619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211829" y="654176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21589" y="0"/>
                </a:moveTo>
                <a:lnTo>
                  <a:pt x="0" y="11429"/>
                </a:lnTo>
                <a:lnTo>
                  <a:pt x="6350" y="22859"/>
                </a:lnTo>
                <a:lnTo>
                  <a:pt x="12700" y="33019"/>
                </a:lnTo>
                <a:lnTo>
                  <a:pt x="34289" y="21589"/>
                </a:lnTo>
                <a:lnTo>
                  <a:pt x="27939" y="1015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233420" y="654050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269" y="0"/>
                </a:moveTo>
                <a:lnTo>
                  <a:pt x="0" y="1269"/>
                </a:lnTo>
                <a:lnTo>
                  <a:pt x="6350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34689" y="6530340"/>
            <a:ext cx="31750" cy="33020"/>
          </a:xfrm>
          <a:custGeom>
            <a:avLst/>
            <a:gdLst/>
            <a:ahLst/>
            <a:cxnLst/>
            <a:rect l="l" t="t" r="r" b="b"/>
            <a:pathLst>
              <a:path w="31750" h="33020">
                <a:moveTo>
                  <a:pt x="21589" y="0"/>
                </a:moveTo>
                <a:lnTo>
                  <a:pt x="0" y="10159"/>
                </a:lnTo>
                <a:lnTo>
                  <a:pt x="10160" y="33019"/>
                </a:lnTo>
                <a:lnTo>
                  <a:pt x="31750" y="2285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256279" y="6530340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1270" y="0"/>
                </a:moveTo>
                <a:lnTo>
                  <a:pt x="0" y="0"/>
                </a:lnTo>
                <a:lnTo>
                  <a:pt x="508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257550" y="6522719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21589" y="0"/>
                </a:moveTo>
                <a:lnTo>
                  <a:pt x="0" y="7619"/>
                </a:lnTo>
                <a:lnTo>
                  <a:pt x="3810" y="19049"/>
                </a:lnTo>
                <a:lnTo>
                  <a:pt x="8889" y="31749"/>
                </a:lnTo>
                <a:lnTo>
                  <a:pt x="30479" y="24129"/>
                </a:lnTo>
                <a:lnTo>
                  <a:pt x="25400" y="1142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79140" y="652145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0" y="0"/>
                </a:moveTo>
                <a:lnTo>
                  <a:pt x="0" y="1269"/>
                </a:lnTo>
                <a:lnTo>
                  <a:pt x="381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79140" y="6516369"/>
            <a:ext cx="29209" cy="30480"/>
          </a:xfrm>
          <a:custGeom>
            <a:avLst/>
            <a:gdLst/>
            <a:ahLst/>
            <a:cxnLst/>
            <a:rect l="l" t="t" r="r" b="b"/>
            <a:pathLst>
              <a:path w="29210" h="30479">
                <a:moveTo>
                  <a:pt x="22860" y="0"/>
                </a:moveTo>
                <a:lnTo>
                  <a:pt x="0" y="5079"/>
                </a:lnTo>
                <a:lnTo>
                  <a:pt x="7620" y="30479"/>
                </a:lnTo>
                <a:lnTo>
                  <a:pt x="29210" y="24129"/>
                </a:lnTo>
                <a:lnTo>
                  <a:pt x="25400" y="114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302000" y="651510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70" y="0"/>
                </a:moveTo>
                <a:lnTo>
                  <a:pt x="0" y="1269"/>
                </a:lnTo>
                <a:lnTo>
                  <a:pt x="2539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303270" y="6512559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40">
                <a:moveTo>
                  <a:pt x="21589" y="0"/>
                </a:moveTo>
                <a:lnTo>
                  <a:pt x="0" y="2540"/>
                </a:lnTo>
                <a:lnTo>
                  <a:pt x="1269" y="15240"/>
                </a:lnTo>
                <a:lnTo>
                  <a:pt x="3809" y="27940"/>
                </a:lnTo>
                <a:lnTo>
                  <a:pt x="25400" y="24130"/>
                </a:lnTo>
                <a:lnTo>
                  <a:pt x="22859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324859" y="6518275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3969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326129" y="6510019"/>
            <a:ext cx="22860" cy="26670"/>
          </a:xfrm>
          <a:custGeom>
            <a:avLst/>
            <a:gdLst/>
            <a:ahLst/>
            <a:cxnLst/>
            <a:rect l="l" t="t" r="r" b="b"/>
            <a:pathLst>
              <a:path w="22860" h="26670">
                <a:moveTo>
                  <a:pt x="21590" y="0"/>
                </a:moveTo>
                <a:lnTo>
                  <a:pt x="0" y="1269"/>
                </a:lnTo>
                <a:lnTo>
                  <a:pt x="0" y="15239"/>
                </a:lnTo>
                <a:lnTo>
                  <a:pt x="1270" y="26669"/>
                </a:lnTo>
                <a:lnTo>
                  <a:pt x="22860" y="25399"/>
                </a:lnTo>
                <a:lnTo>
                  <a:pt x="22860" y="12699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347720" y="651636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347720" y="6510019"/>
            <a:ext cx="22860" cy="26670"/>
          </a:xfrm>
          <a:custGeom>
            <a:avLst/>
            <a:gdLst/>
            <a:ahLst/>
            <a:cxnLst/>
            <a:rect l="l" t="t" r="r" b="b"/>
            <a:pathLst>
              <a:path w="22860" h="26670">
                <a:moveTo>
                  <a:pt x="1269" y="0"/>
                </a:moveTo>
                <a:lnTo>
                  <a:pt x="1269" y="12699"/>
                </a:lnTo>
                <a:lnTo>
                  <a:pt x="0" y="25399"/>
                </a:lnTo>
                <a:lnTo>
                  <a:pt x="21589" y="26669"/>
                </a:lnTo>
                <a:lnTo>
                  <a:pt x="22859" y="15239"/>
                </a:lnTo>
                <a:lnTo>
                  <a:pt x="22859" y="126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370579" y="6518275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70" y="0"/>
                </a:lnTo>
              </a:path>
            </a:pathLst>
          </a:custGeom>
          <a:ln w="13969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368040" y="6512559"/>
            <a:ext cx="26670" cy="27940"/>
          </a:xfrm>
          <a:custGeom>
            <a:avLst/>
            <a:gdLst/>
            <a:ahLst/>
            <a:cxnLst/>
            <a:rect l="l" t="t" r="r" b="b"/>
            <a:pathLst>
              <a:path w="26670" h="27940">
                <a:moveTo>
                  <a:pt x="3810" y="0"/>
                </a:moveTo>
                <a:lnTo>
                  <a:pt x="2539" y="12700"/>
                </a:lnTo>
                <a:lnTo>
                  <a:pt x="0" y="24130"/>
                </a:lnTo>
                <a:lnTo>
                  <a:pt x="21589" y="27940"/>
                </a:lnTo>
                <a:lnTo>
                  <a:pt x="26670" y="254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392170" y="651510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0" y="12700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388359" y="6516369"/>
            <a:ext cx="29209" cy="30480"/>
          </a:xfrm>
          <a:custGeom>
            <a:avLst/>
            <a:gdLst/>
            <a:ahLst/>
            <a:cxnLst/>
            <a:rect l="l" t="t" r="r" b="b"/>
            <a:pathLst>
              <a:path w="29210" h="30479">
                <a:moveTo>
                  <a:pt x="6350" y="0"/>
                </a:moveTo>
                <a:lnTo>
                  <a:pt x="3810" y="11429"/>
                </a:lnTo>
                <a:lnTo>
                  <a:pt x="0" y="24129"/>
                </a:lnTo>
                <a:lnTo>
                  <a:pt x="21589" y="30479"/>
                </a:lnTo>
                <a:lnTo>
                  <a:pt x="29210" y="507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413759" y="652145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0" y="12700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408679" y="6522719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8890" y="0"/>
                </a:moveTo>
                <a:lnTo>
                  <a:pt x="5080" y="11429"/>
                </a:lnTo>
                <a:lnTo>
                  <a:pt x="0" y="24129"/>
                </a:lnTo>
                <a:lnTo>
                  <a:pt x="21590" y="31749"/>
                </a:lnTo>
                <a:lnTo>
                  <a:pt x="26670" y="19049"/>
                </a:lnTo>
                <a:lnTo>
                  <a:pt x="31750" y="7619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430270" y="6530340"/>
            <a:ext cx="31750" cy="33020"/>
          </a:xfrm>
          <a:custGeom>
            <a:avLst/>
            <a:gdLst/>
            <a:ahLst/>
            <a:cxnLst/>
            <a:rect l="l" t="t" r="r" b="b"/>
            <a:pathLst>
              <a:path w="31750" h="33020">
                <a:moveTo>
                  <a:pt x="10159" y="0"/>
                </a:moveTo>
                <a:lnTo>
                  <a:pt x="0" y="22859"/>
                </a:lnTo>
                <a:lnTo>
                  <a:pt x="21589" y="33019"/>
                </a:lnTo>
                <a:lnTo>
                  <a:pt x="31750" y="10159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456940" y="654050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5080" y="0"/>
                </a:moveTo>
                <a:lnTo>
                  <a:pt x="0" y="11430"/>
                </a:lnTo>
                <a:lnTo>
                  <a:pt x="6350" y="1269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450590" y="6541769"/>
            <a:ext cx="34290" cy="33020"/>
          </a:xfrm>
          <a:custGeom>
            <a:avLst/>
            <a:gdLst/>
            <a:ahLst/>
            <a:cxnLst/>
            <a:rect l="l" t="t" r="r" b="b"/>
            <a:pathLst>
              <a:path w="34289" h="33020">
                <a:moveTo>
                  <a:pt x="12700" y="0"/>
                </a:moveTo>
                <a:lnTo>
                  <a:pt x="6350" y="10159"/>
                </a:lnTo>
                <a:lnTo>
                  <a:pt x="0" y="21589"/>
                </a:lnTo>
                <a:lnTo>
                  <a:pt x="21589" y="33019"/>
                </a:lnTo>
                <a:lnTo>
                  <a:pt x="27939" y="22859"/>
                </a:lnTo>
                <a:lnTo>
                  <a:pt x="34289" y="11429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478529" y="655320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7620" y="0"/>
                </a:moveTo>
                <a:lnTo>
                  <a:pt x="6350" y="0"/>
                </a:lnTo>
                <a:lnTo>
                  <a:pt x="0" y="1143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472179" y="6553200"/>
            <a:ext cx="57150" cy="50800"/>
          </a:xfrm>
          <a:custGeom>
            <a:avLst/>
            <a:gdLst/>
            <a:ahLst/>
            <a:cxnLst/>
            <a:rect l="l" t="t" r="r" b="b"/>
            <a:pathLst>
              <a:path w="57150" h="50800">
                <a:moveTo>
                  <a:pt x="13970" y="0"/>
                </a:moveTo>
                <a:lnTo>
                  <a:pt x="6350" y="11430"/>
                </a:lnTo>
                <a:lnTo>
                  <a:pt x="0" y="21590"/>
                </a:lnTo>
                <a:lnTo>
                  <a:pt x="43180" y="50800"/>
                </a:lnTo>
                <a:lnTo>
                  <a:pt x="49530" y="39369"/>
                </a:lnTo>
                <a:lnTo>
                  <a:pt x="57150" y="29209"/>
                </a:lnTo>
                <a:lnTo>
                  <a:pt x="139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521709" y="658240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8889" y="0"/>
                </a:moveTo>
                <a:lnTo>
                  <a:pt x="7619" y="0"/>
                </a:lnTo>
                <a:lnTo>
                  <a:pt x="0" y="1016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514090" y="6582409"/>
            <a:ext cx="59690" cy="54610"/>
          </a:xfrm>
          <a:custGeom>
            <a:avLst/>
            <a:gdLst/>
            <a:ahLst/>
            <a:cxnLst/>
            <a:rect l="l" t="t" r="r" b="b"/>
            <a:pathLst>
              <a:path w="59689" h="54609">
                <a:moveTo>
                  <a:pt x="16510" y="0"/>
                </a:moveTo>
                <a:lnTo>
                  <a:pt x="7620" y="10160"/>
                </a:lnTo>
                <a:lnTo>
                  <a:pt x="0" y="20320"/>
                </a:lnTo>
                <a:lnTo>
                  <a:pt x="43180" y="54610"/>
                </a:lnTo>
                <a:lnTo>
                  <a:pt x="52070" y="44450"/>
                </a:lnTo>
                <a:lnTo>
                  <a:pt x="59689" y="3429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557270" y="6616700"/>
            <a:ext cx="60960" cy="57150"/>
          </a:xfrm>
          <a:custGeom>
            <a:avLst/>
            <a:gdLst/>
            <a:ahLst/>
            <a:cxnLst/>
            <a:rect l="l" t="t" r="r" b="b"/>
            <a:pathLst>
              <a:path w="60960" h="57150">
                <a:moveTo>
                  <a:pt x="16509" y="0"/>
                </a:moveTo>
                <a:lnTo>
                  <a:pt x="8889" y="10159"/>
                </a:lnTo>
                <a:lnTo>
                  <a:pt x="0" y="19050"/>
                </a:lnTo>
                <a:lnTo>
                  <a:pt x="43179" y="57150"/>
                </a:lnTo>
                <a:lnTo>
                  <a:pt x="52069" y="46990"/>
                </a:lnTo>
                <a:lnTo>
                  <a:pt x="60959" y="38100"/>
                </a:lnTo>
                <a:lnTo>
                  <a:pt x="165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600450" y="6654800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17779" y="0"/>
                </a:moveTo>
                <a:lnTo>
                  <a:pt x="8889" y="8890"/>
                </a:lnTo>
                <a:lnTo>
                  <a:pt x="0" y="19050"/>
                </a:lnTo>
                <a:lnTo>
                  <a:pt x="41910" y="58419"/>
                </a:lnTo>
                <a:lnTo>
                  <a:pt x="50800" y="48259"/>
                </a:lnTo>
                <a:lnTo>
                  <a:pt x="59689" y="3936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798830" y="6207015"/>
            <a:ext cx="173291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addblock(p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4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9" name="object 2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240" name="object 2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942242" y="2603152"/>
          <a:ext cx="4700264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831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831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6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" name="object 200"/>
          <p:cNvGraphicFramePr>
            <a:graphicFrameLocks noGrp="1"/>
          </p:cNvGraphicFramePr>
          <p:nvPr/>
        </p:nvGraphicFramePr>
        <p:xfrm>
          <a:off x="2858422" y="6773832"/>
          <a:ext cx="4698995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704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704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570" y="248329"/>
            <a:ext cx="68014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I</a:t>
            </a:r>
            <a:r>
              <a:rPr spc="-10" dirty="0"/>
              <a:t>m</a:t>
            </a:r>
            <a:r>
              <a:rPr spc="-5" dirty="0"/>
              <a:t>p</a:t>
            </a:r>
            <a:r>
              <a:rPr spc="-15" dirty="0"/>
              <a:t>l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i</a:t>
            </a:r>
            <a:r>
              <a:rPr dirty="0"/>
              <a:t>t</a:t>
            </a:r>
            <a:r>
              <a:rPr spc="-10" dirty="0"/>
              <a:t> L</a:t>
            </a:r>
            <a:r>
              <a:rPr spc="-5" dirty="0"/>
              <a:t>i</a:t>
            </a:r>
            <a:r>
              <a:rPr spc="-10" dirty="0"/>
              <a:t>st</a:t>
            </a:r>
            <a:r>
              <a:rPr dirty="0"/>
              <a:t>:</a:t>
            </a:r>
            <a:r>
              <a:rPr spc="-15" dirty="0"/>
              <a:t> </a:t>
            </a:r>
            <a:r>
              <a:rPr spc="-5" dirty="0"/>
              <a:t>F</a:t>
            </a:r>
            <a:r>
              <a:rPr dirty="0"/>
              <a:t>r</a:t>
            </a:r>
            <a:r>
              <a:rPr spc="-15" dirty="0"/>
              <a:t>ee</a:t>
            </a:r>
            <a:r>
              <a:rPr spc="-5" dirty="0"/>
              <a:t>ing</a:t>
            </a:r>
            <a:r>
              <a:rPr spc="-20" dirty="0"/>
              <a:t> </a:t>
            </a:r>
            <a:r>
              <a:rPr spc="-5" dirty="0"/>
              <a:t>a </a:t>
            </a:r>
            <a:r>
              <a:rPr spc="-15" dirty="0"/>
              <a:t>B</a:t>
            </a:r>
            <a:r>
              <a:rPr spc="-5" dirty="0"/>
              <a:t>l</a:t>
            </a:r>
            <a:r>
              <a:rPr spc="-10" dirty="0"/>
              <a:t>o</a:t>
            </a:r>
            <a:r>
              <a:rPr spc="-15" dirty="0"/>
              <a:t>c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109" y="1405286"/>
            <a:ext cx="342772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tation: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950" y="185884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660033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0950" y="1828982"/>
            <a:ext cx="5678805" cy="111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120"/>
              </a:spcBef>
            </a:pP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/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*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Here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,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p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point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t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th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bloc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k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header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.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*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220"/>
              </a:spcBef>
            </a:pP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/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*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Thi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set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th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high-orde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bi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t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t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0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.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*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ourier"/>
                <a:cs typeface="Courier"/>
              </a:rPr>
              <a:t>voi</a:t>
            </a:r>
            <a:r>
              <a:rPr sz="1600" dirty="0">
                <a:latin typeface="Courier"/>
                <a:cs typeface="Courier"/>
              </a:rPr>
              <a:t>d</a:t>
            </a:r>
            <a:r>
              <a:rPr sz="1600" spc="-5" dirty="0">
                <a:latin typeface="Courier"/>
                <a:cs typeface="Courier"/>
              </a:rPr>
              <a:t> free_block(ptr_</a:t>
            </a:r>
            <a:r>
              <a:rPr sz="1600" dirty="0">
                <a:latin typeface="Courier"/>
                <a:cs typeface="Courier"/>
              </a:rPr>
              <a:t>t</a:t>
            </a:r>
            <a:r>
              <a:rPr sz="1600" spc="-5" dirty="0">
                <a:latin typeface="Courier"/>
                <a:cs typeface="Courier"/>
              </a:rPr>
              <a:t> p</a:t>
            </a:r>
            <a:r>
              <a:rPr sz="1600" dirty="0">
                <a:latin typeface="Courier"/>
                <a:cs typeface="Courier"/>
              </a:rPr>
              <a:t>)</a:t>
            </a:r>
            <a:r>
              <a:rPr sz="1600" spc="-5" dirty="0">
                <a:latin typeface="Courier"/>
                <a:cs typeface="Courier"/>
              </a:rPr>
              <a:t> </a:t>
            </a:r>
            <a:r>
              <a:rPr sz="1600" dirty="0">
                <a:latin typeface="Courier"/>
                <a:cs typeface="Courier"/>
              </a:rPr>
              <a:t>{</a:t>
            </a:r>
            <a:r>
              <a:rPr sz="1600" spc="-5" dirty="0">
                <a:latin typeface="Courier"/>
                <a:cs typeface="Courier"/>
              </a:rPr>
              <a:t> *</a:t>
            </a:r>
            <a:r>
              <a:rPr sz="1600" dirty="0">
                <a:latin typeface="Courier"/>
                <a:cs typeface="Courier"/>
              </a:rPr>
              <a:t>p</a:t>
            </a:r>
            <a:r>
              <a:rPr sz="1600" spc="-5" dirty="0">
                <a:latin typeface="Courier"/>
                <a:cs typeface="Courier"/>
              </a:rPr>
              <a:t> </a:t>
            </a:r>
            <a:r>
              <a:rPr sz="1600" dirty="0">
                <a:latin typeface="Courier"/>
                <a:cs typeface="Courier"/>
              </a:rPr>
              <a:t>=</a:t>
            </a:r>
            <a:r>
              <a:rPr sz="1600" spc="-5" dirty="0">
                <a:latin typeface="Courier"/>
                <a:cs typeface="Courier"/>
              </a:rPr>
              <a:t> *</a:t>
            </a:r>
            <a:r>
              <a:rPr sz="1600" dirty="0">
                <a:latin typeface="Courier"/>
                <a:cs typeface="Courier"/>
              </a:rPr>
              <a:t>p</a:t>
            </a:r>
            <a:r>
              <a:rPr sz="1600" spc="-5" dirty="0">
                <a:latin typeface="Courier"/>
                <a:cs typeface="Courier"/>
              </a:rPr>
              <a:t> </a:t>
            </a:r>
            <a:r>
              <a:rPr sz="1600" dirty="0">
                <a:latin typeface="Courier"/>
                <a:cs typeface="Courier"/>
              </a:rPr>
              <a:t>&amp;</a:t>
            </a:r>
            <a:r>
              <a:rPr sz="1600" spc="-5" dirty="0">
                <a:latin typeface="Courier"/>
                <a:cs typeface="Courier"/>
              </a:rPr>
              <a:t> ~0x80</a:t>
            </a:r>
            <a:r>
              <a:rPr sz="1600" dirty="0">
                <a:latin typeface="Courier"/>
                <a:cs typeface="Courier"/>
              </a:rPr>
              <a:t>;</a:t>
            </a:r>
            <a:r>
              <a:rPr sz="1600" spc="-5" dirty="0">
                <a:latin typeface="Courier"/>
                <a:cs typeface="Courier"/>
              </a:rPr>
              <a:t> </a:t>
            </a:r>
            <a:r>
              <a:rPr sz="1600" dirty="0">
                <a:latin typeface="Courier"/>
                <a:cs typeface="Courier"/>
              </a:rPr>
              <a:t>}</a:t>
            </a:r>
            <a:endParaRPr sz="16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950" y="339173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660033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0950" y="3361871"/>
            <a:ext cx="37045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But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“</a:t>
            </a:r>
            <a:r>
              <a:rPr sz="1800" spc="-5" dirty="0">
                <a:latin typeface="Arial"/>
                <a:cs typeface="Arial"/>
              </a:rPr>
              <a:t>fa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950" y="6449242"/>
            <a:ext cx="68884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0" dirty="0">
                <a:solidFill>
                  <a:srgbClr val="2222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h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re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is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no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u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g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h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f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p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e,</a:t>
            </a:r>
            <a:r>
              <a:rPr sz="1800" i="1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b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ut</a:t>
            </a:r>
            <a:r>
              <a:rPr sz="1800" i="1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h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a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l</a:t>
            </a:r>
            <a:r>
              <a:rPr sz="1800" i="1" spc="-10" dirty="0">
                <a:solidFill>
                  <a:srgbClr val="2222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c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a</a:t>
            </a:r>
            <a:r>
              <a:rPr sz="1800" i="1" spc="0" dirty="0">
                <a:solidFill>
                  <a:srgbClr val="2222DB"/>
                </a:solidFill>
                <a:latin typeface="Arial"/>
                <a:cs typeface="Arial"/>
              </a:rPr>
              <a:t>t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r </a:t>
            </a:r>
            <a:r>
              <a:rPr sz="1800" i="1" spc="-10" dirty="0">
                <a:solidFill>
                  <a:srgbClr val="2222DB"/>
                </a:solidFill>
                <a:latin typeface="Arial"/>
                <a:cs typeface="Arial"/>
              </a:rPr>
              <a:t>w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on</a:t>
            </a:r>
            <a:r>
              <a:rPr sz="1800" i="1" spc="-10" dirty="0">
                <a:solidFill>
                  <a:srgbClr val="2222DB"/>
                </a:solidFill>
                <a:latin typeface="Arial"/>
                <a:cs typeface="Arial"/>
              </a:rPr>
              <a:t>’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t</a:t>
            </a:r>
            <a:r>
              <a:rPr sz="1800" i="1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b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a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b</a:t>
            </a:r>
            <a:r>
              <a:rPr sz="1800" i="1" spc="-10" dirty="0">
                <a:solidFill>
                  <a:srgbClr val="2222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0" dirty="0">
                <a:solidFill>
                  <a:srgbClr val="2222DB"/>
                </a:solidFill>
                <a:latin typeface="Arial"/>
                <a:cs typeface="Arial"/>
              </a:rPr>
              <a:t>t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o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f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i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i</a:t>
            </a:r>
            <a:r>
              <a:rPr sz="1800" i="1" spc="0" dirty="0">
                <a:solidFill>
                  <a:srgbClr val="2222DB"/>
                </a:solidFill>
                <a:latin typeface="Arial"/>
                <a:cs typeface="Arial"/>
              </a:rPr>
              <a:t>t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1909" y="3841750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6829" y="0"/>
                </a:moveTo>
                <a:lnTo>
                  <a:pt x="0" y="66039"/>
                </a:lnTo>
                <a:lnTo>
                  <a:pt x="86360" y="6985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6990" y="3807459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70">
                <a:moveTo>
                  <a:pt x="167639" y="0"/>
                </a:moveTo>
                <a:lnTo>
                  <a:pt x="0" y="92710"/>
                </a:lnTo>
                <a:lnTo>
                  <a:pt x="12700" y="115569"/>
                </a:lnTo>
                <a:lnTo>
                  <a:pt x="180339" y="22860"/>
                </a:lnTo>
                <a:lnTo>
                  <a:pt x="175260" y="1142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4629" y="3807459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1270" y="0"/>
                </a:moveTo>
                <a:lnTo>
                  <a:pt x="0" y="0"/>
                </a:lnTo>
                <a:lnTo>
                  <a:pt x="762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5900" y="376427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39">
                <a:moveTo>
                  <a:pt x="83820" y="0"/>
                </a:moveTo>
                <a:lnTo>
                  <a:pt x="0" y="43180"/>
                </a:lnTo>
                <a:lnTo>
                  <a:pt x="6350" y="54610"/>
                </a:lnTo>
                <a:lnTo>
                  <a:pt x="11429" y="66040"/>
                </a:lnTo>
                <a:lnTo>
                  <a:pt x="95250" y="24130"/>
                </a:lnTo>
                <a:lnTo>
                  <a:pt x="90170" y="1270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9720" y="3726179"/>
            <a:ext cx="95250" cy="62230"/>
          </a:xfrm>
          <a:custGeom>
            <a:avLst/>
            <a:gdLst/>
            <a:ahLst/>
            <a:cxnLst/>
            <a:rect l="l" t="t" r="r" b="b"/>
            <a:pathLst>
              <a:path w="95250" h="62229">
                <a:moveTo>
                  <a:pt x="83819" y="0"/>
                </a:moveTo>
                <a:lnTo>
                  <a:pt x="0" y="38100"/>
                </a:lnTo>
                <a:lnTo>
                  <a:pt x="6350" y="50800"/>
                </a:lnTo>
                <a:lnTo>
                  <a:pt x="11429" y="62230"/>
                </a:lnTo>
                <a:lnTo>
                  <a:pt x="95250" y="24130"/>
                </a:lnTo>
                <a:lnTo>
                  <a:pt x="90169" y="1143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3540" y="372617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270" y="0"/>
                </a:moveTo>
                <a:lnTo>
                  <a:pt x="0" y="0"/>
                </a:lnTo>
                <a:lnTo>
                  <a:pt x="635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4809" y="36944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3819" y="0"/>
                </a:moveTo>
                <a:lnTo>
                  <a:pt x="0" y="31750"/>
                </a:lnTo>
                <a:lnTo>
                  <a:pt x="5079" y="43180"/>
                </a:lnTo>
                <a:lnTo>
                  <a:pt x="8889" y="55880"/>
                </a:lnTo>
                <a:lnTo>
                  <a:pt x="92710" y="22860"/>
                </a:lnTo>
                <a:lnTo>
                  <a:pt x="88900" y="1143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8629" y="369315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1269"/>
                </a:lnTo>
                <a:lnTo>
                  <a:pt x="508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79900" y="36690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83820" y="0"/>
                </a:moveTo>
                <a:lnTo>
                  <a:pt x="0" y="24130"/>
                </a:lnTo>
                <a:lnTo>
                  <a:pt x="7620" y="49530"/>
                </a:lnTo>
                <a:lnTo>
                  <a:pt x="91439" y="24130"/>
                </a:lnTo>
                <a:lnTo>
                  <a:pt x="87629" y="1143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63720" y="366902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1269" y="0"/>
                </a:moveTo>
                <a:lnTo>
                  <a:pt x="0" y="0"/>
                </a:lnTo>
                <a:lnTo>
                  <a:pt x="3809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64990" y="365887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89">
                <a:moveTo>
                  <a:pt x="41910" y="0"/>
                </a:moveTo>
                <a:lnTo>
                  <a:pt x="0" y="10159"/>
                </a:lnTo>
                <a:lnTo>
                  <a:pt x="2539" y="21589"/>
                </a:lnTo>
                <a:lnTo>
                  <a:pt x="5080" y="34289"/>
                </a:lnTo>
                <a:lnTo>
                  <a:pt x="46989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6900" y="365252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3179" y="0"/>
                </a:moveTo>
                <a:lnTo>
                  <a:pt x="0" y="6350"/>
                </a:lnTo>
                <a:lnTo>
                  <a:pt x="5079" y="31750"/>
                </a:lnTo>
                <a:lnTo>
                  <a:pt x="46989" y="25400"/>
                </a:lnTo>
                <a:lnTo>
                  <a:pt x="44450" y="12700"/>
                </a:lnTo>
                <a:lnTo>
                  <a:pt x="431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0079" y="36487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1910" y="0"/>
                </a:moveTo>
                <a:lnTo>
                  <a:pt x="0" y="3810"/>
                </a:lnTo>
                <a:lnTo>
                  <a:pt x="2540" y="29210"/>
                </a:lnTo>
                <a:lnTo>
                  <a:pt x="44450" y="24129"/>
                </a:lnTo>
                <a:lnTo>
                  <a:pt x="43180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1990" y="364870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3259" y="364617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41910" y="0"/>
                </a:moveTo>
                <a:lnTo>
                  <a:pt x="0" y="2539"/>
                </a:lnTo>
                <a:lnTo>
                  <a:pt x="0" y="26669"/>
                </a:lnTo>
                <a:lnTo>
                  <a:pt x="43179" y="25400"/>
                </a:lnTo>
                <a:lnTo>
                  <a:pt x="41910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5170" y="365252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5170" y="364617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1269" y="0"/>
                </a:moveTo>
                <a:lnTo>
                  <a:pt x="0" y="12700"/>
                </a:lnTo>
                <a:lnTo>
                  <a:pt x="0" y="25400"/>
                </a:lnTo>
                <a:lnTo>
                  <a:pt x="41909" y="26669"/>
                </a:lnTo>
                <a:lnTo>
                  <a:pt x="43179" y="15239"/>
                </a:lnTo>
                <a:lnTo>
                  <a:pt x="4317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8350" y="3655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5809" y="3648709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2539" y="0"/>
                </a:moveTo>
                <a:lnTo>
                  <a:pt x="2539" y="12700"/>
                </a:lnTo>
                <a:lnTo>
                  <a:pt x="0" y="24129"/>
                </a:lnTo>
                <a:lnTo>
                  <a:pt x="43179" y="29210"/>
                </a:lnTo>
                <a:lnTo>
                  <a:pt x="43179" y="16510"/>
                </a:lnTo>
                <a:lnTo>
                  <a:pt x="45719" y="381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7720" y="365252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09" y="0"/>
                </a:moveTo>
                <a:lnTo>
                  <a:pt x="1269" y="12700"/>
                </a:lnTo>
                <a:lnTo>
                  <a:pt x="0" y="25400"/>
                </a:lnTo>
                <a:lnTo>
                  <a:pt x="41909" y="31750"/>
                </a:lnTo>
                <a:lnTo>
                  <a:pt x="44450" y="19050"/>
                </a:lnTo>
                <a:lnTo>
                  <a:pt x="45719" y="635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2170" y="365887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8359" y="3658870"/>
            <a:ext cx="48260" cy="34290"/>
          </a:xfrm>
          <a:custGeom>
            <a:avLst/>
            <a:gdLst/>
            <a:ahLst/>
            <a:cxnLst/>
            <a:rect l="l" t="t" r="r" b="b"/>
            <a:pathLst>
              <a:path w="48260" h="34289">
                <a:moveTo>
                  <a:pt x="6350" y="0"/>
                </a:moveTo>
                <a:lnTo>
                  <a:pt x="3810" y="12700"/>
                </a:lnTo>
                <a:lnTo>
                  <a:pt x="0" y="25400"/>
                </a:lnTo>
                <a:lnTo>
                  <a:pt x="41910" y="34289"/>
                </a:lnTo>
                <a:lnTo>
                  <a:pt x="45719" y="21589"/>
                </a:lnTo>
                <a:lnTo>
                  <a:pt x="48260" y="1015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04079" y="366902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3810" y="0"/>
                </a:moveTo>
                <a:lnTo>
                  <a:pt x="2540" y="0"/>
                </a:lnTo>
                <a:lnTo>
                  <a:pt x="0" y="1143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00270" y="36690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7619" y="0"/>
                </a:moveTo>
                <a:lnTo>
                  <a:pt x="3809" y="11430"/>
                </a:lnTo>
                <a:lnTo>
                  <a:pt x="0" y="24130"/>
                </a:lnTo>
                <a:lnTo>
                  <a:pt x="83819" y="49530"/>
                </a:lnTo>
                <a:lnTo>
                  <a:pt x="91439" y="2413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87900" y="369315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0" y="12700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82820" y="369442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79">
                <a:moveTo>
                  <a:pt x="8889" y="0"/>
                </a:moveTo>
                <a:lnTo>
                  <a:pt x="5079" y="11430"/>
                </a:lnTo>
                <a:lnTo>
                  <a:pt x="0" y="22860"/>
                </a:lnTo>
                <a:lnTo>
                  <a:pt x="83819" y="55880"/>
                </a:lnTo>
                <a:lnTo>
                  <a:pt x="88900" y="43180"/>
                </a:lnTo>
                <a:lnTo>
                  <a:pt x="93979" y="3175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66640" y="3726179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29">
                <a:moveTo>
                  <a:pt x="10160" y="0"/>
                </a:moveTo>
                <a:lnTo>
                  <a:pt x="5080" y="11430"/>
                </a:lnTo>
                <a:lnTo>
                  <a:pt x="0" y="24130"/>
                </a:lnTo>
                <a:lnTo>
                  <a:pt x="83820" y="62230"/>
                </a:lnTo>
                <a:lnTo>
                  <a:pt x="88900" y="50800"/>
                </a:lnTo>
                <a:lnTo>
                  <a:pt x="93980" y="381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5540" y="376427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5080" y="0"/>
                </a:lnTo>
                <a:lnTo>
                  <a:pt x="0" y="127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49190" y="3764279"/>
            <a:ext cx="96520" cy="66040"/>
          </a:xfrm>
          <a:custGeom>
            <a:avLst/>
            <a:gdLst/>
            <a:ahLst/>
            <a:cxnLst/>
            <a:rect l="l" t="t" r="r" b="b"/>
            <a:pathLst>
              <a:path w="96520" h="66039">
                <a:moveTo>
                  <a:pt x="12700" y="0"/>
                </a:moveTo>
                <a:lnTo>
                  <a:pt x="6350" y="12700"/>
                </a:lnTo>
                <a:lnTo>
                  <a:pt x="0" y="24130"/>
                </a:lnTo>
                <a:lnTo>
                  <a:pt x="85089" y="66040"/>
                </a:lnTo>
                <a:lnTo>
                  <a:pt x="90170" y="54610"/>
                </a:lnTo>
                <a:lnTo>
                  <a:pt x="96520" y="4318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3009" y="3807459"/>
            <a:ext cx="127000" cy="86360"/>
          </a:xfrm>
          <a:custGeom>
            <a:avLst/>
            <a:gdLst/>
            <a:ahLst/>
            <a:cxnLst/>
            <a:rect l="l" t="t" r="r" b="b"/>
            <a:pathLst>
              <a:path w="127000" h="86360">
                <a:moveTo>
                  <a:pt x="12700" y="0"/>
                </a:moveTo>
                <a:lnTo>
                  <a:pt x="0" y="22860"/>
                </a:lnTo>
                <a:lnTo>
                  <a:pt x="115569" y="86360"/>
                </a:lnTo>
                <a:lnTo>
                  <a:pt x="120650" y="74929"/>
                </a:lnTo>
                <a:lnTo>
                  <a:pt x="127000" y="6350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5570" y="3840479"/>
            <a:ext cx="86360" cy="71120"/>
          </a:xfrm>
          <a:custGeom>
            <a:avLst/>
            <a:gdLst/>
            <a:ahLst/>
            <a:cxnLst/>
            <a:rect l="l" t="t" r="r" b="b"/>
            <a:pathLst>
              <a:path w="86359" h="71120">
                <a:moveTo>
                  <a:pt x="38100" y="0"/>
                </a:moveTo>
                <a:lnTo>
                  <a:pt x="0" y="66040"/>
                </a:lnTo>
                <a:lnTo>
                  <a:pt x="86359" y="7112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8100" y="3807459"/>
            <a:ext cx="204470" cy="115570"/>
          </a:xfrm>
          <a:custGeom>
            <a:avLst/>
            <a:gdLst/>
            <a:ahLst/>
            <a:cxnLst/>
            <a:rect l="l" t="t" r="r" b="b"/>
            <a:pathLst>
              <a:path w="204470" h="115570">
                <a:moveTo>
                  <a:pt x="194310" y="0"/>
                </a:moveTo>
                <a:lnTo>
                  <a:pt x="0" y="92710"/>
                </a:lnTo>
                <a:lnTo>
                  <a:pt x="5079" y="104139"/>
                </a:lnTo>
                <a:lnTo>
                  <a:pt x="11429" y="115569"/>
                </a:lnTo>
                <a:lnTo>
                  <a:pt x="204470" y="22860"/>
                </a:lnTo>
                <a:lnTo>
                  <a:pt x="1943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12409" y="3764279"/>
            <a:ext cx="106680" cy="66040"/>
          </a:xfrm>
          <a:custGeom>
            <a:avLst/>
            <a:gdLst/>
            <a:ahLst/>
            <a:cxnLst/>
            <a:rect l="l" t="t" r="r" b="b"/>
            <a:pathLst>
              <a:path w="106679" h="66039">
                <a:moveTo>
                  <a:pt x="96519" y="0"/>
                </a:moveTo>
                <a:lnTo>
                  <a:pt x="0" y="43180"/>
                </a:lnTo>
                <a:lnTo>
                  <a:pt x="10160" y="66040"/>
                </a:lnTo>
                <a:lnTo>
                  <a:pt x="106679" y="24130"/>
                </a:lnTo>
                <a:lnTo>
                  <a:pt x="101600" y="12700"/>
                </a:lnTo>
                <a:lnTo>
                  <a:pt x="965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08929" y="3726179"/>
            <a:ext cx="105410" cy="62230"/>
          </a:xfrm>
          <a:custGeom>
            <a:avLst/>
            <a:gdLst/>
            <a:ahLst/>
            <a:cxnLst/>
            <a:rect l="l" t="t" r="r" b="b"/>
            <a:pathLst>
              <a:path w="105410" h="62229">
                <a:moveTo>
                  <a:pt x="95250" y="0"/>
                </a:moveTo>
                <a:lnTo>
                  <a:pt x="0" y="38100"/>
                </a:lnTo>
                <a:lnTo>
                  <a:pt x="5080" y="50800"/>
                </a:lnTo>
                <a:lnTo>
                  <a:pt x="8890" y="62230"/>
                </a:lnTo>
                <a:lnTo>
                  <a:pt x="105410" y="24130"/>
                </a:lnTo>
                <a:lnTo>
                  <a:pt x="100330" y="1143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4179" y="372617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1270" y="0"/>
                </a:moveTo>
                <a:lnTo>
                  <a:pt x="0" y="0"/>
                </a:lnTo>
                <a:lnTo>
                  <a:pt x="508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05450" y="3694429"/>
            <a:ext cx="102870" cy="55880"/>
          </a:xfrm>
          <a:custGeom>
            <a:avLst/>
            <a:gdLst/>
            <a:ahLst/>
            <a:cxnLst/>
            <a:rect l="l" t="t" r="r" b="b"/>
            <a:pathLst>
              <a:path w="102870" h="55879">
                <a:moveTo>
                  <a:pt x="93979" y="0"/>
                </a:moveTo>
                <a:lnTo>
                  <a:pt x="0" y="31750"/>
                </a:lnTo>
                <a:lnTo>
                  <a:pt x="3810" y="43180"/>
                </a:lnTo>
                <a:lnTo>
                  <a:pt x="7620" y="55880"/>
                </a:lnTo>
                <a:lnTo>
                  <a:pt x="102870" y="24130"/>
                </a:lnTo>
                <a:lnTo>
                  <a:pt x="99060" y="11430"/>
                </a:lnTo>
                <a:lnTo>
                  <a:pt x="939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99429" y="369315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1269"/>
                </a:lnTo>
                <a:lnTo>
                  <a:pt x="508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00700" y="3669029"/>
            <a:ext cx="100330" cy="49530"/>
          </a:xfrm>
          <a:custGeom>
            <a:avLst/>
            <a:gdLst/>
            <a:ahLst/>
            <a:cxnLst/>
            <a:rect l="l" t="t" r="r" b="b"/>
            <a:pathLst>
              <a:path w="100329" h="49529">
                <a:moveTo>
                  <a:pt x="93979" y="0"/>
                </a:moveTo>
                <a:lnTo>
                  <a:pt x="0" y="24130"/>
                </a:lnTo>
                <a:lnTo>
                  <a:pt x="3810" y="36830"/>
                </a:lnTo>
                <a:lnTo>
                  <a:pt x="6350" y="49530"/>
                </a:lnTo>
                <a:lnTo>
                  <a:pt x="100329" y="24130"/>
                </a:lnTo>
                <a:lnTo>
                  <a:pt x="96520" y="11430"/>
                </a:lnTo>
                <a:lnTo>
                  <a:pt x="939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94679" y="3652520"/>
            <a:ext cx="96520" cy="40640"/>
          </a:xfrm>
          <a:custGeom>
            <a:avLst/>
            <a:gdLst/>
            <a:ahLst/>
            <a:cxnLst/>
            <a:rect l="l" t="t" r="r" b="b"/>
            <a:pathLst>
              <a:path w="96520" h="40639">
                <a:moveTo>
                  <a:pt x="92710" y="0"/>
                </a:moveTo>
                <a:lnTo>
                  <a:pt x="0" y="16509"/>
                </a:lnTo>
                <a:lnTo>
                  <a:pt x="2540" y="27939"/>
                </a:lnTo>
                <a:lnTo>
                  <a:pt x="5080" y="40639"/>
                </a:lnTo>
                <a:lnTo>
                  <a:pt x="96520" y="25400"/>
                </a:lnTo>
                <a:lnTo>
                  <a:pt x="93980" y="1270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7390" y="365252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88659" y="3648709"/>
            <a:ext cx="46990" cy="29209"/>
          </a:xfrm>
          <a:custGeom>
            <a:avLst/>
            <a:gdLst/>
            <a:ahLst/>
            <a:cxnLst/>
            <a:rect l="l" t="t" r="r" b="b"/>
            <a:pathLst>
              <a:path w="46989" h="29210">
                <a:moveTo>
                  <a:pt x="44450" y="0"/>
                </a:moveTo>
                <a:lnTo>
                  <a:pt x="0" y="3810"/>
                </a:lnTo>
                <a:lnTo>
                  <a:pt x="0" y="16510"/>
                </a:lnTo>
                <a:lnTo>
                  <a:pt x="2539" y="29210"/>
                </a:lnTo>
                <a:lnTo>
                  <a:pt x="46989" y="24129"/>
                </a:lnTo>
                <a:lnTo>
                  <a:pt x="45719" y="1270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33109" y="365505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34379" y="3646170"/>
            <a:ext cx="45720" cy="26670"/>
          </a:xfrm>
          <a:custGeom>
            <a:avLst/>
            <a:gdLst/>
            <a:ahLst/>
            <a:cxnLst/>
            <a:rect l="l" t="t" r="r" b="b"/>
            <a:pathLst>
              <a:path w="45720" h="26670">
                <a:moveTo>
                  <a:pt x="44450" y="0"/>
                </a:moveTo>
                <a:lnTo>
                  <a:pt x="0" y="2539"/>
                </a:lnTo>
                <a:lnTo>
                  <a:pt x="0" y="15239"/>
                </a:lnTo>
                <a:lnTo>
                  <a:pt x="1270" y="26669"/>
                </a:lnTo>
                <a:lnTo>
                  <a:pt x="45720" y="25400"/>
                </a:lnTo>
                <a:lnTo>
                  <a:pt x="45720" y="1270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8829" y="364617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78829" y="3646170"/>
            <a:ext cx="45720" cy="26670"/>
          </a:xfrm>
          <a:custGeom>
            <a:avLst/>
            <a:gdLst/>
            <a:ahLst/>
            <a:cxnLst/>
            <a:rect l="l" t="t" r="r" b="b"/>
            <a:pathLst>
              <a:path w="45720" h="26670">
                <a:moveTo>
                  <a:pt x="1270" y="0"/>
                </a:moveTo>
                <a:lnTo>
                  <a:pt x="1270" y="12700"/>
                </a:lnTo>
                <a:lnTo>
                  <a:pt x="0" y="25400"/>
                </a:lnTo>
                <a:lnTo>
                  <a:pt x="44450" y="26669"/>
                </a:lnTo>
                <a:lnTo>
                  <a:pt x="44450" y="15239"/>
                </a:lnTo>
                <a:lnTo>
                  <a:pt x="45720" y="253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23279" y="364870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70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23279" y="3648709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2540" y="0"/>
                </a:moveTo>
                <a:lnTo>
                  <a:pt x="0" y="12700"/>
                </a:lnTo>
                <a:lnTo>
                  <a:pt x="0" y="24129"/>
                </a:lnTo>
                <a:lnTo>
                  <a:pt x="43180" y="29210"/>
                </a:lnTo>
                <a:lnTo>
                  <a:pt x="45720" y="381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67729" y="365252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70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66459" y="365252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3810" y="0"/>
                </a:moveTo>
                <a:lnTo>
                  <a:pt x="1269" y="12700"/>
                </a:lnTo>
                <a:lnTo>
                  <a:pt x="0" y="25400"/>
                </a:lnTo>
                <a:lnTo>
                  <a:pt x="43179" y="31750"/>
                </a:lnTo>
                <a:lnTo>
                  <a:pt x="45719" y="19050"/>
                </a:lnTo>
                <a:lnTo>
                  <a:pt x="46989" y="63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12179" y="365887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70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08370" y="3658870"/>
            <a:ext cx="49530" cy="34290"/>
          </a:xfrm>
          <a:custGeom>
            <a:avLst/>
            <a:gdLst/>
            <a:ahLst/>
            <a:cxnLst/>
            <a:rect l="l" t="t" r="r" b="b"/>
            <a:pathLst>
              <a:path w="49529" h="34289">
                <a:moveTo>
                  <a:pt x="6350" y="0"/>
                </a:moveTo>
                <a:lnTo>
                  <a:pt x="3809" y="12700"/>
                </a:lnTo>
                <a:lnTo>
                  <a:pt x="0" y="25400"/>
                </a:lnTo>
                <a:lnTo>
                  <a:pt x="43179" y="34289"/>
                </a:lnTo>
                <a:lnTo>
                  <a:pt x="45719" y="21589"/>
                </a:lnTo>
                <a:lnTo>
                  <a:pt x="49529" y="1015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50279" y="3669029"/>
            <a:ext cx="92710" cy="49530"/>
          </a:xfrm>
          <a:custGeom>
            <a:avLst/>
            <a:gdLst/>
            <a:ahLst/>
            <a:cxnLst/>
            <a:rect l="l" t="t" r="r" b="b"/>
            <a:pathLst>
              <a:path w="92710" h="49529">
                <a:moveTo>
                  <a:pt x="7620" y="0"/>
                </a:moveTo>
                <a:lnTo>
                  <a:pt x="3810" y="11430"/>
                </a:lnTo>
                <a:lnTo>
                  <a:pt x="0" y="24130"/>
                </a:lnTo>
                <a:lnTo>
                  <a:pt x="86360" y="49530"/>
                </a:lnTo>
                <a:lnTo>
                  <a:pt x="88900" y="36830"/>
                </a:lnTo>
                <a:lnTo>
                  <a:pt x="92710" y="2413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9179" y="369315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3810" y="0"/>
                </a:moveTo>
                <a:lnTo>
                  <a:pt x="0" y="12700"/>
                </a:lnTo>
                <a:lnTo>
                  <a:pt x="508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35370" y="36944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889" y="0"/>
                </a:moveTo>
                <a:lnTo>
                  <a:pt x="3809" y="11430"/>
                </a:lnTo>
                <a:lnTo>
                  <a:pt x="0" y="22860"/>
                </a:lnTo>
                <a:lnTo>
                  <a:pt x="83819" y="55880"/>
                </a:lnTo>
                <a:lnTo>
                  <a:pt x="88900" y="43180"/>
                </a:lnTo>
                <a:lnTo>
                  <a:pt x="92709" y="3175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24270" y="372617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5079" y="0"/>
                </a:moveTo>
                <a:lnTo>
                  <a:pt x="3809" y="0"/>
                </a:lnTo>
                <a:lnTo>
                  <a:pt x="0" y="1143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17920" y="3726179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29">
                <a:moveTo>
                  <a:pt x="11429" y="0"/>
                </a:moveTo>
                <a:lnTo>
                  <a:pt x="6350" y="11430"/>
                </a:lnTo>
                <a:lnTo>
                  <a:pt x="0" y="24130"/>
                </a:lnTo>
                <a:lnTo>
                  <a:pt x="82550" y="62230"/>
                </a:lnTo>
                <a:lnTo>
                  <a:pt x="88900" y="50800"/>
                </a:lnTo>
                <a:lnTo>
                  <a:pt x="93979" y="3810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06820" y="376427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350" y="0"/>
                </a:moveTo>
                <a:lnTo>
                  <a:pt x="5079" y="0"/>
                </a:lnTo>
                <a:lnTo>
                  <a:pt x="0" y="127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00470" y="3764279"/>
            <a:ext cx="93980" cy="66040"/>
          </a:xfrm>
          <a:custGeom>
            <a:avLst/>
            <a:gdLst/>
            <a:ahLst/>
            <a:cxnLst/>
            <a:rect l="l" t="t" r="r" b="b"/>
            <a:pathLst>
              <a:path w="93979" h="66039">
                <a:moveTo>
                  <a:pt x="12700" y="0"/>
                </a:moveTo>
                <a:lnTo>
                  <a:pt x="6350" y="12700"/>
                </a:lnTo>
                <a:lnTo>
                  <a:pt x="0" y="22860"/>
                </a:lnTo>
                <a:lnTo>
                  <a:pt x="82550" y="66040"/>
                </a:lnTo>
                <a:lnTo>
                  <a:pt x="87629" y="54610"/>
                </a:lnTo>
                <a:lnTo>
                  <a:pt x="93979" y="4318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83020" y="3807459"/>
            <a:ext cx="121920" cy="85090"/>
          </a:xfrm>
          <a:custGeom>
            <a:avLst/>
            <a:gdLst/>
            <a:ahLst/>
            <a:cxnLst/>
            <a:rect l="l" t="t" r="r" b="b"/>
            <a:pathLst>
              <a:path w="121920" h="85089">
                <a:moveTo>
                  <a:pt x="11429" y="0"/>
                </a:moveTo>
                <a:lnTo>
                  <a:pt x="5079" y="11429"/>
                </a:lnTo>
                <a:lnTo>
                  <a:pt x="0" y="22860"/>
                </a:lnTo>
                <a:lnTo>
                  <a:pt x="109219" y="85089"/>
                </a:lnTo>
                <a:lnTo>
                  <a:pt x="115569" y="73660"/>
                </a:lnTo>
                <a:lnTo>
                  <a:pt x="121920" y="6350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38669" y="3835400"/>
            <a:ext cx="85090" cy="76200"/>
          </a:xfrm>
          <a:custGeom>
            <a:avLst/>
            <a:gdLst/>
            <a:ahLst/>
            <a:cxnLst/>
            <a:rect l="l" t="t" r="r" b="b"/>
            <a:pathLst>
              <a:path w="85090" h="76200">
                <a:moveTo>
                  <a:pt x="45720" y="0"/>
                </a:moveTo>
                <a:lnTo>
                  <a:pt x="0" y="62229"/>
                </a:lnTo>
                <a:lnTo>
                  <a:pt x="85089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44309" y="3839209"/>
            <a:ext cx="97790" cy="82550"/>
          </a:xfrm>
          <a:custGeom>
            <a:avLst/>
            <a:gdLst/>
            <a:ahLst/>
            <a:cxnLst/>
            <a:rect l="l" t="t" r="r" b="b"/>
            <a:pathLst>
              <a:path w="97790" h="82550">
                <a:moveTo>
                  <a:pt x="83820" y="0"/>
                </a:moveTo>
                <a:lnTo>
                  <a:pt x="0" y="62229"/>
                </a:lnTo>
                <a:lnTo>
                  <a:pt x="6350" y="72389"/>
                </a:lnTo>
                <a:lnTo>
                  <a:pt x="13970" y="82550"/>
                </a:lnTo>
                <a:lnTo>
                  <a:pt x="97790" y="21589"/>
                </a:lnTo>
                <a:lnTo>
                  <a:pt x="91440" y="1016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28130" y="3811270"/>
            <a:ext cx="55880" cy="49530"/>
          </a:xfrm>
          <a:custGeom>
            <a:avLst/>
            <a:gdLst/>
            <a:ahLst/>
            <a:cxnLst/>
            <a:rect l="l" t="t" r="r" b="b"/>
            <a:pathLst>
              <a:path w="55879" h="49529">
                <a:moveTo>
                  <a:pt x="41910" y="0"/>
                </a:moveTo>
                <a:lnTo>
                  <a:pt x="0" y="27939"/>
                </a:lnTo>
                <a:lnTo>
                  <a:pt x="7620" y="38100"/>
                </a:lnTo>
                <a:lnTo>
                  <a:pt x="13970" y="49529"/>
                </a:lnTo>
                <a:lnTo>
                  <a:pt x="55879" y="20319"/>
                </a:lnTo>
                <a:lnTo>
                  <a:pt x="49529" y="1015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70040" y="381000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1269" y="0"/>
                </a:moveTo>
                <a:lnTo>
                  <a:pt x="0" y="1270"/>
                </a:lnTo>
                <a:lnTo>
                  <a:pt x="7619" y="1142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71309" y="3784600"/>
            <a:ext cx="54610" cy="46990"/>
          </a:xfrm>
          <a:custGeom>
            <a:avLst/>
            <a:gdLst/>
            <a:ahLst/>
            <a:cxnLst/>
            <a:rect l="l" t="t" r="r" b="b"/>
            <a:pathLst>
              <a:path w="54609" h="46989">
                <a:moveTo>
                  <a:pt x="40640" y="0"/>
                </a:moveTo>
                <a:lnTo>
                  <a:pt x="0" y="25400"/>
                </a:lnTo>
                <a:lnTo>
                  <a:pt x="6350" y="36829"/>
                </a:lnTo>
                <a:lnTo>
                  <a:pt x="12700" y="46989"/>
                </a:lnTo>
                <a:lnTo>
                  <a:pt x="54610" y="22860"/>
                </a:lnTo>
                <a:lnTo>
                  <a:pt x="48260" y="11429"/>
                </a:lnTo>
                <a:lnTo>
                  <a:pt x="406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11950" y="378460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1270" y="0"/>
                </a:moveTo>
                <a:lnTo>
                  <a:pt x="0" y="0"/>
                </a:lnTo>
                <a:lnTo>
                  <a:pt x="762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13219" y="3763009"/>
            <a:ext cx="54610" cy="44450"/>
          </a:xfrm>
          <a:custGeom>
            <a:avLst/>
            <a:gdLst/>
            <a:ahLst/>
            <a:cxnLst/>
            <a:rect l="l" t="t" r="r" b="b"/>
            <a:pathLst>
              <a:path w="54609" h="44450">
                <a:moveTo>
                  <a:pt x="41909" y="0"/>
                </a:moveTo>
                <a:lnTo>
                  <a:pt x="0" y="21589"/>
                </a:lnTo>
                <a:lnTo>
                  <a:pt x="6350" y="33019"/>
                </a:lnTo>
                <a:lnTo>
                  <a:pt x="11429" y="44450"/>
                </a:lnTo>
                <a:lnTo>
                  <a:pt x="54609" y="2286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55130" y="376300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270" y="0"/>
                </a:moveTo>
                <a:lnTo>
                  <a:pt x="0" y="0"/>
                </a:lnTo>
                <a:lnTo>
                  <a:pt x="635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56400" y="3754120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21590" y="0"/>
                </a:moveTo>
                <a:lnTo>
                  <a:pt x="0" y="8889"/>
                </a:lnTo>
                <a:lnTo>
                  <a:pt x="10159" y="31750"/>
                </a:lnTo>
                <a:lnTo>
                  <a:pt x="30479" y="22859"/>
                </a:lnTo>
                <a:lnTo>
                  <a:pt x="25400" y="11429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77990" y="375285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0"/>
                </a:moveTo>
                <a:lnTo>
                  <a:pt x="0" y="1270"/>
                </a:lnTo>
                <a:lnTo>
                  <a:pt x="3809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7990" y="3745229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09" h="31750">
                <a:moveTo>
                  <a:pt x="21589" y="0"/>
                </a:moveTo>
                <a:lnTo>
                  <a:pt x="0" y="7620"/>
                </a:lnTo>
                <a:lnTo>
                  <a:pt x="3809" y="20320"/>
                </a:lnTo>
                <a:lnTo>
                  <a:pt x="8889" y="31750"/>
                </a:lnTo>
                <a:lnTo>
                  <a:pt x="29209" y="24130"/>
                </a:lnTo>
                <a:lnTo>
                  <a:pt x="25400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99580" y="3738879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40" h="30479">
                <a:moveTo>
                  <a:pt x="21590" y="0"/>
                </a:moveTo>
                <a:lnTo>
                  <a:pt x="0" y="6350"/>
                </a:lnTo>
                <a:lnTo>
                  <a:pt x="3810" y="19050"/>
                </a:lnTo>
                <a:lnTo>
                  <a:pt x="7620" y="30480"/>
                </a:lnTo>
                <a:lnTo>
                  <a:pt x="27940" y="25400"/>
                </a:lnTo>
                <a:lnTo>
                  <a:pt x="25400" y="1270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21169" y="3735070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21589" y="0"/>
                </a:moveTo>
                <a:lnTo>
                  <a:pt x="0" y="3809"/>
                </a:lnTo>
                <a:lnTo>
                  <a:pt x="3809" y="16509"/>
                </a:lnTo>
                <a:lnTo>
                  <a:pt x="6350" y="29209"/>
                </a:lnTo>
                <a:lnTo>
                  <a:pt x="26670" y="24129"/>
                </a:lnTo>
                <a:lnTo>
                  <a:pt x="24129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42759" y="373380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70">
                <a:moveTo>
                  <a:pt x="1270" y="0"/>
                </a:moveTo>
                <a:lnTo>
                  <a:pt x="0" y="1270"/>
                </a:lnTo>
                <a:lnTo>
                  <a:pt x="2540" y="1397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44030" y="3731259"/>
            <a:ext cx="24130" cy="29209"/>
          </a:xfrm>
          <a:custGeom>
            <a:avLst/>
            <a:gdLst/>
            <a:ahLst/>
            <a:cxnLst/>
            <a:rect l="l" t="t" r="r" b="b"/>
            <a:pathLst>
              <a:path w="24129" h="29210">
                <a:moveTo>
                  <a:pt x="20320" y="0"/>
                </a:moveTo>
                <a:lnTo>
                  <a:pt x="0" y="2539"/>
                </a:lnTo>
                <a:lnTo>
                  <a:pt x="1270" y="16510"/>
                </a:lnTo>
                <a:lnTo>
                  <a:pt x="2540" y="29210"/>
                </a:lnTo>
                <a:lnTo>
                  <a:pt x="24129" y="25400"/>
                </a:lnTo>
                <a:lnTo>
                  <a:pt x="22860" y="12700"/>
                </a:lnTo>
                <a:lnTo>
                  <a:pt x="203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64350" y="373125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40" h="12700">
                <a:moveTo>
                  <a:pt x="1270" y="0"/>
                </a:moveTo>
                <a:lnTo>
                  <a:pt x="0" y="0"/>
                </a:lnTo>
                <a:lnTo>
                  <a:pt x="254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65619" y="3731259"/>
            <a:ext cx="22860" cy="25400"/>
          </a:xfrm>
          <a:custGeom>
            <a:avLst/>
            <a:gdLst/>
            <a:ahLst/>
            <a:cxnLst/>
            <a:rect l="l" t="t" r="r" b="b"/>
            <a:pathLst>
              <a:path w="22859" h="25400">
                <a:moveTo>
                  <a:pt x="21589" y="0"/>
                </a:moveTo>
                <a:lnTo>
                  <a:pt x="0" y="0"/>
                </a:lnTo>
                <a:lnTo>
                  <a:pt x="1143" y="11429"/>
                </a:lnTo>
                <a:lnTo>
                  <a:pt x="1270" y="25400"/>
                </a:lnTo>
                <a:lnTo>
                  <a:pt x="22859" y="24129"/>
                </a:lnTo>
                <a:lnTo>
                  <a:pt x="21716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87209" y="3731259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1270" y="0"/>
                </a:moveTo>
                <a:lnTo>
                  <a:pt x="0" y="0"/>
                </a:lnTo>
                <a:lnTo>
                  <a:pt x="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87209" y="3731259"/>
            <a:ext cx="21590" cy="25400"/>
          </a:xfrm>
          <a:custGeom>
            <a:avLst/>
            <a:gdLst/>
            <a:ahLst/>
            <a:cxnLst/>
            <a:rect l="l" t="t" r="r" b="b"/>
            <a:pathLst>
              <a:path w="21590" h="25400">
                <a:moveTo>
                  <a:pt x="21590" y="0"/>
                </a:moveTo>
                <a:lnTo>
                  <a:pt x="1270" y="0"/>
                </a:lnTo>
                <a:lnTo>
                  <a:pt x="0" y="11429"/>
                </a:lnTo>
                <a:lnTo>
                  <a:pt x="0" y="24129"/>
                </a:lnTo>
                <a:lnTo>
                  <a:pt x="20320" y="25400"/>
                </a:lnTo>
                <a:lnTo>
                  <a:pt x="21590" y="1270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08800" y="373125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07530" y="3731259"/>
            <a:ext cx="24130" cy="29209"/>
          </a:xfrm>
          <a:custGeom>
            <a:avLst/>
            <a:gdLst/>
            <a:ahLst/>
            <a:cxnLst/>
            <a:rect l="l" t="t" r="r" b="b"/>
            <a:pathLst>
              <a:path w="24129" h="29210">
                <a:moveTo>
                  <a:pt x="2540" y="0"/>
                </a:moveTo>
                <a:lnTo>
                  <a:pt x="0" y="25400"/>
                </a:lnTo>
                <a:lnTo>
                  <a:pt x="20320" y="29210"/>
                </a:lnTo>
                <a:lnTo>
                  <a:pt x="21590" y="16510"/>
                </a:lnTo>
                <a:lnTo>
                  <a:pt x="24129" y="2539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29119" y="373380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70">
                <a:moveTo>
                  <a:pt x="2539" y="0"/>
                </a:moveTo>
                <a:lnTo>
                  <a:pt x="0" y="13970"/>
                </a:lnTo>
                <a:lnTo>
                  <a:pt x="2539" y="127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26580" y="3735070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5079" y="0"/>
                </a:moveTo>
                <a:lnTo>
                  <a:pt x="2540" y="12700"/>
                </a:lnTo>
                <a:lnTo>
                  <a:pt x="0" y="24129"/>
                </a:lnTo>
                <a:lnTo>
                  <a:pt x="21590" y="29209"/>
                </a:lnTo>
                <a:lnTo>
                  <a:pt x="26670" y="380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50709" y="37388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46900" y="3738879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40" h="30479">
                <a:moveTo>
                  <a:pt x="7620" y="0"/>
                </a:moveTo>
                <a:lnTo>
                  <a:pt x="0" y="25400"/>
                </a:lnTo>
                <a:lnTo>
                  <a:pt x="20320" y="30480"/>
                </a:lnTo>
                <a:lnTo>
                  <a:pt x="24129" y="19050"/>
                </a:lnTo>
                <a:lnTo>
                  <a:pt x="27940" y="635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71030" y="374522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3810" y="0"/>
                </a:lnTo>
                <a:lnTo>
                  <a:pt x="0" y="127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67219" y="3745229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09" h="31750">
                <a:moveTo>
                  <a:pt x="8889" y="0"/>
                </a:moveTo>
                <a:lnTo>
                  <a:pt x="3809" y="12700"/>
                </a:lnTo>
                <a:lnTo>
                  <a:pt x="0" y="24130"/>
                </a:lnTo>
                <a:lnTo>
                  <a:pt x="20320" y="31750"/>
                </a:lnTo>
                <a:lnTo>
                  <a:pt x="25400" y="20320"/>
                </a:lnTo>
                <a:lnTo>
                  <a:pt x="29209" y="762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92619" y="375285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3809" y="0"/>
                </a:moveTo>
                <a:lnTo>
                  <a:pt x="0" y="12700"/>
                </a:lnTo>
                <a:lnTo>
                  <a:pt x="507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87540" y="3754120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10159" y="0"/>
                </a:moveTo>
                <a:lnTo>
                  <a:pt x="0" y="22859"/>
                </a:lnTo>
                <a:lnTo>
                  <a:pt x="20319" y="31750"/>
                </a:lnTo>
                <a:lnTo>
                  <a:pt x="30479" y="8889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12940" y="376300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79" y="0"/>
                </a:lnTo>
                <a:lnTo>
                  <a:pt x="0" y="114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07859" y="3763009"/>
            <a:ext cx="53340" cy="44450"/>
          </a:xfrm>
          <a:custGeom>
            <a:avLst/>
            <a:gdLst/>
            <a:ahLst/>
            <a:cxnLst/>
            <a:rect l="l" t="t" r="r" b="b"/>
            <a:pathLst>
              <a:path w="53340" h="44450">
                <a:moveTo>
                  <a:pt x="11430" y="0"/>
                </a:moveTo>
                <a:lnTo>
                  <a:pt x="5080" y="11429"/>
                </a:lnTo>
                <a:lnTo>
                  <a:pt x="0" y="22860"/>
                </a:lnTo>
                <a:lnTo>
                  <a:pt x="41910" y="44450"/>
                </a:lnTo>
                <a:lnTo>
                  <a:pt x="48260" y="33019"/>
                </a:lnTo>
                <a:lnTo>
                  <a:pt x="53340" y="2158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56119" y="378460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79" y="0"/>
                </a:lnTo>
                <a:lnTo>
                  <a:pt x="0" y="114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48500" y="3784600"/>
            <a:ext cx="55880" cy="46990"/>
          </a:xfrm>
          <a:custGeom>
            <a:avLst/>
            <a:gdLst/>
            <a:ahLst/>
            <a:cxnLst/>
            <a:rect l="l" t="t" r="r" b="b"/>
            <a:pathLst>
              <a:path w="55879" h="46989">
                <a:moveTo>
                  <a:pt x="13970" y="0"/>
                </a:moveTo>
                <a:lnTo>
                  <a:pt x="7620" y="11429"/>
                </a:lnTo>
                <a:lnTo>
                  <a:pt x="0" y="22860"/>
                </a:lnTo>
                <a:lnTo>
                  <a:pt x="41909" y="46989"/>
                </a:lnTo>
                <a:lnTo>
                  <a:pt x="49529" y="36829"/>
                </a:lnTo>
                <a:lnTo>
                  <a:pt x="55879" y="2540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98030" y="381000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0" y="11429"/>
                </a:lnTo>
                <a:lnTo>
                  <a:pt x="6350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90409" y="3811270"/>
            <a:ext cx="55880" cy="49530"/>
          </a:xfrm>
          <a:custGeom>
            <a:avLst/>
            <a:gdLst/>
            <a:ahLst/>
            <a:cxnLst/>
            <a:rect l="l" t="t" r="r" b="b"/>
            <a:pathLst>
              <a:path w="55879" h="49529">
                <a:moveTo>
                  <a:pt x="13970" y="0"/>
                </a:moveTo>
                <a:lnTo>
                  <a:pt x="7620" y="10159"/>
                </a:lnTo>
                <a:lnTo>
                  <a:pt x="0" y="20319"/>
                </a:lnTo>
                <a:lnTo>
                  <a:pt x="41910" y="49529"/>
                </a:lnTo>
                <a:lnTo>
                  <a:pt x="49530" y="38100"/>
                </a:lnTo>
                <a:lnTo>
                  <a:pt x="55880" y="27939"/>
                </a:lnTo>
                <a:lnTo>
                  <a:pt x="139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39940" y="383920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7619" y="0"/>
                </a:moveTo>
                <a:lnTo>
                  <a:pt x="6350" y="0"/>
                </a:lnTo>
                <a:lnTo>
                  <a:pt x="0" y="1016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32319" y="3839209"/>
            <a:ext cx="49530" cy="46990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15239" y="0"/>
                </a:moveTo>
                <a:lnTo>
                  <a:pt x="7620" y="10160"/>
                </a:lnTo>
                <a:lnTo>
                  <a:pt x="0" y="21589"/>
                </a:lnTo>
                <a:lnTo>
                  <a:pt x="34289" y="46989"/>
                </a:lnTo>
                <a:lnTo>
                  <a:pt x="41909" y="35560"/>
                </a:lnTo>
                <a:lnTo>
                  <a:pt x="49529" y="2540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986789" y="4470925"/>
            <a:ext cx="8794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119370" y="4421395"/>
            <a:ext cx="1479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170170" y="4246879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38100" y="0"/>
                </a:moveTo>
                <a:lnTo>
                  <a:pt x="0" y="77470"/>
                </a:lnTo>
                <a:lnTo>
                  <a:pt x="76200" y="7747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08270" y="430910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409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21909" y="4933950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6829" y="0"/>
                </a:moveTo>
                <a:lnTo>
                  <a:pt x="0" y="66039"/>
                </a:lnTo>
                <a:lnTo>
                  <a:pt x="86360" y="6985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856990" y="4899659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70">
                <a:moveTo>
                  <a:pt x="167639" y="0"/>
                </a:moveTo>
                <a:lnTo>
                  <a:pt x="0" y="92709"/>
                </a:lnTo>
                <a:lnTo>
                  <a:pt x="12700" y="115569"/>
                </a:lnTo>
                <a:lnTo>
                  <a:pt x="180339" y="22859"/>
                </a:lnTo>
                <a:lnTo>
                  <a:pt x="175260" y="1142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24629" y="4899659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1270" y="0"/>
                </a:moveTo>
                <a:lnTo>
                  <a:pt x="0" y="0"/>
                </a:lnTo>
                <a:lnTo>
                  <a:pt x="762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25900" y="4857750"/>
            <a:ext cx="95250" cy="64769"/>
          </a:xfrm>
          <a:custGeom>
            <a:avLst/>
            <a:gdLst/>
            <a:ahLst/>
            <a:cxnLst/>
            <a:rect l="l" t="t" r="r" b="b"/>
            <a:pathLst>
              <a:path w="95250" h="64770">
                <a:moveTo>
                  <a:pt x="83820" y="0"/>
                </a:moveTo>
                <a:lnTo>
                  <a:pt x="0" y="41910"/>
                </a:lnTo>
                <a:lnTo>
                  <a:pt x="6350" y="53339"/>
                </a:lnTo>
                <a:lnTo>
                  <a:pt x="11429" y="64769"/>
                </a:lnTo>
                <a:lnTo>
                  <a:pt x="95250" y="22860"/>
                </a:lnTo>
                <a:lnTo>
                  <a:pt x="90170" y="1143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09720" y="4818379"/>
            <a:ext cx="95250" cy="62230"/>
          </a:xfrm>
          <a:custGeom>
            <a:avLst/>
            <a:gdLst/>
            <a:ahLst/>
            <a:cxnLst/>
            <a:rect l="l" t="t" r="r" b="b"/>
            <a:pathLst>
              <a:path w="95250" h="62229">
                <a:moveTo>
                  <a:pt x="83819" y="0"/>
                </a:moveTo>
                <a:lnTo>
                  <a:pt x="0" y="39370"/>
                </a:lnTo>
                <a:lnTo>
                  <a:pt x="6350" y="50800"/>
                </a:lnTo>
                <a:lnTo>
                  <a:pt x="11429" y="62230"/>
                </a:lnTo>
                <a:lnTo>
                  <a:pt x="95250" y="24130"/>
                </a:lnTo>
                <a:lnTo>
                  <a:pt x="90169" y="127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93540" y="481837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270" y="0"/>
                </a:moveTo>
                <a:lnTo>
                  <a:pt x="0" y="0"/>
                </a:lnTo>
                <a:lnTo>
                  <a:pt x="635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94809" y="47866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3819" y="0"/>
                </a:moveTo>
                <a:lnTo>
                  <a:pt x="0" y="31750"/>
                </a:lnTo>
                <a:lnTo>
                  <a:pt x="5079" y="44450"/>
                </a:lnTo>
                <a:lnTo>
                  <a:pt x="8889" y="55880"/>
                </a:lnTo>
                <a:lnTo>
                  <a:pt x="92710" y="22860"/>
                </a:lnTo>
                <a:lnTo>
                  <a:pt x="88900" y="1143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78629" y="478535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1269"/>
                </a:lnTo>
                <a:lnTo>
                  <a:pt x="508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79900" y="47612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83820" y="0"/>
                </a:moveTo>
                <a:lnTo>
                  <a:pt x="0" y="24130"/>
                </a:lnTo>
                <a:lnTo>
                  <a:pt x="7620" y="49530"/>
                </a:lnTo>
                <a:lnTo>
                  <a:pt x="91439" y="24130"/>
                </a:lnTo>
                <a:lnTo>
                  <a:pt x="87629" y="1143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63720" y="476122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1269" y="0"/>
                </a:moveTo>
                <a:lnTo>
                  <a:pt x="0" y="0"/>
                </a:lnTo>
                <a:lnTo>
                  <a:pt x="3809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64990" y="475107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89">
                <a:moveTo>
                  <a:pt x="41910" y="0"/>
                </a:moveTo>
                <a:lnTo>
                  <a:pt x="0" y="10159"/>
                </a:lnTo>
                <a:lnTo>
                  <a:pt x="2539" y="21589"/>
                </a:lnTo>
                <a:lnTo>
                  <a:pt x="5080" y="34289"/>
                </a:lnTo>
                <a:lnTo>
                  <a:pt x="46989" y="2539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406900" y="474472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3179" y="0"/>
                </a:moveTo>
                <a:lnTo>
                  <a:pt x="0" y="6349"/>
                </a:lnTo>
                <a:lnTo>
                  <a:pt x="5079" y="31749"/>
                </a:lnTo>
                <a:lnTo>
                  <a:pt x="46989" y="25399"/>
                </a:lnTo>
                <a:lnTo>
                  <a:pt x="44450" y="1269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50079" y="47409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1910" y="0"/>
                </a:moveTo>
                <a:lnTo>
                  <a:pt x="0" y="3809"/>
                </a:lnTo>
                <a:lnTo>
                  <a:pt x="2540" y="29209"/>
                </a:lnTo>
                <a:lnTo>
                  <a:pt x="44450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91990" y="474090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93259" y="47396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41910" y="0"/>
                </a:moveTo>
                <a:lnTo>
                  <a:pt x="0" y="1270"/>
                </a:lnTo>
                <a:lnTo>
                  <a:pt x="0" y="26670"/>
                </a:lnTo>
                <a:lnTo>
                  <a:pt x="43179" y="24130"/>
                </a:lnTo>
                <a:lnTo>
                  <a:pt x="41910" y="1143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35170" y="473964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1269" y="0"/>
                </a:moveTo>
                <a:lnTo>
                  <a:pt x="0" y="0"/>
                </a:lnTo>
                <a:lnTo>
                  <a:pt x="0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35170" y="47396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1269" y="0"/>
                </a:moveTo>
                <a:lnTo>
                  <a:pt x="0" y="11430"/>
                </a:lnTo>
                <a:lnTo>
                  <a:pt x="0" y="24130"/>
                </a:lnTo>
                <a:lnTo>
                  <a:pt x="41909" y="26670"/>
                </a:lnTo>
                <a:lnTo>
                  <a:pt x="43179" y="13970"/>
                </a:lnTo>
                <a:lnTo>
                  <a:pt x="43179" y="127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78350" y="4747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575809" y="4740909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2539" y="0"/>
                </a:moveTo>
                <a:lnTo>
                  <a:pt x="2539" y="12700"/>
                </a:lnTo>
                <a:lnTo>
                  <a:pt x="0" y="25400"/>
                </a:lnTo>
                <a:lnTo>
                  <a:pt x="43179" y="29209"/>
                </a:lnTo>
                <a:lnTo>
                  <a:pt x="43179" y="16509"/>
                </a:lnTo>
                <a:lnTo>
                  <a:pt x="45719" y="380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617720" y="474472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09" y="0"/>
                </a:moveTo>
                <a:lnTo>
                  <a:pt x="1269" y="12699"/>
                </a:lnTo>
                <a:lnTo>
                  <a:pt x="0" y="25399"/>
                </a:lnTo>
                <a:lnTo>
                  <a:pt x="41909" y="31749"/>
                </a:lnTo>
                <a:lnTo>
                  <a:pt x="44450" y="19049"/>
                </a:lnTo>
                <a:lnTo>
                  <a:pt x="45719" y="6349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62170" y="475107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69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658359" y="4751070"/>
            <a:ext cx="48260" cy="34290"/>
          </a:xfrm>
          <a:custGeom>
            <a:avLst/>
            <a:gdLst/>
            <a:ahLst/>
            <a:cxnLst/>
            <a:rect l="l" t="t" r="r" b="b"/>
            <a:pathLst>
              <a:path w="48260" h="34289">
                <a:moveTo>
                  <a:pt x="6350" y="0"/>
                </a:moveTo>
                <a:lnTo>
                  <a:pt x="3810" y="12699"/>
                </a:lnTo>
                <a:lnTo>
                  <a:pt x="0" y="25399"/>
                </a:lnTo>
                <a:lnTo>
                  <a:pt x="41910" y="34289"/>
                </a:lnTo>
                <a:lnTo>
                  <a:pt x="45719" y="21589"/>
                </a:lnTo>
                <a:lnTo>
                  <a:pt x="48260" y="1015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04079" y="476122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3810" y="0"/>
                </a:moveTo>
                <a:lnTo>
                  <a:pt x="2540" y="0"/>
                </a:lnTo>
                <a:lnTo>
                  <a:pt x="0" y="1143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00270" y="47612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7619" y="0"/>
                </a:moveTo>
                <a:lnTo>
                  <a:pt x="3809" y="11430"/>
                </a:lnTo>
                <a:lnTo>
                  <a:pt x="0" y="24130"/>
                </a:lnTo>
                <a:lnTo>
                  <a:pt x="83819" y="49530"/>
                </a:lnTo>
                <a:lnTo>
                  <a:pt x="91439" y="2413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87900" y="478535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0" y="12700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82820" y="478662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79">
                <a:moveTo>
                  <a:pt x="8889" y="0"/>
                </a:moveTo>
                <a:lnTo>
                  <a:pt x="5079" y="11430"/>
                </a:lnTo>
                <a:lnTo>
                  <a:pt x="0" y="22860"/>
                </a:lnTo>
                <a:lnTo>
                  <a:pt x="83819" y="55880"/>
                </a:lnTo>
                <a:lnTo>
                  <a:pt x="88900" y="44450"/>
                </a:lnTo>
                <a:lnTo>
                  <a:pt x="93979" y="3175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66640" y="4818379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29">
                <a:moveTo>
                  <a:pt x="10160" y="0"/>
                </a:moveTo>
                <a:lnTo>
                  <a:pt x="5080" y="12700"/>
                </a:lnTo>
                <a:lnTo>
                  <a:pt x="0" y="24130"/>
                </a:lnTo>
                <a:lnTo>
                  <a:pt x="83820" y="62230"/>
                </a:lnTo>
                <a:lnTo>
                  <a:pt x="93980" y="3937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955540" y="485775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80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49190" y="4857750"/>
            <a:ext cx="96520" cy="64769"/>
          </a:xfrm>
          <a:custGeom>
            <a:avLst/>
            <a:gdLst/>
            <a:ahLst/>
            <a:cxnLst/>
            <a:rect l="l" t="t" r="r" b="b"/>
            <a:pathLst>
              <a:path w="96520" h="64770">
                <a:moveTo>
                  <a:pt x="12700" y="0"/>
                </a:moveTo>
                <a:lnTo>
                  <a:pt x="0" y="22860"/>
                </a:lnTo>
                <a:lnTo>
                  <a:pt x="85089" y="64769"/>
                </a:lnTo>
                <a:lnTo>
                  <a:pt x="90170" y="53339"/>
                </a:lnTo>
                <a:lnTo>
                  <a:pt x="96520" y="4191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33009" y="4899659"/>
            <a:ext cx="127000" cy="86360"/>
          </a:xfrm>
          <a:custGeom>
            <a:avLst/>
            <a:gdLst/>
            <a:ahLst/>
            <a:cxnLst/>
            <a:rect l="l" t="t" r="r" b="b"/>
            <a:pathLst>
              <a:path w="127000" h="86360">
                <a:moveTo>
                  <a:pt x="12700" y="0"/>
                </a:moveTo>
                <a:lnTo>
                  <a:pt x="0" y="22859"/>
                </a:lnTo>
                <a:lnTo>
                  <a:pt x="115569" y="86359"/>
                </a:lnTo>
                <a:lnTo>
                  <a:pt x="120650" y="74929"/>
                </a:lnTo>
                <a:lnTo>
                  <a:pt x="127000" y="6350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78250" y="4933950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6829" y="0"/>
                </a:moveTo>
                <a:lnTo>
                  <a:pt x="0" y="66039"/>
                </a:lnTo>
                <a:lnTo>
                  <a:pt x="86360" y="6985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13329" y="4899659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70">
                <a:moveTo>
                  <a:pt x="167639" y="0"/>
                </a:moveTo>
                <a:lnTo>
                  <a:pt x="0" y="92709"/>
                </a:lnTo>
                <a:lnTo>
                  <a:pt x="12700" y="115569"/>
                </a:lnTo>
                <a:lnTo>
                  <a:pt x="180339" y="2285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80970" y="489965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269" y="0"/>
                </a:moveTo>
                <a:lnTo>
                  <a:pt x="0" y="0"/>
                </a:lnTo>
                <a:lnTo>
                  <a:pt x="6350" y="1142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82239" y="4857750"/>
            <a:ext cx="95250" cy="64769"/>
          </a:xfrm>
          <a:custGeom>
            <a:avLst/>
            <a:gdLst/>
            <a:ahLst/>
            <a:cxnLst/>
            <a:rect l="l" t="t" r="r" b="b"/>
            <a:pathLst>
              <a:path w="95250" h="64770">
                <a:moveTo>
                  <a:pt x="83820" y="0"/>
                </a:moveTo>
                <a:lnTo>
                  <a:pt x="0" y="41910"/>
                </a:lnTo>
                <a:lnTo>
                  <a:pt x="5080" y="53339"/>
                </a:lnTo>
                <a:lnTo>
                  <a:pt x="11430" y="64769"/>
                </a:lnTo>
                <a:lnTo>
                  <a:pt x="95250" y="22860"/>
                </a:lnTo>
                <a:lnTo>
                  <a:pt x="88900" y="1143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66060" y="4818379"/>
            <a:ext cx="95250" cy="62230"/>
          </a:xfrm>
          <a:custGeom>
            <a:avLst/>
            <a:gdLst/>
            <a:ahLst/>
            <a:cxnLst/>
            <a:rect l="l" t="t" r="r" b="b"/>
            <a:pathLst>
              <a:path w="95250" h="62229">
                <a:moveTo>
                  <a:pt x="83819" y="0"/>
                </a:moveTo>
                <a:lnTo>
                  <a:pt x="0" y="39370"/>
                </a:lnTo>
                <a:lnTo>
                  <a:pt x="5079" y="50800"/>
                </a:lnTo>
                <a:lnTo>
                  <a:pt x="11429" y="62230"/>
                </a:lnTo>
                <a:lnTo>
                  <a:pt x="95250" y="24130"/>
                </a:lnTo>
                <a:lnTo>
                  <a:pt x="90169" y="127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49879" y="481837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269" y="0"/>
                </a:moveTo>
                <a:lnTo>
                  <a:pt x="0" y="0"/>
                </a:lnTo>
                <a:lnTo>
                  <a:pt x="6350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51150" y="47866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3819" y="0"/>
                </a:moveTo>
                <a:lnTo>
                  <a:pt x="0" y="31750"/>
                </a:lnTo>
                <a:lnTo>
                  <a:pt x="5080" y="44450"/>
                </a:lnTo>
                <a:lnTo>
                  <a:pt x="8889" y="55880"/>
                </a:lnTo>
                <a:lnTo>
                  <a:pt x="92710" y="22860"/>
                </a:lnTo>
                <a:lnTo>
                  <a:pt x="88900" y="1143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934970" y="478535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80" h="12700">
                <a:moveTo>
                  <a:pt x="1269" y="0"/>
                </a:moveTo>
                <a:lnTo>
                  <a:pt x="0" y="1269"/>
                </a:lnTo>
                <a:lnTo>
                  <a:pt x="5080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936239" y="47612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83820" y="0"/>
                </a:moveTo>
                <a:lnTo>
                  <a:pt x="0" y="24130"/>
                </a:lnTo>
                <a:lnTo>
                  <a:pt x="7620" y="49530"/>
                </a:lnTo>
                <a:lnTo>
                  <a:pt x="91440" y="24130"/>
                </a:lnTo>
                <a:lnTo>
                  <a:pt x="87630" y="1143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20060" y="476122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1269" y="0"/>
                </a:moveTo>
                <a:lnTo>
                  <a:pt x="0" y="0"/>
                </a:lnTo>
                <a:lnTo>
                  <a:pt x="3809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21329" y="475107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89">
                <a:moveTo>
                  <a:pt x="41909" y="0"/>
                </a:moveTo>
                <a:lnTo>
                  <a:pt x="0" y="10159"/>
                </a:lnTo>
                <a:lnTo>
                  <a:pt x="2539" y="21589"/>
                </a:lnTo>
                <a:lnTo>
                  <a:pt x="5080" y="34289"/>
                </a:lnTo>
                <a:lnTo>
                  <a:pt x="46989" y="25399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63239" y="474472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1910" y="0"/>
                </a:moveTo>
                <a:lnTo>
                  <a:pt x="0" y="6349"/>
                </a:lnTo>
                <a:lnTo>
                  <a:pt x="5080" y="31749"/>
                </a:lnTo>
                <a:lnTo>
                  <a:pt x="46990" y="2539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05150" y="474472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69" y="0"/>
                </a:moveTo>
                <a:lnTo>
                  <a:pt x="0" y="0"/>
                </a:lnTo>
                <a:lnTo>
                  <a:pt x="2539" y="1269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106420" y="47409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1910" y="0"/>
                </a:moveTo>
                <a:lnTo>
                  <a:pt x="0" y="3809"/>
                </a:lnTo>
                <a:lnTo>
                  <a:pt x="2540" y="29209"/>
                </a:lnTo>
                <a:lnTo>
                  <a:pt x="44450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148329" y="4747259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49600" y="4739640"/>
            <a:ext cx="41910" cy="26670"/>
          </a:xfrm>
          <a:custGeom>
            <a:avLst/>
            <a:gdLst/>
            <a:ahLst/>
            <a:cxnLst/>
            <a:rect l="l" t="t" r="r" b="b"/>
            <a:pathLst>
              <a:path w="41910" h="26670">
                <a:moveTo>
                  <a:pt x="41910" y="0"/>
                </a:moveTo>
                <a:lnTo>
                  <a:pt x="0" y="1270"/>
                </a:lnTo>
                <a:lnTo>
                  <a:pt x="0" y="13970"/>
                </a:lnTo>
                <a:lnTo>
                  <a:pt x="1269" y="26670"/>
                </a:lnTo>
                <a:lnTo>
                  <a:pt x="41910" y="2413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91510" y="47453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43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91510" y="47396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80" h="26670">
                <a:moveTo>
                  <a:pt x="0" y="0"/>
                </a:moveTo>
                <a:lnTo>
                  <a:pt x="0" y="24130"/>
                </a:lnTo>
                <a:lnTo>
                  <a:pt x="41909" y="26670"/>
                </a:lnTo>
                <a:lnTo>
                  <a:pt x="41909" y="13970"/>
                </a:lnTo>
                <a:lnTo>
                  <a:pt x="43179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32150" y="47409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2539" y="0"/>
                </a:moveTo>
                <a:lnTo>
                  <a:pt x="0" y="25400"/>
                </a:lnTo>
                <a:lnTo>
                  <a:pt x="41910" y="29209"/>
                </a:lnTo>
                <a:lnTo>
                  <a:pt x="44450" y="16509"/>
                </a:lnTo>
                <a:lnTo>
                  <a:pt x="44450" y="380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76600" y="474472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69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74059" y="474472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10" y="0"/>
                </a:moveTo>
                <a:lnTo>
                  <a:pt x="2539" y="12699"/>
                </a:lnTo>
                <a:lnTo>
                  <a:pt x="0" y="25399"/>
                </a:lnTo>
                <a:lnTo>
                  <a:pt x="41910" y="31749"/>
                </a:lnTo>
                <a:lnTo>
                  <a:pt x="43179" y="19049"/>
                </a:lnTo>
                <a:lnTo>
                  <a:pt x="45719" y="634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17240" y="475107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2539" y="0"/>
                </a:lnTo>
                <a:lnTo>
                  <a:pt x="0" y="1269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14700" y="4751070"/>
            <a:ext cx="48260" cy="34290"/>
          </a:xfrm>
          <a:custGeom>
            <a:avLst/>
            <a:gdLst/>
            <a:ahLst/>
            <a:cxnLst/>
            <a:rect l="l" t="t" r="r" b="b"/>
            <a:pathLst>
              <a:path w="48260" h="34289">
                <a:moveTo>
                  <a:pt x="6350" y="0"/>
                </a:moveTo>
                <a:lnTo>
                  <a:pt x="2539" y="12699"/>
                </a:lnTo>
                <a:lnTo>
                  <a:pt x="0" y="25399"/>
                </a:lnTo>
                <a:lnTo>
                  <a:pt x="43179" y="34289"/>
                </a:lnTo>
                <a:lnTo>
                  <a:pt x="45720" y="21589"/>
                </a:lnTo>
                <a:lnTo>
                  <a:pt x="48260" y="1015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56609" y="47612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6350" y="0"/>
                </a:moveTo>
                <a:lnTo>
                  <a:pt x="3810" y="11430"/>
                </a:lnTo>
                <a:lnTo>
                  <a:pt x="0" y="24130"/>
                </a:lnTo>
                <a:lnTo>
                  <a:pt x="83819" y="49530"/>
                </a:lnTo>
                <a:lnTo>
                  <a:pt x="91439" y="241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444240" y="478535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0" y="12700"/>
                </a:lnTo>
                <a:lnTo>
                  <a:pt x="381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39159" y="478662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79">
                <a:moveTo>
                  <a:pt x="8889" y="0"/>
                </a:moveTo>
                <a:lnTo>
                  <a:pt x="5079" y="11430"/>
                </a:lnTo>
                <a:lnTo>
                  <a:pt x="0" y="22860"/>
                </a:lnTo>
                <a:lnTo>
                  <a:pt x="83819" y="55880"/>
                </a:lnTo>
                <a:lnTo>
                  <a:pt x="88900" y="44450"/>
                </a:lnTo>
                <a:lnTo>
                  <a:pt x="93979" y="3175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22979" y="4818379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29">
                <a:moveTo>
                  <a:pt x="10160" y="0"/>
                </a:moveTo>
                <a:lnTo>
                  <a:pt x="5080" y="12700"/>
                </a:lnTo>
                <a:lnTo>
                  <a:pt x="0" y="24130"/>
                </a:lnTo>
                <a:lnTo>
                  <a:pt x="83820" y="62230"/>
                </a:lnTo>
                <a:lnTo>
                  <a:pt x="93980" y="3937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611879" y="485775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80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605529" y="4857750"/>
            <a:ext cx="96520" cy="64769"/>
          </a:xfrm>
          <a:custGeom>
            <a:avLst/>
            <a:gdLst/>
            <a:ahLst/>
            <a:cxnLst/>
            <a:rect l="l" t="t" r="r" b="b"/>
            <a:pathLst>
              <a:path w="96520" h="64770">
                <a:moveTo>
                  <a:pt x="12700" y="0"/>
                </a:moveTo>
                <a:lnTo>
                  <a:pt x="0" y="22860"/>
                </a:lnTo>
                <a:lnTo>
                  <a:pt x="85090" y="64769"/>
                </a:lnTo>
                <a:lnTo>
                  <a:pt x="90170" y="53339"/>
                </a:lnTo>
                <a:lnTo>
                  <a:pt x="96520" y="4191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690620" y="4899659"/>
            <a:ext cx="125730" cy="86360"/>
          </a:xfrm>
          <a:custGeom>
            <a:avLst/>
            <a:gdLst/>
            <a:ahLst/>
            <a:cxnLst/>
            <a:rect l="l" t="t" r="r" b="b"/>
            <a:pathLst>
              <a:path w="125729" h="86360">
                <a:moveTo>
                  <a:pt x="11429" y="0"/>
                </a:moveTo>
                <a:lnTo>
                  <a:pt x="5079" y="11429"/>
                </a:lnTo>
                <a:lnTo>
                  <a:pt x="0" y="22859"/>
                </a:lnTo>
                <a:lnTo>
                  <a:pt x="114300" y="86359"/>
                </a:lnTo>
                <a:lnTo>
                  <a:pt x="119379" y="74929"/>
                </a:lnTo>
                <a:lnTo>
                  <a:pt x="125729" y="6350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779520" y="3841750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36829" y="0"/>
                </a:moveTo>
                <a:lnTo>
                  <a:pt x="0" y="66039"/>
                </a:lnTo>
                <a:lnTo>
                  <a:pt x="85089" y="6985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513329" y="3807459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70">
                <a:moveTo>
                  <a:pt x="168909" y="0"/>
                </a:moveTo>
                <a:lnTo>
                  <a:pt x="0" y="92710"/>
                </a:lnTo>
                <a:lnTo>
                  <a:pt x="12700" y="115569"/>
                </a:lnTo>
                <a:lnTo>
                  <a:pt x="180339" y="22860"/>
                </a:lnTo>
                <a:lnTo>
                  <a:pt x="175259" y="11429"/>
                </a:lnTo>
                <a:lnTo>
                  <a:pt x="168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682239" y="376427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39">
                <a:moveTo>
                  <a:pt x="83820" y="0"/>
                </a:moveTo>
                <a:lnTo>
                  <a:pt x="0" y="43180"/>
                </a:lnTo>
                <a:lnTo>
                  <a:pt x="6350" y="54610"/>
                </a:lnTo>
                <a:lnTo>
                  <a:pt x="11430" y="66040"/>
                </a:lnTo>
                <a:lnTo>
                  <a:pt x="95250" y="24130"/>
                </a:lnTo>
                <a:lnTo>
                  <a:pt x="90170" y="1270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766060" y="3726179"/>
            <a:ext cx="95250" cy="62230"/>
          </a:xfrm>
          <a:custGeom>
            <a:avLst/>
            <a:gdLst/>
            <a:ahLst/>
            <a:cxnLst/>
            <a:rect l="l" t="t" r="r" b="b"/>
            <a:pathLst>
              <a:path w="95250" h="62229">
                <a:moveTo>
                  <a:pt x="85089" y="0"/>
                </a:moveTo>
                <a:lnTo>
                  <a:pt x="0" y="38100"/>
                </a:lnTo>
                <a:lnTo>
                  <a:pt x="6350" y="50800"/>
                </a:lnTo>
                <a:lnTo>
                  <a:pt x="11429" y="62230"/>
                </a:lnTo>
                <a:lnTo>
                  <a:pt x="95250" y="24130"/>
                </a:lnTo>
                <a:lnTo>
                  <a:pt x="90169" y="11430"/>
                </a:lnTo>
                <a:lnTo>
                  <a:pt x="850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851150" y="369442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80" h="55879">
                <a:moveTo>
                  <a:pt x="83819" y="0"/>
                </a:moveTo>
                <a:lnTo>
                  <a:pt x="0" y="31750"/>
                </a:lnTo>
                <a:lnTo>
                  <a:pt x="5080" y="43180"/>
                </a:lnTo>
                <a:lnTo>
                  <a:pt x="8889" y="55880"/>
                </a:lnTo>
                <a:lnTo>
                  <a:pt x="93980" y="2286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934970" y="369315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80" h="12700">
                <a:moveTo>
                  <a:pt x="1269" y="0"/>
                </a:moveTo>
                <a:lnTo>
                  <a:pt x="0" y="1269"/>
                </a:lnTo>
                <a:lnTo>
                  <a:pt x="5080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936239" y="36690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83820" y="0"/>
                </a:moveTo>
                <a:lnTo>
                  <a:pt x="0" y="24130"/>
                </a:lnTo>
                <a:lnTo>
                  <a:pt x="7620" y="49530"/>
                </a:lnTo>
                <a:lnTo>
                  <a:pt x="91440" y="24130"/>
                </a:lnTo>
                <a:lnTo>
                  <a:pt x="87630" y="1143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020060" y="366902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1269" y="0"/>
                </a:moveTo>
                <a:lnTo>
                  <a:pt x="0" y="0"/>
                </a:lnTo>
                <a:lnTo>
                  <a:pt x="3809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021329" y="3658870"/>
            <a:ext cx="48260" cy="34290"/>
          </a:xfrm>
          <a:custGeom>
            <a:avLst/>
            <a:gdLst/>
            <a:ahLst/>
            <a:cxnLst/>
            <a:rect l="l" t="t" r="r" b="b"/>
            <a:pathLst>
              <a:path w="48260" h="34289">
                <a:moveTo>
                  <a:pt x="41909" y="0"/>
                </a:moveTo>
                <a:lnTo>
                  <a:pt x="0" y="10159"/>
                </a:lnTo>
                <a:lnTo>
                  <a:pt x="2539" y="21589"/>
                </a:lnTo>
                <a:lnTo>
                  <a:pt x="5080" y="34289"/>
                </a:lnTo>
                <a:lnTo>
                  <a:pt x="48259" y="25400"/>
                </a:lnTo>
                <a:lnTo>
                  <a:pt x="44450" y="127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063239" y="365887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70" y="0"/>
                </a:moveTo>
                <a:lnTo>
                  <a:pt x="0" y="0"/>
                </a:lnTo>
                <a:lnTo>
                  <a:pt x="254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064510" y="365252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19" h="31750">
                <a:moveTo>
                  <a:pt x="41909" y="0"/>
                </a:moveTo>
                <a:lnTo>
                  <a:pt x="0" y="6350"/>
                </a:lnTo>
                <a:lnTo>
                  <a:pt x="1269" y="19050"/>
                </a:lnTo>
                <a:lnTo>
                  <a:pt x="3809" y="31750"/>
                </a:lnTo>
                <a:lnTo>
                  <a:pt x="45719" y="25400"/>
                </a:lnTo>
                <a:lnTo>
                  <a:pt x="43179" y="127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106420" y="36487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1910" y="0"/>
                </a:moveTo>
                <a:lnTo>
                  <a:pt x="0" y="3810"/>
                </a:lnTo>
                <a:lnTo>
                  <a:pt x="2540" y="29210"/>
                </a:lnTo>
                <a:lnTo>
                  <a:pt x="44450" y="24129"/>
                </a:lnTo>
                <a:lnTo>
                  <a:pt x="43180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48329" y="3655059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49600" y="364617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80" h="26670">
                <a:moveTo>
                  <a:pt x="41910" y="0"/>
                </a:moveTo>
                <a:lnTo>
                  <a:pt x="0" y="2539"/>
                </a:lnTo>
                <a:lnTo>
                  <a:pt x="0" y="15239"/>
                </a:lnTo>
                <a:lnTo>
                  <a:pt x="1269" y="26669"/>
                </a:lnTo>
                <a:lnTo>
                  <a:pt x="43180" y="25400"/>
                </a:lnTo>
                <a:lnTo>
                  <a:pt x="41910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191510" y="3652520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191510" y="364617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80" h="26670">
                <a:moveTo>
                  <a:pt x="1269" y="0"/>
                </a:moveTo>
                <a:lnTo>
                  <a:pt x="0" y="12700"/>
                </a:lnTo>
                <a:lnTo>
                  <a:pt x="0" y="25400"/>
                </a:lnTo>
                <a:lnTo>
                  <a:pt x="41909" y="26669"/>
                </a:lnTo>
                <a:lnTo>
                  <a:pt x="43179" y="15239"/>
                </a:lnTo>
                <a:lnTo>
                  <a:pt x="43179" y="253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234689" y="3655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233420" y="36487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1269" y="0"/>
                </a:moveTo>
                <a:lnTo>
                  <a:pt x="1269" y="12700"/>
                </a:lnTo>
                <a:lnTo>
                  <a:pt x="0" y="24129"/>
                </a:lnTo>
                <a:lnTo>
                  <a:pt x="41909" y="29210"/>
                </a:lnTo>
                <a:lnTo>
                  <a:pt x="44450" y="381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74059" y="365252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10" y="0"/>
                </a:moveTo>
                <a:lnTo>
                  <a:pt x="2539" y="12700"/>
                </a:lnTo>
                <a:lnTo>
                  <a:pt x="0" y="25400"/>
                </a:lnTo>
                <a:lnTo>
                  <a:pt x="41910" y="31750"/>
                </a:lnTo>
                <a:lnTo>
                  <a:pt x="44450" y="19050"/>
                </a:lnTo>
                <a:lnTo>
                  <a:pt x="45719" y="635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318509" y="365887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315970" y="365887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89">
                <a:moveTo>
                  <a:pt x="5079" y="0"/>
                </a:moveTo>
                <a:lnTo>
                  <a:pt x="0" y="25400"/>
                </a:lnTo>
                <a:lnTo>
                  <a:pt x="41909" y="34289"/>
                </a:lnTo>
                <a:lnTo>
                  <a:pt x="44450" y="21589"/>
                </a:lnTo>
                <a:lnTo>
                  <a:pt x="46989" y="1015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360420" y="366902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3809" y="0"/>
                </a:moveTo>
                <a:lnTo>
                  <a:pt x="2539" y="0"/>
                </a:lnTo>
                <a:lnTo>
                  <a:pt x="0" y="1143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356609" y="36690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7619" y="0"/>
                </a:moveTo>
                <a:lnTo>
                  <a:pt x="3810" y="11430"/>
                </a:lnTo>
                <a:lnTo>
                  <a:pt x="0" y="24130"/>
                </a:lnTo>
                <a:lnTo>
                  <a:pt x="83819" y="49530"/>
                </a:lnTo>
                <a:lnTo>
                  <a:pt x="91439" y="2413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444240" y="369315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3810" y="0"/>
                </a:moveTo>
                <a:lnTo>
                  <a:pt x="0" y="12700"/>
                </a:lnTo>
                <a:lnTo>
                  <a:pt x="508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440429" y="36944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890" y="0"/>
                </a:moveTo>
                <a:lnTo>
                  <a:pt x="3810" y="11430"/>
                </a:lnTo>
                <a:lnTo>
                  <a:pt x="0" y="22860"/>
                </a:lnTo>
                <a:lnTo>
                  <a:pt x="83820" y="55880"/>
                </a:lnTo>
                <a:lnTo>
                  <a:pt x="87630" y="43180"/>
                </a:lnTo>
                <a:lnTo>
                  <a:pt x="92710" y="3175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22979" y="3726179"/>
            <a:ext cx="95250" cy="62230"/>
          </a:xfrm>
          <a:custGeom>
            <a:avLst/>
            <a:gdLst/>
            <a:ahLst/>
            <a:cxnLst/>
            <a:rect l="l" t="t" r="r" b="b"/>
            <a:pathLst>
              <a:path w="95250" h="62229">
                <a:moveTo>
                  <a:pt x="10160" y="0"/>
                </a:moveTo>
                <a:lnTo>
                  <a:pt x="5080" y="11430"/>
                </a:lnTo>
                <a:lnTo>
                  <a:pt x="0" y="24130"/>
                </a:lnTo>
                <a:lnTo>
                  <a:pt x="83820" y="62230"/>
                </a:lnTo>
                <a:lnTo>
                  <a:pt x="88900" y="50800"/>
                </a:lnTo>
                <a:lnTo>
                  <a:pt x="95250" y="381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06800" y="3764279"/>
            <a:ext cx="95250" cy="66040"/>
          </a:xfrm>
          <a:custGeom>
            <a:avLst/>
            <a:gdLst/>
            <a:ahLst/>
            <a:cxnLst/>
            <a:rect l="l" t="t" r="r" b="b"/>
            <a:pathLst>
              <a:path w="95250" h="66039">
                <a:moveTo>
                  <a:pt x="11429" y="0"/>
                </a:moveTo>
                <a:lnTo>
                  <a:pt x="5079" y="12700"/>
                </a:lnTo>
                <a:lnTo>
                  <a:pt x="0" y="24130"/>
                </a:lnTo>
                <a:lnTo>
                  <a:pt x="83820" y="66040"/>
                </a:lnTo>
                <a:lnTo>
                  <a:pt x="90170" y="54610"/>
                </a:lnTo>
                <a:lnTo>
                  <a:pt x="95250" y="4318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690620" y="3807459"/>
            <a:ext cx="127000" cy="86360"/>
          </a:xfrm>
          <a:custGeom>
            <a:avLst/>
            <a:gdLst/>
            <a:ahLst/>
            <a:cxnLst/>
            <a:rect l="l" t="t" r="r" b="b"/>
            <a:pathLst>
              <a:path w="127000" h="86360">
                <a:moveTo>
                  <a:pt x="11429" y="0"/>
                </a:moveTo>
                <a:lnTo>
                  <a:pt x="6350" y="11429"/>
                </a:lnTo>
                <a:lnTo>
                  <a:pt x="0" y="22860"/>
                </a:lnTo>
                <a:lnTo>
                  <a:pt x="114300" y="86360"/>
                </a:lnTo>
                <a:lnTo>
                  <a:pt x="127000" y="6350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465570" y="4932679"/>
            <a:ext cx="86360" cy="71120"/>
          </a:xfrm>
          <a:custGeom>
            <a:avLst/>
            <a:gdLst/>
            <a:ahLst/>
            <a:cxnLst/>
            <a:rect l="l" t="t" r="r" b="b"/>
            <a:pathLst>
              <a:path w="86359" h="71120">
                <a:moveTo>
                  <a:pt x="38100" y="0"/>
                </a:moveTo>
                <a:lnTo>
                  <a:pt x="0" y="66040"/>
                </a:lnTo>
                <a:lnTo>
                  <a:pt x="86359" y="7112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18100" y="4899659"/>
            <a:ext cx="204470" cy="115570"/>
          </a:xfrm>
          <a:custGeom>
            <a:avLst/>
            <a:gdLst/>
            <a:ahLst/>
            <a:cxnLst/>
            <a:rect l="l" t="t" r="r" b="b"/>
            <a:pathLst>
              <a:path w="204470" h="115570">
                <a:moveTo>
                  <a:pt x="194310" y="0"/>
                </a:moveTo>
                <a:lnTo>
                  <a:pt x="0" y="92709"/>
                </a:lnTo>
                <a:lnTo>
                  <a:pt x="5079" y="104139"/>
                </a:lnTo>
                <a:lnTo>
                  <a:pt x="11429" y="115569"/>
                </a:lnTo>
                <a:lnTo>
                  <a:pt x="204470" y="22859"/>
                </a:lnTo>
                <a:lnTo>
                  <a:pt x="1943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312409" y="4856479"/>
            <a:ext cx="106680" cy="66040"/>
          </a:xfrm>
          <a:custGeom>
            <a:avLst/>
            <a:gdLst/>
            <a:ahLst/>
            <a:cxnLst/>
            <a:rect l="l" t="t" r="r" b="b"/>
            <a:pathLst>
              <a:path w="106679" h="66039">
                <a:moveTo>
                  <a:pt x="96519" y="0"/>
                </a:moveTo>
                <a:lnTo>
                  <a:pt x="0" y="43180"/>
                </a:lnTo>
                <a:lnTo>
                  <a:pt x="10160" y="66040"/>
                </a:lnTo>
                <a:lnTo>
                  <a:pt x="106679" y="24130"/>
                </a:lnTo>
                <a:lnTo>
                  <a:pt x="101600" y="12700"/>
                </a:lnTo>
                <a:lnTo>
                  <a:pt x="965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408929" y="4818379"/>
            <a:ext cx="105410" cy="62230"/>
          </a:xfrm>
          <a:custGeom>
            <a:avLst/>
            <a:gdLst/>
            <a:ahLst/>
            <a:cxnLst/>
            <a:rect l="l" t="t" r="r" b="b"/>
            <a:pathLst>
              <a:path w="105410" h="62229">
                <a:moveTo>
                  <a:pt x="95250" y="0"/>
                </a:moveTo>
                <a:lnTo>
                  <a:pt x="0" y="38100"/>
                </a:lnTo>
                <a:lnTo>
                  <a:pt x="5080" y="50800"/>
                </a:lnTo>
                <a:lnTo>
                  <a:pt x="8890" y="62230"/>
                </a:lnTo>
                <a:lnTo>
                  <a:pt x="105410" y="24130"/>
                </a:lnTo>
                <a:lnTo>
                  <a:pt x="100330" y="1270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04179" y="481837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0"/>
                </a:lnTo>
                <a:lnTo>
                  <a:pt x="508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05450" y="4786629"/>
            <a:ext cx="102870" cy="55880"/>
          </a:xfrm>
          <a:custGeom>
            <a:avLst/>
            <a:gdLst/>
            <a:ahLst/>
            <a:cxnLst/>
            <a:rect l="l" t="t" r="r" b="b"/>
            <a:pathLst>
              <a:path w="102870" h="55879">
                <a:moveTo>
                  <a:pt x="93979" y="0"/>
                </a:moveTo>
                <a:lnTo>
                  <a:pt x="0" y="31750"/>
                </a:lnTo>
                <a:lnTo>
                  <a:pt x="3810" y="44450"/>
                </a:lnTo>
                <a:lnTo>
                  <a:pt x="7620" y="55880"/>
                </a:lnTo>
                <a:lnTo>
                  <a:pt x="102870" y="24130"/>
                </a:lnTo>
                <a:lnTo>
                  <a:pt x="99060" y="11430"/>
                </a:lnTo>
                <a:lnTo>
                  <a:pt x="939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599429" y="478535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1269"/>
                </a:lnTo>
                <a:lnTo>
                  <a:pt x="508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600700" y="4761229"/>
            <a:ext cx="100330" cy="49530"/>
          </a:xfrm>
          <a:custGeom>
            <a:avLst/>
            <a:gdLst/>
            <a:ahLst/>
            <a:cxnLst/>
            <a:rect l="l" t="t" r="r" b="b"/>
            <a:pathLst>
              <a:path w="100329" h="49529">
                <a:moveTo>
                  <a:pt x="93979" y="0"/>
                </a:moveTo>
                <a:lnTo>
                  <a:pt x="0" y="24130"/>
                </a:lnTo>
                <a:lnTo>
                  <a:pt x="3810" y="36830"/>
                </a:lnTo>
                <a:lnTo>
                  <a:pt x="6350" y="49530"/>
                </a:lnTo>
                <a:lnTo>
                  <a:pt x="100329" y="24130"/>
                </a:lnTo>
                <a:lnTo>
                  <a:pt x="96520" y="11430"/>
                </a:lnTo>
                <a:lnTo>
                  <a:pt x="939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694679" y="4744720"/>
            <a:ext cx="96520" cy="40640"/>
          </a:xfrm>
          <a:custGeom>
            <a:avLst/>
            <a:gdLst/>
            <a:ahLst/>
            <a:cxnLst/>
            <a:rect l="l" t="t" r="r" b="b"/>
            <a:pathLst>
              <a:path w="96520" h="40639">
                <a:moveTo>
                  <a:pt x="92710" y="0"/>
                </a:moveTo>
                <a:lnTo>
                  <a:pt x="0" y="16509"/>
                </a:lnTo>
                <a:lnTo>
                  <a:pt x="2540" y="27939"/>
                </a:lnTo>
                <a:lnTo>
                  <a:pt x="5080" y="40639"/>
                </a:lnTo>
                <a:lnTo>
                  <a:pt x="96520" y="25399"/>
                </a:lnTo>
                <a:lnTo>
                  <a:pt x="93980" y="12699"/>
                </a:lnTo>
                <a:lnTo>
                  <a:pt x="927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7390" y="474472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69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788659" y="4740909"/>
            <a:ext cx="46990" cy="29209"/>
          </a:xfrm>
          <a:custGeom>
            <a:avLst/>
            <a:gdLst/>
            <a:ahLst/>
            <a:cxnLst/>
            <a:rect l="l" t="t" r="r" b="b"/>
            <a:pathLst>
              <a:path w="46989" h="29210">
                <a:moveTo>
                  <a:pt x="44450" y="0"/>
                </a:moveTo>
                <a:lnTo>
                  <a:pt x="0" y="3809"/>
                </a:lnTo>
                <a:lnTo>
                  <a:pt x="0" y="16509"/>
                </a:lnTo>
                <a:lnTo>
                  <a:pt x="2539" y="29209"/>
                </a:lnTo>
                <a:lnTo>
                  <a:pt x="46989" y="2540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833109" y="474725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34379" y="4739640"/>
            <a:ext cx="45720" cy="26670"/>
          </a:xfrm>
          <a:custGeom>
            <a:avLst/>
            <a:gdLst/>
            <a:ahLst/>
            <a:cxnLst/>
            <a:rect l="l" t="t" r="r" b="b"/>
            <a:pathLst>
              <a:path w="45720" h="26670">
                <a:moveTo>
                  <a:pt x="44450" y="0"/>
                </a:moveTo>
                <a:lnTo>
                  <a:pt x="0" y="1270"/>
                </a:lnTo>
                <a:lnTo>
                  <a:pt x="0" y="13970"/>
                </a:lnTo>
                <a:lnTo>
                  <a:pt x="1270" y="26670"/>
                </a:lnTo>
                <a:lnTo>
                  <a:pt x="45720" y="24130"/>
                </a:lnTo>
                <a:lnTo>
                  <a:pt x="45720" y="1143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78829" y="4739640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1270" y="0"/>
                </a:moveTo>
                <a:lnTo>
                  <a:pt x="0" y="0"/>
                </a:lnTo>
                <a:lnTo>
                  <a:pt x="127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78829" y="4739640"/>
            <a:ext cx="45720" cy="26670"/>
          </a:xfrm>
          <a:custGeom>
            <a:avLst/>
            <a:gdLst/>
            <a:ahLst/>
            <a:cxnLst/>
            <a:rect l="l" t="t" r="r" b="b"/>
            <a:pathLst>
              <a:path w="45720" h="26670">
                <a:moveTo>
                  <a:pt x="1270" y="0"/>
                </a:moveTo>
                <a:lnTo>
                  <a:pt x="1270" y="11430"/>
                </a:lnTo>
                <a:lnTo>
                  <a:pt x="0" y="24130"/>
                </a:lnTo>
                <a:lnTo>
                  <a:pt x="44450" y="26670"/>
                </a:lnTo>
                <a:lnTo>
                  <a:pt x="44450" y="13970"/>
                </a:lnTo>
                <a:lnTo>
                  <a:pt x="4572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923279" y="474090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70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923279" y="4740909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2540" y="0"/>
                </a:moveTo>
                <a:lnTo>
                  <a:pt x="0" y="12700"/>
                </a:lnTo>
                <a:lnTo>
                  <a:pt x="0" y="25400"/>
                </a:lnTo>
                <a:lnTo>
                  <a:pt x="43180" y="29209"/>
                </a:lnTo>
                <a:lnTo>
                  <a:pt x="45720" y="3809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967729" y="474472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699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966459" y="474472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3810" y="0"/>
                </a:moveTo>
                <a:lnTo>
                  <a:pt x="1269" y="12699"/>
                </a:lnTo>
                <a:lnTo>
                  <a:pt x="0" y="25399"/>
                </a:lnTo>
                <a:lnTo>
                  <a:pt x="43179" y="31749"/>
                </a:lnTo>
                <a:lnTo>
                  <a:pt x="45719" y="19049"/>
                </a:lnTo>
                <a:lnTo>
                  <a:pt x="46989" y="634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012179" y="475107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699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08370" y="4751070"/>
            <a:ext cx="49530" cy="34290"/>
          </a:xfrm>
          <a:custGeom>
            <a:avLst/>
            <a:gdLst/>
            <a:ahLst/>
            <a:cxnLst/>
            <a:rect l="l" t="t" r="r" b="b"/>
            <a:pathLst>
              <a:path w="49529" h="34289">
                <a:moveTo>
                  <a:pt x="6350" y="0"/>
                </a:moveTo>
                <a:lnTo>
                  <a:pt x="3809" y="12699"/>
                </a:lnTo>
                <a:lnTo>
                  <a:pt x="0" y="25399"/>
                </a:lnTo>
                <a:lnTo>
                  <a:pt x="43179" y="34289"/>
                </a:lnTo>
                <a:lnTo>
                  <a:pt x="45719" y="21589"/>
                </a:lnTo>
                <a:lnTo>
                  <a:pt x="49529" y="1015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50279" y="4761229"/>
            <a:ext cx="92710" cy="49530"/>
          </a:xfrm>
          <a:custGeom>
            <a:avLst/>
            <a:gdLst/>
            <a:ahLst/>
            <a:cxnLst/>
            <a:rect l="l" t="t" r="r" b="b"/>
            <a:pathLst>
              <a:path w="92710" h="49529">
                <a:moveTo>
                  <a:pt x="7620" y="0"/>
                </a:moveTo>
                <a:lnTo>
                  <a:pt x="3810" y="11430"/>
                </a:lnTo>
                <a:lnTo>
                  <a:pt x="0" y="24130"/>
                </a:lnTo>
                <a:lnTo>
                  <a:pt x="86360" y="49530"/>
                </a:lnTo>
                <a:lnTo>
                  <a:pt x="88900" y="36830"/>
                </a:lnTo>
                <a:lnTo>
                  <a:pt x="92710" y="2413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39179" y="478535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3810" y="0"/>
                </a:moveTo>
                <a:lnTo>
                  <a:pt x="0" y="12700"/>
                </a:lnTo>
                <a:lnTo>
                  <a:pt x="5080" y="126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35370" y="47866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889" y="0"/>
                </a:moveTo>
                <a:lnTo>
                  <a:pt x="3809" y="11430"/>
                </a:lnTo>
                <a:lnTo>
                  <a:pt x="0" y="22860"/>
                </a:lnTo>
                <a:lnTo>
                  <a:pt x="83819" y="55880"/>
                </a:lnTo>
                <a:lnTo>
                  <a:pt x="88900" y="44450"/>
                </a:lnTo>
                <a:lnTo>
                  <a:pt x="92709" y="3175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224270" y="481837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3809" y="0"/>
                </a:lnTo>
                <a:lnTo>
                  <a:pt x="0" y="127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217920" y="4818379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29">
                <a:moveTo>
                  <a:pt x="11429" y="0"/>
                </a:moveTo>
                <a:lnTo>
                  <a:pt x="6350" y="12700"/>
                </a:lnTo>
                <a:lnTo>
                  <a:pt x="0" y="24130"/>
                </a:lnTo>
                <a:lnTo>
                  <a:pt x="82550" y="62230"/>
                </a:lnTo>
                <a:lnTo>
                  <a:pt x="88900" y="50800"/>
                </a:lnTo>
                <a:lnTo>
                  <a:pt x="93979" y="3937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306820" y="485775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79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300470" y="4857750"/>
            <a:ext cx="93980" cy="64769"/>
          </a:xfrm>
          <a:custGeom>
            <a:avLst/>
            <a:gdLst/>
            <a:ahLst/>
            <a:cxnLst/>
            <a:rect l="l" t="t" r="r" b="b"/>
            <a:pathLst>
              <a:path w="93979" h="64770">
                <a:moveTo>
                  <a:pt x="12700" y="0"/>
                </a:moveTo>
                <a:lnTo>
                  <a:pt x="6350" y="11430"/>
                </a:lnTo>
                <a:lnTo>
                  <a:pt x="0" y="21589"/>
                </a:lnTo>
                <a:lnTo>
                  <a:pt x="82550" y="64769"/>
                </a:lnTo>
                <a:lnTo>
                  <a:pt x="87629" y="53339"/>
                </a:lnTo>
                <a:lnTo>
                  <a:pt x="93979" y="4191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388100" y="489965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0" y="11429"/>
                </a:lnTo>
                <a:lnTo>
                  <a:pt x="635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83020" y="4900929"/>
            <a:ext cx="121920" cy="83820"/>
          </a:xfrm>
          <a:custGeom>
            <a:avLst/>
            <a:gdLst/>
            <a:ahLst/>
            <a:cxnLst/>
            <a:rect l="l" t="t" r="r" b="b"/>
            <a:pathLst>
              <a:path w="121920" h="83820">
                <a:moveTo>
                  <a:pt x="11429" y="0"/>
                </a:moveTo>
                <a:lnTo>
                  <a:pt x="5079" y="10160"/>
                </a:lnTo>
                <a:lnTo>
                  <a:pt x="0" y="21590"/>
                </a:lnTo>
                <a:lnTo>
                  <a:pt x="109219" y="83820"/>
                </a:lnTo>
                <a:lnTo>
                  <a:pt x="115569" y="72390"/>
                </a:lnTo>
                <a:lnTo>
                  <a:pt x="121920" y="6223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138669" y="4927600"/>
            <a:ext cx="85090" cy="76200"/>
          </a:xfrm>
          <a:custGeom>
            <a:avLst/>
            <a:gdLst/>
            <a:ahLst/>
            <a:cxnLst/>
            <a:rect l="l" t="t" r="r" b="b"/>
            <a:pathLst>
              <a:path w="85090" h="76200">
                <a:moveTo>
                  <a:pt x="45720" y="0"/>
                </a:moveTo>
                <a:lnTo>
                  <a:pt x="0" y="62230"/>
                </a:lnTo>
                <a:lnTo>
                  <a:pt x="85089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544309" y="4931409"/>
            <a:ext cx="97790" cy="82550"/>
          </a:xfrm>
          <a:custGeom>
            <a:avLst/>
            <a:gdLst/>
            <a:ahLst/>
            <a:cxnLst/>
            <a:rect l="l" t="t" r="r" b="b"/>
            <a:pathLst>
              <a:path w="97790" h="82550">
                <a:moveTo>
                  <a:pt x="83820" y="0"/>
                </a:moveTo>
                <a:lnTo>
                  <a:pt x="0" y="62229"/>
                </a:lnTo>
                <a:lnTo>
                  <a:pt x="6350" y="72389"/>
                </a:lnTo>
                <a:lnTo>
                  <a:pt x="13970" y="82550"/>
                </a:lnTo>
                <a:lnTo>
                  <a:pt x="97790" y="21589"/>
                </a:lnTo>
                <a:lnTo>
                  <a:pt x="91440" y="1015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628130" y="4903470"/>
            <a:ext cx="55880" cy="49530"/>
          </a:xfrm>
          <a:custGeom>
            <a:avLst/>
            <a:gdLst/>
            <a:ahLst/>
            <a:cxnLst/>
            <a:rect l="l" t="t" r="r" b="b"/>
            <a:pathLst>
              <a:path w="55879" h="49529">
                <a:moveTo>
                  <a:pt x="41910" y="0"/>
                </a:moveTo>
                <a:lnTo>
                  <a:pt x="0" y="27939"/>
                </a:lnTo>
                <a:lnTo>
                  <a:pt x="7620" y="38099"/>
                </a:lnTo>
                <a:lnTo>
                  <a:pt x="13970" y="49529"/>
                </a:lnTo>
                <a:lnTo>
                  <a:pt x="55879" y="20319"/>
                </a:lnTo>
                <a:lnTo>
                  <a:pt x="49529" y="1015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670040" y="49034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1269" y="0"/>
                </a:moveTo>
                <a:lnTo>
                  <a:pt x="0" y="0"/>
                </a:lnTo>
                <a:lnTo>
                  <a:pt x="7619" y="1015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671309" y="4876800"/>
            <a:ext cx="54610" cy="48260"/>
          </a:xfrm>
          <a:custGeom>
            <a:avLst/>
            <a:gdLst/>
            <a:ahLst/>
            <a:cxnLst/>
            <a:rect l="l" t="t" r="r" b="b"/>
            <a:pathLst>
              <a:path w="54609" h="48260">
                <a:moveTo>
                  <a:pt x="40640" y="0"/>
                </a:moveTo>
                <a:lnTo>
                  <a:pt x="0" y="26669"/>
                </a:lnTo>
                <a:lnTo>
                  <a:pt x="6350" y="36830"/>
                </a:lnTo>
                <a:lnTo>
                  <a:pt x="12700" y="48260"/>
                </a:lnTo>
                <a:lnTo>
                  <a:pt x="54610" y="22860"/>
                </a:lnTo>
                <a:lnTo>
                  <a:pt x="48260" y="11430"/>
                </a:lnTo>
                <a:lnTo>
                  <a:pt x="406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711950" y="4876800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1270" y="0"/>
                </a:moveTo>
                <a:lnTo>
                  <a:pt x="0" y="0"/>
                </a:lnTo>
                <a:lnTo>
                  <a:pt x="762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713219" y="4855209"/>
            <a:ext cx="54610" cy="44450"/>
          </a:xfrm>
          <a:custGeom>
            <a:avLst/>
            <a:gdLst/>
            <a:ahLst/>
            <a:cxnLst/>
            <a:rect l="l" t="t" r="r" b="b"/>
            <a:pathLst>
              <a:path w="54609" h="44450">
                <a:moveTo>
                  <a:pt x="41909" y="0"/>
                </a:moveTo>
                <a:lnTo>
                  <a:pt x="0" y="21589"/>
                </a:lnTo>
                <a:lnTo>
                  <a:pt x="6350" y="33019"/>
                </a:lnTo>
                <a:lnTo>
                  <a:pt x="11429" y="44450"/>
                </a:lnTo>
                <a:lnTo>
                  <a:pt x="54609" y="22859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755130" y="485520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270" y="0"/>
                </a:moveTo>
                <a:lnTo>
                  <a:pt x="0" y="0"/>
                </a:lnTo>
                <a:lnTo>
                  <a:pt x="635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756400" y="4846320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21590" y="0"/>
                </a:moveTo>
                <a:lnTo>
                  <a:pt x="0" y="8889"/>
                </a:lnTo>
                <a:lnTo>
                  <a:pt x="10159" y="31749"/>
                </a:lnTo>
                <a:lnTo>
                  <a:pt x="30479" y="22859"/>
                </a:lnTo>
                <a:lnTo>
                  <a:pt x="25400" y="11429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777990" y="484505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0"/>
                </a:moveTo>
                <a:lnTo>
                  <a:pt x="0" y="1269"/>
                </a:lnTo>
                <a:lnTo>
                  <a:pt x="3809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77990" y="4837429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09" h="31750">
                <a:moveTo>
                  <a:pt x="21589" y="0"/>
                </a:moveTo>
                <a:lnTo>
                  <a:pt x="0" y="7620"/>
                </a:lnTo>
                <a:lnTo>
                  <a:pt x="3809" y="20320"/>
                </a:lnTo>
                <a:lnTo>
                  <a:pt x="8889" y="31750"/>
                </a:lnTo>
                <a:lnTo>
                  <a:pt x="29209" y="24130"/>
                </a:lnTo>
                <a:lnTo>
                  <a:pt x="25400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799580" y="4831079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40" h="30479">
                <a:moveTo>
                  <a:pt x="21590" y="0"/>
                </a:moveTo>
                <a:lnTo>
                  <a:pt x="0" y="6350"/>
                </a:lnTo>
                <a:lnTo>
                  <a:pt x="3810" y="19050"/>
                </a:lnTo>
                <a:lnTo>
                  <a:pt x="7620" y="30480"/>
                </a:lnTo>
                <a:lnTo>
                  <a:pt x="27940" y="25400"/>
                </a:lnTo>
                <a:lnTo>
                  <a:pt x="25400" y="1270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821169" y="4827270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21589" y="0"/>
                </a:moveTo>
                <a:lnTo>
                  <a:pt x="0" y="3809"/>
                </a:lnTo>
                <a:lnTo>
                  <a:pt x="3809" y="16509"/>
                </a:lnTo>
                <a:lnTo>
                  <a:pt x="6350" y="29209"/>
                </a:lnTo>
                <a:lnTo>
                  <a:pt x="26670" y="24129"/>
                </a:lnTo>
                <a:lnTo>
                  <a:pt x="24129" y="1269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842759" y="482600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70">
                <a:moveTo>
                  <a:pt x="1270" y="0"/>
                </a:moveTo>
                <a:lnTo>
                  <a:pt x="0" y="1269"/>
                </a:lnTo>
                <a:lnTo>
                  <a:pt x="2540" y="1396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844030" y="4823459"/>
            <a:ext cx="24130" cy="29209"/>
          </a:xfrm>
          <a:custGeom>
            <a:avLst/>
            <a:gdLst/>
            <a:ahLst/>
            <a:cxnLst/>
            <a:rect l="l" t="t" r="r" b="b"/>
            <a:pathLst>
              <a:path w="24129" h="29210">
                <a:moveTo>
                  <a:pt x="20320" y="0"/>
                </a:moveTo>
                <a:lnTo>
                  <a:pt x="0" y="2539"/>
                </a:lnTo>
                <a:lnTo>
                  <a:pt x="1270" y="16509"/>
                </a:lnTo>
                <a:lnTo>
                  <a:pt x="2540" y="29209"/>
                </a:lnTo>
                <a:lnTo>
                  <a:pt x="24129" y="25400"/>
                </a:lnTo>
                <a:lnTo>
                  <a:pt x="22860" y="12700"/>
                </a:lnTo>
                <a:lnTo>
                  <a:pt x="203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864350" y="482345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40" h="12700">
                <a:moveTo>
                  <a:pt x="1270" y="0"/>
                </a:moveTo>
                <a:lnTo>
                  <a:pt x="0" y="0"/>
                </a:lnTo>
                <a:lnTo>
                  <a:pt x="254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865619" y="4823459"/>
            <a:ext cx="22860" cy="25400"/>
          </a:xfrm>
          <a:custGeom>
            <a:avLst/>
            <a:gdLst/>
            <a:ahLst/>
            <a:cxnLst/>
            <a:rect l="l" t="t" r="r" b="b"/>
            <a:pathLst>
              <a:path w="22859" h="25400">
                <a:moveTo>
                  <a:pt x="21589" y="0"/>
                </a:moveTo>
                <a:lnTo>
                  <a:pt x="0" y="0"/>
                </a:lnTo>
                <a:lnTo>
                  <a:pt x="1143" y="11429"/>
                </a:lnTo>
                <a:lnTo>
                  <a:pt x="1270" y="25400"/>
                </a:lnTo>
                <a:lnTo>
                  <a:pt x="22859" y="24129"/>
                </a:lnTo>
                <a:lnTo>
                  <a:pt x="21716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887209" y="4823459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1270" y="0"/>
                </a:moveTo>
                <a:lnTo>
                  <a:pt x="0" y="0"/>
                </a:lnTo>
                <a:lnTo>
                  <a:pt x="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887209" y="4823459"/>
            <a:ext cx="21590" cy="25400"/>
          </a:xfrm>
          <a:custGeom>
            <a:avLst/>
            <a:gdLst/>
            <a:ahLst/>
            <a:cxnLst/>
            <a:rect l="l" t="t" r="r" b="b"/>
            <a:pathLst>
              <a:path w="21590" h="25400">
                <a:moveTo>
                  <a:pt x="21590" y="0"/>
                </a:moveTo>
                <a:lnTo>
                  <a:pt x="1270" y="0"/>
                </a:lnTo>
                <a:lnTo>
                  <a:pt x="0" y="11429"/>
                </a:lnTo>
                <a:lnTo>
                  <a:pt x="0" y="24129"/>
                </a:lnTo>
                <a:lnTo>
                  <a:pt x="20320" y="25400"/>
                </a:lnTo>
                <a:lnTo>
                  <a:pt x="21590" y="1270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908800" y="482345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907530" y="4823459"/>
            <a:ext cx="24130" cy="29209"/>
          </a:xfrm>
          <a:custGeom>
            <a:avLst/>
            <a:gdLst/>
            <a:ahLst/>
            <a:cxnLst/>
            <a:rect l="l" t="t" r="r" b="b"/>
            <a:pathLst>
              <a:path w="24129" h="29210">
                <a:moveTo>
                  <a:pt x="2540" y="0"/>
                </a:moveTo>
                <a:lnTo>
                  <a:pt x="0" y="25400"/>
                </a:lnTo>
                <a:lnTo>
                  <a:pt x="20320" y="29209"/>
                </a:lnTo>
                <a:lnTo>
                  <a:pt x="21590" y="16509"/>
                </a:lnTo>
                <a:lnTo>
                  <a:pt x="24129" y="2539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929119" y="4826000"/>
            <a:ext cx="2540" cy="13970"/>
          </a:xfrm>
          <a:custGeom>
            <a:avLst/>
            <a:gdLst/>
            <a:ahLst/>
            <a:cxnLst/>
            <a:rect l="l" t="t" r="r" b="b"/>
            <a:pathLst>
              <a:path w="2540" h="13970">
                <a:moveTo>
                  <a:pt x="2539" y="0"/>
                </a:moveTo>
                <a:lnTo>
                  <a:pt x="0" y="13969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926580" y="4827270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5079" y="0"/>
                </a:moveTo>
                <a:lnTo>
                  <a:pt x="2540" y="12699"/>
                </a:lnTo>
                <a:lnTo>
                  <a:pt x="0" y="24129"/>
                </a:lnTo>
                <a:lnTo>
                  <a:pt x="21590" y="29209"/>
                </a:lnTo>
                <a:lnTo>
                  <a:pt x="26670" y="380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950709" y="48310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46900" y="4831079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40" h="30479">
                <a:moveTo>
                  <a:pt x="7620" y="0"/>
                </a:moveTo>
                <a:lnTo>
                  <a:pt x="0" y="25400"/>
                </a:lnTo>
                <a:lnTo>
                  <a:pt x="20320" y="30480"/>
                </a:lnTo>
                <a:lnTo>
                  <a:pt x="24129" y="19050"/>
                </a:lnTo>
                <a:lnTo>
                  <a:pt x="27940" y="635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971030" y="483742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3810" y="0"/>
                </a:lnTo>
                <a:lnTo>
                  <a:pt x="0" y="127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967219" y="4837429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09" h="31750">
                <a:moveTo>
                  <a:pt x="8889" y="0"/>
                </a:moveTo>
                <a:lnTo>
                  <a:pt x="3809" y="12700"/>
                </a:lnTo>
                <a:lnTo>
                  <a:pt x="0" y="24130"/>
                </a:lnTo>
                <a:lnTo>
                  <a:pt x="20320" y="31750"/>
                </a:lnTo>
                <a:lnTo>
                  <a:pt x="25400" y="20320"/>
                </a:lnTo>
                <a:lnTo>
                  <a:pt x="29209" y="762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992619" y="4845050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3809" y="0"/>
                </a:moveTo>
                <a:lnTo>
                  <a:pt x="0" y="12700"/>
                </a:lnTo>
                <a:lnTo>
                  <a:pt x="5079" y="1269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987540" y="4846320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10159" y="0"/>
                </a:moveTo>
                <a:lnTo>
                  <a:pt x="0" y="22859"/>
                </a:lnTo>
                <a:lnTo>
                  <a:pt x="20319" y="31749"/>
                </a:lnTo>
                <a:lnTo>
                  <a:pt x="30479" y="8889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012940" y="485520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79" y="0"/>
                </a:lnTo>
                <a:lnTo>
                  <a:pt x="0" y="114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07859" y="4855209"/>
            <a:ext cx="53340" cy="44450"/>
          </a:xfrm>
          <a:custGeom>
            <a:avLst/>
            <a:gdLst/>
            <a:ahLst/>
            <a:cxnLst/>
            <a:rect l="l" t="t" r="r" b="b"/>
            <a:pathLst>
              <a:path w="53340" h="44450">
                <a:moveTo>
                  <a:pt x="11430" y="0"/>
                </a:moveTo>
                <a:lnTo>
                  <a:pt x="5080" y="11429"/>
                </a:lnTo>
                <a:lnTo>
                  <a:pt x="0" y="22859"/>
                </a:lnTo>
                <a:lnTo>
                  <a:pt x="41910" y="44450"/>
                </a:lnTo>
                <a:lnTo>
                  <a:pt x="48260" y="33019"/>
                </a:lnTo>
                <a:lnTo>
                  <a:pt x="53340" y="2158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056119" y="487680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79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048500" y="4876800"/>
            <a:ext cx="55880" cy="48260"/>
          </a:xfrm>
          <a:custGeom>
            <a:avLst/>
            <a:gdLst/>
            <a:ahLst/>
            <a:cxnLst/>
            <a:rect l="l" t="t" r="r" b="b"/>
            <a:pathLst>
              <a:path w="55879" h="48260">
                <a:moveTo>
                  <a:pt x="13970" y="0"/>
                </a:moveTo>
                <a:lnTo>
                  <a:pt x="7620" y="11430"/>
                </a:lnTo>
                <a:lnTo>
                  <a:pt x="0" y="22860"/>
                </a:lnTo>
                <a:lnTo>
                  <a:pt x="41909" y="48260"/>
                </a:lnTo>
                <a:lnTo>
                  <a:pt x="49529" y="36830"/>
                </a:lnTo>
                <a:lnTo>
                  <a:pt x="55879" y="26669"/>
                </a:lnTo>
                <a:lnTo>
                  <a:pt x="139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090409" y="4903470"/>
            <a:ext cx="55880" cy="49530"/>
          </a:xfrm>
          <a:custGeom>
            <a:avLst/>
            <a:gdLst/>
            <a:ahLst/>
            <a:cxnLst/>
            <a:rect l="l" t="t" r="r" b="b"/>
            <a:pathLst>
              <a:path w="55879" h="49529">
                <a:moveTo>
                  <a:pt x="13970" y="0"/>
                </a:moveTo>
                <a:lnTo>
                  <a:pt x="7620" y="10159"/>
                </a:lnTo>
                <a:lnTo>
                  <a:pt x="0" y="20319"/>
                </a:lnTo>
                <a:lnTo>
                  <a:pt x="41910" y="49529"/>
                </a:lnTo>
                <a:lnTo>
                  <a:pt x="49530" y="38099"/>
                </a:lnTo>
                <a:lnTo>
                  <a:pt x="55880" y="27939"/>
                </a:lnTo>
                <a:lnTo>
                  <a:pt x="139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139940" y="493140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7619" y="0"/>
                </a:moveTo>
                <a:lnTo>
                  <a:pt x="6350" y="0"/>
                </a:lnTo>
                <a:lnTo>
                  <a:pt x="0" y="10159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132319" y="4931409"/>
            <a:ext cx="49530" cy="46990"/>
          </a:xfrm>
          <a:custGeom>
            <a:avLst/>
            <a:gdLst/>
            <a:ahLst/>
            <a:cxnLst/>
            <a:rect l="l" t="t" r="r" b="b"/>
            <a:pathLst>
              <a:path w="49529" h="46989">
                <a:moveTo>
                  <a:pt x="15239" y="0"/>
                </a:moveTo>
                <a:lnTo>
                  <a:pt x="7620" y="10159"/>
                </a:lnTo>
                <a:lnTo>
                  <a:pt x="0" y="21589"/>
                </a:lnTo>
                <a:lnTo>
                  <a:pt x="34289" y="46989"/>
                </a:lnTo>
                <a:lnTo>
                  <a:pt x="41909" y="36829"/>
                </a:lnTo>
                <a:lnTo>
                  <a:pt x="49529" y="2540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 txBox="1"/>
          <p:nvPr/>
        </p:nvSpPr>
        <p:spPr>
          <a:xfrm>
            <a:off x="1004569" y="5561855"/>
            <a:ext cx="11233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malloc(5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7" name="object 2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268" name="object 2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66" name="object 266"/>
          <p:cNvSpPr txBox="1"/>
          <p:nvPr/>
        </p:nvSpPr>
        <p:spPr>
          <a:xfrm>
            <a:off x="2413000" y="5678673"/>
            <a:ext cx="687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ps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!</a:t>
            </a:r>
            <a:endParaRPr sz="1800">
              <a:latin typeface="Helvetica"/>
              <a:cs typeface="Helvetica"/>
            </a:endParaRPr>
          </a:p>
        </p:txBody>
      </p:sp>
      <p:graphicFrame>
        <p:nvGraphicFramePr>
          <p:cNvPr id="169" name="object 169"/>
          <p:cNvGraphicFramePr>
            <a:graphicFrameLocks noGrp="1"/>
          </p:cNvGraphicFramePr>
          <p:nvPr/>
        </p:nvGraphicFramePr>
        <p:xfrm>
          <a:off x="2350422" y="3909982"/>
          <a:ext cx="5375904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8" name="object 198"/>
          <p:cNvGraphicFramePr>
            <a:graphicFrameLocks noGrp="1"/>
          </p:cNvGraphicFramePr>
          <p:nvPr/>
        </p:nvGraphicFramePr>
        <p:xfrm>
          <a:off x="2350422" y="5002182"/>
          <a:ext cx="5375904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689" y="548049"/>
            <a:ext cx="56426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  <a:tabLst>
                <a:tab pos="1950085" algn="l"/>
              </a:tabLst>
            </a:pPr>
            <a:r>
              <a:rPr spc="5" dirty="0"/>
              <a:t>I</a:t>
            </a:r>
            <a:r>
              <a:rPr spc="-10" dirty="0"/>
              <a:t>m</a:t>
            </a:r>
            <a:r>
              <a:rPr spc="-5" dirty="0"/>
              <a:t>pl</a:t>
            </a:r>
            <a:r>
              <a:rPr spc="-15" dirty="0"/>
              <a:t>ic</a:t>
            </a:r>
            <a:r>
              <a:rPr spc="-5" dirty="0"/>
              <a:t>i</a:t>
            </a:r>
            <a:r>
              <a:rPr dirty="0"/>
              <a:t>t	</a:t>
            </a:r>
            <a:r>
              <a:rPr spc="-20" dirty="0"/>
              <a:t>L</a:t>
            </a:r>
            <a:r>
              <a:rPr spc="-5" dirty="0"/>
              <a:t>i</a:t>
            </a:r>
            <a:r>
              <a:rPr spc="-10" dirty="0"/>
              <a:t>st</a:t>
            </a:r>
            <a:r>
              <a:rPr dirty="0"/>
              <a:t>:</a:t>
            </a:r>
            <a:r>
              <a:rPr spc="-5" dirty="0"/>
              <a:t> </a:t>
            </a:r>
            <a:r>
              <a:rPr spc="-15" dirty="0"/>
              <a:t>C</a:t>
            </a:r>
            <a:r>
              <a:rPr spc="-10" dirty="0"/>
              <a:t>o</a:t>
            </a:r>
            <a:r>
              <a:rPr spc="-20" dirty="0"/>
              <a:t>a</a:t>
            </a:r>
            <a:r>
              <a:rPr spc="-5" dirty="0"/>
              <a:t>l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15" dirty="0"/>
              <a:t>ci</a:t>
            </a:r>
            <a:r>
              <a:rPr spc="5" dirty="0"/>
              <a:t>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120" y="1417986"/>
            <a:ext cx="76676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lesc</a:t>
            </a:r>
            <a:r>
              <a:rPr sz="24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0" dirty="0">
                <a:latin typeface="Arial"/>
                <a:cs typeface="Arial"/>
              </a:rPr>
              <a:t>/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iou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blo</a:t>
            </a:r>
            <a:r>
              <a:rPr sz="2400" dirty="0">
                <a:latin typeface="Arial"/>
                <a:cs typeface="Arial"/>
              </a:rPr>
              <a:t>ck </a:t>
            </a: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50" y="6148735"/>
            <a:ext cx="785939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ts val="268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c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wit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ne</a:t>
            </a:r>
            <a:r>
              <a:rPr sz="2400" spc="1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blo</a:t>
            </a:r>
            <a:r>
              <a:rPr sz="2400" dirty="0">
                <a:latin typeface="Arial"/>
                <a:cs typeface="Arial"/>
              </a:rPr>
              <a:t>ck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ts val="2680"/>
              </a:lnSpc>
            </a:pPr>
            <a:r>
              <a:rPr sz="2400" spc="-5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woul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ale</a:t>
            </a:r>
            <a:r>
              <a:rPr sz="2400" dirty="0">
                <a:latin typeface="Arial"/>
                <a:cs typeface="Arial"/>
              </a:rPr>
              <a:t>sce</a:t>
            </a:r>
            <a:r>
              <a:rPr sz="2400" spc="-5" dirty="0">
                <a:latin typeface="Arial"/>
                <a:cs typeface="Arial"/>
              </a:rPr>
              <a:t> wit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i="1" spc="10" dirty="0">
                <a:latin typeface="Arial"/>
                <a:cs typeface="Arial"/>
              </a:rPr>
              <a:t>r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i="1" dirty="0">
                <a:latin typeface="Arial"/>
                <a:cs typeface="Arial"/>
              </a:rPr>
              <a:t>v</a:t>
            </a:r>
            <a:r>
              <a:rPr sz="2400" i="1" spc="-5" dirty="0">
                <a:latin typeface="Arial"/>
                <a:cs typeface="Arial"/>
              </a:rPr>
              <a:t>iou</a:t>
            </a:r>
            <a:r>
              <a:rPr sz="2400" i="1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9859" y="4273550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6829" y="0"/>
                </a:moveTo>
                <a:lnTo>
                  <a:pt x="0" y="66039"/>
                </a:lnTo>
                <a:lnTo>
                  <a:pt x="86360" y="6985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4940" y="4239259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70">
                <a:moveTo>
                  <a:pt x="167639" y="0"/>
                </a:moveTo>
                <a:lnTo>
                  <a:pt x="0" y="92709"/>
                </a:lnTo>
                <a:lnTo>
                  <a:pt x="12700" y="115569"/>
                </a:lnTo>
                <a:lnTo>
                  <a:pt x="180339" y="22860"/>
                </a:lnTo>
                <a:lnTo>
                  <a:pt x="175260" y="1142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2579" y="4239259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1270" y="0"/>
                </a:moveTo>
                <a:lnTo>
                  <a:pt x="0" y="0"/>
                </a:lnTo>
                <a:lnTo>
                  <a:pt x="762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3850" y="4197350"/>
            <a:ext cx="95250" cy="64769"/>
          </a:xfrm>
          <a:custGeom>
            <a:avLst/>
            <a:gdLst/>
            <a:ahLst/>
            <a:cxnLst/>
            <a:rect l="l" t="t" r="r" b="b"/>
            <a:pathLst>
              <a:path w="95250" h="64770">
                <a:moveTo>
                  <a:pt x="83820" y="0"/>
                </a:moveTo>
                <a:lnTo>
                  <a:pt x="0" y="41910"/>
                </a:lnTo>
                <a:lnTo>
                  <a:pt x="6350" y="53339"/>
                </a:lnTo>
                <a:lnTo>
                  <a:pt x="11429" y="64770"/>
                </a:lnTo>
                <a:lnTo>
                  <a:pt x="95250" y="22860"/>
                </a:lnTo>
                <a:lnTo>
                  <a:pt x="90170" y="1142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7670" y="4159250"/>
            <a:ext cx="95250" cy="60960"/>
          </a:xfrm>
          <a:custGeom>
            <a:avLst/>
            <a:gdLst/>
            <a:ahLst/>
            <a:cxnLst/>
            <a:rect l="l" t="t" r="r" b="b"/>
            <a:pathLst>
              <a:path w="95250" h="60960">
                <a:moveTo>
                  <a:pt x="83819" y="0"/>
                </a:moveTo>
                <a:lnTo>
                  <a:pt x="0" y="38100"/>
                </a:lnTo>
                <a:lnTo>
                  <a:pt x="6350" y="49529"/>
                </a:lnTo>
                <a:lnTo>
                  <a:pt x="11429" y="60960"/>
                </a:lnTo>
                <a:lnTo>
                  <a:pt x="95250" y="22860"/>
                </a:lnTo>
                <a:lnTo>
                  <a:pt x="90169" y="1142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1490" y="415797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270" y="0"/>
                </a:moveTo>
                <a:lnTo>
                  <a:pt x="0" y="1270"/>
                </a:lnTo>
                <a:lnTo>
                  <a:pt x="635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2759" y="41262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3819" y="0"/>
                </a:moveTo>
                <a:lnTo>
                  <a:pt x="0" y="31750"/>
                </a:lnTo>
                <a:lnTo>
                  <a:pt x="5079" y="44450"/>
                </a:lnTo>
                <a:lnTo>
                  <a:pt x="8889" y="55880"/>
                </a:lnTo>
                <a:lnTo>
                  <a:pt x="92710" y="22860"/>
                </a:lnTo>
                <a:lnTo>
                  <a:pt x="88900" y="1143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6579" y="412622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1270" y="0"/>
                </a:moveTo>
                <a:lnTo>
                  <a:pt x="0" y="0"/>
                </a:lnTo>
                <a:lnTo>
                  <a:pt x="508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7850" y="41008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83820" y="0"/>
                </a:moveTo>
                <a:lnTo>
                  <a:pt x="0" y="25400"/>
                </a:lnTo>
                <a:lnTo>
                  <a:pt x="3810" y="36830"/>
                </a:lnTo>
                <a:lnTo>
                  <a:pt x="7620" y="49530"/>
                </a:lnTo>
                <a:lnTo>
                  <a:pt x="91439" y="24130"/>
                </a:lnTo>
                <a:lnTo>
                  <a:pt x="87629" y="1270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1670" y="410082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69" y="0"/>
                </a:moveTo>
                <a:lnTo>
                  <a:pt x="0" y="0"/>
                </a:lnTo>
                <a:lnTo>
                  <a:pt x="380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2940" y="409194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89">
                <a:moveTo>
                  <a:pt x="41910" y="0"/>
                </a:moveTo>
                <a:lnTo>
                  <a:pt x="0" y="8889"/>
                </a:lnTo>
                <a:lnTo>
                  <a:pt x="5080" y="34289"/>
                </a:lnTo>
                <a:lnTo>
                  <a:pt x="46989" y="24130"/>
                </a:lnTo>
                <a:lnTo>
                  <a:pt x="44450" y="1143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4850" y="408432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3179" y="0"/>
                </a:moveTo>
                <a:lnTo>
                  <a:pt x="0" y="7619"/>
                </a:lnTo>
                <a:lnTo>
                  <a:pt x="2539" y="19050"/>
                </a:lnTo>
                <a:lnTo>
                  <a:pt x="5079" y="31750"/>
                </a:lnTo>
                <a:lnTo>
                  <a:pt x="46989" y="25400"/>
                </a:lnTo>
                <a:lnTo>
                  <a:pt x="44450" y="12700"/>
                </a:lnTo>
                <a:lnTo>
                  <a:pt x="431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8029" y="40805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1910" y="0"/>
                </a:moveTo>
                <a:lnTo>
                  <a:pt x="0" y="3810"/>
                </a:lnTo>
                <a:lnTo>
                  <a:pt x="2540" y="29210"/>
                </a:lnTo>
                <a:lnTo>
                  <a:pt x="44450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9940" y="408050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1209" y="40792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41910" y="0"/>
                </a:moveTo>
                <a:lnTo>
                  <a:pt x="0" y="1270"/>
                </a:lnTo>
                <a:lnTo>
                  <a:pt x="0" y="13970"/>
                </a:lnTo>
                <a:lnTo>
                  <a:pt x="1269" y="26670"/>
                </a:lnTo>
                <a:lnTo>
                  <a:pt x="43179" y="24130"/>
                </a:lnTo>
                <a:lnTo>
                  <a:pt x="41910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3120" y="408559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3120" y="40792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1269" y="0"/>
                </a:moveTo>
                <a:lnTo>
                  <a:pt x="0" y="12700"/>
                </a:lnTo>
                <a:lnTo>
                  <a:pt x="0" y="24130"/>
                </a:lnTo>
                <a:lnTo>
                  <a:pt x="41909" y="26670"/>
                </a:lnTo>
                <a:lnTo>
                  <a:pt x="43179" y="13970"/>
                </a:lnTo>
                <a:lnTo>
                  <a:pt x="43179" y="127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6300" y="408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3759" y="4080509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2539" y="0"/>
                </a:moveTo>
                <a:lnTo>
                  <a:pt x="2539" y="12700"/>
                </a:lnTo>
                <a:lnTo>
                  <a:pt x="0" y="25400"/>
                </a:lnTo>
                <a:lnTo>
                  <a:pt x="43179" y="29210"/>
                </a:lnTo>
                <a:lnTo>
                  <a:pt x="43179" y="16510"/>
                </a:lnTo>
                <a:lnTo>
                  <a:pt x="45719" y="381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5670" y="408432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09" y="0"/>
                </a:moveTo>
                <a:lnTo>
                  <a:pt x="1269" y="12700"/>
                </a:lnTo>
                <a:lnTo>
                  <a:pt x="0" y="25400"/>
                </a:lnTo>
                <a:lnTo>
                  <a:pt x="41909" y="31750"/>
                </a:lnTo>
                <a:lnTo>
                  <a:pt x="44450" y="19050"/>
                </a:lnTo>
                <a:lnTo>
                  <a:pt x="45719" y="7619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70120" y="4091940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29">
                <a:moveTo>
                  <a:pt x="2539" y="0"/>
                </a:moveTo>
                <a:lnTo>
                  <a:pt x="1269" y="0"/>
                </a:lnTo>
                <a:lnTo>
                  <a:pt x="0" y="1143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6309" y="4091940"/>
            <a:ext cx="48260" cy="34290"/>
          </a:xfrm>
          <a:custGeom>
            <a:avLst/>
            <a:gdLst/>
            <a:ahLst/>
            <a:cxnLst/>
            <a:rect l="l" t="t" r="r" b="b"/>
            <a:pathLst>
              <a:path w="48260" h="34289">
                <a:moveTo>
                  <a:pt x="6350" y="0"/>
                </a:moveTo>
                <a:lnTo>
                  <a:pt x="3810" y="11430"/>
                </a:lnTo>
                <a:lnTo>
                  <a:pt x="0" y="24130"/>
                </a:lnTo>
                <a:lnTo>
                  <a:pt x="43179" y="34289"/>
                </a:lnTo>
                <a:lnTo>
                  <a:pt x="48260" y="888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12029" y="410082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8220" y="41008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7619" y="0"/>
                </a:moveTo>
                <a:lnTo>
                  <a:pt x="3809" y="12700"/>
                </a:lnTo>
                <a:lnTo>
                  <a:pt x="0" y="24130"/>
                </a:lnTo>
                <a:lnTo>
                  <a:pt x="83819" y="49530"/>
                </a:lnTo>
                <a:lnTo>
                  <a:pt x="87629" y="36830"/>
                </a:lnTo>
                <a:lnTo>
                  <a:pt x="91439" y="2540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95850" y="412622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5079" y="0"/>
                </a:moveTo>
                <a:lnTo>
                  <a:pt x="3810" y="0"/>
                </a:lnTo>
                <a:lnTo>
                  <a:pt x="0" y="1143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90770" y="412622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79">
                <a:moveTo>
                  <a:pt x="10159" y="0"/>
                </a:moveTo>
                <a:lnTo>
                  <a:pt x="0" y="22860"/>
                </a:lnTo>
                <a:lnTo>
                  <a:pt x="83819" y="55880"/>
                </a:lnTo>
                <a:lnTo>
                  <a:pt x="88900" y="44450"/>
                </a:lnTo>
                <a:lnTo>
                  <a:pt x="93979" y="3175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79670" y="415797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0" y="1270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74590" y="4159250"/>
            <a:ext cx="93980" cy="60960"/>
          </a:xfrm>
          <a:custGeom>
            <a:avLst/>
            <a:gdLst/>
            <a:ahLst/>
            <a:cxnLst/>
            <a:rect l="l" t="t" r="r" b="b"/>
            <a:pathLst>
              <a:path w="93979" h="60960">
                <a:moveTo>
                  <a:pt x="10160" y="0"/>
                </a:moveTo>
                <a:lnTo>
                  <a:pt x="0" y="22860"/>
                </a:lnTo>
                <a:lnTo>
                  <a:pt x="83820" y="60960"/>
                </a:lnTo>
                <a:lnTo>
                  <a:pt x="93980" y="381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3490" y="419735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80" y="0"/>
                </a:lnTo>
                <a:lnTo>
                  <a:pt x="0" y="114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7140" y="4197350"/>
            <a:ext cx="96520" cy="64769"/>
          </a:xfrm>
          <a:custGeom>
            <a:avLst/>
            <a:gdLst/>
            <a:ahLst/>
            <a:cxnLst/>
            <a:rect l="l" t="t" r="r" b="b"/>
            <a:pathLst>
              <a:path w="96520" h="64770">
                <a:moveTo>
                  <a:pt x="12700" y="0"/>
                </a:moveTo>
                <a:lnTo>
                  <a:pt x="0" y="22860"/>
                </a:lnTo>
                <a:lnTo>
                  <a:pt x="85089" y="64770"/>
                </a:lnTo>
                <a:lnTo>
                  <a:pt x="90170" y="53339"/>
                </a:lnTo>
                <a:lnTo>
                  <a:pt x="96520" y="4191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0959" y="4239259"/>
            <a:ext cx="127000" cy="86360"/>
          </a:xfrm>
          <a:custGeom>
            <a:avLst/>
            <a:gdLst/>
            <a:ahLst/>
            <a:cxnLst/>
            <a:rect l="l" t="t" r="r" b="b"/>
            <a:pathLst>
              <a:path w="127000" h="86360">
                <a:moveTo>
                  <a:pt x="12700" y="0"/>
                </a:moveTo>
                <a:lnTo>
                  <a:pt x="0" y="22860"/>
                </a:lnTo>
                <a:lnTo>
                  <a:pt x="115569" y="86359"/>
                </a:lnTo>
                <a:lnTo>
                  <a:pt x="120650" y="74929"/>
                </a:lnTo>
                <a:lnTo>
                  <a:pt x="127000" y="6350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73519" y="4272279"/>
            <a:ext cx="86360" cy="71120"/>
          </a:xfrm>
          <a:custGeom>
            <a:avLst/>
            <a:gdLst/>
            <a:ahLst/>
            <a:cxnLst/>
            <a:rect l="l" t="t" r="r" b="b"/>
            <a:pathLst>
              <a:path w="86359" h="71120">
                <a:moveTo>
                  <a:pt x="38100" y="0"/>
                </a:moveTo>
                <a:lnTo>
                  <a:pt x="0" y="67310"/>
                </a:lnTo>
                <a:lnTo>
                  <a:pt x="86359" y="7112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6050" y="4239259"/>
            <a:ext cx="204470" cy="115570"/>
          </a:xfrm>
          <a:custGeom>
            <a:avLst/>
            <a:gdLst/>
            <a:ahLst/>
            <a:cxnLst/>
            <a:rect l="l" t="t" r="r" b="b"/>
            <a:pathLst>
              <a:path w="204470" h="115570">
                <a:moveTo>
                  <a:pt x="194310" y="0"/>
                </a:moveTo>
                <a:lnTo>
                  <a:pt x="0" y="92709"/>
                </a:lnTo>
                <a:lnTo>
                  <a:pt x="5079" y="104139"/>
                </a:lnTo>
                <a:lnTo>
                  <a:pt x="11429" y="115569"/>
                </a:lnTo>
                <a:lnTo>
                  <a:pt x="204470" y="22860"/>
                </a:lnTo>
                <a:lnTo>
                  <a:pt x="1943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20359" y="4196079"/>
            <a:ext cx="106680" cy="67310"/>
          </a:xfrm>
          <a:custGeom>
            <a:avLst/>
            <a:gdLst/>
            <a:ahLst/>
            <a:cxnLst/>
            <a:rect l="l" t="t" r="r" b="b"/>
            <a:pathLst>
              <a:path w="106679" h="67310">
                <a:moveTo>
                  <a:pt x="96519" y="0"/>
                </a:moveTo>
                <a:lnTo>
                  <a:pt x="0" y="43180"/>
                </a:lnTo>
                <a:lnTo>
                  <a:pt x="5079" y="54610"/>
                </a:lnTo>
                <a:lnTo>
                  <a:pt x="10160" y="67310"/>
                </a:lnTo>
                <a:lnTo>
                  <a:pt x="106679" y="24130"/>
                </a:lnTo>
                <a:lnTo>
                  <a:pt x="101600" y="12700"/>
                </a:lnTo>
                <a:lnTo>
                  <a:pt x="965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16879" y="4157979"/>
            <a:ext cx="105410" cy="62230"/>
          </a:xfrm>
          <a:custGeom>
            <a:avLst/>
            <a:gdLst/>
            <a:ahLst/>
            <a:cxnLst/>
            <a:rect l="l" t="t" r="r" b="b"/>
            <a:pathLst>
              <a:path w="105410" h="62229">
                <a:moveTo>
                  <a:pt x="95250" y="0"/>
                </a:moveTo>
                <a:lnTo>
                  <a:pt x="0" y="38100"/>
                </a:lnTo>
                <a:lnTo>
                  <a:pt x="5080" y="50800"/>
                </a:lnTo>
                <a:lnTo>
                  <a:pt x="8890" y="62230"/>
                </a:lnTo>
                <a:lnTo>
                  <a:pt x="105410" y="24130"/>
                </a:lnTo>
                <a:lnTo>
                  <a:pt x="100330" y="12700"/>
                </a:lnTo>
                <a:lnTo>
                  <a:pt x="952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12129" y="415797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1270" y="0"/>
                </a:moveTo>
                <a:lnTo>
                  <a:pt x="0" y="0"/>
                </a:lnTo>
                <a:lnTo>
                  <a:pt x="508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13400" y="4126229"/>
            <a:ext cx="102870" cy="55880"/>
          </a:xfrm>
          <a:custGeom>
            <a:avLst/>
            <a:gdLst/>
            <a:ahLst/>
            <a:cxnLst/>
            <a:rect l="l" t="t" r="r" b="b"/>
            <a:pathLst>
              <a:path w="102870" h="55879">
                <a:moveTo>
                  <a:pt x="93979" y="0"/>
                </a:moveTo>
                <a:lnTo>
                  <a:pt x="0" y="31750"/>
                </a:lnTo>
                <a:lnTo>
                  <a:pt x="3810" y="44450"/>
                </a:lnTo>
                <a:lnTo>
                  <a:pt x="7620" y="55880"/>
                </a:lnTo>
                <a:lnTo>
                  <a:pt x="102870" y="24130"/>
                </a:lnTo>
                <a:lnTo>
                  <a:pt x="99060" y="11430"/>
                </a:lnTo>
                <a:lnTo>
                  <a:pt x="939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07379" y="412622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1270" y="0"/>
                </a:moveTo>
                <a:lnTo>
                  <a:pt x="0" y="0"/>
                </a:lnTo>
                <a:lnTo>
                  <a:pt x="508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08650" y="4100829"/>
            <a:ext cx="100330" cy="49530"/>
          </a:xfrm>
          <a:custGeom>
            <a:avLst/>
            <a:gdLst/>
            <a:ahLst/>
            <a:cxnLst/>
            <a:rect l="l" t="t" r="r" b="b"/>
            <a:pathLst>
              <a:path w="100329" h="49529">
                <a:moveTo>
                  <a:pt x="93979" y="0"/>
                </a:moveTo>
                <a:lnTo>
                  <a:pt x="0" y="25400"/>
                </a:lnTo>
                <a:lnTo>
                  <a:pt x="3810" y="36830"/>
                </a:lnTo>
                <a:lnTo>
                  <a:pt x="6350" y="49530"/>
                </a:lnTo>
                <a:lnTo>
                  <a:pt x="100329" y="24130"/>
                </a:lnTo>
                <a:lnTo>
                  <a:pt x="96520" y="12700"/>
                </a:lnTo>
                <a:lnTo>
                  <a:pt x="939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02629" y="4084320"/>
            <a:ext cx="96520" cy="41910"/>
          </a:xfrm>
          <a:custGeom>
            <a:avLst/>
            <a:gdLst/>
            <a:ahLst/>
            <a:cxnLst/>
            <a:rect l="l" t="t" r="r" b="b"/>
            <a:pathLst>
              <a:path w="96520" h="41910">
                <a:moveTo>
                  <a:pt x="92710" y="0"/>
                </a:moveTo>
                <a:lnTo>
                  <a:pt x="0" y="16509"/>
                </a:lnTo>
                <a:lnTo>
                  <a:pt x="5080" y="41909"/>
                </a:lnTo>
                <a:lnTo>
                  <a:pt x="96520" y="25400"/>
                </a:lnTo>
                <a:lnTo>
                  <a:pt x="93980" y="1270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95340" y="408432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96609" y="4080509"/>
            <a:ext cx="46990" cy="29209"/>
          </a:xfrm>
          <a:custGeom>
            <a:avLst/>
            <a:gdLst/>
            <a:ahLst/>
            <a:cxnLst/>
            <a:rect l="l" t="t" r="r" b="b"/>
            <a:pathLst>
              <a:path w="46989" h="29210">
                <a:moveTo>
                  <a:pt x="44450" y="0"/>
                </a:moveTo>
                <a:lnTo>
                  <a:pt x="0" y="3810"/>
                </a:lnTo>
                <a:lnTo>
                  <a:pt x="0" y="16510"/>
                </a:lnTo>
                <a:lnTo>
                  <a:pt x="2539" y="29210"/>
                </a:lnTo>
                <a:lnTo>
                  <a:pt x="46989" y="2540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41059" y="408685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42329" y="4079240"/>
            <a:ext cx="45720" cy="26670"/>
          </a:xfrm>
          <a:custGeom>
            <a:avLst/>
            <a:gdLst/>
            <a:ahLst/>
            <a:cxnLst/>
            <a:rect l="l" t="t" r="r" b="b"/>
            <a:pathLst>
              <a:path w="45720" h="26670">
                <a:moveTo>
                  <a:pt x="44450" y="0"/>
                </a:moveTo>
                <a:lnTo>
                  <a:pt x="0" y="1270"/>
                </a:lnTo>
                <a:lnTo>
                  <a:pt x="0" y="13970"/>
                </a:lnTo>
                <a:lnTo>
                  <a:pt x="1270" y="26670"/>
                </a:lnTo>
                <a:lnTo>
                  <a:pt x="45720" y="24130"/>
                </a:lnTo>
                <a:lnTo>
                  <a:pt x="45720" y="1270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86779" y="407924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86779" y="4079240"/>
            <a:ext cx="45720" cy="26670"/>
          </a:xfrm>
          <a:custGeom>
            <a:avLst/>
            <a:gdLst/>
            <a:ahLst/>
            <a:cxnLst/>
            <a:rect l="l" t="t" r="r" b="b"/>
            <a:pathLst>
              <a:path w="45720" h="26670">
                <a:moveTo>
                  <a:pt x="1270" y="0"/>
                </a:moveTo>
                <a:lnTo>
                  <a:pt x="1270" y="12700"/>
                </a:lnTo>
                <a:lnTo>
                  <a:pt x="0" y="24130"/>
                </a:lnTo>
                <a:lnTo>
                  <a:pt x="44450" y="26670"/>
                </a:lnTo>
                <a:lnTo>
                  <a:pt x="44576" y="12700"/>
                </a:lnTo>
                <a:lnTo>
                  <a:pt x="4572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31229" y="408050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70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31229" y="4080509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2540" y="0"/>
                </a:moveTo>
                <a:lnTo>
                  <a:pt x="0" y="12700"/>
                </a:lnTo>
                <a:lnTo>
                  <a:pt x="0" y="25400"/>
                </a:lnTo>
                <a:lnTo>
                  <a:pt x="43180" y="29210"/>
                </a:lnTo>
                <a:lnTo>
                  <a:pt x="45720" y="381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75679" y="408432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40" y="0"/>
                </a:moveTo>
                <a:lnTo>
                  <a:pt x="1270" y="0"/>
                </a:lnTo>
                <a:lnTo>
                  <a:pt x="0" y="1270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74409" y="408432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3810" y="0"/>
                </a:moveTo>
                <a:lnTo>
                  <a:pt x="1269" y="12700"/>
                </a:lnTo>
                <a:lnTo>
                  <a:pt x="0" y="25400"/>
                </a:lnTo>
                <a:lnTo>
                  <a:pt x="43179" y="31750"/>
                </a:lnTo>
                <a:lnTo>
                  <a:pt x="45719" y="19050"/>
                </a:lnTo>
                <a:lnTo>
                  <a:pt x="46989" y="761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20129" y="4091940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29">
                <a:moveTo>
                  <a:pt x="2540" y="0"/>
                </a:moveTo>
                <a:lnTo>
                  <a:pt x="1270" y="0"/>
                </a:lnTo>
                <a:lnTo>
                  <a:pt x="0" y="1143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16320" y="4091940"/>
            <a:ext cx="49530" cy="34290"/>
          </a:xfrm>
          <a:custGeom>
            <a:avLst/>
            <a:gdLst/>
            <a:ahLst/>
            <a:cxnLst/>
            <a:rect l="l" t="t" r="r" b="b"/>
            <a:pathLst>
              <a:path w="49529" h="34289">
                <a:moveTo>
                  <a:pt x="6350" y="0"/>
                </a:moveTo>
                <a:lnTo>
                  <a:pt x="3809" y="11430"/>
                </a:lnTo>
                <a:lnTo>
                  <a:pt x="0" y="24130"/>
                </a:lnTo>
                <a:lnTo>
                  <a:pt x="43179" y="34289"/>
                </a:lnTo>
                <a:lnTo>
                  <a:pt x="45719" y="21589"/>
                </a:lnTo>
                <a:lnTo>
                  <a:pt x="49529" y="888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59500" y="41008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6350" y="0"/>
                </a:moveTo>
                <a:lnTo>
                  <a:pt x="2539" y="12700"/>
                </a:lnTo>
                <a:lnTo>
                  <a:pt x="0" y="24130"/>
                </a:lnTo>
                <a:lnTo>
                  <a:pt x="85089" y="49530"/>
                </a:lnTo>
                <a:lnTo>
                  <a:pt x="88900" y="36830"/>
                </a:lnTo>
                <a:lnTo>
                  <a:pt x="91439" y="254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48400" y="4126229"/>
            <a:ext cx="3810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3810" y="0"/>
                </a:moveTo>
                <a:lnTo>
                  <a:pt x="2539" y="0"/>
                </a:lnTo>
                <a:lnTo>
                  <a:pt x="0" y="1143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43320" y="41262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889" y="0"/>
                </a:moveTo>
                <a:lnTo>
                  <a:pt x="5079" y="11430"/>
                </a:lnTo>
                <a:lnTo>
                  <a:pt x="0" y="22860"/>
                </a:lnTo>
                <a:lnTo>
                  <a:pt x="83819" y="55880"/>
                </a:lnTo>
                <a:lnTo>
                  <a:pt x="88900" y="44450"/>
                </a:lnTo>
                <a:lnTo>
                  <a:pt x="92709" y="3175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32220" y="415797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3809" y="0"/>
                </a:moveTo>
                <a:lnTo>
                  <a:pt x="0" y="12700"/>
                </a:lnTo>
                <a:lnTo>
                  <a:pt x="507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25870" y="4159250"/>
            <a:ext cx="93980" cy="60960"/>
          </a:xfrm>
          <a:custGeom>
            <a:avLst/>
            <a:gdLst/>
            <a:ahLst/>
            <a:cxnLst/>
            <a:rect l="l" t="t" r="r" b="b"/>
            <a:pathLst>
              <a:path w="93979" h="60960">
                <a:moveTo>
                  <a:pt x="11429" y="0"/>
                </a:moveTo>
                <a:lnTo>
                  <a:pt x="6350" y="11429"/>
                </a:lnTo>
                <a:lnTo>
                  <a:pt x="0" y="22860"/>
                </a:lnTo>
                <a:lnTo>
                  <a:pt x="83819" y="60960"/>
                </a:lnTo>
                <a:lnTo>
                  <a:pt x="93979" y="3810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14770" y="419735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79" y="0"/>
                </a:lnTo>
                <a:lnTo>
                  <a:pt x="0" y="114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08420" y="4197350"/>
            <a:ext cx="93980" cy="64769"/>
          </a:xfrm>
          <a:custGeom>
            <a:avLst/>
            <a:gdLst/>
            <a:ahLst/>
            <a:cxnLst/>
            <a:rect l="l" t="t" r="r" b="b"/>
            <a:pathLst>
              <a:path w="93979" h="64770">
                <a:moveTo>
                  <a:pt x="12700" y="0"/>
                </a:moveTo>
                <a:lnTo>
                  <a:pt x="6350" y="11429"/>
                </a:lnTo>
                <a:lnTo>
                  <a:pt x="0" y="21589"/>
                </a:lnTo>
                <a:lnTo>
                  <a:pt x="82550" y="64770"/>
                </a:lnTo>
                <a:lnTo>
                  <a:pt x="87629" y="53339"/>
                </a:lnTo>
                <a:lnTo>
                  <a:pt x="93979" y="4191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96050" y="4239259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6350" y="0"/>
                </a:moveTo>
                <a:lnTo>
                  <a:pt x="0" y="11429"/>
                </a:lnTo>
                <a:lnTo>
                  <a:pt x="7620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90970" y="4240529"/>
            <a:ext cx="121920" cy="83820"/>
          </a:xfrm>
          <a:custGeom>
            <a:avLst/>
            <a:gdLst/>
            <a:ahLst/>
            <a:cxnLst/>
            <a:rect l="l" t="t" r="r" b="b"/>
            <a:pathLst>
              <a:path w="121920" h="83820">
                <a:moveTo>
                  <a:pt x="12700" y="0"/>
                </a:moveTo>
                <a:lnTo>
                  <a:pt x="5079" y="10160"/>
                </a:lnTo>
                <a:lnTo>
                  <a:pt x="0" y="21590"/>
                </a:lnTo>
                <a:lnTo>
                  <a:pt x="109220" y="83820"/>
                </a:lnTo>
                <a:lnTo>
                  <a:pt x="115570" y="72390"/>
                </a:lnTo>
                <a:lnTo>
                  <a:pt x="121920" y="6223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46619" y="4267200"/>
            <a:ext cx="85090" cy="76200"/>
          </a:xfrm>
          <a:custGeom>
            <a:avLst/>
            <a:gdLst/>
            <a:ahLst/>
            <a:cxnLst/>
            <a:rect l="l" t="t" r="r" b="b"/>
            <a:pathLst>
              <a:path w="85090" h="76200">
                <a:moveTo>
                  <a:pt x="45720" y="0"/>
                </a:moveTo>
                <a:lnTo>
                  <a:pt x="0" y="62230"/>
                </a:lnTo>
                <a:lnTo>
                  <a:pt x="85089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52259" y="4272279"/>
            <a:ext cx="99060" cy="82550"/>
          </a:xfrm>
          <a:custGeom>
            <a:avLst/>
            <a:gdLst/>
            <a:ahLst/>
            <a:cxnLst/>
            <a:rect l="l" t="t" r="r" b="b"/>
            <a:pathLst>
              <a:path w="99059" h="82550">
                <a:moveTo>
                  <a:pt x="83820" y="0"/>
                </a:moveTo>
                <a:lnTo>
                  <a:pt x="0" y="60960"/>
                </a:lnTo>
                <a:lnTo>
                  <a:pt x="7620" y="71120"/>
                </a:lnTo>
                <a:lnTo>
                  <a:pt x="13970" y="82550"/>
                </a:lnTo>
                <a:lnTo>
                  <a:pt x="99060" y="2032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36080" y="4271009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0" y="0"/>
                </a:moveTo>
                <a:lnTo>
                  <a:pt x="0" y="1269"/>
                </a:lnTo>
                <a:lnTo>
                  <a:pt x="762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36080" y="4243070"/>
            <a:ext cx="55880" cy="49530"/>
          </a:xfrm>
          <a:custGeom>
            <a:avLst/>
            <a:gdLst/>
            <a:ahLst/>
            <a:cxnLst/>
            <a:rect l="l" t="t" r="r" b="b"/>
            <a:pathLst>
              <a:path w="55879" h="49529">
                <a:moveTo>
                  <a:pt x="41910" y="0"/>
                </a:moveTo>
                <a:lnTo>
                  <a:pt x="0" y="27939"/>
                </a:lnTo>
                <a:lnTo>
                  <a:pt x="7620" y="39369"/>
                </a:lnTo>
                <a:lnTo>
                  <a:pt x="13970" y="49529"/>
                </a:lnTo>
                <a:lnTo>
                  <a:pt x="55879" y="20319"/>
                </a:lnTo>
                <a:lnTo>
                  <a:pt x="49529" y="1015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77990" y="424307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1269" y="0"/>
                </a:moveTo>
                <a:lnTo>
                  <a:pt x="0" y="0"/>
                </a:lnTo>
                <a:lnTo>
                  <a:pt x="7619" y="1015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79259" y="4217670"/>
            <a:ext cx="54610" cy="46990"/>
          </a:xfrm>
          <a:custGeom>
            <a:avLst/>
            <a:gdLst/>
            <a:ahLst/>
            <a:cxnLst/>
            <a:rect l="l" t="t" r="r" b="b"/>
            <a:pathLst>
              <a:path w="54609" h="46989">
                <a:moveTo>
                  <a:pt x="41910" y="0"/>
                </a:moveTo>
                <a:lnTo>
                  <a:pt x="0" y="25400"/>
                </a:lnTo>
                <a:lnTo>
                  <a:pt x="6350" y="35559"/>
                </a:lnTo>
                <a:lnTo>
                  <a:pt x="12700" y="46989"/>
                </a:lnTo>
                <a:lnTo>
                  <a:pt x="54610" y="21589"/>
                </a:lnTo>
                <a:lnTo>
                  <a:pt x="48260" y="1015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21169" y="421640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0" y="0"/>
                </a:moveTo>
                <a:lnTo>
                  <a:pt x="0" y="1270"/>
                </a:lnTo>
                <a:lnTo>
                  <a:pt x="635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21169" y="4194809"/>
            <a:ext cx="54610" cy="44450"/>
          </a:xfrm>
          <a:custGeom>
            <a:avLst/>
            <a:gdLst/>
            <a:ahLst/>
            <a:cxnLst/>
            <a:rect l="l" t="t" r="r" b="b"/>
            <a:pathLst>
              <a:path w="54609" h="44450">
                <a:moveTo>
                  <a:pt x="41909" y="0"/>
                </a:moveTo>
                <a:lnTo>
                  <a:pt x="0" y="21589"/>
                </a:lnTo>
                <a:lnTo>
                  <a:pt x="6350" y="33019"/>
                </a:lnTo>
                <a:lnTo>
                  <a:pt x="11429" y="44450"/>
                </a:lnTo>
                <a:lnTo>
                  <a:pt x="54609" y="2286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63080" y="419480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270" y="0"/>
                </a:moveTo>
                <a:lnTo>
                  <a:pt x="0" y="0"/>
                </a:lnTo>
                <a:lnTo>
                  <a:pt x="635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64350" y="4185920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21590" y="0"/>
                </a:moveTo>
                <a:lnTo>
                  <a:pt x="0" y="8889"/>
                </a:lnTo>
                <a:lnTo>
                  <a:pt x="10159" y="31750"/>
                </a:lnTo>
                <a:lnTo>
                  <a:pt x="30479" y="22859"/>
                </a:lnTo>
                <a:lnTo>
                  <a:pt x="26670" y="11429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85940" y="4178300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09" h="31750">
                <a:moveTo>
                  <a:pt x="21589" y="0"/>
                </a:moveTo>
                <a:lnTo>
                  <a:pt x="0" y="7620"/>
                </a:lnTo>
                <a:lnTo>
                  <a:pt x="5079" y="19050"/>
                </a:lnTo>
                <a:lnTo>
                  <a:pt x="8889" y="31750"/>
                </a:lnTo>
                <a:lnTo>
                  <a:pt x="29209" y="24129"/>
                </a:lnTo>
                <a:lnTo>
                  <a:pt x="25400" y="11429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07530" y="417702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0"/>
                </a:moveTo>
                <a:lnTo>
                  <a:pt x="0" y="1270"/>
                </a:lnTo>
                <a:lnTo>
                  <a:pt x="381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07530" y="4171950"/>
            <a:ext cx="29209" cy="30480"/>
          </a:xfrm>
          <a:custGeom>
            <a:avLst/>
            <a:gdLst/>
            <a:ahLst/>
            <a:cxnLst/>
            <a:rect l="l" t="t" r="r" b="b"/>
            <a:pathLst>
              <a:path w="29209" h="30479">
                <a:moveTo>
                  <a:pt x="21590" y="0"/>
                </a:moveTo>
                <a:lnTo>
                  <a:pt x="0" y="5079"/>
                </a:lnTo>
                <a:lnTo>
                  <a:pt x="7620" y="30479"/>
                </a:lnTo>
                <a:lnTo>
                  <a:pt x="29210" y="24129"/>
                </a:lnTo>
                <a:lnTo>
                  <a:pt x="25400" y="11429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29119" y="4170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0" y="0"/>
                </a:moveTo>
                <a:lnTo>
                  <a:pt x="0" y="1270"/>
                </a:lnTo>
                <a:lnTo>
                  <a:pt x="3809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29119" y="4166870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21589" y="0"/>
                </a:moveTo>
                <a:lnTo>
                  <a:pt x="0" y="3809"/>
                </a:lnTo>
                <a:lnTo>
                  <a:pt x="3809" y="16509"/>
                </a:lnTo>
                <a:lnTo>
                  <a:pt x="6350" y="29209"/>
                </a:lnTo>
                <a:lnTo>
                  <a:pt x="26670" y="24129"/>
                </a:lnTo>
                <a:lnTo>
                  <a:pt x="24129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50709" y="416687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40" h="12700">
                <a:moveTo>
                  <a:pt x="1270" y="0"/>
                </a:moveTo>
                <a:lnTo>
                  <a:pt x="0" y="0"/>
                </a:lnTo>
                <a:lnTo>
                  <a:pt x="254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51980" y="4163059"/>
            <a:ext cx="24130" cy="29209"/>
          </a:xfrm>
          <a:custGeom>
            <a:avLst/>
            <a:gdLst/>
            <a:ahLst/>
            <a:cxnLst/>
            <a:rect l="l" t="t" r="r" b="b"/>
            <a:pathLst>
              <a:path w="24129" h="29210">
                <a:moveTo>
                  <a:pt x="20320" y="0"/>
                </a:moveTo>
                <a:lnTo>
                  <a:pt x="0" y="3810"/>
                </a:lnTo>
                <a:lnTo>
                  <a:pt x="1270" y="16510"/>
                </a:lnTo>
                <a:lnTo>
                  <a:pt x="3810" y="29210"/>
                </a:lnTo>
                <a:lnTo>
                  <a:pt x="24129" y="25400"/>
                </a:lnTo>
                <a:lnTo>
                  <a:pt x="22860" y="12700"/>
                </a:lnTo>
                <a:lnTo>
                  <a:pt x="203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72300" y="416305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40" h="12700">
                <a:moveTo>
                  <a:pt x="1270" y="0"/>
                </a:moveTo>
                <a:lnTo>
                  <a:pt x="0" y="0"/>
                </a:lnTo>
                <a:lnTo>
                  <a:pt x="254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73569" y="4163059"/>
            <a:ext cx="22860" cy="25400"/>
          </a:xfrm>
          <a:custGeom>
            <a:avLst/>
            <a:gdLst/>
            <a:ahLst/>
            <a:cxnLst/>
            <a:rect l="l" t="t" r="r" b="b"/>
            <a:pathLst>
              <a:path w="22859" h="25400">
                <a:moveTo>
                  <a:pt x="21589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25400"/>
                </a:lnTo>
                <a:lnTo>
                  <a:pt x="22859" y="25400"/>
                </a:lnTo>
                <a:lnTo>
                  <a:pt x="21589" y="12700"/>
                </a:lnTo>
                <a:lnTo>
                  <a:pt x="215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95159" y="416305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95159" y="4163059"/>
            <a:ext cx="21590" cy="25400"/>
          </a:xfrm>
          <a:custGeom>
            <a:avLst/>
            <a:gdLst/>
            <a:ahLst/>
            <a:cxnLst/>
            <a:rect l="l" t="t" r="r" b="b"/>
            <a:pathLst>
              <a:path w="21590" h="25400">
                <a:moveTo>
                  <a:pt x="21590" y="0"/>
                </a:moveTo>
                <a:lnTo>
                  <a:pt x="1270" y="0"/>
                </a:lnTo>
                <a:lnTo>
                  <a:pt x="0" y="12700"/>
                </a:lnTo>
                <a:lnTo>
                  <a:pt x="0" y="25400"/>
                </a:lnTo>
                <a:lnTo>
                  <a:pt x="20320" y="25400"/>
                </a:lnTo>
                <a:lnTo>
                  <a:pt x="21590" y="1270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16750" y="416305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0" y="12700"/>
                </a:lnTo>
                <a:lnTo>
                  <a:pt x="127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15480" y="4164329"/>
            <a:ext cx="24130" cy="27940"/>
          </a:xfrm>
          <a:custGeom>
            <a:avLst/>
            <a:gdLst/>
            <a:ahLst/>
            <a:cxnLst/>
            <a:rect l="l" t="t" r="r" b="b"/>
            <a:pathLst>
              <a:path w="24129" h="27939">
                <a:moveTo>
                  <a:pt x="2540" y="0"/>
                </a:moveTo>
                <a:lnTo>
                  <a:pt x="1270" y="11430"/>
                </a:lnTo>
                <a:lnTo>
                  <a:pt x="0" y="24130"/>
                </a:lnTo>
                <a:lnTo>
                  <a:pt x="20320" y="27940"/>
                </a:lnTo>
                <a:lnTo>
                  <a:pt x="21590" y="15240"/>
                </a:lnTo>
                <a:lnTo>
                  <a:pt x="24129" y="254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34530" y="4166870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5079" y="0"/>
                </a:moveTo>
                <a:lnTo>
                  <a:pt x="2540" y="12700"/>
                </a:lnTo>
                <a:lnTo>
                  <a:pt x="0" y="24129"/>
                </a:lnTo>
                <a:lnTo>
                  <a:pt x="21590" y="29209"/>
                </a:lnTo>
                <a:lnTo>
                  <a:pt x="26670" y="380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58659" y="41706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2540" y="0"/>
                </a:moveTo>
                <a:lnTo>
                  <a:pt x="0" y="12700"/>
                </a:lnTo>
                <a:lnTo>
                  <a:pt x="3810" y="1270"/>
                </a:lnTo>
                <a:lnTo>
                  <a:pt x="254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54850" y="4171950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40" h="30479">
                <a:moveTo>
                  <a:pt x="7620" y="0"/>
                </a:moveTo>
                <a:lnTo>
                  <a:pt x="3809" y="11429"/>
                </a:lnTo>
                <a:lnTo>
                  <a:pt x="0" y="24129"/>
                </a:lnTo>
                <a:lnTo>
                  <a:pt x="20320" y="30479"/>
                </a:lnTo>
                <a:lnTo>
                  <a:pt x="27940" y="5079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78980" y="417702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3810" y="0"/>
                </a:moveTo>
                <a:lnTo>
                  <a:pt x="0" y="12700"/>
                </a:lnTo>
                <a:lnTo>
                  <a:pt x="5079" y="127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75169" y="4178300"/>
            <a:ext cx="29209" cy="31750"/>
          </a:xfrm>
          <a:custGeom>
            <a:avLst/>
            <a:gdLst/>
            <a:ahLst/>
            <a:cxnLst/>
            <a:rect l="l" t="t" r="r" b="b"/>
            <a:pathLst>
              <a:path w="29209" h="31750">
                <a:moveTo>
                  <a:pt x="8889" y="0"/>
                </a:moveTo>
                <a:lnTo>
                  <a:pt x="3809" y="11429"/>
                </a:lnTo>
                <a:lnTo>
                  <a:pt x="0" y="24129"/>
                </a:lnTo>
                <a:lnTo>
                  <a:pt x="20320" y="31750"/>
                </a:lnTo>
                <a:lnTo>
                  <a:pt x="25400" y="19050"/>
                </a:lnTo>
                <a:lnTo>
                  <a:pt x="29209" y="762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00569" y="4185920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5079" y="0"/>
                </a:moveTo>
                <a:lnTo>
                  <a:pt x="3809" y="0"/>
                </a:lnTo>
                <a:lnTo>
                  <a:pt x="0" y="1142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95490" y="4185920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10159" y="0"/>
                </a:moveTo>
                <a:lnTo>
                  <a:pt x="0" y="22859"/>
                </a:lnTo>
                <a:lnTo>
                  <a:pt x="21589" y="31750"/>
                </a:lnTo>
                <a:lnTo>
                  <a:pt x="25400" y="20319"/>
                </a:lnTo>
                <a:lnTo>
                  <a:pt x="30479" y="8889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20890" y="419480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79" y="0"/>
                </a:lnTo>
                <a:lnTo>
                  <a:pt x="0" y="1142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15809" y="4194809"/>
            <a:ext cx="53340" cy="44450"/>
          </a:xfrm>
          <a:custGeom>
            <a:avLst/>
            <a:gdLst/>
            <a:ahLst/>
            <a:cxnLst/>
            <a:rect l="l" t="t" r="r" b="b"/>
            <a:pathLst>
              <a:path w="53340" h="44450">
                <a:moveTo>
                  <a:pt x="11430" y="0"/>
                </a:moveTo>
                <a:lnTo>
                  <a:pt x="5080" y="11429"/>
                </a:lnTo>
                <a:lnTo>
                  <a:pt x="0" y="22860"/>
                </a:lnTo>
                <a:lnTo>
                  <a:pt x="41910" y="44450"/>
                </a:lnTo>
                <a:lnTo>
                  <a:pt x="48260" y="33019"/>
                </a:lnTo>
                <a:lnTo>
                  <a:pt x="53340" y="2158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64069" y="421640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5079" y="0"/>
                </a:moveTo>
                <a:lnTo>
                  <a:pt x="0" y="11429"/>
                </a:lnTo>
                <a:lnTo>
                  <a:pt x="6350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56450" y="4217670"/>
            <a:ext cx="55880" cy="46990"/>
          </a:xfrm>
          <a:custGeom>
            <a:avLst/>
            <a:gdLst/>
            <a:ahLst/>
            <a:cxnLst/>
            <a:rect l="l" t="t" r="r" b="b"/>
            <a:pathLst>
              <a:path w="55879" h="46989">
                <a:moveTo>
                  <a:pt x="13970" y="0"/>
                </a:moveTo>
                <a:lnTo>
                  <a:pt x="7620" y="10159"/>
                </a:lnTo>
                <a:lnTo>
                  <a:pt x="0" y="21589"/>
                </a:lnTo>
                <a:lnTo>
                  <a:pt x="41909" y="46989"/>
                </a:lnTo>
                <a:lnTo>
                  <a:pt x="49529" y="35559"/>
                </a:lnTo>
                <a:lnTo>
                  <a:pt x="55879" y="2540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98359" y="4243070"/>
            <a:ext cx="55880" cy="49530"/>
          </a:xfrm>
          <a:custGeom>
            <a:avLst/>
            <a:gdLst/>
            <a:ahLst/>
            <a:cxnLst/>
            <a:rect l="l" t="t" r="r" b="b"/>
            <a:pathLst>
              <a:path w="55879" h="49529">
                <a:moveTo>
                  <a:pt x="13970" y="0"/>
                </a:moveTo>
                <a:lnTo>
                  <a:pt x="7620" y="10159"/>
                </a:lnTo>
                <a:lnTo>
                  <a:pt x="0" y="20319"/>
                </a:lnTo>
                <a:lnTo>
                  <a:pt x="41910" y="49529"/>
                </a:lnTo>
                <a:lnTo>
                  <a:pt x="49530" y="39369"/>
                </a:lnTo>
                <a:lnTo>
                  <a:pt x="55880" y="27939"/>
                </a:lnTo>
                <a:lnTo>
                  <a:pt x="139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47890" y="4271009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6350" y="0"/>
                </a:moveTo>
                <a:lnTo>
                  <a:pt x="0" y="11429"/>
                </a:lnTo>
                <a:lnTo>
                  <a:pt x="7619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40269" y="4272279"/>
            <a:ext cx="49530" cy="45720"/>
          </a:xfrm>
          <a:custGeom>
            <a:avLst/>
            <a:gdLst/>
            <a:ahLst/>
            <a:cxnLst/>
            <a:rect l="l" t="t" r="r" b="b"/>
            <a:pathLst>
              <a:path w="49529" h="45720">
                <a:moveTo>
                  <a:pt x="15239" y="0"/>
                </a:moveTo>
                <a:lnTo>
                  <a:pt x="0" y="20320"/>
                </a:lnTo>
                <a:lnTo>
                  <a:pt x="34289" y="45720"/>
                </a:lnTo>
                <a:lnTo>
                  <a:pt x="41909" y="35560"/>
                </a:lnTo>
                <a:lnTo>
                  <a:pt x="49529" y="2413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78120" y="4678679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38100" y="0"/>
                </a:moveTo>
                <a:lnTo>
                  <a:pt x="0" y="77470"/>
                </a:lnTo>
                <a:lnTo>
                  <a:pt x="76200" y="7747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316220" y="474090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29859" y="5365750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6829" y="0"/>
                </a:moveTo>
                <a:lnTo>
                  <a:pt x="0" y="66039"/>
                </a:lnTo>
                <a:lnTo>
                  <a:pt x="86360" y="6985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64940" y="5331459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70">
                <a:moveTo>
                  <a:pt x="167639" y="0"/>
                </a:moveTo>
                <a:lnTo>
                  <a:pt x="0" y="93979"/>
                </a:lnTo>
                <a:lnTo>
                  <a:pt x="6350" y="104139"/>
                </a:lnTo>
                <a:lnTo>
                  <a:pt x="12700" y="115569"/>
                </a:lnTo>
                <a:lnTo>
                  <a:pt x="180339" y="22859"/>
                </a:lnTo>
                <a:lnTo>
                  <a:pt x="175260" y="1142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32579" y="5331459"/>
            <a:ext cx="7620" cy="11430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1270" y="0"/>
                </a:moveTo>
                <a:lnTo>
                  <a:pt x="0" y="0"/>
                </a:lnTo>
                <a:lnTo>
                  <a:pt x="7620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133850" y="5289550"/>
            <a:ext cx="95250" cy="64769"/>
          </a:xfrm>
          <a:custGeom>
            <a:avLst/>
            <a:gdLst/>
            <a:ahLst/>
            <a:cxnLst/>
            <a:rect l="l" t="t" r="r" b="b"/>
            <a:pathLst>
              <a:path w="95250" h="64770">
                <a:moveTo>
                  <a:pt x="83820" y="0"/>
                </a:moveTo>
                <a:lnTo>
                  <a:pt x="0" y="41910"/>
                </a:lnTo>
                <a:lnTo>
                  <a:pt x="6350" y="53339"/>
                </a:lnTo>
                <a:lnTo>
                  <a:pt x="11429" y="64769"/>
                </a:lnTo>
                <a:lnTo>
                  <a:pt x="95250" y="22860"/>
                </a:lnTo>
                <a:lnTo>
                  <a:pt x="90170" y="1143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17670" y="5251450"/>
            <a:ext cx="95250" cy="60960"/>
          </a:xfrm>
          <a:custGeom>
            <a:avLst/>
            <a:gdLst/>
            <a:ahLst/>
            <a:cxnLst/>
            <a:rect l="l" t="t" r="r" b="b"/>
            <a:pathLst>
              <a:path w="95250" h="60960">
                <a:moveTo>
                  <a:pt x="83819" y="0"/>
                </a:moveTo>
                <a:lnTo>
                  <a:pt x="0" y="38100"/>
                </a:lnTo>
                <a:lnTo>
                  <a:pt x="6350" y="49530"/>
                </a:lnTo>
                <a:lnTo>
                  <a:pt x="11429" y="60960"/>
                </a:lnTo>
                <a:lnTo>
                  <a:pt x="95250" y="22860"/>
                </a:lnTo>
                <a:lnTo>
                  <a:pt x="90169" y="1143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01490" y="525017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270" y="0"/>
                </a:moveTo>
                <a:lnTo>
                  <a:pt x="0" y="1270"/>
                </a:lnTo>
                <a:lnTo>
                  <a:pt x="635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02759" y="52184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3819" y="0"/>
                </a:moveTo>
                <a:lnTo>
                  <a:pt x="0" y="31750"/>
                </a:lnTo>
                <a:lnTo>
                  <a:pt x="5079" y="44450"/>
                </a:lnTo>
                <a:lnTo>
                  <a:pt x="8889" y="55880"/>
                </a:lnTo>
                <a:lnTo>
                  <a:pt x="92710" y="24130"/>
                </a:lnTo>
                <a:lnTo>
                  <a:pt x="88900" y="1143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86579" y="521842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1270" y="0"/>
                </a:moveTo>
                <a:lnTo>
                  <a:pt x="0" y="0"/>
                </a:lnTo>
                <a:lnTo>
                  <a:pt x="508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87850" y="51930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83820" y="0"/>
                </a:moveTo>
                <a:lnTo>
                  <a:pt x="0" y="25400"/>
                </a:lnTo>
                <a:lnTo>
                  <a:pt x="3810" y="36830"/>
                </a:lnTo>
                <a:lnTo>
                  <a:pt x="7620" y="49530"/>
                </a:lnTo>
                <a:lnTo>
                  <a:pt x="91439" y="24130"/>
                </a:lnTo>
                <a:lnTo>
                  <a:pt x="87629" y="1270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71670" y="519302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69" y="0"/>
                </a:moveTo>
                <a:lnTo>
                  <a:pt x="0" y="0"/>
                </a:lnTo>
                <a:lnTo>
                  <a:pt x="380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72940" y="518414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89">
                <a:moveTo>
                  <a:pt x="41910" y="0"/>
                </a:moveTo>
                <a:lnTo>
                  <a:pt x="0" y="8890"/>
                </a:lnTo>
                <a:lnTo>
                  <a:pt x="5080" y="34290"/>
                </a:lnTo>
                <a:lnTo>
                  <a:pt x="46989" y="24130"/>
                </a:lnTo>
                <a:lnTo>
                  <a:pt x="44450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14850" y="517652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3179" y="0"/>
                </a:moveTo>
                <a:lnTo>
                  <a:pt x="0" y="7619"/>
                </a:lnTo>
                <a:lnTo>
                  <a:pt x="2539" y="20319"/>
                </a:lnTo>
                <a:lnTo>
                  <a:pt x="5079" y="31749"/>
                </a:lnTo>
                <a:lnTo>
                  <a:pt x="46989" y="25399"/>
                </a:lnTo>
                <a:lnTo>
                  <a:pt x="44450" y="12699"/>
                </a:lnTo>
                <a:lnTo>
                  <a:pt x="431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58029" y="51727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1910" y="0"/>
                </a:moveTo>
                <a:lnTo>
                  <a:pt x="0" y="3809"/>
                </a:lnTo>
                <a:lnTo>
                  <a:pt x="2540" y="29209"/>
                </a:lnTo>
                <a:lnTo>
                  <a:pt x="44450" y="254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99940" y="517270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01209" y="51714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41910" y="0"/>
                </a:moveTo>
                <a:lnTo>
                  <a:pt x="0" y="1270"/>
                </a:lnTo>
                <a:lnTo>
                  <a:pt x="0" y="13970"/>
                </a:lnTo>
                <a:lnTo>
                  <a:pt x="1269" y="26670"/>
                </a:lnTo>
                <a:lnTo>
                  <a:pt x="43179" y="25400"/>
                </a:lnTo>
                <a:lnTo>
                  <a:pt x="42037" y="1397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43120" y="517779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643120" y="51714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1269" y="0"/>
                </a:moveTo>
                <a:lnTo>
                  <a:pt x="0" y="12700"/>
                </a:lnTo>
                <a:lnTo>
                  <a:pt x="0" y="25400"/>
                </a:lnTo>
                <a:lnTo>
                  <a:pt x="41909" y="26670"/>
                </a:lnTo>
                <a:lnTo>
                  <a:pt x="43179" y="13970"/>
                </a:lnTo>
                <a:lnTo>
                  <a:pt x="43179" y="127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86300" y="5179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83759" y="5172709"/>
            <a:ext cx="45720" cy="29209"/>
          </a:xfrm>
          <a:custGeom>
            <a:avLst/>
            <a:gdLst/>
            <a:ahLst/>
            <a:cxnLst/>
            <a:rect l="l" t="t" r="r" b="b"/>
            <a:pathLst>
              <a:path w="45720" h="29210">
                <a:moveTo>
                  <a:pt x="2539" y="0"/>
                </a:moveTo>
                <a:lnTo>
                  <a:pt x="2539" y="12700"/>
                </a:lnTo>
                <a:lnTo>
                  <a:pt x="0" y="25400"/>
                </a:lnTo>
                <a:lnTo>
                  <a:pt x="43179" y="29209"/>
                </a:lnTo>
                <a:lnTo>
                  <a:pt x="43179" y="16509"/>
                </a:lnTo>
                <a:lnTo>
                  <a:pt x="45719" y="380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725670" y="517652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09" y="0"/>
                </a:moveTo>
                <a:lnTo>
                  <a:pt x="1269" y="12699"/>
                </a:lnTo>
                <a:lnTo>
                  <a:pt x="0" y="25399"/>
                </a:lnTo>
                <a:lnTo>
                  <a:pt x="41909" y="31749"/>
                </a:lnTo>
                <a:lnTo>
                  <a:pt x="44450" y="20319"/>
                </a:lnTo>
                <a:lnTo>
                  <a:pt x="45719" y="7619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70120" y="518414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66309" y="5184140"/>
            <a:ext cx="48260" cy="34290"/>
          </a:xfrm>
          <a:custGeom>
            <a:avLst/>
            <a:gdLst/>
            <a:ahLst/>
            <a:cxnLst/>
            <a:rect l="l" t="t" r="r" b="b"/>
            <a:pathLst>
              <a:path w="48260" h="34289">
                <a:moveTo>
                  <a:pt x="6350" y="0"/>
                </a:moveTo>
                <a:lnTo>
                  <a:pt x="3810" y="12700"/>
                </a:lnTo>
                <a:lnTo>
                  <a:pt x="0" y="24130"/>
                </a:lnTo>
                <a:lnTo>
                  <a:pt x="43179" y="34290"/>
                </a:lnTo>
                <a:lnTo>
                  <a:pt x="48260" y="889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12029" y="519302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2540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08220" y="51930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7619" y="0"/>
                </a:moveTo>
                <a:lnTo>
                  <a:pt x="3809" y="12700"/>
                </a:lnTo>
                <a:lnTo>
                  <a:pt x="0" y="24130"/>
                </a:lnTo>
                <a:lnTo>
                  <a:pt x="83819" y="49530"/>
                </a:lnTo>
                <a:lnTo>
                  <a:pt x="87629" y="36830"/>
                </a:lnTo>
                <a:lnTo>
                  <a:pt x="91439" y="2540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95850" y="521842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5079" y="0"/>
                </a:moveTo>
                <a:lnTo>
                  <a:pt x="3810" y="0"/>
                </a:lnTo>
                <a:lnTo>
                  <a:pt x="0" y="1143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90770" y="521842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79">
                <a:moveTo>
                  <a:pt x="10159" y="0"/>
                </a:moveTo>
                <a:lnTo>
                  <a:pt x="5079" y="11430"/>
                </a:lnTo>
                <a:lnTo>
                  <a:pt x="0" y="24130"/>
                </a:lnTo>
                <a:lnTo>
                  <a:pt x="83819" y="55880"/>
                </a:lnTo>
                <a:lnTo>
                  <a:pt x="88900" y="44450"/>
                </a:lnTo>
                <a:lnTo>
                  <a:pt x="93979" y="3175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79670" y="525017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0" y="1270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74590" y="5251450"/>
            <a:ext cx="93980" cy="60960"/>
          </a:xfrm>
          <a:custGeom>
            <a:avLst/>
            <a:gdLst/>
            <a:ahLst/>
            <a:cxnLst/>
            <a:rect l="l" t="t" r="r" b="b"/>
            <a:pathLst>
              <a:path w="93979" h="60960">
                <a:moveTo>
                  <a:pt x="10160" y="0"/>
                </a:moveTo>
                <a:lnTo>
                  <a:pt x="0" y="22860"/>
                </a:lnTo>
                <a:lnTo>
                  <a:pt x="83820" y="60960"/>
                </a:lnTo>
                <a:lnTo>
                  <a:pt x="93980" y="381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63490" y="528955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80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57140" y="5289550"/>
            <a:ext cx="96520" cy="64769"/>
          </a:xfrm>
          <a:custGeom>
            <a:avLst/>
            <a:gdLst/>
            <a:ahLst/>
            <a:cxnLst/>
            <a:rect l="l" t="t" r="r" b="b"/>
            <a:pathLst>
              <a:path w="96520" h="64770">
                <a:moveTo>
                  <a:pt x="12700" y="0"/>
                </a:moveTo>
                <a:lnTo>
                  <a:pt x="0" y="22860"/>
                </a:lnTo>
                <a:lnTo>
                  <a:pt x="85089" y="64769"/>
                </a:lnTo>
                <a:lnTo>
                  <a:pt x="90170" y="53339"/>
                </a:lnTo>
                <a:lnTo>
                  <a:pt x="96520" y="4191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40959" y="5331459"/>
            <a:ext cx="127000" cy="86360"/>
          </a:xfrm>
          <a:custGeom>
            <a:avLst/>
            <a:gdLst/>
            <a:ahLst/>
            <a:cxnLst/>
            <a:rect l="l" t="t" r="r" b="b"/>
            <a:pathLst>
              <a:path w="127000" h="86360">
                <a:moveTo>
                  <a:pt x="12700" y="0"/>
                </a:moveTo>
                <a:lnTo>
                  <a:pt x="0" y="22859"/>
                </a:lnTo>
                <a:lnTo>
                  <a:pt x="115569" y="86359"/>
                </a:lnTo>
                <a:lnTo>
                  <a:pt x="120650" y="74929"/>
                </a:lnTo>
                <a:lnTo>
                  <a:pt x="127000" y="6350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86200" y="5365750"/>
            <a:ext cx="86360" cy="69850"/>
          </a:xfrm>
          <a:custGeom>
            <a:avLst/>
            <a:gdLst/>
            <a:ahLst/>
            <a:cxnLst/>
            <a:rect l="l" t="t" r="r" b="b"/>
            <a:pathLst>
              <a:path w="86360" h="69850">
                <a:moveTo>
                  <a:pt x="36829" y="0"/>
                </a:moveTo>
                <a:lnTo>
                  <a:pt x="0" y="66039"/>
                </a:lnTo>
                <a:lnTo>
                  <a:pt x="86360" y="6985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621279" y="5331459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70">
                <a:moveTo>
                  <a:pt x="167639" y="0"/>
                </a:moveTo>
                <a:lnTo>
                  <a:pt x="0" y="93979"/>
                </a:lnTo>
                <a:lnTo>
                  <a:pt x="6350" y="104139"/>
                </a:lnTo>
                <a:lnTo>
                  <a:pt x="12700" y="115569"/>
                </a:lnTo>
                <a:lnTo>
                  <a:pt x="180339" y="22859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88920" y="5331459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1269" y="0"/>
                </a:moveTo>
                <a:lnTo>
                  <a:pt x="0" y="0"/>
                </a:lnTo>
                <a:lnTo>
                  <a:pt x="6350" y="1142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90189" y="5289550"/>
            <a:ext cx="95250" cy="64769"/>
          </a:xfrm>
          <a:custGeom>
            <a:avLst/>
            <a:gdLst/>
            <a:ahLst/>
            <a:cxnLst/>
            <a:rect l="l" t="t" r="r" b="b"/>
            <a:pathLst>
              <a:path w="95250" h="64770">
                <a:moveTo>
                  <a:pt x="83820" y="0"/>
                </a:moveTo>
                <a:lnTo>
                  <a:pt x="0" y="41910"/>
                </a:lnTo>
                <a:lnTo>
                  <a:pt x="5080" y="53339"/>
                </a:lnTo>
                <a:lnTo>
                  <a:pt x="11430" y="64769"/>
                </a:lnTo>
                <a:lnTo>
                  <a:pt x="95250" y="22860"/>
                </a:lnTo>
                <a:lnTo>
                  <a:pt x="88900" y="1143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74010" y="5251450"/>
            <a:ext cx="95250" cy="60960"/>
          </a:xfrm>
          <a:custGeom>
            <a:avLst/>
            <a:gdLst/>
            <a:ahLst/>
            <a:cxnLst/>
            <a:rect l="l" t="t" r="r" b="b"/>
            <a:pathLst>
              <a:path w="95250" h="60960">
                <a:moveTo>
                  <a:pt x="85089" y="0"/>
                </a:moveTo>
                <a:lnTo>
                  <a:pt x="0" y="38100"/>
                </a:lnTo>
                <a:lnTo>
                  <a:pt x="5079" y="49530"/>
                </a:lnTo>
                <a:lnTo>
                  <a:pt x="11429" y="60960"/>
                </a:lnTo>
                <a:lnTo>
                  <a:pt x="95250" y="22860"/>
                </a:lnTo>
                <a:lnTo>
                  <a:pt x="850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59100" y="525017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80" h="12700">
                <a:moveTo>
                  <a:pt x="0" y="0"/>
                </a:moveTo>
                <a:lnTo>
                  <a:pt x="0" y="1270"/>
                </a:lnTo>
                <a:lnTo>
                  <a:pt x="508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959100" y="52184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3819" y="0"/>
                </a:moveTo>
                <a:lnTo>
                  <a:pt x="0" y="31750"/>
                </a:lnTo>
                <a:lnTo>
                  <a:pt x="5080" y="44450"/>
                </a:lnTo>
                <a:lnTo>
                  <a:pt x="8889" y="55880"/>
                </a:lnTo>
                <a:lnTo>
                  <a:pt x="92710" y="24130"/>
                </a:lnTo>
                <a:lnTo>
                  <a:pt x="88900" y="1143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42920" y="521842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80" h="11429">
                <a:moveTo>
                  <a:pt x="1269" y="0"/>
                </a:moveTo>
                <a:lnTo>
                  <a:pt x="0" y="0"/>
                </a:lnTo>
                <a:lnTo>
                  <a:pt x="5080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44189" y="51930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83820" y="0"/>
                </a:moveTo>
                <a:lnTo>
                  <a:pt x="0" y="25400"/>
                </a:lnTo>
                <a:lnTo>
                  <a:pt x="3810" y="36830"/>
                </a:lnTo>
                <a:lnTo>
                  <a:pt x="7620" y="49530"/>
                </a:lnTo>
                <a:lnTo>
                  <a:pt x="91440" y="24130"/>
                </a:lnTo>
                <a:lnTo>
                  <a:pt x="87630" y="1270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28010" y="519302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69" y="0"/>
                </a:moveTo>
                <a:lnTo>
                  <a:pt x="0" y="0"/>
                </a:lnTo>
                <a:lnTo>
                  <a:pt x="380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29279" y="518414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89">
                <a:moveTo>
                  <a:pt x="41909" y="0"/>
                </a:moveTo>
                <a:lnTo>
                  <a:pt x="0" y="8890"/>
                </a:lnTo>
                <a:lnTo>
                  <a:pt x="5080" y="34290"/>
                </a:lnTo>
                <a:lnTo>
                  <a:pt x="46989" y="24130"/>
                </a:lnTo>
                <a:lnTo>
                  <a:pt x="44450" y="127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71189" y="5176520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41910" y="0"/>
                </a:moveTo>
                <a:lnTo>
                  <a:pt x="0" y="7619"/>
                </a:lnTo>
                <a:lnTo>
                  <a:pt x="2540" y="20319"/>
                </a:lnTo>
                <a:lnTo>
                  <a:pt x="5080" y="31749"/>
                </a:lnTo>
                <a:lnTo>
                  <a:pt x="46990" y="25399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13100" y="517652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1269" y="0"/>
                </a:moveTo>
                <a:lnTo>
                  <a:pt x="0" y="0"/>
                </a:lnTo>
                <a:lnTo>
                  <a:pt x="2539" y="12699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214370" y="51727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1909" y="0"/>
                </a:moveTo>
                <a:lnTo>
                  <a:pt x="0" y="3809"/>
                </a:lnTo>
                <a:lnTo>
                  <a:pt x="2540" y="29209"/>
                </a:lnTo>
                <a:lnTo>
                  <a:pt x="44450" y="254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256279" y="517270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127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257550" y="51714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41910" y="0"/>
                </a:moveTo>
                <a:lnTo>
                  <a:pt x="0" y="1270"/>
                </a:lnTo>
                <a:lnTo>
                  <a:pt x="0" y="13970"/>
                </a:lnTo>
                <a:lnTo>
                  <a:pt x="1270" y="26670"/>
                </a:lnTo>
                <a:lnTo>
                  <a:pt x="43179" y="25400"/>
                </a:lnTo>
                <a:lnTo>
                  <a:pt x="42037" y="1397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99459" y="517779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99459" y="51714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1269" y="0"/>
                </a:moveTo>
                <a:lnTo>
                  <a:pt x="0" y="12700"/>
                </a:lnTo>
                <a:lnTo>
                  <a:pt x="0" y="25400"/>
                </a:lnTo>
                <a:lnTo>
                  <a:pt x="41910" y="26670"/>
                </a:lnTo>
                <a:lnTo>
                  <a:pt x="42037" y="12700"/>
                </a:lnTo>
                <a:lnTo>
                  <a:pt x="43179" y="127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40100" y="51727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2539" y="0"/>
                </a:moveTo>
                <a:lnTo>
                  <a:pt x="0" y="25400"/>
                </a:lnTo>
                <a:lnTo>
                  <a:pt x="41910" y="29209"/>
                </a:lnTo>
                <a:lnTo>
                  <a:pt x="44450" y="16509"/>
                </a:lnTo>
                <a:lnTo>
                  <a:pt x="44450" y="380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84550" y="5176520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69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82009" y="517652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10" y="0"/>
                </a:moveTo>
                <a:lnTo>
                  <a:pt x="2539" y="12699"/>
                </a:lnTo>
                <a:lnTo>
                  <a:pt x="0" y="25399"/>
                </a:lnTo>
                <a:lnTo>
                  <a:pt x="41910" y="31749"/>
                </a:lnTo>
                <a:lnTo>
                  <a:pt x="43179" y="20319"/>
                </a:lnTo>
                <a:lnTo>
                  <a:pt x="45719" y="761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425190" y="5184140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10" y="0"/>
                </a:moveTo>
                <a:lnTo>
                  <a:pt x="2539" y="0"/>
                </a:lnTo>
                <a:lnTo>
                  <a:pt x="0" y="127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422650" y="5184140"/>
            <a:ext cx="48260" cy="34290"/>
          </a:xfrm>
          <a:custGeom>
            <a:avLst/>
            <a:gdLst/>
            <a:ahLst/>
            <a:cxnLst/>
            <a:rect l="l" t="t" r="r" b="b"/>
            <a:pathLst>
              <a:path w="48260" h="34289">
                <a:moveTo>
                  <a:pt x="6350" y="0"/>
                </a:moveTo>
                <a:lnTo>
                  <a:pt x="2539" y="12700"/>
                </a:lnTo>
                <a:lnTo>
                  <a:pt x="0" y="24130"/>
                </a:lnTo>
                <a:lnTo>
                  <a:pt x="43179" y="34290"/>
                </a:lnTo>
                <a:lnTo>
                  <a:pt x="48260" y="889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464559" y="51930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6350" y="0"/>
                </a:moveTo>
                <a:lnTo>
                  <a:pt x="3810" y="12700"/>
                </a:lnTo>
                <a:lnTo>
                  <a:pt x="0" y="24130"/>
                </a:lnTo>
                <a:lnTo>
                  <a:pt x="83819" y="49530"/>
                </a:lnTo>
                <a:lnTo>
                  <a:pt x="87629" y="36830"/>
                </a:lnTo>
                <a:lnTo>
                  <a:pt x="91439" y="254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547109" y="521842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79" h="55879">
                <a:moveTo>
                  <a:pt x="8889" y="0"/>
                </a:moveTo>
                <a:lnTo>
                  <a:pt x="5079" y="11430"/>
                </a:lnTo>
                <a:lnTo>
                  <a:pt x="0" y="24130"/>
                </a:lnTo>
                <a:lnTo>
                  <a:pt x="83819" y="55880"/>
                </a:lnTo>
                <a:lnTo>
                  <a:pt x="88900" y="44450"/>
                </a:lnTo>
                <a:lnTo>
                  <a:pt x="93979" y="3175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636009" y="525017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0" y="12700"/>
                </a:lnTo>
                <a:lnTo>
                  <a:pt x="507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630929" y="5251450"/>
            <a:ext cx="93980" cy="60960"/>
          </a:xfrm>
          <a:custGeom>
            <a:avLst/>
            <a:gdLst/>
            <a:ahLst/>
            <a:cxnLst/>
            <a:rect l="l" t="t" r="r" b="b"/>
            <a:pathLst>
              <a:path w="93979" h="60960">
                <a:moveTo>
                  <a:pt x="10160" y="0"/>
                </a:moveTo>
                <a:lnTo>
                  <a:pt x="0" y="22860"/>
                </a:lnTo>
                <a:lnTo>
                  <a:pt x="83820" y="60960"/>
                </a:lnTo>
                <a:lnTo>
                  <a:pt x="93980" y="381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719829" y="5289550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6350" y="0"/>
                </a:moveTo>
                <a:lnTo>
                  <a:pt x="5080" y="0"/>
                </a:lnTo>
                <a:lnTo>
                  <a:pt x="0" y="1143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714750" y="5289550"/>
            <a:ext cx="95250" cy="64769"/>
          </a:xfrm>
          <a:custGeom>
            <a:avLst/>
            <a:gdLst/>
            <a:ahLst/>
            <a:cxnLst/>
            <a:rect l="l" t="t" r="r" b="b"/>
            <a:pathLst>
              <a:path w="95250" h="64770">
                <a:moveTo>
                  <a:pt x="11429" y="0"/>
                </a:moveTo>
                <a:lnTo>
                  <a:pt x="5079" y="11430"/>
                </a:lnTo>
                <a:lnTo>
                  <a:pt x="0" y="22860"/>
                </a:lnTo>
                <a:lnTo>
                  <a:pt x="83820" y="64769"/>
                </a:lnTo>
                <a:lnTo>
                  <a:pt x="88900" y="53339"/>
                </a:lnTo>
                <a:lnTo>
                  <a:pt x="95250" y="4191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98570" y="5331459"/>
            <a:ext cx="125730" cy="86360"/>
          </a:xfrm>
          <a:custGeom>
            <a:avLst/>
            <a:gdLst/>
            <a:ahLst/>
            <a:cxnLst/>
            <a:rect l="l" t="t" r="r" b="b"/>
            <a:pathLst>
              <a:path w="125729" h="86360">
                <a:moveTo>
                  <a:pt x="11429" y="0"/>
                </a:moveTo>
                <a:lnTo>
                  <a:pt x="5079" y="11429"/>
                </a:lnTo>
                <a:lnTo>
                  <a:pt x="0" y="22859"/>
                </a:lnTo>
                <a:lnTo>
                  <a:pt x="114300" y="86359"/>
                </a:lnTo>
                <a:lnTo>
                  <a:pt x="120650" y="74929"/>
                </a:lnTo>
                <a:lnTo>
                  <a:pt x="125729" y="6350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1094739" y="4902725"/>
            <a:ext cx="8794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227320" y="4817635"/>
            <a:ext cx="1479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3887470" y="4273550"/>
            <a:ext cx="85090" cy="69850"/>
          </a:xfrm>
          <a:custGeom>
            <a:avLst/>
            <a:gdLst/>
            <a:ahLst/>
            <a:cxnLst/>
            <a:rect l="l" t="t" r="r" b="b"/>
            <a:pathLst>
              <a:path w="85089" h="69850">
                <a:moveTo>
                  <a:pt x="36829" y="0"/>
                </a:moveTo>
                <a:lnTo>
                  <a:pt x="0" y="66039"/>
                </a:lnTo>
                <a:lnTo>
                  <a:pt x="85089" y="6985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621279" y="4239259"/>
            <a:ext cx="180340" cy="115570"/>
          </a:xfrm>
          <a:custGeom>
            <a:avLst/>
            <a:gdLst/>
            <a:ahLst/>
            <a:cxnLst/>
            <a:rect l="l" t="t" r="r" b="b"/>
            <a:pathLst>
              <a:path w="180339" h="115570">
                <a:moveTo>
                  <a:pt x="168909" y="0"/>
                </a:moveTo>
                <a:lnTo>
                  <a:pt x="0" y="92709"/>
                </a:lnTo>
                <a:lnTo>
                  <a:pt x="12700" y="115569"/>
                </a:lnTo>
                <a:lnTo>
                  <a:pt x="180339" y="22860"/>
                </a:lnTo>
                <a:lnTo>
                  <a:pt x="175259" y="11429"/>
                </a:lnTo>
                <a:lnTo>
                  <a:pt x="168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790189" y="4197350"/>
            <a:ext cx="95250" cy="64769"/>
          </a:xfrm>
          <a:custGeom>
            <a:avLst/>
            <a:gdLst/>
            <a:ahLst/>
            <a:cxnLst/>
            <a:rect l="l" t="t" r="r" b="b"/>
            <a:pathLst>
              <a:path w="95250" h="64770">
                <a:moveTo>
                  <a:pt x="83820" y="0"/>
                </a:moveTo>
                <a:lnTo>
                  <a:pt x="0" y="41910"/>
                </a:lnTo>
                <a:lnTo>
                  <a:pt x="6350" y="53339"/>
                </a:lnTo>
                <a:lnTo>
                  <a:pt x="11430" y="64770"/>
                </a:lnTo>
                <a:lnTo>
                  <a:pt x="95250" y="22860"/>
                </a:lnTo>
                <a:lnTo>
                  <a:pt x="90170" y="1142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874010" y="4159250"/>
            <a:ext cx="95250" cy="60960"/>
          </a:xfrm>
          <a:custGeom>
            <a:avLst/>
            <a:gdLst/>
            <a:ahLst/>
            <a:cxnLst/>
            <a:rect l="l" t="t" r="r" b="b"/>
            <a:pathLst>
              <a:path w="95250" h="60960">
                <a:moveTo>
                  <a:pt x="85089" y="0"/>
                </a:moveTo>
                <a:lnTo>
                  <a:pt x="0" y="38100"/>
                </a:lnTo>
                <a:lnTo>
                  <a:pt x="6350" y="49529"/>
                </a:lnTo>
                <a:lnTo>
                  <a:pt x="11429" y="60960"/>
                </a:lnTo>
                <a:lnTo>
                  <a:pt x="95250" y="22860"/>
                </a:lnTo>
                <a:lnTo>
                  <a:pt x="850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59100" y="415797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80" h="12700">
                <a:moveTo>
                  <a:pt x="0" y="0"/>
                </a:moveTo>
                <a:lnTo>
                  <a:pt x="0" y="1270"/>
                </a:lnTo>
                <a:lnTo>
                  <a:pt x="508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959100" y="4126229"/>
            <a:ext cx="93980" cy="55880"/>
          </a:xfrm>
          <a:custGeom>
            <a:avLst/>
            <a:gdLst/>
            <a:ahLst/>
            <a:cxnLst/>
            <a:rect l="l" t="t" r="r" b="b"/>
            <a:pathLst>
              <a:path w="93980" h="55879">
                <a:moveTo>
                  <a:pt x="83819" y="0"/>
                </a:moveTo>
                <a:lnTo>
                  <a:pt x="0" y="31750"/>
                </a:lnTo>
                <a:lnTo>
                  <a:pt x="5080" y="44450"/>
                </a:lnTo>
                <a:lnTo>
                  <a:pt x="8889" y="55880"/>
                </a:lnTo>
                <a:lnTo>
                  <a:pt x="93980" y="2286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042920" y="412622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80" h="11429">
                <a:moveTo>
                  <a:pt x="1269" y="0"/>
                </a:moveTo>
                <a:lnTo>
                  <a:pt x="0" y="0"/>
                </a:lnTo>
                <a:lnTo>
                  <a:pt x="5080" y="1143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044189" y="41008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83820" y="0"/>
                </a:moveTo>
                <a:lnTo>
                  <a:pt x="0" y="25400"/>
                </a:lnTo>
                <a:lnTo>
                  <a:pt x="3810" y="36830"/>
                </a:lnTo>
                <a:lnTo>
                  <a:pt x="7620" y="49530"/>
                </a:lnTo>
                <a:lnTo>
                  <a:pt x="91440" y="24130"/>
                </a:lnTo>
                <a:lnTo>
                  <a:pt x="87630" y="1270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128010" y="410082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69" y="0"/>
                </a:moveTo>
                <a:lnTo>
                  <a:pt x="0" y="0"/>
                </a:lnTo>
                <a:lnTo>
                  <a:pt x="3809" y="1270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29279" y="4091940"/>
            <a:ext cx="48260" cy="34290"/>
          </a:xfrm>
          <a:custGeom>
            <a:avLst/>
            <a:gdLst/>
            <a:ahLst/>
            <a:cxnLst/>
            <a:rect l="l" t="t" r="r" b="b"/>
            <a:pathLst>
              <a:path w="48260" h="34289">
                <a:moveTo>
                  <a:pt x="41909" y="0"/>
                </a:moveTo>
                <a:lnTo>
                  <a:pt x="0" y="8889"/>
                </a:lnTo>
                <a:lnTo>
                  <a:pt x="5080" y="34289"/>
                </a:lnTo>
                <a:lnTo>
                  <a:pt x="48259" y="24130"/>
                </a:lnTo>
                <a:lnTo>
                  <a:pt x="44450" y="1143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171189" y="4091940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29">
                <a:moveTo>
                  <a:pt x="1270" y="0"/>
                </a:moveTo>
                <a:lnTo>
                  <a:pt x="0" y="0"/>
                </a:lnTo>
                <a:lnTo>
                  <a:pt x="2540" y="1143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172460" y="408432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19" h="31750">
                <a:moveTo>
                  <a:pt x="41909" y="0"/>
                </a:moveTo>
                <a:lnTo>
                  <a:pt x="0" y="7619"/>
                </a:lnTo>
                <a:lnTo>
                  <a:pt x="1269" y="19050"/>
                </a:lnTo>
                <a:lnTo>
                  <a:pt x="3809" y="31750"/>
                </a:lnTo>
                <a:lnTo>
                  <a:pt x="45719" y="25400"/>
                </a:lnTo>
                <a:lnTo>
                  <a:pt x="43179" y="127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14370" y="40805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43180" y="0"/>
                </a:moveTo>
                <a:lnTo>
                  <a:pt x="0" y="3810"/>
                </a:lnTo>
                <a:lnTo>
                  <a:pt x="2540" y="29210"/>
                </a:lnTo>
                <a:lnTo>
                  <a:pt x="44450" y="25400"/>
                </a:lnTo>
                <a:lnTo>
                  <a:pt x="43180" y="12700"/>
                </a:lnTo>
                <a:lnTo>
                  <a:pt x="431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57550" y="4086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57550" y="40792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41910" y="0"/>
                </a:moveTo>
                <a:lnTo>
                  <a:pt x="0" y="1270"/>
                </a:lnTo>
                <a:lnTo>
                  <a:pt x="0" y="13970"/>
                </a:lnTo>
                <a:lnTo>
                  <a:pt x="1270" y="26670"/>
                </a:lnTo>
                <a:lnTo>
                  <a:pt x="43179" y="24130"/>
                </a:lnTo>
                <a:lnTo>
                  <a:pt x="43179" y="12700"/>
                </a:lnTo>
                <a:lnTo>
                  <a:pt x="419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299459" y="408559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1269" y="0"/>
                </a:lnTo>
              </a:path>
            </a:pathLst>
          </a:custGeom>
          <a:ln w="127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299459" y="407924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1269" y="0"/>
                </a:moveTo>
                <a:lnTo>
                  <a:pt x="1269" y="12700"/>
                </a:lnTo>
                <a:lnTo>
                  <a:pt x="0" y="24130"/>
                </a:lnTo>
                <a:lnTo>
                  <a:pt x="41910" y="26670"/>
                </a:lnTo>
                <a:lnTo>
                  <a:pt x="43179" y="13970"/>
                </a:lnTo>
                <a:lnTo>
                  <a:pt x="43179" y="1270"/>
                </a:lnTo>
                <a:lnTo>
                  <a:pt x="126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342640" y="4080509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1270" y="0"/>
                </a:moveTo>
                <a:lnTo>
                  <a:pt x="0" y="0"/>
                </a:lnTo>
                <a:lnTo>
                  <a:pt x="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341370" y="4080509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10">
                <a:moveTo>
                  <a:pt x="2539" y="0"/>
                </a:moveTo>
                <a:lnTo>
                  <a:pt x="0" y="25400"/>
                </a:lnTo>
                <a:lnTo>
                  <a:pt x="41909" y="29210"/>
                </a:lnTo>
                <a:lnTo>
                  <a:pt x="44450" y="381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82009" y="4084320"/>
            <a:ext cx="45720" cy="31750"/>
          </a:xfrm>
          <a:custGeom>
            <a:avLst/>
            <a:gdLst/>
            <a:ahLst/>
            <a:cxnLst/>
            <a:rect l="l" t="t" r="r" b="b"/>
            <a:pathLst>
              <a:path w="45720" h="31750">
                <a:moveTo>
                  <a:pt x="3810" y="0"/>
                </a:moveTo>
                <a:lnTo>
                  <a:pt x="2539" y="12700"/>
                </a:lnTo>
                <a:lnTo>
                  <a:pt x="0" y="25400"/>
                </a:lnTo>
                <a:lnTo>
                  <a:pt x="41910" y="31750"/>
                </a:lnTo>
                <a:lnTo>
                  <a:pt x="44450" y="19050"/>
                </a:lnTo>
                <a:lnTo>
                  <a:pt x="45719" y="761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426459" y="4091940"/>
            <a:ext cx="2540" cy="11430"/>
          </a:xfrm>
          <a:custGeom>
            <a:avLst/>
            <a:gdLst/>
            <a:ahLst/>
            <a:cxnLst/>
            <a:rect l="l" t="t" r="r" b="b"/>
            <a:pathLst>
              <a:path w="2539" h="11429">
                <a:moveTo>
                  <a:pt x="2539" y="0"/>
                </a:moveTo>
                <a:lnTo>
                  <a:pt x="1269" y="0"/>
                </a:lnTo>
                <a:lnTo>
                  <a:pt x="0" y="1143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423920" y="4091940"/>
            <a:ext cx="46990" cy="34290"/>
          </a:xfrm>
          <a:custGeom>
            <a:avLst/>
            <a:gdLst/>
            <a:ahLst/>
            <a:cxnLst/>
            <a:rect l="l" t="t" r="r" b="b"/>
            <a:pathLst>
              <a:path w="46989" h="34289">
                <a:moveTo>
                  <a:pt x="5079" y="0"/>
                </a:moveTo>
                <a:lnTo>
                  <a:pt x="2539" y="11430"/>
                </a:lnTo>
                <a:lnTo>
                  <a:pt x="0" y="24130"/>
                </a:lnTo>
                <a:lnTo>
                  <a:pt x="41909" y="34289"/>
                </a:lnTo>
                <a:lnTo>
                  <a:pt x="46989" y="8889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468370" y="410082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809" y="0"/>
                </a:moveTo>
                <a:lnTo>
                  <a:pt x="2539" y="0"/>
                </a:lnTo>
                <a:lnTo>
                  <a:pt x="0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464559" y="4100829"/>
            <a:ext cx="91440" cy="49530"/>
          </a:xfrm>
          <a:custGeom>
            <a:avLst/>
            <a:gdLst/>
            <a:ahLst/>
            <a:cxnLst/>
            <a:rect l="l" t="t" r="r" b="b"/>
            <a:pathLst>
              <a:path w="91439" h="49529">
                <a:moveTo>
                  <a:pt x="7619" y="0"/>
                </a:moveTo>
                <a:lnTo>
                  <a:pt x="3810" y="12700"/>
                </a:lnTo>
                <a:lnTo>
                  <a:pt x="0" y="24130"/>
                </a:lnTo>
                <a:lnTo>
                  <a:pt x="83819" y="49530"/>
                </a:lnTo>
                <a:lnTo>
                  <a:pt x="87629" y="36830"/>
                </a:lnTo>
                <a:lnTo>
                  <a:pt x="91439" y="25400"/>
                </a:lnTo>
                <a:lnTo>
                  <a:pt x="761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52190" y="412622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5080" y="0"/>
                </a:moveTo>
                <a:lnTo>
                  <a:pt x="3810" y="0"/>
                </a:lnTo>
                <a:lnTo>
                  <a:pt x="0" y="11430"/>
                </a:lnTo>
                <a:lnTo>
                  <a:pt x="508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48379" y="4126229"/>
            <a:ext cx="92710" cy="55880"/>
          </a:xfrm>
          <a:custGeom>
            <a:avLst/>
            <a:gdLst/>
            <a:ahLst/>
            <a:cxnLst/>
            <a:rect l="l" t="t" r="r" b="b"/>
            <a:pathLst>
              <a:path w="92710" h="55879">
                <a:moveTo>
                  <a:pt x="8890" y="0"/>
                </a:moveTo>
                <a:lnTo>
                  <a:pt x="3810" y="11430"/>
                </a:lnTo>
                <a:lnTo>
                  <a:pt x="0" y="22860"/>
                </a:lnTo>
                <a:lnTo>
                  <a:pt x="83820" y="55880"/>
                </a:lnTo>
                <a:lnTo>
                  <a:pt x="87630" y="44450"/>
                </a:lnTo>
                <a:lnTo>
                  <a:pt x="92710" y="31750"/>
                </a:lnTo>
                <a:lnTo>
                  <a:pt x="889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636009" y="415797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079" y="0"/>
                </a:moveTo>
                <a:lnTo>
                  <a:pt x="0" y="12700"/>
                </a:lnTo>
                <a:lnTo>
                  <a:pt x="6350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30929" y="4159250"/>
            <a:ext cx="95250" cy="60960"/>
          </a:xfrm>
          <a:custGeom>
            <a:avLst/>
            <a:gdLst/>
            <a:ahLst/>
            <a:cxnLst/>
            <a:rect l="l" t="t" r="r" b="b"/>
            <a:pathLst>
              <a:path w="95250" h="60960">
                <a:moveTo>
                  <a:pt x="11430" y="0"/>
                </a:moveTo>
                <a:lnTo>
                  <a:pt x="5080" y="11429"/>
                </a:lnTo>
                <a:lnTo>
                  <a:pt x="0" y="22860"/>
                </a:lnTo>
                <a:lnTo>
                  <a:pt x="83820" y="60960"/>
                </a:lnTo>
                <a:lnTo>
                  <a:pt x="88900" y="49529"/>
                </a:lnTo>
                <a:lnTo>
                  <a:pt x="95250" y="38100"/>
                </a:lnTo>
                <a:lnTo>
                  <a:pt x="114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714750" y="4197350"/>
            <a:ext cx="95250" cy="64769"/>
          </a:xfrm>
          <a:custGeom>
            <a:avLst/>
            <a:gdLst/>
            <a:ahLst/>
            <a:cxnLst/>
            <a:rect l="l" t="t" r="r" b="b"/>
            <a:pathLst>
              <a:path w="95250" h="64770">
                <a:moveTo>
                  <a:pt x="11429" y="0"/>
                </a:moveTo>
                <a:lnTo>
                  <a:pt x="5079" y="11429"/>
                </a:lnTo>
                <a:lnTo>
                  <a:pt x="0" y="22860"/>
                </a:lnTo>
                <a:lnTo>
                  <a:pt x="83820" y="64770"/>
                </a:lnTo>
                <a:lnTo>
                  <a:pt x="90170" y="53339"/>
                </a:lnTo>
                <a:lnTo>
                  <a:pt x="95250" y="4191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798570" y="4239259"/>
            <a:ext cx="127000" cy="86360"/>
          </a:xfrm>
          <a:custGeom>
            <a:avLst/>
            <a:gdLst/>
            <a:ahLst/>
            <a:cxnLst/>
            <a:rect l="l" t="t" r="r" b="b"/>
            <a:pathLst>
              <a:path w="127000" h="86360">
                <a:moveTo>
                  <a:pt x="11429" y="0"/>
                </a:moveTo>
                <a:lnTo>
                  <a:pt x="6350" y="11429"/>
                </a:lnTo>
                <a:lnTo>
                  <a:pt x="0" y="22860"/>
                </a:lnTo>
                <a:lnTo>
                  <a:pt x="114300" y="86359"/>
                </a:lnTo>
                <a:lnTo>
                  <a:pt x="127000" y="63500"/>
                </a:lnTo>
                <a:lnTo>
                  <a:pt x="114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246619" y="5373370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90" h="72389">
                <a:moveTo>
                  <a:pt x="26670" y="0"/>
                </a:moveTo>
                <a:lnTo>
                  <a:pt x="0" y="72389"/>
                </a:lnTo>
                <a:lnTo>
                  <a:pt x="85089" y="6222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311140" y="5331459"/>
            <a:ext cx="260350" cy="116839"/>
          </a:xfrm>
          <a:custGeom>
            <a:avLst/>
            <a:gdLst/>
            <a:ahLst/>
            <a:cxnLst/>
            <a:rect l="l" t="t" r="r" b="b"/>
            <a:pathLst>
              <a:path w="260350" h="116839">
                <a:moveTo>
                  <a:pt x="251460" y="0"/>
                </a:moveTo>
                <a:lnTo>
                  <a:pt x="0" y="92709"/>
                </a:lnTo>
                <a:lnTo>
                  <a:pt x="3810" y="104139"/>
                </a:lnTo>
                <a:lnTo>
                  <a:pt x="8889" y="116839"/>
                </a:lnTo>
                <a:lnTo>
                  <a:pt x="260350" y="24129"/>
                </a:lnTo>
                <a:lnTo>
                  <a:pt x="256539" y="11429"/>
                </a:lnTo>
                <a:lnTo>
                  <a:pt x="2514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62600" y="5331459"/>
            <a:ext cx="5080" cy="11430"/>
          </a:xfrm>
          <a:custGeom>
            <a:avLst/>
            <a:gdLst/>
            <a:ahLst/>
            <a:cxnLst/>
            <a:rect l="l" t="t" r="r" b="b"/>
            <a:pathLst>
              <a:path w="5079" h="11429">
                <a:moveTo>
                  <a:pt x="1270" y="0"/>
                </a:moveTo>
                <a:lnTo>
                  <a:pt x="0" y="0"/>
                </a:lnTo>
                <a:lnTo>
                  <a:pt x="5079" y="11429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63870" y="5288279"/>
            <a:ext cx="133350" cy="67310"/>
          </a:xfrm>
          <a:custGeom>
            <a:avLst/>
            <a:gdLst/>
            <a:ahLst/>
            <a:cxnLst/>
            <a:rect l="l" t="t" r="r" b="b"/>
            <a:pathLst>
              <a:path w="133350" h="67310">
                <a:moveTo>
                  <a:pt x="125729" y="0"/>
                </a:moveTo>
                <a:lnTo>
                  <a:pt x="0" y="43180"/>
                </a:lnTo>
                <a:lnTo>
                  <a:pt x="3809" y="54610"/>
                </a:lnTo>
                <a:lnTo>
                  <a:pt x="7619" y="67310"/>
                </a:lnTo>
                <a:lnTo>
                  <a:pt x="133350" y="24130"/>
                </a:lnTo>
                <a:lnTo>
                  <a:pt x="129539" y="127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689600" y="5250179"/>
            <a:ext cx="133350" cy="62230"/>
          </a:xfrm>
          <a:custGeom>
            <a:avLst/>
            <a:gdLst/>
            <a:ahLst/>
            <a:cxnLst/>
            <a:rect l="l" t="t" r="r" b="b"/>
            <a:pathLst>
              <a:path w="133350" h="62229">
                <a:moveTo>
                  <a:pt x="125729" y="0"/>
                </a:moveTo>
                <a:lnTo>
                  <a:pt x="0" y="38100"/>
                </a:lnTo>
                <a:lnTo>
                  <a:pt x="3810" y="50800"/>
                </a:lnTo>
                <a:lnTo>
                  <a:pt x="7620" y="62230"/>
                </a:lnTo>
                <a:lnTo>
                  <a:pt x="133350" y="24130"/>
                </a:lnTo>
                <a:lnTo>
                  <a:pt x="129539" y="1270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15329" y="52501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1270" y="0"/>
                </a:moveTo>
                <a:lnTo>
                  <a:pt x="0" y="0"/>
                </a:lnTo>
                <a:lnTo>
                  <a:pt x="3810" y="12700"/>
                </a:lnTo>
                <a:lnTo>
                  <a:pt x="12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16600" y="5218429"/>
            <a:ext cx="132080" cy="55880"/>
          </a:xfrm>
          <a:custGeom>
            <a:avLst/>
            <a:gdLst/>
            <a:ahLst/>
            <a:cxnLst/>
            <a:rect l="l" t="t" r="r" b="b"/>
            <a:pathLst>
              <a:path w="132079" h="55879">
                <a:moveTo>
                  <a:pt x="125729" y="0"/>
                </a:moveTo>
                <a:lnTo>
                  <a:pt x="0" y="31750"/>
                </a:lnTo>
                <a:lnTo>
                  <a:pt x="2539" y="44450"/>
                </a:lnTo>
                <a:lnTo>
                  <a:pt x="6350" y="55880"/>
                </a:lnTo>
                <a:lnTo>
                  <a:pt x="132079" y="24130"/>
                </a:lnTo>
                <a:lnTo>
                  <a:pt x="128270" y="11430"/>
                </a:lnTo>
                <a:lnTo>
                  <a:pt x="12572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942329" y="521715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0" y="0"/>
                </a:moveTo>
                <a:lnTo>
                  <a:pt x="0" y="1269"/>
                </a:lnTo>
                <a:lnTo>
                  <a:pt x="254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942329" y="5193029"/>
            <a:ext cx="132080" cy="49530"/>
          </a:xfrm>
          <a:custGeom>
            <a:avLst/>
            <a:gdLst/>
            <a:ahLst/>
            <a:cxnLst/>
            <a:rect l="l" t="t" r="r" b="b"/>
            <a:pathLst>
              <a:path w="132079" h="49529">
                <a:moveTo>
                  <a:pt x="127000" y="0"/>
                </a:moveTo>
                <a:lnTo>
                  <a:pt x="0" y="24130"/>
                </a:lnTo>
                <a:lnTo>
                  <a:pt x="5080" y="49530"/>
                </a:lnTo>
                <a:lnTo>
                  <a:pt x="132080" y="254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069329" y="5176520"/>
            <a:ext cx="129539" cy="41910"/>
          </a:xfrm>
          <a:custGeom>
            <a:avLst/>
            <a:gdLst/>
            <a:ahLst/>
            <a:cxnLst/>
            <a:rect l="l" t="t" r="r" b="b"/>
            <a:pathLst>
              <a:path w="129539" h="41910">
                <a:moveTo>
                  <a:pt x="127000" y="0"/>
                </a:moveTo>
                <a:lnTo>
                  <a:pt x="0" y="16509"/>
                </a:lnTo>
                <a:lnTo>
                  <a:pt x="2540" y="29209"/>
                </a:lnTo>
                <a:lnTo>
                  <a:pt x="3810" y="41909"/>
                </a:lnTo>
                <a:lnTo>
                  <a:pt x="129540" y="25399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96329" y="5171440"/>
            <a:ext cx="128270" cy="30480"/>
          </a:xfrm>
          <a:custGeom>
            <a:avLst/>
            <a:gdLst/>
            <a:ahLst/>
            <a:cxnLst/>
            <a:rect l="l" t="t" r="r" b="b"/>
            <a:pathLst>
              <a:path w="128270" h="30479">
                <a:moveTo>
                  <a:pt x="125730" y="0"/>
                </a:moveTo>
                <a:lnTo>
                  <a:pt x="0" y="5080"/>
                </a:lnTo>
                <a:lnTo>
                  <a:pt x="1270" y="17780"/>
                </a:lnTo>
                <a:lnTo>
                  <a:pt x="1270" y="30480"/>
                </a:lnTo>
                <a:lnTo>
                  <a:pt x="128270" y="25400"/>
                </a:lnTo>
                <a:lnTo>
                  <a:pt x="12573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22059" y="517144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0" y="0"/>
                </a:lnTo>
                <a:lnTo>
                  <a:pt x="1269" y="1270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22059" y="5171440"/>
            <a:ext cx="128270" cy="30480"/>
          </a:xfrm>
          <a:custGeom>
            <a:avLst/>
            <a:gdLst/>
            <a:ahLst/>
            <a:cxnLst/>
            <a:rect l="l" t="t" r="r" b="b"/>
            <a:pathLst>
              <a:path w="128270" h="30479">
                <a:moveTo>
                  <a:pt x="2539" y="0"/>
                </a:moveTo>
                <a:lnTo>
                  <a:pt x="0" y="25400"/>
                </a:lnTo>
                <a:lnTo>
                  <a:pt x="127000" y="30480"/>
                </a:lnTo>
                <a:lnTo>
                  <a:pt x="127000" y="17780"/>
                </a:lnTo>
                <a:lnTo>
                  <a:pt x="128269" y="5080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49059" y="5176520"/>
            <a:ext cx="2540" cy="12700"/>
          </a:xfrm>
          <a:custGeom>
            <a:avLst/>
            <a:gdLst/>
            <a:ahLst/>
            <a:cxnLst/>
            <a:rect l="l" t="t" r="r" b="b"/>
            <a:pathLst>
              <a:path w="2539" h="12700">
                <a:moveTo>
                  <a:pt x="2539" y="0"/>
                </a:moveTo>
                <a:lnTo>
                  <a:pt x="1269" y="0"/>
                </a:lnTo>
                <a:lnTo>
                  <a:pt x="0" y="1269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447790" y="5176520"/>
            <a:ext cx="129539" cy="41910"/>
          </a:xfrm>
          <a:custGeom>
            <a:avLst/>
            <a:gdLst/>
            <a:ahLst/>
            <a:cxnLst/>
            <a:rect l="l" t="t" r="r" b="b"/>
            <a:pathLst>
              <a:path w="129540" h="41910">
                <a:moveTo>
                  <a:pt x="3810" y="0"/>
                </a:moveTo>
                <a:lnTo>
                  <a:pt x="1270" y="12699"/>
                </a:lnTo>
                <a:lnTo>
                  <a:pt x="0" y="25399"/>
                </a:lnTo>
                <a:lnTo>
                  <a:pt x="125730" y="41909"/>
                </a:lnTo>
                <a:lnTo>
                  <a:pt x="127000" y="29209"/>
                </a:lnTo>
                <a:lnTo>
                  <a:pt x="129539" y="16509"/>
                </a:lnTo>
                <a:lnTo>
                  <a:pt x="381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72250" y="5193029"/>
            <a:ext cx="132080" cy="49530"/>
          </a:xfrm>
          <a:custGeom>
            <a:avLst/>
            <a:gdLst/>
            <a:ahLst/>
            <a:cxnLst/>
            <a:rect l="l" t="t" r="r" b="b"/>
            <a:pathLst>
              <a:path w="132079" h="49529">
                <a:moveTo>
                  <a:pt x="5079" y="0"/>
                </a:moveTo>
                <a:lnTo>
                  <a:pt x="0" y="25400"/>
                </a:lnTo>
                <a:lnTo>
                  <a:pt x="127000" y="49530"/>
                </a:lnTo>
                <a:lnTo>
                  <a:pt x="132079" y="2413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701790" y="5217159"/>
            <a:ext cx="2540" cy="12700"/>
          </a:xfrm>
          <a:custGeom>
            <a:avLst/>
            <a:gdLst/>
            <a:ahLst/>
            <a:cxnLst/>
            <a:rect l="l" t="t" r="r" b="b"/>
            <a:pathLst>
              <a:path w="2540" h="12700">
                <a:moveTo>
                  <a:pt x="2539" y="0"/>
                </a:moveTo>
                <a:lnTo>
                  <a:pt x="0" y="12700"/>
                </a:lnTo>
                <a:lnTo>
                  <a:pt x="2539" y="1269"/>
                </a:lnTo>
                <a:lnTo>
                  <a:pt x="253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697980" y="5218429"/>
            <a:ext cx="132080" cy="55880"/>
          </a:xfrm>
          <a:custGeom>
            <a:avLst/>
            <a:gdLst/>
            <a:ahLst/>
            <a:cxnLst/>
            <a:rect l="l" t="t" r="r" b="b"/>
            <a:pathLst>
              <a:path w="132079" h="55879">
                <a:moveTo>
                  <a:pt x="6350" y="0"/>
                </a:moveTo>
                <a:lnTo>
                  <a:pt x="3810" y="11430"/>
                </a:lnTo>
                <a:lnTo>
                  <a:pt x="0" y="24130"/>
                </a:lnTo>
                <a:lnTo>
                  <a:pt x="127000" y="55880"/>
                </a:lnTo>
                <a:lnTo>
                  <a:pt x="129540" y="44450"/>
                </a:lnTo>
                <a:lnTo>
                  <a:pt x="132079" y="31750"/>
                </a:lnTo>
                <a:lnTo>
                  <a:pt x="63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827519" y="5250179"/>
            <a:ext cx="3810" cy="12700"/>
          </a:xfrm>
          <a:custGeom>
            <a:avLst/>
            <a:gdLst/>
            <a:ahLst/>
            <a:cxnLst/>
            <a:rect l="l" t="t" r="r" b="b"/>
            <a:pathLst>
              <a:path w="3809" h="12700">
                <a:moveTo>
                  <a:pt x="3809" y="0"/>
                </a:moveTo>
                <a:lnTo>
                  <a:pt x="2539" y="0"/>
                </a:lnTo>
                <a:lnTo>
                  <a:pt x="0" y="12700"/>
                </a:lnTo>
                <a:lnTo>
                  <a:pt x="380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823709" y="5250179"/>
            <a:ext cx="133350" cy="62230"/>
          </a:xfrm>
          <a:custGeom>
            <a:avLst/>
            <a:gdLst/>
            <a:ahLst/>
            <a:cxnLst/>
            <a:rect l="l" t="t" r="r" b="b"/>
            <a:pathLst>
              <a:path w="133350" h="62229">
                <a:moveTo>
                  <a:pt x="7620" y="0"/>
                </a:moveTo>
                <a:lnTo>
                  <a:pt x="3810" y="12700"/>
                </a:lnTo>
                <a:lnTo>
                  <a:pt x="0" y="24130"/>
                </a:lnTo>
                <a:lnTo>
                  <a:pt x="125730" y="62230"/>
                </a:lnTo>
                <a:lnTo>
                  <a:pt x="129540" y="50800"/>
                </a:lnTo>
                <a:lnTo>
                  <a:pt x="133350" y="38100"/>
                </a:lnTo>
                <a:lnTo>
                  <a:pt x="762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953250" y="528827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5079" y="0"/>
                </a:moveTo>
                <a:lnTo>
                  <a:pt x="3809" y="0"/>
                </a:lnTo>
                <a:lnTo>
                  <a:pt x="0" y="12700"/>
                </a:lnTo>
                <a:lnTo>
                  <a:pt x="507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949440" y="5288279"/>
            <a:ext cx="134620" cy="67310"/>
          </a:xfrm>
          <a:custGeom>
            <a:avLst/>
            <a:gdLst/>
            <a:ahLst/>
            <a:cxnLst/>
            <a:rect l="l" t="t" r="r" b="b"/>
            <a:pathLst>
              <a:path w="134620" h="67310">
                <a:moveTo>
                  <a:pt x="8889" y="0"/>
                </a:moveTo>
                <a:lnTo>
                  <a:pt x="3809" y="12700"/>
                </a:lnTo>
                <a:lnTo>
                  <a:pt x="0" y="24130"/>
                </a:lnTo>
                <a:lnTo>
                  <a:pt x="125729" y="67310"/>
                </a:lnTo>
                <a:lnTo>
                  <a:pt x="130809" y="54610"/>
                </a:lnTo>
                <a:lnTo>
                  <a:pt x="134619" y="43180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075169" y="5331459"/>
            <a:ext cx="203200" cy="95250"/>
          </a:xfrm>
          <a:custGeom>
            <a:avLst/>
            <a:gdLst/>
            <a:ahLst/>
            <a:cxnLst/>
            <a:rect l="l" t="t" r="r" b="b"/>
            <a:pathLst>
              <a:path w="203200" h="95250">
                <a:moveTo>
                  <a:pt x="8889" y="0"/>
                </a:moveTo>
                <a:lnTo>
                  <a:pt x="5079" y="11429"/>
                </a:lnTo>
                <a:lnTo>
                  <a:pt x="0" y="24129"/>
                </a:lnTo>
                <a:lnTo>
                  <a:pt x="194309" y="95250"/>
                </a:lnTo>
                <a:lnTo>
                  <a:pt x="199389" y="83819"/>
                </a:lnTo>
                <a:lnTo>
                  <a:pt x="203200" y="71119"/>
                </a:lnTo>
                <a:lnTo>
                  <a:pt x="888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42339" y="1979929"/>
            <a:ext cx="7927340" cy="1826260"/>
          </a:xfrm>
          <a:custGeom>
            <a:avLst/>
            <a:gdLst/>
            <a:ahLst/>
            <a:cxnLst/>
            <a:rect l="l" t="t" r="r" b="b"/>
            <a:pathLst>
              <a:path w="7927340" h="1826260">
                <a:moveTo>
                  <a:pt x="0" y="0"/>
                </a:moveTo>
                <a:lnTo>
                  <a:pt x="7927339" y="0"/>
                </a:lnTo>
                <a:lnTo>
                  <a:pt x="7927339" y="1826260"/>
                </a:lnTo>
                <a:lnTo>
                  <a:pt x="0" y="182626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42339" y="1979929"/>
            <a:ext cx="7927340" cy="1826260"/>
          </a:xfrm>
          <a:custGeom>
            <a:avLst/>
            <a:gdLst/>
            <a:ahLst/>
            <a:cxnLst/>
            <a:rect l="l" t="t" r="r" b="b"/>
            <a:pathLst>
              <a:path w="7927340" h="1826260">
                <a:moveTo>
                  <a:pt x="0" y="0"/>
                </a:moveTo>
                <a:lnTo>
                  <a:pt x="7927339" y="0"/>
                </a:lnTo>
                <a:lnTo>
                  <a:pt x="7927339" y="1826260"/>
                </a:lnTo>
                <a:lnTo>
                  <a:pt x="0" y="182626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1945639" y="2046495"/>
            <a:ext cx="3170555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voi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free_block(ptr_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p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87680" marR="724535">
              <a:lnSpc>
                <a:spcPct val="100499"/>
              </a:lnSpc>
              <a:spcBef>
                <a:spcPts val="10"/>
              </a:spcBef>
            </a:pP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*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&amp;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~0x80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; 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nex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+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*p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0" name="object 2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231" name="object 2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26" name="object 226"/>
          <p:cNvSpPr txBox="1"/>
          <p:nvPr/>
        </p:nvSpPr>
        <p:spPr>
          <a:xfrm>
            <a:off x="5115559" y="2292875"/>
            <a:ext cx="2804795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ct val="100000"/>
              </a:lnSpc>
            </a:pP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/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Clea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allocate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bi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R="480695" indent="121920">
              <a:lnSpc>
                <a:spcPts val="1939"/>
              </a:lnSpc>
              <a:spcBef>
                <a:spcPts val="55"/>
              </a:spcBef>
            </a:pP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/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Fin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nex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bloc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k 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0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ts val="1870"/>
              </a:lnSpc>
            </a:pP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2433320" y="2784365"/>
            <a:ext cx="2560955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((*nex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&amp;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0x80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=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R="114300" algn="ctr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*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+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*next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603240" y="3030745"/>
            <a:ext cx="243903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indent="-365760">
              <a:lnSpc>
                <a:spcPct val="100499"/>
              </a:lnSpc>
            </a:pP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Ad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t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thi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bloc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k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f 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nex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als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600" b="1" spc="-5" dirty="0">
                <a:solidFill>
                  <a:srgbClr val="000099"/>
                </a:solidFill>
                <a:latin typeface="Courier New"/>
                <a:cs typeface="Courier New"/>
              </a:rPr>
              <a:t> fre</a:t>
            </a: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1945639" y="3275855"/>
            <a:ext cx="1225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dirty="0">
                <a:solidFill>
                  <a:srgbClr val="000099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66" name="object 166"/>
          <p:cNvGraphicFramePr>
            <a:graphicFrameLocks noGrp="1"/>
          </p:cNvGraphicFramePr>
          <p:nvPr/>
        </p:nvGraphicFramePr>
        <p:xfrm>
          <a:off x="2458372" y="4341782"/>
          <a:ext cx="5375904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object 199"/>
          <p:cNvGraphicFramePr>
            <a:graphicFrameLocks noGrp="1"/>
          </p:cNvGraphicFramePr>
          <p:nvPr/>
        </p:nvGraphicFramePr>
        <p:xfrm>
          <a:off x="2458372" y="5433982"/>
          <a:ext cx="5375904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6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59" y="319449"/>
            <a:ext cx="88163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  <a:tabLst>
                <a:tab pos="1948814" algn="l"/>
              </a:tabLst>
            </a:pP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pli</a:t>
            </a:r>
            <a:r>
              <a:rPr spc="-25" dirty="0"/>
              <a:t>c</a:t>
            </a:r>
            <a:r>
              <a:rPr spc="-5" dirty="0"/>
              <a:t>i</a:t>
            </a:r>
            <a:r>
              <a:rPr dirty="0"/>
              <a:t>t	</a:t>
            </a:r>
            <a:r>
              <a:rPr spc="-10" dirty="0"/>
              <a:t>L</a:t>
            </a:r>
            <a:r>
              <a:rPr spc="-5" dirty="0"/>
              <a:t>i</a:t>
            </a:r>
            <a:r>
              <a:rPr spc="-20" dirty="0"/>
              <a:t>s</a:t>
            </a:r>
            <a:r>
              <a:rPr spc="-10" dirty="0"/>
              <a:t>t</a:t>
            </a:r>
            <a:r>
              <a:rPr dirty="0"/>
              <a:t>:</a:t>
            </a:r>
            <a:r>
              <a:rPr spc="-5" dirty="0"/>
              <a:t> </a:t>
            </a:r>
            <a:r>
              <a:rPr spc="-15" dirty="0"/>
              <a:t>B</a:t>
            </a:r>
            <a:r>
              <a:rPr spc="-5" dirty="0"/>
              <a:t>i</a:t>
            </a:r>
            <a:r>
              <a:rPr spc="-10" dirty="0"/>
              <a:t>d</a:t>
            </a:r>
            <a:r>
              <a:rPr spc="-5" dirty="0"/>
              <a:t>i</a:t>
            </a:r>
            <a:r>
              <a:rPr spc="-10" dirty="0"/>
              <a:t>r</a:t>
            </a:r>
            <a:r>
              <a:rPr spc="-15" dirty="0"/>
              <a:t>ec</a:t>
            </a:r>
            <a:r>
              <a:rPr dirty="0"/>
              <a:t>t</a:t>
            </a:r>
            <a:r>
              <a:rPr spc="-15" dirty="0"/>
              <a:t>i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a</a:t>
            </a:r>
            <a:r>
              <a:rPr spc="-5" dirty="0"/>
              <a:t>l </a:t>
            </a:r>
            <a:r>
              <a:rPr spc="-15" dirty="0"/>
              <a:t>C</a:t>
            </a:r>
            <a:r>
              <a:rPr spc="-10" dirty="0"/>
              <a:t>o</a:t>
            </a:r>
            <a:r>
              <a:rPr spc="-20" dirty="0"/>
              <a:t>a</a:t>
            </a:r>
            <a:r>
              <a:rPr spc="-5" dirty="0"/>
              <a:t>l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15" dirty="0"/>
              <a:t>ci</a:t>
            </a:r>
            <a:r>
              <a:rPr spc="5" dirty="0"/>
              <a:t>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459" y="1146730"/>
            <a:ext cx="2828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ry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[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nu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73</a:t>
            </a:r>
            <a:r>
              <a:rPr sz="2000" spc="-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15336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1469572"/>
            <a:ext cx="7334884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500"/>
              </a:lnSpc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lso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5" dirty="0">
                <a:latin typeface="Arial"/>
                <a:cs typeface="Arial"/>
              </a:rPr>
              <a:t>e/a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u="heavy" spc="-15" dirty="0">
                <a:latin typeface="Arial"/>
                <a:cs typeface="Arial"/>
              </a:rPr>
              <a:t>e</a:t>
            </a:r>
            <a:r>
              <a:rPr sz="1800" i="1" u="heavy" spc="-5" dirty="0">
                <a:latin typeface="Arial"/>
                <a:cs typeface="Arial"/>
              </a:rPr>
              <a:t>n</a:t>
            </a:r>
            <a:r>
              <a:rPr sz="1800" i="1" u="heavy" dirty="0">
                <a:latin typeface="Arial"/>
                <a:cs typeface="Arial"/>
              </a:rPr>
              <a:t>d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ws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ba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, 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 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tant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19" y="18410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19" y="21496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3115310"/>
            <a:ext cx="1847850" cy="1417320"/>
          </a:xfrm>
          <a:custGeom>
            <a:avLst/>
            <a:gdLst/>
            <a:ahLst/>
            <a:cxnLst/>
            <a:rect l="l" t="t" r="r" b="b"/>
            <a:pathLst>
              <a:path w="1847850" h="1417320">
                <a:moveTo>
                  <a:pt x="1847850" y="0"/>
                </a:moveTo>
                <a:lnTo>
                  <a:pt x="0" y="0"/>
                </a:lnTo>
                <a:lnTo>
                  <a:pt x="0" y="1417320"/>
                </a:lnTo>
                <a:lnTo>
                  <a:pt x="1847850" y="1417320"/>
                </a:lnTo>
                <a:lnTo>
                  <a:pt x="184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97220" y="2924552"/>
            <a:ext cx="2454910" cy="124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3830">
              <a:lnSpc>
                <a:spcPts val="159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= 1: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= 0: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ee</a:t>
            </a:r>
            <a:endParaRPr sz="1600">
              <a:latin typeface="Helvetica"/>
              <a:cs typeface="Helvetica"/>
            </a:endParaRPr>
          </a:p>
          <a:p>
            <a:pPr marL="12700" marR="5080">
              <a:lnSpc>
                <a:spcPct val="1661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10" dirty="0">
                <a:solidFill>
                  <a:srgbClr val="000066"/>
                </a:solidFill>
                <a:latin typeface="Helvetica"/>
                <a:cs typeface="Helvetica"/>
              </a:rPr>
              <a:t>z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: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ze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ay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: 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p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ic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i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on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 d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82950" y="467360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0" y="76200"/>
                </a:lnTo>
                <a:lnTo>
                  <a:pt x="7747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2410" y="471170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5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2970" y="5593079"/>
            <a:ext cx="6084399" cy="86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18739" y="5910322"/>
            <a:ext cx="4749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8615" algn="l"/>
              </a:tabLst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4	4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3670" y="5910322"/>
            <a:ext cx="47370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345" algn="l"/>
              </a:tabLst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4	6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9159" y="5910322"/>
            <a:ext cx="47370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345" algn="l"/>
              </a:tabLst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6	4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22819" y="5910322"/>
            <a:ext cx="138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4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66770" y="282575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0" y="76200"/>
                </a:lnTo>
                <a:lnTo>
                  <a:pt x="7746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6229" y="2863850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78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80489" y="4613652"/>
            <a:ext cx="24676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 marR="1141730" indent="-113030">
              <a:lnSpc>
                <a:spcPts val="1590"/>
              </a:lnSpc>
            </a:pP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u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nd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g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(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ot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)</a:t>
            </a:r>
            <a:endParaRPr sz="16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85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“</a:t>
            </a:r>
            <a:r>
              <a:rPr sz="1600" i="1" dirty="0">
                <a:latin typeface="Arial"/>
                <a:cs typeface="Arial"/>
              </a:rPr>
              <a:t>P</a:t>
            </a:r>
            <a:r>
              <a:rPr sz="1600" i="1" spc="-10" dirty="0">
                <a:latin typeface="Arial"/>
                <a:cs typeface="Arial"/>
              </a:rPr>
              <a:t>o</a:t>
            </a:r>
            <a:r>
              <a:rPr sz="1600" i="1" dirty="0">
                <a:latin typeface="Arial"/>
                <a:cs typeface="Arial"/>
              </a:rPr>
              <a:t>in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e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00" i="1" dirty="0">
                <a:latin typeface="Arial"/>
                <a:cs typeface="Arial"/>
              </a:rPr>
              <a:t>s” in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h</a:t>
            </a:r>
            <a:r>
              <a:rPr sz="1600" i="1" spc="-10" dirty="0">
                <a:latin typeface="Arial"/>
                <a:cs typeface="Arial"/>
              </a:rPr>
              <a:t>e</a:t>
            </a:r>
            <a:r>
              <a:rPr sz="1600" i="1" dirty="0">
                <a:latin typeface="Arial"/>
                <a:cs typeface="Arial"/>
              </a:rPr>
              <a:t>ade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00" i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610360" y="5910322"/>
            <a:ext cx="138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4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5810" y="2753102"/>
            <a:ext cx="7131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H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er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3989" y="6595554"/>
            <a:ext cx="17957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“</a:t>
            </a:r>
            <a:r>
              <a:rPr sz="1600" i="1" dirty="0">
                <a:latin typeface="Arial"/>
                <a:cs typeface="Arial"/>
              </a:rPr>
              <a:t>P</a:t>
            </a:r>
            <a:r>
              <a:rPr sz="1600" i="1" spc="-10" dirty="0">
                <a:latin typeface="Arial"/>
                <a:cs typeface="Arial"/>
              </a:rPr>
              <a:t>o</a:t>
            </a:r>
            <a:r>
              <a:rPr sz="1600" i="1" dirty="0">
                <a:latin typeface="Arial"/>
                <a:cs typeface="Arial"/>
              </a:rPr>
              <a:t>int</a:t>
            </a:r>
            <a:r>
              <a:rPr sz="1600" i="1" spc="-10" dirty="0">
                <a:latin typeface="Arial"/>
                <a:cs typeface="Arial"/>
              </a:rPr>
              <a:t>e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00" i="1" dirty="0">
                <a:latin typeface="Arial"/>
                <a:cs typeface="Arial"/>
              </a:rPr>
              <a:t>s” in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f</a:t>
            </a:r>
            <a:r>
              <a:rPr sz="1600" i="1" dirty="0">
                <a:latin typeface="Arial"/>
                <a:cs typeface="Arial"/>
              </a:rPr>
              <a:t>oo</a:t>
            </a:r>
            <a:r>
              <a:rPr sz="1600" i="1" spc="-10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e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00" i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29634" y="2694939"/>
          <a:ext cx="1847849" cy="2258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ze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320">
                <a:tc gridSpan="2">
                  <a:txBody>
                    <a:bodyPr/>
                    <a:lstStyle/>
                    <a:p>
                      <a:pPr marL="530225" marR="325755" indent="-198120">
                        <a:lnSpc>
                          <a:spcPts val="159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y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ad</a:t>
                      </a:r>
                      <a:r>
                        <a:rPr sz="16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 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g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69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ze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2669">
              <a:lnSpc>
                <a:spcPct val="100000"/>
              </a:lnSpc>
            </a:pPr>
            <a:r>
              <a:rPr spc="-5" dirty="0"/>
              <a:t>C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-10" dirty="0"/>
              <a:t>sta</a:t>
            </a:r>
            <a:r>
              <a:rPr spc="-5" dirty="0"/>
              <a:t>n</a:t>
            </a:r>
            <a:r>
              <a:rPr dirty="0"/>
              <a:t>t</a:t>
            </a:r>
            <a:r>
              <a:rPr spc="-10" dirty="0"/>
              <a:t> </a:t>
            </a:r>
            <a:r>
              <a:rPr spc="-155" dirty="0"/>
              <a:t>T</a:t>
            </a: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5" dirty="0"/>
              <a:t>C</a:t>
            </a:r>
            <a:r>
              <a:rPr spc="-20" dirty="0"/>
              <a:t>o</a:t>
            </a:r>
            <a:r>
              <a:rPr spc="-10" dirty="0"/>
              <a:t>a</a:t>
            </a:r>
            <a:r>
              <a:rPr spc="-15" dirty="0"/>
              <a:t>l</a:t>
            </a:r>
            <a:r>
              <a:rPr spc="-5" dirty="0"/>
              <a:t>e</a:t>
            </a:r>
            <a:r>
              <a:rPr spc="-20" dirty="0"/>
              <a:t>s</a:t>
            </a:r>
            <a:r>
              <a:rPr spc="-15" dirty="0"/>
              <a:t>c</a:t>
            </a:r>
            <a:r>
              <a:rPr spc="-5" dirty="0"/>
              <a:t>ing</a:t>
            </a:r>
          </a:p>
        </p:txBody>
      </p:sp>
      <p:sp>
        <p:nvSpPr>
          <p:cNvPr id="4" name="object 4"/>
          <p:cNvSpPr/>
          <p:nvPr/>
        </p:nvSpPr>
        <p:spPr>
          <a:xfrm>
            <a:off x="4367529" y="3528059"/>
            <a:ext cx="1259840" cy="335280"/>
          </a:xfrm>
          <a:custGeom>
            <a:avLst/>
            <a:gdLst/>
            <a:ahLst/>
            <a:cxnLst/>
            <a:rect l="l" t="t" r="r" b="b"/>
            <a:pathLst>
              <a:path w="1259839" h="335279">
                <a:moveTo>
                  <a:pt x="1259840" y="0"/>
                </a:moveTo>
                <a:lnTo>
                  <a:pt x="0" y="0"/>
                </a:lnTo>
                <a:lnTo>
                  <a:pt x="0" y="335279"/>
                </a:lnTo>
                <a:lnTo>
                  <a:pt x="1259840" y="335279"/>
                </a:lnTo>
                <a:lnTo>
                  <a:pt x="1259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7740" y="2856229"/>
            <a:ext cx="1259840" cy="335280"/>
          </a:xfrm>
          <a:custGeom>
            <a:avLst/>
            <a:gdLst/>
            <a:ahLst/>
            <a:cxnLst/>
            <a:rect l="l" t="t" r="r" b="b"/>
            <a:pathLst>
              <a:path w="1259840" h="335280">
                <a:moveTo>
                  <a:pt x="1259839" y="0"/>
                </a:moveTo>
                <a:lnTo>
                  <a:pt x="0" y="0"/>
                </a:lnTo>
                <a:lnTo>
                  <a:pt x="0" y="335280"/>
                </a:lnTo>
                <a:lnTo>
                  <a:pt x="1259839" y="335280"/>
                </a:lnTo>
                <a:lnTo>
                  <a:pt x="1259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7950" y="2856229"/>
            <a:ext cx="1259840" cy="335280"/>
          </a:xfrm>
          <a:custGeom>
            <a:avLst/>
            <a:gdLst/>
            <a:ahLst/>
            <a:cxnLst/>
            <a:rect l="l" t="t" r="r" b="b"/>
            <a:pathLst>
              <a:path w="1259840" h="335280">
                <a:moveTo>
                  <a:pt x="1259840" y="0"/>
                </a:moveTo>
                <a:lnTo>
                  <a:pt x="0" y="0"/>
                </a:lnTo>
                <a:lnTo>
                  <a:pt x="0" y="335280"/>
                </a:lnTo>
                <a:lnTo>
                  <a:pt x="1259840" y="335280"/>
                </a:lnTo>
                <a:lnTo>
                  <a:pt x="1259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7950" y="3528059"/>
            <a:ext cx="1259840" cy="335280"/>
          </a:xfrm>
          <a:custGeom>
            <a:avLst/>
            <a:gdLst/>
            <a:ahLst/>
            <a:cxnLst/>
            <a:rect l="l" t="t" r="r" b="b"/>
            <a:pathLst>
              <a:path w="1259840" h="335279">
                <a:moveTo>
                  <a:pt x="1259840" y="0"/>
                </a:moveTo>
                <a:lnTo>
                  <a:pt x="0" y="0"/>
                </a:lnTo>
                <a:lnTo>
                  <a:pt x="0" y="335279"/>
                </a:lnTo>
                <a:lnTo>
                  <a:pt x="1259840" y="335279"/>
                </a:lnTo>
                <a:lnTo>
                  <a:pt x="1259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7840" y="3065013"/>
            <a:ext cx="1296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00"/>
              </a:lnSpc>
            </a:pP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800" b="1" spc="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oc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k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being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eed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43479" y="33223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5489" y="3360420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3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52420" y="2217923"/>
            <a:ext cx="761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C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1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532629" y="2217923"/>
            <a:ext cx="761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C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2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1570" y="2217923"/>
            <a:ext cx="761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C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3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91780" y="2217923"/>
            <a:ext cx="761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C</a:t>
            </a:r>
            <a:r>
              <a:rPr sz="1800" b="1" spc="-15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4</a:t>
            </a:r>
            <a:endParaRPr sz="1800">
              <a:latin typeface="Helvetica"/>
              <a:cs typeface="Helvetic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87320" y="2856229"/>
          <a:ext cx="1259840" cy="1007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ca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ca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67529" y="2856229"/>
          <a:ext cx="1259840" cy="1007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-2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ca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fr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47740" y="2856229"/>
          <a:ext cx="1259839" cy="1007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fr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ca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ed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27950" y="2856229"/>
          <a:ext cx="1259840" cy="1007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fr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fr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ee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>
              <a:lnSpc>
                <a:spcPts val="4765"/>
              </a:lnSpc>
            </a:pPr>
            <a:r>
              <a:rPr spc="-10" dirty="0"/>
              <a:t>Hars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10" dirty="0"/>
              <a:t>R</a:t>
            </a:r>
            <a:r>
              <a:rPr spc="-15" dirty="0"/>
              <a:t>e</a:t>
            </a:r>
            <a:r>
              <a:rPr spc="-10" dirty="0"/>
              <a:t>a</a:t>
            </a:r>
            <a:r>
              <a:rPr spc="-15" dirty="0"/>
              <a:t>l</a:t>
            </a:r>
            <a:r>
              <a:rPr spc="-5" dirty="0"/>
              <a:t>i</a:t>
            </a:r>
            <a:r>
              <a:rPr spc="-10" dirty="0"/>
              <a:t>t</a:t>
            </a:r>
            <a:r>
              <a:rPr dirty="0"/>
              <a:t>y:</a:t>
            </a:r>
            <a:r>
              <a:rPr spc="-15" dirty="0"/>
              <a:t> </a:t>
            </a:r>
            <a:r>
              <a:rPr spc="-5" dirty="0"/>
              <a:t>M</a:t>
            </a:r>
            <a:r>
              <a:rPr spc="-15" dirty="0"/>
              <a:t>e</a:t>
            </a:r>
            <a:r>
              <a:rPr spc="-10" dirty="0"/>
              <a:t>mor</a:t>
            </a:r>
            <a:r>
              <a:rPr spc="-5" dirty="0"/>
              <a:t>y</a:t>
            </a:r>
            <a:r>
              <a:rPr dirty="0"/>
              <a:t> </a:t>
            </a:r>
            <a:r>
              <a:rPr spc="-5" dirty="0"/>
              <a:t>M</a:t>
            </a:r>
            <a:r>
              <a:rPr spc="-20" dirty="0"/>
              <a:t>a</a:t>
            </a:r>
            <a:r>
              <a:rPr spc="-10" dirty="0"/>
              <a:t>t</a:t>
            </a:r>
            <a:r>
              <a:rPr dirty="0"/>
              <a:t>t</a:t>
            </a:r>
            <a:r>
              <a:rPr spc="-15" dirty="0"/>
              <a:t>e</a:t>
            </a:r>
            <a:r>
              <a:rPr spc="-10" dirty="0"/>
              <a:t>rs</a:t>
            </a:r>
            <a:r>
              <a:rPr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459" y="1417986"/>
            <a:ext cx="33286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u</a:t>
            </a:r>
            <a:r>
              <a:rPr sz="2400" spc="-5" dirty="0">
                <a:latin typeface="Arial"/>
                <a:cs typeface="Arial"/>
              </a:rPr>
              <a:t>nli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ited!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18918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1828982"/>
            <a:ext cx="426021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-5" dirty="0">
                <a:latin typeface="Arial"/>
                <a:cs typeface="Arial"/>
              </a:rPr>
              <a:t> do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nat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19" y="22347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7010" y="252680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9889" y="2463982"/>
            <a:ext cx="54127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pe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ly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b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p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x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, g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p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go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2925476"/>
            <a:ext cx="63741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ef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pe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iall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ni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iou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2819" y="34119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5700" y="3347902"/>
            <a:ext cx="42106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tant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59" y="3809396"/>
            <a:ext cx="4838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ifo</a:t>
            </a:r>
            <a:r>
              <a:rPr sz="2400" dirty="0">
                <a:latin typeface="Arial"/>
                <a:cs typeface="Arial"/>
              </a:rPr>
              <a:t>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2819" y="42959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5700" y="4231821"/>
            <a:ext cx="8044815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5" dirty="0">
                <a:latin typeface="Arial"/>
                <a:cs typeface="Arial"/>
              </a:rPr>
              <a:t>tua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-5" dirty="0">
                <a:latin typeface="Arial"/>
                <a:cs typeface="Arial"/>
              </a:rPr>
              <a:t> e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fe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fe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pe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080"/>
              </a:lnSpc>
              <a:spcBef>
                <a:spcPts val="675"/>
              </a:spcBef>
            </a:pPr>
            <a:r>
              <a:rPr sz="1800" spc="-5" dirty="0">
                <a:latin typeface="Arial"/>
                <a:cs typeface="Arial"/>
              </a:rPr>
              <a:t>Ada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</a:t>
            </a:r>
            <a:r>
              <a:rPr sz="1800" spc="-5" dirty="0">
                <a:latin typeface="Arial"/>
                <a:cs typeface="Arial"/>
              </a:rPr>
              <a:t>te</a:t>
            </a:r>
            <a:r>
              <a:rPr sz="1800" dirty="0">
                <a:latin typeface="Arial"/>
                <a:cs typeface="Arial"/>
              </a:rPr>
              <a:t>m 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im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2819" y="46388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52345" algn="l"/>
              </a:tabLst>
            </a:pPr>
            <a:r>
              <a:rPr spc="-5" dirty="0"/>
              <a:t>C</a:t>
            </a:r>
            <a:r>
              <a:rPr spc="-20" dirty="0"/>
              <a:t>o</a:t>
            </a:r>
            <a:r>
              <a:rPr spc="5" dirty="0"/>
              <a:t>n</a:t>
            </a:r>
            <a:r>
              <a:rPr spc="-20" dirty="0"/>
              <a:t>s</a:t>
            </a:r>
            <a:r>
              <a:rPr dirty="0"/>
              <a:t>t</a:t>
            </a:r>
            <a:r>
              <a:rPr spc="-20" dirty="0"/>
              <a:t>a</a:t>
            </a:r>
            <a:r>
              <a:rPr spc="-5" dirty="0"/>
              <a:t>n</a:t>
            </a:r>
            <a:r>
              <a:rPr dirty="0"/>
              <a:t>t	</a:t>
            </a:r>
            <a:r>
              <a:rPr spc="-165" dirty="0"/>
              <a:t>T</a:t>
            </a: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5" dirty="0"/>
              <a:t>C</a:t>
            </a:r>
            <a:r>
              <a:rPr spc="-10" dirty="0"/>
              <a:t>o</a:t>
            </a:r>
            <a:r>
              <a:rPr spc="-20" dirty="0"/>
              <a:t>a</a:t>
            </a:r>
            <a:r>
              <a:rPr spc="-5" dirty="0"/>
              <a:t>l</a:t>
            </a:r>
            <a:r>
              <a:rPr spc="-15" dirty="0"/>
              <a:t>e</a:t>
            </a:r>
            <a:r>
              <a:rPr spc="-20" dirty="0"/>
              <a:t>s</a:t>
            </a:r>
            <a:r>
              <a:rPr spc="-5" dirty="0"/>
              <a:t>c</a:t>
            </a:r>
            <a:r>
              <a:rPr spc="-15" dirty="0"/>
              <a:t>i</a:t>
            </a:r>
            <a:r>
              <a:rPr spc="5" dirty="0"/>
              <a:t>n</a:t>
            </a:r>
            <a:r>
              <a:rPr spc="-5" dirty="0"/>
              <a:t>g</a:t>
            </a:r>
            <a:r>
              <a:rPr spc="-20" dirty="0"/>
              <a:t> </a:t>
            </a:r>
            <a:r>
              <a:rPr spc="-10" dirty="0"/>
              <a:t>(</a:t>
            </a:r>
            <a:r>
              <a:rPr spc="-5" dirty="0"/>
              <a:t>C</a:t>
            </a:r>
            <a:r>
              <a:rPr spc="-10" dirty="0"/>
              <a:t>a</a:t>
            </a:r>
            <a:r>
              <a:rPr spc="-20" dirty="0"/>
              <a:t>s</a:t>
            </a:r>
            <a:r>
              <a:rPr spc="-5" dirty="0"/>
              <a:t>e </a:t>
            </a:r>
            <a:r>
              <a:rPr spc="-20" dirty="0"/>
              <a:t>1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489959" y="47955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0009" y="47955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0"/>
                </a:moveTo>
                <a:lnTo>
                  <a:pt x="0" y="0"/>
                </a:lnTo>
                <a:lnTo>
                  <a:pt x="38100" y="76199"/>
                </a:lnTo>
                <a:lnTo>
                  <a:pt x="7619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3550" y="2856229"/>
            <a:ext cx="1428750" cy="335280"/>
          </a:xfrm>
          <a:custGeom>
            <a:avLst/>
            <a:gdLst/>
            <a:ahLst/>
            <a:cxnLst/>
            <a:rect l="l" t="t" r="r" b="b"/>
            <a:pathLst>
              <a:path w="1428750" h="335280">
                <a:moveTo>
                  <a:pt x="1428750" y="0"/>
                </a:moveTo>
                <a:lnTo>
                  <a:pt x="0" y="0"/>
                </a:lnTo>
                <a:lnTo>
                  <a:pt x="0" y="335280"/>
                </a:lnTo>
                <a:lnTo>
                  <a:pt x="1428750" y="335280"/>
                </a:lnTo>
                <a:lnTo>
                  <a:pt x="1428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1030" y="2856229"/>
            <a:ext cx="420370" cy="335280"/>
          </a:xfrm>
          <a:custGeom>
            <a:avLst/>
            <a:gdLst/>
            <a:ahLst/>
            <a:cxnLst/>
            <a:rect l="l" t="t" r="r" b="b"/>
            <a:pathLst>
              <a:path w="420370" h="335280">
                <a:moveTo>
                  <a:pt x="420370" y="0"/>
                </a:moveTo>
                <a:lnTo>
                  <a:pt x="0" y="0"/>
                </a:lnTo>
                <a:lnTo>
                  <a:pt x="0" y="335280"/>
                </a:lnTo>
                <a:lnTo>
                  <a:pt x="420370" y="335280"/>
                </a:lnTo>
                <a:lnTo>
                  <a:pt x="4203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4620" y="332232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0" y="76200"/>
                </a:lnTo>
                <a:lnTo>
                  <a:pt x="7746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20259" y="33604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01882" y="1846232"/>
          <a:ext cx="1847850" cy="3023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20516" y="1846232"/>
          <a:ext cx="1843166" cy="3023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8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286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286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8097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8097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46066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8097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46066">
                      <a:solidFill>
                        <a:srgbClr val="000066"/>
                      </a:solidFill>
                      <a:prstDash val="solid"/>
                    </a:lnR>
                    <a:lnT w="38097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8097">
                      <a:solidFill>
                        <a:srgbClr val="000066"/>
                      </a:solidFill>
                      <a:prstDash val="solid"/>
                    </a:lnL>
                    <a:lnR w="38097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46066">
                      <a:solidFill>
                        <a:srgbClr val="000066"/>
                      </a:solidFill>
                      <a:prstDash val="solid"/>
                    </a:lnL>
                    <a:lnR w="28634">
                      <a:solidFill>
                        <a:srgbClr val="FFFFFF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28634">
                      <a:solidFill>
                        <a:srgbClr val="FFFFFF"/>
                      </a:solidFill>
                      <a:prstDash val="solid"/>
                    </a:lnL>
                    <a:lnR w="38097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8097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3550" y="2856229"/>
            <a:ext cx="1428750" cy="335280"/>
          </a:xfrm>
          <a:custGeom>
            <a:avLst/>
            <a:gdLst/>
            <a:ahLst/>
            <a:cxnLst/>
            <a:rect l="l" t="t" r="r" b="b"/>
            <a:pathLst>
              <a:path w="1428750" h="335280">
                <a:moveTo>
                  <a:pt x="1428750" y="0"/>
                </a:moveTo>
                <a:lnTo>
                  <a:pt x="0" y="0"/>
                </a:lnTo>
                <a:lnTo>
                  <a:pt x="0" y="335280"/>
                </a:lnTo>
                <a:lnTo>
                  <a:pt x="1428750" y="335280"/>
                </a:lnTo>
                <a:lnTo>
                  <a:pt x="1428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71030" y="2856229"/>
            <a:ext cx="420370" cy="335280"/>
          </a:xfrm>
          <a:custGeom>
            <a:avLst/>
            <a:gdLst/>
            <a:ahLst/>
            <a:cxnLst/>
            <a:rect l="l" t="t" r="r" b="b"/>
            <a:pathLst>
              <a:path w="420370" h="335280">
                <a:moveTo>
                  <a:pt x="420370" y="0"/>
                </a:moveTo>
                <a:lnTo>
                  <a:pt x="0" y="0"/>
                </a:lnTo>
                <a:lnTo>
                  <a:pt x="0" y="335280"/>
                </a:lnTo>
                <a:lnTo>
                  <a:pt x="420370" y="335280"/>
                </a:lnTo>
                <a:lnTo>
                  <a:pt x="4203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2320" y="47955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5860" y="3864609"/>
            <a:ext cx="1427480" cy="335280"/>
          </a:xfrm>
          <a:custGeom>
            <a:avLst/>
            <a:gdLst/>
            <a:ahLst/>
            <a:cxnLst/>
            <a:rect l="l" t="t" r="r" b="b"/>
            <a:pathLst>
              <a:path w="1427479" h="335279">
                <a:moveTo>
                  <a:pt x="1427479" y="0"/>
                </a:moveTo>
                <a:lnTo>
                  <a:pt x="0" y="0"/>
                </a:lnTo>
                <a:lnTo>
                  <a:pt x="0" y="335279"/>
                </a:lnTo>
                <a:lnTo>
                  <a:pt x="1427479" y="335279"/>
                </a:lnTo>
                <a:lnTo>
                  <a:pt x="142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4609" y="3864609"/>
            <a:ext cx="419100" cy="335280"/>
          </a:xfrm>
          <a:custGeom>
            <a:avLst/>
            <a:gdLst/>
            <a:ahLst/>
            <a:cxnLst/>
            <a:rect l="l" t="t" r="r" b="b"/>
            <a:pathLst>
              <a:path w="419100" h="335279">
                <a:moveTo>
                  <a:pt x="419100" y="0"/>
                </a:moveTo>
                <a:lnTo>
                  <a:pt x="0" y="0"/>
                </a:lnTo>
                <a:lnTo>
                  <a:pt x="0" y="335279"/>
                </a:lnTo>
                <a:lnTo>
                  <a:pt x="419100" y="33527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5860" y="4535170"/>
            <a:ext cx="1427480" cy="336550"/>
          </a:xfrm>
          <a:custGeom>
            <a:avLst/>
            <a:gdLst/>
            <a:ahLst/>
            <a:cxnLst/>
            <a:rect l="l" t="t" r="r" b="b"/>
            <a:pathLst>
              <a:path w="1427479" h="336550">
                <a:moveTo>
                  <a:pt x="1427479" y="0"/>
                </a:moveTo>
                <a:lnTo>
                  <a:pt x="0" y="0"/>
                </a:lnTo>
                <a:lnTo>
                  <a:pt x="0" y="336549"/>
                </a:lnTo>
                <a:lnTo>
                  <a:pt x="1427479" y="336549"/>
                </a:lnTo>
                <a:lnTo>
                  <a:pt x="1427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4620" y="332232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0" y="76200"/>
                </a:lnTo>
                <a:lnTo>
                  <a:pt x="7746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0259" y="33604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52345" algn="l"/>
              </a:tabLst>
            </a:pPr>
            <a:r>
              <a:rPr spc="-5" dirty="0"/>
              <a:t>C</a:t>
            </a:r>
            <a:r>
              <a:rPr spc="-20" dirty="0"/>
              <a:t>o</a:t>
            </a:r>
            <a:r>
              <a:rPr spc="5" dirty="0"/>
              <a:t>n</a:t>
            </a:r>
            <a:r>
              <a:rPr spc="-20" dirty="0"/>
              <a:t>s</a:t>
            </a:r>
            <a:r>
              <a:rPr dirty="0"/>
              <a:t>t</a:t>
            </a:r>
            <a:r>
              <a:rPr spc="-20" dirty="0"/>
              <a:t>a</a:t>
            </a:r>
            <a:r>
              <a:rPr spc="-5" dirty="0"/>
              <a:t>n</a:t>
            </a:r>
            <a:r>
              <a:rPr dirty="0"/>
              <a:t>t	</a:t>
            </a:r>
            <a:r>
              <a:rPr spc="-165" dirty="0"/>
              <a:t>T</a:t>
            </a: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5" dirty="0"/>
              <a:t>C</a:t>
            </a:r>
            <a:r>
              <a:rPr spc="-10" dirty="0"/>
              <a:t>o</a:t>
            </a:r>
            <a:r>
              <a:rPr spc="-20" dirty="0"/>
              <a:t>a</a:t>
            </a:r>
            <a:r>
              <a:rPr spc="-5" dirty="0"/>
              <a:t>l</a:t>
            </a:r>
            <a:r>
              <a:rPr spc="-15" dirty="0"/>
              <a:t>e</a:t>
            </a:r>
            <a:r>
              <a:rPr spc="-20" dirty="0"/>
              <a:t>s</a:t>
            </a:r>
            <a:r>
              <a:rPr spc="-5" dirty="0"/>
              <a:t>c</a:t>
            </a:r>
            <a:r>
              <a:rPr spc="-15" dirty="0"/>
              <a:t>i</a:t>
            </a:r>
            <a:r>
              <a:rPr spc="5" dirty="0"/>
              <a:t>n</a:t>
            </a:r>
            <a:r>
              <a:rPr spc="-5" dirty="0"/>
              <a:t>g</a:t>
            </a:r>
            <a:r>
              <a:rPr spc="-20" dirty="0"/>
              <a:t> </a:t>
            </a:r>
            <a:r>
              <a:rPr spc="-10" dirty="0"/>
              <a:t>(</a:t>
            </a:r>
            <a:r>
              <a:rPr spc="-5" dirty="0"/>
              <a:t>C</a:t>
            </a:r>
            <a:r>
              <a:rPr spc="-10" dirty="0"/>
              <a:t>a</a:t>
            </a:r>
            <a:r>
              <a:rPr spc="-20" dirty="0"/>
              <a:t>s</a:t>
            </a:r>
            <a:r>
              <a:rPr spc="-5" dirty="0"/>
              <a:t>e </a:t>
            </a:r>
            <a:r>
              <a:rPr spc="-20" dirty="0"/>
              <a:t>2</a:t>
            </a:r>
            <a:r>
              <a:rPr dirty="0"/>
              <a:t>)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541932" y="1846232"/>
          <a:ext cx="1847849" cy="3023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+m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3659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+m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434242" y="1846232"/>
          <a:ext cx="1847849" cy="3023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959" y="47955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52345" algn="l"/>
              </a:tabLst>
            </a:pPr>
            <a:r>
              <a:rPr spc="-5" dirty="0"/>
              <a:t>C</a:t>
            </a:r>
            <a:r>
              <a:rPr spc="-20" dirty="0"/>
              <a:t>o</a:t>
            </a:r>
            <a:r>
              <a:rPr spc="5" dirty="0"/>
              <a:t>n</a:t>
            </a:r>
            <a:r>
              <a:rPr spc="-20" dirty="0"/>
              <a:t>s</a:t>
            </a:r>
            <a:r>
              <a:rPr dirty="0"/>
              <a:t>t</a:t>
            </a:r>
            <a:r>
              <a:rPr spc="-20" dirty="0"/>
              <a:t>a</a:t>
            </a:r>
            <a:r>
              <a:rPr spc="-5" dirty="0"/>
              <a:t>n</a:t>
            </a:r>
            <a:r>
              <a:rPr dirty="0"/>
              <a:t>t	</a:t>
            </a:r>
            <a:r>
              <a:rPr spc="-165" dirty="0"/>
              <a:t>T</a:t>
            </a: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5" dirty="0"/>
              <a:t>C</a:t>
            </a:r>
            <a:r>
              <a:rPr spc="-10" dirty="0"/>
              <a:t>o</a:t>
            </a:r>
            <a:r>
              <a:rPr spc="-20" dirty="0"/>
              <a:t>a</a:t>
            </a:r>
            <a:r>
              <a:rPr spc="-5" dirty="0"/>
              <a:t>l</a:t>
            </a:r>
            <a:r>
              <a:rPr spc="-15" dirty="0"/>
              <a:t>e</a:t>
            </a:r>
            <a:r>
              <a:rPr spc="-20" dirty="0"/>
              <a:t>s</a:t>
            </a:r>
            <a:r>
              <a:rPr spc="-5" dirty="0"/>
              <a:t>c</a:t>
            </a:r>
            <a:r>
              <a:rPr spc="-15" dirty="0"/>
              <a:t>i</a:t>
            </a:r>
            <a:r>
              <a:rPr spc="5" dirty="0"/>
              <a:t>n</a:t>
            </a:r>
            <a:r>
              <a:rPr spc="-5" dirty="0"/>
              <a:t>g</a:t>
            </a:r>
            <a:r>
              <a:rPr spc="-20" dirty="0"/>
              <a:t> </a:t>
            </a:r>
            <a:r>
              <a:rPr spc="-10" dirty="0"/>
              <a:t>(</a:t>
            </a:r>
            <a:r>
              <a:rPr spc="-5" dirty="0"/>
              <a:t>C</a:t>
            </a:r>
            <a:r>
              <a:rPr spc="-10" dirty="0"/>
              <a:t>a</a:t>
            </a:r>
            <a:r>
              <a:rPr spc="-20" dirty="0"/>
              <a:t>s</a:t>
            </a:r>
            <a:r>
              <a:rPr spc="-5" dirty="0"/>
              <a:t>e </a:t>
            </a:r>
            <a:r>
              <a:rPr spc="-20" dirty="0"/>
              <a:t>3</a:t>
            </a:r>
            <a:r>
              <a:rPr dirty="0"/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6430009" y="47955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0"/>
                </a:moveTo>
                <a:lnTo>
                  <a:pt x="0" y="0"/>
                </a:lnTo>
                <a:lnTo>
                  <a:pt x="38100" y="76199"/>
                </a:lnTo>
                <a:lnTo>
                  <a:pt x="76199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4620" y="332232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0" y="76200"/>
                </a:lnTo>
                <a:lnTo>
                  <a:pt x="7746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0259" y="33604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01882" y="1846232"/>
          <a:ext cx="1847850" cy="3023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41932" y="1846232"/>
          <a:ext cx="1847849" cy="3023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+m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93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+m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52345" algn="l"/>
              </a:tabLst>
            </a:pPr>
            <a:r>
              <a:rPr spc="-5" dirty="0"/>
              <a:t>C</a:t>
            </a:r>
            <a:r>
              <a:rPr spc="-20" dirty="0"/>
              <a:t>o</a:t>
            </a:r>
            <a:r>
              <a:rPr spc="5" dirty="0"/>
              <a:t>n</a:t>
            </a:r>
            <a:r>
              <a:rPr spc="-20" dirty="0"/>
              <a:t>s</a:t>
            </a:r>
            <a:r>
              <a:rPr dirty="0"/>
              <a:t>t</a:t>
            </a:r>
            <a:r>
              <a:rPr spc="-20" dirty="0"/>
              <a:t>a</a:t>
            </a:r>
            <a:r>
              <a:rPr spc="-5" dirty="0"/>
              <a:t>n</a:t>
            </a:r>
            <a:r>
              <a:rPr dirty="0"/>
              <a:t>t	</a:t>
            </a:r>
            <a:r>
              <a:rPr spc="-165" dirty="0"/>
              <a:t>T</a:t>
            </a: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5" dirty="0"/>
              <a:t>C</a:t>
            </a:r>
            <a:r>
              <a:rPr spc="-10" dirty="0"/>
              <a:t>o</a:t>
            </a:r>
            <a:r>
              <a:rPr spc="-20" dirty="0"/>
              <a:t>a</a:t>
            </a:r>
            <a:r>
              <a:rPr spc="-5" dirty="0"/>
              <a:t>l</a:t>
            </a:r>
            <a:r>
              <a:rPr spc="-15" dirty="0"/>
              <a:t>e</a:t>
            </a:r>
            <a:r>
              <a:rPr spc="-20" dirty="0"/>
              <a:t>s</a:t>
            </a:r>
            <a:r>
              <a:rPr spc="-5" dirty="0"/>
              <a:t>c</a:t>
            </a:r>
            <a:r>
              <a:rPr spc="-15" dirty="0"/>
              <a:t>i</a:t>
            </a:r>
            <a:r>
              <a:rPr spc="5" dirty="0"/>
              <a:t>n</a:t>
            </a:r>
            <a:r>
              <a:rPr spc="-5" dirty="0"/>
              <a:t>g</a:t>
            </a:r>
            <a:r>
              <a:rPr spc="-20" dirty="0"/>
              <a:t> </a:t>
            </a:r>
            <a:r>
              <a:rPr spc="-10" dirty="0"/>
              <a:t>(</a:t>
            </a:r>
            <a:r>
              <a:rPr spc="-5" dirty="0"/>
              <a:t>C</a:t>
            </a:r>
            <a:r>
              <a:rPr spc="-10" dirty="0"/>
              <a:t>a</a:t>
            </a:r>
            <a:r>
              <a:rPr spc="-20" dirty="0"/>
              <a:t>s</a:t>
            </a:r>
            <a:r>
              <a:rPr spc="-5" dirty="0"/>
              <a:t>e </a:t>
            </a:r>
            <a:r>
              <a:rPr spc="-20" dirty="0"/>
              <a:t>4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489959" y="47955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4770" y="3864609"/>
            <a:ext cx="1427480" cy="335280"/>
          </a:xfrm>
          <a:custGeom>
            <a:avLst/>
            <a:gdLst/>
            <a:ahLst/>
            <a:cxnLst/>
            <a:rect l="l" t="t" r="r" b="b"/>
            <a:pathLst>
              <a:path w="1427479" h="335279">
                <a:moveTo>
                  <a:pt x="1427480" y="0"/>
                </a:moveTo>
                <a:lnTo>
                  <a:pt x="0" y="0"/>
                </a:lnTo>
                <a:lnTo>
                  <a:pt x="0" y="335279"/>
                </a:lnTo>
                <a:lnTo>
                  <a:pt x="1427480" y="335279"/>
                </a:lnTo>
                <a:lnTo>
                  <a:pt x="142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2250" y="3864609"/>
            <a:ext cx="419100" cy="335280"/>
          </a:xfrm>
          <a:custGeom>
            <a:avLst/>
            <a:gdLst/>
            <a:ahLst/>
            <a:cxnLst/>
            <a:rect l="l" t="t" r="r" b="b"/>
            <a:pathLst>
              <a:path w="419100" h="335279">
                <a:moveTo>
                  <a:pt x="419100" y="0"/>
                </a:moveTo>
                <a:lnTo>
                  <a:pt x="0" y="0"/>
                </a:lnTo>
                <a:lnTo>
                  <a:pt x="0" y="335279"/>
                </a:lnTo>
                <a:lnTo>
                  <a:pt x="419100" y="335279"/>
                </a:lnTo>
                <a:lnTo>
                  <a:pt x="41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4770" y="4535170"/>
            <a:ext cx="1427480" cy="336550"/>
          </a:xfrm>
          <a:custGeom>
            <a:avLst/>
            <a:gdLst/>
            <a:ahLst/>
            <a:cxnLst/>
            <a:rect l="l" t="t" r="r" b="b"/>
            <a:pathLst>
              <a:path w="1427479" h="336550">
                <a:moveTo>
                  <a:pt x="1427480" y="0"/>
                </a:moveTo>
                <a:lnTo>
                  <a:pt x="0" y="0"/>
                </a:lnTo>
                <a:lnTo>
                  <a:pt x="0" y="336549"/>
                </a:lnTo>
                <a:lnTo>
                  <a:pt x="1427480" y="336549"/>
                </a:lnTo>
                <a:lnTo>
                  <a:pt x="1427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4620" y="332232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0" y="76200"/>
                </a:lnTo>
                <a:lnTo>
                  <a:pt x="7746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0259" y="336042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01882" y="1846232"/>
          <a:ext cx="1847850" cy="3023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524501" y="1828801"/>
          <a:ext cx="1847849" cy="3023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+m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+m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8097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8097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8097">
                      <a:solidFill>
                        <a:srgbClr val="000066"/>
                      </a:solidFill>
                      <a:prstDash val="solid"/>
                    </a:lnR>
                    <a:lnT w="38097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040">
                <a:tc gridSpan="2"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8097">
                      <a:solidFill>
                        <a:srgbClr val="000066"/>
                      </a:solidFill>
                      <a:prstDash val="solid"/>
                    </a:lnL>
                    <a:lnR w="38097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234">
                      <a:solidFill>
                        <a:srgbClr val="00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+m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+m</a:t>
                      </a: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8097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8097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lnB w="38097">
                      <a:solidFill>
                        <a:srgbClr val="00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548049"/>
            <a:ext cx="555815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  <a:tabLst>
                <a:tab pos="1950085" algn="l"/>
              </a:tabLst>
            </a:pPr>
            <a:r>
              <a:rPr spc="5" dirty="0"/>
              <a:t>I</a:t>
            </a:r>
            <a:r>
              <a:rPr spc="-10" dirty="0"/>
              <a:t>m</a:t>
            </a:r>
            <a:r>
              <a:rPr spc="-5" dirty="0"/>
              <a:t>pl</a:t>
            </a:r>
            <a:r>
              <a:rPr spc="-15" dirty="0"/>
              <a:t>ic</a:t>
            </a:r>
            <a:r>
              <a:rPr spc="-5" dirty="0"/>
              <a:t>i</a:t>
            </a:r>
            <a:r>
              <a:rPr dirty="0"/>
              <a:t>t	</a:t>
            </a:r>
            <a:r>
              <a:rPr spc="-10" dirty="0"/>
              <a:t>L</a:t>
            </a:r>
            <a:r>
              <a:rPr spc="-15" dirty="0"/>
              <a:t>i</a:t>
            </a:r>
            <a:r>
              <a:rPr spc="-10" dirty="0"/>
              <a:t>sts</a:t>
            </a:r>
            <a:r>
              <a:rPr dirty="0"/>
              <a:t>:</a:t>
            </a:r>
            <a:r>
              <a:rPr spc="-15" dirty="0"/>
              <a:t> </a:t>
            </a:r>
            <a:r>
              <a:rPr spc="-5" dirty="0"/>
              <a:t>S</a:t>
            </a:r>
            <a:r>
              <a:rPr dirty="0"/>
              <a:t>u</a:t>
            </a:r>
            <a:r>
              <a:rPr spc="-10" dirty="0"/>
              <a:t>mm</a:t>
            </a:r>
            <a:r>
              <a:rPr spc="-20" dirty="0"/>
              <a:t>a</a:t>
            </a:r>
            <a:r>
              <a:rPr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09" y="1417986"/>
            <a:ext cx="6712584" cy="167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7510" indent="-384810">
              <a:lnSpc>
                <a:spcPct val="100000"/>
              </a:lnSpc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0" baseline="1157" dirty="0">
                <a:latin typeface="Arial"/>
                <a:cs typeface="Arial"/>
              </a:rPr>
              <a:t>I</a:t>
            </a:r>
            <a:r>
              <a:rPr sz="3600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ple</a:t>
            </a:r>
            <a:r>
              <a:rPr sz="3600" spc="15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ent</a:t>
            </a:r>
            <a:r>
              <a:rPr sz="3600" spc="7" baseline="1157" dirty="0">
                <a:latin typeface="Arial"/>
                <a:cs typeface="Arial"/>
              </a:rPr>
              <a:t>a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spc="-22" baseline="1157" dirty="0">
                <a:latin typeface="Arial"/>
                <a:cs typeface="Arial"/>
              </a:rPr>
              <a:t>i</a:t>
            </a:r>
            <a:r>
              <a:rPr sz="3600" spc="7" baseline="1157" dirty="0">
                <a:latin typeface="Arial"/>
                <a:cs typeface="Arial"/>
              </a:rPr>
              <a:t>o</a:t>
            </a:r>
            <a:r>
              <a:rPr sz="3600" spc="-7" baseline="1157" dirty="0">
                <a:latin typeface="Arial"/>
                <a:cs typeface="Arial"/>
              </a:rPr>
              <a:t>n: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217" baseline="1157" dirty="0">
                <a:latin typeface="Arial"/>
                <a:cs typeface="Arial"/>
              </a:rPr>
              <a:t>V</a:t>
            </a:r>
            <a:r>
              <a:rPr sz="3600" spc="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ry </a:t>
            </a:r>
            <a:r>
              <a:rPr sz="3600" spc="15" baseline="1157" dirty="0">
                <a:latin typeface="Arial"/>
                <a:cs typeface="Arial"/>
              </a:rPr>
              <a:t>s</a:t>
            </a:r>
            <a:r>
              <a:rPr sz="3600" spc="-22" baseline="1157" dirty="0">
                <a:latin typeface="Arial"/>
                <a:cs typeface="Arial"/>
              </a:rPr>
              <a:t>i</a:t>
            </a:r>
            <a:r>
              <a:rPr sz="3600" spc="15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ple.</a:t>
            </a:r>
            <a:endParaRPr sz="3600" baseline="1157">
              <a:latin typeface="Arial"/>
              <a:cs typeface="Arial"/>
            </a:endParaRPr>
          </a:p>
          <a:p>
            <a:pPr marL="397510" indent="-384810">
              <a:lnSpc>
                <a:spcPct val="100000"/>
              </a:lnSpc>
              <a:spcBef>
                <a:spcPts val="710"/>
              </a:spcBef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-7" baseline="1157" dirty="0">
                <a:latin typeface="Arial"/>
                <a:cs typeface="Arial"/>
              </a:rPr>
              <a:t>Allo</a:t>
            </a:r>
            <a:r>
              <a:rPr sz="3600" baseline="1157" dirty="0">
                <a:latin typeface="Arial"/>
                <a:cs typeface="Arial"/>
              </a:rPr>
              <a:t>c</a:t>
            </a:r>
            <a:r>
              <a:rPr sz="3600" spc="-7" baseline="1157" dirty="0">
                <a:latin typeface="Arial"/>
                <a:cs typeface="Arial"/>
              </a:rPr>
              <a:t>atio</a:t>
            </a:r>
            <a:r>
              <a:rPr sz="3600" baseline="1157" dirty="0">
                <a:latin typeface="Arial"/>
                <a:cs typeface="Arial"/>
              </a:rPr>
              <a:t>n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c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s</a:t>
            </a:r>
            <a:r>
              <a:rPr sz="3600" spc="-7" baseline="1157" dirty="0">
                <a:latin typeface="Arial"/>
                <a:cs typeface="Arial"/>
              </a:rPr>
              <a:t>t:</a:t>
            </a:r>
            <a:r>
              <a:rPr sz="3600" spc="22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Linea</a:t>
            </a:r>
            <a:r>
              <a:rPr sz="3600" baseline="1157" dirty="0">
                <a:latin typeface="Arial"/>
                <a:cs typeface="Arial"/>
              </a:rPr>
              <a:t>r</a:t>
            </a:r>
            <a:r>
              <a:rPr sz="3600" spc="15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ti</a:t>
            </a:r>
            <a:r>
              <a:rPr sz="3600" baseline="1157" dirty="0">
                <a:latin typeface="Arial"/>
                <a:cs typeface="Arial"/>
              </a:rPr>
              <a:t>me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w</a:t>
            </a:r>
            <a:r>
              <a:rPr sz="3600" spc="-22" baseline="1157" dirty="0">
                <a:latin typeface="Arial"/>
                <a:cs typeface="Arial"/>
              </a:rPr>
              <a:t>o</a:t>
            </a:r>
            <a:r>
              <a:rPr sz="3600" spc="15" baseline="1157" dirty="0">
                <a:latin typeface="Arial"/>
                <a:cs typeface="Arial"/>
              </a:rPr>
              <a:t>r</a:t>
            </a:r>
            <a:r>
              <a:rPr sz="3600" baseline="1157" dirty="0">
                <a:latin typeface="Arial"/>
                <a:cs typeface="Arial"/>
              </a:rPr>
              <a:t>s</a:t>
            </a:r>
            <a:r>
              <a:rPr sz="3600" spc="-7" baseline="1157" dirty="0">
                <a:latin typeface="Arial"/>
                <a:cs typeface="Arial"/>
              </a:rPr>
              <a:t>t</a:t>
            </a:r>
            <a:r>
              <a:rPr sz="3600" spc="22" baseline="1157" dirty="0">
                <a:latin typeface="Arial"/>
                <a:cs typeface="Arial"/>
              </a:rPr>
              <a:t> </a:t>
            </a:r>
            <a:r>
              <a:rPr sz="3600" spc="-15" baseline="1157" dirty="0">
                <a:latin typeface="Arial"/>
                <a:cs typeface="Arial"/>
              </a:rPr>
              <a:t>c</a:t>
            </a:r>
            <a:r>
              <a:rPr sz="3600" spc="7" baseline="1157" dirty="0">
                <a:latin typeface="Arial"/>
                <a:cs typeface="Arial"/>
              </a:rPr>
              <a:t>a</a:t>
            </a:r>
            <a:r>
              <a:rPr sz="3600" baseline="1157" dirty="0">
                <a:latin typeface="Arial"/>
                <a:cs typeface="Arial"/>
              </a:rPr>
              <a:t>se</a:t>
            </a:r>
            <a:endParaRPr sz="3600" baseline="1157">
              <a:latin typeface="Arial"/>
              <a:cs typeface="Arial"/>
            </a:endParaRPr>
          </a:p>
          <a:p>
            <a:pPr marL="397510" indent="-384810">
              <a:lnSpc>
                <a:spcPct val="100000"/>
              </a:lnSpc>
              <a:spcBef>
                <a:spcPts val="710"/>
              </a:spcBef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-7" baseline="1157" dirty="0">
                <a:latin typeface="Arial"/>
                <a:cs typeface="Arial"/>
              </a:rPr>
              <a:t>F</a:t>
            </a:r>
            <a:r>
              <a:rPr sz="3600" baseline="1157" dirty="0">
                <a:latin typeface="Arial"/>
                <a:cs typeface="Arial"/>
              </a:rPr>
              <a:t>r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e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c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s</a:t>
            </a:r>
            <a:r>
              <a:rPr sz="3600" spc="-7" baseline="1157" dirty="0">
                <a:latin typeface="Arial"/>
                <a:cs typeface="Arial"/>
              </a:rPr>
              <a:t>t:</a:t>
            </a:r>
            <a:r>
              <a:rPr sz="3600" spc="22" baseline="1157" dirty="0">
                <a:latin typeface="Arial"/>
                <a:cs typeface="Arial"/>
              </a:rPr>
              <a:t> </a:t>
            </a:r>
            <a:r>
              <a:rPr sz="3600" spc="-22" baseline="1157" dirty="0">
                <a:latin typeface="Arial"/>
                <a:cs typeface="Arial"/>
              </a:rPr>
              <a:t>C</a:t>
            </a:r>
            <a:r>
              <a:rPr sz="3600" spc="7" baseline="1157" dirty="0">
                <a:latin typeface="Arial"/>
                <a:cs typeface="Arial"/>
              </a:rPr>
              <a:t>o</a:t>
            </a:r>
            <a:r>
              <a:rPr sz="3600" spc="-7" baseline="1157" dirty="0">
                <a:latin typeface="Arial"/>
                <a:cs typeface="Arial"/>
              </a:rPr>
              <a:t>n</a:t>
            </a:r>
            <a:r>
              <a:rPr sz="3600" baseline="1157" dirty="0">
                <a:latin typeface="Arial"/>
                <a:cs typeface="Arial"/>
              </a:rPr>
              <a:t>s</a:t>
            </a:r>
            <a:r>
              <a:rPr sz="3600" spc="-7" baseline="1157" dirty="0">
                <a:latin typeface="Arial"/>
                <a:cs typeface="Arial"/>
              </a:rPr>
              <a:t>tant</a:t>
            </a:r>
            <a:r>
              <a:rPr sz="3600" spc="22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ti</a:t>
            </a:r>
            <a:r>
              <a:rPr sz="3600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e,</a:t>
            </a:r>
            <a:r>
              <a:rPr sz="3600" spc="22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v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n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spc="-22" baseline="1157" dirty="0">
                <a:latin typeface="Arial"/>
                <a:cs typeface="Arial"/>
              </a:rPr>
              <a:t>w</a:t>
            </a:r>
            <a:r>
              <a:rPr sz="3600" spc="-7" baseline="1157" dirty="0">
                <a:latin typeface="Arial"/>
                <a:cs typeface="Arial"/>
              </a:rPr>
              <a:t>i</a:t>
            </a:r>
            <a:r>
              <a:rPr sz="3600" spc="0" baseline="1157" dirty="0">
                <a:latin typeface="Arial"/>
                <a:cs typeface="Arial"/>
              </a:rPr>
              <a:t>t</a:t>
            </a:r>
            <a:r>
              <a:rPr sz="3600" baseline="1157" dirty="0">
                <a:latin typeface="Arial"/>
                <a:cs typeface="Arial"/>
              </a:rPr>
              <a:t>h</a:t>
            </a:r>
            <a:r>
              <a:rPr sz="3600" spc="-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c</a:t>
            </a:r>
            <a:r>
              <a:rPr sz="3600" spc="-7" baseline="1157" dirty="0">
                <a:latin typeface="Arial"/>
                <a:cs typeface="Arial"/>
              </a:rPr>
              <a:t>oale</a:t>
            </a:r>
            <a:r>
              <a:rPr sz="3600" baseline="1157" dirty="0">
                <a:latin typeface="Arial"/>
                <a:cs typeface="Arial"/>
              </a:rPr>
              <a:t>sc</a:t>
            </a:r>
            <a:r>
              <a:rPr sz="3600" spc="-7" baseline="1157" dirty="0">
                <a:latin typeface="Arial"/>
                <a:cs typeface="Arial"/>
              </a:rPr>
              <a:t>in</a:t>
            </a:r>
            <a:r>
              <a:rPr sz="3600" baseline="1157" dirty="0">
                <a:latin typeface="Arial"/>
                <a:cs typeface="Arial"/>
              </a:rPr>
              <a:t>g</a:t>
            </a:r>
            <a:endParaRPr sz="3600" baseline="1157">
              <a:latin typeface="Arial"/>
              <a:cs typeface="Arial"/>
            </a:endParaRPr>
          </a:p>
          <a:p>
            <a:pPr marL="397510" indent="-384810">
              <a:lnSpc>
                <a:spcPts val="2855"/>
              </a:lnSpc>
              <a:spcBef>
                <a:spcPts val="710"/>
              </a:spcBef>
              <a:buClr>
                <a:srgbClr val="660033"/>
              </a:buClr>
              <a:buFont typeface="Wingdings"/>
              <a:buChar char=""/>
              <a:tabLst>
                <a:tab pos="397510" algn="l"/>
              </a:tabLst>
            </a:pPr>
            <a:r>
              <a:rPr sz="3600" spc="15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spc="15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ry </a:t>
            </a:r>
            <a:r>
              <a:rPr sz="3600" spc="7" baseline="1157" dirty="0">
                <a:latin typeface="Arial"/>
                <a:cs typeface="Arial"/>
              </a:rPr>
              <a:t>u</a:t>
            </a:r>
            <a:r>
              <a:rPr sz="3600" spc="-15" baseline="1157" dirty="0">
                <a:latin typeface="Arial"/>
                <a:cs typeface="Arial"/>
              </a:rPr>
              <a:t>s</a:t>
            </a:r>
            <a:r>
              <a:rPr sz="3600" spc="7" baseline="1157" dirty="0">
                <a:latin typeface="Arial"/>
                <a:cs typeface="Arial"/>
              </a:rPr>
              <a:t>a</a:t>
            </a:r>
            <a:r>
              <a:rPr sz="3600" spc="-7" baseline="1157" dirty="0">
                <a:latin typeface="Arial"/>
                <a:cs typeface="Arial"/>
              </a:rPr>
              <a:t>ge:</a:t>
            </a:r>
            <a:r>
              <a:rPr sz="3600" spc="22" baseline="1157" dirty="0">
                <a:latin typeface="Arial"/>
                <a:cs typeface="Arial"/>
              </a:rPr>
              <a:t> </a:t>
            </a:r>
            <a:r>
              <a:rPr sz="3600" spc="-22" baseline="1157" dirty="0">
                <a:latin typeface="Arial"/>
                <a:cs typeface="Arial"/>
              </a:rPr>
              <a:t>D</a:t>
            </a:r>
            <a:r>
              <a:rPr sz="3600" spc="-7" baseline="1157" dirty="0">
                <a:latin typeface="Arial"/>
                <a:cs typeface="Arial"/>
              </a:rPr>
              <a:t>e</a:t>
            </a:r>
            <a:r>
              <a:rPr sz="3600" spc="7" baseline="1157" dirty="0">
                <a:latin typeface="Arial"/>
                <a:cs typeface="Arial"/>
              </a:rPr>
              <a:t>p</a:t>
            </a:r>
            <a:r>
              <a:rPr sz="3600" spc="-7" baseline="1157" dirty="0">
                <a:latin typeface="Arial"/>
                <a:cs typeface="Arial"/>
              </a:rPr>
              <a:t>end</a:t>
            </a:r>
            <a:r>
              <a:rPr sz="3600" baseline="1157" dirty="0">
                <a:latin typeface="Arial"/>
                <a:cs typeface="Arial"/>
              </a:rPr>
              <a:t>s </a:t>
            </a:r>
            <a:r>
              <a:rPr sz="3600" spc="7" baseline="1157" dirty="0">
                <a:latin typeface="Arial"/>
                <a:cs typeface="Arial"/>
              </a:rPr>
              <a:t>o</a:t>
            </a:r>
            <a:r>
              <a:rPr sz="3600" baseline="1157" dirty="0">
                <a:latin typeface="Arial"/>
                <a:cs typeface="Arial"/>
              </a:rPr>
              <a:t>n</a:t>
            </a:r>
            <a:r>
              <a:rPr sz="3600" spc="-7" baseline="1157" dirty="0">
                <a:latin typeface="Arial"/>
                <a:cs typeface="Arial"/>
              </a:rPr>
              <a:t> pla</a:t>
            </a:r>
            <a:r>
              <a:rPr sz="3600" baseline="1157" dirty="0">
                <a:latin typeface="Arial"/>
                <a:cs typeface="Arial"/>
              </a:rPr>
              <a:t>c</a:t>
            </a:r>
            <a:r>
              <a:rPr sz="3600" spc="7" baseline="1157" dirty="0">
                <a:latin typeface="Arial"/>
                <a:cs typeface="Arial"/>
              </a:rPr>
              <a:t>e</a:t>
            </a:r>
            <a:r>
              <a:rPr sz="3600" baseline="1157" dirty="0">
                <a:latin typeface="Arial"/>
                <a:cs typeface="Arial"/>
              </a:rPr>
              <a:t>m</a:t>
            </a:r>
            <a:r>
              <a:rPr sz="3600" spc="-7" baseline="1157" dirty="0">
                <a:latin typeface="Arial"/>
                <a:cs typeface="Arial"/>
              </a:rPr>
              <a:t>ent</a:t>
            </a:r>
            <a:r>
              <a:rPr sz="3600" spc="22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poli</a:t>
            </a:r>
            <a:r>
              <a:rPr sz="3600" baseline="1157" dirty="0">
                <a:latin typeface="Arial"/>
                <a:cs typeface="Arial"/>
              </a:rPr>
              <a:t>cy</a:t>
            </a:r>
            <a:endParaRPr sz="3600" baseline="115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19" y="32341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" y="3170102"/>
            <a:ext cx="2518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, ne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3891946"/>
            <a:ext cx="8324215" cy="191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ts val="2480"/>
              </a:lnSpc>
            </a:pP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ti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Courier New"/>
                <a:cs typeface="Courier New"/>
              </a:rPr>
              <a:t>malloc/fre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au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ti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00">
              <a:latin typeface="Times New Roman"/>
              <a:cs typeface="Times New Roman"/>
            </a:endParaRPr>
          </a:p>
          <a:p>
            <a:pPr marL="195580" marR="513080" indent="-182880">
              <a:lnSpc>
                <a:spcPts val="2340"/>
              </a:lnSpc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pt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plittin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unda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ta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oale</a:t>
            </a:r>
            <a:r>
              <a:rPr sz="2400" dirty="0">
                <a:latin typeface="Arial"/>
                <a:cs typeface="Arial"/>
              </a:rPr>
              <a:t>sc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 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al</a:t>
            </a:r>
            <a:r>
              <a:rPr sz="2400" i="1" dirty="0">
                <a:latin typeface="Arial"/>
                <a:cs typeface="Arial"/>
              </a:rPr>
              <a:t>l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010" y="188639"/>
            <a:ext cx="62922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5" dirty="0"/>
              <a:t>All</a:t>
            </a:r>
            <a:r>
              <a:rPr spc="-20" dirty="0"/>
              <a:t>o</a:t>
            </a:r>
            <a:r>
              <a:rPr spc="-15" dirty="0"/>
              <a:t>c</a:t>
            </a:r>
            <a:r>
              <a:rPr spc="-10" dirty="0"/>
              <a:t>at</a:t>
            </a:r>
            <a:r>
              <a:rPr spc="-5" dirty="0"/>
              <a:t>i</a:t>
            </a:r>
            <a:r>
              <a:rPr spc="-20" dirty="0"/>
              <a:t>o</a:t>
            </a:r>
            <a:r>
              <a:rPr dirty="0"/>
              <a:t>n </a:t>
            </a:r>
            <a:r>
              <a:rPr spc="-195" dirty="0"/>
              <a:t>P</a:t>
            </a:r>
            <a:r>
              <a:rPr spc="-20" dirty="0"/>
              <a:t>o</a:t>
            </a:r>
            <a:r>
              <a:rPr spc="-5" dirty="0"/>
              <a:t>li</a:t>
            </a:r>
            <a:r>
              <a:rPr spc="-15" dirty="0"/>
              <a:t>c</a:t>
            </a:r>
            <a:r>
              <a:rPr spc="-5" dirty="0"/>
              <a:t>y</a:t>
            </a:r>
            <a:r>
              <a:rPr spc="-10" dirty="0"/>
              <a:t> </a:t>
            </a:r>
            <a:r>
              <a:rPr spc="-415" dirty="0"/>
              <a:t>T</a:t>
            </a:r>
            <a:r>
              <a:rPr spc="-120" dirty="0"/>
              <a:t>r</a:t>
            </a:r>
            <a:r>
              <a:rPr spc="-20" dirty="0"/>
              <a:t>a</a:t>
            </a:r>
            <a:r>
              <a:rPr spc="-10" dirty="0"/>
              <a:t>d</a:t>
            </a:r>
            <a:r>
              <a:rPr spc="-15" dirty="0"/>
              <a:t>e</a:t>
            </a:r>
            <a:r>
              <a:rPr spc="-20" dirty="0"/>
              <a:t>o</a:t>
            </a:r>
            <a:r>
              <a:rPr spc="-5" dirty="0"/>
              <a:t>ffs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120" y="915066"/>
            <a:ext cx="59093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cy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dirty="0">
                <a:latin typeface="Arial"/>
                <a:cs typeface="Arial"/>
              </a:rPr>
              <a:t>rs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it,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fit,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50" y="13622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30" y="1299392"/>
            <a:ext cx="53022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entat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120" y="1707546"/>
            <a:ext cx="61893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tin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ol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cy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plit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blo</a:t>
            </a:r>
            <a:r>
              <a:rPr sz="2400" dirty="0">
                <a:latin typeface="Arial"/>
                <a:cs typeface="Arial"/>
              </a:rPr>
              <a:t>cks?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750" y="21673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630" y="2103302"/>
            <a:ext cx="8647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na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entat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on,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wn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120" y="2511456"/>
            <a:ext cx="2477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Coale</a:t>
            </a:r>
            <a:r>
              <a:rPr sz="2400" dirty="0">
                <a:latin typeface="Arial"/>
                <a:cs typeface="Arial"/>
              </a:rPr>
              <a:t>sc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poli</a:t>
            </a:r>
            <a:r>
              <a:rPr sz="2400" dirty="0">
                <a:latin typeface="Arial"/>
                <a:cs typeface="Arial"/>
              </a:rPr>
              <a:t>cy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750" y="297638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6630" y="2907212"/>
            <a:ext cx="8737600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Imme</a:t>
            </a:r>
            <a:r>
              <a:rPr sz="1800" i="1" spc="-15" dirty="0">
                <a:latin typeface="Arial"/>
                <a:cs typeface="Arial"/>
              </a:rPr>
              <a:t>d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5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</a:t>
            </a:r>
            <a:r>
              <a:rPr sz="1800" i="1" spc="-5" dirty="0">
                <a:latin typeface="Arial"/>
                <a:cs typeface="Arial"/>
              </a:rPr>
              <a:t>o</a:t>
            </a:r>
            <a:r>
              <a:rPr sz="1800" i="1" spc="-15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sci</a:t>
            </a:r>
            <a:r>
              <a:rPr sz="1800" i="1" spc="-15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g: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fre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145"/>
              </a:spcBef>
            </a:pPr>
            <a:r>
              <a:rPr sz="1800" i="1" spc="-10" dirty="0">
                <a:latin typeface="Arial"/>
                <a:cs typeface="Arial"/>
              </a:rPr>
              <a:t>D</a:t>
            </a:r>
            <a:r>
              <a:rPr sz="1800" i="1" spc="-5" dirty="0">
                <a:latin typeface="Arial"/>
                <a:cs typeface="Arial"/>
              </a:rPr>
              <a:t>efe</a:t>
            </a:r>
            <a:r>
              <a:rPr sz="1800" i="1" dirty="0">
                <a:latin typeface="Arial"/>
                <a:cs typeface="Arial"/>
              </a:rPr>
              <a:t>rr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d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</a:t>
            </a:r>
            <a:r>
              <a:rPr sz="1800" i="1" spc="-5" dirty="0">
                <a:latin typeface="Arial"/>
                <a:cs typeface="Arial"/>
              </a:rPr>
              <a:t>oa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sci</a:t>
            </a:r>
            <a:r>
              <a:rPr sz="1800" i="1" spc="-15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g: 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fre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7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rri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ed. 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750" y="33040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3750" y="362662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7939" y="38831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0819" y="3819071"/>
            <a:ext cx="793750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sce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w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g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th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f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fo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 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sce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w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f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x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f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g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entat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he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me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h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7939" y="42120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620" y="187369"/>
            <a:ext cx="397954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5" dirty="0"/>
              <a:t>A</a:t>
            </a:r>
            <a:r>
              <a:rPr spc="-15" dirty="0"/>
              <a:t>l</a:t>
            </a:r>
            <a:r>
              <a:rPr spc="-5" dirty="0"/>
              <a:t>ign</a:t>
            </a:r>
            <a:r>
              <a:rPr spc="-10"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dirty="0"/>
              <a:t>t</a:t>
            </a:r>
            <a:r>
              <a:rPr spc="-10" dirty="0"/>
              <a:t> </a:t>
            </a:r>
            <a:r>
              <a:rPr spc="-5" dirty="0"/>
              <a:t>i</a:t>
            </a:r>
            <a:r>
              <a:rPr spc="-10" dirty="0"/>
              <a:t>s</a:t>
            </a:r>
            <a:r>
              <a:rPr spc="-20" dirty="0"/>
              <a:t>s</a:t>
            </a:r>
            <a:r>
              <a:rPr dirty="0"/>
              <a:t>u</a:t>
            </a:r>
            <a:r>
              <a:rPr spc="-1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" y="929036"/>
            <a:ext cx="9294495" cy="268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ts val="282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c()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tation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tu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poin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ts val="2820"/>
              </a:lnSpc>
            </a:pP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24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ned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8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bou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7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05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276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ope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aligned.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650">
              <a:latin typeface="Times New Roman"/>
              <a:cs typeface="Times New Roman"/>
            </a:endParaRPr>
          </a:p>
          <a:p>
            <a:pPr marL="958850" marR="4486910">
              <a:lnSpc>
                <a:spcPts val="2400"/>
              </a:lnSpc>
            </a:pPr>
            <a:r>
              <a:rPr sz="2400" spc="-5" dirty="0">
                <a:latin typeface="Courier"/>
                <a:cs typeface="Courier"/>
              </a:rPr>
              <a:t>struc</a:t>
            </a:r>
            <a:r>
              <a:rPr sz="2400" dirty="0">
                <a:latin typeface="Courier"/>
                <a:cs typeface="Courier"/>
              </a:rPr>
              <a:t>t</a:t>
            </a:r>
            <a:r>
              <a:rPr sz="2400" spc="-5" dirty="0">
                <a:latin typeface="Courier"/>
                <a:cs typeface="Courier"/>
              </a:rPr>
              <a:t> mystruc</a:t>
            </a:r>
            <a:r>
              <a:rPr sz="2400" dirty="0">
                <a:latin typeface="Courier"/>
                <a:cs typeface="Courier"/>
              </a:rPr>
              <a:t>t</a:t>
            </a:r>
            <a:r>
              <a:rPr sz="2400" spc="-5" dirty="0">
                <a:latin typeface="Courier"/>
                <a:cs typeface="Courier"/>
              </a:rPr>
              <a:t> *foo</a:t>
            </a:r>
            <a:r>
              <a:rPr sz="2400" dirty="0">
                <a:latin typeface="Courier"/>
                <a:cs typeface="Courier"/>
              </a:rPr>
              <a:t>; </a:t>
            </a:r>
            <a:r>
              <a:rPr sz="2400" spc="-5" dirty="0">
                <a:latin typeface="Courier"/>
                <a:cs typeface="Courier"/>
              </a:rPr>
              <a:t>voi</a:t>
            </a:r>
            <a:r>
              <a:rPr sz="2400" dirty="0">
                <a:latin typeface="Courier"/>
                <a:cs typeface="Courier"/>
              </a:rPr>
              <a:t>d</a:t>
            </a:r>
            <a:r>
              <a:rPr sz="2400" spc="-5" dirty="0">
                <a:latin typeface="Courier"/>
                <a:cs typeface="Courier"/>
              </a:rPr>
              <a:t> *p</a:t>
            </a:r>
            <a:r>
              <a:rPr sz="2400" dirty="0">
                <a:latin typeface="Courier"/>
                <a:cs typeface="Courier"/>
              </a:rPr>
              <a:t>;</a:t>
            </a:r>
            <a:endParaRPr sz="24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9989" y="3893899"/>
            <a:ext cx="441515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00"/>
              </a:lnSpc>
            </a:pPr>
            <a:r>
              <a:rPr sz="2400" dirty="0">
                <a:latin typeface="Courier"/>
                <a:cs typeface="Courier"/>
              </a:rPr>
              <a:t>p</a:t>
            </a:r>
            <a:r>
              <a:rPr sz="2400" spc="-5" dirty="0">
                <a:latin typeface="Courier"/>
                <a:cs typeface="Courier"/>
              </a:rPr>
              <a:t> </a:t>
            </a:r>
            <a:r>
              <a:rPr sz="2400" dirty="0">
                <a:latin typeface="Courier"/>
                <a:cs typeface="Courier"/>
              </a:rPr>
              <a:t>=</a:t>
            </a:r>
            <a:r>
              <a:rPr sz="2400" spc="-5" dirty="0">
                <a:latin typeface="Courier"/>
                <a:cs typeface="Courier"/>
              </a:rPr>
              <a:t> malloc(sizeof(struc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spc="-5" dirty="0">
                <a:latin typeface="Courier"/>
                <a:cs typeface="Courier"/>
              </a:rPr>
              <a:t>fo</a:t>
            </a:r>
            <a:r>
              <a:rPr sz="2400" dirty="0">
                <a:latin typeface="Courier"/>
                <a:cs typeface="Courier"/>
              </a:rPr>
              <a:t>o</a:t>
            </a:r>
            <a:endParaRPr sz="24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1990" y="3893899"/>
            <a:ext cx="203771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mystruct))</a:t>
            </a:r>
            <a:r>
              <a:rPr sz="2400" dirty="0">
                <a:latin typeface="Courier"/>
                <a:cs typeface="Courier"/>
              </a:rPr>
              <a:t>;</a:t>
            </a:r>
            <a:endParaRPr sz="24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1510" y="4198699"/>
            <a:ext cx="42322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"/>
                <a:cs typeface="Courier"/>
              </a:rPr>
              <a:t>=</a:t>
            </a:r>
            <a:r>
              <a:rPr sz="2400" spc="-5" dirty="0">
                <a:latin typeface="Courier"/>
                <a:cs typeface="Courier"/>
              </a:rPr>
              <a:t> (struc</a:t>
            </a:r>
            <a:r>
              <a:rPr sz="2400" dirty="0">
                <a:latin typeface="Courier"/>
                <a:cs typeface="Courier"/>
              </a:rPr>
              <a:t>t</a:t>
            </a:r>
            <a:r>
              <a:rPr sz="2400" spc="-5" dirty="0">
                <a:latin typeface="Courier"/>
                <a:cs typeface="Courier"/>
              </a:rPr>
              <a:t> mystruc</a:t>
            </a:r>
            <a:r>
              <a:rPr sz="2400" dirty="0">
                <a:latin typeface="Courier"/>
                <a:cs typeface="Courier"/>
              </a:rPr>
              <a:t>t</a:t>
            </a:r>
            <a:r>
              <a:rPr sz="2400" spc="-5" dirty="0">
                <a:latin typeface="Courier"/>
                <a:cs typeface="Courier"/>
              </a:rPr>
              <a:t> *)p</a:t>
            </a:r>
            <a:r>
              <a:rPr sz="2400" dirty="0">
                <a:latin typeface="Courier"/>
                <a:cs typeface="Courier"/>
              </a:rPr>
              <a:t>;</a:t>
            </a:r>
            <a:endParaRPr sz="24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620" y="187369"/>
            <a:ext cx="397954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5" dirty="0"/>
              <a:t>A</a:t>
            </a:r>
            <a:r>
              <a:rPr spc="-15" dirty="0"/>
              <a:t>l</a:t>
            </a:r>
            <a:r>
              <a:rPr spc="-5" dirty="0"/>
              <a:t>ign</a:t>
            </a:r>
            <a:r>
              <a:rPr spc="-10"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dirty="0"/>
              <a:t>t</a:t>
            </a:r>
            <a:r>
              <a:rPr spc="-10" dirty="0"/>
              <a:t> </a:t>
            </a:r>
            <a:r>
              <a:rPr spc="-5" dirty="0"/>
              <a:t>i</a:t>
            </a:r>
            <a:r>
              <a:rPr spc="-10" dirty="0"/>
              <a:t>s</a:t>
            </a:r>
            <a:r>
              <a:rPr spc="-20" dirty="0"/>
              <a:t>s</a:t>
            </a:r>
            <a:r>
              <a:rPr dirty="0"/>
              <a:t>u</a:t>
            </a:r>
            <a:r>
              <a:rPr spc="-1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" y="929036"/>
            <a:ext cx="87782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ts val="2855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ation: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allo</a:t>
            </a:r>
            <a:r>
              <a:rPr sz="2400" dirty="0">
                <a:latin typeface="Arial"/>
                <a:cs typeface="Arial"/>
              </a:rPr>
              <a:t>c()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1719579"/>
            <a:ext cx="2316480" cy="40640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malloc(4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3382009"/>
            <a:ext cx="2316480" cy="406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2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malloc(5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879" y="1994343"/>
            <a:ext cx="7480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pad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840" y="4768246"/>
            <a:ext cx="86982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Paddin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fte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cyc</a:t>
            </a:r>
            <a:r>
              <a:rPr sz="2400" spc="-5" dirty="0">
                <a:latin typeface="Arial"/>
                <a:cs typeface="Arial"/>
              </a:rPr>
              <a:t>led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eade</a:t>
            </a:r>
            <a:r>
              <a:rPr sz="2400" spc="-12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bou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tag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469" y="52484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350" y="5185592"/>
            <a:ext cx="546608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e.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pa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oad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fe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y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469" y="55862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5422" y="2241202"/>
          <a:ext cx="571245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85422" y="3903632"/>
          <a:ext cx="5712453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300" y="187369"/>
            <a:ext cx="47815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525" dirty="0"/>
              <a:t>T</a:t>
            </a:r>
            <a:r>
              <a:rPr spc="-10" dirty="0"/>
              <a:t>o</a:t>
            </a:r>
            <a:r>
              <a:rPr spc="-5" dirty="0"/>
              <a:t>p</a:t>
            </a:r>
            <a:r>
              <a:rPr spc="-15" dirty="0"/>
              <a:t>ic</a:t>
            </a:r>
            <a:r>
              <a:rPr spc="-5" dirty="0"/>
              <a:t>s</a:t>
            </a:r>
            <a:r>
              <a:rPr spc="-10" dirty="0"/>
              <a:t> </a:t>
            </a:r>
            <a:r>
              <a:rPr spc="-5" dirty="0"/>
              <a:t>f</a:t>
            </a:r>
            <a:r>
              <a:rPr spc="-20" dirty="0"/>
              <a:t>o</a:t>
            </a:r>
            <a:r>
              <a:rPr dirty="0"/>
              <a:t>r</a:t>
            </a:r>
            <a:r>
              <a:rPr spc="-15" dirty="0"/>
              <a:t> </a:t>
            </a:r>
            <a:r>
              <a:rPr spc="5" dirty="0"/>
              <a:t>n</a:t>
            </a:r>
            <a:r>
              <a:rPr spc="-15" dirty="0"/>
              <a:t>e</a:t>
            </a:r>
            <a:r>
              <a:rPr dirty="0"/>
              <a:t>xt</a:t>
            </a:r>
            <a:r>
              <a:rPr spc="-10" dirty="0"/>
              <a:t> </a:t>
            </a:r>
            <a:r>
              <a:rPr dirty="0"/>
              <a:t>t</a:t>
            </a: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" y="929036"/>
            <a:ext cx="7284084" cy="289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Conti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uin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 di</a:t>
            </a:r>
            <a:r>
              <a:rPr sz="2400" dirty="0">
                <a:latin typeface="Arial"/>
                <a:cs typeface="Arial"/>
              </a:rPr>
              <a:t>sc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-5" dirty="0">
                <a:latin typeface="Arial"/>
                <a:cs typeface="Arial"/>
              </a:rPr>
              <a:t>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-5" dirty="0">
                <a:latin typeface="Arial"/>
                <a:cs typeface="Arial"/>
              </a:rPr>
              <a:t>allo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33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pli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nage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993333"/>
              </a:buClr>
              <a:buFont typeface="Arial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Seg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gate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li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33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ba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olle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tio</a:t>
            </a: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993333"/>
              </a:buClr>
              <a:buFont typeface="Arial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ug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43249"/>
            <a:ext cx="36804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M</a:t>
            </a:r>
            <a:r>
              <a:rPr spc="-10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0" dirty="0"/>
              <a:t>o</a:t>
            </a:r>
            <a:r>
              <a:rPr spc="-5" dirty="0"/>
              <a:t>c</a:t>
            </a:r>
            <a:r>
              <a:rPr spc="-15" dirty="0"/>
              <a:t> </a:t>
            </a:r>
            <a:r>
              <a:rPr spc="-25" dirty="0"/>
              <a:t>E</a:t>
            </a:r>
            <a:r>
              <a:rPr dirty="0"/>
              <a:t>x</a:t>
            </a:r>
            <a:r>
              <a:rPr spc="-20" dirty="0"/>
              <a:t>a</a:t>
            </a:r>
            <a:r>
              <a:rPr dirty="0"/>
              <a:t>m</a:t>
            </a:r>
            <a:r>
              <a:rPr spc="-15" dirty="0"/>
              <a:t>p</a:t>
            </a:r>
            <a:r>
              <a:rPr spc="-5" dirty="0"/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588009" y="839469"/>
            <a:ext cx="8903970" cy="6145530"/>
          </a:xfrm>
          <a:custGeom>
            <a:avLst/>
            <a:gdLst/>
            <a:ahLst/>
            <a:cxnLst/>
            <a:rect l="l" t="t" r="r" b="b"/>
            <a:pathLst>
              <a:path w="8903970" h="6145530">
                <a:moveTo>
                  <a:pt x="0" y="0"/>
                </a:moveTo>
                <a:lnTo>
                  <a:pt x="8903970" y="0"/>
                </a:lnTo>
                <a:lnTo>
                  <a:pt x="8903970" y="6145530"/>
                </a:lnTo>
                <a:lnTo>
                  <a:pt x="0" y="614553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009" y="839469"/>
            <a:ext cx="8903970" cy="6145530"/>
          </a:xfrm>
          <a:custGeom>
            <a:avLst/>
            <a:gdLst/>
            <a:ahLst/>
            <a:cxnLst/>
            <a:rect l="l" t="t" r="r" b="b"/>
            <a:pathLst>
              <a:path w="8903970" h="6145530">
                <a:moveTo>
                  <a:pt x="0" y="0"/>
                </a:moveTo>
                <a:lnTo>
                  <a:pt x="8903970" y="0"/>
                </a:lnTo>
                <a:lnTo>
                  <a:pt x="8903970" y="6145530"/>
                </a:lnTo>
                <a:lnTo>
                  <a:pt x="0" y="614553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5480" y="893335"/>
            <a:ext cx="4658995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1711960" indent="-243840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voi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foo(in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{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50">
              <a:latin typeface="Times New Roman"/>
              <a:cs typeface="Times New Roman"/>
            </a:endParaRPr>
          </a:p>
          <a:p>
            <a:pPr marL="255904"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allocat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a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bloc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k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int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378460" marR="5080">
              <a:lnSpc>
                <a:spcPts val="1810"/>
              </a:lnSpc>
              <a:spcBef>
                <a:spcPts val="95"/>
              </a:spcBef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*)malloc(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sizeof(int))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=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NULL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2077720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perror("malloc")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exit(0)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ts val="1714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(i=0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i&lt;n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i++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p[i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]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4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ad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m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byte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en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bloc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k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9319" y="3654315"/>
            <a:ext cx="4049395" cy="11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marR="5080" indent="-243840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((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realloc(p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(n+m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perror("realloc")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71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exit(0)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(i=n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i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n+m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i++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p[i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]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600" y="3654315"/>
            <a:ext cx="1854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sizeof(int))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5319" y="3654315"/>
            <a:ext cx="12452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NULL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319" y="5034805"/>
            <a:ext cx="283019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9554">
              <a:lnSpc>
                <a:spcPts val="181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prin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t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ne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w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arra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 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(i=0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i&lt;n+m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i++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77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printf("%d\n"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p[i])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319" y="5954285"/>
            <a:ext cx="4049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free(p)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;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/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*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retur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n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t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o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availabl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4600" y="5954285"/>
            <a:ext cx="173291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memor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poo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l</a:t>
            </a:r>
            <a:r>
              <a:rPr sz="1600" b="1" spc="-5" dirty="0">
                <a:solidFill>
                  <a:srgbClr val="000066"/>
                </a:solidFill>
                <a:latin typeface="Courier New"/>
                <a:cs typeface="Courier New"/>
              </a:rPr>
              <a:t> *</a:t>
            </a: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80" y="6184155"/>
            <a:ext cx="1479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66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830" y="222929"/>
            <a:ext cx="721487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20" dirty="0"/>
              <a:t>D</a:t>
            </a:r>
            <a:r>
              <a:rPr dirty="0"/>
              <a:t>y</a:t>
            </a:r>
            <a:r>
              <a:rPr spc="-5" dirty="0"/>
              <a:t>n</a:t>
            </a:r>
            <a:r>
              <a:rPr spc="-10" dirty="0"/>
              <a:t>am</a:t>
            </a:r>
            <a:r>
              <a:rPr spc="-5" dirty="0"/>
              <a:t>ic</a:t>
            </a:r>
            <a:r>
              <a:rPr spc="-15" dirty="0"/>
              <a:t> M</a:t>
            </a:r>
            <a:r>
              <a:rPr spc="-5" dirty="0"/>
              <a:t>e</a:t>
            </a:r>
            <a:r>
              <a:rPr spc="-10" dirty="0"/>
              <a:t>mor</a:t>
            </a:r>
            <a:r>
              <a:rPr spc="-5" dirty="0"/>
              <a:t>y</a:t>
            </a:r>
            <a:r>
              <a:rPr dirty="0"/>
              <a:t> </a:t>
            </a:r>
            <a:r>
              <a:rPr spc="-15" dirty="0"/>
              <a:t>M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20" dirty="0"/>
              <a:t>a</a:t>
            </a:r>
            <a:r>
              <a:rPr spc="-5" dirty="0"/>
              <a:t>g</a:t>
            </a:r>
            <a:r>
              <a:rPr spc="-15" dirty="0"/>
              <a:t>e</a:t>
            </a:r>
            <a:r>
              <a:rPr spc="-10"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70" y="890936"/>
            <a:ext cx="8834120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anag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</a:t>
            </a:r>
            <a:r>
              <a:rPr sz="2400" spc="-5" dirty="0">
                <a:latin typeface="Arial"/>
                <a:cs typeface="Arial"/>
              </a:rPr>
              <a:t>he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33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pli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20022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380" y="1938202"/>
            <a:ext cx="8025130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100"/>
              </a:lnSpc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all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ng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ei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Courier"/>
                <a:cs typeface="Courier"/>
              </a:rPr>
              <a:t>malloc(</a:t>
            </a:r>
            <a:r>
              <a:rPr sz="1800" dirty="0">
                <a:latin typeface="Courier"/>
                <a:cs typeface="Courier"/>
              </a:rPr>
              <a:t>)</a:t>
            </a:r>
            <a:r>
              <a:rPr sz="1800" spc="-585" dirty="0">
                <a:latin typeface="Courier"/>
                <a:cs typeface="Courier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23388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870" y="2839116"/>
            <a:ext cx="42075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500" y="331928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380" y="3256462"/>
            <a:ext cx="8287384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d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no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m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mor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xp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ici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ga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llec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” 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ike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5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00" y="36558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00" y="39936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870" y="4492656"/>
            <a:ext cx="57118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ant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di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ad</a:t>
            </a:r>
            <a:r>
              <a:rPr sz="2400" spc="1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antag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830" y="222929"/>
            <a:ext cx="721487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20" dirty="0"/>
              <a:t>D</a:t>
            </a:r>
            <a:r>
              <a:rPr dirty="0"/>
              <a:t>y</a:t>
            </a:r>
            <a:r>
              <a:rPr spc="-5" dirty="0"/>
              <a:t>n</a:t>
            </a:r>
            <a:r>
              <a:rPr spc="-10" dirty="0"/>
              <a:t>am</a:t>
            </a:r>
            <a:r>
              <a:rPr spc="-5" dirty="0"/>
              <a:t>ic</a:t>
            </a:r>
            <a:r>
              <a:rPr spc="-15" dirty="0"/>
              <a:t> M</a:t>
            </a:r>
            <a:r>
              <a:rPr spc="-5" dirty="0"/>
              <a:t>e</a:t>
            </a:r>
            <a:r>
              <a:rPr spc="-10" dirty="0"/>
              <a:t>mor</a:t>
            </a:r>
            <a:r>
              <a:rPr spc="-5" dirty="0"/>
              <a:t>y</a:t>
            </a:r>
            <a:r>
              <a:rPr dirty="0"/>
              <a:t> </a:t>
            </a:r>
            <a:r>
              <a:rPr spc="-15" dirty="0"/>
              <a:t>M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20" dirty="0"/>
              <a:t>a</a:t>
            </a:r>
            <a:r>
              <a:rPr spc="-5" dirty="0"/>
              <a:t>g</a:t>
            </a:r>
            <a:r>
              <a:rPr spc="-15" dirty="0"/>
              <a:t>e</a:t>
            </a:r>
            <a:r>
              <a:rPr spc="-10"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70" y="890936"/>
            <a:ext cx="8834120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anag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</a:t>
            </a:r>
            <a:r>
              <a:rPr sz="2400" spc="-5" dirty="0">
                <a:latin typeface="Arial"/>
                <a:cs typeface="Arial"/>
              </a:rPr>
              <a:t>he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3333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pli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20022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380" y="1938202"/>
            <a:ext cx="8025130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100"/>
              </a:lnSpc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all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ng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ei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Courier"/>
                <a:cs typeface="Courier"/>
              </a:rPr>
              <a:t>malloc(</a:t>
            </a:r>
            <a:r>
              <a:rPr sz="1800" dirty="0">
                <a:latin typeface="Courier"/>
                <a:cs typeface="Courier"/>
              </a:rPr>
              <a:t>)</a:t>
            </a:r>
            <a:r>
              <a:rPr sz="1800" spc="-585" dirty="0">
                <a:latin typeface="Courier"/>
                <a:cs typeface="Courier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23388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870" y="2839116"/>
            <a:ext cx="42075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500" y="331928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380" y="3256462"/>
            <a:ext cx="8287384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d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oe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no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10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m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mor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xp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ici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ga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r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993333"/>
                </a:solidFill>
                <a:latin typeface="Arial"/>
                <a:cs typeface="Arial"/>
              </a:rPr>
              <a:t>c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llec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993333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93333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” 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ike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5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500" y="365583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00" y="3993657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870" y="4492656"/>
            <a:ext cx="57118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93333"/>
              </a:buClr>
              <a:buSzPct val="43750"/>
              <a:buFont typeface="Arial"/>
              <a:buChar char="●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Ad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ant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di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ad</a:t>
            </a:r>
            <a:r>
              <a:rPr sz="2400" spc="1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antag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500" y="49740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1380" y="4910002"/>
            <a:ext cx="777240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lic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, ap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500" y="531064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1419" y="56471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300" y="5584371"/>
            <a:ext cx="4085590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5315">
              <a:lnSpc>
                <a:spcPct val="122700"/>
              </a:lnSpc>
            </a:pP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t</a:t>
            </a:r>
            <a:r>
              <a:rPr sz="1800" i="1" spc="-5" dirty="0">
                <a:latin typeface="Arial"/>
                <a:cs typeface="Arial"/>
              </a:rPr>
              <a:t>te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i="1" spc="-15" dirty="0">
                <a:latin typeface="Arial"/>
                <a:cs typeface="Arial"/>
              </a:rPr>
              <a:t>p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0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cc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ss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0" dirty="0">
                <a:latin typeface="Arial"/>
                <a:cs typeface="Arial"/>
              </a:rPr>
              <a:t>f</a:t>
            </a:r>
            <a:r>
              <a:rPr sz="1800" i="1" dirty="0">
                <a:latin typeface="Arial"/>
                <a:cs typeface="Arial"/>
              </a:rPr>
              <a:t>r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d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b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-5" dirty="0">
                <a:latin typeface="Arial"/>
                <a:cs typeface="Arial"/>
              </a:rPr>
              <a:t>o</a:t>
            </a:r>
            <a:r>
              <a:rPr sz="1800" i="1" spc="-10" dirty="0">
                <a:latin typeface="Arial"/>
                <a:cs typeface="Arial"/>
              </a:rPr>
              <a:t>c</a:t>
            </a:r>
            <a:r>
              <a:rPr sz="1800" i="1" dirty="0">
                <a:latin typeface="Arial"/>
                <a:cs typeface="Arial"/>
              </a:rPr>
              <a:t>k </a:t>
            </a:r>
            <a:r>
              <a:rPr sz="1800" i="1" spc="0" dirty="0">
                <a:latin typeface="Arial"/>
                <a:cs typeface="Arial"/>
              </a:rPr>
              <a:t>F</a:t>
            </a:r>
            <a:r>
              <a:rPr sz="1800" i="1" dirty="0">
                <a:latin typeface="Arial"/>
                <a:cs typeface="Arial"/>
              </a:rPr>
              <a:t>r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5" dirty="0">
                <a:latin typeface="Arial"/>
                <a:cs typeface="Arial"/>
              </a:rPr>
              <a:t>n</a:t>
            </a:r>
            <a:r>
              <a:rPr sz="1800" i="1" dirty="0">
                <a:latin typeface="Arial"/>
                <a:cs typeface="Arial"/>
              </a:rPr>
              <a:t>g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me</a:t>
            </a:r>
            <a:r>
              <a:rPr sz="1800" i="1" spc="-5" dirty="0">
                <a:latin typeface="Arial"/>
                <a:cs typeface="Arial"/>
              </a:rPr>
              <a:t> b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spc="-5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ck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spc="0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i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i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i="1" spc="0" dirty="0">
                <a:latin typeface="Arial"/>
                <a:cs typeface="Arial"/>
              </a:rPr>
              <a:t>F</a:t>
            </a:r>
            <a:r>
              <a:rPr sz="1800" i="1" spc="-15" dirty="0">
                <a:latin typeface="Arial"/>
                <a:cs typeface="Arial"/>
              </a:rPr>
              <a:t>o</a:t>
            </a:r>
            <a:r>
              <a:rPr sz="1800" i="1" spc="10" dirty="0">
                <a:latin typeface="Arial"/>
                <a:cs typeface="Arial"/>
              </a:rPr>
              <a:t>r</a:t>
            </a:r>
            <a:r>
              <a:rPr sz="1800" i="1" spc="-15" dirty="0">
                <a:latin typeface="Arial"/>
                <a:cs typeface="Arial"/>
              </a:rPr>
              <a:t>g</a:t>
            </a:r>
            <a:r>
              <a:rPr sz="1800" i="1" spc="-5" dirty="0">
                <a:latin typeface="Arial"/>
                <a:cs typeface="Arial"/>
              </a:rPr>
              <a:t>ett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i="1" dirty="0">
                <a:latin typeface="Arial"/>
                <a:cs typeface="Arial"/>
              </a:rPr>
              <a:t>g</a:t>
            </a:r>
            <a:r>
              <a:rPr sz="1800" i="1" spc="-5" dirty="0">
                <a:latin typeface="Arial"/>
                <a:cs typeface="Arial"/>
              </a:rPr>
              <a:t> t</a:t>
            </a:r>
            <a:r>
              <a:rPr sz="1800" i="1" dirty="0">
                <a:latin typeface="Arial"/>
                <a:cs typeface="Arial"/>
              </a:rPr>
              <a:t>o</a:t>
            </a:r>
            <a:r>
              <a:rPr sz="1800" i="1" spc="-5" dirty="0">
                <a:latin typeface="Arial"/>
                <a:cs typeface="Arial"/>
              </a:rPr>
              <a:t> f</a:t>
            </a:r>
            <a:r>
              <a:rPr sz="1800" i="1" spc="10" dirty="0">
                <a:latin typeface="Arial"/>
                <a:cs typeface="Arial"/>
              </a:rPr>
              <a:t>r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b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-5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cks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993333"/>
                </a:solidFill>
                <a:latin typeface="Arial"/>
                <a:cs typeface="Arial"/>
              </a:rPr>
              <a:t>m</a:t>
            </a:r>
            <a:r>
              <a:rPr sz="1800" b="1" i="1" spc="-1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1800" b="1" i="1" spc="-5" dirty="0">
                <a:solidFill>
                  <a:srgbClr val="993333"/>
                </a:solidFill>
                <a:latin typeface="Arial"/>
                <a:cs typeface="Arial"/>
              </a:rPr>
              <a:t>mor</a:t>
            </a:r>
            <a:r>
              <a:rPr sz="1800" b="1" i="1" dirty="0">
                <a:solidFill>
                  <a:srgbClr val="993333"/>
                </a:solidFill>
                <a:latin typeface="Arial"/>
                <a:cs typeface="Arial"/>
              </a:rPr>
              <a:t>y</a:t>
            </a:r>
            <a:r>
              <a:rPr sz="1800" b="1" i="1" spc="-5" dirty="0">
                <a:solidFill>
                  <a:srgbClr val="993333"/>
                </a:solidFill>
                <a:latin typeface="Arial"/>
                <a:cs typeface="Arial"/>
              </a:rPr>
              <a:t> le</a:t>
            </a:r>
            <a:r>
              <a:rPr sz="1800" b="1" i="1" spc="-15" dirty="0">
                <a:solidFill>
                  <a:srgbClr val="993333"/>
                </a:solidFill>
                <a:latin typeface="Arial"/>
                <a:cs typeface="Arial"/>
              </a:rPr>
              <a:t>a</a:t>
            </a:r>
            <a:r>
              <a:rPr sz="1800" b="1" i="1" spc="-5" dirty="0">
                <a:solidFill>
                  <a:srgbClr val="993333"/>
                </a:solidFill>
                <a:latin typeface="Arial"/>
                <a:cs typeface="Arial"/>
              </a:rPr>
              <a:t>k</a:t>
            </a:r>
            <a:r>
              <a:rPr sz="1800" i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1419" y="59850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1419" y="63215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789" y="175939"/>
            <a:ext cx="65817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29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20" dirty="0"/>
              <a:t>o</a:t>
            </a:r>
            <a:r>
              <a:rPr spc="-15" dirty="0"/>
              <a:t>c</a:t>
            </a:r>
            <a:r>
              <a:rPr spc="-5" dirty="0"/>
              <a:t>e</a:t>
            </a:r>
            <a:r>
              <a:rPr spc="-20" dirty="0"/>
              <a:t>s</a:t>
            </a:r>
            <a:r>
              <a:rPr spc="-10" dirty="0"/>
              <a:t>s'</a:t>
            </a:r>
            <a:r>
              <a:rPr spc="-5" dirty="0"/>
              <a:t>s</a:t>
            </a:r>
            <a:r>
              <a:rPr spc="-10" dirty="0"/>
              <a:t> </a:t>
            </a:r>
            <a:r>
              <a:rPr spc="120" dirty="0"/>
              <a:t>v</a:t>
            </a:r>
            <a:r>
              <a:rPr spc="-5" dirty="0"/>
              <a:t>i</a:t>
            </a:r>
            <a:r>
              <a:rPr spc="-15" dirty="0"/>
              <a:t>e</a:t>
            </a:r>
            <a:r>
              <a:rPr spc="-5" dirty="0"/>
              <a:t>w</a:t>
            </a:r>
            <a:r>
              <a:rPr spc="-10" dirty="0"/>
              <a:t> o</a:t>
            </a:r>
            <a:r>
              <a:rPr spc="-5" dirty="0"/>
              <a:t>f</a:t>
            </a:r>
            <a:r>
              <a:rPr spc="-15" dirty="0"/>
              <a:t> </a:t>
            </a:r>
            <a:r>
              <a:rPr spc="-10" dirty="0"/>
              <a:t>m</a:t>
            </a:r>
            <a:r>
              <a:rPr spc="-5" dirty="0"/>
              <a:t>e</a:t>
            </a:r>
            <a:r>
              <a:rPr spc="-10" dirty="0"/>
              <a:t>m</a:t>
            </a:r>
            <a:r>
              <a:rPr spc="-20" dirty="0"/>
              <a:t>o</a:t>
            </a:r>
            <a:r>
              <a:rPr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3954779" y="5731509"/>
            <a:ext cx="3528060" cy="436880"/>
          </a:xfrm>
          <a:custGeom>
            <a:avLst/>
            <a:gdLst/>
            <a:ahLst/>
            <a:cxnLst/>
            <a:rect l="l" t="t" r="r" b="b"/>
            <a:pathLst>
              <a:path w="3528059" h="436879">
                <a:moveTo>
                  <a:pt x="3528060" y="0"/>
                </a:moveTo>
                <a:lnTo>
                  <a:pt x="0" y="0"/>
                </a:lnTo>
                <a:lnTo>
                  <a:pt x="0" y="436879"/>
                </a:lnTo>
                <a:lnTo>
                  <a:pt x="3528060" y="436879"/>
                </a:lnTo>
                <a:lnTo>
                  <a:pt x="3528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4779" y="5311140"/>
            <a:ext cx="3528060" cy="436880"/>
          </a:xfrm>
          <a:custGeom>
            <a:avLst/>
            <a:gdLst/>
            <a:ahLst/>
            <a:cxnLst/>
            <a:rect l="l" t="t" r="r" b="b"/>
            <a:pathLst>
              <a:path w="3528059" h="436879">
                <a:moveTo>
                  <a:pt x="3528060" y="0"/>
                </a:moveTo>
                <a:lnTo>
                  <a:pt x="0" y="0"/>
                </a:lnTo>
                <a:lnTo>
                  <a:pt x="0" y="436880"/>
                </a:lnTo>
                <a:lnTo>
                  <a:pt x="3528060" y="436880"/>
                </a:lnTo>
                <a:lnTo>
                  <a:pt x="3528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0059" y="4189729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57150" y="0"/>
                </a:moveTo>
                <a:lnTo>
                  <a:pt x="0" y="114300"/>
                </a:lnTo>
                <a:lnTo>
                  <a:pt x="115569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4779" y="1682750"/>
            <a:ext cx="3528060" cy="369570"/>
          </a:xfrm>
          <a:custGeom>
            <a:avLst/>
            <a:gdLst/>
            <a:ahLst/>
            <a:cxnLst/>
            <a:rect l="l" t="t" r="r" b="b"/>
            <a:pathLst>
              <a:path w="3528059" h="369569">
                <a:moveTo>
                  <a:pt x="3528060" y="0"/>
                </a:moveTo>
                <a:lnTo>
                  <a:pt x="0" y="0"/>
                </a:lnTo>
                <a:lnTo>
                  <a:pt x="0" y="369570"/>
                </a:lnTo>
                <a:lnTo>
                  <a:pt x="3528060" y="369570"/>
                </a:lnTo>
                <a:lnTo>
                  <a:pt x="3528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5620" y="232663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02880" y="6763253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0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0780" y="1991360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77470" y="0"/>
                </a:moveTo>
                <a:lnTo>
                  <a:pt x="0" y="38100"/>
                </a:lnTo>
                <a:lnTo>
                  <a:pt x="77470" y="77469"/>
                </a:lnTo>
                <a:lnTo>
                  <a:pt x="7747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3009" y="2029460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2540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602219" y="1039363"/>
            <a:ext cx="93662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4</a:t>
            </a:r>
            <a:r>
              <a:rPr sz="1800" b="1" spc="-5" dirty="0">
                <a:solidFill>
                  <a:srgbClr val="000066"/>
                </a:solidFill>
                <a:latin typeface="Helvetica"/>
                <a:cs typeface="Helvetica"/>
              </a:rPr>
              <a:t> G</a:t>
            </a:r>
            <a:r>
              <a:rPr sz="1800" b="1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endParaRPr sz="18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50">
              <a:latin typeface="Times New Roman"/>
              <a:cs typeface="Times New Roman"/>
            </a:endParaRPr>
          </a:p>
          <a:p>
            <a:pPr marL="313055">
              <a:lnSpc>
                <a:spcPct val="100000"/>
              </a:lnSpc>
            </a:pPr>
            <a:r>
              <a:rPr sz="2000" b="1" spc="-5" dirty="0">
                <a:solidFill>
                  <a:srgbClr val="000066"/>
                </a:solidFill>
                <a:latin typeface="Courier New"/>
                <a:cs typeface="Courier New"/>
              </a:rPr>
              <a:t>%es</a:t>
            </a:r>
            <a:r>
              <a:rPr sz="2000" b="1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000" y="1200332"/>
            <a:ext cx="241109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0">
              <a:lnSpc>
                <a:spcPts val="208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ot 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wri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180" y="3196772"/>
            <a:ext cx="222059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35" marR="5080" indent="-140970">
              <a:lnSpc>
                <a:spcPts val="208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og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 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180" y="4658542"/>
            <a:ext cx="2280285" cy="184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005" indent="3810">
              <a:lnSpc>
                <a:spcPts val="2080"/>
              </a:lnSpc>
            </a:pP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y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ly-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(via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Courier"/>
                <a:cs typeface="Courier"/>
              </a:rPr>
              <a:t>malloc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33119" marR="5080" indent="266700">
              <a:lnSpc>
                <a:spcPct val="223100"/>
              </a:lnSpc>
              <a:spcBef>
                <a:spcPts val="725"/>
              </a:spcBef>
            </a:pPr>
            <a:r>
              <a:rPr sz="1800" spc="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ob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rs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og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od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4600" y="5420804"/>
            <a:ext cx="144208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g.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i”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k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 42”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942021" y="1167070"/>
          <a:ext cx="3528060" cy="5840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64">
                <a:tc gridSpan="2">
                  <a:txBody>
                    <a:bodyPr/>
                    <a:lstStyle/>
                    <a:p>
                      <a:pPr marL="81851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er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v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for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25518">
                      <a:solidFill>
                        <a:srgbClr val="000066"/>
                      </a:solidFill>
                      <a:prstDash val="solid"/>
                    </a:lnL>
                    <a:lnR w="25518">
                      <a:solidFill>
                        <a:srgbClr val="000066"/>
                      </a:solidFill>
                      <a:prstDash val="solid"/>
                    </a:lnR>
                    <a:lnT w="25518">
                      <a:solidFill>
                        <a:srgbClr val="000066"/>
                      </a:solidFill>
                      <a:prstDash val="solid"/>
                    </a:lnT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c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k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66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66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120">
                <a:tc gridSpan="2"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789">
                <a:tc gridSpan="2">
                  <a:txBody>
                    <a:bodyPr/>
                    <a:lstStyle/>
                    <a:p>
                      <a:pPr marL="914400" marR="281305" indent="-623570">
                        <a:lnSpc>
                          <a:spcPts val="1800"/>
                        </a:lnSpc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m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g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on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for 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h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l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ib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s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60">
                <a:tc gridSpan="2"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9">
                <a:tc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66"/>
                      </a:solidFill>
                      <a:prstDash val="solid"/>
                    </a:ln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66"/>
                      </a:solidFill>
                      <a:prstDash val="solid"/>
                    </a:lnL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024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ea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35">
                <a:tc gridSpan="2"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</a:pP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u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nit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iz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(.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bss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370">
                <a:tc gridSpan="2">
                  <a:txBody>
                    <a:bodyPr/>
                    <a:lstStyle/>
                    <a:p>
                      <a:pPr marL="5613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n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it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l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i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z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d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ta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(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.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544">
                <a:tc gridSpan="2">
                  <a:txBody>
                    <a:bodyPr/>
                    <a:lstStyle/>
                    <a:p>
                      <a:pPr marL="6515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o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g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a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x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(.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Helvetica"/>
                          <a:cs typeface="Helvetica"/>
                        </a:rPr>
                        <a:t>)</a:t>
                      </a:r>
                      <a:endParaRPr sz="18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6879">
                <a:tc gridSpan="2">
                  <a:txBody>
                    <a:bodyPr/>
                    <a:lstStyle/>
                    <a:p>
                      <a:pPr marL="1107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't 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759" y="172129"/>
            <a:ext cx="22377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5" dirty="0"/>
              <a:t>T</a:t>
            </a:r>
            <a:r>
              <a:rPr spc="-10" dirty="0"/>
              <a:t>h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20" dirty="0"/>
              <a:t>h</a:t>
            </a:r>
            <a:r>
              <a:rPr spc="-15" dirty="0"/>
              <a:t>e</a:t>
            </a:r>
            <a:r>
              <a:rPr spc="-10" dirty="0"/>
              <a:t>a</a:t>
            </a:r>
            <a:r>
              <a:rPr spc="-5" dirty="0"/>
              <a:t>p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2119629"/>
            <a:ext cx="1343660" cy="234950"/>
          </a:xfrm>
          <a:custGeom>
            <a:avLst/>
            <a:gdLst/>
            <a:ahLst/>
            <a:cxnLst/>
            <a:rect l="l" t="t" r="r" b="b"/>
            <a:pathLst>
              <a:path w="1343660" h="234950">
                <a:moveTo>
                  <a:pt x="1343660" y="0"/>
                </a:moveTo>
                <a:lnTo>
                  <a:pt x="1343660" y="18829"/>
                </a:lnTo>
                <a:lnTo>
                  <a:pt x="1343660" y="37336"/>
                </a:lnTo>
                <a:lnTo>
                  <a:pt x="1343659" y="55120"/>
                </a:lnTo>
                <a:lnTo>
                  <a:pt x="1343660" y="71780"/>
                </a:lnTo>
                <a:lnTo>
                  <a:pt x="1343660" y="86915"/>
                </a:lnTo>
                <a:lnTo>
                  <a:pt x="1343660" y="100126"/>
                </a:lnTo>
                <a:lnTo>
                  <a:pt x="1343659" y="111011"/>
                </a:lnTo>
                <a:lnTo>
                  <a:pt x="1343660" y="119171"/>
                </a:lnTo>
                <a:lnTo>
                  <a:pt x="1343660" y="124204"/>
                </a:lnTo>
                <a:lnTo>
                  <a:pt x="1302369" y="125400"/>
                </a:lnTo>
                <a:lnTo>
                  <a:pt x="1263015" y="125539"/>
                </a:lnTo>
                <a:lnTo>
                  <a:pt x="1204305" y="125632"/>
                </a:lnTo>
                <a:lnTo>
                  <a:pt x="1122370" y="125688"/>
                </a:lnTo>
                <a:lnTo>
                  <a:pt x="1071483" y="125706"/>
                </a:lnTo>
                <a:lnTo>
                  <a:pt x="1013338" y="125717"/>
                </a:lnTo>
                <a:lnTo>
                  <a:pt x="947451" y="125724"/>
                </a:lnTo>
                <a:lnTo>
                  <a:pt x="873338" y="125728"/>
                </a:lnTo>
                <a:lnTo>
                  <a:pt x="790515" y="125729"/>
                </a:lnTo>
                <a:lnTo>
                  <a:pt x="698500" y="125730"/>
                </a:lnTo>
                <a:lnTo>
                  <a:pt x="698500" y="127606"/>
                </a:lnTo>
                <a:lnTo>
                  <a:pt x="698500" y="132970"/>
                </a:lnTo>
                <a:lnTo>
                  <a:pt x="698500" y="141420"/>
                </a:lnTo>
                <a:lnTo>
                  <a:pt x="698499" y="152556"/>
                </a:lnTo>
                <a:lnTo>
                  <a:pt x="698500" y="165977"/>
                </a:lnTo>
                <a:lnTo>
                  <a:pt x="698500" y="181283"/>
                </a:lnTo>
                <a:lnTo>
                  <a:pt x="698500" y="198074"/>
                </a:lnTo>
                <a:lnTo>
                  <a:pt x="698500" y="215948"/>
                </a:lnTo>
                <a:lnTo>
                  <a:pt x="698500" y="234505"/>
                </a:lnTo>
                <a:lnTo>
                  <a:pt x="698500" y="218031"/>
                </a:lnTo>
                <a:lnTo>
                  <a:pt x="698499" y="200848"/>
                </a:lnTo>
                <a:lnTo>
                  <a:pt x="698500" y="183734"/>
                </a:lnTo>
                <a:lnTo>
                  <a:pt x="698500" y="167471"/>
                </a:lnTo>
                <a:lnTo>
                  <a:pt x="698500" y="152840"/>
                </a:lnTo>
                <a:lnTo>
                  <a:pt x="698500" y="140619"/>
                </a:lnTo>
                <a:lnTo>
                  <a:pt x="698500" y="131591"/>
                </a:lnTo>
                <a:lnTo>
                  <a:pt x="698500" y="126535"/>
                </a:lnTo>
                <a:lnTo>
                  <a:pt x="697801" y="126317"/>
                </a:lnTo>
                <a:lnTo>
                  <a:pt x="653796" y="125903"/>
                </a:lnTo>
                <a:lnTo>
                  <a:pt x="611187" y="125830"/>
                </a:lnTo>
                <a:lnTo>
                  <a:pt x="547623" y="125781"/>
                </a:lnTo>
                <a:lnTo>
                  <a:pt x="506674" y="125764"/>
                </a:lnTo>
                <a:lnTo>
                  <a:pt x="458914" y="125751"/>
                </a:lnTo>
                <a:lnTo>
                  <a:pt x="403820" y="125742"/>
                </a:lnTo>
                <a:lnTo>
                  <a:pt x="340868" y="125736"/>
                </a:lnTo>
                <a:lnTo>
                  <a:pt x="269533" y="125732"/>
                </a:lnTo>
                <a:lnTo>
                  <a:pt x="189293" y="125730"/>
                </a:lnTo>
                <a:lnTo>
                  <a:pt x="99623" y="125730"/>
                </a:lnTo>
                <a:lnTo>
                  <a:pt x="0" y="125730"/>
                </a:lnTo>
                <a:lnTo>
                  <a:pt x="0" y="123853"/>
                </a:lnTo>
                <a:lnTo>
                  <a:pt x="0" y="118489"/>
                </a:lnTo>
                <a:lnTo>
                  <a:pt x="0" y="110039"/>
                </a:lnTo>
                <a:lnTo>
                  <a:pt x="0" y="98903"/>
                </a:lnTo>
                <a:lnTo>
                  <a:pt x="0" y="85482"/>
                </a:lnTo>
                <a:lnTo>
                  <a:pt x="0" y="70176"/>
                </a:lnTo>
                <a:lnTo>
                  <a:pt x="0" y="53385"/>
                </a:lnTo>
                <a:lnTo>
                  <a:pt x="0" y="35511"/>
                </a:lnTo>
                <a:lnTo>
                  <a:pt x="0" y="16954"/>
                </a:lnTo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580" y="2445761"/>
            <a:ext cx="15227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marR="5080" indent="-332740">
              <a:lnSpc>
                <a:spcPts val="1590"/>
              </a:lnSpc>
            </a:pP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ca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 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 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(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4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s)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0" y="2488942"/>
            <a:ext cx="103886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 marR="5080" indent="-90170">
              <a:lnSpc>
                <a:spcPts val="1590"/>
              </a:lnSpc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ee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ck 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(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3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s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)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73550" y="2119629"/>
            <a:ext cx="1008380" cy="234950"/>
          </a:xfrm>
          <a:custGeom>
            <a:avLst/>
            <a:gdLst/>
            <a:ahLst/>
            <a:cxnLst/>
            <a:rect l="l" t="t" r="r" b="b"/>
            <a:pathLst>
              <a:path w="1008379" h="234950">
                <a:moveTo>
                  <a:pt x="1008379" y="0"/>
                </a:moveTo>
                <a:lnTo>
                  <a:pt x="1008379" y="0"/>
                </a:lnTo>
                <a:lnTo>
                  <a:pt x="1008379" y="86915"/>
                </a:lnTo>
                <a:lnTo>
                  <a:pt x="1008380" y="100126"/>
                </a:lnTo>
                <a:lnTo>
                  <a:pt x="1008379" y="111011"/>
                </a:lnTo>
                <a:lnTo>
                  <a:pt x="1008379" y="119171"/>
                </a:lnTo>
                <a:lnTo>
                  <a:pt x="1008379" y="124204"/>
                </a:lnTo>
                <a:lnTo>
                  <a:pt x="964287" y="125476"/>
                </a:lnTo>
                <a:lnTo>
                  <a:pt x="903864" y="125632"/>
                </a:lnTo>
                <a:lnTo>
                  <a:pt x="842412" y="125688"/>
                </a:lnTo>
                <a:lnTo>
                  <a:pt x="804247" y="125706"/>
                </a:lnTo>
                <a:lnTo>
                  <a:pt x="760638" y="125717"/>
                </a:lnTo>
                <a:lnTo>
                  <a:pt x="711223" y="125724"/>
                </a:lnTo>
                <a:lnTo>
                  <a:pt x="655638" y="125728"/>
                </a:lnTo>
                <a:lnTo>
                  <a:pt x="593521" y="125729"/>
                </a:lnTo>
                <a:lnTo>
                  <a:pt x="524510" y="125730"/>
                </a:lnTo>
                <a:lnTo>
                  <a:pt x="524510" y="127606"/>
                </a:lnTo>
                <a:lnTo>
                  <a:pt x="524510" y="132970"/>
                </a:lnTo>
                <a:lnTo>
                  <a:pt x="524510" y="141420"/>
                </a:lnTo>
                <a:lnTo>
                  <a:pt x="524510" y="152556"/>
                </a:lnTo>
                <a:lnTo>
                  <a:pt x="524510" y="165977"/>
                </a:lnTo>
                <a:lnTo>
                  <a:pt x="524510" y="181283"/>
                </a:lnTo>
                <a:lnTo>
                  <a:pt x="524510" y="198074"/>
                </a:lnTo>
                <a:lnTo>
                  <a:pt x="524510" y="215948"/>
                </a:lnTo>
                <a:lnTo>
                  <a:pt x="524510" y="234505"/>
                </a:lnTo>
                <a:lnTo>
                  <a:pt x="524510" y="218031"/>
                </a:lnTo>
                <a:lnTo>
                  <a:pt x="524510" y="200848"/>
                </a:lnTo>
                <a:lnTo>
                  <a:pt x="524510" y="183734"/>
                </a:lnTo>
                <a:lnTo>
                  <a:pt x="524510" y="167471"/>
                </a:lnTo>
                <a:lnTo>
                  <a:pt x="524510" y="152840"/>
                </a:lnTo>
                <a:lnTo>
                  <a:pt x="524509" y="140619"/>
                </a:lnTo>
                <a:lnTo>
                  <a:pt x="524510" y="131591"/>
                </a:lnTo>
                <a:lnTo>
                  <a:pt x="476714" y="125864"/>
                </a:lnTo>
                <a:lnTo>
                  <a:pt x="437244" y="125803"/>
                </a:lnTo>
                <a:lnTo>
                  <a:pt x="380466" y="125764"/>
                </a:lnTo>
                <a:lnTo>
                  <a:pt x="303232" y="125742"/>
                </a:lnTo>
                <a:lnTo>
                  <a:pt x="255960" y="125736"/>
                </a:lnTo>
                <a:lnTo>
                  <a:pt x="202395" y="125732"/>
                </a:lnTo>
                <a:lnTo>
                  <a:pt x="142142" y="125730"/>
                </a:lnTo>
                <a:lnTo>
                  <a:pt x="74808" y="125730"/>
                </a:lnTo>
                <a:lnTo>
                  <a:pt x="0" y="125730"/>
                </a:lnTo>
                <a:lnTo>
                  <a:pt x="0" y="123853"/>
                </a:lnTo>
                <a:lnTo>
                  <a:pt x="0" y="118489"/>
                </a:lnTo>
                <a:lnTo>
                  <a:pt x="0" y="110039"/>
                </a:lnTo>
                <a:lnTo>
                  <a:pt x="0" y="98903"/>
                </a:lnTo>
                <a:lnTo>
                  <a:pt x="0" y="85482"/>
                </a:lnTo>
                <a:lnTo>
                  <a:pt x="0" y="70176"/>
                </a:lnTo>
                <a:lnTo>
                  <a:pt x="0" y="53385"/>
                </a:lnTo>
                <a:lnTo>
                  <a:pt x="0" y="35511"/>
                </a:lnTo>
                <a:lnTo>
                  <a:pt x="0" y="16954"/>
                </a:lnTo>
              </a:path>
            </a:pathLst>
          </a:custGeom>
          <a:ln w="25518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0680" y="228727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167640" y="335279"/>
                </a:moveTo>
                <a:lnTo>
                  <a:pt x="0" y="335279"/>
                </a:lnTo>
                <a:lnTo>
                  <a:pt x="0" y="0"/>
                </a:lnTo>
                <a:lnTo>
                  <a:pt x="335279" y="0"/>
                </a:lnTo>
                <a:lnTo>
                  <a:pt x="335279" y="335279"/>
                </a:lnTo>
                <a:lnTo>
                  <a:pt x="167640" y="335279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0680" y="2706370"/>
            <a:ext cx="335280" cy="336550"/>
          </a:xfrm>
          <a:custGeom>
            <a:avLst/>
            <a:gdLst/>
            <a:ahLst/>
            <a:cxnLst/>
            <a:rect l="l" t="t" r="r" b="b"/>
            <a:pathLst>
              <a:path w="335279" h="336550">
                <a:moveTo>
                  <a:pt x="335279" y="0"/>
                </a:moveTo>
                <a:lnTo>
                  <a:pt x="0" y="0"/>
                </a:lnTo>
                <a:lnTo>
                  <a:pt x="0" y="336550"/>
                </a:lnTo>
                <a:lnTo>
                  <a:pt x="335279" y="336550"/>
                </a:lnTo>
                <a:lnTo>
                  <a:pt x="33527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0680" y="2706370"/>
            <a:ext cx="335280" cy="336550"/>
          </a:xfrm>
          <a:custGeom>
            <a:avLst/>
            <a:gdLst/>
            <a:ahLst/>
            <a:cxnLst/>
            <a:rect l="l" t="t" r="r" b="b"/>
            <a:pathLst>
              <a:path w="335279" h="336550">
                <a:moveTo>
                  <a:pt x="167640" y="336550"/>
                </a:moveTo>
                <a:lnTo>
                  <a:pt x="0" y="336550"/>
                </a:lnTo>
                <a:lnTo>
                  <a:pt x="0" y="0"/>
                </a:lnTo>
                <a:lnTo>
                  <a:pt x="335279" y="0"/>
                </a:lnTo>
                <a:lnTo>
                  <a:pt x="335279" y="336550"/>
                </a:lnTo>
                <a:lnTo>
                  <a:pt x="167640" y="336550"/>
                </a:lnTo>
                <a:close/>
              </a:path>
            </a:pathLst>
          </a:custGeom>
          <a:ln w="3234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11059" y="2320032"/>
            <a:ext cx="9271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F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r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600" b="1" spc="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3600" y="2739132"/>
            <a:ext cx="1409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A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0" dirty="0">
                <a:solidFill>
                  <a:srgbClr val="000066"/>
                </a:solidFill>
                <a:latin typeface="Helvetica"/>
                <a:cs typeface="Helvetica"/>
              </a:rPr>
              <a:t>l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o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ca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d </a:t>
            </a:r>
            <a:r>
              <a:rPr sz="1600" b="1" spc="-15" dirty="0">
                <a:solidFill>
                  <a:srgbClr val="000066"/>
                </a:solidFill>
                <a:latin typeface="Helvetica"/>
                <a:cs typeface="Helvetica"/>
              </a:rPr>
              <a:t>b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y</a:t>
            </a:r>
            <a:r>
              <a:rPr sz="1600" b="1" spc="-5" dirty="0">
                <a:solidFill>
                  <a:srgbClr val="000066"/>
                </a:solidFill>
                <a:latin typeface="Helvetica"/>
                <a:cs typeface="Helvetica"/>
              </a:rPr>
              <a:t>t</a:t>
            </a:r>
            <a:r>
              <a:rPr sz="1600" b="1" dirty="0">
                <a:solidFill>
                  <a:srgbClr val="000066"/>
                </a:solidFill>
                <a:latin typeface="Helvetica"/>
                <a:cs typeface="Helvetica"/>
              </a:rPr>
              <a:t>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8850" y="1253489"/>
            <a:ext cx="6635750" cy="368300"/>
          </a:xfrm>
          <a:custGeom>
            <a:avLst/>
            <a:gdLst/>
            <a:ahLst/>
            <a:cxnLst/>
            <a:rect l="l" t="t" r="r" b="b"/>
            <a:pathLst>
              <a:path w="6635750" h="368300">
                <a:moveTo>
                  <a:pt x="6635750" y="368300"/>
                </a:moveTo>
                <a:lnTo>
                  <a:pt x="6618000" y="326970"/>
                </a:lnTo>
                <a:lnTo>
                  <a:pt x="6588184" y="300414"/>
                </a:lnTo>
                <a:lnTo>
                  <a:pt x="6545928" y="275287"/>
                </a:lnTo>
                <a:lnTo>
                  <a:pt x="6492902" y="252129"/>
                </a:lnTo>
                <a:lnTo>
                  <a:pt x="6430773" y="231483"/>
                </a:lnTo>
                <a:lnTo>
                  <a:pt x="6361211" y="213888"/>
                </a:lnTo>
                <a:lnTo>
                  <a:pt x="6285884" y="199886"/>
                </a:lnTo>
                <a:lnTo>
                  <a:pt x="6246581" y="194401"/>
                </a:lnTo>
                <a:lnTo>
                  <a:pt x="6206462" y="190017"/>
                </a:lnTo>
                <a:lnTo>
                  <a:pt x="6165736" y="186803"/>
                </a:lnTo>
                <a:lnTo>
                  <a:pt x="6124613" y="184824"/>
                </a:lnTo>
                <a:lnTo>
                  <a:pt x="6083300" y="184150"/>
                </a:lnTo>
                <a:lnTo>
                  <a:pt x="6083023" y="184150"/>
                </a:lnTo>
                <a:lnTo>
                  <a:pt x="6081087" y="184149"/>
                </a:lnTo>
                <a:lnTo>
                  <a:pt x="6075833" y="184150"/>
                </a:lnTo>
                <a:lnTo>
                  <a:pt x="6065601" y="184149"/>
                </a:lnTo>
                <a:lnTo>
                  <a:pt x="6048732" y="184150"/>
                </a:lnTo>
                <a:lnTo>
                  <a:pt x="6023566" y="184150"/>
                </a:lnTo>
                <a:lnTo>
                  <a:pt x="5988445" y="184150"/>
                </a:lnTo>
                <a:lnTo>
                  <a:pt x="5941710" y="184149"/>
                </a:lnTo>
                <a:lnTo>
                  <a:pt x="5881700" y="184149"/>
                </a:lnTo>
                <a:lnTo>
                  <a:pt x="5806757" y="184149"/>
                </a:lnTo>
                <a:lnTo>
                  <a:pt x="5715221" y="184149"/>
                </a:lnTo>
                <a:lnTo>
                  <a:pt x="5605434" y="184150"/>
                </a:lnTo>
                <a:lnTo>
                  <a:pt x="5475736" y="184149"/>
                </a:lnTo>
                <a:lnTo>
                  <a:pt x="5324467" y="184150"/>
                </a:lnTo>
                <a:lnTo>
                  <a:pt x="5149969" y="184150"/>
                </a:lnTo>
                <a:lnTo>
                  <a:pt x="4950581" y="184149"/>
                </a:lnTo>
                <a:lnTo>
                  <a:pt x="4724646" y="184150"/>
                </a:lnTo>
                <a:lnTo>
                  <a:pt x="4470504" y="184150"/>
                </a:lnTo>
                <a:lnTo>
                  <a:pt x="4186494" y="184150"/>
                </a:lnTo>
                <a:lnTo>
                  <a:pt x="3870960" y="184150"/>
                </a:lnTo>
                <a:lnTo>
                  <a:pt x="3829465" y="183466"/>
                </a:lnTo>
                <a:lnTo>
                  <a:pt x="3788178" y="181462"/>
                </a:lnTo>
                <a:lnTo>
                  <a:pt x="3747307" y="178209"/>
                </a:lnTo>
                <a:lnTo>
                  <a:pt x="3707058" y="173776"/>
                </a:lnTo>
                <a:lnTo>
                  <a:pt x="3667640" y="168235"/>
                </a:lnTo>
                <a:lnTo>
                  <a:pt x="3629261" y="161655"/>
                </a:lnTo>
                <a:lnTo>
                  <a:pt x="3556447" y="145663"/>
                </a:lnTo>
                <a:lnTo>
                  <a:pt x="3490277" y="126364"/>
                </a:lnTo>
                <a:lnTo>
                  <a:pt x="3432413" y="104322"/>
                </a:lnTo>
                <a:lnTo>
                  <a:pt x="3384516" y="80101"/>
                </a:lnTo>
                <a:lnTo>
                  <a:pt x="3348248" y="54264"/>
                </a:lnTo>
                <a:lnTo>
                  <a:pt x="3319281" y="13713"/>
                </a:lnTo>
                <a:lnTo>
                  <a:pt x="3317240" y="0"/>
                </a:lnTo>
                <a:lnTo>
                  <a:pt x="3315207" y="13713"/>
                </a:lnTo>
                <a:lnTo>
                  <a:pt x="3286363" y="54264"/>
                </a:lnTo>
                <a:lnTo>
                  <a:pt x="3250237" y="80101"/>
                </a:lnTo>
                <a:lnTo>
                  <a:pt x="3202513" y="104322"/>
                </a:lnTo>
                <a:lnTo>
                  <a:pt x="3144837" y="126364"/>
                </a:lnTo>
                <a:lnTo>
                  <a:pt x="3078855" y="145663"/>
                </a:lnTo>
                <a:lnTo>
                  <a:pt x="3006214" y="161655"/>
                </a:lnTo>
                <a:lnTo>
                  <a:pt x="2967910" y="168235"/>
                </a:lnTo>
                <a:lnTo>
                  <a:pt x="2928559" y="173776"/>
                </a:lnTo>
                <a:lnTo>
                  <a:pt x="2888365" y="178209"/>
                </a:lnTo>
                <a:lnTo>
                  <a:pt x="2847535" y="181462"/>
                </a:lnTo>
                <a:lnTo>
                  <a:pt x="2806275" y="183466"/>
                </a:lnTo>
                <a:lnTo>
                  <a:pt x="2764790" y="184150"/>
                </a:lnTo>
                <a:lnTo>
                  <a:pt x="2764513" y="184150"/>
                </a:lnTo>
                <a:lnTo>
                  <a:pt x="2762577" y="184149"/>
                </a:lnTo>
                <a:lnTo>
                  <a:pt x="2757323" y="184150"/>
                </a:lnTo>
                <a:lnTo>
                  <a:pt x="2747091" y="184149"/>
                </a:lnTo>
                <a:lnTo>
                  <a:pt x="2730222" y="184150"/>
                </a:lnTo>
                <a:lnTo>
                  <a:pt x="2705056" y="184150"/>
                </a:lnTo>
                <a:lnTo>
                  <a:pt x="2669935" y="184150"/>
                </a:lnTo>
                <a:lnTo>
                  <a:pt x="2623200" y="184149"/>
                </a:lnTo>
                <a:lnTo>
                  <a:pt x="2563190" y="184149"/>
                </a:lnTo>
                <a:lnTo>
                  <a:pt x="2488247" y="184149"/>
                </a:lnTo>
                <a:lnTo>
                  <a:pt x="2396711" y="184149"/>
                </a:lnTo>
                <a:lnTo>
                  <a:pt x="2286924" y="184150"/>
                </a:lnTo>
                <a:lnTo>
                  <a:pt x="2157226" y="184149"/>
                </a:lnTo>
                <a:lnTo>
                  <a:pt x="2005957" y="184150"/>
                </a:lnTo>
                <a:lnTo>
                  <a:pt x="1831459" y="184150"/>
                </a:lnTo>
                <a:lnTo>
                  <a:pt x="1632071" y="184149"/>
                </a:lnTo>
                <a:lnTo>
                  <a:pt x="1406136" y="184150"/>
                </a:lnTo>
                <a:lnTo>
                  <a:pt x="1151994" y="184150"/>
                </a:lnTo>
                <a:lnTo>
                  <a:pt x="867984" y="184150"/>
                </a:lnTo>
                <a:lnTo>
                  <a:pt x="552450" y="184150"/>
                </a:lnTo>
                <a:lnTo>
                  <a:pt x="511136" y="184824"/>
                </a:lnTo>
                <a:lnTo>
                  <a:pt x="470013" y="186803"/>
                </a:lnTo>
                <a:lnTo>
                  <a:pt x="429287" y="190017"/>
                </a:lnTo>
                <a:lnTo>
                  <a:pt x="389168" y="194401"/>
                </a:lnTo>
                <a:lnTo>
                  <a:pt x="349865" y="199886"/>
                </a:lnTo>
                <a:lnTo>
                  <a:pt x="311585" y="206404"/>
                </a:lnTo>
                <a:lnTo>
                  <a:pt x="238932" y="222270"/>
                </a:lnTo>
                <a:lnTo>
                  <a:pt x="172878" y="241458"/>
                </a:lnTo>
                <a:lnTo>
                  <a:pt x="115092" y="263428"/>
                </a:lnTo>
                <a:lnTo>
                  <a:pt x="67242" y="287638"/>
                </a:lnTo>
                <a:lnTo>
                  <a:pt x="30998" y="313547"/>
                </a:lnTo>
                <a:lnTo>
                  <a:pt x="2041" y="354414"/>
                </a:lnTo>
                <a:lnTo>
                  <a:pt x="0" y="368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75100" y="913312"/>
            <a:ext cx="5708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55270" y="3394106"/>
            <a:ext cx="8802370" cy="261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1317625" indent="-182880">
              <a:lnSpc>
                <a:spcPts val="2760"/>
              </a:lnSpc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993333"/>
                </a:solidFill>
                <a:latin typeface="Arial"/>
                <a:cs typeface="Arial"/>
              </a:rPr>
              <a:t>h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993333"/>
                </a:solidFill>
                <a:latin typeface="Arial"/>
                <a:cs typeface="Arial"/>
              </a:rPr>
              <a:t>ap</a:t>
            </a:r>
            <a:r>
              <a:rPr sz="2400" b="1" spc="5" dirty="0">
                <a:solidFill>
                  <a:srgbClr val="993333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egio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'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ry 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5060"/>
              </a:lnSpc>
              <a:spcBef>
                <a:spcPts val="470"/>
              </a:spcBef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blo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withi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he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p. Hea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8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h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z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</a:t>
            </a:r>
            <a:r>
              <a:rPr sz="2400" spc="10" dirty="0">
                <a:latin typeface="Arial"/>
                <a:cs typeface="Arial"/>
              </a:rPr>
              <a:t>v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ks</a:t>
            </a:r>
            <a:r>
              <a:rPr sz="2400" spc="-5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900" y="615519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6780" y="6092371"/>
            <a:ext cx="763397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. 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X,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rk()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te</a:t>
            </a:r>
            <a:r>
              <a:rPr sz="1800" dirty="0">
                <a:latin typeface="Arial"/>
                <a:cs typeface="Arial"/>
              </a:rPr>
              <a:t>m 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pa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900" y="649301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8089" y="6829566"/>
            <a:ext cx="107314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60" dirty="0">
                <a:solidFill>
                  <a:srgbClr val="993333"/>
                </a:solidFill>
                <a:latin typeface="Arial"/>
                <a:cs typeface="Arial"/>
              </a:rPr>
              <a:t>●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0969" y="6765472"/>
            <a:ext cx="47517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Wh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y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oe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s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'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t</a:t>
            </a:r>
            <a:r>
              <a:rPr sz="1800" i="1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t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m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ke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se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t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o</a:t>
            </a:r>
            <a:r>
              <a:rPr sz="1800" i="1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s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h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ri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k</a:t>
            </a:r>
            <a:r>
              <a:rPr sz="1800" i="1" spc="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th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e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h</a:t>
            </a:r>
            <a:r>
              <a:rPr sz="1800" i="1" spc="-5" dirty="0">
                <a:solidFill>
                  <a:srgbClr val="2222DB"/>
                </a:solidFill>
                <a:latin typeface="Arial"/>
                <a:cs typeface="Arial"/>
              </a:rPr>
              <a:t>ea</a:t>
            </a:r>
            <a:r>
              <a:rPr sz="1800" i="1" spc="-15" dirty="0">
                <a:solidFill>
                  <a:srgbClr val="2222DB"/>
                </a:solidFill>
                <a:latin typeface="Arial"/>
                <a:cs typeface="Arial"/>
              </a:rPr>
              <a:t>p</a:t>
            </a:r>
            <a:r>
              <a:rPr sz="1800" i="1" dirty="0">
                <a:solidFill>
                  <a:srgbClr val="2222DB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2782" y="1697642"/>
          <a:ext cx="6719562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170" y="296589"/>
            <a:ext cx="355092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5"/>
              </a:lnSpc>
            </a:pPr>
            <a:r>
              <a:rPr spc="-15" dirty="0"/>
              <a:t>M</a:t>
            </a:r>
            <a:r>
              <a:rPr spc="-10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0" dirty="0"/>
              <a:t>o</a:t>
            </a:r>
            <a:r>
              <a:rPr spc="-5" dirty="0"/>
              <a:t>c</a:t>
            </a:r>
            <a:r>
              <a:rPr spc="-15" dirty="0"/>
              <a:t> </a:t>
            </a:r>
            <a:r>
              <a:rPr spc="-195" dirty="0"/>
              <a:t>P</a:t>
            </a:r>
            <a:r>
              <a:rPr spc="-20" dirty="0"/>
              <a:t>a</a:t>
            </a:r>
            <a:r>
              <a:rPr spc="-15" dirty="0"/>
              <a:t>c</a:t>
            </a:r>
            <a:r>
              <a:rPr spc="-140" dirty="0"/>
              <a:t>k</a:t>
            </a:r>
            <a:r>
              <a:rPr spc="-10" dirty="0"/>
              <a:t>a</a:t>
            </a:r>
            <a:r>
              <a:rPr spc="-15" dirty="0"/>
              <a:t>g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09" y="985038"/>
            <a:ext cx="1489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#includ</a:t>
            </a:r>
            <a:r>
              <a:rPr sz="2400" dirty="0"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3429" y="997738"/>
            <a:ext cx="18548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&lt;stdlib.h</a:t>
            </a:r>
            <a:r>
              <a:rPr sz="240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09" y="1504468"/>
            <a:ext cx="4598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*malloc(size_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 size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195155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660033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630" y="1920422"/>
            <a:ext cx="6327140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59410" indent="-232410">
              <a:lnSpc>
                <a:spcPct val="100000"/>
              </a:lnSpc>
              <a:spcBef>
                <a:spcPts val="150"/>
              </a:spcBef>
              <a:buClr>
                <a:srgbClr val="005300"/>
              </a:buClr>
              <a:buSzPct val="88888"/>
              <a:buFont typeface="Wingdings"/>
              <a:buChar char=""/>
              <a:tabLst>
                <a:tab pos="359410" algn="l"/>
              </a:tabLst>
            </a:pP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etu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p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i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10" dirty="0">
                <a:solidFill>
                  <a:srgbClr val="2200DB"/>
                </a:solidFill>
                <a:latin typeface="Arial"/>
                <a:cs typeface="Arial"/>
              </a:rPr>
              <a:t>m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ry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b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ck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o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f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at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a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siz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e</a:t>
            </a:r>
            <a:r>
              <a:rPr sz="1800" i="1" spc="-575" dirty="0">
                <a:solidFill>
                  <a:srgbClr val="2200DB"/>
                </a:solidFill>
                <a:latin typeface="Courier New"/>
                <a:cs typeface="Courier New"/>
              </a:rPr>
              <a:t> 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b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y</a:t>
            </a:r>
            <a:r>
              <a:rPr sz="1800" i="1" spc="0" dirty="0">
                <a:solidFill>
                  <a:srgbClr val="2200DB"/>
                </a:solidFill>
                <a:latin typeface="Arial"/>
                <a:cs typeface="Arial"/>
              </a:rPr>
              <a:t>t</a:t>
            </a:r>
            <a:r>
              <a:rPr sz="1800" i="1" spc="-15" dirty="0">
                <a:solidFill>
                  <a:srgbClr val="2200DB"/>
                </a:solidFill>
                <a:latin typeface="Arial"/>
                <a:cs typeface="Arial"/>
              </a:rPr>
              <a:t>e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359410" indent="-232410">
              <a:lnSpc>
                <a:spcPct val="100000"/>
              </a:lnSpc>
              <a:spcBef>
                <a:spcPts val="240"/>
              </a:spcBef>
              <a:buClr>
                <a:srgbClr val="005300"/>
              </a:buClr>
              <a:buSzPct val="88888"/>
              <a:buFont typeface="Wingdings"/>
              <a:buChar char=""/>
              <a:tabLst>
                <a:tab pos="359410" algn="l"/>
              </a:tabLst>
            </a:pP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If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siz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e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=</a:t>
            </a:r>
            <a:r>
              <a:rPr sz="1800" i="1" dirty="0">
                <a:solidFill>
                  <a:srgbClr val="2200DB"/>
                </a:solidFill>
                <a:latin typeface="Courier New"/>
                <a:cs typeface="Courier New"/>
              </a:rPr>
              <a:t>=</a:t>
            </a:r>
            <a:r>
              <a:rPr sz="1800" i="1" spc="-5" dirty="0">
                <a:solidFill>
                  <a:srgbClr val="2200DB"/>
                </a:solidFill>
                <a:latin typeface="Courier New"/>
                <a:cs typeface="Courier New"/>
              </a:rPr>
              <a:t> 0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,</a:t>
            </a:r>
            <a:r>
              <a:rPr sz="1800" i="1" spc="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etu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r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s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N</a:t>
            </a:r>
            <a:r>
              <a:rPr sz="1800" i="1" spc="-10" dirty="0">
                <a:solidFill>
                  <a:srgbClr val="2200DB"/>
                </a:solidFill>
                <a:latin typeface="Arial"/>
                <a:cs typeface="Arial"/>
              </a:rPr>
              <a:t>U</a:t>
            </a:r>
            <a:r>
              <a:rPr sz="1800" i="1" spc="-5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r>
              <a:rPr sz="1800" i="1" dirty="0">
                <a:solidFill>
                  <a:srgbClr val="2200DB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219" y="290405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660033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509" y="3353588"/>
            <a:ext cx="6676390" cy="161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free(voi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*p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464820" indent="-232410">
              <a:lnSpc>
                <a:spcPct val="100000"/>
              </a:lnSpc>
              <a:spcBef>
                <a:spcPts val="69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464820" algn="l"/>
              </a:tabLst>
            </a:pP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etu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  <a:p>
            <a:pPr marL="464820" indent="-232410">
              <a:lnSpc>
                <a:spcPct val="100000"/>
              </a:lnSpc>
              <a:spcBef>
                <a:spcPts val="640"/>
              </a:spcBef>
              <a:buClr>
                <a:srgbClr val="660033"/>
              </a:buClr>
              <a:buSzPct val="75000"/>
              <a:buFont typeface="Wingdings"/>
              <a:buChar char=""/>
              <a:tabLst>
                <a:tab pos="464820" algn="l"/>
                <a:tab pos="5442585" algn="l"/>
              </a:tabLst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mallo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	</a:t>
            </a:r>
            <a:r>
              <a:rPr sz="1800" spc="-5" dirty="0">
                <a:latin typeface="Courier New"/>
                <a:cs typeface="Courier New"/>
              </a:rPr>
              <a:t>realloc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spc="-5" dirty="0">
                <a:latin typeface="Courier New"/>
                <a:cs typeface="Courier New"/>
              </a:rPr>
              <a:t>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*realloc(voi</a:t>
            </a:r>
            <a:r>
              <a:rPr sz="2400" dirty="0">
                <a:latin typeface="Courier New"/>
                <a:cs typeface="Courier New"/>
              </a:rPr>
              <a:t>d</a:t>
            </a:r>
            <a:r>
              <a:rPr sz="2400" spc="-5" dirty="0">
                <a:latin typeface="Courier New"/>
                <a:cs typeface="Courier New"/>
              </a:rPr>
              <a:t> *p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5" dirty="0">
                <a:latin typeface="Courier New"/>
                <a:cs typeface="Courier New"/>
              </a:rPr>
              <a:t> size_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 size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219" y="509353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660033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630" y="5056052"/>
            <a:ext cx="65430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600"/>
              </a:lnSpc>
            </a:pP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z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n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onte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ne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19" y="544278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660033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10" dirty="0"/>
              <a:t> </a:t>
            </a:r>
            <a:r>
              <a:rPr spc="-5" dirty="0"/>
              <a:t>20</a:t>
            </a:r>
            <a:r>
              <a:rPr spc="5" dirty="0"/>
              <a:t>0</a:t>
            </a:r>
            <a:r>
              <a:rPr dirty="0"/>
              <a:t>9 M</a:t>
            </a:r>
            <a:r>
              <a:rPr spc="-5" dirty="0"/>
              <a:t>a</a:t>
            </a:r>
            <a:r>
              <a:rPr spc="0" dirty="0"/>
              <a:t>t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35" dirty="0"/>
              <a:t>W</a:t>
            </a:r>
            <a:r>
              <a:rPr spc="-5" dirty="0"/>
              <a:t>el</a:t>
            </a:r>
            <a:r>
              <a:rPr dirty="0"/>
              <a:t>sh</a:t>
            </a:r>
            <a:r>
              <a:rPr spc="10" dirty="0"/>
              <a:t> </a:t>
            </a:r>
            <a:r>
              <a:rPr dirty="0"/>
              <a:t>– </a:t>
            </a:r>
            <a:r>
              <a:rPr spc="-5" dirty="0"/>
              <a:t>H</a:t>
            </a:r>
            <a:r>
              <a:rPr spc="5" dirty="0"/>
              <a:t>a</a:t>
            </a:r>
            <a:r>
              <a:rPr spc="30" dirty="0"/>
              <a:t>r</a:t>
            </a:r>
            <a:r>
              <a:rPr spc="-10" dirty="0"/>
              <a:t>v</a:t>
            </a:r>
            <a:r>
              <a:rPr spc="-5" dirty="0"/>
              <a:t>a</a:t>
            </a:r>
            <a:r>
              <a:rPr spc="-10" dirty="0"/>
              <a:t>r</a:t>
            </a:r>
            <a:r>
              <a:rPr dirty="0"/>
              <a:t>d</a:t>
            </a:r>
            <a:r>
              <a:rPr spc="10" dirty="0"/>
              <a:t> </a:t>
            </a:r>
            <a:r>
              <a:rPr spc="-5" dirty="0"/>
              <a:t>Uni</a:t>
            </a:r>
            <a:r>
              <a:rPr spc="-10" dirty="0"/>
              <a:t>v</a:t>
            </a:r>
            <a:r>
              <a:rPr spc="-5" dirty="0"/>
              <a:t>e</a:t>
            </a:r>
            <a:r>
              <a:rPr spc="10" dirty="0"/>
              <a:t>r</a:t>
            </a:r>
            <a:r>
              <a:rPr dirty="0"/>
              <a:t>s</a:t>
            </a:r>
            <a:r>
              <a:rPr spc="-5" dirty="0"/>
              <a:t>it</a:t>
            </a:r>
            <a:r>
              <a:rPr dirty="0"/>
              <a:t>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910">
              <a:lnSpc>
                <a:spcPct val="100000"/>
              </a:lnSpc>
            </a:pPr>
            <a:r>
              <a:rPr spc="-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0" dirty="0"/>
              <a:t>o</a:t>
            </a:r>
            <a:r>
              <a:rPr spc="-15" dirty="0"/>
              <a:t>c</a:t>
            </a:r>
            <a:r>
              <a:rPr spc="-20" dirty="0"/>
              <a:t>a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o</a:t>
            </a:r>
            <a:r>
              <a:rPr dirty="0"/>
              <a:t>n</a:t>
            </a:r>
            <a:r>
              <a:rPr spc="-10" dirty="0"/>
              <a:t> </a:t>
            </a:r>
            <a:r>
              <a:rPr spc="-15" dirty="0"/>
              <a:t>E</a:t>
            </a:r>
            <a:r>
              <a:rPr dirty="0"/>
              <a:t>x</a:t>
            </a:r>
            <a:r>
              <a:rPr spc="-20" dirty="0"/>
              <a:t>a</a:t>
            </a:r>
            <a:r>
              <a:rPr spc="-10" dirty="0"/>
              <a:t>m</a:t>
            </a:r>
            <a:r>
              <a:rPr spc="-5" dirty="0"/>
              <a:t>pl</a:t>
            </a:r>
            <a:r>
              <a:rPr spc="-15" dirty="0"/>
              <a:t>e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7300" y="1358900"/>
            <a:ext cx="2315210" cy="40640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malloc(4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2338070"/>
            <a:ext cx="2315210" cy="406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2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malloc(5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3315970"/>
            <a:ext cx="2315210" cy="406400"/>
          </a:xfrm>
          <a:prstGeom prst="rect">
            <a:avLst/>
          </a:prstGeom>
          <a:solidFill>
            <a:srgbClr val="FF99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3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malloc(6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569" y="4293870"/>
            <a:ext cx="1408430" cy="4064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free(p2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5271770"/>
            <a:ext cx="2315210" cy="406400"/>
          </a:xfrm>
          <a:prstGeom prst="rect">
            <a:avLst/>
          </a:prstGeom>
          <a:solidFill>
            <a:srgbClr val="CC99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4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=</a:t>
            </a:r>
            <a:r>
              <a:rPr sz="1800" b="1" spc="-5" dirty="0">
                <a:solidFill>
                  <a:srgbClr val="000066"/>
                </a:solidFill>
                <a:latin typeface="Courier New"/>
                <a:cs typeface="Courier New"/>
              </a:rPr>
              <a:t> malloc(2</a:t>
            </a:r>
            <a:r>
              <a:rPr sz="1800" b="1" dirty="0">
                <a:solidFill>
                  <a:srgbClr val="00006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2252" y="1881792"/>
          <a:ext cx="5712453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22252" y="2859692"/>
          <a:ext cx="5712453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22252" y="3837592"/>
          <a:ext cx="5712453" cy="33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55272" y="4815492"/>
          <a:ext cx="5711182" cy="33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05742" y="5793392"/>
          <a:ext cx="5712453" cy="336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549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234">
                      <a:solidFill>
                        <a:srgbClr val="000066"/>
                      </a:solidFill>
                      <a:prstDash val="solid"/>
                    </a:lnL>
                    <a:lnR w="3234">
                      <a:solidFill>
                        <a:srgbClr val="000066"/>
                      </a:solidFill>
                      <a:prstDash val="solid"/>
                    </a:lnR>
                    <a:lnT w="3234">
                      <a:solidFill>
                        <a:srgbClr val="0000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3295</Words>
  <Application>Microsoft Macintosh PowerPoint</Application>
  <PresentationFormat>Custom</PresentationFormat>
  <Paragraphs>679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Helvetica</vt:lpstr>
      <vt:lpstr>Times New Roman</vt:lpstr>
      <vt:lpstr>Trebuchet MS</vt:lpstr>
      <vt:lpstr>Wingdings</vt:lpstr>
      <vt:lpstr>Office Theme</vt:lpstr>
      <vt:lpstr>PowerPoint Presentation</vt:lpstr>
      <vt:lpstr>Topics</vt:lpstr>
      <vt:lpstr>Harsh Reality: Memory Matters!</vt:lpstr>
      <vt:lpstr>Dynamic Memory Management</vt:lpstr>
      <vt:lpstr>Dynamic Memory Management</vt:lpstr>
      <vt:lpstr>A process's view of memory</vt:lpstr>
      <vt:lpstr>The heap</vt:lpstr>
      <vt:lpstr>Malloc Package</vt:lpstr>
      <vt:lpstr>Allocation Examples</vt:lpstr>
      <vt:lpstr>Constraints</vt:lpstr>
      <vt:lpstr>Performance Goals: Allocation overhead</vt:lpstr>
      <vt:lpstr>Performance Goals: Memory Utilization</vt:lpstr>
      <vt:lpstr>Conflicting performance goals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Implicit free list</vt:lpstr>
      <vt:lpstr>Examples</vt:lpstr>
      <vt:lpstr>Implicit free list</vt:lpstr>
      <vt:lpstr>Implicit free list</vt:lpstr>
      <vt:lpstr>Implicit List: Finding a Free Block</vt:lpstr>
      <vt:lpstr>Initial heap</vt:lpstr>
      <vt:lpstr>Implicit List: Allocating in Free Block</vt:lpstr>
      <vt:lpstr>Implicit List: Freeing a Block</vt:lpstr>
      <vt:lpstr>Implicit List: Coalescing</vt:lpstr>
      <vt:lpstr>Implicit List: Bidirectional Coalescing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Implicit Lists: Summary</vt:lpstr>
      <vt:lpstr>Allocation Policy Tradeoffs</vt:lpstr>
      <vt:lpstr>Alignment issues</vt:lpstr>
      <vt:lpstr>Alignment issues</vt:lpstr>
      <vt:lpstr>Topics for next time</vt:lpstr>
      <vt:lpstr>Malloc Example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Welsh</dc:creator>
  <cp:lastModifiedBy>Microsoft Office User</cp:lastModifiedBy>
  <cp:revision>2</cp:revision>
  <dcterms:created xsi:type="dcterms:W3CDTF">2016-06-19T21:58:52Z</dcterms:created>
  <dcterms:modified xsi:type="dcterms:W3CDTF">2019-09-15T16:55:04Z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2009-10-06T00:00:00Z</vt:filetime>
  </property>
  <property fmtid="{D5CDD505-2E9C-101B-9397-08002B2CF9AE}" pid="3" name="Creator">
    <vt:lpwstr>Impress</vt:lpwstr>
  </property>
  <property fmtid="{D5CDD505-2E9C-101B-9397-08002B2CF9AE}" pid="4" name="LastSaved">
    <vt:filetime>2016-06-20T00:00:00Z</vt:filetime>
  </property>
</Properties>
</file>