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181"/>
  </p:normalViewPr>
  <p:slideViewPr>
    <p:cSldViewPr snapToGrid="0" snapToObjects="1">
      <p:cViewPr varScale="1">
        <p:scale>
          <a:sx n="73" d="100"/>
          <a:sy n="73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1644-1E2D-FC49-A948-1A1A520F227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FF18B-978F-4040-95A6-2D197D8D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 312</a:t>
            </a:r>
            <a:br>
              <a:rPr lang="en-US" dirty="0"/>
            </a:br>
            <a:r>
              <a:rPr lang="en-US" dirty="0"/>
              <a:t>Day 18</a:t>
            </a:r>
            <a:br>
              <a:rPr lang="en-US" dirty="0"/>
            </a:br>
            <a:r>
              <a:rPr lang="en-US" dirty="0"/>
              <a:t>Vector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6F24-7A96-4D47-883D-A24086F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is (most) wrong for the Vector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8D06-05BA-0D4A-B854-D3891F9E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operator+= should return Vector&amp;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operator+ should return Vector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operator+ should return Vector&amp;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operator&lt; should return bool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operator&lt; should return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8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41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EE 312 Day 18 Vector 2</vt:lpstr>
      <vt:lpstr>Which is (most) wrong for the Vector class?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312 Day 18 Vector 2</dc:title>
  <dc:creator>Vallath Nandakumar</dc:creator>
  <cp:lastModifiedBy>Microsoft Office User</cp:lastModifiedBy>
  <cp:revision>13</cp:revision>
  <dcterms:created xsi:type="dcterms:W3CDTF">2017-03-28T01:14:46Z</dcterms:created>
  <dcterms:modified xsi:type="dcterms:W3CDTF">2018-07-22T19:47:28Z</dcterms:modified>
</cp:coreProperties>
</file>