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0" r:id="rId3"/>
    <p:sldId id="301" r:id="rId4"/>
    <p:sldId id="302" r:id="rId5"/>
    <p:sldId id="304" r:id="rId6"/>
    <p:sldId id="308" r:id="rId7"/>
    <p:sldId id="309" r:id="rId8"/>
    <p:sldId id="316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391" autoAdjust="0"/>
  </p:normalViewPr>
  <p:slideViewPr>
    <p:cSldViewPr>
      <p:cViewPr varScale="1">
        <p:scale>
          <a:sx n="98" d="100"/>
          <a:sy n="98" d="100"/>
        </p:scale>
        <p:origin x="9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1423C37E-4BBC-44F0-A70E-403654057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8B725CC-3A2F-4C24-98D7-B5F52908D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78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FAF69C-C3BA-4711-8494-AA790D0E60EB}" type="slidenum">
              <a:rPr lang="en-US" sz="1300" smtClean="0">
                <a:latin typeface="Times New Roman" pitchFamily="18" charset="0"/>
              </a:rPr>
              <a:pPr eaLnBrk="1" hangingPunct="1"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9D7D5-154B-4D60-BCA0-C2AFCAF1A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347F-C3C6-469B-A9FB-A05F48FC0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D498E-C11C-4348-A93E-B3C624DED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1314-B57E-44B6-A0C6-17F09A673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58F15-C3FE-4DE8-927D-5210457C6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08D18-9973-43B3-8EEA-D59668FC4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93E68-31A9-46D8-998F-11A72A2D9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542D2-30DC-4B93-A642-66149B87F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EE83-8BFE-4649-A420-E478BD5E8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280F-25F4-4253-B3DE-35E468C03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6097-9526-4134-9384-2F837C1D1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>
                <a:latin typeface="Arial" charset="0"/>
              </a:defRPr>
            </a:lvl1pPr>
          </a:lstStyle>
          <a:p>
            <a:pPr>
              <a:defRPr/>
            </a:pPr>
            <a:fld id="{98A34FBE-7A5C-4465-9DE0-90687A214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br>
              <a:rPr lang="en-US"/>
            </a:br>
            <a:r>
              <a:rPr lang="en-US"/>
              <a:t>const keyword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312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const</a:t>
            </a:r>
            <a:r>
              <a:rPr lang="en-US" dirty="0"/>
              <a:t> keyword allows you to specify whether or not a variable is modifiable. </a:t>
            </a:r>
          </a:p>
          <a:p>
            <a:r>
              <a:rPr lang="en-US" dirty="0"/>
              <a:t>You can use </a:t>
            </a:r>
            <a:r>
              <a:rPr lang="en-US" dirty="0" err="1"/>
              <a:t>const</a:t>
            </a:r>
            <a:r>
              <a:rPr lang="en-US" dirty="0"/>
              <a:t> to prevent modifications to variables </a:t>
            </a:r>
          </a:p>
          <a:p>
            <a:r>
              <a:rPr lang="en-US" dirty="0" err="1"/>
              <a:t>const</a:t>
            </a:r>
            <a:r>
              <a:rPr lang="en-US" dirty="0"/>
              <a:t> pointers and </a:t>
            </a:r>
            <a:r>
              <a:rPr lang="en-US" dirty="0" err="1"/>
              <a:t>const</a:t>
            </a:r>
            <a:r>
              <a:rPr lang="en-US" dirty="0"/>
              <a:t> references prevent changing the data pointed to (or referenced).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const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purpose of </a:t>
            </a:r>
            <a:r>
              <a:rPr lang="en-US" dirty="0" err="1"/>
              <a:t>const</a:t>
            </a:r>
            <a:r>
              <a:rPr lang="en-US" dirty="0"/>
              <a:t>-ness is to provide documentation and prevent programming mistakes.</a:t>
            </a:r>
          </a:p>
          <a:p>
            <a:r>
              <a:rPr lang="en-US" dirty="0" err="1"/>
              <a:t>Const</a:t>
            </a:r>
            <a:r>
              <a:rPr lang="en-US" dirty="0"/>
              <a:t> allows you to make it clear to yourself and others that something should not be changed.</a:t>
            </a:r>
          </a:p>
          <a:p>
            <a:r>
              <a:rPr lang="en-US" dirty="0" err="1"/>
              <a:t>Const</a:t>
            </a:r>
            <a:r>
              <a:rPr lang="en-US" dirty="0"/>
              <a:t> prevents you from accidentally changing the </a:t>
            </a:r>
            <a:r>
              <a:rPr lang="en-US" dirty="0" err="1"/>
              <a:t>const</a:t>
            </a:r>
            <a:r>
              <a:rPr lang="en-US" dirty="0"/>
              <a:t> thing.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x = 5; </a:t>
            </a:r>
          </a:p>
          <a:p>
            <a:r>
              <a:rPr lang="en-US" dirty="0"/>
              <a:t>or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 = 4;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/>
                <a:cs typeface="Courier New"/>
              </a:rPr>
              <a:t>const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* </a:t>
            </a:r>
            <a:r>
              <a:rPr lang="en-US" sz="2800" dirty="0" err="1">
                <a:latin typeface="Courier New"/>
                <a:cs typeface="Courier New"/>
              </a:rPr>
              <a:t>p_int</a:t>
            </a:r>
            <a:r>
              <a:rPr lang="en-US" sz="2800" dirty="0">
                <a:latin typeface="Courier New"/>
                <a:cs typeface="Courier New"/>
              </a:rPr>
              <a:t>; </a:t>
            </a:r>
            <a:r>
              <a:rPr lang="en-US" sz="2800" dirty="0"/>
              <a:t>or </a:t>
            </a:r>
            <a:r>
              <a:rPr lang="en-US" sz="2800" dirty="0" err="1">
                <a:latin typeface="Courier New"/>
                <a:cs typeface="Courier New"/>
              </a:rPr>
              <a:t>const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*</a:t>
            </a:r>
            <a:r>
              <a:rPr lang="en-US" sz="2800" dirty="0" err="1">
                <a:latin typeface="Courier New"/>
                <a:cs typeface="Courier New"/>
              </a:rPr>
              <a:t>p_int</a:t>
            </a:r>
            <a:r>
              <a:rPr lang="en-US" sz="2800" dirty="0">
                <a:latin typeface="Courier New"/>
                <a:cs typeface="Courier New"/>
              </a:rPr>
              <a:t>; </a:t>
            </a:r>
          </a:p>
          <a:p>
            <a:pPr lvl="1"/>
            <a:r>
              <a:rPr lang="en-US" dirty="0" err="1"/>
              <a:t>p_int</a:t>
            </a:r>
            <a:r>
              <a:rPr lang="en-US" dirty="0"/>
              <a:t> is a pointer to an </a:t>
            </a:r>
            <a:r>
              <a:rPr lang="en-US" dirty="0" err="1"/>
              <a:t>int</a:t>
            </a:r>
            <a:r>
              <a:rPr lang="en-US" dirty="0"/>
              <a:t>, and the </a:t>
            </a:r>
            <a:r>
              <a:rPr lang="en-US" dirty="0" err="1"/>
              <a:t>int</a:t>
            </a:r>
            <a:r>
              <a:rPr lang="en-US" dirty="0"/>
              <a:t> it points to is constant.  </a:t>
            </a:r>
          </a:p>
          <a:p>
            <a:pPr lvl="1"/>
            <a:r>
              <a:rPr lang="en-US" dirty="0"/>
              <a:t>Easier to see from the second phrasing.</a:t>
            </a:r>
          </a:p>
          <a:p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x;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* </a:t>
            </a:r>
            <a:r>
              <a:rPr lang="en-US" sz="2800" dirty="0" err="1">
                <a:latin typeface="Courier New"/>
                <a:cs typeface="Courier New"/>
              </a:rPr>
              <a:t>const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p_int</a:t>
            </a:r>
            <a:r>
              <a:rPr lang="en-US" sz="2800" dirty="0">
                <a:latin typeface="Courier New"/>
                <a:cs typeface="Courier New"/>
              </a:rPr>
              <a:t> = &amp;x; </a:t>
            </a:r>
          </a:p>
          <a:p>
            <a:pPr lvl="1"/>
            <a:r>
              <a:rPr lang="en-US" dirty="0"/>
              <a:t>The pointer variable’s value cannot be changed.</a:t>
            </a:r>
          </a:p>
          <a:p>
            <a:pPr lvl="1"/>
            <a:r>
              <a:rPr lang="en-US" dirty="0"/>
              <a:t>This pointer had to be initialized when it was declared: since the pointer itself is </a:t>
            </a:r>
            <a:r>
              <a:rPr lang="en-US" dirty="0" err="1"/>
              <a:t>const</a:t>
            </a:r>
            <a:r>
              <a:rPr lang="en-US" dirty="0"/>
              <a:t>, we can't change what it points to later 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err="1"/>
              <a:t>myInt</a:t>
            </a:r>
            <a:r>
              <a:rPr lang="en-US" dirty="0"/>
              <a:t> = 4;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A: Compiles B: Does not compile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const</a:t>
            </a:r>
            <a:r>
              <a:rPr lang="fr-FR" dirty="0"/>
              <a:t> char&amp; c = 'a';</a:t>
            </a:r>
          </a:p>
          <a:p>
            <a:pPr marL="0" indent="0">
              <a:buNone/>
            </a:pPr>
            <a:r>
              <a:rPr lang="fr-FR" dirty="0"/>
              <a:t>	c = 'b’;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A: Compiles B: Does not compile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4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&amp; a;</a:t>
            </a:r>
          </a:p>
          <a:p>
            <a:pPr marL="0" indent="0">
              <a:buNone/>
            </a:pPr>
            <a:r>
              <a:rPr lang="en-US" dirty="0"/>
              <a:t>	a = 3;</a:t>
            </a:r>
          </a:p>
          <a:p>
            <a:r>
              <a:rPr lang="en-US" dirty="0"/>
              <a:t>Compiles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Review -- references templates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9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295</Words>
  <Application>Microsoft Macintosh PowerPoint</Application>
  <PresentationFormat>On-screen Show (4:3)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Marlett</vt:lpstr>
      <vt:lpstr>Times New Roman</vt:lpstr>
      <vt:lpstr>Default Design</vt:lpstr>
      <vt:lpstr> const keyword</vt:lpstr>
      <vt:lpstr>const keyword</vt:lpstr>
      <vt:lpstr>Why const?</vt:lpstr>
      <vt:lpstr>const ints</vt:lpstr>
      <vt:lpstr>const pointer</vt:lpstr>
      <vt:lpstr>PowerPoint Presentation</vt:lpstr>
      <vt:lpstr>PowerPoint Presentation</vt:lpstr>
      <vt:lpstr>PowerPoint Presentation</vt:lpstr>
    </vt:vector>
  </TitlesOfParts>
  <Company>U of 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Nandakumar, Vallath</cp:lastModifiedBy>
  <cp:revision>92</cp:revision>
  <dcterms:created xsi:type="dcterms:W3CDTF">2001-06-29T19:12:00Z</dcterms:created>
  <dcterms:modified xsi:type="dcterms:W3CDTF">2021-06-23T03:44:49Z</dcterms:modified>
</cp:coreProperties>
</file>