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118"/>
  </p:normalViewPr>
  <p:slideViewPr>
    <p:cSldViewPr snapToGrid="0" snapToObjects="1">
      <p:cViewPr varScale="1">
        <p:scale>
          <a:sx n="82" d="100"/>
          <a:sy n="82" d="100"/>
        </p:scale>
        <p:origin x="12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452-2D96-CE4F-B4C4-6AFAB536297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3C56-2BF7-6944-8209-82BAD5B2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452-2D96-CE4F-B4C4-6AFAB536297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3C56-2BF7-6944-8209-82BAD5B2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452-2D96-CE4F-B4C4-6AFAB536297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3C56-2BF7-6944-8209-82BAD5B2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452-2D96-CE4F-B4C4-6AFAB536297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3C56-2BF7-6944-8209-82BAD5B2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452-2D96-CE4F-B4C4-6AFAB536297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3C56-2BF7-6944-8209-82BAD5B2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2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452-2D96-CE4F-B4C4-6AFAB536297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3C56-2BF7-6944-8209-82BAD5B2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1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452-2D96-CE4F-B4C4-6AFAB536297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3C56-2BF7-6944-8209-82BAD5B2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9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452-2D96-CE4F-B4C4-6AFAB536297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3C56-2BF7-6944-8209-82BAD5B2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6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452-2D96-CE4F-B4C4-6AFAB536297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3C56-2BF7-6944-8209-82BAD5B2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2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452-2D96-CE4F-B4C4-6AFAB536297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3C56-2BF7-6944-8209-82BAD5B2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B452-2D96-CE4F-B4C4-6AFAB536297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3C56-2BF7-6944-8209-82BAD5B2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B452-2D96-CE4F-B4C4-6AFAB536297D}" type="datetimeFigureOut">
              <a:rPr lang="en-US" smtClean="0"/>
              <a:t>8/11/19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63C56-2BF7-6944-8209-82BAD5B2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</a:t>
            </a:r>
            <a:br>
              <a:rPr lang="en-US" dirty="0"/>
            </a:br>
            <a:r>
              <a:rPr lang="en-US" dirty="0" err="1"/>
              <a:t>iClicker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 hash table gets nearly full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A: Rehash all the elements using a different hash function, using the same table</a:t>
            </a:r>
          </a:p>
          <a:p>
            <a:pPr marL="0" indent="0">
              <a:buNone/>
            </a:pPr>
            <a:r>
              <a:rPr lang="en-US" dirty="0"/>
              <a:t>B: Resize the table, and reinsert all elements</a:t>
            </a:r>
          </a:p>
          <a:p>
            <a:pPr marL="0" indent="0">
              <a:buNone/>
            </a:pPr>
            <a:r>
              <a:rPr lang="en-US" dirty="0"/>
              <a:t>C: Rehash and resize</a:t>
            </a:r>
          </a:p>
          <a:p>
            <a:pPr marL="0" indent="0">
              <a:buNone/>
            </a:pPr>
            <a:r>
              <a:rPr lang="en-US" dirty="0"/>
              <a:t>D: Rehash or resize</a:t>
            </a:r>
          </a:p>
          <a:p>
            <a:pPr marL="0" indent="0">
              <a:buNone/>
            </a:pPr>
            <a:r>
              <a:rPr lang="en-US" dirty="0"/>
              <a:t>E: Neither rehash </a:t>
            </a:r>
            <a:r>
              <a:rPr lang="en-US"/>
              <a:t>nor resize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5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hash table over Linked List</a:t>
            </a:r>
            <a:r>
              <a:rPr lang="en-US"/>
              <a:t>, Vector, </a:t>
            </a:r>
            <a:r>
              <a:rPr lang="en-US" dirty="0"/>
              <a:t>and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is not a disadvantage? Or pick D or E.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No ordering of elements by insertion order, nor by sorted order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No duplicate elements allowed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Has collisions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None of the above are disadvantages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More than one of the above are disadvantages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6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107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Hash Table iClicker</vt:lpstr>
      <vt:lpstr>If a hash table gets nearly full</vt:lpstr>
      <vt:lpstr>Disadvantages of hash table over Linked List, Vector, and BST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 iClicker</dc:title>
  <dc:creator>Vallath Nandakumar</dc:creator>
  <cp:lastModifiedBy>Microsoft Office User</cp:lastModifiedBy>
  <cp:revision>5</cp:revision>
  <dcterms:created xsi:type="dcterms:W3CDTF">2017-04-20T18:58:57Z</dcterms:created>
  <dcterms:modified xsi:type="dcterms:W3CDTF">2019-08-11T16:45:39Z</dcterms:modified>
</cp:coreProperties>
</file>