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9"/>
  </p:normalViewPr>
  <p:slideViewPr>
    <p:cSldViewPr snapToGrid="0" snapToObjects="1">
      <p:cViewPr varScale="1">
        <p:scale>
          <a:sx n="83" d="100"/>
          <a:sy n="83" d="100"/>
        </p:scale>
        <p:origin x="1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9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964D-514A-6144-B4B4-E4F55B3625F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FC18-E3B2-9842-9A86-D99B0CC9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312</a:t>
            </a:r>
            <a:br>
              <a:rPr lang="en-US" dirty="0"/>
            </a:br>
            <a:r>
              <a:rPr lang="en-US" dirty="0"/>
              <a:t>Maps, Iterators </a:t>
            </a:r>
            <a:r>
              <a:rPr lang="en-US" dirty="0" err="1"/>
              <a:t>iClicker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1473"/>
          </a:xfrm>
        </p:spPr>
        <p:txBody>
          <a:bodyPr>
            <a:normAutofit/>
          </a:bodyPr>
          <a:lstStyle/>
          <a:p>
            <a:r>
              <a:rPr lang="en-US" sz="3600" dirty="0" err="1"/>
              <a:t>iClicker</a:t>
            </a:r>
            <a:r>
              <a:rPr lang="en-US" sz="3600" dirty="0"/>
              <a:t>: 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110"/>
            <a:ext cx="8229600" cy="5050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void </a:t>
            </a:r>
            <a:r>
              <a:rPr lang="en-US" sz="2800" dirty="0"/>
              <a:t>clicker () {</a:t>
            </a:r>
            <a:br>
              <a:rPr lang="en-US" sz="2800" dirty="0"/>
            </a:br>
            <a:r>
              <a:rPr lang="en-US" sz="2800" dirty="0"/>
              <a:t>    vector&lt;</a:t>
            </a:r>
            <a:r>
              <a:rPr lang="en-US" sz="2800" b="1" dirty="0" err="1"/>
              <a:t>int</a:t>
            </a:r>
            <a:r>
              <a:rPr lang="en-US" sz="2800" dirty="0"/>
              <a:t>&gt; </a:t>
            </a:r>
            <a:r>
              <a:rPr lang="en-US" sz="2800" dirty="0" err="1"/>
              <a:t>vec</a:t>
            </a:r>
            <a:r>
              <a:rPr lang="en-US" sz="2800" dirty="0"/>
              <a:t>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vec.push_back</a:t>
            </a:r>
            <a:r>
              <a:rPr lang="en-US" sz="2800" dirty="0"/>
              <a:t>(3);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vec.push_back</a:t>
            </a:r>
            <a:r>
              <a:rPr lang="en-US" sz="2800" dirty="0"/>
              <a:t>(‘a’);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vec.push_back</a:t>
            </a:r>
            <a:r>
              <a:rPr lang="en-US" sz="2800" dirty="0"/>
              <a:t>(4.3);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dirty="0"/>
              <a:t>sum = 0;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for </a:t>
            </a:r>
            <a:r>
              <a:rPr lang="en-US" sz="2800" dirty="0"/>
              <a:t>(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2;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  <a:br>
              <a:rPr lang="en-US" sz="2800" dirty="0"/>
            </a:br>
            <a:r>
              <a:rPr lang="en-US" sz="2800" dirty="0"/>
              <a:t>        sum += </a:t>
            </a:r>
            <a:r>
              <a:rPr lang="en-US" sz="2800" dirty="0" err="1"/>
              <a:t>vec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cout</a:t>
            </a:r>
            <a:r>
              <a:rPr lang="en-US" sz="2800" dirty="0"/>
              <a:t> &lt;&lt; sum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>
                <a:solidFill>
                  <a:srgbClr val="FF0000"/>
                </a:solidFill>
              </a:rPr>
              <a:t>: 104 </a:t>
            </a:r>
            <a:r>
              <a:rPr lang="en-US" sz="2800" dirty="0">
                <a:solidFill>
                  <a:srgbClr val="FF0000"/>
                </a:solidFill>
              </a:rPr>
              <a:t>		B: Compile error 	C: runtime error D: Other</a:t>
            </a:r>
          </a:p>
        </p:txBody>
      </p:sp>
    </p:spTree>
    <p:extLst>
      <p:ext uri="{BB962C8B-B14F-4D97-AF65-F5344CB8AC3E}">
        <p14:creationId xmlns:p14="http://schemas.microsoft.com/office/powerpoint/2010/main" val="212636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EE 312 Maps, Iterators iClicker</vt:lpstr>
      <vt:lpstr>iClicker: What is the output?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312 Maps, Iterators iClicker</dc:title>
  <dc:creator>Vallath Nandakumar</dc:creator>
  <cp:lastModifiedBy>Microsoft Office User</cp:lastModifiedBy>
  <cp:revision>4</cp:revision>
  <dcterms:created xsi:type="dcterms:W3CDTF">2017-04-18T02:03:37Z</dcterms:created>
  <dcterms:modified xsi:type="dcterms:W3CDTF">2019-07-28T18:52:16Z</dcterms:modified>
</cp:coreProperties>
</file>