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/>
    <p:restoredTop sz="94585"/>
  </p:normalViewPr>
  <p:slideViewPr>
    <p:cSldViewPr snapToGrid="0" snapToObjects="1">
      <p:cViewPr varScale="1">
        <p:scale>
          <a:sx n="91" d="100"/>
          <a:sy n="91" d="100"/>
        </p:scale>
        <p:origin x="105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2F3CB3-E152-2F49-B32A-505013FA74DA}" type="datetimeFigureOut">
              <a:rPr lang="en-US" smtClean="0"/>
              <a:t>3/18/19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6FC74F-D8B8-2444-9FC6-D498FC88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13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DAC0-BEAB-1D4E-83BD-8535BBB08BB8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B9AE-AFD7-C147-979F-1CE26FC09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39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DAC0-BEAB-1D4E-83BD-8535BBB08BB8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B9AE-AFD7-C147-979F-1CE26FC09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53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DAC0-BEAB-1D4E-83BD-8535BBB08BB8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B9AE-AFD7-C147-979F-1CE26FC09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08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DAC0-BEAB-1D4E-83BD-8535BBB08BB8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B9AE-AFD7-C147-979F-1CE26FC09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28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DAC0-BEAB-1D4E-83BD-8535BBB08BB8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B9AE-AFD7-C147-979F-1CE26FC09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DAC0-BEAB-1D4E-83BD-8535BBB08BB8}" type="datetimeFigureOut">
              <a:rPr lang="en-US" smtClean="0"/>
              <a:t>3/18/19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B9AE-AFD7-C147-979F-1CE26FC09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DAC0-BEAB-1D4E-83BD-8535BBB08BB8}" type="datetimeFigureOut">
              <a:rPr lang="en-US" smtClean="0"/>
              <a:t>3/18/19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B9AE-AFD7-C147-979F-1CE26FC09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051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DAC0-BEAB-1D4E-83BD-8535BBB08BB8}" type="datetimeFigureOut">
              <a:rPr lang="en-US" smtClean="0"/>
              <a:t>3/18/19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B9AE-AFD7-C147-979F-1CE26FC09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25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DAC0-BEAB-1D4E-83BD-8535BBB08BB8}" type="datetimeFigureOut">
              <a:rPr lang="en-US" smtClean="0"/>
              <a:t>3/18/19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B9AE-AFD7-C147-979F-1CE26FC09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32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DAC0-BEAB-1D4E-83BD-8535BBB08BB8}" type="datetimeFigureOut">
              <a:rPr lang="en-US" smtClean="0"/>
              <a:t>3/18/19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B9AE-AFD7-C147-979F-1CE26FC09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99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DAC0-BEAB-1D4E-83BD-8535BBB08BB8}" type="datetimeFigureOut">
              <a:rPr lang="en-US" smtClean="0"/>
              <a:t>3/18/19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B9AE-AFD7-C147-979F-1CE26FC09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97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9DAC0-BEAB-1D4E-83BD-8535BBB08BB8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6B9AE-AFD7-C147-979F-1CE26FC09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4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EE 312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Day 2, intro </a:t>
            </a:r>
            <a:r>
              <a:rPr lang="en-US" dirty="0" err="1"/>
              <a:t>iClicker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770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of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size of an array is the size of each element x the no. of items in the array</a:t>
            </a:r>
          </a:p>
          <a:p>
            <a:pPr lvl="1"/>
            <a:r>
              <a:rPr lang="en-US" dirty="0"/>
              <a:t>An </a:t>
            </a:r>
            <a:r>
              <a:rPr lang="en-US" dirty="0" err="1"/>
              <a:t>int</a:t>
            </a:r>
            <a:r>
              <a:rPr lang="en-US" dirty="0"/>
              <a:t> array of 7 </a:t>
            </a:r>
            <a:r>
              <a:rPr lang="en-US" dirty="0" err="1"/>
              <a:t>ints</a:t>
            </a:r>
            <a:r>
              <a:rPr lang="en-US" dirty="0"/>
              <a:t> occupies how much space?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>
                <a:solidFill>
                  <a:srgbClr val="FF0000"/>
                </a:solidFill>
              </a:rPr>
              <a:t>32 bytes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>
                <a:solidFill>
                  <a:srgbClr val="FF0000"/>
                </a:solidFill>
              </a:rPr>
              <a:t>224 bits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>
                <a:solidFill>
                  <a:srgbClr val="FF0000"/>
                </a:solidFill>
              </a:rPr>
              <a:t>7 bytes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>
                <a:solidFill>
                  <a:srgbClr val="FF0000"/>
                </a:solidFill>
              </a:rPr>
              <a:t>232 bits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>
                <a:solidFill>
                  <a:srgbClr val="FF0000"/>
                </a:solidFill>
              </a:rPr>
              <a:t>None of the above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500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Review of the C compiler – </a:t>
            </a:r>
            <a:r>
              <a:rPr lang="en-US" sz="3200"/>
              <a:t>which statement </a:t>
            </a:r>
            <a:r>
              <a:rPr lang="en-US" sz="3200" dirty="0"/>
              <a:t>is </a:t>
            </a:r>
            <a:r>
              <a:rPr lang="en-US" sz="3200" b="1" dirty="0"/>
              <a:t>wrong</a:t>
            </a:r>
            <a:r>
              <a:rPr lang="en-US" sz="3200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dirty="0"/>
              <a:t>The compiler generates object code from source code files.  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The linker generates an executable using object code files.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The linker locates the addresses of the functions in the libraries that are used by the program.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The compiler detects errors such as when you write past the end of your array into someone else’s data.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More than </a:t>
            </a:r>
            <a:r>
              <a:rPr lang="en-US" dirty="0"/>
              <a:t>o</a:t>
            </a:r>
            <a:r>
              <a:rPr lang="en-US"/>
              <a:t>ne </a:t>
            </a:r>
            <a:r>
              <a:rPr lang="en-US" dirty="0"/>
              <a:t>of the above is a wrong statement.</a:t>
            </a:r>
          </a:p>
        </p:txBody>
      </p:sp>
    </p:spTree>
    <p:extLst>
      <p:ext uri="{BB962C8B-B14F-4D97-AF65-F5344CB8AC3E}">
        <p14:creationId xmlns:p14="http://schemas.microsoft.com/office/powerpoint/2010/main" val="1791127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133</Words>
  <Application>Microsoft Macintosh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EE 312</vt:lpstr>
      <vt:lpstr>Size of array</vt:lpstr>
      <vt:lpstr>Review of the C compiler – which statement is wrong?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 312</dc:title>
  <dc:creator>Vallath Nandakumar</dc:creator>
  <cp:lastModifiedBy>Microsoft Office User</cp:lastModifiedBy>
  <cp:revision>16</cp:revision>
  <dcterms:created xsi:type="dcterms:W3CDTF">2016-08-28T21:26:11Z</dcterms:created>
  <dcterms:modified xsi:type="dcterms:W3CDTF">2019-03-19T04:01:35Z</dcterms:modified>
</cp:coreProperties>
</file>