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28"/>
  </p:notesMasterIdLst>
  <p:sldIdLst>
    <p:sldId id="256" r:id="rId2"/>
    <p:sldId id="257" r:id="rId3"/>
    <p:sldId id="258" r:id="rId4"/>
    <p:sldId id="273" r:id="rId5"/>
    <p:sldId id="274" r:id="rId6"/>
    <p:sldId id="276" r:id="rId7"/>
    <p:sldId id="283" r:id="rId8"/>
    <p:sldId id="279" r:id="rId9"/>
    <p:sldId id="280" r:id="rId10"/>
    <p:sldId id="281" r:id="rId11"/>
    <p:sldId id="282" r:id="rId12"/>
    <p:sldId id="286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85" r:id="rId22"/>
    <p:sldId id="284" r:id="rId23"/>
    <p:sldId id="271" r:id="rId24"/>
    <p:sldId id="267" r:id="rId25"/>
    <p:sldId id="268" r:id="rId26"/>
    <p:sldId id="269" r:id="rId27"/>
  </p:sldIdLst>
  <p:sldSz cx="10083800" cy="7556500"/>
  <p:notesSz cx="10083800" cy="7556500"/>
  <p:defaultTextStyle>
    <a:defPPr>
      <a:defRPr lang="en-US"/>
    </a:defPPr>
    <a:lvl1pPr marL="0" algn="l" defTabSz="457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2" algn="l" defTabSz="457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5" algn="l" defTabSz="457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7" algn="l" defTabSz="457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0" algn="l" defTabSz="457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63" algn="l" defTabSz="457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16" algn="l" defTabSz="457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457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21" algn="l" defTabSz="457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6"/>
    <p:restoredTop sz="93566"/>
  </p:normalViewPr>
  <p:slideViewPr>
    <p:cSldViewPr>
      <p:cViewPr varScale="1">
        <p:scale>
          <a:sx n="74" d="100"/>
          <a:sy n="74" d="100"/>
        </p:scale>
        <p:origin x="1128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184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11825" y="0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8D759-EDF1-FC49-97A2-934136208270}" type="datetimeFigureOut">
              <a:rPr lang="en-US" smtClean="0"/>
              <a:t>1/25/22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51188" y="566738"/>
            <a:ext cx="3781425" cy="2833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8063" y="3589338"/>
            <a:ext cx="8067675" cy="3400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11825" y="7177088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26AFE-3240-F54C-AB3D-3101D650B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57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2" algn="l" defTabSz="457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5" algn="l" defTabSz="457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57" algn="l" defTabSz="457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10" algn="l" defTabSz="457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63" algn="l" defTabSz="457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6" algn="l" defTabSz="457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457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1" algn="l" defTabSz="457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51188" y="566738"/>
            <a:ext cx="3781425" cy="2833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Thanks to </a:t>
            </a:r>
            <a:r>
              <a:rPr lang="en-US" sz="1200" spc="0" dirty="0">
                <a:solidFill>
                  <a:srgbClr val="270099"/>
                </a:solidFill>
                <a:latin typeface="Arial"/>
                <a:cs typeface="Arial"/>
              </a:rPr>
              <a:t>O</a:t>
            </a:r>
            <a:r>
              <a:rPr lang="en-US" sz="1200" spc="-10" dirty="0">
                <a:solidFill>
                  <a:srgbClr val="270099"/>
                </a:solidFill>
                <a:latin typeface="Arial"/>
                <a:cs typeface="Arial"/>
              </a:rPr>
              <a:t>m</a:t>
            </a:r>
            <a:r>
              <a:rPr lang="en-US" sz="1200" spc="-5" dirty="0">
                <a:solidFill>
                  <a:srgbClr val="270099"/>
                </a:solidFill>
                <a:latin typeface="Arial"/>
                <a:cs typeface="Arial"/>
              </a:rPr>
              <a:t>a</a:t>
            </a:r>
            <a:r>
              <a:rPr lang="en-US" sz="1200" dirty="0">
                <a:solidFill>
                  <a:srgbClr val="270099"/>
                </a:solidFill>
                <a:latin typeface="Arial"/>
                <a:cs typeface="Arial"/>
              </a:rPr>
              <a:t>r</a:t>
            </a:r>
            <a:r>
              <a:rPr lang="en-US" sz="1200" spc="-10" dirty="0">
                <a:solidFill>
                  <a:srgbClr val="270099"/>
                </a:solidFill>
                <a:latin typeface="Arial"/>
                <a:cs typeface="Arial"/>
              </a:rPr>
              <a:t> </a:t>
            </a:r>
            <a:r>
              <a:rPr lang="en-US" sz="1200" dirty="0" err="1">
                <a:solidFill>
                  <a:srgbClr val="270099"/>
                </a:solidFill>
                <a:latin typeface="Arial"/>
                <a:cs typeface="Arial"/>
              </a:rPr>
              <a:t>M</a:t>
            </a:r>
            <a:r>
              <a:rPr lang="en-US" sz="1200" spc="-10" dirty="0" err="1">
                <a:solidFill>
                  <a:srgbClr val="270099"/>
                </a:solidFill>
                <a:latin typeface="Arial"/>
                <a:cs typeface="Arial"/>
              </a:rPr>
              <a:t>u</a:t>
            </a:r>
            <a:r>
              <a:rPr lang="en-US" sz="1200" spc="5" dirty="0" err="1">
                <a:solidFill>
                  <a:srgbClr val="270099"/>
                </a:solidFill>
                <a:latin typeface="Arial"/>
                <a:cs typeface="Arial"/>
              </a:rPr>
              <a:t>k</a:t>
            </a:r>
            <a:r>
              <a:rPr lang="en-US" sz="1200" spc="-5" dirty="0" err="1">
                <a:solidFill>
                  <a:srgbClr val="270099"/>
                </a:solidFill>
                <a:latin typeface="Arial"/>
                <a:cs typeface="Arial"/>
              </a:rPr>
              <a:t>h</a:t>
            </a:r>
            <a:r>
              <a:rPr lang="en-US" sz="1200" spc="-10" dirty="0" err="1">
                <a:solidFill>
                  <a:srgbClr val="270099"/>
                </a:solidFill>
                <a:latin typeface="Arial"/>
                <a:cs typeface="Arial"/>
              </a:rPr>
              <a:t>t</a:t>
            </a:r>
            <a:r>
              <a:rPr lang="en-US" sz="1200" spc="-5" dirty="0" err="1">
                <a:solidFill>
                  <a:srgbClr val="270099"/>
                </a:solidFill>
                <a:latin typeface="Arial"/>
                <a:cs typeface="Arial"/>
              </a:rPr>
              <a:t>ar</a:t>
            </a:r>
            <a:r>
              <a:rPr lang="en-US" sz="1200" spc="0" baseline="0" dirty="0">
                <a:solidFill>
                  <a:schemeClr val="tx1"/>
                </a:solidFill>
                <a:latin typeface="+mn-lt"/>
                <a:cs typeface="+mn-cs"/>
              </a:rPr>
              <a:t> and </a:t>
            </a:r>
            <a:r>
              <a:rPr lang="en-US" sz="1200" spc="0" baseline="0" dirty="0" err="1">
                <a:solidFill>
                  <a:schemeClr val="tx1"/>
                </a:solidFill>
                <a:latin typeface="+mn-lt"/>
                <a:cs typeface="+mn-cs"/>
              </a:rPr>
              <a:t>SlideShare</a:t>
            </a:r>
            <a:r>
              <a:rPr lang="en-US" sz="1200" spc="0" baseline="0" dirty="0">
                <a:solidFill>
                  <a:schemeClr val="tx1"/>
                </a:solidFill>
                <a:latin typeface="+mn-lt"/>
                <a:cs typeface="+mn-cs"/>
              </a:rPr>
              <a:t>.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26AFE-3240-F54C-AB3D-3101D650BA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81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26AFE-3240-F54C-AB3D-3101D650BA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31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285" y="2347413"/>
            <a:ext cx="8571230" cy="161975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570" y="4282016"/>
            <a:ext cx="7058660" cy="19311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40D2-D372-D045-9D44-A17AE6AB0E5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1/25/22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7624-F6D4-B845-BDD9-5E5C49BCE59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1799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40D2-D372-D045-9D44-A17AE6AB0E5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1/25/22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7624-F6D4-B845-BDD9-5E5C49BCE59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4570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0755" y="302611"/>
            <a:ext cx="2268855" cy="64475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190" y="302611"/>
            <a:ext cx="6638502" cy="64475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40D2-D372-D045-9D44-A17AE6AB0E5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1/25/22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7624-F6D4-B845-BDD9-5E5C49BCE59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3951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2342515"/>
            <a:ext cx="857123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1641"/>
            <a:ext cx="705866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896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40D2-D372-D045-9D44-A17AE6AB0E5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1/25/22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7624-F6D4-B845-BDD9-5E5C49BCE59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7684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551" y="4855751"/>
            <a:ext cx="8571230" cy="150080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551" y="3202768"/>
            <a:ext cx="8571230" cy="1652984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40D2-D372-D045-9D44-A17AE6AB0E5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1/25/22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7624-F6D4-B845-BDD9-5E5C49BCE59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0619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190" y="1763184"/>
            <a:ext cx="4453678" cy="4986941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932" y="1763184"/>
            <a:ext cx="4453678" cy="4986941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40D2-D372-D045-9D44-A17AE6AB0E5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1/25/22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7624-F6D4-B845-BDD9-5E5C49BCE59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227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190" y="1691467"/>
            <a:ext cx="4455430" cy="70492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190" y="2396390"/>
            <a:ext cx="4455430" cy="4353734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2431" y="1691467"/>
            <a:ext cx="4457180" cy="70492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2431" y="2396390"/>
            <a:ext cx="4457180" cy="4353734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40D2-D372-D045-9D44-A17AE6AB0E5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1/25/22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7624-F6D4-B845-BDD9-5E5C49BCE59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1707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40D2-D372-D045-9D44-A17AE6AB0E5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1/25/22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7624-F6D4-B845-BDD9-5E5C49BCE59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445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40D2-D372-D045-9D44-A17AE6AB0E5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1/25/22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7624-F6D4-B845-BDD9-5E5C49BCE59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579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190" y="300861"/>
            <a:ext cx="3317501" cy="1280407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2486" y="300861"/>
            <a:ext cx="5637124" cy="644926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190" y="1581268"/>
            <a:ext cx="3317501" cy="5168856"/>
          </a:xfrm>
        </p:spPr>
        <p:txBody>
          <a:bodyPr/>
          <a:lstStyle>
            <a:lvl1pPr marL="0" indent="0">
              <a:buNone/>
              <a:defRPr sz="15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40D2-D372-D045-9D44-A17AE6AB0E5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1/25/22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7624-F6D4-B845-BDD9-5E5C49BCE59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6198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95" y="5289550"/>
            <a:ext cx="6050280" cy="62446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95" y="675187"/>
            <a:ext cx="6050280" cy="4533900"/>
          </a:xfrm>
        </p:spPr>
        <p:txBody>
          <a:bodyPr/>
          <a:lstStyle>
            <a:lvl1pPr marL="0" indent="0">
              <a:buNone/>
              <a:defRPr sz="3500"/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95" y="5914011"/>
            <a:ext cx="6050280" cy="886839"/>
          </a:xfrm>
        </p:spPr>
        <p:txBody>
          <a:bodyPr/>
          <a:lstStyle>
            <a:lvl1pPr marL="0" indent="0">
              <a:buNone/>
              <a:defRPr sz="15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40D2-D372-D045-9D44-A17AE6AB0E5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1/25/22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7624-F6D4-B845-BDD9-5E5C49BCE59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4178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190" y="302610"/>
            <a:ext cx="9075420" cy="1259417"/>
          </a:xfrm>
          <a:prstGeom prst="rect">
            <a:avLst/>
          </a:prstGeom>
        </p:spPr>
        <p:txBody>
          <a:bodyPr vert="horz" lIns="100794" tIns="50397" rIns="100794" bIns="50397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190" y="1763184"/>
            <a:ext cx="9075420" cy="4986941"/>
          </a:xfrm>
          <a:prstGeom prst="rect">
            <a:avLst/>
          </a:prstGeom>
        </p:spPr>
        <p:txBody>
          <a:bodyPr vert="horz" lIns="100794" tIns="50397" rIns="100794" bIns="5039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190" y="7003756"/>
            <a:ext cx="2352887" cy="402314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503972"/>
            <a:fld id="{AAA240D2-D372-D045-9D44-A17AE6AB0E5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03972"/>
              <a:t>1/25/22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5299" y="7003756"/>
            <a:ext cx="3193203" cy="402314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503972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6723" y="7003756"/>
            <a:ext cx="2352887" cy="402314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503972"/>
            <a:fld id="{99167624-F6D4-B845-BDD9-5E5C49BCE59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03972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12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503972" rtl="0" eaLnBrk="1" latinLnBrk="0" hangingPunct="1">
        <a:spcBef>
          <a:spcPct val="0"/>
        </a:spcBef>
        <a:buNone/>
        <a:defRPr sz="49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77979" indent="-377979" algn="l" defTabSz="503972" rtl="0" eaLnBrk="1" latinLnBrk="0" hangingPunct="1">
        <a:spcBef>
          <a:spcPct val="20000"/>
        </a:spcBef>
        <a:buFont typeface="Arial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8954" indent="-314982" algn="l" defTabSz="50397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503972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50397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50397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5300" y="1492250"/>
            <a:ext cx="6934201" cy="43704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 algn="ctr"/>
            <a:r>
              <a:rPr lang="en-US" sz="4400" b="1" dirty="0">
                <a:solidFill>
                  <a:srgbClr val="FF0000"/>
                </a:solidFill>
                <a:latin typeface="Arial"/>
                <a:cs typeface="Arial"/>
              </a:rPr>
              <a:t>EE 312 </a:t>
            </a:r>
          </a:p>
          <a:p>
            <a:pPr marL="12698" algn="ctr"/>
            <a:r>
              <a:rPr lang="en-US" sz="4400" b="1" dirty="0">
                <a:solidFill>
                  <a:srgbClr val="FF0000"/>
                </a:solidFill>
                <a:latin typeface="Arial"/>
                <a:cs typeface="Arial"/>
              </a:rPr>
              <a:t>Day 3 &amp; 4: </a:t>
            </a:r>
            <a:r>
              <a:rPr sz="4400" b="1" dirty="0">
                <a:solidFill>
                  <a:srgbClr val="FF0000"/>
                </a:solidFill>
                <a:latin typeface="Arial"/>
                <a:cs typeface="Arial"/>
              </a:rPr>
              <a:t>Point</a:t>
            </a:r>
            <a:r>
              <a:rPr sz="4400" b="1" spc="-6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4400" b="1" dirty="0">
                <a:solidFill>
                  <a:srgbClr val="FF0000"/>
                </a:solidFill>
                <a:latin typeface="Arial"/>
                <a:cs typeface="Arial"/>
              </a:rPr>
              <a:t>rs in</a:t>
            </a:r>
            <a:r>
              <a:rPr sz="44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400" b="1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endParaRPr lang="en-US" sz="4400" b="1" dirty="0">
              <a:solidFill>
                <a:srgbClr val="FF0000"/>
              </a:solidFill>
              <a:latin typeface="Arial"/>
              <a:cs typeface="Arial"/>
            </a:endParaRPr>
          </a:p>
          <a:p>
            <a:pPr marL="12698"/>
            <a:endParaRPr lang="en-US" sz="4400" dirty="0">
              <a:latin typeface="Arial"/>
              <a:cs typeface="Arial"/>
            </a:endParaRPr>
          </a:p>
          <a:p>
            <a:pPr marL="12698"/>
            <a:endParaRPr lang="en-US" sz="4400" dirty="0">
              <a:latin typeface="Arial"/>
              <a:cs typeface="Arial"/>
            </a:endParaRPr>
          </a:p>
          <a:p>
            <a:pPr marL="12698" algn="ctr"/>
            <a:r>
              <a:rPr lang="en-US" sz="3600" dirty="0">
                <a:latin typeface="Arial"/>
                <a:cs typeface="Arial"/>
              </a:rPr>
              <a:t>Dept. of ECE</a:t>
            </a:r>
          </a:p>
          <a:p>
            <a:pPr marL="12698" algn="ctr"/>
            <a:r>
              <a:rPr lang="en-US" sz="3600" dirty="0">
                <a:latin typeface="Arial"/>
                <a:cs typeface="Arial"/>
              </a:rPr>
              <a:t>UT Austin</a:t>
            </a:r>
          </a:p>
          <a:p>
            <a:pPr marL="12698" algn="ctr"/>
            <a:r>
              <a:rPr lang="en-US" sz="3600" dirty="0">
                <a:latin typeface="Arial"/>
                <a:cs typeface="Arial"/>
              </a:rPr>
              <a:t>Vallath Nandakumar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Instapoll</a:t>
            </a:r>
            <a:r>
              <a:rPr lang="en-US"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190" y="1364879"/>
            <a:ext cx="9298664" cy="538524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618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arrays to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can be passed to functions as parameters</a:t>
            </a:r>
          </a:p>
          <a:p>
            <a:r>
              <a:rPr lang="en-US" dirty="0"/>
              <a:t>In reality, what is being passed is a pointer to the array, and not the contents of the array</a:t>
            </a:r>
          </a:p>
          <a:p>
            <a:r>
              <a:rPr lang="en-US" dirty="0"/>
              <a:t>Changing the pointer value inside the function does not change the actual </a:t>
            </a:r>
            <a:r>
              <a:rPr lang="en-US"/>
              <a:t>array contents</a:t>
            </a:r>
          </a:p>
        </p:txBody>
      </p:sp>
    </p:spTree>
    <p:extLst>
      <p:ext uri="{BB962C8B-B14F-4D97-AF65-F5344CB8AC3E}">
        <p14:creationId xmlns:p14="http://schemas.microsoft.com/office/powerpoint/2010/main" val="3388510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83315-53DA-904D-97D0-3F7BBE007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E56A1-9E40-9C4D-BAA4-BCFECD7AD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33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190" y="555292"/>
            <a:ext cx="9075420" cy="75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02919" algn="l"/>
            <a:r>
              <a:rPr dirty="0"/>
              <a:t>Point</a:t>
            </a:r>
            <a:r>
              <a:rPr spc="-6" dirty="0"/>
              <a:t>e</a:t>
            </a:r>
            <a:r>
              <a:rPr dirty="0"/>
              <a:t>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2800" y="2117558"/>
            <a:ext cx="161925" cy="220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400" spc="25" dirty="0">
                <a:solidFill>
                  <a:srgbClr val="FF6633"/>
                </a:solidFill>
                <a:latin typeface="Wingdings"/>
                <a:cs typeface="Wingdings"/>
              </a:rPr>
              <a:t>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6651" y="2037968"/>
            <a:ext cx="7135495" cy="9207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 marR="5079">
              <a:lnSpc>
                <a:spcPts val="3569"/>
              </a:lnSpc>
            </a:pPr>
            <a:r>
              <a:rPr sz="3200" spc="-15" dirty="0">
                <a:latin typeface="Arial"/>
                <a:cs typeface="Arial"/>
              </a:rPr>
              <a:t>T</a:t>
            </a:r>
            <a:r>
              <a:rPr sz="3200" spc="-6" dirty="0">
                <a:latin typeface="Arial"/>
                <a:cs typeface="Arial"/>
              </a:rPr>
              <a:t>h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 m</a:t>
            </a:r>
            <a:r>
              <a:rPr sz="3200" spc="-6" dirty="0">
                <a:latin typeface="Arial"/>
                <a:cs typeface="Arial"/>
              </a:rPr>
              <a:t>o</a:t>
            </a:r>
            <a:r>
              <a:rPr sz="3200" spc="6" dirty="0">
                <a:latin typeface="Arial"/>
                <a:cs typeface="Arial"/>
              </a:rPr>
              <a:t>s</a:t>
            </a:r>
            <a:r>
              <a:rPr sz="3200" spc="-6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u</a:t>
            </a:r>
            <a:r>
              <a:rPr sz="3200" spc="6" dirty="0">
                <a:latin typeface="Arial"/>
                <a:cs typeface="Arial"/>
              </a:rPr>
              <a:t>s</a:t>
            </a:r>
            <a:r>
              <a:rPr sz="3200" spc="-6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f</a:t>
            </a:r>
            <a:r>
              <a:rPr sz="3200" spc="-6" dirty="0">
                <a:latin typeface="Arial"/>
                <a:cs typeface="Arial"/>
              </a:rPr>
              <a:t>u</a:t>
            </a:r>
            <a:r>
              <a:rPr sz="3200" dirty="0">
                <a:latin typeface="Arial"/>
                <a:cs typeface="Arial"/>
              </a:rPr>
              <a:t>l 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spc="-6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d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15" dirty="0">
                <a:latin typeface="Arial"/>
                <a:cs typeface="Arial"/>
              </a:rPr>
              <a:t>i</a:t>
            </a:r>
            <a:r>
              <a:rPr sz="3200" spc="6" dirty="0">
                <a:latin typeface="Arial"/>
                <a:cs typeface="Arial"/>
              </a:rPr>
              <a:t>ck</a:t>
            </a:r>
            <a:r>
              <a:rPr sz="3200" dirty="0">
                <a:latin typeface="Arial"/>
                <a:cs typeface="Arial"/>
              </a:rPr>
              <a:t>y</a:t>
            </a:r>
            <a:r>
              <a:rPr sz="3200" spc="6" dirty="0">
                <a:latin typeface="Arial"/>
                <a:cs typeface="Arial"/>
              </a:rPr>
              <a:t> c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spc="-6" dirty="0">
                <a:latin typeface="Arial"/>
                <a:cs typeface="Arial"/>
              </a:rPr>
              <a:t>n</a:t>
            </a:r>
            <a:r>
              <a:rPr sz="3200" spc="6" dirty="0">
                <a:latin typeface="Arial"/>
                <a:cs typeface="Arial"/>
              </a:rPr>
              <a:t>c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spc="-6" dirty="0">
                <a:latin typeface="Arial"/>
                <a:cs typeface="Arial"/>
              </a:rPr>
              <a:t>p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 </a:t>
            </a:r>
            <a:r>
              <a:rPr sz="3200" spc="-15" dirty="0">
                <a:latin typeface="Arial"/>
                <a:cs typeface="Arial"/>
              </a:rPr>
              <a:t>l</a:t>
            </a:r>
            <a:r>
              <a:rPr sz="3200" spc="-6" dirty="0">
                <a:latin typeface="Arial"/>
                <a:cs typeface="Arial"/>
              </a:rPr>
              <a:t>an</a:t>
            </a:r>
            <a:r>
              <a:rPr sz="3200" spc="-10" dirty="0">
                <a:latin typeface="Arial"/>
                <a:cs typeface="Arial"/>
              </a:rPr>
              <a:t>g</a:t>
            </a:r>
            <a:r>
              <a:rPr sz="3200" spc="-6" dirty="0">
                <a:latin typeface="Arial"/>
                <a:cs typeface="Arial"/>
              </a:rPr>
              <a:t>u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spc="-6" dirty="0">
                <a:latin typeface="Arial"/>
                <a:cs typeface="Arial"/>
              </a:rPr>
              <a:t>ge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8011" y="3150444"/>
            <a:ext cx="172085" cy="322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2100" dirty="0">
                <a:solidFill>
                  <a:srgbClr val="FF6633"/>
                </a:solidFill>
                <a:latin typeface="Symbol"/>
                <a:cs typeface="Symbol"/>
              </a:rPr>
              <a:t>−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6650" y="3119262"/>
            <a:ext cx="8194040" cy="13953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6694" marR="5079">
              <a:lnSpc>
                <a:spcPts val="3129"/>
              </a:lnSpc>
            </a:pPr>
            <a:r>
              <a:rPr sz="2800" spc="-6" dirty="0">
                <a:latin typeface="Arial"/>
                <a:cs typeface="Arial"/>
              </a:rPr>
              <a:t>Ot</a:t>
            </a:r>
            <a:r>
              <a:rPr sz="2800" dirty="0">
                <a:latin typeface="Arial"/>
                <a:cs typeface="Arial"/>
              </a:rPr>
              <a:t>her h</a:t>
            </a:r>
            <a:r>
              <a:rPr sz="2800" spc="6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gh</a:t>
            </a:r>
            <a:r>
              <a:rPr sz="2800" spc="6" dirty="0">
                <a:latin typeface="Arial"/>
                <a:cs typeface="Arial"/>
              </a:rPr>
              <a:t> </a:t>
            </a:r>
            <a:r>
              <a:rPr sz="2800" spc="-6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10" dirty="0">
                <a:latin typeface="Arial"/>
                <a:cs typeface="Arial"/>
              </a:rPr>
              <a:t>v</a:t>
            </a:r>
            <a:r>
              <a:rPr sz="2800" spc="-10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6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anguages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ab</a:t>
            </a:r>
            <a:r>
              <a:rPr sz="2800" spc="-6" dirty="0">
                <a:latin typeface="Arial"/>
                <a:cs typeface="Arial"/>
              </a:rPr>
              <a:t>st</a:t>
            </a:r>
            <a:r>
              <a:rPr sz="2800" spc="6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6" dirty="0">
                <a:latin typeface="Arial"/>
                <a:cs typeface="Arial"/>
              </a:rPr>
              <a:t>ct</a:t>
            </a:r>
            <a:r>
              <a:rPr sz="2800" spc="6" dirty="0">
                <a:latin typeface="Arial"/>
                <a:cs typeface="Arial"/>
              </a:rPr>
              <a:t>-</a:t>
            </a:r>
            <a:r>
              <a:rPr sz="2800" dirty="0">
                <a:latin typeface="Arial"/>
                <a:cs typeface="Arial"/>
              </a:rPr>
              <a:t>ou</a:t>
            </a:r>
            <a:r>
              <a:rPr sz="2800" spc="-6" dirty="0">
                <a:latin typeface="Arial"/>
                <a:cs typeface="Arial"/>
              </a:rPr>
              <a:t>t</a:t>
            </a:r>
            <a:r>
              <a:rPr sz="2800" spc="6" dirty="0">
                <a:latin typeface="Arial"/>
                <a:cs typeface="Arial"/>
              </a:rPr>
              <a:t> </a:t>
            </a:r>
            <a:r>
              <a:rPr sz="2800" spc="-6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h</a:t>
            </a:r>
            <a:r>
              <a:rPr sz="2800" spc="-6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s </a:t>
            </a:r>
            <a:r>
              <a:rPr sz="2800" spc="10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oncep</a:t>
            </a:r>
            <a:r>
              <a:rPr sz="2800" spc="-6" dirty="0">
                <a:latin typeface="Arial"/>
                <a:cs typeface="Arial"/>
              </a:rPr>
              <a:t>t</a:t>
            </a:r>
            <a:endParaRPr sz="2800" dirty="0">
              <a:latin typeface="Arial"/>
              <a:cs typeface="Arial"/>
            </a:endParaRPr>
          </a:p>
          <a:p>
            <a:pPr marL="12698">
              <a:spcBef>
                <a:spcPts val="790"/>
              </a:spcBef>
            </a:pPr>
            <a:r>
              <a:rPr sz="3200" spc="-15" dirty="0">
                <a:latin typeface="Arial"/>
                <a:cs typeface="Arial"/>
              </a:rPr>
              <a:t>T</a:t>
            </a:r>
            <a:r>
              <a:rPr sz="3200" spc="-6" dirty="0">
                <a:latin typeface="Arial"/>
                <a:cs typeface="Arial"/>
              </a:rPr>
              <a:t>h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 m</a:t>
            </a:r>
            <a:r>
              <a:rPr sz="3200" spc="-6" dirty="0">
                <a:latin typeface="Arial"/>
                <a:cs typeface="Arial"/>
              </a:rPr>
              <a:t>o</a:t>
            </a:r>
            <a:r>
              <a:rPr sz="3200" spc="6" dirty="0">
                <a:latin typeface="Arial"/>
                <a:cs typeface="Arial"/>
              </a:rPr>
              <a:t>s</a:t>
            </a:r>
            <a:r>
              <a:rPr sz="3200" spc="-6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p</a:t>
            </a:r>
            <a:r>
              <a:rPr sz="3200" spc="-6" dirty="0">
                <a:latin typeface="Arial"/>
                <a:cs typeface="Arial"/>
              </a:rPr>
              <a:t>owe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15" dirty="0">
                <a:latin typeface="Arial"/>
                <a:cs typeface="Arial"/>
              </a:rPr>
              <a:t>f</a:t>
            </a:r>
            <a:r>
              <a:rPr sz="3200" spc="-6" dirty="0">
                <a:latin typeface="Arial"/>
                <a:cs typeface="Arial"/>
              </a:rPr>
              <a:t>u</a:t>
            </a:r>
            <a:r>
              <a:rPr sz="3200" dirty="0">
                <a:latin typeface="Arial"/>
                <a:cs typeface="Arial"/>
              </a:rPr>
              <a:t>l </a:t>
            </a:r>
            <a:r>
              <a:rPr sz="3200" spc="6" dirty="0">
                <a:latin typeface="Arial"/>
                <a:cs typeface="Arial"/>
              </a:rPr>
              <a:t>c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spc="-6" dirty="0">
                <a:latin typeface="Arial"/>
                <a:cs typeface="Arial"/>
              </a:rPr>
              <a:t>ns</a:t>
            </a:r>
            <a:r>
              <a:rPr sz="3200" dirty="0">
                <a:latin typeface="Arial"/>
                <a:cs typeface="Arial"/>
              </a:rPr>
              <a:t>tr</a:t>
            </a:r>
            <a:r>
              <a:rPr sz="3200" spc="-6" dirty="0">
                <a:latin typeface="Arial"/>
                <a:cs typeface="Arial"/>
              </a:rPr>
              <a:t>uc</a:t>
            </a:r>
            <a:r>
              <a:rPr sz="3200" dirty="0">
                <a:latin typeface="Arial"/>
                <a:cs typeface="Arial"/>
              </a:rPr>
              <a:t>t </a:t>
            </a:r>
            <a:r>
              <a:rPr sz="3200" spc="-6" dirty="0">
                <a:latin typeface="Arial"/>
                <a:cs typeface="Arial"/>
              </a:rPr>
              <a:t>too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2800" y="4143208"/>
            <a:ext cx="161925" cy="220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400" spc="25" dirty="0">
                <a:solidFill>
                  <a:srgbClr val="FF6633"/>
                </a:solidFill>
                <a:latin typeface="Wingdings"/>
                <a:cs typeface="Wingdings"/>
              </a:rPr>
              <a:t>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58011" y="4721434"/>
            <a:ext cx="172085" cy="8685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2100" dirty="0">
                <a:solidFill>
                  <a:srgbClr val="FF6633"/>
                </a:solidFill>
                <a:latin typeface="Symbol"/>
                <a:cs typeface="Symbol"/>
              </a:rPr>
              <a:t>−</a:t>
            </a:r>
            <a:endParaRPr sz="2100">
              <a:latin typeface="Symbol"/>
              <a:cs typeface="Symbol"/>
            </a:endParaRPr>
          </a:p>
          <a:p>
            <a:pPr marL="12698">
              <a:spcBef>
                <a:spcPts val="1749"/>
              </a:spcBef>
            </a:pPr>
            <a:r>
              <a:rPr sz="2100" dirty="0">
                <a:solidFill>
                  <a:srgbClr val="FF6633"/>
                </a:solidFill>
                <a:latin typeface="Symbol"/>
                <a:cs typeface="Symbol"/>
              </a:rPr>
              <a:t>−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30779" y="4691522"/>
            <a:ext cx="6063615" cy="19213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2800" spc="-6" dirty="0">
                <a:latin typeface="Arial"/>
                <a:cs typeface="Arial"/>
              </a:rPr>
              <a:t>M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10" dirty="0">
                <a:latin typeface="Arial"/>
                <a:cs typeface="Arial"/>
              </a:rPr>
              <a:t>k</a:t>
            </a:r>
            <a:r>
              <a:rPr sz="2800" dirty="0">
                <a:latin typeface="Arial"/>
                <a:cs typeface="Arial"/>
              </a:rPr>
              <a:t>es C</a:t>
            </a:r>
            <a:r>
              <a:rPr sz="2800" spc="-6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ve</a:t>
            </a:r>
            <a:r>
              <a:rPr sz="2800" spc="6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y </a:t>
            </a:r>
            <a:r>
              <a:rPr sz="2800" spc="-6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6" dirty="0">
                <a:latin typeface="Arial"/>
                <a:cs typeface="Arial"/>
              </a:rPr>
              <a:t>st</a:t>
            </a:r>
            <a:endParaRPr sz="2800" dirty="0">
              <a:latin typeface="Arial"/>
              <a:cs typeface="Arial"/>
            </a:endParaRPr>
          </a:p>
          <a:p>
            <a:pPr marL="12698">
              <a:spcBef>
                <a:spcPts val="899"/>
              </a:spcBef>
            </a:pPr>
            <a:r>
              <a:rPr sz="2800" spc="-6" dirty="0">
                <a:latin typeface="Arial"/>
                <a:cs typeface="Arial"/>
              </a:rPr>
              <a:t>Di</a:t>
            </a:r>
            <a:r>
              <a:rPr sz="2800" spc="6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6" dirty="0">
                <a:latin typeface="Arial"/>
                <a:cs typeface="Arial"/>
              </a:rPr>
              <a:t>ct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6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-6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6" dirty="0">
                <a:latin typeface="Arial"/>
                <a:cs typeface="Arial"/>
              </a:rPr>
              <a:t>r</a:t>
            </a:r>
            <a:r>
              <a:rPr sz="2800" spc="-10" dirty="0">
                <a:latin typeface="Arial"/>
                <a:cs typeface="Arial"/>
              </a:rPr>
              <a:t>a</a:t>
            </a:r>
            <a:r>
              <a:rPr sz="2800" spc="10" dirty="0">
                <a:latin typeface="Arial"/>
                <a:cs typeface="Arial"/>
              </a:rPr>
              <a:t>c</a:t>
            </a:r>
            <a:r>
              <a:rPr sz="2800" spc="-6" dirty="0">
                <a:latin typeface="Arial"/>
                <a:cs typeface="Arial"/>
              </a:rPr>
              <a:t>ti</a:t>
            </a:r>
            <a:r>
              <a:rPr sz="2800" dirty="0">
                <a:latin typeface="Arial"/>
                <a:cs typeface="Arial"/>
              </a:rPr>
              <a:t>on</a:t>
            </a:r>
            <a:r>
              <a:rPr sz="2800" spc="6" dirty="0">
                <a:latin typeface="Arial"/>
                <a:cs typeface="Arial"/>
              </a:rPr>
              <a:t> </a:t>
            </a:r>
            <a:r>
              <a:rPr sz="2800" spc="-6" dirty="0">
                <a:latin typeface="Arial"/>
                <a:cs typeface="Arial"/>
              </a:rPr>
              <a:t>wit</a:t>
            </a:r>
            <a:r>
              <a:rPr sz="2800" dirty="0">
                <a:latin typeface="Arial"/>
                <a:cs typeface="Arial"/>
              </a:rPr>
              <a:t>h</a:t>
            </a:r>
            <a:r>
              <a:rPr sz="2800" spc="6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ha</a:t>
            </a:r>
            <a:r>
              <a:rPr sz="2800" spc="6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d</a:t>
            </a:r>
            <a:r>
              <a:rPr sz="2800" spc="-15" dirty="0">
                <a:latin typeface="Arial"/>
                <a:cs typeface="Arial"/>
              </a:rPr>
              <a:t>w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6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e</a:t>
            </a:r>
          </a:p>
          <a:p>
            <a:pPr marL="12698" marR="5079">
              <a:lnSpc>
                <a:spcPts val="3120"/>
              </a:lnSpc>
              <a:spcBef>
                <a:spcPts val="1205"/>
              </a:spcBef>
            </a:pPr>
            <a:r>
              <a:rPr sz="2800" spc="-10" dirty="0">
                <a:latin typeface="Arial"/>
                <a:cs typeface="Arial"/>
              </a:rPr>
              <a:t>S</a:t>
            </a:r>
            <a:r>
              <a:rPr sz="2800" spc="10" dirty="0">
                <a:latin typeface="Arial"/>
                <a:cs typeface="Arial"/>
              </a:rPr>
              <a:t>o</a:t>
            </a:r>
            <a:r>
              <a:rPr sz="2800" spc="-6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ves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ve</a:t>
            </a:r>
            <a:r>
              <a:rPr sz="2800" spc="6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y c</a:t>
            </a:r>
            <a:r>
              <a:rPr sz="2800" spc="10" dirty="0">
                <a:latin typeface="Arial"/>
                <a:cs typeface="Arial"/>
              </a:rPr>
              <a:t>o</a:t>
            </a:r>
            <a:r>
              <a:rPr sz="2800" spc="-15" dirty="0">
                <a:latin typeface="Arial"/>
                <a:cs typeface="Arial"/>
              </a:rPr>
              <a:t>m</a:t>
            </a:r>
            <a:r>
              <a:rPr sz="2800" dirty="0">
                <a:latin typeface="Arial"/>
                <a:cs typeface="Arial"/>
              </a:rPr>
              <a:t>p</a:t>
            </a:r>
            <a:r>
              <a:rPr sz="2800" spc="6" dirty="0">
                <a:latin typeface="Arial"/>
                <a:cs typeface="Arial"/>
              </a:rPr>
              <a:t>l</a:t>
            </a:r>
            <a:r>
              <a:rPr sz="2800" spc="-6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ca</a:t>
            </a:r>
            <a:r>
              <a:rPr sz="2800" spc="-6" dirty="0">
                <a:latin typeface="Arial"/>
                <a:cs typeface="Arial"/>
              </a:rPr>
              <a:t>t</a:t>
            </a:r>
            <a:r>
              <a:rPr sz="2800" spc="10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d</a:t>
            </a:r>
            <a:r>
              <a:rPr sz="2800" spc="-6" dirty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p</a:t>
            </a:r>
            <a:r>
              <a:rPr sz="2800" spc="-6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og</a:t>
            </a:r>
            <a:r>
              <a:rPr sz="2800" spc="6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15" dirty="0">
                <a:latin typeface="Arial"/>
                <a:cs typeface="Arial"/>
              </a:rPr>
              <a:t>m</a:t>
            </a:r>
            <a:r>
              <a:rPr sz="2800" spc="-6" dirty="0">
                <a:latin typeface="Arial"/>
                <a:cs typeface="Arial"/>
              </a:rPr>
              <a:t>m</a:t>
            </a:r>
            <a:r>
              <a:rPr sz="2800" spc="6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ng p</a:t>
            </a:r>
            <a:r>
              <a:rPr sz="2800" spc="6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ob</a:t>
            </a:r>
            <a:r>
              <a:rPr sz="2800" spc="-6" dirty="0">
                <a:latin typeface="Arial"/>
                <a:cs typeface="Arial"/>
              </a:rPr>
              <a:t>l</a:t>
            </a:r>
            <a:r>
              <a:rPr sz="2800" spc="10" dirty="0">
                <a:latin typeface="Arial"/>
                <a:cs typeface="Arial"/>
              </a:rPr>
              <a:t>e</a:t>
            </a:r>
            <a:r>
              <a:rPr sz="2800" spc="-15" dirty="0">
                <a:latin typeface="Arial"/>
                <a:cs typeface="Arial"/>
              </a:rPr>
              <a:t>m</a:t>
            </a:r>
            <a:r>
              <a:rPr sz="2800" dirty="0">
                <a:latin typeface="Arial"/>
                <a:cs typeface="Arial"/>
              </a:rPr>
              <a:t>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858011" y="5804743"/>
            <a:ext cx="172085" cy="322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2100" dirty="0">
                <a:solidFill>
                  <a:srgbClr val="FF6633"/>
                </a:solidFill>
                <a:latin typeface="Symbol"/>
                <a:cs typeface="Symbol"/>
              </a:rPr>
              <a:t>−</a:t>
            </a:r>
            <a:endParaRPr sz="21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190" y="555292"/>
            <a:ext cx="9075420" cy="75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7018" algn="l"/>
            <a:r>
              <a:rPr dirty="0"/>
              <a:t>W</a:t>
            </a:r>
            <a:r>
              <a:rPr spc="-6" dirty="0"/>
              <a:t>h</a:t>
            </a:r>
            <a:r>
              <a:rPr dirty="0"/>
              <a:t>a</a:t>
            </a:r>
            <a:r>
              <a:rPr spc="-6" dirty="0"/>
              <a:t>t</a:t>
            </a:r>
            <a:r>
              <a:rPr spc="6" dirty="0"/>
              <a:t> </a:t>
            </a:r>
            <a:r>
              <a:rPr dirty="0"/>
              <a:t>a</a:t>
            </a:r>
            <a:r>
              <a:rPr spc="-6" dirty="0"/>
              <a:t>r</a:t>
            </a:r>
            <a:r>
              <a:rPr dirty="0"/>
              <a:t>e</a:t>
            </a:r>
            <a:r>
              <a:rPr spc="-6" dirty="0"/>
              <a:t> </a:t>
            </a:r>
            <a:r>
              <a:rPr dirty="0"/>
              <a:t>point</a:t>
            </a:r>
            <a:r>
              <a:rPr spc="-6" dirty="0"/>
              <a:t>e</a:t>
            </a:r>
            <a:r>
              <a:rPr dirty="0"/>
              <a:t>r</a:t>
            </a:r>
            <a:r>
              <a:rPr spc="6" dirty="0"/>
              <a:t>s</a:t>
            </a:r>
            <a:r>
              <a:rPr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2800" y="2118829"/>
            <a:ext cx="161925" cy="220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400" spc="25" dirty="0">
                <a:solidFill>
                  <a:srgbClr val="FF6633"/>
                </a:solidFill>
                <a:latin typeface="Wingdings"/>
                <a:cs typeface="Wingdings"/>
              </a:rPr>
              <a:t>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6650" y="2037968"/>
            <a:ext cx="7381240" cy="9207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 marR="5079">
              <a:lnSpc>
                <a:spcPts val="3569"/>
              </a:lnSpc>
            </a:pPr>
            <a:r>
              <a:rPr sz="3200" dirty="0">
                <a:latin typeface="Arial"/>
                <a:cs typeface="Arial"/>
              </a:rPr>
              <a:t>Ju</a:t>
            </a:r>
            <a:r>
              <a:rPr sz="3200" spc="6" dirty="0">
                <a:latin typeface="Arial"/>
                <a:cs typeface="Arial"/>
              </a:rPr>
              <a:t>s</a:t>
            </a:r>
            <a:r>
              <a:rPr sz="3200" spc="-6" dirty="0">
                <a:latin typeface="Arial"/>
                <a:cs typeface="Arial"/>
              </a:rPr>
              <a:t>t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an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spc="-6" dirty="0">
                <a:latin typeface="Arial"/>
                <a:cs typeface="Arial"/>
              </a:rPr>
              <a:t>th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r </a:t>
            </a:r>
            <a:r>
              <a:rPr sz="3200" spc="6" dirty="0">
                <a:latin typeface="Arial"/>
                <a:cs typeface="Arial"/>
              </a:rPr>
              <a:t>k</a:t>
            </a:r>
            <a:r>
              <a:rPr sz="3200" spc="-15" dirty="0">
                <a:latin typeface="Arial"/>
                <a:cs typeface="Arial"/>
              </a:rPr>
              <a:t>i</a:t>
            </a:r>
            <a:r>
              <a:rPr sz="3200" spc="-6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d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f </a:t>
            </a:r>
            <a:r>
              <a:rPr sz="3200" spc="-10" dirty="0">
                <a:latin typeface="Arial"/>
                <a:cs typeface="Arial"/>
              </a:rPr>
              <a:t>“</a:t>
            </a:r>
            <a:r>
              <a:rPr sz="3200" spc="-6" dirty="0">
                <a:latin typeface="Arial"/>
                <a:cs typeface="Arial"/>
              </a:rPr>
              <a:t>pl</a:t>
            </a:r>
            <a:r>
              <a:rPr sz="3200" spc="-15" dirty="0">
                <a:latin typeface="Arial"/>
                <a:cs typeface="Arial"/>
              </a:rPr>
              <a:t>a</a:t>
            </a:r>
            <a:r>
              <a:rPr sz="3200" spc="6" dirty="0">
                <a:latin typeface="Arial"/>
                <a:cs typeface="Arial"/>
              </a:rPr>
              <a:t>c</a:t>
            </a:r>
            <a:r>
              <a:rPr sz="3200" spc="-6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h</a:t>
            </a:r>
            <a:r>
              <a:rPr sz="3200" spc="-6" dirty="0">
                <a:latin typeface="Arial"/>
                <a:cs typeface="Arial"/>
              </a:rPr>
              <a:t>ol</a:t>
            </a:r>
            <a:r>
              <a:rPr sz="3200" spc="-15" dirty="0">
                <a:latin typeface="Arial"/>
                <a:cs typeface="Arial"/>
              </a:rPr>
              <a:t>d</a:t>
            </a:r>
            <a:r>
              <a:rPr sz="3200" spc="-6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r”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o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hold </a:t>
            </a:r>
            <a:r>
              <a:rPr sz="3200" spc="-10" dirty="0">
                <a:latin typeface="Arial"/>
                <a:cs typeface="Arial"/>
              </a:rPr>
              <a:t>“</a:t>
            </a:r>
            <a:r>
              <a:rPr sz="3200" spc="-6" dirty="0">
                <a:latin typeface="Arial"/>
                <a:cs typeface="Arial"/>
              </a:rPr>
              <a:t>ad</a:t>
            </a:r>
            <a:r>
              <a:rPr sz="3200" spc="-10" dirty="0">
                <a:latin typeface="Arial"/>
                <a:cs typeface="Arial"/>
              </a:rPr>
              <a:t>d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6" dirty="0">
                <a:latin typeface="Arial"/>
                <a:cs typeface="Arial"/>
              </a:rPr>
              <a:t>es</a:t>
            </a:r>
            <a:r>
              <a:rPr sz="3200" spc="10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” 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spc="-6" dirty="0">
                <a:latin typeface="Arial"/>
                <a:cs typeface="Arial"/>
              </a:rPr>
              <a:t>f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m</a:t>
            </a:r>
            <a:r>
              <a:rPr sz="3200" spc="-6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m</a:t>
            </a:r>
            <a:r>
              <a:rPr sz="3200" spc="-6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ry </a:t>
            </a:r>
            <a:r>
              <a:rPr sz="3200" spc="-6" dirty="0">
                <a:latin typeface="Arial"/>
                <a:cs typeface="Arial"/>
              </a:rPr>
              <a:t>lo</a:t>
            </a:r>
            <a:r>
              <a:rPr sz="3200" spc="6" dirty="0">
                <a:latin typeface="Arial"/>
                <a:cs typeface="Arial"/>
              </a:rPr>
              <a:t>c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spc="-6" dirty="0">
                <a:latin typeface="Arial"/>
                <a:cs typeface="Arial"/>
              </a:rPr>
              <a:t>ti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58011" y="3150444"/>
            <a:ext cx="172085" cy="322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2100" dirty="0">
                <a:solidFill>
                  <a:srgbClr val="FF6633"/>
                </a:solidFill>
                <a:latin typeface="Symbol"/>
                <a:cs typeface="Symbol"/>
              </a:rPr>
              <a:t>−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30779" y="3119262"/>
            <a:ext cx="6203315" cy="978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2800" spc="-10" dirty="0">
                <a:latin typeface="Arial"/>
                <a:cs typeface="Arial"/>
              </a:rPr>
              <a:t>A</a:t>
            </a:r>
            <a:r>
              <a:rPr sz="2800" spc="10" dirty="0">
                <a:latin typeface="Arial"/>
                <a:cs typeface="Arial"/>
              </a:rPr>
              <a:t>d</a:t>
            </a:r>
            <a:r>
              <a:rPr sz="2800" spc="-10" dirty="0">
                <a:latin typeface="Arial"/>
                <a:cs typeface="Arial"/>
              </a:rPr>
              <a:t>d</a:t>
            </a:r>
            <a:r>
              <a:rPr sz="2800" spc="6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10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s </a:t>
            </a:r>
            <a:r>
              <a:rPr sz="2800" spc="-6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6" dirty="0">
                <a:latin typeface="Arial"/>
                <a:cs typeface="Arial"/>
              </a:rPr>
              <a:t>l</a:t>
            </a:r>
            <a:r>
              <a:rPr sz="2800" spc="10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6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u</a:t>
            </a:r>
            <a:r>
              <a:rPr sz="2800" spc="-6" dirty="0">
                <a:latin typeface="Arial"/>
                <a:cs typeface="Arial"/>
              </a:rPr>
              <a:t>m</a:t>
            </a:r>
            <a:r>
              <a:rPr sz="2800" dirty="0">
                <a:latin typeface="Arial"/>
                <a:cs typeface="Arial"/>
              </a:rPr>
              <a:t>ber</a:t>
            </a:r>
          </a:p>
          <a:p>
            <a:pPr marL="12698">
              <a:spcBef>
                <a:spcPts val="909"/>
              </a:spcBef>
            </a:pPr>
            <a:r>
              <a:rPr sz="2800" spc="-6" dirty="0">
                <a:latin typeface="Arial"/>
                <a:cs typeface="Arial"/>
              </a:rPr>
              <a:t>It</a:t>
            </a:r>
            <a:r>
              <a:rPr sz="2800" spc="10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6" dirty="0">
                <a:latin typeface="Arial"/>
                <a:cs typeface="Arial"/>
              </a:rPr>
              <a:t>lf</a:t>
            </a:r>
            <a:r>
              <a:rPr sz="2800" spc="6" dirty="0">
                <a:latin typeface="Arial"/>
                <a:cs typeface="Arial"/>
              </a:rPr>
              <a:t> </a:t>
            </a:r>
            <a:r>
              <a:rPr lang="en-US" sz="2800" spc="6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es</a:t>
            </a:r>
            <a:r>
              <a:rPr lang="en-US" sz="2800" spc="6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des</a:t>
            </a:r>
            <a:r>
              <a:rPr sz="2800" dirty="0">
                <a:latin typeface="Arial"/>
                <a:cs typeface="Arial"/>
              </a:rPr>
              <a:t> on</a:t>
            </a:r>
            <a:r>
              <a:rPr sz="2800" spc="6" dirty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s</a:t>
            </a:r>
            <a:r>
              <a:rPr sz="2800" spc="-10" dirty="0">
                <a:latin typeface="Arial"/>
                <a:cs typeface="Arial"/>
              </a:rPr>
              <a:t>o</a:t>
            </a:r>
            <a:r>
              <a:rPr sz="2800" spc="-6" dirty="0">
                <a:latin typeface="Arial"/>
                <a:cs typeface="Arial"/>
              </a:rPr>
              <a:t>m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6" dirty="0">
                <a:latin typeface="Arial"/>
                <a:cs typeface="Arial"/>
              </a:rPr>
              <a:t> </a:t>
            </a:r>
            <a:r>
              <a:rPr sz="2800" spc="-6" dirty="0">
                <a:latin typeface="Arial"/>
                <a:cs typeface="Arial"/>
              </a:rPr>
              <a:t>m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6" dirty="0">
                <a:latin typeface="Arial"/>
                <a:cs typeface="Arial"/>
              </a:rPr>
              <a:t>m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6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6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10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6" dirty="0">
                <a:latin typeface="Arial"/>
                <a:cs typeface="Arial"/>
              </a:rPr>
              <a:t>ti</a:t>
            </a:r>
            <a:r>
              <a:rPr sz="2800" dirty="0">
                <a:latin typeface="Arial"/>
                <a:cs typeface="Arial"/>
              </a:rPr>
              <a:t>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858011" y="3691463"/>
            <a:ext cx="172085" cy="322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2100" dirty="0">
                <a:solidFill>
                  <a:srgbClr val="FF6633"/>
                </a:solidFill>
                <a:latin typeface="Symbol"/>
                <a:cs typeface="Symbol"/>
              </a:rPr>
              <a:t>−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242809" y="5052060"/>
            <a:ext cx="1371600" cy="685800"/>
          </a:xfrm>
          <a:custGeom>
            <a:avLst/>
            <a:gdLst/>
            <a:ahLst/>
            <a:cxnLst/>
            <a:rect l="l" t="t" r="r" b="b"/>
            <a:pathLst>
              <a:path w="1371600" h="685800">
                <a:moveTo>
                  <a:pt x="1371600" y="0"/>
                </a:moveTo>
                <a:lnTo>
                  <a:pt x="0" y="0"/>
                </a:lnTo>
                <a:lnTo>
                  <a:pt x="0" y="685800"/>
                </a:lnTo>
                <a:lnTo>
                  <a:pt x="1371600" y="685800"/>
                </a:lnTo>
                <a:lnTo>
                  <a:pt x="1371600" y="0"/>
                </a:lnTo>
                <a:close/>
              </a:path>
            </a:pathLst>
          </a:custGeom>
          <a:solidFill>
            <a:srgbClr val="00B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42809" y="5052060"/>
            <a:ext cx="1371600" cy="685800"/>
          </a:xfrm>
          <a:custGeom>
            <a:avLst/>
            <a:gdLst/>
            <a:ahLst/>
            <a:cxnLst/>
            <a:rect l="l" t="t" r="r" b="b"/>
            <a:pathLst>
              <a:path w="1371600" h="685800">
                <a:moveTo>
                  <a:pt x="6858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1371600" y="0"/>
                </a:lnTo>
                <a:lnTo>
                  <a:pt x="1371600" y="685800"/>
                </a:lnTo>
                <a:lnTo>
                  <a:pt x="685800" y="6858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57009" y="5280659"/>
            <a:ext cx="685800" cy="458470"/>
          </a:xfrm>
          <a:custGeom>
            <a:avLst/>
            <a:gdLst/>
            <a:ahLst/>
            <a:cxnLst/>
            <a:rect l="l" t="t" r="r" b="b"/>
            <a:pathLst>
              <a:path w="685800" h="458470">
                <a:moveTo>
                  <a:pt x="171450" y="0"/>
                </a:moveTo>
                <a:lnTo>
                  <a:pt x="0" y="228600"/>
                </a:lnTo>
                <a:lnTo>
                  <a:pt x="171450" y="458469"/>
                </a:lnTo>
                <a:lnTo>
                  <a:pt x="171450" y="344169"/>
                </a:lnTo>
                <a:lnTo>
                  <a:pt x="685800" y="344169"/>
                </a:lnTo>
                <a:lnTo>
                  <a:pt x="685800" y="114300"/>
                </a:lnTo>
                <a:lnTo>
                  <a:pt x="171450" y="114300"/>
                </a:lnTo>
                <a:lnTo>
                  <a:pt x="171450" y="0"/>
                </a:lnTo>
                <a:close/>
              </a:path>
            </a:pathLst>
          </a:custGeom>
          <a:solidFill>
            <a:srgbClr val="00B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57009" y="5280659"/>
            <a:ext cx="685800" cy="458470"/>
          </a:xfrm>
          <a:custGeom>
            <a:avLst/>
            <a:gdLst/>
            <a:ahLst/>
            <a:cxnLst/>
            <a:rect l="l" t="t" r="r" b="b"/>
            <a:pathLst>
              <a:path w="685800" h="458470">
                <a:moveTo>
                  <a:pt x="685800" y="114300"/>
                </a:moveTo>
                <a:lnTo>
                  <a:pt x="171450" y="114300"/>
                </a:lnTo>
                <a:lnTo>
                  <a:pt x="171450" y="0"/>
                </a:lnTo>
                <a:lnTo>
                  <a:pt x="0" y="228600"/>
                </a:lnTo>
                <a:lnTo>
                  <a:pt x="171450" y="458469"/>
                </a:lnTo>
                <a:lnTo>
                  <a:pt x="171450" y="344169"/>
                </a:lnTo>
                <a:lnTo>
                  <a:pt x="685800" y="344169"/>
                </a:lnTo>
                <a:lnTo>
                  <a:pt x="685800" y="1143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42809" y="5807710"/>
            <a:ext cx="1371600" cy="685800"/>
          </a:xfrm>
          <a:custGeom>
            <a:avLst/>
            <a:gdLst/>
            <a:ahLst/>
            <a:cxnLst/>
            <a:rect l="l" t="t" r="r" b="b"/>
            <a:pathLst>
              <a:path w="1371600" h="685800">
                <a:moveTo>
                  <a:pt x="1371600" y="0"/>
                </a:moveTo>
                <a:lnTo>
                  <a:pt x="0" y="0"/>
                </a:lnTo>
                <a:lnTo>
                  <a:pt x="0" y="685799"/>
                </a:lnTo>
                <a:lnTo>
                  <a:pt x="1371600" y="685799"/>
                </a:lnTo>
                <a:lnTo>
                  <a:pt x="1371600" y="0"/>
                </a:lnTo>
                <a:close/>
              </a:path>
            </a:pathLst>
          </a:custGeom>
          <a:solidFill>
            <a:srgbClr val="00B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42809" y="5807710"/>
            <a:ext cx="1371600" cy="685800"/>
          </a:xfrm>
          <a:custGeom>
            <a:avLst/>
            <a:gdLst/>
            <a:ahLst/>
            <a:cxnLst/>
            <a:rect l="l" t="t" r="r" b="b"/>
            <a:pathLst>
              <a:path w="1371600" h="685800">
                <a:moveTo>
                  <a:pt x="685800" y="685799"/>
                </a:moveTo>
                <a:lnTo>
                  <a:pt x="0" y="685799"/>
                </a:lnTo>
                <a:lnTo>
                  <a:pt x="0" y="0"/>
                </a:lnTo>
                <a:lnTo>
                  <a:pt x="1371600" y="0"/>
                </a:lnTo>
                <a:lnTo>
                  <a:pt x="1371600" y="685799"/>
                </a:lnTo>
                <a:lnTo>
                  <a:pt x="685800" y="68579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242809" y="5052059"/>
            <a:ext cx="1371600" cy="10531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4" algn="ctr"/>
            <a:r>
              <a:rPr dirty="0">
                <a:latin typeface="Arial"/>
                <a:cs typeface="Arial"/>
              </a:rPr>
              <a:t>var</a:t>
            </a:r>
            <a:r>
              <a:rPr spc="-10" dirty="0">
                <a:latin typeface="Arial"/>
                <a:cs typeface="Arial"/>
              </a:rPr>
              <a:t>i</a:t>
            </a:r>
            <a:r>
              <a:rPr spc="-6" dirty="0">
                <a:latin typeface="Arial"/>
                <a:cs typeface="Arial"/>
              </a:rPr>
              <a:t>a</a:t>
            </a:r>
            <a:r>
              <a:rPr spc="-15" dirty="0">
                <a:latin typeface="Arial"/>
                <a:cs typeface="Arial"/>
              </a:rPr>
              <a:t>b</a:t>
            </a:r>
            <a:r>
              <a:rPr spc="-6" dirty="0">
                <a:latin typeface="Arial"/>
                <a:cs typeface="Arial"/>
              </a:rPr>
              <a:t>l</a:t>
            </a:r>
            <a:r>
              <a:rPr dirty="0">
                <a:latin typeface="Arial"/>
                <a:cs typeface="Arial"/>
              </a:rPr>
              <a:t>e</a:t>
            </a:r>
            <a:r>
              <a:rPr spc="-6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A</a:t>
            </a:r>
            <a:endParaRPr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>
              <a:latin typeface="Times New Roman"/>
              <a:cs typeface="Times New Roman"/>
            </a:endParaRPr>
          </a:p>
          <a:p>
            <a:pPr>
              <a:spcBef>
                <a:spcPts val="52"/>
              </a:spcBef>
            </a:pPr>
            <a:endParaRPr sz="1400">
              <a:latin typeface="Times New Roman"/>
              <a:cs typeface="Times New Roman"/>
            </a:endParaRPr>
          </a:p>
          <a:p>
            <a:pPr marL="5714" algn="ctr"/>
            <a:r>
              <a:rPr spc="-6" dirty="0">
                <a:latin typeface="Arial"/>
                <a:cs typeface="Arial"/>
              </a:rPr>
              <a:t>a</a:t>
            </a:r>
            <a:r>
              <a:rPr spc="-15" dirty="0">
                <a:latin typeface="Arial"/>
                <a:cs typeface="Arial"/>
              </a:rPr>
              <a:t>d</a:t>
            </a:r>
            <a:r>
              <a:rPr spc="-6" dirty="0">
                <a:latin typeface="Arial"/>
                <a:cs typeface="Arial"/>
              </a:rPr>
              <a:t>dres</a:t>
            </a:r>
            <a:r>
              <a:rPr dirty="0">
                <a:latin typeface="Arial"/>
                <a:cs typeface="Arial"/>
              </a:rPr>
              <a:t>s </a:t>
            </a:r>
            <a:r>
              <a:rPr spc="-6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f</a:t>
            </a:r>
            <a:r>
              <a:rPr spc="-6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A</a:t>
            </a:r>
            <a:endParaRPr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557009" y="6037579"/>
            <a:ext cx="685800" cy="457200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171450" y="0"/>
                </a:moveTo>
                <a:lnTo>
                  <a:pt x="0" y="228600"/>
                </a:lnTo>
                <a:lnTo>
                  <a:pt x="171450" y="457200"/>
                </a:lnTo>
                <a:lnTo>
                  <a:pt x="171450" y="342900"/>
                </a:lnTo>
                <a:lnTo>
                  <a:pt x="685800" y="342900"/>
                </a:lnTo>
                <a:lnTo>
                  <a:pt x="685800" y="114300"/>
                </a:lnTo>
                <a:lnTo>
                  <a:pt x="171450" y="114300"/>
                </a:lnTo>
                <a:lnTo>
                  <a:pt x="171450" y="0"/>
                </a:lnTo>
                <a:close/>
              </a:path>
            </a:pathLst>
          </a:custGeom>
          <a:solidFill>
            <a:srgbClr val="00B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57009" y="6037579"/>
            <a:ext cx="685800" cy="457200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685800" y="114300"/>
                </a:moveTo>
                <a:lnTo>
                  <a:pt x="171450" y="114300"/>
                </a:lnTo>
                <a:lnTo>
                  <a:pt x="171450" y="0"/>
                </a:lnTo>
                <a:lnTo>
                  <a:pt x="0" y="228600"/>
                </a:lnTo>
                <a:lnTo>
                  <a:pt x="171450" y="457200"/>
                </a:lnTo>
                <a:lnTo>
                  <a:pt x="171450" y="342900"/>
                </a:lnTo>
                <a:lnTo>
                  <a:pt x="685800" y="342900"/>
                </a:lnTo>
                <a:lnTo>
                  <a:pt x="685800" y="1143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10600" y="5114290"/>
            <a:ext cx="859790" cy="1286510"/>
          </a:xfrm>
          <a:custGeom>
            <a:avLst/>
            <a:gdLst/>
            <a:ahLst/>
            <a:cxnLst/>
            <a:rect l="l" t="t" r="r" b="b"/>
            <a:pathLst>
              <a:path w="859790" h="1286510">
                <a:moveTo>
                  <a:pt x="140970" y="966470"/>
                </a:moveTo>
                <a:lnTo>
                  <a:pt x="0" y="1207770"/>
                </a:lnTo>
                <a:lnTo>
                  <a:pt x="25400" y="1221740"/>
                </a:lnTo>
                <a:lnTo>
                  <a:pt x="50800" y="1234440"/>
                </a:lnTo>
                <a:lnTo>
                  <a:pt x="104140" y="1256030"/>
                </a:lnTo>
                <a:lnTo>
                  <a:pt x="158750" y="1271270"/>
                </a:lnTo>
                <a:lnTo>
                  <a:pt x="214629" y="1281430"/>
                </a:lnTo>
                <a:lnTo>
                  <a:pt x="299720" y="1286510"/>
                </a:lnTo>
                <a:lnTo>
                  <a:pt x="327659" y="1285240"/>
                </a:lnTo>
                <a:lnTo>
                  <a:pt x="384809" y="1277620"/>
                </a:lnTo>
                <a:lnTo>
                  <a:pt x="440690" y="1266190"/>
                </a:lnTo>
                <a:lnTo>
                  <a:pt x="520700" y="1236980"/>
                </a:lnTo>
                <a:lnTo>
                  <a:pt x="571500" y="1210310"/>
                </a:lnTo>
                <a:lnTo>
                  <a:pt x="619759" y="1179830"/>
                </a:lnTo>
                <a:lnTo>
                  <a:pt x="685800" y="1125220"/>
                </a:lnTo>
                <a:lnTo>
                  <a:pt x="723900" y="1083310"/>
                </a:lnTo>
                <a:lnTo>
                  <a:pt x="759459" y="1038860"/>
                </a:lnTo>
                <a:lnTo>
                  <a:pt x="779589" y="1005840"/>
                </a:lnTo>
                <a:lnTo>
                  <a:pt x="279400" y="1005840"/>
                </a:lnTo>
                <a:lnTo>
                  <a:pt x="250190" y="1003300"/>
                </a:lnTo>
                <a:lnTo>
                  <a:pt x="222250" y="998220"/>
                </a:lnTo>
                <a:lnTo>
                  <a:pt x="194309" y="990600"/>
                </a:lnTo>
                <a:lnTo>
                  <a:pt x="180340" y="985520"/>
                </a:lnTo>
                <a:lnTo>
                  <a:pt x="167640" y="979170"/>
                </a:lnTo>
                <a:lnTo>
                  <a:pt x="153670" y="972820"/>
                </a:lnTo>
                <a:lnTo>
                  <a:pt x="140970" y="966470"/>
                </a:lnTo>
                <a:close/>
              </a:path>
              <a:path w="859790" h="1286510">
                <a:moveTo>
                  <a:pt x="780732" y="424180"/>
                </a:moveTo>
                <a:lnTo>
                  <a:pt x="311150" y="424180"/>
                </a:lnTo>
                <a:lnTo>
                  <a:pt x="339090" y="429260"/>
                </a:lnTo>
                <a:lnTo>
                  <a:pt x="354329" y="431800"/>
                </a:lnTo>
                <a:lnTo>
                  <a:pt x="382270" y="439420"/>
                </a:lnTo>
                <a:lnTo>
                  <a:pt x="394970" y="444500"/>
                </a:lnTo>
                <a:lnTo>
                  <a:pt x="408940" y="449580"/>
                </a:lnTo>
                <a:lnTo>
                  <a:pt x="421640" y="455930"/>
                </a:lnTo>
                <a:lnTo>
                  <a:pt x="458470" y="478790"/>
                </a:lnTo>
                <a:lnTo>
                  <a:pt x="492759" y="508000"/>
                </a:lnTo>
                <a:lnTo>
                  <a:pt x="501650" y="518160"/>
                </a:lnTo>
                <a:lnTo>
                  <a:pt x="511809" y="528320"/>
                </a:lnTo>
                <a:lnTo>
                  <a:pt x="529590" y="551180"/>
                </a:lnTo>
                <a:lnTo>
                  <a:pt x="544829" y="576580"/>
                </a:lnTo>
                <a:lnTo>
                  <a:pt x="551179" y="589280"/>
                </a:lnTo>
                <a:lnTo>
                  <a:pt x="556259" y="603250"/>
                </a:lnTo>
                <a:lnTo>
                  <a:pt x="561340" y="615950"/>
                </a:lnTo>
                <a:lnTo>
                  <a:pt x="566420" y="629920"/>
                </a:lnTo>
                <a:lnTo>
                  <a:pt x="574040" y="657860"/>
                </a:lnTo>
                <a:lnTo>
                  <a:pt x="576579" y="673100"/>
                </a:lnTo>
                <a:lnTo>
                  <a:pt x="579120" y="701040"/>
                </a:lnTo>
                <a:lnTo>
                  <a:pt x="579120" y="730250"/>
                </a:lnTo>
                <a:lnTo>
                  <a:pt x="570229" y="787400"/>
                </a:lnTo>
                <a:lnTo>
                  <a:pt x="556259" y="829310"/>
                </a:lnTo>
                <a:lnTo>
                  <a:pt x="535940" y="867410"/>
                </a:lnTo>
                <a:lnTo>
                  <a:pt x="527050" y="880110"/>
                </a:lnTo>
                <a:lnTo>
                  <a:pt x="519429" y="891540"/>
                </a:lnTo>
                <a:lnTo>
                  <a:pt x="510540" y="902970"/>
                </a:lnTo>
                <a:lnTo>
                  <a:pt x="500379" y="913130"/>
                </a:lnTo>
                <a:lnTo>
                  <a:pt x="490220" y="924560"/>
                </a:lnTo>
                <a:lnTo>
                  <a:pt x="480059" y="933450"/>
                </a:lnTo>
                <a:lnTo>
                  <a:pt x="468629" y="943610"/>
                </a:lnTo>
                <a:lnTo>
                  <a:pt x="457200" y="952500"/>
                </a:lnTo>
                <a:lnTo>
                  <a:pt x="445770" y="960120"/>
                </a:lnTo>
                <a:lnTo>
                  <a:pt x="433070" y="967740"/>
                </a:lnTo>
                <a:lnTo>
                  <a:pt x="420370" y="974090"/>
                </a:lnTo>
                <a:lnTo>
                  <a:pt x="406400" y="980440"/>
                </a:lnTo>
                <a:lnTo>
                  <a:pt x="393700" y="986790"/>
                </a:lnTo>
                <a:lnTo>
                  <a:pt x="379729" y="991870"/>
                </a:lnTo>
                <a:lnTo>
                  <a:pt x="365759" y="994410"/>
                </a:lnTo>
                <a:lnTo>
                  <a:pt x="351790" y="998220"/>
                </a:lnTo>
                <a:lnTo>
                  <a:pt x="337820" y="1000760"/>
                </a:lnTo>
                <a:lnTo>
                  <a:pt x="322579" y="1003300"/>
                </a:lnTo>
                <a:lnTo>
                  <a:pt x="293370" y="1005840"/>
                </a:lnTo>
                <a:lnTo>
                  <a:pt x="779589" y="1005840"/>
                </a:lnTo>
                <a:lnTo>
                  <a:pt x="801370" y="965200"/>
                </a:lnTo>
                <a:lnTo>
                  <a:pt x="824229" y="911860"/>
                </a:lnTo>
                <a:lnTo>
                  <a:pt x="848359" y="829310"/>
                </a:lnTo>
                <a:lnTo>
                  <a:pt x="857250" y="773430"/>
                </a:lnTo>
                <a:lnTo>
                  <a:pt x="859790" y="716280"/>
                </a:lnTo>
                <a:lnTo>
                  <a:pt x="859790" y="688340"/>
                </a:lnTo>
                <a:lnTo>
                  <a:pt x="853440" y="631190"/>
                </a:lnTo>
                <a:lnTo>
                  <a:pt x="842009" y="575310"/>
                </a:lnTo>
                <a:lnTo>
                  <a:pt x="825500" y="520700"/>
                </a:lnTo>
                <a:lnTo>
                  <a:pt x="803909" y="468630"/>
                </a:lnTo>
                <a:lnTo>
                  <a:pt x="791209" y="443230"/>
                </a:lnTo>
                <a:lnTo>
                  <a:pt x="780732" y="424180"/>
                </a:lnTo>
                <a:close/>
              </a:path>
              <a:path w="859790" h="1286510">
                <a:moveTo>
                  <a:pt x="308609" y="0"/>
                </a:moveTo>
                <a:lnTo>
                  <a:pt x="17779" y="275590"/>
                </a:lnTo>
                <a:lnTo>
                  <a:pt x="292100" y="566420"/>
                </a:lnTo>
                <a:lnTo>
                  <a:pt x="295909" y="424180"/>
                </a:lnTo>
                <a:lnTo>
                  <a:pt x="780732" y="424180"/>
                </a:lnTo>
                <a:lnTo>
                  <a:pt x="777240" y="417830"/>
                </a:lnTo>
                <a:lnTo>
                  <a:pt x="760729" y="393700"/>
                </a:lnTo>
                <a:lnTo>
                  <a:pt x="745490" y="370840"/>
                </a:lnTo>
                <a:lnTo>
                  <a:pt x="688340" y="306070"/>
                </a:lnTo>
                <a:lnTo>
                  <a:pt x="646429" y="269240"/>
                </a:lnTo>
                <a:lnTo>
                  <a:pt x="599440" y="234950"/>
                </a:lnTo>
                <a:lnTo>
                  <a:pt x="524509" y="194310"/>
                </a:lnTo>
                <a:lnTo>
                  <a:pt x="472440" y="173990"/>
                </a:lnTo>
                <a:lnTo>
                  <a:pt x="416559" y="157480"/>
                </a:lnTo>
                <a:lnTo>
                  <a:pt x="360679" y="147320"/>
                </a:lnTo>
                <a:lnTo>
                  <a:pt x="303529" y="143510"/>
                </a:lnTo>
                <a:lnTo>
                  <a:pt x="308609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610600" y="5114290"/>
            <a:ext cx="859790" cy="1286510"/>
          </a:xfrm>
          <a:custGeom>
            <a:avLst/>
            <a:gdLst/>
            <a:ahLst/>
            <a:cxnLst/>
            <a:rect l="l" t="t" r="r" b="b"/>
            <a:pathLst>
              <a:path w="859790" h="1286510">
                <a:moveTo>
                  <a:pt x="295909" y="424180"/>
                </a:moveTo>
                <a:lnTo>
                  <a:pt x="311150" y="424180"/>
                </a:lnTo>
                <a:lnTo>
                  <a:pt x="325120" y="426720"/>
                </a:lnTo>
                <a:lnTo>
                  <a:pt x="339090" y="429260"/>
                </a:lnTo>
                <a:lnTo>
                  <a:pt x="354329" y="431800"/>
                </a:lnTo>
                <a:lnTo>
                  <a:pt x="368300" y="435610"/>
                </a:lnTo>
                <a:lnTo>
                  <a:pt x="382270" y="439420"/>
                </a:lnTo>
                <a:lnTo>
                  <a:pt x="394970" y="444500"/>
                </a:lnTo>
                <a:lnTo>
                  <a:pt x="408940" y="449580"/>
                </a:lnTo>
                <a:lnTo>
                  <a:pt x="421640" y="455930"/>
                </a:lnTo>
                <a:lnTo>
                  <a:pt x="458470" y="478790"/>
                </a:lnTo>
                <a:lnTo>
                  <a:pt x="481329" y="497840"/>
                </a:lnTo>
                <a:lnTo>
                  <a:pt x="492759" y="508000"/>
                </a:lnTo>
                <a:lnTo>
                  <a:pt x="501650" y="518160"/>
                </a:lnTo>
                <a:lnTo>
                  <a:pt x="511809" y="528320"/>
                </a:lnTo>
                <a:lnTo>
                  <a:pt x="520700" y="539750"/>
                </a:lnTo>
                <a:lnTo>
                  <a:pt x="529590" y="551180"/>
                </a:lnTo>
                <a:lnTo>
                  <a:pt x="537209" y="563880"/>
                </a:lnTo>
                <a:lnTo>
                  <a:pt x="544829" y="576580"/>
                </a:lnTo>
                <a:lnTo>
                  <a:pt x="551179" y="589280"/>
                </a:lnTo>
                <a:lnTo>
                  <a:pt x="556259" y="603250"/>
                </a:lnTo>
                <a:lnTo>
                  <a:pt x="561340" y="615950"/>
                </a:lnTo>
                <a:lnTo>
                  <a:pt x="566420" y="629920"/>
                </a:lnTo>
                <a:lnTo>
                  <a:pt x="570229" y="643890"/>
                </a:lnTo>
                <a:lnTo>
                  <a:pt x="574040" y="657860"/>
                </a:lnTo>
                <a:lnTo>
                  <a:pt x="576579" y="673100"/>
                </a:lnTo>
                <a:lnTo>
                  <a:pt x="577850" y="687070"/>
                </a:lnTo>
                <a:lnTo>
                  <a:pt x="579120" y="701040"/>
                </a:lnTo>
                <a:lnTo>
                  <a:pt x="579120" y="716280"/>
                </a:lnTo>
                <a:lnTo>
                  <a:pt x="579120" y="730250"/>
                </a:lnTo>
                <a:lnTo>
                  <a:pt x="577850" y="745490"/>
                </a:lnTo>
                <a:lnTo>
                  <a:pt x="575309" y="759460"/>
                </a:lnTo>
                <a:lnTo>
                  <a:pt x="572770" y="773430"/>
                </a:lnTo>
                <a:lnTo>
                  <a:pt x="570229" y="787400"/>
                </a:lnTo>
                <a:lnTo>
                  <a:pt x="566420" y="801370"/>
                </a:lnTo>
                <a:lnTo>
                  <a:pt x="561340" y="815340"/>
                </a:lnTo>
                <a:lnTo>
                  <a:pt x="556259" y="829310"/>
                </a:lnTo>
                <a:lnTo>
                  <a:pt x="549909" y="842010"/>
                </a:lnTo>
                <a:lnTo>
                  <a:pt x="543559" y="854710"/>
                </a:lnTo>
                <a:lnTo>
                  <a:pt x="535940" y="867410"/>
                </a:lnTo>
                <a:lnTo>
                  <a:pt x="527050" y="880110"/>
                </a:lnTo>
                <a:lnTo>
                  <a:pt x="519429" y="891540"/>
                </a:lnTo>
                <a:lnTo>
                  <a:pt x="510540" y="902970"/>
                </a:lnTo>
                <a:lnTo>
                  <a:pt x="500379" y="913130"/>
                </a:lnTo>
                <a:lnTo>
                  <a:pt x="490220" y="924560"/>
                </a:lnTo>
                <a:lnTo>
                  <a:pt x="480059" y="933450"/>
                </a:lnTo>
                <a:lnTo>
                  <a:pt x="468629" y="943610"/>
                </a:lnTo>
                <a:lnTo>
                  <a:pt x="457200" y="952500"/>
                </a:lnTo>
                <a:lnTo>
                  <a:pt x="445770" y="960120"/>
                </a:lnTo>
                <a:lnTo>
                  <a:pt x="433070" y="967740"/>
                </a:lnTo>
                <a:lnTo>
                  <a:pt x="420370" y="974090"/>
                </a:lnTo>
                <a:lnTo>
                  <a:pt x="406400" y="980440"/>
                </a:lnTo>
                <a:lnTo>
                  <a:pt x="393700" y="986790"/>
                </a:lnTo>
                <a:lnTo>
                  <a:pt x="379729" y="991870"/>
                </a:lnTo>
                <a:lnTo>
                  <a:pt x="365759" y="994410"/>
                </a:lnTo>
                <a:lnTo>
                  <a:pt x="351790" y="998220"/>
                </a:lnTo>
                <a:lnTo>
                  <a:pt x="337820" y="1000760"/>
                </a:lnTo>
                <a:lnTo>
                  <a:pt x="322579" y="1003300"/>
                </a:lnTo>
                <a:lnTo>
                  <a:pt x="308609" y="1004570"/>
                </a:lnTo>
                <a:lnTo>
                  <a:pt x="293370" y="1005840"/>
                </a:lnTo>
                <a:lnTo>
                  <a:pt x="279400" y="1005840"/>
                </a:lnTo>
                <a:lnTo>
                  <a:pt x="265429" y="1004570"/>
                </a:lnTo>
                <a:lnTo>
                  <a:pt x="250190" y="1003300"/>
                </a:lnTo>
                <a:lnTo>
                  <a:pt x="236220" y="1000760"/>
                </a:lnTo>
                <a:lnTo>
                  <a:pt x="222250" y="998220"/>
                </a:lnTo>
                <a:lnTo>
                  <a:pt x="208279" y="994410"/>
                </a:lnTo>
                <a:lnTo>
                  <a:pt x="194309" y="990600"/>
                </a:lnTo>
                <a:lnTo>
                  <a:pt x="180340" y="985520"/>
                </a:lnTo>
                <a:lnTo>
                  <a:pt x="167640" y="979170"/>
                </a:lnTo>
                <a:lnTo>
                  <a:pt x="153670" y="972820"/>
                </a:lnTo>
                <a:lnTo>
                  <a:pt x="140970" y="966470"/>
                </a:lnTo>
                <a:lnTo>
                  <a:pt x="0" y="1207770"/>
                </a:lnTo>
                <a:lnTo>
                  <a:pt x="25400" y="1221740"/>
                </a:lnTo>
                <a:lnTo>
                  <a:pt x="77470" y="1245870"/>
                </a:lnTo>
                <a:lnTo>
                  <a:pt x="130809" y="1263650"/>
                </a:lnTo>
                <a:lnTo>
                  <a:pt x="186690" y="1277620"/>
                </a:lnTo>
                <a:lnTo>
                  <a:pt x="242570" y="1283970"/>
                </a:lnTo>
                <a:lnTo>
                  <a:pt x="271779" y="1285240"/>
                </a:lnTo>
                <a:lnTo>
                  <a:pt x="299720" y="1286510"/>
                </a:lnTo>
                <a:lnTo>
                  <a:pt x="356870" y="1281430"/>
                </a:lnTo>
                <a:lnTo>
                  <a:pt x="412750" y="1272540"/>
                </a:lnTo>
                <a:lnTo>
                  <a:pt x="467359" y="1257300"/>
                </a:lnTo>
                <a:lnTo>
                  <a:pt x="520700" y="1236980"/>
                </a:lnTo>
                <a:lnTo>
                  <a:pt x="571500" y="1210310"/>
                </a:lnTo>
                <a:lnTo>
                  <a:pt x="619759" y="1179830"/>
                </a:lnTo>
                <a:lnTo>
                  <a:pt x="664209" y="1144270"/>
                </a:lnTo>
                <a:lnTo>
                  <a:pt x="685800" y="1125220"/>
                </a:lnTo>
                <a:lnTo>
                  <a:pt x="723900" y="1083310"/>
                </a:lnTo>
                <a:lnTo>
                  <a:pt x="759459" y="1038860"/>
                </a:lnTo>
                <a:lnTo>
                  <a:pt x="788670" y="989330"/>
                </a:lnTo>
                <a:lnTo>
                  <a:pt x="814070" y="938530"/>
                </a:lnTo>
                <a:lnTo>
                  <a:pt x="833120" y="885190"/>
                </a:lnTo>
                <a:lnTo>
                  <a:pt x="848359" y="829310"/>
                </a:lnTo>
                <a:lnTo>
                  <a:pt x="857250" y="773430"/>
                </a:lnTo>
                <a:lnTo>
                  <a:pt x="859790" y="716280"/>
                </a:lnTo>
                <a:lnTo>
                  <a:pt x="859790" y="688340"/>
                </a:lnTo>
                <a:lnTo>
                  <a:pt x="853440" y="631190"/>
                </a:lnTo>
                <a:lnTo>
                  <a:pt x="842009" y="575310"/>
                </a:lnTo>
                <a:lnTo>
                  <a:pt x="825500" y="520700"/>
                </a:lnTo>
                <a:lnTo>
                  <a:pt x="803909" y="468630"/>
                </a:lnTo>
                <a:lnTo>
                  <a:pt x="777240" y="417830"/>
                </a:lnTo>
                <a:lnTo>
                  <a:pt x="760729" y="393700"/>
                </a:lnTo>
                <a:lnTo>
                  <a:pt x="745490" y="370840"/>
                </a:lnTo>
                <a:lnTo>
                  <a:pt x="708659" y="327660"/>
                </a:lnTo>
                <a:lnTo>
                  <a:pt x="668020" y="287020"/>
                </a:lnTo>
                <a:lnTo>
                  <a:pt x="623570" y="251460"/>
                </a:lnTo>
                <a:lnTo>
                  <a:pt x="575309" y="219710"/>
                </a:lnTo>
                <a:lnTo>
                  <a:pt x="549909" y="207010"/>
                </a:lnTo>
                <a:lnTo>
                  <a:pt x="524509" y="194310"/>
                </a:lnTo>
                <a:lnTo>
                  <a:pt x="472440" y="173990"/>
                </a:lnTo>
                <a:lnTo>
                  <a:pt x="416559" y="157480"/>
                </a:lnTo>
                <a:lnTo>
                  <a:pt x="360679" y="147320"/>
                </a:lnTo>
                <a:lnTo>
                  <a:pt x="303529" y="143510"/>
                </a:lnTo>
                <a:lnTo>
                  <a:pt x="308609" y="0"/>
                </a:lnTo>
                <a:lnTo>
                  <a:pt x="17779" y="275590"/>
                </a:lnTo>
                <a:lnTo>
                  <a:pt x="292100" y="566420"/>
                </a:lnTo>
                <a:lnTo>
                  <a:pt x="295909" y="42418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458594" y="4592954"/>
          <a:ext cx="5074920" cy="21970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37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7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030">
                <a:tc>
                  <a:txBody>
                    <a:bodyPr/>
                    <a:lstStyle/>
                    <a:p>
                      <a:pPr marL="34544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Me</a:t>
                      </a:r>
                      <a:r>
                        <a:rPr sz="1800" b="1" spc="-1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8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b="1" spc="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b="1" spc="-1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spc="-1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">
                      <a:solidFill>
                        <a:srgbClr val="000000"/>
                      </a:solidFill>
                      <a:prstDash val="solid"/>
                    </a:lnL>
                    <a:lnR w="1270">
                      <a:solidFill>
                        <a:srgbClr val="000000"/>
                      </a:solidFill>
                      <a:prstDash val="solid"/>
                    </a:lnR>
                    <a:lnT w="1270">
                      <a:solidFill>
                        <a:srgbClr val="000000"/>
                      </a:solidFill>
                      <a:prstDash val="solid"/>
                    </a:lnT>
                    <a:lnB w="127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b="1" spc="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">
                      <a:solidFill>
                        <a:srgbClr val="000000"/>
                      </a:solidFill>
                      <a:prstDash val="solid"/>
                    </a:lnL>
                    <a:lnR w="1269">
                      <a:solidFill>
                        <a:srgbClr val="000000"/>
                      </a:solidFill>
                      <a:prstDash val="solid"/>
                    </a:lnR>
                    <a:lnT w="1270">
                      <a:solidFill>
                        <a:srgbClr val="000000"/>
                      </a:solidFill>
                      <a:prstDash val="solid"/>
                    </a:lnT>
                    <a:lnB w="127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x8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004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">
                      <a:solidFill>
                        <a:srgbClr val="000000"/>
                      </a:solidFill>
                      <a:prstDash val="solid"/>
                    </a:lnL>
                    <a:lnR w="1270">
                      <a:solidFill>
                        <a:srgbClr val="000000"/>
                      </a:solidFill>
                      <a:prstDash val="solid"/>
                    </a:lnR>
                    <a:lnT w="1270">
                      <a:solidFill>
                        <a:srgbClr val="000000"/>
                      </a:solidFill>
                      <a:prstDash val="solid"/>
                    </a:lnT>
                    <a:lnB w="127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..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.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">
                      <a:solidFill>
                        <a:srgbClr val="000000"/>
                      </a:solidFill>
                      <a:prstDash val="solid"/>
                    </a:lnL>
                    <a:lnR w="1269">
                      <a:solidFill>
                        <a:srgbClr val="000000"/>
                      </a:solidFill>
                      <a:prstDash val="solid"/>
                    </a:lnR>
                    <a:lnT w="1270">
                      <a:solidFill>
                        <a:srgbClr val="000000"/>
                      </a:solidFill>
                      <a:prstDash val="solid"/>
                    </a:lnT>
                    <a:lnB w="127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x8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008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">
                      <a:solidFill>
                        <a:srgbClr val="000000"/>
                      </a:solidFill>
                      <a:prstDash val="solid"/>
                    </a:lnL>
                    <a:lnR w="1270">
                      <a:solidFill>
                        <a:srgbClr val="000000"/>
                      </a:solidFill>
                      <a:prstDash val="solid"/>
                    </a:lnR>
                    <a:lnT w="1270">
                      <a:solidFill>
                        <a:srgbClr val="000000"/>
                      </a:solidFill>
                      <a:prstDash val="solid"/>
                    </a:lnT>
                    <a:lnB w="127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12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9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">
                      <a:solidFill>
                        <a:srgbClr val="000000"/>
                      </a:solidFill>
                      <a:prstDash val="solid"/>
                    </a:lnL>
                    <a:lnR w="1269">
                      <a:solidFill>
                        <a:srgbClr val="000000"/>
                      </a:solidFill>
                      <a:prstDash val="solid"/>
                    </a:lnR>
                    <a:lnT w="1270">
                      <a:solidFill>
                        <a:srgbClr val="000000"/>
                      </a:solidFill>
                      <a:prstDash val="solid"/>
                    </a:lnT>
                    <a:lnB w="127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x8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00C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">
                      <a:solidFill>
                        <a:srgbClr val="000000"/>
                      </a:solidFill>
                      <a:prstDash val="solid"/>
                    </a:lnL>
                    <a:lnR w="1270">
                      <a:solidFill>
                        <a:srgbClr val="000000"/>
                      </a:solidFill>
                      <a:prstDash val="solid"/>
                    </a:lnR>
                    <a:lnT w="1270">
                      <a:solidFill>
                        <a:srgbClr val="000000"/>
                      </a:solidFill>
                      <a:prstDash val="solid"/>
                    </a:lnT>
                    <a:lnB w="126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..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.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">
                      <a:solidFill>
                        <a:srgbClr val="000000"/>
                      </a:solidFill>
                      <a:prstDash val="solid"/>
                    </a:lnL>
                    <a:lnR w="1269">
                      <a:solidFill>
                        <a:srgbClr val="000000"/>
                      </a:solidFill>
                      <a:prstDash val="solid"/>
                    </a:lnR>
                    <a:lnT w="1270">
                      <a:solidFill>
                        <a:srgbClr val="000000"/>
                      </a:solidFill>
                      <a:prstDash val="solid"/>
                    </a:lnT>
                    <a:lnB w="126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x8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010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">
                      <a:solidFill>
                        <a:srgbClr val="000000"/>
                      </a:solidFill>
                      <a:prstDash val="solid"/>
                    </a:lnL>
                    <a:lnR w="1270">
                      <a:solidFill>
                        <a:srgbClr val="000000"/>
                      </a:solidFill>
                      <a:prstDash val="solid"/>
                    </a:lnR>
                    <a:lnT w="1269">
                      <a:solidFill>
                        <a:srgbClr val="000000"/>
                      </a:solidFill>
                      <a:prstDash val="solid"/>
                    </a:lnT>
                    <a:lnB w="126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spc="-15" dirty="0">
                          <a:latin typeface="Arial"/>
                          <a:cs typeface="Arial"/>
                        </a:rPr>
                        <a:t>0x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08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">
                      <a:solidFill>
                        <a:srgbClr val="000000"/>
                      </a:solidFill>
                      <a:prstDash val="solid"/>
                    </a:lnL>
                    <a:lnR w="1269">
                      <a:solidFill>
                        <a:srgbClr val="000000"/>
                      </a:solidFill>
                      <a:prstDash val="solid"/>
                    </a:lnR>
                    <a:lnT w="1269">
                      <a:solidFill>
                        <a:srgbClr val="000000"/>
                      </a:solidFill>
                      <a:prstDash val="solid"/>
                    </a:lnT>
                    <a:lnB w="126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x8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014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">
                      <a:solidFill>
                        <a:srgbClr val="000000"/>
                      </a:solidFill>
                      <a:prstDash val="solid"/>
                    </a:lnL>
                    <a:lnR w="1270">
                      <a:solidFill>
                        <a:srgbClr val="000000"/>
                      </a:solidFill>
                      <a:prstDash val="solid"/>
                    </a:lnR>
                    <a:lnT w="1269">
                      <a:solidFill>
                        <a:srgbClr val="000000"/>
                      </a:solidFill>
                      <a:prstDash val="solid"/>
                    </a:lnT>
                    <a:lnB w="126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..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.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">
                      <a:solidFill>
                        <a:srgbClr val="000000"/>
                      </a:solidFill>
                      <a:prstDash val="solid"/>
                    </a:lnL>
                    <a:lnR w="1269">
                      <a:solidFill>
                        <a:srgbClr val="000000"/>
                      </a:solidFill>
                      <a:prstDash val="solid"/>
                    </a:lnR>
                    <a:lnT w="1269">
                      <a:solidFill>
                        <a:srgbClr val="000000"/>
                      </a:solidFill>
                      <a:prstDash val="solid"/>
                    </a:lnT>
                    <a:lnB w="126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190" y="598894"/>
            <a:ext cx="9075420" cy="666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7018" algn="l">
              <a:lnSpc>
                <a:spcPts val="5235"/>
              </a:lnSpc>
            </a:pPr>
            <a:r>
              <a:rPr dirty="0"/>
              <a:t>W</a:t>
            </a:r>
            <a:r>
              <a:rPr spc="-6" dirty="0"/>
              <a:t>h</a:t>
            </a:r>
            <a:r>
              <a:rPr dirty="0"/>
              <a:t>a</a:t>
            </a:r>
            <a:r>
              <a:rPr spc="-6" dirty="0"/>
              <a:t>t</a:t>
            </a:r>
            <a:r>
              <a:rPr spc="6" dirty="0"/>
              <a:t> </a:t>
            </a:r>
            <a:r>
              <a:rPr dirty="0"/>
              <a:t>a</a:t>
            </a:r>
            <a:r>
              <a:rPr spc="-6" dirty="0"/>
              <a:t>r</a:t>
            </a:r>
            <a:r>
              <a:rPr dirty="0"/>
              <a:t>e</a:t>
            </a:r>
            <a:r>
              <a:rPr spc="-6" dirty="0"/>
              <a:t> </a:t>
            </a:r>
            <a:r>
              <a:rPr dirty="0"/>
              <a:t>point</a:t>
            </a:r>
            <a:r>
              <a:rPr spc="-6" dirty="0"/>
              <a:t>e</a:t>
            </a:r>
            <a:r>
              <a:rPr dirty="0"/>
              <a:t>r</a:t>
            </a:r>
            <a:r>
              <a:rPr spc="6" dirty="0"/>
              <a:t>s</a:t>
            </a:r>
            <a:r>
              <a:rPr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2800" y="1560410"/>
            <a:ext cx="161925" cy="220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400" spc="-10" dirty="0">
                <a:solidFill>
                  <a:srgbClr val="FF6633"/>
                </a:solidFill>
                <a:latin typeface="Wingdings"/>
                <a:cs typeface="Wingdings"/>
              </a:rPr>
              <a:t>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6650" y="1492251"/>
            <a:ext cx="3977004" cy="488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>
              <a:lnSpc>
                <a:spcPts val="3804"/>
              </a:lnSpc>
            </a:pPr>
            <a:r>
              <a:rPr sz="3200" spc="-6" dirty="0">
                <a:latin typeface="Arial"/>
                <a:cs typeface="Arial"/>
              </a:rPr>
              <a:t>De</a:t>
            </a:r>
            <a:r>
              <a:rPr sz="3200" spc="6" dirty="0">
                <a:latin typeface="Arial"/>
                <a:cs typeface="Arial"/>
              </a:rPr>
              <a:t>c</a:t>
            </a:r>
            <a:r>
              <a:rPr sz="3200" spc="-6" dirty="0">
                <a:latin typeface="Arial"/>
                <a:cs typeface="Arial"/>
              </a:rPr>
              <a:t>l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re</a:t>
            </a:r>
            <a:r>
              <a:rPr sz="3200" spc="-6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var</a:t>
            </a:r>
            <a:r>
              <a:rPr sz="3200" spc="-15" dirty="0">
                <a:latin typeface="Arial"/>
                <a:cs typeface="Arial"/>
              </a:rPr>
              <a:t>i</a:t>
            </a:r>
            <a:r>
              <a:rPr sz="3200" spc="-6" dirty="0">
                <a:latin typeface="Arial"/>
                <a:cs typeface="Arial"/>
              </a:rPr>
              <a:t>ab</a:t>
            </a:r>
            <a:r>
              <a:rPr sz="3200" spc="-15" dirty="0">
                <a:latin typeface="Arial"/>
                <a:cs typeface="Arial"/>
              </a:rPr>
              <a:t>l</a:t>
            </a:r>
            <a:r>
              <a:rPr sz="3200" spc="-6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1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a</a:t>
            </a:r>
            <a:r>
              <a:rPr sz="3200" spc="-6" dirty="0">
                <a:latin typeface="Arial"/>
                <a:cs typeface="Arial"/>
              </a:rPr>
              <a:t>,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b="1" spc="-6" dirty="0">
                <a:latin typeface="Arial"/>
                <a:cs typeface="Arial"/>
              </a:rPr>
              <a:t>b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9280" y="2122125"/>
            <a:ext cx="172085" cy="322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2100" dirty="0">
                <a:solidFill>
                  <a:srgbClr val="FF6633"/>
                </a:solidFill>
                <a:latin typeface="Symbol"/>
                <a:cs typeface="Symbol"/>
              </a:rPr>
              <a:t>−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32051" y="2117756"/>
            <a:ext cx="1945639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>
              <a:tabLst>
                <a:tab pos="1505429" algn="l"/>
              </a:tabLst>
            </a:pPr>
            <a:r>
              <a:rPr sz="2800" spc="-6" dirty="0">
                <a:latin typeface="Courier New"/>
                <a:cs typeface="Courier New"/>
              </a:rPr>
              <a:t>in</a:t>
            </a:r>
            <a:r>
              <a:rPr sz="2800" dirty="0">
                <a:latin typeface="Courier New"/>
                <a:cs typeface="Courier New"/>
              </a:rPr>
              <a:t>t </a:t>
            </a:r>
            <a:r>
              <a:rPr sz="2800" spc="-6" dirty="0">
                <a:latin typeface="Courier New"/>
                <a:cs typeface="Courier New"/>
              </a:rPr>
              <a:t>a</a:t>
            </a:r>
            <a:r>
              <a:rPr sz="2800" dirty="0">
                <a:latin typeface="Courier New"/>
                <a:cs typeface="Courier New"/>
              </a:rPr>
              <a:t>,	</a:t>
            </a:r>
            <a:r>
              <a:rPr sz="2800" spc="-6" dirty="0">
                <a:latin typeface="Courier New"/>
                <a:cs typeface="Courier New"/>
              </a:rPr>
              <a:t>b;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2800" y="2717380"/>
            <a:ext cx="161925" cy="220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400" spc="-10" dirty="0">
                <a:solidFill>
                  <a:srgbClr val="FF6633"/>
                </a:solidFill>
                <a:latin typeface="Wingdings"/>
                <a:cs typeface="Wingdings"/>
              </a:rPr>
              <a:t>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6650" y="2637790"/>
            <a:ext cx="3116580" cy="491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3200" spc="-6" dirty="0">
                <a:latin typeface="Arial"/>
                <a:cs typeface="Arial"/>
              </a:rPr>
              <a:t>De</a:t>
            </a:r>
            <a:r>
              <a:rPr sz="3200" spc="6" dirty="0">
                <a:latin typeface="Arial"/>
                <a:cs typeface="Arial"/>
              </a:rPr>
              <a:t>c</a:t>
            </a:r>
            <a:r>
              <a:rPr sz="3200" spc="-6" dirty="0">
                <a:latin typeface="Arial"/>
                <a:cs typeface="Arial"/>
              </a:rPr>
              <a:t>l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re</a:t>
            </a:r>
            <a:r>
              <a:rPr sz="3200" spc="-6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 p</a:t>
            </a:r>
            <a:r>
              <a:rPr sz="3200" spc="-6" dirty="0">
                <a:latin typeface="Arial"/>
                <a:cs typeface="Arial"/>
              </a:rPr>
              <a:t>oi</a:t>
            </a:r>
            <a:r>
              <a:rPr sz="3200" spc="-15" dirty="0">
                <a:latin typeface="Arial"/>
                <a:cs typeface="Arial"/>
              </a:rPr>
              <a:t>n</a:t>
            </a:r>
            <a:r>
              <a:rPr sz="3200" spc="-6" dirty="0">
                <a:latin typeface="Arial"/>
                <a:cs typeface="Arial"/>
              </a:rPr>
              <a:t>ter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59280" y="3280365"/>
            <a:ext cx="172085" cy="322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2100" dirty="0">
                <a:solidFill>
                  <a:srgbClr val="FF6633"/>
                </a:solidFill>
                <a:latin typeface="Symbol"/>
                <a:cs typeface="Symbol"/>
              </a:rPr>
              <a:t>−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32051" y="3275997"/>
            <a:ext cx="173228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2800" spc="-6" dirty="0">
                <a:latin typeface="Courier New"/>
                <a:cs typeface="Courier New"/>
              </a:rPr>
              <a:t>int</a:t>
            </a:r>
            <a:r>
              <a:rPr sz="2800" dirty="0">
                <a:latin typeface="Courier New"/>
                <a:cs typeface="Courier New"/>
              </a:rPr>
              <a:t>* </a:t>
            </a:r>
            <a:r>
              <a:rPr sz="2800" spc="-6" dirty="0">
                <a:latin typeface="Courier New"/>
                <a:cs typeface="Courier New"/>
              </a:rPr>
              <a:t>pa;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2800" y="3875620"/>
            <a:ext cx="161925" cy="220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400" spc="25" dirty="0">
                <a:solidFill>
                  <a:srgbClr val="FF6633"/>
                </a:solidFill>
                <a:latin typeface="Wingdings"/>
                <a:cs typeface="Wingdings"/>
              </a:rPr>
              <a:t>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36650" y="3794760"/>
            <a:ext cx="2508250" cy="491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3200" spc="6" dirty="0">
                <a:latin typeface="Arial"/>
                <a:cs typeface="Arial"/>
              </a:rPr>
              <a:t>S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spc="-6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 value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spc="-6" dirty="0">
                <a:latin typeface="Arial"/>
                <a:cs typeface="Arial"/>
              </a:rPr>
              <a:t>f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59280" y="4437335"/>
            <a:ext cx="172085" cy="322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2100" dirty="0">
                <a:solidFill>
                  <a:srgbClr val="FF6633"/>
                </a:solidFill>
                <a:latin typeface="Symbol"/>
                <a:cs typeface="Symbol"/>
              </a:rPr>
              <a:t>−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32049" y="4432966"/>
            <a:ext cx="151892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2800" dirty="0">
                <a:latin typeface="Courier New"/>
                <a:cs typeface="Courier New"/>
              </a:rPr>
              <a:t>a</a:t>
            </a:r>
            <a:r>
              <a:rPr sz="2800" spc="-6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=</a:t>
            </a:r>
            <a:r>
              <a:rPr sz="2800" spc="-6" dirty="0">
                <a:latin typeface="Courier New"/>
                <a:cs typeface="Courier New"/>
              </a:rPr>
              <a:t> 10;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2800" y="5033860"/>
            <a:ext cx="161925" cy="220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400" spc="-10" dirty="0">
                <a:solidFill>
                  <a:srgbClr val="FF6633"/>
                </a:solidFill>
                <a:latin typeface="Wingdings"/>
                <a:cs typeface="Wingdings"/>
              </a:rPr>
              <a:t>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36651" y="4952999"/>
            <a:ext cx="4337050" cy="491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3200" spc="6" dirty="0">
                <a:latin typeface="Arial"/>
                <a:cs typeface="Arial"/>
              </a:rPr>
              <a:t>P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spc="-6" dirty="0">
                <a:latin typeface="Arial"/>
                <a:cs typeface="Arial"/>
              </a:rPr>
              <a:t>i</a:t>
            </a:r>
            <a:r>
              <a:rPr sz="3200" spc="-10" dirty="0">
                <a:latin typeface="Arial"/>
                <a:cs typeface="Arial"/>
              </a:rPr>
              <a:t>n</a:t>
            </a:r>
            <a:r>
              <a:rPr sz="3200" spc="-6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pa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o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d</a:t>
            </a:r>
            <a:r>
              <a:rPr sz="3200" spc="-6" dirty="0">
                <a:latin typeface="Arial"/>
                <a:cs typeface="Arial"/>
              </a:rPr>
              <a:t>d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6" dirty="0">
                <a:latin typeface="Arial"/>
                <a:cs typeface="Arial"/>
              </a:rPr>
              <a:t>e</a:t>
            </a:r>
            <a:r>
              <a:rPr sz="3200" spc="6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s </a:t>
            </a:r>
            <a:r>
              <a:rPr sz="3200" spc="-6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f</a:t>
            </a:r>
            <a:r>
              <a:rPr sz="3200" spc="-6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59280" y="5595575"/>
            <a:ext cx="172085" cy="322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2100" dirty="0">
                <a:solidFill>
                  <a:srgbClr val="FF6633"/>
                </a:solidFill>
                <a:latin typeface="Symbol"/>
                <a:cs typeface="Symbol"/>
              </a:rPr>
              <a:t>−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32051" y="5591207"/>
            <a:ext cx="173228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>
              <a:tabLst>
                <a:tab pos="652078" algn="l"/>
              </a:tabLst>
            </a:pPr>
            <a:r>
              <a:rPr sz="2800" spc="-6" dirty="0">
                <a:latin typeface="Courier New"/>
                <a:cs typeface="Courier New"/>
              </a:rPr>
              <a:t>p</a:t>
            </a:r>
            <a:r>
              <a:rPr sz="2800" dirty="0">
                <a:latin typeface="Courier New"/>
                <a:cs typeface="Courier New"/>
              </a:rPr>
              <a:t>a	=</a:t>
            </a:r>
            <a:r>
              <a:rPr sz="2800" spc="-6" dirty="0">
                <a:latin typeface="Courier New"/>
                <a:cs typeface="Courier New"/>
              </a:rPr>
              <a:t> &amp;a;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12800" y="6190830"/>
            <a:ext cx="161925" cy="220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400" spc="25" dirty="0">
                <a:solidFill>
                  <a:srgbClr val="FF6633"/>
                </a:solidFill>
                <a:latin typeface="Wingdings"/>
                <a:cs typeface="Wingdings"/>
              </a:rPr>
              <a:t>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36650" y="6111240"/>
            <a:ext cx="4178300" cy="491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3200" spc="6" dirty="0">
                <a:latin typeface="Arial"/>
                <a:cs typeface="Arial"/>
              </a:rPr>
              <a:t>S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spc="-6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 value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spc="-6" dirty="0">
                <a:latin typeface="Arial"/>
                <a:cs typeface="Arial"/>
              </a:rPr>
              <a:t>f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 </a:t>
            </a:r>
            <a:r>
              <a:rPr sz="3200" spc="-10" dirty="0">
                <a:latin typeface="Arial"/>
                <a:cs typeface="Arial"/>
              </a:rPr>
              <a:t>u</a:t>
            </a:r>
            <a:r>
              <a:rPr sz="3200" spc="6" dirty="0">
                <a:latin typeface="Arial"/>
                <a:cs typeface="Arial"/>
              </a:rPr>
              <a:t>s</a:t>
            </a:r>
            <a:r>
              <a:rPr sz="3200" spc="-6" dirty="0">
                <a:latin typeface="Arial"/>
                <a:cs typeface="Arial"/>
              </a:rPr>
              <a:t>i</a:t>
            </a:r>
            <a:r>
              <a:rPr sz="3200" spc="-1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g </a:t>
            </a:r>
            <a:r>
              <a:rPr sz="3200" b="1" spc="-15" dirty="0">
                <a:latin typeface="Arial"/>
                <a:cs typeface="Arial"/>
              </a:rPr>
              <a:t>p</a:t>
            </a:r>
            <a:r>
              <a:rPr sz="3200" b="1" dirty="0">
                <a:latin typeface="Arial"/>
                <a:cs typeface="Arial"/>
              </a:rPr>
              <a:t>a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59280" y="6752545"/>
            <a:ext cx="172085" cy="322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2100" dirty="0">
                <a:solidFill>
                  <a:srgbClr val="FF6633"/>
                </a:solidFill>
                <a:latin typeface="Symbol"/>
                <a:cs typeface="Symbol"/>
              </a:rPr>
              <a:t>−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32051" y="6749446"/>
            <a:ext cx="3865879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>
              <a:tabLst>
                <a:tab pos="2785456" algn="l"/>
              </a:tabLst>
            </a:pPr>
            <a:r>
              <a:rPr sz="2800" spc="-6" dirty="0">
                <a:latin typeface="Courier New"/>
                <a:cs typeface="Courier New"/>
              </a:rPr>
              <a:t>*p</a:t>
            </a:r>
            <a:r>
              <a:rPr sz="2800" dirty="0">
                <a:latin typeface="Courier New"/>
                <a:cs typeface="Courier New"/>
              </a:rPr>
              <a:t>a =</a:t>
            </a:r>
            <a:r>
              <a:rPr sz="2800" spc="-6" dirty="0">
                <a:latin typeface="Courier New"/>
                <a:cs typeface="Courier New"/>
              </a:rPr>
              <a:t> 12</a:t>
            </a:r>
            <a:r>
              <a:rPr sz="2800" dirty="0">
                <a:latin typeface="Courier New"/>
                <a:cs typeface="Courier New"/>
              </a:rPr>
              <a:t>; </a:t>
            </a:r>
            <a:r>
              <a:rPr sz="2800" spc="-6" dirty="0">
                <a:latin typeface="Courier New"/>
                <a:cs typeface="Courier New"/>
              </a:rPr>
              <a:t>p</a:t>
            </a:r>
            <a:r>
              <a:rPr sz="2800" dirty="0">
                <a:latin typeface="Courier New"/>
                <a:cs typeface="Courier New"/>
              </a:rPr>
              <a:t>a	=</a:t>
            </a:r>
            <a:r>
              <a:rPr sz="2800" spc="-6" dirty="0">
                <a:latin typeface="Courier New"/>
                <a:cs typeface="Courier New"/>
              </a:rPr>
              <a:t> &amp;b;</a:t>
            </a:r>
            <a:endParaRPr sz="2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190" y="555292"/>
            <a:ext cx="9075420" cy="75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23210" algn="l"/>
            <a:r>
              <a:rPr dirty="0"/>
              <a:t>Poin</a:t>
            </a:r>
            <a:r>
              <a:rPr spc="-6" dirty="0"/>
              <a:t>t</a:t>
            </a:r>
            <a:r>
              <a:rPr dirty="0"/>
              <a:t>er </a:t>
            </a:r>
            <a:r>
              <a:rPr spc="-6" dirty="0"/>
              <a:t>Op</a:t>
            </a:r>
            <a:r>
              <a:rPr dirty="0"/>
              <a:t>era</a:t>
            </a:r>
            <a:r>
              <a:rPr spc="-6" dirty="0"/>
              <a:t>t</a:t>
            </a:r>
            <a:r>
              <a:rPr dirty="0"/>
              <a:t>o</a:t>
            </a:r>
            <a:r>
              <a:rPr spc="-6" dirty="0"/>
              <a:t>r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2800" y="2117558"/>
            <a:ext cx="161925" cy="220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400" spc="25" dirty="0">
                <a:solidFill>
                  <a:srgbClr val="FF6633"/>
                </a:solidFill>
                <a:latin typeface="Wingdings"/>
                <a:cs typeface="Wingdings"/>
              </a:rPr>
              <a:t>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6651" y="2037968"/>
            <a:ext cx="4360545" cy="491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3200" spc="-10" dirty="0">
                <a:latin typeface="Arial"/>
                <a:cs typeface="Arial"/>
              </a:rPr>
              <a:t>“</a:t>
            </a:r>
            <a:r>
              <a:rPr sz="3200" spc="-6" dirty="0">
                <a:latin typeface="Arial"/>
                <a:cs typeface="Arial"/>
              </a:rPr>
              <a:t>ad</a:t>
            </a:r>
            <a:r>
              <a:rPr sz="3200" spc="-10" dirty="0">
                <a:latin typeface="Arial"/>
                <a:cs typeface="Arial"/>
              </a:rPr>
              <a:t>d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6" dirty="0">
                <a:latin typeface="Arial"/>
                <a:cs typeface="Arial"/>
              </a:rPr>
              <a:t>es</a:t>
            </a:r>
            <a:r>
              <a:rPr sz="3200" spc="10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-</a:t>
            </a:r>
            <a:r>
              <a:rPr sz="3200" spc="-6" dirty="0">
                <a:latin typeface="Arial"/>
                <a:cs typeface="Arial"/>
              </a:rPr>
              <a:t>o</a:t>
            </a:r>
            <a:r>
              <a:rPr sz="3200" spc="-10" dirty="0">
                <a:latin typeface="Arial"/>
                <a:cs typeface="Arial"/>
              </a:rPr>
              <a:t>f</a:t>
            </a:r>
            <a:r>
              <a:rPr sz="3200" dirty="0">
                <a:latin typeface="Arial"/>
                <a:cs typeface="Arial"/>
              </a:rPr>
              <a:t>” </a:t>
            </a:r>
            <a:r>
              <a:rPr sz="3200" spc="-6" dirty="0">
                <a:latin typeface="Arial"/>
                <a:cs typeface="Arial"/>
              </a:rPr>
              <a:t>o</a:t>
            </a:r>
            <a:r>
              <a:rPr sz="3200" spc="-10" dirty="0">
                <a:latin typeface="Arial"/>
                <a:cs typeface="Arial"/>
              </a:rPr>
              <a:t>p</a:t>
            </a:r>
            <a:r>
              <a:rPr sz="3200" spc="-6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-6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-6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6" dirty="0">
                <a:latin typeface="Arial"/>
                <a:cs typeface="Arial"/>
              </a:rPr>
              <a:t>:</a:t>
            </a:r>
            <a:r>
              <a:rPr sz="3200" spc="6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&amp;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8011" y="2697054"/>
            <a:ext cx="172085" cy="322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2100" dirty="0">
                <a:solidFill>
                  <a:srgbClr val="FF6633"/>
                </a:solidFill>
                <a:latin typeface="Symbol"/>
                <a:cs typeface="Symbol"/>
              </a:rPr>
              <a:t>−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30780" y="2665872"/>
            <a:ext cx="418528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2800" spc="-6" dirty="0">
                <a:latin typeface="Arial"/>
                <a:cs typeface="Arial"/>
              </a:rPr>
              <a:t>G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6" dirty="0">
                <a:latin typeface="Arial"/>
                <a:cs typeface="Arial"/>
              </a:rPr>
              <a:t>ts </a:t>
            </a:r>
            <a:r>
              <a:rPr sz="2800" dirty="0">
                <a:latin typeface="Arial"/>
                <a:cs typeface="Arial"/>
              </a:rPr>
              <a:t>add</a:t>
            </a:r>
            <a:r>
              <a:rPr sz="2800" spc="6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ess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o</a:t>
            </a:r>
            <a:r>
              <a:rPr sz="2800" spc="-6" dirty="0">
                <a:latin typeface="Arial"/>
                <a:cs typeface="Arial"/>
              </a:rPr>
              <a:t>f</a:t>
            </a:r>
            <a:r>
              <a:rPr sz="2800" spc="6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va</a:t>
            </a:r>
            <a:r>
              <a:rPr sz="2800" spc="6" dirty="0">
                <a:latin typeface="Arial"/>
                <a:cs typeface="Arial"/>
              </a:rPr>
              <a:t>r</a:t>
            </a:r>
            <a:r>
              <a:rPr sz="2800" spc="-6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ab</a:t>
            </a:r>
            <a:r>
              <a:rPr sz="2800" spc="-6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12800" y="3293578"/>
            <a:ext cx="161925" cy="220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400" spc="25" dirty="0">
                <a:solidFill>
                  <a:srgbClr val="FF6633"/>
                </a:solidFill>
                <a:latin typeface="Wingdings"/>
                <a:cs typeface="Wingdings"/>
              </a:rPr>
              <a:t>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6650" y="3212718"/>
            <a:ext cx="4720590" cy="491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3200" spc="-6" dirty="0">
                <a:latin typeface="Arial"/>
                <a:cs typeface="Arial"/>
              </a:rPr>
              <a:t>De</a:t>
            </a:r>
            <a:r>
              <a:rPr sz="3200" spc="-10" dirty="0">
                <a:latin typeface="Arial"/>
                <a:cs typeface="Arial"/>
              </a:rPr>
              <a:t>-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6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f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6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n</a:t>
            </a:r>
            <a:r>
              <a:rPr sz="3200" spc="6" dirty="0">
                <a:latin typeface="Arial"/>
                <a:cs typeface="Arial"/>
              </a:rPr>
              <a:t>c</a:t>
            </a:r>
            <a:r>
              <a:rPr sz="3200" spc="-6" dirty="0">
                <a:latin typeface="Arial"/>
                <a:cs typeface="Arial"/>
              </a:rPr>
              <a:t>in</a:t>
            </a:r>
            <a:r>
              <a:rPr sz="3200" dirty="0">
                <a:latin typeface="Arial"/>
                <a:cs typeface="Arial"/>
              </a:rPr>
              <a:t>g</a:t>
            </a:r>
            <a:r>
              <a:rPr sz="3200" spc="-10" dirty="0">
                <a:latin typeface="Arial"/>
                <a:cs typeface="Arial"/>
              </a:rPr>
              <a:t> o</a:t>
            </a:r>
            <a:r>
              <a:rPr sz="3200" spc="-6" dirty="0">
                <a:latin typeface="Arial"/>
                <a:cs typeface="Arial"/>
              </a:rPr>
              <a:t>pe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spc="-6" dirty="0">
                <a:latin typeface="Arial"/>
                <a:cs typeface="Arial"/>
              </a:rPr>
              <a:t>t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6" dirty="0">
                <a:latin typeface="Arial"/>
                <a:cs typeface="Arial"/>
              </a:rPr>
              <a:t>:</a:t>
            </a:r>
            <a:r>
              <a:rPr sz="3200" spc="1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*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58011" y="3871803"/>
            <a:ext cx="172085" cy="322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2100" dirty="0">
                <a:solidFill>
                  <a:srgbClr val="FF6633"/>
                </a:solidFill>
                <a:latin typeface="Symbol"/>
                <a:cs typeface="Symbol"/>
              </a:rPr>
              <a:t>−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30780" y="3841893"/>
            <a:ext cx="6698615" cy="8037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 marR="5079">
              <a:lnSpc>
                <a:spcPts val="3120"/>
              </a:lnSpc>
            </a:pPr>
            <a:r>
              <a:rPr sz="2800" spc="-10" dirty="0">
                <a:latin typeface="Arial"/>
                <a:cs typeface="Arial"/>
              </a:rPr>
              <a:t>A</a:t>
            </a:r>
            <a:r>
              <a:rPr sz="2800" spc="10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ce</a:t>
            </a:r>
            <a:r>
              <a:rPr sz="2800" spc="10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ses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6" dirty="0">
                <a:latin typeface="Arial"/>
                <a:cs typeface="Arial"/>
              </a:rPr>
              <a:t>t</a:t>
            </a:r>
            <a:r>
              <a:rPr sz="2800" spc="-10" dirty="0">
                <a:latin typeface="Arial"/>
                <a:cs typeface="Arial"/>
              </a:rPr>
              <a:t>h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m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6" dirty="0">
                <a:latin typeface="Arial"/>
                <a:cs typeface="Arial"/>
              </a:rPr>
              <a:t>m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6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y </a:t>
            </a:r>
            <a:r>
              <a:rPr sz="2800" spc="6" dirty="0">
                <a:latin typeface="Arial"/>
                <a:cs typeface="Arial"/>
              </a:rPr>
              <a:t>l</a:t>
            </a:r>
            <a:r>
              <a:rPr sz="2800" spc="-10" dirty="0">
                <a:latin typeface="Arial"/>
                <a:cs typeface="Arial"/>
              </a:rPr>
              <a:t>o</a:t>
            </a:r>
            <a:r>
              <a:rPr sz="2800" spc="10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6" dirty="0">
                <a:latin typeface="Arial"/>
                <a:cs typeface="Arial"/>
              </a:rPr>
              <a:t>ti</a:t>
            </a:r>
            <a:r>
              <a:rPr sz="2800" dirty="0">
                <a:latin typeface="Arial"/>
                <a:cs typeface="Arial"/>
              </a:rPr>
              <a:t>on</a:t>
            </a:r>
            <a:r>
              <a:rPr sz="2800" spc="6" dirty="0">
                <a:latin typeface="Arial"/>
                <a:cs typeface="Arial"/>
              </a:rPr>
              <a:t> </a:t>
            </a:r>
            <a:r>
              <a:rPr sz="2800" spc="-6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h</a:t>
            </a:r>
            <a:r>
              <a:rPr sz="2800" spc="6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s po</a:t>
            </a:r>
            <a:r>
              <a:rPr sz="2800" spc="6" dirty="0">
                <a:latin typeface="Arial"/>
                <a:cs typeface="Arial"/>
              </a:rPr>
              <a:t>i</a:t>
            </a:r>
            <a:r>
              <a:rPr sz="2800" spc="-10" dirty="0">
                <a:latin typeface="Arial"/>
                <a:cs typeface="Arial"/>
              </a:rPr>
              <a:t>n</a:t>
            </a:r>
            <a:r>
              <a:rPr sz="2800" spc="-6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er h</a:t>
            </a:r>
            <a:r>
              <a:rPr sz="2800" spc="10" dirty="0">
                <a:latin typeface="Arial"/>
                <a:cs typeface="Arial"/>
              </a:rPr>
              <a:t>o</a:t>
            </a:r>
            <a:r>
              <a:rPr sz="2800" spc="-6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ds add</a:t>
            </a:r>
            <a:r>
              <a:rPr sz="2800" spc="6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ess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6" dirty="0">
                <a:latin typeface="Arial"/>
                <a:cs typeface="Arial"/>
              </a:rPr>
              <a:t>f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190" y="555292"/>
            <a:ext cx="9075420" cy="75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7959"/>
            <a:r>
              <a:rPr dirty="0"/>
              <a:t>Po</a:t>
            </a:r>
            <a:r>
              <a:rPr spc="10" dirty="0"/>
              <a:t>i</a:t>
            </a:r>
            <a:r>
              <a:rPr dirty="0"/>
              <a:t>n</a:t>
            </a:r>
            <a:r>
              <a:rPr spc="-6" dirty="0"/>
              <a:t>t</a:t>
            </a:r>
            <a:r>
              <a:rPr dirty="0"/>
              <a:t>e</a:t>
            </a:r>
            <a:r>
              <a:rPr spc="-6" dirty="0"/>
              <a:t>r</a:t>
            </a:r>
            <a:r>
              <a:rPr dirty="0"/>
              <a:t>s and</a:t>
            </a:r>
            <a:r>
              <a:rPr spc="-6" dirty="0"/>
              <a:t> F</a:t>
            </a:r>
            <a:r>
              <a:rPr dirty="0"/>
              <a:t>u</a:t>
            </a:r>
            <a:r>
              <a:rPr spc="-6" dirty="0"/>
              <a:t>n</a:t>
            </a:r>
            <a:r>
              <a:rPr spc="6" dirty="0"/>
              <a:t>c</a:t>
            </a:r>
            <a:r>
              <a:rPr dirty="0"/>
              <a:t>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2800" y="2117558"/>
            <a:ext cx="161925" cy="220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400" spc="25" dirty="0">
                <a:solidFill>
                  <a:srgbClr val="FF6633"/>
                </a:solidFill>
                <a:latin typeface="Wingdings"/>
                <a:cs typeface="Wingdings"/>
              </a:rPr>
              <a:t>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6651" y="2037968"/>
            <a:ext cx="7699375" cy="14260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 marR="5079">
              <a:lnSpc>
                <a:spcPts val="3569"/>
              </a:lnSpc>
            </a:pPr>
            <a:r>
              <a:rPr sz="3200" dirty="0">
                <a:latin typeface="Arial"/>
                <a:cs typeface="Arial"/>
              </a:rPr>
              <a:t>A</a:t>
            </a:r>
            <a:r>
              <a:rPr sz="3200" spc="-6" dirty="0">
                <a:latin typeface="Arial"/>
                <a:cs typeface="Arial"/>
              </a:rPr>
              <a:t> f</a:t>
            </a:r>
            <a:r>
              <a:rPr sz="3200" spc="-10" dirty="0">
                <a:latin typeface="Arial"/>
                <a:cs typeface="Arial"/>
              </a:rPr>
              <a:t>u</a:t>
            </a:r>
            <a:r>
              <a:rPr sz="3200" spc="-6" dirty="0">
                <a:latin typeface="Arial"/>
                <a:cs typeface="Arial"/>
              </a:rPr>
              <a:t>n</a:t>
            </a:r>
            <a:r>
              <a:rPr sz="3200" spc="6" dirty="0">
                <a:latin typeface="Arial"/>
                <a:cs typeface="Arial"/>
              </a:rPr>
              <a:t>c</a:t>
            </a:r>
            <a:r>
              <a:rPr sz="3200" spc="-6" dirty="0">
                <a:latin typeface="Arial"/>
                <a:cs typeface="Arial"/>
              </a:rPr>
              <a:t>t</a:t>
            </a:r>
            <a:r>
              <a:rPr sz="3200" spc="-15" dirty="0">
                <a:latin typeface="Arial"/>
                <a:cs typeface="Arial"/>
              </a:rPr>
              <a:t>i</a:t>
            </a:r>
            <a:r>
              <a:rPr sz="3200" spc="-6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6" dirty="0">
                <a:latin typeface="Arial"/>
                <a:cs typeface="Arial"/>
              </a:rPr>
              <a:t>c</a:t>
            </a:r>
            <a:r>
              <a:rPr sz="3200" spc="-6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b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p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spc="6" dirty="0">
                <a:latin typeface="Arial"/>
                <a:cs typeface="Arial"/>
              </a:rPr>
              <a:t>ss</a:t>
            </a:r>
            <a:r>
              <a:rPr sz="3200" spc="-6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d</a:t>
            </a:r>
            <a:r>
              <a:rPr sz="3200" spc="-10" dirty="0">
                <a:latin typeface="Arial"/>
                <a:cs typeface="Arial"/>
              </a:rPr>
              <a:t> a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6" dirty="0">
                <a:latin typeface="Arial"/>
                <a:cs typeface="Arial"/>
              </a:rPr>
              <a:t>gu</a:t>
            </a:r>
            <a:r>
              <a:rPr sz="3200" spc="-10" dirty="0">
                <a:latin typeface="Arial"/>
                <a:cs typeface="Arial"/>
              </a:rPr>
              <a:t>me</a:t>
            </a:r>
            <a:r>
              <a:rPr sz="3200" spc="-6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ts</a:t>
            </a:r>
            <a:r>
              <a:rPr sz="3200" spc="6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u</a:t>
            </a:r>
            <a:r>
              <a:rPr sz="3200" spc="6" dirty="0">
                <a:latin typeface="Arial"/>
                <a:cs typeface="Arial"/>
              </a:rPr>
              <a:t>s</a:t>
            </a:r>
            <a:r>
              <a:rPr sz="3200" spc="-6" dirty="0">
                <a:latin typeface="Arial"/>
                <a:cs typeface="Arial"/>
              </a:rPr>
              <a:t>i</a:t>
            </a:r>
            <a:r>
              <a:rPr sz="3200" spc="-1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g </a:t>
            </a:r>
            <a:r>
              <a:rPr sz="3200" spc="-10" dirty="0">
                <a:latin typeface="Arial"/>
                <a:cs typeface="Arial"/>
              </a:rPr>
              <a:t>b</a:t>
            </a:r>
            <a:r>
              <a:rPr sz="3200" spc="-6" dirty="0">
                <a:latin typeface="Arial"/>
                <a:cs typeface="Arial"/>
              </a:rPr>
              <a:t>asi</a:t>
            </a:r>
            <a:r>
              <a:rPr sz="3200" dirty="0">
                <a:latin typeface="Arial"/>
                <a:cs typeface="Arial"/>
              </a:rPr>
              <a:t>c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d</a:t>
            </a:r>
            <a:r>
              <a:rPr sz="3200" spc="-6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ta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t</a:t>
            </a:r>
            <a:r>
              <a:rPr sz="3200" spc="6" dirty="0">
                <a:latin typeface="Arial"/>
                <a:cs typeface="Arial"/>
              </a:rPr>
              <a:t>y</a:t>
            </a:r>
            <a:r>
              <a:rPr sz="3200" spc="-6" dirty="0">
                <a:latin typeface="Arial"/>
                <a:cs typeface="Arial"/>
              </a:rPr>
              <a:t>p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s</a:t>
            </a:r>
          </a:p>
          <a:p>
            <a:pPr marL="733984">
              <a:spcBef>
                <a:spcPts val="1365"/>
              </a:spcBef>
            </a:pPr>
            <a:r>
              <a:rPr sz="2100" dirty="0">
                <a:solidFill>
                  <a:srgbClr val="FF6633"/>
                </a:solidFill>
                <a:latin typeface="Symbol"/>
                <a:cs typeface="Symbol"/>
              </a:rPr>
              <a:t>−</a:t>
            </a:r>
            <a:endParaRPr sz="2100" dirty="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2800" y="4108918"/>
            <a:ext cx="161925" cy="220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400" spc="-10" dirty="0">
                <a:solidFill>
                  <a:srgbClr val="FF6633"/>
                </a:solidFill>
                <a:latin typeface="Wingdings"/>
                <a:cs typeface="Wingdings"/>
              </a:rPr>
              <a:t>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6650" y="4028057"/>
            <a:ext cx="7944484" cy="491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3200" spc="-6" dirty="0">
                <a:latin typeface="Arial"/>
                <a:cs typeface="Arial"/>
              </a:rPr>
              <a:t>Ho</a:t>
            </a:r>
            <a:r>
              <a:rPr sz="3200" dirty="0">
                <a:latin typeface="Arial"/>
                <a:cs typeface="Arial"/>
              </a:rPr>
              <a:t>w </a:t>
            </a:r>
            <a:r>
              <a:rPr sz="3200" spc="-6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o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6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-10" dirty="0">
                <a:latin typeface="Arial"/>
                <a:cs typeface="Arial"/>
              </a:rPr>
              <a:t>u</a:t>
            </a:r>
            <a:r>
              <a:rPr sz="3200" dirty="0">
                <a:latin typeface="Arial"/>
                <a:cs typeface="Arial"/>
              </a:rPr>
              <a:t>rn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</a:t>
            </a:r>
            <a:r>
              <a:rPr sz="3200" spc="-10" dirty="0">
                <a:latin typeface="Arial"/>
                <a:cs typeface="Arial"/>
              </a:rPr>
              <a:t>u</a:t>
            </a:r>
            <a:r>
              <a:rPr sz="3200" spc="-6" dirty="0">
                <a:latin typeface="Arial"/>
                <a:cs typeface="Arial"/>
              </a:rPr>
              <a:t>l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-6" dirty="0">
                <a:latin typeface="Arial"/>
                <a:cs typeface="Arial"/>
              </a:rPr>
              <a:t>i</a:t>
            </a:r>
            <a:r>
              <a:rPr sz="3200" spc="-10" dirty="0">
                <a:latin typeface="Arial"/>
                <a:cs typeface="Arial"/>
              </a:rPr>
              <a:t>p</a:t>
            </a:r>
            <a:r>
              <a:rPr sz="3200" spc="-6" dirty="0">
                <a:latin typeface="Arial"/>
                <a:cs typeface="Arial"/>
              </a:rPr>
              <a:t>l</a:t>
            </a:r>
            <a:r>
              <a:rPr sz="3200" dirty="0">
                <a:latin typeface="Arial"/>
                <a:cs typeface="Arial"/>
              </a:rPr>
              <a:t>e val</a:t>
            </a:r>
            <a:r>
              <a:rPr sz="3200" spc="-15" dirty="0">
                <a:latin typeface="Arial"/>
                <a:cs typeface="Arial"/>
              </a:rPr>
              <a:t>u</a:t>
            </a:r>
            <a:r>
              <a:rPr sz="3200" spc="-6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6" dirty="0">
                <a:latin typeface="Arial"/>
                <a:cs typeface="Arial"/>
              </a:rPr>
              <a:t> </a:t>
            </a:r>
            <a:r>
              <a:rPr sz="3200" spc="-15" dirty="0">
                <a:latin typeface="Arial"/>
                <a:cs typeface="Arial"/>
              </a:rPr>
              <a:t>f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6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m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f</a:t>
            </a:r>
            <a:r>
              <a:rPr sz="3200" spc="-10" dirty="0">
                <a:latin typeface="Arial"/>
                <a:cs typeface="Arial"/>
              </a:rPr>
              <a:t>u</a:t>
            </a:r>
            <a:r>
              <a:rPr sz="3200" spc="-6" dirty="0">
                <a:latin typeface="Arial"/>
                <a:cs typeface="Arial"/>
              </a:rPr>
              <a:t>n</a:t>
            </a:r>
            <a:r>
              <a:rPr sz="3200" spc="6" dirty="0">
                <a:latin typeface="Arial"/>
                <a:cs typeface="Arial"/>
              </a:rPr>
              <a:t>c</a:t>
            </a:r>
            <a:r>
              <a:rPr sz="3200" spc="-6" dirty="0">
                <a:latin typeface="Arial"/>
                <a:cs typeface="Arial"/>
              </a:rPr>
              <a:t>t</a:t>
            </a:r>
            <a:r>
              <a:rPr sz="3200" spc="-15" dirty="0">
                <a:latin typeface="Arial"/>
                <a:cs typeface="Arial"/>
              </a:rPr>
              <a:t>i</a:t>
            </a:r>
            <a:r>
              <a:rPr sz="3200" spc="-6" dirty="0">
                <a:latin typeface="Arial"/>
                <a:cs typeface="Arial"/>
              </a:rPr>
              <a:t>o</a:t>
            </a:r>
            <a:r>
              <a:rPr sz="3200" spc="-1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?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858011" y="4670633"/>
            <a:ext cx="172085" cy="322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2100" dirty="0">
                <a:solidFill>
                  <a:srgbClr val="FF6633"/>
                </a:solidFill>
                <a:latin typeface="Symbol"/>
                <a:cs typeface="Symbol"/>
              </a:rPr>
              <a:t>−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30780" y="4666264"/>
            <a:ext cx="6639559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2800" spc="10" dirty="0">
                <a:latin typeface="Courier New"/>
                <a:cs typeface="Courier New"/>
              </a:rPr>
              <a:t>v</a:t>
            </a:r>
            <a:r>
              <a:rPr sz="2800" spc="-15" dirty="0">
                <a:latin typeface="Courier New"/>
                <a:cs typeface="Courier New"/>
              </a:rPr>
              <a:t>o</a:t>
            </a:r>
            <a:r>
              <a:rPr sz="2800" spc="-6" dirty="0">
                <a:latin typeface="Courier New"/>
                <a:cs typeface="Courier New"/>
              </a:rPr>
              <a:t>i</a:t>
            </a:r>
            <a:r>
              <a:rPr sz="2800" dirty="0">
                <a:latin typeface="Courier New"/>
                <a:cs typeface="Courier New"/>
              </a:rPr>
              <a:t>d</a:t>
            </a:r>
            <a:r>
              <a:rPr sz="2800" spc="-6" dirty="0">
                <a:latin typeface="Courier New"/>
                <a:cs typeface="Courier New"/>
              </a:rPr>
              <a:t> p</a:t>
            </a:r>
            <a:r>
              <a:rPr sz="2800" spc="10" dirty="0">
                <a:latin typeface="Courier New"/>
                <a:cs typeface="Courier New"/>
              </a:rPr>
              <a:t>r</a:t>
            </a:r>
            <a:r>
              <a:rPr sz="2800" spc="-15" dirty="0">
                <a:latin typeface="Courier New"/>
                <a:cs typeface="Courier New"/>
              </a:rPr>
              <a:t>o</a:t>
            </a:r>
            <a:r>
              <a:rPr sz="2800" spc="-6" dirty="0">
                <a:latin typeface="Courier New"/>
                <a:cs typeface="Courier New"/>
              </a:rPr>
              <a:t>d</a:t>
            </a:r>
            <a:r>
              <a:rPr sz="2800" spc="10" dirty="0">
                <a:latin typeface="Courier New"/>
                <a:cs typeface="Courier New"/>
              </a:rPr>
              <a:t>_</a:t>
            </a:r>
            <a:r>
              <a:rPr sz="2800" spc="-15" dirty="0">
                <a:latin typeface="Courier New"/>
                <a:cs typeface="Courier New"/>
              </a:rPr>
              <a:t>a</a:t>
            </a:r>
            <a:r>
              <a:rPr sz="2800" spc="-6" dirty="0">
                <a:latin typeface="Courier New"/>
                <a:cs typeface="Courier New"/>
              </a:rPr>
              <a:t>n</a:t>
            </a:r>
            <a:r>
              <a:rPr sz="2800" spc="10" dirty="0">
                <a:latin typeface="Courier New"/>
                <a:cs typeface="Courier New"/>
              </a:rPr>
              <a:t>d</a:t>
            </a:r>
            <a:r>
              <a:rPr sz="2800" spc="-15" dirty="0">
                <a:latin typeface="Courier New"/>
                <a:cs typeface="Courier New"/>
              </a:rPr>
              <a:t>_</a:t>
            </a:r>
            <a:r>
              <a:rPr sz="2800" spc="-6" dirty="0">
                <a:latin typeface="Courier New"/>
                <a:cs typeface="Courier New"/>
              </a:rPr>
              <a:t>s</a:t>
            </a:r>
            <a:r>
              <a:rPr sz="2800" spc="10" dirty="0">
                <a:latin typeface="Courier New"/>
                <a:cs typeface="Courier New"/>
              </a:rPr>
              <a:t>u</a:t>
            </a:r>
            <a:r>
              <a:rPr sz="2800" spc="-15" dirty="0">
                <a:latin typeface="Courier New"/>
                <a:cs typeface="Courier New"/>
              </a:rPr>
              <a:t>m</a:t>
            </a:r>
            <a:r>
              <a:rPr sz="2800" spc="-6" dirty="0">
                <a:latin typeface="Courier New"/>
                <a:cs typeface="Courier New"/>
              </a:rPr>
              <a:t>(</a:t>
            </a:r>
            <a:r>
              <a:rPr sz="2800" spc="10" dirty="0">
                <a:latin typeface="Courier New"/>
                <a:cs typeface="Courier New"/>
              </a:rPr>
              <a:t>i</a:t>
            </a:r>
            <a:r>
              <a:rPr sz="2800" spc="-15" dirty="0">
                <a:latin typeface="Courier New"/>
                <a:cs typeface="Courier New"/>
              </a:rPr>
              <a:t>n</a:t>
            </a:r>
            <a:r>
              <a:rPr sz="2800" dirty="0">
                <a:latin typeface="Courier New"/>
                <a:cs typeface="Courier New"/>
              </a:rPr>
              <a:t>t</a:t>
            </a:r>
            <a:r>
              <a:rPr sz="2800" spc="10" dirty="0">
                <a:latin typeface="Courier New"/>
                <a:cs typeface="Courier New"/>
              </a:rPr>
              <a:t> </a:t>
            </a:r>
            <a:r>
              <a:rPr sz="2800" spc="-15" dirty="0">
                <a:latin typeface="Courier New"/>
                <a:cs typeface="Courier New"/>
              </a:rPr>
              <a:t>a</a:t>
            </a:r>
            <a:r>
              <a:rPr sz="2800" dirty="0">
                <a:latin typeface="Courier New"/>
                <a:cs typeface="Courier New"/>
              </a:rPr>
              <a:t>,</a:t>
            </a:r>
            <a:r>
              <a:rPr sz="2800" spc="10" dirty="0">
                <a:latin typeface="Courier New"/>
                <a:cs typeface="Courier New"/>
              </a:rPr>
              <a:t> </a:t>
            </a:r>
            <a:r>
              <a:rPr sz="2800" spc="-15" dirty="0">
                <a:latin typeface="Courier New"/>
                <a:cs typeface="Courier New"/>
              </a:rPr>
              <a:t>i</a:t>
            </a:r>
            <a:r>
              <a:rPr sz="2800" spc="-6" dirty="0">
                <a:latin typeface="Courier New"/>
                <a:cs typeface="Courier New"/>
              </a:rPr>
              <a:t>n</a:t>
            </a:r>
            <a:r>
              <a:rPr sz="2800" dirty="0">
                <a:latin typeface="Courier New"/>
                <a:cs typeface="Courier New"/>
              </a:rPr>
              <a:t>t</a:t>
            </a:r>
            <a:r>
              <a:rPr sz="2800" spc="-6" dirty="0">
                <a:latin typeface="Courier New"/>
                <a:cs typeface="Courier New"/>
              </a:rPr>
              <a:t> b,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30780" y="5045994"/>
            <a:ext cx="253492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2800" spc="10" dirty="0">
                <a:latin typeface="Courier New"/>
                <a:cs typeface="Courier New"/>
              </a:rPr>
              <a:t>i</a:t>
            </a:r>
            <a:r>
              <a:rPr sz="2800" spc="-15" dirty="0">
                <a:latin typeface="Courier New"/>
                <a:cs typeface="Courier New"/>
              </a:rPr>
              <a:t>n</a:t>
            </a:r>
            <a:r>
              <a:rPr sz="2800" spc="-6" dirty="0">
                <a:latin typeface="Courier New"/>
                <a:cs typeface="Courier New"/>
              </a:rPr>
              <a:t>t</a:t>
            </a:r>
            <a:r>
              <a:rPr sz="2800" spc="10" dirty="0">
                <a:latin typeface="Courier New"/>
                <a:cs typeface="Courier New"/>
              </a:rPr>
              <a:t>*</a:t>
            </a:r>
            <a:r>
              <a:rPr lang="en-US" sz="2800" spc="10" dirty="0">
                <a:latin typeface="Courier New"/>
                <a:cs typeface="Courier New"/>
              </a:rPr>
              <a:t> </a:t>
            </a:r>
            <a:r>
              <a:rPr sz="2800" spc="-15" dirty="0">
                <a:latin typeface="Courier New"/>
                <a:cs typeface="Courier New"/>
              </a:rPr>
              <a:t>p</a:t>
            </a:r>
            <a:r>
              <a:rPr sz="2800" dirty="0">
                <a:latin typeface="Courier New"/>
                <a:cs typeface="Courier New"/>
              </a:rPr>
              <a:t>,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925723" y="5045995"/>
            <a:ext cx="879475" cy="780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 marR="5079">
              <a:lnSpc>
                <a:spcPts val="2989"/>
              </a:lnSpc>
            </a:pPr>
            <a:r>
              <a:rPr sz="2800" spc="-15" dirty="0">
                <a:latin typeface="Courier New"/>
                <a:cs typeface="Courier New"/>
              </a:rPr>
              <a:t>i</a:t>
            </a:r>
            <a:r>
              <a:rPr sz="2800" spc="-6" dirty="0">
                <a:latin typeface="Courier New"/>
                <a:cs typeface="Courier New"/>
              </a:rPr>
              <a:t>n</a:t>
            </a:r>
            <a:r>
              <a:rPr sz="2800" spc="10" dirty="0">
                <a:latin typeface="Courier New"/>
                <a:cs typeface="Courier New"/>
              </a:rPr>
              <a:t>t</a:t>
            </a:r>
            <a:r>
              <a:rPr sz="2800" dirty="0">
                <a:latin typeface="Courier New"/>
                <a:cs typeface="Courier New"/>
              </a:rPr>
              <a:t>* </a:t>
            </a:r>
            <a:r>
              <a:rPr sz="2800" spc="-15" dirty="0">
                <a:latin typeface="Courier New"/>
                <a:cs typeface="Courier New"/>
              </a:rPr>
              <a:t>a</a:t>
            </a:r>
            <a:r>
              <a:rPr sz="2800" spc="-6" dirty="0">
                <a:latin typeface="Courier New"/>
                <a:cs typeface="Courier New"/>
              </a:rPr>
              <a:t>*</a:t>
            </a:r>
            <a:r>
              <a:rPr sz="2800" spc="10" dirty="0">
                <a:latin typeface="Courier New"/>
                <a:cs typeface="Courier New"/>
              </a:rPr>
              <a:t>b</a:t>
            </a:r>
            <a:r>
              <a:rPr sz="2800" dirty="0">
                <a:latin typeface="Courier New"/>
                <a:cs typeface="Courier New"/>
              </a:rPr>
              <a:t>;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991101" y="5045995"/>
            <a:ext cx="2374265" cy="8258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>
              <a:lnSpc>
                <a:spcPts val="3175"/>
              </a:lnSpc>
            </a:pPr>
            <a:r>
              <a:rPr sz="2800" spc="10" dirty="0">
                <a:solidFill>
                  <a:srgbClr val="00007F"/>
                </a:solidFill>
                <a:latin typeface="Courier New"/>
                <a:cs typeface="Courier New"/>
              </a:rPr>
              <a:t>s</a:t>
            </a:r>
            <a:r>
              <a:rPr sz="2800" dirty="0">
                <a:solidFill>
                  <a:srgbClr val="00007F"/>
                </a:solidFill>
                <a:latin typeface="Courier New"/>
                <a:cs typeface="Courier New"/>
              </a:rPr>
              <a:t>)</a:t>
            </a:r>
            <a:endParaRPr sz="2800" dirty="0">
              <a:latin typeface="Courier New"/>
              <a:cs typeface="Courier New"/>
            </a:endParaRPr>
          </a:p>
          <a:p>
            <a:pPr marL="12698">
              <a:lnSpc>
                <a:spcPts val="3175"/>
              </a:lnSpc>
            </a:pPr>
            <a:r>
              <a:rPr sz="2800" spc="10" dirty="0">
                <a:latin typeface="Courier New"/>
                <a:cs typeface="Courier New"/>
              </a:rPr>
              <a:t>*</a:t>
            </a:r>
            <a:r>
              <a:rPr sz="2800" dirty="0">
                <a:latin typeface="Courier New"/>
                <a:cs typeface="Courier New"/>
              </a:rPr>
              <a:t>s</a:t>
            </a:r>
            <a:r>
              <a:rPr sz="2800" spc="-1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=</a:t>
            </a:r>
            <a:r>
              <a:rPr sz="2800" spc="-6" dirty="0">
                <a:latin typeface="Courier New"/>
                <a:cs typeface="Courier New"/>
              </a:rPr>
              <a:t> a</a:t>
            </a:r>
            <a:r>
              <a:rPr sz="2800" spc="10" dirty="0">
                <a:latin typeface="Courier New"/>
                <a:cs typeface="Courier New"/>
              </a:rPr>
              <a:t>+</a:t>
            </a:r>
            <a:r>
              <a:rPr sz="2800" spc="-15" dirty="0">
                <a:latin typeface="Courier New"/>
                <a:cs typeface="Courier New"/>
              </a:rPr>
              <a:t>b</a:t>
            </a:r>
            <a:r>
              <a:rPr sz="2800" dirty="0">
                <a:latin typeface="Courier New"/>
                <a:cs typeface="Courier New"/>
              </a:rPr>
              <a:t>;</a:t>
            </a:r>
            <a:r>
              <a:rPr sz="2800" spc="1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430780" y="5425724"/>
            <a:ext cx="130619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2800" dirty="0">
                <a:latin typeface="Courier New"/>
                <a:cs typeface="Courier New"/>
              </a:rPr>
              <a:t>{</a:t>
            </a:r>
            <a:r>
              <a:rPr sz="2800" spc="-6" dirty="0">
                <a:latin typeface="Courier New"/>
                <a:cs typeface="Courier New"/>
              </a:rPr>
              <a:t> *</a:t>
            </a:r>
            <a:r>
              <a:rPr sz="2800" dirty="0">
                <a:latin typeface="Courier New"/>
                <a:cs typeface="Courier New"/>
              </a:rPr>
              <a:t>p</a:t>
            </a:r>
            <a:r>
              <a:rPr sz="2800" spc="-6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=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376787"/>
              </p:ext>
            </p:extLst>
          </p:nvPr>
        </p:nvGraphicFramePr>
        <p:xfrm>
          <a:off x="2408554" y="3078765"/>
          <a:ext cx="6537750" cy="8610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9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3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7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07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15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053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800" spc="1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800" spc="-1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280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</a:pPr>
                      <a:r>
                        <a:rPr sz="2800" spc="-1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2800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2800" spc="1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2800" spc="-1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2800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800" spc="1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800" spc="-1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280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</a:pPr>
                      <a:r>
                        <a:rPr sz="2800" spc="-1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280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28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</a:pPr>
                      <a:r>
                        <a:rPr sz="2800" spc="-1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800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nt</a:t>
                      </a:r>
                      <a:endParaRPr sz="28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</a:pPr>
                      <a:r>
                        <a:rPr sz="2800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280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2800" spc="-115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80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</a:pPr>
                      <a:r>
                        <a:rPr sz="2800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return</a:t>
                      </a:r>
                      <a:endParaRPr sz="2800" dirty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529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800" spc="1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2800" spc="-1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2800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b;</a:t>
                      </a:r>
                      <a:endParaRPr sz="28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800" dirty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800" dirty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800" dirty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800" dirty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190" y="555292"/>
            <a:ext cx="9075420" cy="75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pc="-6" dirty="0"/>
              <a:t>I</a:t>
            </a:r>
            <a:r>
              <a:rPr dirty="0"/>
              <a:t>n</a:t>
            </a:r>
            <a:r>
              <a:rPr spc="-6" dirty="0"/>
              <a:t> </a:t>
            </a:r>
            <a:r>
              <a:rPr dirty="0"/>
              <a:t>&amp;</a:t>
            </a:r>
            <a:r>
              <a:rPr spc="10" dirty="0"/>
              <a:t> </a:t>
            </a:r>
            <a:r>
              <a:rPr spc="-6" dirty="0"/>
              <a:t>Out</a:t>
            </a:r>
            <a:r>
              <a:rPr spc="6" dirty="0"/>
              <a:t> </a:t>
            </a:r>
            <a:r>
              <a:rPr dirty="0"/>
              <a:t>Ar</a:t>
            </a:r>
            <a:r>
              <a:rPr spc="-6" dirty="0"/>
              <a:t>g</a:t>
            </a:r>
            <a:r>
              <a:rPr dirty="0"/>
              <a:t>umen</a:t>
            </a:r>
            <a:r>
              <a:rPr spc="-10" dirty="0"/>
              <a:t>t</a:t>
            </a:r>
            <a:r>
              <a:rPr spc="-6" dirty="0"/>
              <a:t>s</a:t>
            </a:r>
            <a:r>
              <a:rPr spc="15" dirty="0"/>
              <a:t> </a:t>
            </a:r>
            <a:r>
              <a:rPr spc="-6" dirty="0"/>
              <a:t>of</a:t>
            </a:r>
            <a:r>
              <a:rPr spc="6" dirty="0"/>
              <a:t> </a:t>
            </a:r>
            <a:r>
              <a:rPr spc="-6" dirty="0"/>
              <a:t>F</a:t>
            </a:r>
            <a:r>
              <a:rPr dirty="0"/>
              <a:t>un</a:t>
            </a:r>
            <a:r>
              <a:rPr spc="-6" dirty="0"/>
              <a:t>c</a:t>
            </a:r>
            <a:r>
              <a:rPr dirty="0"/>
              <a:t>tion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4E90817-EA90-D647-A3C4-3D6F29537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167" y="3016250"/>
            <a:ext cx="8895081" cy="4924425"/>
          </a:xfrm>
        </p:spPr>
        <p:txBody>
          <a:bodyPr>
            <a:normAutofit lnSpcReduction="10000"/>
          </a:bodyPr>
          <a:lstStyle/>
          <a:p>
            <a:r>
              <a:rPr lang="en-US" spc="-6" dirty="0">
                <a:solidFill>
                  <a:schemeClr val="tx1"/>
                </a:solidFill>
                <a:latin typeface="Courier New"/>
                <a:cs typeface="Courier New"/>
              </a:rPr>
              <a:t>void swap (</a:t>
            </a:r>
            <a:r>
              <a:rPr lang="en-US" spc="-6" dirty="0" err="1">
                <a:solidFill>
                  <a:schemeClr val="tx1"/>
                </a:solidFill>
                <a:latin typeface="Courier New"/>
                <a:cs typeface="Courier New"/>
              </a:rPr>
              <a:t>int</a:t>
            </a:r>
            <a:r>
              <a:rPr lang="en-US" spc="-6" dirty="0">
                <a:solidFill>
                  <a:schemeClr val="tx1"/>
                </a:solidFill>
                <a:latin typeface="Courier New"/>
                <a:cs typeface="Courier New"/>
              </a:rPr>
              <a:t>* a, </a:t>
            </a:r>
            <a:r>
              <a:rPr lang="en-US" spc="-6" dirty="0" err="1">
                <a:solidFill>
                  <a:schemeClr val="tx1"/>
                </a:solidFill>
                <a:latin typeface="Courier New"/>
                <a:cs typeface="Courier New"/>
              </a:rPr>
              <a:t>int</a:t>
            </a:r>
            <a:r>
              <a:rPr lang="en-US" spc="-6" dirty="0">
                <a:solidFill>
                  <a:schemeClr val="tx1"/>
                </a:solidFill>
                <a:latin typeface="Courier New"/>
                <a:cs typeface="Courier New"/>
              </a:rPr>
              <a:t>* b) {</a:t>
            </a:r>
          </a:p>
          <a:p>
            <a:r>
              <a:rPr lang="en-US" spc="-6" dirty="0">
                <a:solidFill>
                  <a:schemeClr val="tx1"/>
                </a:solidFill>
                <a:latin typeface="Courier New"/>
                <a:cs typeface="Courier New"/>
              </a:rPr>
              <a:t>	 </a:t>
            </a:r>
            <a:r>
              <a:rPr lang="en-US" spc="-6" dirty="0" err="1">
                <a:solidFill>
                  <a:schemeClr val="tx1"/>
                </a:solidFill>
                <a:latin typeface="Courier New"/>
                <a:cs typeface="Courier New"/>
              </a:rPr>
              <a:t>int</a:t>
            </a:r>
            <a:r>
              <a:rPr lang="en-US" spc="-6" dirty="0">
                <a:solidFill>
                  <a:schemeClr val="tx1"/>
                </a:solidFill>
                <a:latin typeface="Courier New"/>
                <a:cs typeface="Courier New"/>
              </a:rPr>
              <a:t> c; // temp variable</a:t>
            </a:r>
          </a:p>
          <a:p>
            <a:pPr fontAlgn="t"/>
            <a:r>
              <a:rPr lang="en-US" spc="-6" dirty="0">
                <a:solidFill>
                  <a:schemeClr val="tx1"/>
                </a:solidFill>
                <a:latin typeface="Courier New"/>
                <a:cs typeface="Courier New"/>
              </a:rPr>
              <a:t>	 c =*b; *b = *a; *a = c;</a:t>
            </a:r>
          </a:p>
          <a:p>
            <a:r>
              <a:rPr lang="en-US" spc="-6" dirty="0">
                <a:solidFill>
                  <a:schemeClr val="tx1"/>
                </a:solidFill>
                <a:latin typeface="Courier New"/>
                <a:cs typeface="Courier New"/>
              </a:rPr>
              <a:t>}</a:t>
            </a:r>
          </a:p>
          <a:p>
            <a:endParaRPr lang="en-US" dirty="0"/>
          </a:p>
          <a:p>
            <a:r>
              <a:rPr lang="en-US" spc="-10" dirty="0" err="1">
                <a:solidFill>
                  <a:schemeClr val="tx1"/>
                </a:solidFill>
                <a:latin typeface="Courier New"/>
                <a:cs typeface="Courier New"/>
              </a:rPr>
              <a:t>i</a:t>
            </a:r>
            <a:r>
              <a:rPr lang="en-US" spc="6" dirty="0" err="1">
                <a:solidFill>
                  <a:schemeClr val="tx1"/>
                </a:solidFill>
                <a:latin typeface="Courier New"/>
                <a:cs typeface="Courier New"/>
              </a:rPr>
              <a:t>n</a:t>
            </a:r>
            <a:r>
              <a:rPr lang="en-US" dirty="0" err="1">
                <a:solidFill>
                  <a:schemeClr val="tx1"/>
                </a:solidFill>
                <a:latin typeface="Courier New"/>
                <a:cs typeface="Courier New"/>
              </a:rPr>
              <a:t>t</a:t>
            </a:r>
            <a:r>
              <a:rPr lang="en-US" spc="-1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en-US" spc="6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=</a:t>
            </a:r>
            <a:r>
              <a:rPr lang="en-US" spc="-6" dirty="0">
                <a:solidFill>
                  <a:schemeClr val="tx1"/>
                </a:solidFill>
                <a:latin typeface="Courier New"/>
                <a:cs typeface="Courier New"/>
              </a:rPr>
              <a:t> 5; </a:t>
            </a:r>
            <a:r>
              <a:rPr lang="en-US" spc="-6" dirty="0" err="1">
                <a:solidFill>
                  <a:schemeClr val="tx1"/>
                </a:solidFill>
                <a:latin typeface="Courier New"/>
                <a:cs typeface="Courier New"/>
              </a:rPr>
              <a:t>int</a:t>
            </a:r>
            <a:r>
              <a:rPr lang="en-US" spc="-6" dirty="0">
                <a:solidFill>
                  <a:schemeClr val="tx1"/>
                </a:solidFill>
                <a:latin typeface="Courier New"/>
                <a:cs typeface="Courier New"/>
              </a:rPr>
              <a:t> b = 6;</a:t>
            </a:r>
          </a:p>
          <a:p>
            <a:r>
              <a:rPr lang="en-US" spc="-10" dirty="0">
                <a:solidFill>
                  <a:schemeClr val="tx1"/>
                </a:solidFill>
                <a:latin typeface="Courier New"/>
                <a:cs typeface="Courier New"/>
              </a:rPr>
              <a:t>s</a:t>
            </a:r>
            <a:r>
              <a:rPr lang="en-US" spc="6" dirty="0">
                <a:solidFill>
                  <a:schemeClr val="tx1"/>
                </a:solidFill>
                <a:latin typeface="Courier New"/>
                <a:cs typeface="Courier New"/>
              </a:rPr>
              <a:t>w</a:t>
            </a:r>
            <a:r>
              <a:rPr lang="en-US" spc="-6" dirty="0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en-US" spc="-10" dirty="0">
                <a:solidFill>
                  <a:schemeClr val="tx1"/>
                </a:solidFill>
                <a:latin typeface="Courier New"/>
                <a:cs typeface="Courier New"/>
              </a:rPr>
              <a:t>p</a:t>
            </a:r>
            <a:r>
              <a:rPr lang="en-US" spc="6" dirty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en-US" spc="-6" dirty="0">
                <a:solidFill>
                  <a:schemeClr val="tx1"/>
                </a:solidFill>
                <a:latin typeface="Courier New"/>
                <a:cs typeface="Courier New"/>
              </a:rPr>
              <a:t>&amp;</a:t>
            </a:r>
            <a:r>
              <a:rPr lang="en-US" spc="-10" dirty="0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,</a:t>
            </a:r>
            <a:r>
              <a:rPr lang="en-US" spc="6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pc="-10" dirty="0">
                <a:solidFill>
                  <a:schemeClr val="tx1"/>
                </a:solidFill>
                <a:latin typeface="Courier New"/>
                <a:cs typeface="Courier New"/>
              </a:rPr>
              <a:t>&amp;</a:t>
            </a:r>
            <a:r>
              <a:rPr lang="en-US" spc="6" dirty="0">
                <a:solidFill>
                  <a:schemeClr val="tx1"/>
                </a:solidFill>
                <a:latin typeface="Courier New"/>
                <a:cs typeface="Courier New"/>
              </a:rPr>
              <a:t>b</a:t>
            </a:r>
            <a:r>
              <a:rPr lang="en-US" spc="-6" dirty="0">
                <a:solidFill>
                  <a:schemeClr val="tx1"/>
                </a:solidFill>
                <a:latin typeface="Courier New"/>
                <a:cs typeface="Courier New"/>
              </a:rPr>
              <a:t>);</a:t>
            </a:r>
            <a:endParaRPr lang="en-US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pc="-10" dirty="0">
                <a:solidFill>
                  <a:schemeClr val="tx1"/>
                </a:solidFill>
                <a:latin typeface="Courier New"/>
                <a:cs typeface="Courier New"/>
              </a:rPr>
              <a:t>/</a:t>
            </a: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/</a:t>
            </a:r>
            <a:r>
              <a:rPr lang="en-US" spc="6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en-US" spc="-6" dirty="0">
                <a:solidFill>
                  <a:schemeClr val="tx1"/>
                </a:solidFill>
                <a:latin typeface="Courier New"/>
                <a:cs typeface="Courier New"/>
              </a:rPr>
              <a:t> h</a:t>
            </a:r>
            <a:r>
              <a:rPr lang="en-US" spc="-10" dirty="0">
                <a:solidFill>
                  <a:schemeClr val="tx1"/>
                </a:solidFill>
                <a:latin typeface="Courier New"/>
                <a:cs typeface="Courier New"/>
              </a:rPr>
              <a:t>o</a:t>
            </a:r>
            <a:r>
              <a:rPr lang="en-US" spc="6" dirty="0">
                <a:solidFill>
                  <a:schemeClr val="tx1"/>
                </a:solidFill>
                <a:latin typeface="Courier New"/>
                <a:cs typeface="Courier New"/>
              </a:rPr>
              <a:t>l</a:t>
            </a: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ds</a:t>
            </a:r>
            <a:r>
              <a:rPr lang="en-US" spc="-1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6</a:t>
            </a:r>
            <a:r>
              <a:rPr lang="en-US" spc="6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pc="-10" dirty="0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en-US" spc="6" dirty="0">
                <a:solidFill>
                  <a:schemeClr val="tx1"/>
                </a:solidFill>
                <a:latin typeface="Courier New"/>
                <a:cs typeface="Courier New"/>
              </a:rPr>
              <a:t>n</a:t>
            </a: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d</a:t>
            </a:r>
            <a:r>
              <a:rPr lang="en-US" spc="-1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b holds 5 now</a:t>
            </a: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1136651" y="1430119"/>
            <a:ext cx="8286115" cy="13748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 marR="5079">
              <a:lnSpc>
                <a:spcPct val="92800"/>
              </a:lnSpc>
            </a:pPr>
            <a:r>
              <a:rPr sz="3200" dirty="0">
                <a:latin typeface="Arial"/>
                <a:cs typeface="Arial"/>
              </a:rPr>
              <a:t>A</a:t>
            </a:r>
            <a:r>
              <a:rPr sz="3200" spc="-6" dirty="0">
                <a:latin typeface="Arial"/>
                <a:cs typeface="Arial"/>
              </a:rPr>
              <a:t> f</a:t>
            </a:r>
            <a:r>
              <a:rPr sz="3200" spc="-10" dirty="0">
                <a:latin typeface="Arial"/>
                <a:cs typeface="Arial"/>
              </a:rPr>
              <a:t>u</a:t>
            </a:r>
            <a:r>
              <a:rPr sz="3200" spc="-6" dirty="0">
                <a:latin typeface="Arial"/>
                <a:cs typeface="Arial"/>
              </a:rPr>
              <a:t>n</a:t>
            </a:r>
            <a:r>
              <a:rPr sz="3200" spc="6" dirty="0">
                <a:latin typeface="Arial"/>
                <a:cs typeface="Arial"/>
              </a:rPr>
              <a:t>c</a:t>
            </a:r>
            <a:r>
              <a:rPr sz="3200" spc="-6" dirty="0">
                <a:latin typeface="Arial"/>
                <a:cs typeface="Arial"/>
              </a:rPr>
              <a:t>t</a:t>
            </a:r>
            <a:r>
              <a:rPr sz="3200" spc="-15" dirty="0">
                <a:latin typeface="Arial"/>
                <a:cs typeface="Arial"/>
              </a:rPr>
              <a:t>i</a:t>
            </a:r>
            <a:r>
              <a:rPr sz="3200" spc="-6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y</a:t>
            </a:r>
            <a:r>
              <a:rPr sz="3200" spc="6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l</a:t>
            </a:r>
            <a:r>
              <a:rPr sz="3200" spc="-15" dirty="0">
                <a:latin typeface="Arial"/>
                <a:cs typeface="Arial"/>
              </a:rPr>
              <a:t>i</a:t>
            </a:r>
            <a:r>
              <a:rPr sz="3200" spc="6" dirty="0">
                <a:latin typeface="Arial"/>
                <a:cs typeface="Arial"/>
              </a:rPr>
              <a:t>k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6" dirty="0">
                <a:latin typeface="Arial"/>
                <a:cs typeface="Arial"/>
              </a:rPr>
              <a:t> t</a:t>
            </a:r>
            <a:r>
              <a:rPr sz="3200" dirty="0">
                <a:latin typeface="Arial"/>
                <a:cs typeface="Arial"/>
              </a:rPr>
              <a:t>o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p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spc="6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s </a:t>
            </a:r>
            <a:r>
              <a:rPr sz="3200" spc="6" dirty="0">
                <a:latin typeface="Arial"/>
                <a:cs typeface="Arial"/>
              </a:rPr>
              <a:t>v</a:t>
            </a:r>
            <a:r>
              <a:rPr sz="3200" spc="-6" dirty="0">
                <a:latin typeface="Arial"/>
                <a:cs typeface="Arial"/>
              </a:rPr>
              <a:t>al</a:t>
            </a:r>
            <a:r>
              <a:rPr sz="3200" spc="-15" dirty="0">
                <a:latin typeface="Arial"/>
                <a:cs typeface="Arial"/>
              </a:rPr>
              <a:t>u</a:t>
            </a:r>
            <a:r>
              <a:rPr sz="3200" spc="-6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s </a:t>
            </a:r>
            <a:r>
              <a:rPr sz="3200" spc="-6" dirty="0">
                <a:latin typeface="Arial"/>
                <a:cs typeface="Arial"/>
              </a:rPr>
              <a:t>an</a:t>
            </a:r>
            <a:r>
              <a:rPr sz="3200" dirty="0">
                <a:latin typeface="Arial"/>
                <a:cs typeface="Arial"/>
              </a:rPr>
              <a:t>d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g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spc="-6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t</a:t>
            </a:r>
            <a:r>
              <a:rPr sz="3200" spc="-10" dirty="0">
                <a:latin typeface="Arial"/>
                <a:cs typeface="Arial"/>
              </a:rPr>
              <a:t>h</a:t>
            </a:r>
            <a:r>
              <a:rPr sz="3200" dirty="0">
                <a:latin typeface="Arial"/>
                <a:cs typeface="Arial"/>
              </a:rPr>
              <a:t>e 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-6" dirty="0">
                <a:latin typeface="Arial"/>
                <a:cs typeface="Arial"/>
              </a:rPr>
              <a:t>e</a:t>
            </a:r>
            <a:r>
              <a:rPr sz="3200" spc="6" dirty="0">
                <a:latin typeface="Arial"/>
                <a:cs typeface="Arial"/>
              </a:rPr>
              <a:t>s</a:t>
            </a:r>
            <a:r>
              <a:rPr sz="3200" spc="-10" dirty="0">
                <a:latin typeface="Arial"/>
                <a:cs typeface="Arial"/>
              </a:rPr>
              <a:t>u</a:t>
            </a:r>
            <a:r>
              <a:rPr sz="3200" spc="-6" dirty="0">
                <a:latin typeface="Arial"/>
                <a:cs typeface="Arial"/>
              </a:rPr>
              <a:t>l</a:t>
            </a:r>
            <a:r>
              <a:rPr sz="3200" dirty="0">
                <a:latin typeface="Arial"/>
                <a:cs typeface="Arial"/>
              </a:rPr>
              <a:t>t </a:t>
            </a:r>
            <a:r>
              <a:rPr sz="3200" spc="-15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-6" dirty="0">
                <a:latin typeface="Arial"/>
                <a:cs typeface="Arial"/>
              </a:rPr>
              <a:t> t</a:t>
            </a:r>
            <a:r>
              <a:rPr sz="3200" spc="-10" dirty="0">
                <a:latin typeface="Arial"/>
                <a:cs typeface="Arial"/>
              </a:rPr>
              <a:t>h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6" dirty="0">
                <a:latin typeface="Arial"/>
                <a:cs typeface="Arial"/>
              </a:rPr>
              <a:t> </a:t>
            </a:r>
            <a:r>
              <a:rPr sz="3200" spc="6" dirty="0">
                <a:latin typeface="Arial"/>
                <a:cs typeface="Arial"/>
              </a:rPr>
              <a:t>s</a:t>
            </a:r>
            <a:r>
              <a:rPr sz="3200" spc="-10" dirty="0">
                <a:latin typeface="Arial"/>
                <a:cs typeface="Arial"/>
              </a:rPr>
              <a:t>am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6" dirty="0">
                <a:latin typeface="Arial"/>
                <a:cs typeface="Arial"/>
              </a:rPr>
              <a:t> </a:t>
            </a:r>
            <a:r>
              <a:rPr sz="3200" spc="6" dirty="0">
                <a:latin typeface="Arial"/>
                <a:cs typeface="Arial"/>
              </a:rPr>
              <a:t>v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6" dirty="0">
                <a:latin typeface="Arial"/>
                <a:cs typeface="Arial"/>
              </a:rPr>
              <a:t>ia</a:t>
            </a:r>
            <a:r>
              <a:rPr sz="3200" spc="-10" dirty="0">
                <a:latin typeface="Arial"/>
                <a:cs typeface="Arial"/>
              </a:rPr>
              <a:t>b</a:t>
            </a:r>
            <a:r>
              <a:rPr sz="3200" spc="-6" dirty="0">
                <a:latin typeface="Arial"/>
                <a:cs typeface="Arial"/>
              </a:rPr>
              <a:t>les</a:t>
            </a:r>
            <a:r>
              <a:rPr sz="3200" dirty="0">
                <a:latin typeface="Arial"/>
                <a:cs typeface="Arial"/>
              </a:rPr>
              <a:t>. </a:t>
            </a:r>
            <a:r>
              <a:rPr sz="3200" spc="-6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.</a:t>
            </a:r>
            <a:r>
              <a:rPr sz="3200" spc="-6" dirty="0">
                <a:latin typeface="Arial"/>
                <a:cs typeface="Arial"/>
              </a:rPr>
              <a:t>g</a:t>
            </a:r>
            <a:r>
              <a:rPr sz="3200" dirty="0">
                <a:latin typeface="Arial"/>
                <a:cs typeface="Arial"/>
              </a:rPr>
              <a:t>.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6" dirty="0">
                <a:latin typeface="Arial"/>
                <a:cs typeface="Arial"/>
              </a:rPr>
              <a:t> </a:t>
            </a:r>
            <a:r>
              <a:rPr sz="3200" spc="6" dirty="0">
                <a:latin typeface="Arial"/>
                <a:cs typeface="Arial"/>
              </a:rPr>
              <a:t>S</a:t>
            </a:r>
            <a:r>
              <a:rPr sz="3200" spc="-6" dirty="0">
                <a:latin typeface="Arial"/>
                <a:cs typeface="Arial"/>
              </a:rPr>
              <a:t>wap </a:t>
            </a:r>
            <a:r>
              <a:rPr sz="3200" spc="-15" dirty="0">
                <a:latin typeface="Arial"/>
                <a:cs typeface="Arial"/>
              </a:rPr>
              <a:t>f</a:t>
            </a:r>
            <a:r>
              <a:rPr sz="3200" spc="-6" dirty="0">
                <a:latin typeface="Arial"/>
                <a:cs typeface="Arial"/>
              </a:rPr>
              <a:t>u</a:t>
            </a:r>
            <a:r>
              <a:rPr sz="3200" spc="-10" dirty="0">
                <a:latin typeface="Arial"/>
                <a:cs typeface="Arial"/>
              </a:rPr>
              <a:t>n</a:t>
            </a:r>
            <a:r>
              <a:rPr sz="3200" spc="6" dirty="0">
                <a:latin typeface="Arial"/>
                <a:cs typeface="Arial"/>
              </a:rPr>
              <a:t>c</a:t>
            </a:r>
            <a:r>
              <a:rPr sz="3200" spc="-6" dirty="0">
                <a:latin typeface="Arial"/>
                <a:cs typeface="Arial"/>
              </a:rPr>
              <a:t>ti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spc="-6" dirty="0">
                <a:latin typeface="Arial"/>
                <a:cs typeface="Arial"/>
              </a:rPr>
              <a:t>n.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190" y="555292"/>
            <a:ext cx="9075420" cy="75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73048" algn="l"/>
            <a:r>
              <a:rPr dirty="0"/>
              <a:t>Poin</a:t>
            </a:r>
            <a:r>
              <a:rPr spc="-6" dirty="0"/>
              <a:t>t</a:t>
            </a:r>
            <a:r>
              <a:rPr dirty="0"/>
              <a:t>ers</a:t>
            </a:r>
            <a:r>
              <a:rPr spc="6" dirty="0"/>
              <a:t> </a:t>
            </a:r>
            <a:r>
              <a:rPr dirty="0"/>
              <a:t>a</a:t>
            </a:r>
            <a:r>
              <a:rPr spc="-6" dirty="0"/>
              <a:t>n</a:t>
            </a:r>
            <a:r>
              <a:rPr dirty="0"/>
              <a:t>d</a:t>
            </a:r>
            <a:r>
              <a:rPr spc="10" dirty="0"/>
              <a:t> </a:t>
            </a:r>
            <a:r>
              <a:rPr dirty="0"/>
              <a:t>A</a:t>
            </a:r>
            <a:r>
              <a:rPr spc="-6" dirty="0"/>
              <a:t>rr</a:t>
            </a:r>
            <a:r>
              <a:rPr dirty="0"/>
              <a:t>a</a:t>
            </a:r>
            <a:r>
              <a:rPr spc="6" dirty="0"/>
              <a:t>y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2800" y="2118829"/>
            <a:ext cx="161925" cy="220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400" spc="25" dirty="0">
                <a:solidFill>
                  <a:srgbClr val="FF6633"/>
                </a:solidFill>
                <a:latin typeface="Wingdings"/>
                <a:cs typeface="Wingdings"/>
              </a:rPr>
              <a:t>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6651" y="2037969"/>
            <a:ext cx="8241665" cy="1530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 marR="5079">
              <a:lnSpc>
                <a:spcPts val="3569"/>
              </a:lnSpc>
            </a:pPr>
            <a:r>
              <a:rPr sz="3200" spc="-10" dirty="0">
                <a:latin typeface="Arial"/>
                <a:cs typeface="Arial"/>
              </a:rPr>
              <a:t>Sinc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2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rr</a:t>
            </a:r>
            <a:r>
              <a:rPr sz="3200" spc="-6" dirty="0">
                <a:latin typeface="Arial"/>
                <a:cs typeface="Arial"/>
              </a:rPr>
              <a:t>ay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6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6" dirty="0">
                <a:latin typeface="Arial"/>
                <a:cs typeface="Arial"/>
              </a:rPr>
              <a:t>c</a:t>
            </a:r>
            <a:r>
              <a:rPr sz="3200" spc="-6" dirty="0">
                <a:latin typeface="Arial"/>
                <a:cs typeface="Arial"/>
              </a:rPr>
              <a:t>o</a:t>
            </a:r>
            <a:r>
              <a:rPr sz="3200" spc="-10" dirty="0">
                <a:latin typeface="Arial"/>
                <a:cs typeface="Arial"/>
              </a:rPr>
              <a:t>n</a:t>
            </a:r>
            <a:r>
              <a:rPr sz="3200" spc="-6" dirty="0">
                <a:latin typeface="Arial"/>
                <a:cs typeface="Arial"/>
              </a:rPr>
              <a:t>ti</a:t>
            </a:r>
            <a:r>
              <a:rPr sz="3200" spc="-10" dirty="0">
                <a:latin typeface="Arial"/>
                <a:cs typeface="Arial"/>
              </a:rPr>
              <a:t>g</a:t>
            </a:r>
            <a:r>
              <a:rPr sz="3200" spc="-6" dirty="0">
                <a:latin typeface="Arial"/>
                <a:cs typeface="Arial"/>
              </a:rPr>
              <a:t>u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spc="-6" dirty="0">
                <a:latin typeface="Arial"/>
                <a:cs typeface="Arial"/>
              </a:rPr>
              <a:t>u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6" dirty="0">
                <a:latin typeface="Arial"/>
                <a:cs typeface="Arial"/>
              </a:rPr>
              <a:t> s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spc="-6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spc="-6" dirty="0">
                <a:latin typeface="Arial"/>
                <a:cs typeface="Arial"/>
              </a:rPr>
              <a:t>f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6" dirty="0">
                <a:latin typeface="Arial"/>
                <a:cs typeface="Arial"/>
              </a:rPr>
              <a:t>v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6" dirty="0">
                <a:latin typeface="Arial"/>
                <a:cs typeface="Arial"/>
              </a:rPr>
              <a:t>ia</a:t>
            </a:r>
            <a:r>
              <a:rPr sz="3200" spc="-10" dirty="0">
                <a:latin typeface="Arial"/>
                <a:cs typeface="Arial"/>
              </a:rPr>
              <a:t>b</a:t>
            </a:r>
            <a:r>
              <a:rPr sz="3200" spc="-6" dirty="0">
                <a:latin typeface="Arial"/>
                <a:cs typeface="Arial"/>
              </a:rPr>
              <a:t>l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s </a:t>
            </a:r>
            <a:r>
              <a:rPr sz="3200" spc="-15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-6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m</a:t>
            </a:r>
            <a:r>
              <a:rPr sz="3200" spc="-6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m</a:t>
            </a:r>
            <a:r>
              <a:rPr sz="3200" spc="-6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6" dirty="0">
                <a:latin typeface="Arial"/>
                <a:cs typeface="Arial"/>
              </a:rPr>
              <a:t>y,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6" dirty="0">
                <a:latin typeface="Arial"/>
                <a:cs typeface="Arial"/>
              </a:rPr>
              <a:t>w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6" dirty="0">
                <a:latin typeface="Arial"/>
                <a:cs typeface="Arial"/>
              </a:rPr>
              <a:t>c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-6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spc="6" dirty="0">
                <a:latin typeface="Arial"/>
                <a:cs typeface="Arial"/>
              </a:rPr>
              <a:t>cc</a:t>
            </a:r>
            <a:r>
              <a:rPr sz="3200" spc="-6" dirty="0">
                <a:latin typeface="Arial"/>
                <a:cs typeface="Arial"/>
              </a:rPr>
              <a:t>es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t</a:t>
            </a:r>
            <a:r>
              <a:rPr sz="3200" spc="-10" dirty="0">
                <a:latin typeface="Arial"/>
                <a:cs typeface="Arial"/>
              </a:rPr>
              <a:t>h</a:t>
            </a:r>
            <a:r>
              <a:rPr sz="3200" spc="-6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m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6" dirty="0">
                <a:latin typeface="Arial"/>
                <a:cs typeface="Arial"/>
              </a:rPr>
              <a:t>w</a:t>
            </a:r>
            <a:r>
              <a:rPr sz="3200" spc="-6" dirty="0">
                <a:latin typeface="Arial"/>
                <a:cs typeface="Arial"/>
              </a:rPr>
              <a:t>i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h</a:t>
            </a:r>
            <a:r>
              <a:rPr sz="3200" spc="-6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p</a:t>
            </a:r>
            <a:r>
              <a:rPr sz="3200" spc="-6" dirty="0">
                <a:latin typeface="Arial"/>
                <a:cs typeface="Arial"/>
              </a:rPr>
              <a:t>oi</a:t>
            </a:r>
            <a:r>
              <a:rPr sz="3200" spc="-15" dirty="0">
                <a:latin typeface="Arial"/>
                <a:cs typeface="Arial"/>
              </a:rPr>
              <a:t>n</a:t>
            </a:r>
            <a:r>
              <a:rPr sz="3200" spc="-6" dirty="0">
                <a:latin typeface="Arial"/>
                <a:cs typeface="Arial"/>
              </a:rPr>
              <a:t>te</a:t>
            </a:r>
            <a:r>
              <a:rPr sz="3200" dirty="0">
                <a:latin typeface="Arial"/>
                <a:cs typeface="Arial"/>
              </a:rPr>
              <a:t>rs</a:t>
            </a:r>
          </a:p>
          <a:p>
            <a:pPr marL="12698">
              <a:spcBef>
                <a:spcPts val="925"/>
              </a:spcBef>
            </a:pPr>
            <a:r>
              <a:rPr sz="3200" spc="-10" dirty="0">
                <a:latin typeface="Courier New"/>
                <a:cs typeface="Courier New"/>
              </a:rPr>
              <a:t>i</a:t>
            </a:r>
            <a:r>
              <a:rPr sz="3200" spc="6" dirty="0">
                <a:latin typeface="Courier New"/>
                <a:cs typeface="Courier New"/>
              </a:rPr>
              <a:t>n</a:t>
            </a:r>
            <a:r>
              <a:rPr sz="3200" dirty="0">
                <a:latin typeface="Courier New"/>
                <a:cs typeface="Courier New"/>
              </a:rPr>
              <a:t>t</a:t>
            </a:r>
            <a:r>
              <a:rPr sz="3200" spc="-10" dirty="0">
                <a:latin typeface="Courier New"/>
                <a:cs typeface="Courier New"/>
              </a:rPr>
              <a:t> </a:t>
            </a:r>
            <a:r>
              <a:rPr sz="3200" spc="6" dirty="0">
                <a:latin typeface="Courier New"/>
                <a:cs typeface="Courier New"/>
              </a:rPr>
              <a:t>a</a:t>
            </a:r>
            <a:r>
              <a:rPr sz="3200" spc="-6" dirty="0">
                <a:latin typeface="Courier New"/>
                <a:cs typeface="Courier New"/>
              </a:rPr>
              <a:t>r</a:t>
            </a:r>
            <a:r>
              <a:rPr sz="3200" spc="-10" dirty="0">
                <a:latin typeface="Courier New"/>
                <a:cs typeface="Courier New"/>
              </a:rPr>
              <a:t>r</a:t>
            </a:r>
            <a:r>
              <a:rPr sz="3200" spc="6" dirty="0">
                <a:latin typeface="Courier New"/>
                <a:cs typeface="Courier New"/>
              </a:rPr>
              <a:t>[</a:t>
            </a:r>
            <a:r>
              <a:rPr sz="3200" spc="-6" dirty="0">
                <a:latin typeface="Courier New"/>
                <a:cs typeface="Courier New"/>
              </a:rPr>
              <a:t>5</a:t>
            </a:r>
            <a:r>
              <a:rPr sz="3200" spc="-10" dirty="0">
                <a:latin typeface="Courier New"/>
                <a:cs typeface="Courier New"/>
              </a:rPr>
              <a:t>]</a:t>
            </a:r>
            <a:r>
              <a:rPr sz="3200" dirty="0">
                <a:latin typeface="Courier New"/>
                <a:cs typeface="Courier New"/>
              </a:rPr>
              <a:t>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12800" y="3185628"/>
            <a:ext cx="161925" cy="220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400" spc="25" dirty="0">
                <a:solidFill>
                  <a:srgbClr val="FF6633"/>
                </a:solidFill>
                <a:latin typeface="Wingdings"/>
                <a:cs typeface="Wingdings"/>
              </a:rPr>
              <a:t>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2800" y="3800309"/>
            <a:ext cx="161925" cy="220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400" spc="25" dirty="0">
                <a:solidFill>
                  <a:srgbClr val="FF6633"/>
                </a:solidFill>
                <a:latin typeface="Wingdings"/>
                <a:cs typeface="Wingdings"/>
              </a:rPr>
              <a:t>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6651" y="3751361"/>
            <a:ext cx="1975485" cy="35945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3200" spc="-10" dirty="0">
                <a:latin typeface="Courier New"/>
                <a:cs typeface="Courier New"/>
              </a:rPr>
              <a:t>i</a:t>
            </a:r>
            <a:r>
              <a:rPr sz="3200" spc="6" dirty="0">
                <a:latin typeface="Courier New"/>
                <a:cs typeface="Courier New"/>
              </a:rPr>
              <a:t>n</a:t>
            </a:r>
            <a:r>
              <a:rPr sz="3200" dirty="0">
                <a:latin typeface="Courier New"/>
                <a:cs typeface="Courier New"/>
              </a:rPr>
              <a:t>t</a:t>
            </a:r>
            <a:r>
              <a:rPr sz="3200" spc="6" dirty="0">
                <a:latin typeface="Courier New"/>
                <a:cs typeface="Courier New"/>
              </a:rPr>
              <a:t>*</a:t>
            </a:r>
            <a:r>
              <a:rPr lang="en-US" sz="3200" spc="6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p</a:t>
            </a:r>
            <a:r>
              <a:rPr sz="3200" spc="-1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=</a:t>
            </a:r>
          </a:p>
          <a:p>
            <a:pPr marL="12698">
              <a:spcBef>
                <a:spcPts val="990"/>
              </a:spcBef>
            </a:pPr>
            <a:r>
              <a:rPr sz="3200" spc="-10" dirty="0">
                <a:latin typeface="Courier New"/>
                <a:cs typeface="Courier New"/>
              </a:rPr>
              <a:t>*</a:t>
            </a:r>
            <a:r>
              <a:rPr sz="3200" spc="6" dirty="0">
                <a:latin typeface="Courier New"/>
                <a:cs typeface="Courier New"/>
              </a:rPr>
              <a:t>(</a:t>
            </a:r>
            <a:r>
              <a:rPr sz="3200" spc="-6" dirty="0">
                <a:latin typeface="Courier New"/>
                <a:cs typeface="Courier New"/>
              </a:rPr>
              <a:t>p</a:t>
            </a:r>
            <a:r>
              <a:rPr sz="3200" spc="-10" dirty="0">
                <a:latin typeface="Courier New"/>
                <a:cs typeface="Courier New"/>
              </a:rPr>
              <a:t>+</a:t>
            </a:r>
            <a:r>
              <a:rPr sz="3200" spc="6" dirty="0">
                <a:latin typeface="Courier New"/>
                <a:cs typeface="Courier New"/>
              </a:rPr>
              <a:t>0</a:t>
            </a:r>
            <a:r>
              <a:rPr sz="3200" dirty="0">
                <a:latin typeface="Courier New"/>
                <a:cs typeface="Courier New"/>
              </a:rPr>
              <a:t>)</a:t>
            </a:r>
            <a:r>
              <a:rPr sz="3200" spc="-1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=</a:t>
            </a:r>
          </a:p>
          <a:p>
            <a:pPr marL="12698">
              <a:spcBef>
                <a:spcPts val="1000"/>
              </a:spcBef>
            </a:pPr>
            <a:r>
              <a:rPr sz="3200" spc="-10" dirty="0">
                <a:latin typeface="Courier New"/>
                <a:cs typeface="Courier New"/>
              </a:rPr>
              <a:t>*</a:t>
            </a:r>
            <a:r>
              <a:rPr sz="3200" spc="6" dirty="0">
                <a:latin typeface="Courier New"/>
                <a:cs typeface="Courier New"/>
              </a:rPr>
              <a:t>(</a:t>
            </a:r>
            <a:r>
              <a:rPr sz="3200" spc="-6" dirty="0">
                <a:latin typeface="Courier New"/>
                <a:cs typeface="Courier New"/>
              </a:rPr>
              <a:t>p</a:t>
            </a:r>
            <a:r>
              <a:rPr sz="3200" spc="-10" dirty="0">
                <a:latin typeface="Courier New"/>
                <a:cs typeface="Courier New"/>
              </a:rPr>
              <a:t>+</a:t>
            </a:r>
            <a:r>
              <a:rPr sz="3200" spc="6" dirty="0">
                <a:latin typeface="Courier New"/>
                <a:cs typeface="Courier New"/>
              </a:rPr>
              <a:t>1</a:t>
            </a:r>
            <a:r>
              <a:rPr sz="3200" dirty="0">
                <a:latin typeface="Courier New"/>
                <a:cs typeface="Courier New"/>
              </a:rPr>
              <a:t>)</a:t>
            </a:r>
            <a:r>
              <a:rPr sz="3200" spc="-1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=</a:t>
            </a:r>
          </a:p>
          <a:p>
            <a:pPr marL="12698">
              <a:spcBef>
                <a:spcPts val="1000"/>
              </a:spcBef>
            </a:pPr>
            <a:r>
              <a:rPr sz="3200" spc="-10" dirty="0">
                <a:latin typeface="Courier New"/>
                <a:cs typeface="Courier New"/>
              </a:rPr>
              <a:t>*</a:t>
            </a:r>
            <a:r>
              <a:rPr sz="3200" spc="6" dirty="0">
                <a:latin typeface="Courier New"/>
                <a:cs typeface="Courier New"/>
              </a:rPr>
              <a:t>(</a:t>
            </a:r>
            <a:r>
              <a:rPr sz="3200" spc="-6" dirty="0">
                <a:latin typeface="Courier New"/>
                <a:cs typeface="Courier New"/>
              </a:rPr>
              <a:t>p</a:t>
            </a:r>
            <a:r>
              <a:rPr sz="3200" spc="-10" dirty="0">
                <a:latin typeface="Courier New"/>
                <a:cs typeface="Courier New"/>
              </a:rPr>
              <a:t>+</a:t>
            </a:r>
            <a:r>
              <a:rPr sz="3200" spc="6" dirty="0">
                <a:latin typeface="Courier New"/>
                <a:cs typeface="Courier New"/>
              </a:rPr>
              <a:t>2</a:t>
            </a:r>
            <a:r>
              <a:rPr sz="3200" dirty="0">
                <a:latin typeface="Courier New"/>
                <a:cs typeface="Courier New"/>
              </a:rPr>
              <a:t>)</a:t>
            </a:r>
            <a:r>
              <a:rPr sz="3200" spc="-1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=</a:t>
            </a:r>
          </a:p>
          <a:p>
            <a:pPr marL="12698">
              <a:spcBef>
                <a:spcPts val="1000"/>
              </a:spcBef>
            </a:pPr>
            <a:r>
              <a:rPr sz="3200" spc="-10" dirty="0">
                <a:latin typeface="Courier New"/>
                <a:cs typeface="Courier New"/>
              </a:rPr>
              <a:t>*</a:t>
            </a:r>
            <a:r>
              <a:rPr sz="3200" spc="6" dirty="0">
                <a:latin typeface="Courier New"/>
                <a:cs typeface="Courier New"/>
              </a:rPr>
              <a:t>(</a:t>
            </a:r>
            <a:r>
              <a:rPr sz="3200" spc="-6" dirty="0">
                <a:latin typeface="Courier New"/>
                <a:cs typeface="Courier New"/>
              </a:rPr>
              <a:t>p</a:t>
            </a:r>
            <a:r>
              <a:rPr sz="3200" spc="-10" dirty="0">
                <a:latin typeface="Courier New"/>
                <a:cs typeface="Courier New"/>
              </a:rPr>
              <a:t>+</a:t>
            </a:r>
            <a:r>
              <a:rPr sz="3200" spc="6" dirty="0">
                <a:latin typeface="Courier New"/>
                <a:cs typeface="Courier New"/>
              </a:rPr>
              <a:t>3</a:t>
            </a:r>
            <a:r>
              <a:rPr sz="3200" dirty="0">
                <a:latin typeface="Courier New"/>
                <a:cs typeface="Courier New"/>
              </a:rPr>
              <a:t>)</a:t>
            </a:r>
            <a:r>
              <a:rPr sz="3200" spc="-1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=</a:t>
            </a:r>
          </a:p>
          <a:p>
            <a:pPr marL="12698">
              <a:spcBef>
                <a:spcPts val="1000"/>
              </a:spcBef>
            </a:pPr>
            <a:r>
              <a:rPr sz="3200" spc="-10" dirty="0">
                <a:latin typeface="Courier New"/>
                <a:cs typeface="Courier New"/>
              </a:rPr>
              <a:t>.</a:t>
            </a:r>
            <a:r>
              <a:rPr sz="3200" spc="6" dirty="0">
                <a:latin typeface="Courier New"/>
                <a:cs typeface="Courier New"/>
              </a:rPr>
              <a:t>.</a:t>
            </a:r>
            <a:r>
              <a:rPr sz="3200" dirty="0">
                <a:latin typeface="Courier New"/>
                <a:cs typeface="Courier New"/>
              </a:rPr>
              <a:t>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331211" y="3751359"/>
            <a:ext cx="1975485" cy="491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3200" spc="-10" dirty="0">
                <a:latin typeface="Courier New"/>
                <a:cs typeface="Courier New"/>
              </a:rPr>
              <a:t>&amp;</a:t>
            </a:r>
            <a:r>
              <a:rPr sz="3200" spc="6" dirty="0">
                <a:latin typeface="Courier New"/>
                <a:cs typeface="Courier New"/>
              </a:rPr>
              <a:t>a</a:t>
            </a:r>
            <a:r>
              <a:rPr sz="3200" spc="-6" dirty="0">
                <a:latin typeface="Courier New"/>
                <a:cs typeface="Courier New"/>
              </a:rPr>
              <a:t>r</a:t>
            </a:r>
            <a:r>
              <a:rPr sz="3200" spc="-10" dirty="0">
                <a:latin typeface="Courier New"/>
                <a:cs typeface="Courier New"/>
              </a:rPr>
              <a:t>r</a:t>
            </a:r>
            <a:r>
              <a:rPr sz="3200" spc="6" dirty="0">
                <a:latin typeface="Courier New"/>
                <a:cs typeface="Courier New"/>
              </a:rPr>
              <a:t>[</a:t>
            </a:r>
            <a:r>
              <a:rPr sz="3200" spc="-6" dirty="0">
                <a:latin typeface="Courier New"/>
                <a:cs typeface="Courier New"/>
              </a:rPr>
              <a:t>0</a:t>
            </a:r>
            <a:r>
              <a:rPr sz="3200" spc="-10" dirty="0">
                <a:latin typeface="Courier New"/>
                <a:cs typeface="Courier New"/>
              </a:rPr>
              <a:t>]</a:t>
            </a:r>
            <a:r>
              <a:rPr sz="3200" dirty="0">
                <a:latin typeface="Courier New"/>
                <a:cs typeface="Courier New"/>
              </a:rPr>
              <a:t>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12800" y="4414989"/>
            <a:ext cx="161925" cy="220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400" spc="-10" dirty="0">
                <a:solidFill>
                  <a:srgbClr val="FF6633"/>
                </a:solidFill>
                <a:latin typeface="Wingdings"/>
                <a:cs typeface="Wingdings"/>
              </a:rPr>
              <a:t>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31211" y="4364772"/>
            <a:ext cx="3195320" cy="23514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>
              <a:tabLst>
                <a:tab pos="986687" algn="l"/>
              </a:tabLst>
            </a:pPr>
            <a:r>
              <a:rPr sz="3200" spc="-10" dirty="0">
                <a:latin typeface="Courier New"/>
                <a:cs typeface="Courier New"/>
              </a:rPr>
              <a:t>1</a:t>
            </a:r>
            <a:r>
              <a:rPr sz="3200" dirty="0">
                <a:latin typeface="Courier New"/>
                <a:cs typeface="Courier New"/>
              </a:rPr>
              <a:t>;	</a:t>
            </a:r>
            <a:r>
              <a:rPr sz="3200" spc="6" dirty="0">
                <a:latin typeface="Courier New"/>
                <a:cs typeface="Courier New"/>
              </a:rPr>
              <a:t>/</a:t>
            </a:r>
            <a:r>
              <a:rPr sz="3200" dirty="0">
                <a:latin typeface="Courier New"/>
                <a:cs typeface="Courier New"/>
              </a:rPr>
              <a:t>/</a:t>
            </a:r>
            <a:r>
              <a:rPr sz="3200" spc="-10" dirty="0">
                <a:latin typeface="Courier New"/>
                <a:cs typeface="Courier New"/>
              </a:rPr>
              <a:t> </a:t>
            </a:r>
            <a:r>
              <a:rPr sz="3200" spc="6" dirty="0">
                <a:latin typeface="Courier New"/>
                <a:cs typeface="Courier New"/>
              </a:rPr>
              <a:t>a</a:t>
            </a:r>
            <a:r>
              <a:rPr sz="3200" spc="-6" dirty="0">
                <a:latin typeface="Courier New"/>
                <a:cs typeface="Courier New"/>
              </a:rPr>
              <a:t>r</a:t>
            </a:r>
            <a:r>
              <a:rPr sz="3200" spc="-10" dirty="0">
                <a:latin typeface="Courier New"/>
                <a:cs typeface="Courier New"/>
              </a:rPr>
              <a:t>r</a:t>
            </a:r>
            <a:r>
              <a:rPr sz="3200" spc="6" dirty="0">
                <a:latin typeface="Courier New"/>
                <a:cs typeface="Courier New"/>
              </a:rPr>
              <a:t>[</a:t>
            </a:r>
            <a:r>
              <a:rPr sz="3200" spc="-6" dirty="0">
                <a:latin typeface="Courier New"/>
                <a:cs typeface="Courier New"/>
              </a:rPr>
              <a:t>0]</a:t>
            </a:r>
            <a:endParaRPr sz="3200" dirty="0">
              <a:latin typeface="Courier New"/>
              <a:cs typeface="Courier New"/>
            </a:endParaRPr>
          </a:p>
          <a:p>
            <a:pPr marL="12698">
              <a:spcBef>
                <a:spcPts val="1000"/>
              </a:spcBef>
              <a:tabLst>
                <a:tab pos="986687" algn="l"/>
              </a:tabLst>
            </a:pPr>
            <a:r>
              <a:rPr sz="3200" spc="-10" dirty="0">
                <a:latin typeface="Courier New"/>
                <a:cs typeface="Courier New"/>
              </a:rPr>
              <a:t>2</a:t>
            </a:r>
            <a:r>
              <a:rPr sz="3200" dirty="0">
                <a:latin typeface="Courier New"/>
                <a:cs typeface="Courier New"/>
              </a:rPr>
              <a:t>;	</a:t>
            </a:r>
            <a:r>
              <a:rPr sz="3200" spc="6" dirty="0">
                <a:latin typeface="Courier New"/>
                <a:cs typeface="Courier New"/>
              </a:rPr>
              <a:t>/</a:t>
            </a:r>
            <a:r>
              <a:rPr sz="3200" dirty="0">
                <a:latin typeface="Courier New"/>
                <a:cs typeface="Courier New"/>
              </a:rPr>
              <a:t>/</a:t>
            </a:r>
            <a:r>
              <a:rPr sz="3200" spc="-10" dirty="0">
                <a:latin typeface="Courier New"/>
                <a:cs typeface="Courier New"/>
              </a:rPr>
              <a:t> </a:t>
            </a:r>
            <a:r>
              <a:rPr sz="3200" spc="6" dirty="0">
                <a:latin typeface="Courier New"/>
                <a:cs typeface="Courier New"/>
              </a:rPr>
              <a:t>a</a:t>
            </a:r>
            <a:r>
              <a:rPr sz="3200" spc="-6" dirty="0">
                <a:latin typeface="Courier New"/>
                <a:cs typeface="Courier New"/>
              </a:rPr>
              <a:t>r</a:t>
            </a:r>
            <a:r>
              <a:rPr sz="3200" spc="-10" dirty="0">
                <a:latin typeface="Courier New"/>
                <a:cs typeface="Courier New"/>
              </a:rPr>
              <a:t>r</a:t>
            </a:r>
            <a:r>
              <a:rPr sz="3200" spc="6" dirty="0">
                <a:latin typeface="Courier New"/>
                <a:cs typeface="Courier New"/>
              </a:rPr>
              <a:t>[</a:t>
            </a:r>
            <a:r>
              <a:rPr sz="3200" spc="-6" dirty="0">
                <a:latin typeface="Courier New"/>
                <a:cs typeface="Courier New"/>
              </a:rPr>
              <a:t>1]</a:t>
            </a:r>
            <a:endParaRPr sz="3200" dirty="0">
              <a:latin typeface="Courier New"/>
              <a:cs typeface="Courier New"/>
            </a:endParaRPr>
          </a:p>
          <a:p>
            <a:pPr marL="12698">
              <a:spcBef>
                <a:spcPts val="1000"/>
              </a:spcBef>
              <a:tabLst>
                <a:tab pos="986687" algn="l"/>
              </a:tabLst>
            </a:pPr>
            <a:r>
              <a:rPr sz="3200" spc="-10" dirty="0">
                <a:latin typeface="Courier New"/>
                <a:cs typeface="Courier New"/>
              </a:rPr>
              <a:t>4</a:t>
            </a:r>
            <a:r>
              <a:rPr sz="3200" dirty="0">
                <a:latin typeface="Courier New"/>
                <a:cs typeface="Courier New"/>
              </a:rPr>
              <a:t>;	</a:t>
            </a:r>
            <a:r>
              <a:rPr sz="3200" spc="6" dirty="0">
                <a:latin typeface="Courier New"/>
                <a:cs typeface="Courier New"/>
              </a:rPr>
              <a:t>/</a:t>
            </a:r>
            <a:r>
              <a:rPr sz="3200" dirty="0">
                <a:latin typeface="Courier New"/>
                <a:cs typeface="Courier New"/>
              </a:rPr>
              <a:t>/</a:t>
            </a:r>
            <a:r>
              <a:rPr sz="3200" spc="-10" dirty="0">
                <a:latin typeface="Courier New"/>
                <a:cs typeface="Courier New"/>
              </a:rPr>
              <a:t> </a:t>
            </a:r>
            <a:r>
              <a:rPr sz="3200" spc="6" dirty="0">
                <a:latin typeface="Courier New"/>
                <a:cs typeface="Courier New"/>
              </a:rPr>
              <a:t>a</a:t>
            </a:r>
            <a:r>
              <a:rPr sz="3200" spc="-6" dirty="0">
                <a:latin typeface="Courier New"/>
                <a:cs typeface="Courier New"/>
              </a:rPr>
              <a:t>r</a:t>
            </a:r>
            <a:r>
              <a:rPr sz="3200" spc="-10" dirty="0">
                <a:latin typeface="Courier New"/>
                <a:cs typeface="Courier New"/>
              </a:rPr>
              <a:t>r</a:t>
            </a:r>
            <a:r>
              <a:rPr sz="3200" spc="6" dirty="0">
                <a:latin typeface="Courier New"/>
                <a:cs typeface="Courier New"/>
              </a:rPr>
              <a:t>[</a:t>
            </a:r>
            <a:r>
              <a:rPr sz="3200" spc="-6" dirty="0">
                <a:latin typeface="Courier New"/>
                <a:cs typeface="Courier New"/>
              </a:rPr>
              <a:t>2]</a:t>
            </a:r>
            <a:endParaRPr sz="3200" dirty="0">
              <a:latin typeface="Courier New"/>
              <a:cs typeface="Courier New"/>
            </a:endParaRPr>
          </a:p>
          <a:p>
            <a:pPr marL="12698">
              <a:spcBef>
                <a:spcPts val="1000"/>
              </a:spcBef>
              <a:tabLst>
                <a:tab pos="986687" algn="l"/>
              </a:tabLst>
            </a:pPr>
            <a:r>
              <a:rPr sz="3200" spc="-10" dirty="0">
                <a:latin typeface="Courier New"/>
                <a:cs typeface="Courier New"/>
              </a:rPr>
              <a:t>8</a:t>
            </a:r>
            <a:r>
              <a:rPr sz="3200" dirty="0">
                <a:latin typeface="Courier New"/>
                <a:cs typeface="Courier New"/>
              </a:rPr>
              <a:t>;	</a:t>
            </a:r>
            <a:r>
              <a:rPr sz="3200" spc="6" dirty="0">
                <a:latin typeface="Courier New"/>
                <a:cs typeface="Courier New"/>
              </a:rPr>
              <a:t>/</a:t>
            </a:r>
            <a:r>
              <a:rPr sz="3200" dirty="0">
                <a:latin typeface="Courier New"/>
                <a:cs typeface="Courier New"/>
              </a:rPr>
              <a:t>/</a:t>
            </a:r>
            <a:r>
              <a:rPr sz="3200" spc="-10" dirty="0">
                <a:latin typeface="Courier New"/>
                <a:cs typeface="Courier New"/>
              </a:rPr>
              <a:t> </a:t>
            </a:r>
            <a:r>
              <a:rPr sz="3200" spc="6" dirty="0">
                <a:latin typeface="Courier New"/>
                <a:cs typeface="Courier New"/>
              </a:rPr>
              <a:t>a</a:t>
            </a:r>
            <a:r>
              <a:rPr sz="3200" spc="-6" dirty="0">
                <a:latin typeface="Courier New"/>
                <a:cs typeface="Courier New"/>
              </a:rPr>
              <a:t>r</a:t>
            </a:r>
            <a:r>
              <a:rPr sz="3200" spc="-10" dirty="0">
                <a:latin typeface="Courier New"/>
                <a:cs typeface="Courier New"/>
              </a:rPr>
              <a:t>r</a:t>
            </a:r>
            <a:r>
              <a:rPr sz="3200" spc="6" dirty="0">
                <a:latin typeface="Courier New"/>
                <a:cs typeface="Courier New"/>
              </a:rPr>
              <a:t>[</a:t>
            </a:r>
            <a:r>
              <a:rPr sz="3200" spc="-6" dirty="0">
                <a:latin typeface="Courier New"/>
                <a:cs typeface="Courier New"/>
              </a:rPr>
              <a:t>3]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2800" y="5029668"/>
            <a:ext cx="161925" cy="220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400" spc="25" dirty="0">
                <a:solidFill>
                  <a:srgbClr val="FF6633"/>
                </a:solidFill>
                <a:latin typeface="Wingdings"/>
                <a:cs typeface="Wingdings"/>
              </a:rPr>
              <a:t>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2800" y="5644348"/>
            <a:ext cx="161925" cy="220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400" spc="-10" dirty="0">
                <a:solidFill>
                  <a:srgbClr val="FF6633"/>
                </a:solidFill>
                <a:latin typeface="Wingdings"/>
                <a:cs typeface="Wingdings"/>
              </a:rPr>
              <a:t>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2800" y="6259028"/>
            <a:ext cx="161925" cy="220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400" spc="-10" dirty="0">
                <a:solidFill>
                  <a:srgbClr val="FF6633"/>
                </a:solidFill>
                <a:latin typeface="Wingdings"/>
                <a:cs typeface="Wingdings"/>
              </a:rPr>
              <a:t>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2800" y="6873708"/>
            <a:ext cx="161925" cy="220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400" spc="-10" dirty="0">
                <a:solidFill>
                  <a:srgbClr val="FF6633"/>
                </a:solidFill>
                <a:latin typeface="Wingdings"/>
                <a:cs typeface="Wingdings"/>
              </a:rPr>
              <a:t></a:t>
            </a:r>
            <a:endParaRPr sz="14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936" y="501650"/>
            <a:ext cx="9075420" cy="75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2605" algn="l"/>
            <a:r>
              <a:rPr dirty="0"/>
              <a:t>O</a:t>
            </a:r>
            <a:r>
              <a:rPr spc="-6" dirty="0"/>
              <a:t>u</a:t>
            </a:r>
            <a:r>
              <a:rPr dirty="0"/>
              <a:t>tline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79501" y="1492252"/>
            <a:ext cx="7908290" cy="51645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851" marR="5079" indent="-457152">
              <a:lnSpc>
                <a:spcPct val="129900"/>
              </a:lnSpc>
              <a:buFont typeface="Arial"/>
              <a:buChar char="•"/>
            </a:pPr>
            <a:r>
              <a:rPr sz="3200" spc="6" dirty="0">
                <a:latin typeface="Arial"/>
                <a:cs typeface="Arial"/>
              </a:rPr>
              <a:t>R</a:t>
            </a:r>
            <a:r>
              <a:rPr sz="3200" spc="-6" dirty="0">
                <a:latin typeface="Arial"/>
                <a:cs typeface="Arial"/>
              </a:rPr>
              <a:t>evie</a:t>
            </a:r>
            <a:r>
              <a:rPr sz="3200" dirty="0">
                <a:latin typeface="Arial"/>
                <a:cs typeface="Arial"/>
              </a:rPr>
              <a:t>w </a:t>
            </a:r>
            <a:r>
              <a:rPr sz="3200" spc="-6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f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6" dirty="0">
                <a:latin typeface="Arial"/>
                <a:cs typeface="Arial"/>
              </a:rPr>
              <a:t>c</a:t>
            </a:r>
            <a:r>
              <a:rPr sz="3200" spc="-6" dirty="0">
                <a:latin typeface="Arial"/>
                <a:cs typeface="Arial"/>
              </a:rPr>
              <a:t>o</a:t>
            </a:r>
            <a:r>
              <a:rPr sz="3200" spc="-10" dirty="0">
                <a:latin typeface="Arial"/>
                <a:cs typeface="Arial"/>
              </a:rPr>
              <a:t>n</a:t>
            </a:r>
            <a:r>
              <a:rPr sz="3200" spc="6" dirty="0">
                <a:latin typeface="Arial"/>
                <a:cs typeface="Arial"/>
              </a:rPr>
              <a:t>c</a:t>
            </a:r>
            <a:r>
              <a:rPr sz="3200" spc="-6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p</a:t>
            </a:r>
            <a:r>
              <a:rPr sz="3200" spc="-6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6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-10" dirty="0">
                <a:latin typeface="Arial"/>
                <a:cs typeface="Arial"/>
              </a:rPr>
              <a:t> p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6" dirty="0">
                <a:latin typeface="Arial"/>
                <a:cs typeface="Arial"/>
              </a:rPr>
              <a:t>e</a:t>
            </a:r>
            <a:r>
              <a:rPr sz="3200" spc="6" dirty="0">
                <a:latin typeface="Arial"/>
                <a:cs typeface="Arial"/>
              </a:rPr>
              <a:t>v</a:t>
            </a:r>
            <a:r>
              <a:rPr sz="3200" spc="-15" dirty="0">
                <a:latin typeface="Arial"/>
                <a:cs typeface="Arial"/>
              </a:rPr>
              <a:t>i</a:t>
            </a:r>
            <a:r>
              <a:rPr sz="3200" spc="-6" dirty="0">
                <a:latin typeface="Arial"/>
                <a:cs typeface="Arial"/>
              </a:rPr>
              <a:t>ou</a:t>
            </a:r>
            <a:r>
              <a:rPr sz="3200" dirty="0">
                <a:latin typeface="Arial"/>
                <a:cs typeface="Arial"/>
              </a:rPr>
              <a:t>s </a:t>
            </a:r>
            <a:r>
              <a:rPr sz="3200" spc="-6" dirty="0">
                <a:latin typeface="Arial"/>
                <a:cs typeface="Arial"/>
              </a:rPr>
              <a:t>le</a:t>
            </a:r>
            <a:r>
              <a:rPr sz="3200" spc="6" dirty="0">
                <a:latin typeface="Arial"/>
                <a:cs typeface="Arial"/>
              </a:rPr>
              <a:t>c</a:t>
            </a:r>
            <a:r>
              <a:rPr sz="3200" spc="-15" dirty="0">
                <a:latin typeface="Arial"/>
                <a:cs typeface="Arial"/>
              </a:rPr>
              <a:t>t</a:t>
            </a:r>
            <a:r>
              <a:rPr sz="3200" spc="-6" dirty="0">
                <a:latin typeface="Arial"/>
                <a:cs typeface="Arial"/>
              </a:rPr>
              <a:t>u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s</a:t>
            </a:r>
            <a:endParaRPr lang="en-US" sz="3200" dirty="0">
              <a:latin typeface="Arial"/>
              <a:cs typeface="Arial"/>
            </a:endParaRPr>
          </a:p>
          <a:p>
            <a:pPr marL="469851" marR="5079" indent="-457152">
              <a:lnSpc>
                <a:spcPct val="129900"/>
              </a:lnSpc>
              <a:buFont typeface="Arial"/>
              <a:buChar char="•"/>
            </a:pPr>
            <a:r>
              <a:rPr lang="en-US" sz="3200" dirty="0">
                <a:latin typeface="Arial"/>
                <a:cs typeface="Arial"/>
              </a:rPr>
              <a:t>C variable types</a:t>
            </a:r>
          </a:p>
          <a:p>
            <a:pPr marL="469851" marR="5079" indent="-457152">
              <a:lnSpc>
                <a:spcPct val="129900"/>
              </a:lnSpc>
              <a:buFont typeface="Arial"/>
              <a:buChar char="•"/>
            </a:pPr>
            <a:r>
              <a:rPr lang="en-US" sz="3200" dirty="0">
                <a:latin typeface="Arial"/>
                <a:cs typeface="Arial"/>
              </a:rPr>
              <a:t>Global variables</a:t>
            </a:r>
          </a:p>
          <a:p>
            <a:pPr marL="469851" marR="5079" indent="-457152">
              <a:lnSpc>
                <a:spcPct val="129900"/>
              </a:lnSpc>
              <a:buFont typeface="Arial"/>
              <a:buChar char="•"/>
            </a:pPr>
            <a:r>
              <a:rPr sz="3200" spc="-6" dirty="0">
                <a:latin typeface="Arial"/>
                <a:cs typeface="Arial"/>
              </a:rPr>
              <a:t>In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6" dirty="0">
                <a:latin typeface="Arial"/>
                <a:cs typeface="Arial"/>
              </a:rPr>
              <a:t>o</a:t>
            </a:r>
            <a:r>
              <a:rPr sz="3200" spc="-10" dirty="0">
                <a:latin typeface="Arial"/>
                <a:cs typeface="Arial"/>
              </a:rPr>
              <a:t>d</a:t>
            </a:r>
            <a:r>
              <a:rPr sz="3200" spc="-6" dirty="0">
                <a:latin typeface="Arial"/>
                <a:cs typeface="Arial"/>
              </a:rPr>
              <a:t>u</a:t>
            </a:r>
            <a:r>
              <a:rPr sz="3200" spc="6" dirty="0">
                <a:latin typeface="Arial"/>
                <a:cs typeface="Arial"/>
              </a:rPr>
              <a:t>c</a:t>
            </a:r>
            <a:r>
              <a:rPr sz="3200" spc="-6" dirty="0">
                <a:latin typeface="Arial"/>
                <a:cs typeface="Arial"/>
              </a:rPr>
              <a:t>ti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o</a:t>
            </a:r>
            <a:r>
              <a:rPr sz="3200" spc="6" dirty="0">
                <a:latin typeface="Arial"/>
                <a:cs typeface="Arial"/>
              </a:rPr>
              <a:t> </a:t>
            </a:r>
            <a:r>
              <a:rPr sz="3200" i="1" spc="-10" dirty="0">
                <a:latin typeface="Arial"/>
                <a:cs typeface="Arial"/>
              </a:rPr>
              <a:t>p</a:t>
            </a:r>
            <a:r>
              <a:rPr sz="3200" i="1" spc="-6" dirty="0">
                <a:latin typeface="Arial"/>
                <a:cs typeface="Arial"/>
              </a:rPr>
              <a:t>oi</a:t>
            </a:r>
            <a:r>
              <a:rPr sz="3200" i="1" spc="-15" dirty="0">
                <a:latin typeface="Arial"/>
                <a:cs typeface="Arial"/>
              </a:rPr>
              <a:t>n</a:t>
            </a:r>
            <a:r>
              <a:rPr sz="3200" i="1" spc="-6" dirty="0">
                <a:latin typeface="Arial"/>
                <a:cs typeface="Arial"/>
              </a:rPr>
              <a:t>te</a:t>
            </a:r>
            <a:r>
              <a:rPr sz="3200" i="1" spc="-10" dirty="0">
                <a:latin typeface="Arial"/>
                <a:cs typeface="Arial"/>
              </a:rPr>
              <a:t>r</a:t>
            </a:r>
            <a:r>
              <a:rPr sz="3200" i="1" dirty="0">
                <a:latin typeface="Arial"/>
                <a:cs typeface="Arial"/>
              </a:rPr>
              <a:t>s</a:t>
            </a:r>
            <a:endParaRPr sz="3200" dirty="0">
              <a:latin typeface="Arial"/>
              <a:cs typeface="Arial"/>
            </a:endParaRPr>
          </a:p>
          <a:p>
            <a:pPr marL="469851" marR="1543525" indent="-457152">
              <a:lnSpc>
                <a:spcPts val="5000"/>
              </a:lnSpc>
              <a:spcBef>
                <a:spcPts val="349"/>
              </a:spcBef>
              <a:buFont typeface="Arial"/>
              <a:buChar char="•"/>
            </a:pPr>
            <a:r>
              <a:rPr sz="3200" spc="6" dirty="0">
                <a:latin typeface="Arial"/>
                <a:cs typeface="Arial"/>
              </a:rPr>
              <a:t>P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spc="-6" dirty="0">
                <a:latin typeface="Arial"/>
                <a:cs typeface="Arial"/>
              </a:rPr>
              <a:t>in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rs</a:t>
            </a:r>
            <a:r>
              <a:rPr sz="3200" spc="6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6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f</a:t>
            </a:r>
            <a:r>
              <a:rPr sz="3200" spc="-10" dirty="0">
                <a:latin typeface="Arial"/>
                <a:cs typeface="Arial"/>
              </a:rPr>
              <a:t>u</a:t>
            </a:r>
            <a:r>
              <a:rPr sz="3200" spc="-6" dirty="0">
                <a:latin typeface="Arial"/>
                <a:cs typeface="Arial"/>
              </a:rPr>
              <a:t>n</a:t>
            </a:r>
            <a:r>
              <a:rPr sz="3200" spc="6" dirty="0">
                <a:latin typeface="Arial"/>
                <a:cs typeface="Arial"/>
              </a:rPr>
              <a:t>c</a:t>
            </a:r>
            <a:r>
              <a:rPr sz="3200" spc="-15" dirty="0">
                <a:latin typeface="Arial"/>
                <a:cs typeface="Arial"/>
              </a:rPr>
              <a:t>t</a:t>
            </a:r>
            <a:r>
              <a:rPr sz="3200" spc="-6" dirty="0">
                <a:latin typeface="Arial"/>
                <a:cs typeface="Arial"/>
              </a:rPr>
              <a:t>io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10" dirty="0">
                <a:latin typeface="Arial"/>
                <a:cs typeface="Arial"/>
              </a:rPr>
              <a:t>g</a:t>
            </a:r>
            <a:r>
              <a:rPr sz="3200" spc="-6" dirty="0">
                <a:latin typeface="Arial"/>
                <a:cs typeface="Arial"/>
              </a:rPr>
              <a:t>u</a:t>
            </a:r>
            <a:r>
              <a:rPr sz="3200" spc="-10" dirty="0">
                <a:latin typeface="Arial"/>
                <a:cs typeface="Arial"/>
              </a:rPr>
              <a:t>m</a:t>
            </a:r>
            <a:r>
              <a:rPr sz="3200" spc="-6" dirty="0">
                <a:latin typeface="Arial"/>
                <a:cs typeface="Arial"/>
              </a:rPr>
              <a:t>en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s</a:t>
            </a:r>
            <a:endParaRPr lang="en-US" sz="3200" dirty="0">
              <a:latin typeface="Arial"/>
              <a:cs typeface="Arial"/>
            </a:endParaRPr>
          </a:p>
          <a:p>
            <a:pPr marL="469851" marR="1543525" indent="-457152">
              <a:lnSpc>
                <a:spcPts val="5000"/>
              </a:lnSpc>
              <a:spcBef>
                <a:spcPts val="349"/>
              </a:spcBef>
              <a:buFont typeface="Arial"/>
              <a:buChar char="•"/>
            </a:pPr>
            <a:r>
              <a:rPr sz="3200" spc="6" dirty="0">
                <a:latin typeface="Arial"/>
                <a:cs typeface="Arial"/>
              </a:rPr>
              <a:t>P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spc="-6" dirty="0">
                <a:latin typeface="Arial"/>
                <a:cs typeface="Arial"/>
              </a:rPr>
              <a:t>in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rs</a:t>
            </a:r>
            <a:r>
              <a:rPr sz="3200" spc="6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spc="-6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d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-6" dirty="0">
                <a:latin typeface="Arial"/>
                <a:cs typeface="Arial"/>
              </a:rPr>
              <a:t>a</a:t>
            </a:r>
            <a:r>
              <a:rPr sz="3200" spc="6" dirty="0">
                <a:latin typeface="Arial"/>
                <a:cs typeface="Arial"/>
              </a:rPr>
              <a:t>y</a:t>
            </a:r>
            <a:r>
              <a:rPr sz="3200" dirty="0">
                <a:latin typeface="Arial"/>
                <a:cs typeface="Arial"/>
              </a:rPr>
              <a:t>s</a:t>
            </a:r>
          </a:p>
          <a:p>
            <a:pPr marL="469851" indent="-457152">
              <a:spcBef>
                <a:spcPts val="790"/>
              </a:spcBef>
              <a:buFont typeface="Arial"/>
              <a:buChar char="•"/>
            </a:pPr>
            <a:r>
              <a:rPr sz="3200" spc="6" dirty="0">
                <a:latin typeface="Arial"/>
                <a:cs typeface="Arial"/>
              </a:rPr>
              <a:t>P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spc="-6" dirty="0">
                <a:latin typeface="Arial"/>
                <a:cs typeface="Arial"/>
              </a:rPr>
              <a:t>in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r </a:t>
            </a:r>
            <a:r>
              <a:rPr sz="3200" spc="-6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-6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-10" dirty="0">
                <a:latin typeface="Arial"/>
                <a:cs typeface="Arial"/>
              </a:rPr>
              <a:t>h</a:t>
            </a:r>
            <a:r>
              <a:rPr sz="3200" dirty="0">
                <a:latin typeface="Arial"/>
                <a:cs typeface="Arial"/>
              </a:rPr>
              <a:t>m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spc="-6" dirty="0">
                <a:latin typeface="Arial"/>
                <a:cs typeface="Arial"/>
              </a:rPr>
              <a:t>tic</a:t>
            </a:r>
            <a:endParaRPr sz="3200" dirty="0">
              <a:latin typeface="Arial"/>
              <a:cs typeface="Arial"/>
            </a:endParaRPr>
          </a:p>
          <a:p>
            <a:pPr marL="469851" indent="-457152">
              <a:spcBef>
                <a:spcPts val="1150"/>
              </a:spcBef>
              <a:buFont typeface="Arial"/>
              <a:buChar char="•"/>
            </a:pPr>
            <a:r>
              <a:rPr sz="3200" spc="6" dirty="0">
                <a:latin typeface="Arial"/>
                <a:cs typeface="Arial"/>
              </a:rPr>
              <a:t>P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spc="-6" dirty="0">
                <a:latin typeface="Arial"/>
                <a:cs typeface="Arial"/>
              </a:rPr>
              <a:t>in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r-</a:t>
            </a:r>
            <a:r>
              <a:rPr sz="3200" spc="-6" dirty="0">
                <a:latin typeface="Arial"/>
                <a:cs typeface="Arial"/>
              </a:rPr>
              <a:t>t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-</a:t>
            </a:r>
            <a:r>
              <a:rPr sz="3200" spc="-6" dirty="0">
                <a:latin typeface="Arial"/>
                <a:cs typeface="Arial"/>
              </a:rPr>
              <a:t>p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spc="-6" dirty="0">
                <a:latin typeface="Arial"/>
                <a:cs typeface="Arial"/>
              </a:rPr>
              <a:t>in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6" dirty="0">
                <a:latin typeface="Arial"/>
                <a:cs typeface="Arial"/>
              </a:rPr>
              <a:t>er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190" y="598894"/>
            <a:ext cx="9075420" cy="666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21941" algn="l">
              <a:lnSpc>
                <a:spcPts val="5235"/>
              </a:lnSpc>
            </a:pPr>
            <a:r>
              <a:rPr dirty="0"/>
              <a:t>P</a:t>
            </a:r>
            <a:r>
              <a:rPr spc="-6" dirty="0"/>
              <a:t>o</a:t>
            </a:r>
            <a:r>
              <a:rPr spc="10" dirty="0"/>
              <a:t>i</a:t>
            </a:r>
            <a:r>
              <a:rPr dirty="0"/>
              <a:t>n</a:t>
            </a:r>
            <a:r>
              <a:rPr spc="-6" dirty="0"/>
              <a:t>t</a:t>
            </a:r>
            <a:r>
              <a:rPr dirty="0"/>
              <a:t>er A</a:t>
            </a:r>
            <a:r>
              <a:rPr spc="-6" dirty="0"/>
              <a:t>r</a:t>
            </a:r>
            <a:r>
              <a:rPr dirty="0"/>
              <a:t>ithme</a:t>
            </a:r>
            <a:r>
              <a:rPr spc="-6" dirty="0"/>
              <a:t>t</a:t>
            </a:r>
            <a:r>
              <a:rPr dirty="0"/>
              <a:t>ic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idx="1"/>
          </p:nvPr>
        </p:nvSpPr>
        <p:spPr>
          <a:xfrm>
            <a:off x="594358" y="3041269"/>
            <a:ext cx="8895081" cy="3734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0330" marR="1087643">
              <a:lnSpc>
                <a:spcPts val="3569"/>
              </a:lnSpc>
            </a:pPr>
            <a:r>
              <a:rPr spc="-15" dirty="0">
                <a:solidFill>
                  <a:schemeClr val="tx1"/>
                </a:solidFill>
              </a:rPr>
              <a:t>I</a:t>
            </a:r>
            <a:r>
              <a:rPr spc="-6" dirty="0">
                <a:solidFill>
                  <a:schemeClr val="tx1"/>
                </a:solidFill>
              </a:rPr>
              <a:t>t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spc="-6" dirty="0">
                <a:solidFill>
                  <a:schemeClr val="tx1"/>
                </a:solidFill>
              </a:rPr>
              <a:t>g</a:t>
            </a:r>
            <a:r>
              <a:rPr spc="-10" dirty="0">
                <a:solidFill>
                  <a:schemeClr val="tx1"/>
                </a:solidFill>
              </a:rPr>
              <a:t>e</a:t>
            </a:r>
            <a:r>
              <a:rPr spc="-6" dirty="0">
                <a:solidFill>
                  <a:schemeClr val="tx1"/>
                </a:solidFill>
              </a:rPr>
              <a:t>t</a:t>
            </a:r>
            <a:r>
              <a:rPr dirty="0">
                <a:solidFill>
                  <a:schemeClr val="tx1"/>
                </a:solidFill>
              </a:rPr>
              <a:t>s</a:t>
            </a:r>
            <a:r>
              <a:rPr spc="6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a</a:t>
            </a:r>
            <a:r>
              <a:rPr spc="-10" dirty="0">
                <a:solidFill>
                  <a:schemeClr val="tx1"/>
                </a:solidFill>
              </a:rPr>
              <a:t> </a:t>
            </a:r>
            <a:r>
              <a:rPr spc="-6" dirty="0">
                <a:solidFill>
                  <a:schemeClr val="tx1"/>
                </a:solidFill>
              </a:rPr>
              <a:t>bi</a:t>
            </a:r>
            <a:r>
              <a:rPr dirty="0">
                <a:solidFill>
                  <a:schemeClr val="tx1"/>
                </a:solidFill>
              </a:rPr>
              <a:t>t</a:t>
            </a:r>
            <a:r>
              <a:rPr spc="-10" dirty="0">
                <a:solidFill>
                  <a:schemeClr val="tx1"/>
                </a:solidFill>
              </a:rPr>
              <a:t> </a:t>
            </a:r>
            <a:r>
              <a:rPr spc="6" dirty="0">
                <a:solidFill>
                  <a:schemeClr val="tx1"/>
                </a:solidFill>
              </a:rPr>
              <a:t>c</a:t>
            </a:r>
            <a:r>
              <a:rPr spc="-10" dirty="0">
                <a:solidFill>
                  <a:schemeClr val="tx1"/>
                </a:solidFill>
              </a:rPr>
              <a:t>o</a:t>
            </a:r>
            <a:r>
              <a:rPr dirty="0">
                <a:solidFill>
                  <a:schemeClr val="tx1"/>
                </a:solidFill>
              </a:rPr>
              <a:t>m</a:t>
            </a:r>
            <a:r>
              <a:rPr spc="-10" dirty="0">
                <a:solidFill>
                  <a:schemeClr val="tx1"/>
                </a:solidFill>
              </a:rPr>
              <a:t>p</a:t>
            </a:r>
            <a:r>
              <a:rPr spc="-6" dirty="0">
                <a:solidFill>
                  <a:schemeClr val="tx1"/>
                </a:solidFill>
              </a:rPr>
              <a:t>li</a:t>
            </a:r>
            <a:r>
              <a:rPr spc="6" dirty="0">
                <a:solidFill>
                  <a:schemeClr val="tx1"/>
                </a:solidFill>
              </a:rPr>
              <a:t>c</a:t>
            </a:r>
            <a:r>
              <a:rPr spc="-6" dirty="0">
                <a:solidFill>
                  <a:schemeClr val="tx1"/>
                </a:solidFill>
              </a:rPr>
              <a:t>a</a:t>
            </a:r>
            <a:r>
              <a:rPr spc="-10" dirty="0">
                <a:solidFill>
                  <a:schemeClr val="tx1"/>
                </a:solidFill>
              </a:rPr>
              <a:t>t</a:t>
            </a:r>
            <a:r>
              <a:rPr spc="-6" dirty="0">
                <a:solidFill>
                  <a:schemeClr val="tx1"/>
                </a:solidFill>
              </a:rPr>
              <a:t>e</a:t>
            </a:r>
            <a:r>
              <a:rPr dirty="0">
                <a:solidFill>
                  <a:schemeClr val="tx1"/>
                </a:solidFill>
              </a:rPr>
              <a:t>d</a:t>
            </a:r>
            <a:r>
              <a:rPr spc="-10" dirty="0">
                <a:solidFill>
                  <a:schemeClr val="tx1"/>
                </a:solidFill>
              </a:rPr>
              <a:t> </a:t>
            </a:r>
            <a:r>
              <a:rPr spc="6" dirty="0">
                <a:solidFill>
                  <a:schemeClr val="tx1"/>
                </a:solidFill>
              </a:rPr>
              <a:t>w</a:t>
            </a:r>
            <a:r>
              <a:rPr spc="-10" dirty="0">
                <a:solidFill>
                  <a:schemeClr val="tx1"/>
                </a:solidFill>
              </a:rPr>
              <a:t>h</a:t>
            </a:r>
            <a:r>
              <a:rPr spc="-6" dirty="0">
                <a:solidFill>
                  <a:schemeClr val="tx1"/>
                </a:solidFill>
              </a:rPr>
              <a:t>e</a:t>
            </a:r>
            <a:r>
              <a:rPr dirty="0">
                <a:solidFill>
                  <a:schemeClr val="tx1"/>
                </a:solidFill>
              </a:rPr>
              <a:t>n</a:t>
            </a:r>
            <a:r>
              <a:rPr spc="-10" dirty="0">
                <a:solidFill>
                  <a:schemeClr val="tx1"/>
                </a:solidFill>
              </a:rPr>
              <a:t> </a:t>
            </a:r>
            <a:r>
              <a:rPr spc="-6" dirty="0">
                <a:solidFill>
                  <a:schemeClr val="tx1"/>
                </a:solidFill>
              </a:rPr>
              <a:t>a</a:t>
            </a:r>
            <a:r>
              <a:rPr dirty="0">
                <a:solidFill>
                  <a:schemeClr val="tx1"/>
                </a:solidFill>
              </a:rPr>
              <a:t>r</a:t>
            </a:r>
            <a:r>
              <a:rPr spc="-6" dirty="0">
                <a:solidFill>
                  <a:schemeClr val="tx1"/>
                </a:solidFill>
              </a:rPr>
              <a:t>i</a:t>
            </a:r>
            <a:r>
              <a:rPr dirty="0">
                <a:solidFill>
                  <a:schemeClr val="tx1"/>
                </a:solidFill>
              </a:rPr>
              <a:t>t</a:t>
            </a:r>
            <a:r>
              <a:rPr spc="-10" dirty="0">
                <a:solidFill>
                  <a:schemeClr val="tx1"/>
                </a:solidFill>
              </a:rPr>
              <a:t>hm</a:t>
            </a:r>
            <a:r>
              <a:rPr spc="-6" dirty="0">
                <a:solidFill>
                  <a:schemeClr val="tx1"/>
                </a:solidFill>
              </a:rPr>
              <a:t>e</a:t>
            </a:r>
            <a:r>
              <a:rPr dirty="0">
                <a:solidFill>
                  <a:schemeClr val="tx1"/>
                </a:solidFill>
              </a:rPr>
              <a:t>t</a:t>
            </a:r>
            <a:r>
              <a:rPr spc="-6" dirty="0">
                <a:solidFill>
                  <a:schemeClr val="tx1"/>
                </a:solidFill>
              </a:rPr>
              <a:t>ic </a:t>
            </a:r>
            <a:r>
              <a:rPr spc="-10" dirty="0">
                <a:solidFill>
                  <a:schemeClr val="tx1"/>
                </a:solidFill>
              </a:rPr>
              <a:t>o</a:t>
            </a:r>
            <a:r>
              <a:rPr spc="-6" dirty="0">
                <a:solidFill>
                  <a:schemeClr val="tx1"/>
                </a:solidFill>
              </a:rPr>
              <a:t>pe</a:t>
            </a:r>
            <a:r>
              <a:rPr spc="-10" dirty="0">
                <a:solidFill>
                  <a:schemeClr val="tx1"/>
                </a:solidFill>
              </a:rPr>
              <a:t>r</a:t>
            </a:r>
            <a:r>
              <a:rPr spc="-6" dirty="0">
                <a:solidFill>
                  <a:schemeClr val="tx1"/>
                </a:solidFill>
              </a:rPr>
              <a:t>a</a:t>
            </a:r>
            <a:r>
              <a:rPr dirty="0">
                <a:solidFill>
                  <a:schemeClr val="tx1"/>
                </a:solidFill>
              </a:rPr>
              <a:t>t</a:t>
            </a:r>
            <a:r>
              <a:rPr spc="-10" dirty="0">
                <a:solidFill>
                  <a:schemeClr val="tx1"/>
                </a:solidFill>
              </a:rPr>
              <a:t>o</a:t>
            </a:r>
            <a:r>
              <a:rPr dirty="0">
                <a:solidFill>
                  <a:schemeClr val="tx1"/>
                </a:solidFill>
              </a:rPr>
              <a:t>rs</a:t>
            </a:r>
            <a:r>
              <a:rPr spc="6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a</a:t>
            </a:r>
            <a:r>
              <a:rPr dirty="0">
                <a:solidFill>
                  <a:schemeClr val="tx1"/>
                </a:solidFill>
              </a:rPr>
              <a:t>re</a:t>
            </a:r>
            <a:r>
              <a:rPr spc="-10" dirty="0">
                <a:solidFill>
                  <a:schemeClr val="tx1"/>
                </a:solidFill>
              </a:rPr>
              <a:t> </a:t>
            </a:r>
            <a:r>
              <a:rPr spc="-6" dirty="0">
                <a:solidFill>
                  <a:schemeClr val="tx1"/>
                </a:solidFill>
              </a:rPr>
              <a:t>u</a:t>
            </a:r>
            <a:r>
              <a:rPr spc="6" dirty="0">
                <a:solidFill>
                  <a:schemeClr val="tx1"/>
                </a:solidFill>
              </a:rPr>
              <a:t>s</a:t>
            </a:r>
            <a:r>
              <a:rPr spc="-10" dirty="0">
                <a:solidFill>
                  <a:schemeClr val="tx1"/>
                </a:solidFill>
              </a:rPr>
              <a:t>e</a:t>
            </a:r>
            <a:r>
              <a:rPr dirty="0">
                <a:solidFill>
                  <a:schemeClr val="tx1"/>
                </a:solidFill>
              </a:rPr>
              <a:t>d</a:t>
            </a:r>
            <a:r>
              <a:rPr spc="-6" dirty="0">
                <a:solidFill>
                  <a:schemeClr val="tx1"/>
                </a:solidFill>
              </a:rPr>
              <a:t> o</a:t>
            </a:r>
            <a:r>
              <a:rPr dirty="0">
                <a:solidFill>
                  <a:schemeClr val="tx1"/>
                </a:solidFill>
              </a:rPr>
              <a:t>n</a:t>
            </a:r>
            <a:r>
              <a:rPr spc="-10" dirty="0">
                <a:solidFill>
                  <a:schemeClr val="tx1"/>
                </a:solidFill>
              </a:rPr>
              <a:t> p</a:t>
            </a:r>
            <a:r>
              <a:rPr spc="-6" dirty="0">
                <a:solidFill>
                  <a:schemeClr val="tx1"/>
                </a:solidFill>
              </a:rPr>
              <a:t>oi</a:t>
            </a:r>
            <a:r>
              <a:rPr spc="-15" dirty="0">
                <a:solidFill>
                  <a:schemeClr val="tx1"/>
                </a:solidFill>
              </a:rPr>
              <a:t>n</a:t>
            </a:r>
            <a:r>
              <a:rPr spc="-6" dirty="0">
                <a:solidFill>
                  <a:schemeClr val="tx1"/>
                </a:solidFill>
              </a:rPr>
              <a:t>te</a:t>
            </a:r>
            <a:r>
              <a:rPr dirty="0">
                <a:solidFill>
                  <a:schemeClr val="tx1"/>
                </a:solidFill>
              </a:rPr>
              <a:t>rs</a:t>
            </a:r>
          </a:p>
          <a:p>
            <a:pPr marL="580330">
              <a:spcBef>
                <a:spcPts val="915"/>
              </a:spcBef>
            </a:pPr>
            <a:r>
              <a:rPr spc="-6" dirty="0">
                <a:solidFill>
                  <a:schemeClr val="tx1"/>
                </a:solidFill>
                <a:latin typeface="Courier New"/>
                <a:cs typeface="Courier New"/>
              </a:rPr>
              <a:t>int</a:t>
            </a:r>
            <a:r>
              <a:rPr dirty="0">
                <a:solidFill>
                  <a:schemeClr val="tx1"/>
                </a:solidFill>
                <a:latin typeface="Courier New"/>
                <a:cs typeface="Courier New"/>
              </a:rPr>
              <a:t>* p</a:t>
            </a:r>
            <a:r>
              <a:rPr spc="-6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chemeClr val="tx1"/>
                </a:solidFill>
                <a:latin typeface="Courier New"/>
                <a:cs typeface="Courier New"/>
              </a:rPr>
              <a:t>=</a:t>
            </a:r>
            <a:r>
              <a:rPr spc="-6" dirty="0">
                <a:solidFill>
                  <a:schemeClr val="tx1"/>
                </a:solidFill>
                <a:latin typeface="Courier New"/>
                <a:cs typeface="Courier New"/>
              </a:rPr>
              <a:t> 0x8004</a:t>
            </a:r>
            <a:r>
              <a:rPr dirty="0">
                <a:solidFill>
                  <a:schemeClr val="tx1"/>
                </a:solidFill>
                <a:latin typeface="Courier New"/>
                <a:cs typeface="Courier New"/>
              </a:rPr>
              <a:t>; </a:t>
            </a:r>
            <a:r>
              <a:rPr spc="-6" dirty="0">
                <a:solidFill>
                  <a:schemeClr val="tx1"/>
                </a:solidFill>
                <a:latin typeface="Courier New"/>
                <a:cs typeface="Courier New"/>
              </a:rPr>
              <a:t>p++;</a:t>
            </a:r>
          </a:p>
          <a:p>
            <a:pPr marL="580330">
              <a:spcBef>
                <a:spcPts val="1160"/>
              </a:spcBef>
            </a:pPr>
            <a:r>
              <a:rPr spc="-6" dirty="0">
                <a:solidFill>
                  <a:schemeClr val="tx1"/>
                </a:solidFill>
              </a:rPr>
              <a:t>Wh</a:t>
            </a:r>
            <a:r>
              <a:rPr spc="-10" dirty="0">
                <a:solidFill>
                  <a:schemeClr val="tx1"/>
                </a:solidFill>
              </a:rPr>
              <a:t>a</a:t>
            </a:r>
            <a:r>
              <a:rPr spc="-6" dirty="0">
                <a:solidFill>
                  <a:schemeClr val="tx1"/>
                </a:solidFill>
              </a:rPr>
              <a:t>t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d</a:t>
            </a:r>
            <a:r>
              <a:rPr spc="-6" dirty="0">
                <a:solidFill>
                  <a:schemeClr val="tx1"/>
                </a:solidFill>
              </a:rPr>
              <a:t>oe</a:t>
            </a:r>
            <a:r>
              <a:rPr dirty="0">
                <a:solidFill>
                  <a:schemeClr val="tx1"/>
                </a:solidFill>
              </a:rPr>
              <a:t>s </a:t>
            </a:r>
            <a:r>
              <a:rPr b="1" spc="-6" dirty="0">
                <a:solidFill>
                  <a:schemeClr val="tx1"/>
                </a:solidFill>
              </a:rPr>
              <a:t>p</a:t>
            </a:r>
            <a:r>
              <a:rPr b="1" spc="6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h</a:t>
            </a:r>
            <a:r>
              <a:rPr spc="-6" dirty="0">
                <a:solidFill>
                  <a:schemeClr val="tx1"/>
                </a:solidFill>
              </a:rPr>
              <a:t>ol</a:t>
            </a:r>
            <a:r>
              <a:rPr dirty="0">
                <a:solidFill>
                  <a:schemeClr val="tx1"/>
                </a:solidFill>
              </a:rPr>
              <a:t>d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spc="-6" dirty="0">
                <a:solidFill>
                  <a:schemeClr val="tx1"/>
                </a:solidFill>
              </a:rPr>
              <a:t>n</a:t>
            </a:r>
            <a:r>
              <a:rPr spc="-10" dirty="0">
                <a:solidFill>
                  <a:schemeClr val="tx1"/>
                </a:solidFill>
              </a:rPr>
              <a:t>o</a:t>
            </a:r>
            <a:r>
              <a:rPr spc="6" dirty="0">
                <a:solidFill>
                  <a:schemeClr val="tx1"/>
                </a:solidFill>
              </a:rPr>
              <a:t>w</a:t>
            </a:r>
            <a:r>
              <a:rPr dirty="0">
                <a:solidFill>
                  <a:schemeClr val="tx1"/>
                </a:solidFill>
              </a:rPr>
              <a:t>?</a:t>
            </a:r>
            <a:r>
              <a:rPr spc="-10" dirty="0">
                <a:solidFill>
                  <a:schemeClr val="tx1"/>
                </a:solidFill>
              </a:rPr>
              <a:t> </a:t>
            </a:r>
            <a:r>
              <a:rPr spc="-6" dirty="0">
                <a:solidFill>
                  <a:srgbClr val="FF3366"/>
                </a:solidFill>
              </a:rPr>
              <a:t>0</a:t>
            </a:r>
            <a:r>
              <a:rPr spc="6" dirty="0">
                <a:solidFill>
                  <a:srgbClr val="FF3366"/>
                </a:solidFill>
              </a:rPr>
              <a:t>x</a:t>
            </a:r>
            <a:r>
              <a:rPr spc="-10" dirty="0">
                <a:solidFill>
                  <a:srgbClr val="FF3366"/>
                </a:solidFill>
              </a:rPr>
              <a:t>8</a:t>
            </a:r>
            <a:r>
              <a:rPr spc="-6" dirty="0">
                <a:solidFill>
                  <a:srgbClr val="FF3366"/>
                </a:solidFill>
              </a:rPr>
              <a:t>00</a:t>
            </a:r>
            <a:r>
              <a:rPr spc="-10" dirty="0">
                <a:solidFill>
                  <a:srgbClr val="FF3366"/>
                </a:solidFill>
              </a:rPr>
              <a:t>5</a:t>
            </a:r>
            <a:r>
              <a:rPr spc="-6" dirty="0">
                <a:solidFill>
                  <a:schemeClr val="tx1"/>
                </a:solidFill>
              </a:rPr>
              <a:t>?</a:t>
            </a:r>
            <a:r>
              <a:rPr spc="-10" dirty="0">
                <a:solidFill>
                  <a:schemeClr val="tx1"/>
                </a:solidFill>
              </a:rPr>
              <a:t>?</a:t>
            </a:r>
            <a:r>
              <a:rPr dirty="0">
                <a:solidFill>
                  <a:schemeClr val="tx1"/>
                </a:solidFill>
              </a:rPr>
              <a:t>?</a:t>
            </a:r>
          </a:p>
          <a:p>
            <a:pPr marL="580330" marR="5079">
              <a:lnSpc>
                <a:spcPts val="3569"/>
              </a:lnSpc>
              <a:spcBef>
                <a:spcPts val="1495"/>
              </a:spcBef>
            </a:pPr>
            <a:r>
              <a:rPr spc="-6" dirty="0">
                <a:solidFill>
                  <a:schemeClr val="tx1"/>
                </a:solidFill>
              </a:rPr>
              <a:t>Co</a:t>
            </a:r>
            <a:r>
              <a:rPr spc="-10" dirty="0">
                <a:solidFill>
                  <a:schemeClr val="tx1"/>
                </a:solidFill>
              </a:rPr>
              <a:t>m</a:t>
            </a:r>
            <a:r>
              <a:rPr spc="-6" dirty="0">
                <a:solidFill>
                  <a:schemeClr val="tx1"/>
                </a:solidFill>
              </a:rPr>
              <a:t>pi</a:t>
            </a:r>
            <a:r>
              <a:rPr spc="-15" dirty="0">
                <a:solidFill>
                  <a:schemeClr val="tx1"/>
                </a:solidFill>
              </a:rPr>
              <a:t>l</a:t>
            </a:r>
            <a:r>
              <a:rPr spc="-6" dirty="0">
                <a:solidFill>
                  <a:schemeClr val="tx1"/>
                </a:solidFill>
              </a:rPr>
              <a:t>e</a:t>
            </a:r>
            <a:r>
              <a:rPr dirty="0">
                <a:solidFill>
                  <a:schemeClr val="tx1"/>
                </a:solidFill>
              </a:rPr>
              <a:t>r knows</a:t>
            </a:r>
            <a:r>
              <a:rPr spc="6" dirty="0">
                <a:solidFill>
                  <a:schemeClr val="tx1"/>
                </a:solidFill>
              </a:rPr>
              <a:t> </a:t>
            </a:r>
            <a:r>
              <a:rPr spc="-6" dirty="0">
                <a:solidFill>
                  <a:schemeClr val="tx1"/>
                </a:solidFill>
              </a:rPr>
              <a:t>t</a:t>
            </a:r>
            <a:r>
              <a:rPr spc="-10" dirty="0">
                <a:solidFill>
                  <a:schemeClr val="tx1"/>
                </a:solidFill>
              </a:rPr>
              <a:t>h</a:t>
            </a:r>
            <a:r>
              <a:rPr spc="-6" dirty="0">
                <a:solidFill>
                  <a:schemeClr val="tx1"/>
                </a:solidFill>
              </a:rPr>
              <a:t>a</a:t>
            </a:r>
            <a:r>
              <a:rPr dirty="0">
                <a:solidFill>
                  <a:schemeClr val="tx1"/>
                </a:solidFill>
              </a:rPr>
              <a:t>t</a:t>
            </a:r>
            <a:r>
              <a:rPr spc="6" dirty="0">
                <a:solidFill>
                  <a:schemeClr val="tx1"/>
                </a:solidFill>
              </a:rPr>
              <a:t> </a:t>
            </a:r>
            <a:r>
              <a:rPr b="1" spc="-6" dirty="0">
                <a:solidFill>
                  <a:schemeClr val="tx1"/>
                </a:solidFill>
              </a:rPr>
              <a:t>p </a:t>
            </a:r>
            <a:r>
              <a:rPr spc="-6" dirty="0">
                <a:solidFill>
                  <a:schemeClr val="tx1"/>
                </a:solidFill>
              </a:rPr>
              <a:t>i</a:t>
            </a:r>
            <a:r>
              <a:rPr dirty="0">
                <a:solidFill>
                  <a:schemeClr val="tx1"/>
                </a:solidFill>
              </a:rPr>
              <a:t>s a</a:t>
            </a:r>
            <a:r>
              <a:rPr spc="-6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p</a:t>
            </a:r>
            <a:r>
              <a:rPr spc="-6" dirty="0">
                <a:solidFill>
                  <a:schemeClr val="tx1"/>
                </a:solidFill>
              </a:rPr>
              <a:t>oi</a:t>
            </a:r>
            <a:r>
              <a:rPr spc="-15" dirty="0">
                <a:solidFill>
                  <a:schemeClr val="tx1"/>
                </a:solidFill>
              </a:rPr>
              <a:t>n</a:t>
            </a:r>
            <a:r>
              <a:rPr spc="-6" dirty="0">
                <a:solidFill>
                  <a:schemeClr val="tx1"/>
                </a:solidFill>
              </a:rPr>
              <a:t>te</a:t>
            </a:r>
            <a:r>
              <a:rPr dirty="0">
                <a:solidFill>
                  <a:schemeClr val="tx1"/>
                </a:solidFill>
              </a:rPr>
              <a:t>r</a:t>
            </a:r>
            <a:r>
              <a:rPr spc="-10" dirty="0">
                <a:solidFill>
                  <a:schemeClr val="tx1"/>
                </a:solidFill>
              </a:rPr>
              <a:t> </a:t>
            </a:r>
            <a:r>
              <a:rPr spc="-6" dirty="0">
                <a:solidFill>
                  <a:schemeClr val="tx1"/>
                </a:solidFill>
              </a:rPr>
              <a:t>t</a:t>
            </a:r>
            <a:r>
              <a:rPr dirty="0">
                <a:solidFill>
                  <a:schemeClr val="tx1"/>
                </a:solidFill>
              </a:rPr>
              <a:t>o</a:t>
            </a:r>
            <a:r>
              <a:rPr spc="-6" dirty="0">
                <a:solidFill>
                  <a:schemeClr val="tx1"/>
                </a:solidFill>
              </a:rPr>
              <a:t> </a:t>
            </a:r>
            <a:r>
              <a:rPr spc="-15" dirty="0">
                <a:solidFill>
                  <a:schemeClr val="tx1"/>
                </a:solidFill>
              </a:rPr>
              <a:t>i</a:t>
            </a:r>
            <a:r>
              <a:rPr spc="-6" dirty="0">
                <a:solidFill>
                  <a:schemeClr val="tx1"/>
                </a:solidFill>
              </a:rPr>
              <a:t>n</a:t>
            </a:r>
            <a:r>
              <a:rPr dirty="0">
                <a:solidFill>
                  <a:schemeClr val="tx1"/>
                </a:solidFill>
              </a:rPr>
              <a:t>t</a:t>
            </a:r>
            <a:r>
              <a:rPr spc="-10" dirty="0">
                <a:solidFill>
                  <a:schemeClr val="tx1"/>
                </a:solidFill>
              </a:rPr>
              <a:t>e</a:t>
            </a:r>
            <a:r>
              <a:rPr spc="-6" dirty="0">
                <a:solidFill>
                  <a:schemeClr val="tx1"/>
                </a:solidFill>
              </a:rPr>
              <a:t>ger </a:t>
            </a:r>
            <a:r>
              <a:rPr spc="-15" dirty="0">
                <a:solidFill>
                  <a:schemeClr val="tx1"/>
                </a:solidFill>
              </a:rPr>
              <a:t>t</a:t>
            </a:r>
            <a:r>
              <a:rPr spc="6" dirty="0">
                <a:solidFill>
                  <a:schemeClr val="tx1"/>
                </a:solidFill>
              </a:rPr>
              <a:t>y</a:t>
            </a:r>
            <a:r>
              <a:rPr spc="-6" dirty="0">
                <a:solidFill>
                  <a:schemeClr val="tx1"/>
                </a:solidFill>
              </a:rPr>
              <a:t>p</a:t>
            </a:r>
            <a:r>
              <a:rPr dirty="0">
                <a:solidFill>
                  <a:schemeClr val="tx1"/>
                </a:solidFill>
              </a:rPr>
              <a:t>e</a:t>
            </a:r>
            <a:r>
              <a:rPr spc="-10" dirty="0">
                <a:solidFill>
                  <a:schemeClr val="tx1"/>
                </a:solidFill>
              </a:rPr>
              <a:t> </a:t>
            </a:r>
            <a:r>
              <a:rPr spc="-6" dirty="0">
                <a:solidFill>
                  <a:schemeClr val="tx1"/>
                </a:solidFill>
              </a:rPr>
              <a:t>d</a:t>
            </a:r>
            <a:r>
              <a:rPr spc="-10" dirty="0">
                <a:solidFill>
                  <a:schemeClr val="tx1"/>
                </a:solidFill>
              </a:rPr>
              <a:t>a</a:t>
            </a:r>
            <a:r>
              <a:rPr spc="-6" dirty="0">
                <a:solidFill>
                  <a:schemeClr val="tx1"/>
                </a:solidFill>
              </a:rPr>
              <a:t>ta</a:t>
            </a:r>
            <a:r>
              <a:rPr dirty="0">
                <a:solidFill>
                  <a:schemeClr val="tx1"/>
                </a:solidFill>
              </a:rPr>
              <a:t>,</a:t>
            </a:r>
            <a:r>
              <a:rPr spc="-10" dirty="0">
                <a:solidFill>
                  <a:schemeClr val="tx1"/>
                </a:solidFill>
              </a:rPr>
              <a:t> </a:t>
            </a:r>
            <a:r>
              <a:rPr spc="6" dirty="0">
                <a:solidFill>
                  <a:schemeClr val="tx1"/>
                </a:solidFill>
              </a:rPr>
              <a:t>s</a:t>
            </a:r>
            <a:r>
              <a:rPr dirty="0">
                <a:solidFill>
                  <a:schemeClr val="tx1"/>
                </a:solidFill>
              </a:rPr>
              <a:t>o</a:t>
            </a:r>
            <a:r>
              <a:rPr spc="-6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a</a:t>
            </a:r>
            <a:r>
              <a:rPr dirty="0">
                <a:solidFill>
                  <a:schemeClr val="tx1"/>
                </a:solidFill>
              </a:rPr>
              <a:t>n</a:t>
            </a:r>
            <a:r>
              <a:rPr spc="-6" dirty="0">
                <a:solidFill>
                  <a:schemeClr val="tx1"/>
                </a:solidFill>
              </a:rPr>
              <a:t> </a:t>
            </a:r>
            <a:r>
              <a:rPr spc="-15" dirty="0">
                <a:solidFill>
                  <a:schemeClr val="tx1"/>
                </a:solidFill>
              </a:rPr>
              <a:t>i</a:t>
            </a:r>
            <a:r>
              <a:rPr spc="-6" dirty="0">
                <a:solidFill>
                  <a:schemeClr val="tx1"/>
                </a:solidFill>
              </a:rPr>
              <a:t>n</a:t>
            </a:r>
            <a:r>
              <a:rPr spc="6" dirty="0">
                <a:solidFill>
                  <a:schemeClr val="tx1"/>
                </a:solidFill>
              </a:rPr>
              <a:t>c</a:t>
            </a:r>
            <a:r>
              <a:rPr dirty="0">
                <a:solidFill>
                  <a:schemeClr val="tx1"/>
                </a:solidFill>
              </a:rPr>
              <a:t>r</a:t>
            </a:r>
            <a:r>
              <a:rPr spc="-10" dirty="0">
                <a:solidFill>
                  <a:schemeClr val="tx1"/>
                </a:solidFill>
              </a:rPr>
              <a:t>e</a:t>
            </a:r>
            <a:r>
              <a:rPr dirty="0">
                <a:solidFill>
                  <a:schemeClr val="tx1"/>
                </a:solidFill>
              </a:rPr>
              <a:t>m</a:t>
            </a:r>
            <a:r>
              <a:rPr spc="-10" dirty="0">
                <a:solidFill>
                  <a:schemeClr val="tx1"/>
                </a:solidFill>
              </a:rPr>
              <a:t>e</a:t>
            </a:r>
            <a:r>
              <a:rPr spc="-6" dirty="0">
                <a:solidFill>
                  <a:schemeClr val="tx1"/>
                </a:solidFill>
              </a:rPr>
              <a:t>n</a:t>
            </a:r>
            <a:r>
              <a:rPr dirty="0">
                <a:solidFill>
                  <a:schemeClr val="tx1"/>
                </a:solidFill>
              </a:rPr>
              <a:t>t</a:t>
            </a:r>
            <a:r>
              <a:rPr spc="-10" dirty="0">
                <a:solidFill>
                  <a:schemeClr val="tx1"/>
                </a:solidFill>
              </a:rPr>
              <a:t> </a:t>
            </a:r>
            <a:r>
              <a:rPr spc="-6" dirty="0">
                <a:solidFill>
                  <a:schemeClr val="tx1"/>
                </a:solidFill>
              </a:rPr>
              <a:t>t</a:t>
            </a:r>
            <a:r>
              <a:rPr dirty="0">
                <a:solidFill>
                  <a:schemeClr val="tx1"/>
                </a:solidFill>
              </a:rPr>
              <a:t>o</a:t>
            </a:r>
            <a:r>
              <a:rPr spc="-6" dirty="0">
                <a:solidFill>
                  <a:schemeClr val="tx1"/>
                </a:solidFill>
              </a:rPr>
              <a:t> i</a:t>
            </a:r>
            <a:r>
              <a:rPr dirty="0">
                <a:solidFill>
                  <a:schemeClr val="tx1"/>
                </a:solidFill>
              </a:rPr>
              <a:t>t</a:t>
            </a:r>
            <a:r>
              <a:rPr spc="-10" dirty="0">
                <a:solidFill>
                  <a:schemeClr val="tx1"/>
                </a:solidFill>
              </a:rPr>
              <a:t> </a:t>
            </a:r>
            <a:r>
              <a:rPr spc="6" dirty="0">
                <a:solidFill>
                  <a:schemeClr val="tx1"/>
                </a:solidFill>
              </a:rPr>
              <a:t>s</a:t>
            </a:r>
            <a:r>
              <a:rPr spc="-10" dirty="0">
                <a:solidFill>
                  <a:schemeClr val="tx1"/>
                </a:solidFill>
              </a:rPr>
              <a:t>h</a:t>
            </a:r>
            <a:r>
              <a:rPr spc="-6" dirty="0">
                <a:solidFill>
                  <a:schemeClr val="tx1"/>
                </a:solidFill>
              </a:rPr>
              <a:t>ou</a:t>
            </a:r>
            <a:r>
              <a:rPr spc="-15" dirty="0">
                <a:solidFill>
                  <a:schemeClr val="tx1"/>
                </a:solidFill>
              </a:rPr>
              <a:t>l</a:t>
            </a:r>
            <a:r>
              <a:rPr dirty="0">
                <a:solidFill>
                  <a:schemeClr val="tx1"/>
                </a:solidFill>
              </a:rPr>
              <a:t>d</a:t>
            </a:r>
            <a:r>
              <a:rPr spc="-6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p</a:t>
            </a:r>
            <a:r>
              <a:rPr spc="-6" dirty="0">
                <a:solidFill>
                  <a:schemeClr val="tx1"/>
                </a:solidFill>
              </a:rPr>
              <a:t>oi</a:t>
            </a:r>
            <a:r>
              <a:rPr spc="-15" dirty="0">
                <a:solidFill>
                  <a:schemeClr val="tx1"/>
                </a:solidFill>
              </a:rPr>
              <a:t>n</a:t>
            </a:r>
            <a:r>
              <a:rPr spc="-6" dirty="0">
                <a:solidFill>
                  <a:schemeClr val="tx1"/>
                </a:solidFill>
              </a:rPr>
              <a:t>t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spc="-6" dirty="0">
                <a:solidFill>
                  <a:schemeClr val="tx1"/>
                </a:solidFill>
              </a:rPr>
              <a:t>t</a:t>
            </a:r>
            <a:r>
              <a:rPr dirty="0">
                <a:solidFill>
                  <a:schemeClr val="tx1"/>
                </a:solidFill>
              </a:rPr>
              <a:t>o </a:t>
            </a:r>
            <a:r>
              <a:rPr spc="-10" dirty="0">
                <a:solidFill>
                  <a:schemeClr val="tx1"/>
                </a:solidFill>
              </a:rPr>
              <a:t>n</a:t>
            </a:r>
            <a:r>
              <a:rPr spc="-6" dirty="0">
                <a:solidFill>
                  <a:schemeClr val="tx1"/>
                </a:solidFill>
              </a:rPr>
              <a:t>e</a:t>
            </a:r>
            <a:r>
              <a:rPr spc="6" dirty="0">
                <a:solidFill>
                  <a:schemeClr val="tx1"/>
                </a:solidFill>
              </a:rPr>
              <a:t>x</a:t>
            </a:r>
            <a:r>
              <a:rPr spc="-6" dirty="0">
                <a:solidFill>
                  <a:schemeClr val="tx1"/>
                </a:solidFill>
              </a:rPr>
              <a:t>t</a:t>
            </a:r>
            <a:r>
              <a:rPr spc="-10" dirty="0">
                <a:solidFill>
                  <a:schemeClr val="tx1"/>
                </a:solidFill>
              </a:rPr>
              <a:t> </a:t>
            </a:r>
            <a:r>
              <a:rPr spc="-6" dirty="0">
                <a:solidFill>
                  <a:schemeClr val="tx1"/>
                </a:solidFill>
              </a:rPr>
              <a:t>in</a:t>
            </a:r>
            <a:r>
              <a:rPr spc="-10" dirty="0">
                <a:solidFill>
                  <a:schemeClr val="tx1"/>
                </a:solidFill>
              </a:rPr>
              <a:t>t</a:t>
            </a:r>
            <a:r>
              <a:rPr spc="-6" dirty="0">
                <a:solidFill>
                  <a:schemeClr val="tx1"/>
                </a:solidFill>
              </a:rPr>
              <a:t>eg</a:t>
            </a:r>
            <a:r>
              <a:rPr spc="-10" dirty="0">
                <a:solidFill>
                  <a:schemeClr val="tx1"/>
                </a:solidFill>
              </a:rPr>
              <a:t>e</a:t>
            </a:r>
            <a:r>
              <a:rPr dirty="0">
                <a:solidFill>
                  <a:schemeClr val="tx1"/>
                </a:solidFill>
              </a:rPr>
              <a:t>r </a:t>
            </a:r>
            <a:r>
              <a:rPr spc="-6" dirty="0">
                <a:solidFill>
                  <a:schemeClr val="tx1"/>
                </a:solidFill>
              </a:rPr>
              <a:t>i</a:t>
            </a:r>
            <a:r>
              <a:rPr dirty="0">
                <a:solidFill>
                  <a:schemeClr val="tx1"/>
                </a:solidFill>
              </a:rPr>
              <a:t>n</a:t>
            </a:r>
            <a:r>
              <a:rPr spc="-10" dirty="0">
                <a:solidFill>
                  <a:schemeClr val="tx1"/>
                </a:solidFill>
              </a:rPr>
              <a:t> m</a:t>
            </a:r>
            <a:r>
              <a:rPr spc="-6" dirty="0">
                <a:solidFill>
                  <a:schemeClr val="tx1"/>
                </a:solidFill>
              </a:rPr>
              <a:t>e</a:t>
            </a:r>
            <a:r>
              <a:rPr dirty="0">
                <a:solidFill>
                  <a:schemeClr val="tx1"/>
                </a:solidFill>
              </a:rPr>
              <a:t>m</a:t>
            </a:r>
            <a:r>
              <a:rPr spc="-10" dirty="0">
                <a:solidFill>
                  <a:schemeClr val="tx1"/>
                </a:solidFill>
              </a:rPr>
              <a:t>o</a:t>
            </a:r>
            <a:r>
              <a:rPr dirty="0">
                <a:solidFill>
                  <a:schemeClr val="tx1"/>
                </a:solidFill>
              </a:rPr>
              <a:t>r</a:t>
            </a:r>
            <a:r>
              <a:rPr spc="6" dirty="0">
                <a:solidFill>
                  <a:schemeClr val="tx1"/>
                </a:solidFill>
              </a:rPr>
              <a:t>y</a:t>
            </a:r>
            <a:r>
              <a:rPr spc="-6" dirty="0">
                <a:solidFill>
                  <a:schemeClr val="tx1"/>
                </a:solidFill>
              </a:rPr>
              <a:t>.</a:t>
            </a:r>
            <a:r>
              <a:rPr spc="-10" dirty="0">
                <a:solidFill>
                  <a:schemeClr val="tx1"/>
                </a:solidFill>
              </a:rPr>
              <a:t> </a:t>
            </a:r>
            <a:r>
              <a:rPr spc="6" dirty="0">
                <a:solidFill>
                  <a:schemeClr val="tx1"/>
                </a:solidFill>
              </a:rPr>
              <a:t>H</a:t>
            </a:r>
            <a:r>
              <a:rPr spc="-10" dirty="0">
                <a:solidFill>
                  <a:schemeClr val="tx1"/>
                </a:solidFill>
              </a:rPr>
              <a:t>e</a:t>
            </a:r>
            <a:r>
              <a:rPr spc="-6" dirty="0">
                <a:solidFill>
                  <a:schemeClr val="tx1"/>
                </a:solidFill>
              </a:rPr>
              <a:t>n</a:t>
            </a:r>
            <a:r>
              <a:rPr spc="6" dirty="0">
                <a:solidFill>
                  <a:schemeClr val="tx1"/>
                </a:solidFill>
              </a:rPr>
              <a:t>c</a:t>
            </a:r>
            <a:r>
              <a:rPr dirty="0">
                <a:solidFill>
                  <a:schemeClr val="tx1"/>
                </a:solidFill>
              </a:rPr>
              <a:t>e </a:t>
            </a:r>
            <a:r>
              <a:rPr spc="-6" dirty="0">
                <a:solidFill>
                  <a:srgbClr val="007F00"/>
                </a:solidFill>
              </a:rPr>
              <a:t>0</a:t>
            </a:r>
            <a:r>
              <a:rPr spc="6" dirty="0">
                <a:solidFill>
                  <a:srgbClr val="007F00"/>
                </a:solidFill>
              </a:rPr>
              <a:t>x</a:t>
            </a:r>
            <a:r>
              <a:rPr spc="-10" dirty="0">
                <a:solidFill>
                  <a:srgbClr val="007F00"/>
                </a:solidFill>
              </a:rPr>
              <a:t>8</a:t>
            </a:r>
            <a:r>
              <a:rPr spc="-6" dirty="0">
                <a:solidFill>
                  <a:srgbClr val="007F00"/>
                </a:solidFill>
              </a:rPr>
              <a:t>0</a:t>
            </a:r>
            <a:r>
              <a:rPr spc="-10" dirty="0">
                <a:solidFill>
                  <a:srgbClr val="007F00"/>
                </a:solidFill>
              </a:rPr>
              <a:t>0</a:t>
            </a:r>
            <a:r>
              <a:rPr dirty="0">
                <a:solidFill>
                  <a:srgbClr val="007F00"/>
                </a:solidFill>
              </a:rPr>
              <a:t>8</a:t>
            </a:r>
            <a:r>
              <a:rPr spc="-6"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1" y="1510498"/>
            <a:ext cx="161925" cy="220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400" spc="-10" dirty="0">
                <a:solidFill>
                  <a:srgbClr val="FF6633"/>
                </a:solidFill>
                <a:latin typeface="Wingdings"/>
                <a:cs typeface="Wingdings"/>
              </a:rPr>
              <a:t>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2050" y="1442337"/>
            <a:ext cx="8398510" cy="9207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 marR="5079">
              <a:lnSpc>
                <a:spcPts val="3569"/>
              </a:lnSpc>
            </a:pPr>
            <a:r>
              <a:rPr sz="3200" spc="-6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6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-10" dirty="0">
                <a:latin typeface="Arial"/>
                <a:cs typeface="Arial"/>
              </a:rPr>
              <a:t>h</a:t>
            </a:r>
            <a:r>
              <a:rPr sz="3200" dirty="0">
                <a:latin typeface="Arial"/>
                <a:cs typeface="Arial"/>
              </a:rPr>
              <a:t>m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spc="-6" dirty="0">
                <a:latin typeface="Arial"/>
                <a:cs typeface="Arial"/>
              </a:rPr>
              <a:t>ti</a:t>
            </a:r>
            <a:r>
              <a:rPr sz="3200" dirty="0">
                <a:latin typeface="Arial"/>
                <a:cs typeface="Arial"/>
              </a:rPr>
              <a:t>c</a:t>
            </a:r>
            <a:r>
              <a:rPr sz="3200" spc="6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spc="-6" dirty="0">
                <a:latin typeface="Arial"/>
                <a:cs typeface="Arial"/>
              </a:rPr>
              <a:t>p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6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6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rs</a:t>
            </a:r>
            <a:r>
              <a:rPr sz="3200" spc="6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wo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dirty="0">
                <a:latin typeface="Arial"/>
                <a:cs typeface="Arial"/>
              </a:rPr>
              <a:t>k</a:t>
            </a:r>
            <a:r>
              <a:rPr sz="3200" spc="6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s </a:t>
            </a:r>
            <a:r>
              <a:rPr sz="3200" spc="-6" dirty="0">
                <a:latin typeface="Arial"/>
                <a:cs typeface="Arial"/>
              </a:rPr>
              <a:t>u</a:t>
            </a:r>
            <a:r>
              <a:rPr sz="3200" spc="6" dirty="0">
                <a:latin typeface="Arial"/>
                <a:cs typeface="Arial"/>
              </a:rPr>
              <a:t>s</a:t>
            </a:r>
            <a:r>
              <a:rPr sz="3200" spc="-10" dirty="0">
                <a:latin typeface="Arial"/>
                <a:cs typeface="Arial"/>
              </a:rPr>
              <a:t>u</a:t>
            </a:r>
            <a:r>
              <a:rPr sz="3200" spc="-6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l 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6" dirty="0">
                <a:latin typeface="Arial"/>
                <a:cs typeface="Arial"/>
              </a:rPr>
              <a:t>d</a:t>
            </a:r>
            <a:r>
              <a:rPr sz="3200" spc="-15" dirty="0">
                <a:latin typeface="Arial"/>
                <a:cs typeface="Arial"/>
              </a:rPr>
              <a:t>i</a:t>
            </a:r>
            <a:r>
              <a:rPr sz="3200" spc="-6" dirty="0">
                <a:latin typeface="Arial"/>
                <a:cs typeface="Arial"/>
              </a:rPr>
              <a:t>na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dirty="0">
                <a:latin typeface="Arial"/>
                <a:cs typeface="Arial"/>
              </a:rPr>
              <a:t>y </a:t>
            </a:r>
            <a:r>
              <a:rPr sz="3200" spc="-10" dirty="0">
                <a:latin typeface="Arial"/>
                <a:cs typeface="Arial"/>
              </a:rPr>
              <a:t>d</a:t>
            </a:r>
            <a:r>
              <a:rPr sz="3200" spc="-6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ta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t</a:t>
            </a:r>
            <a:r>
              <a:rPr sz="3200" spc="6" dirty="0">
                <a:latin typeface="Arial"/>
                <a:cs typeface="Arial"/>
              </a:rPr>
              <a:t>y</a:t>
            </a:r>
            <a:r>
              <a:rPr sz="3200" spc="-10" dirty="0">
                <a:latin typeface="Arial"/>
                <a:cs typeface="Arial"/>
              </a:rPr>
              <a:t>p</a:t>
            </a:r>
            <a:r>
              <a:rPr sz="3200" spc="-6" dirty="0">
                <a:latin typeface="Arial"/>
                <a:cs typeface="Arial"/>
              </a:rPr>
              <a:t>e</a:t>
            </a:r>
            <a:r>
              <a:rPr sz="3200" spc="6" dirty="0">
                <a:latin typeface="Arial"/>
                <a:cs typeface="Arial"/>
              </a:rPr>
              <a:t>s</a:t>
            </a:r>
            <a:r>
              <a:rPr sz="3200" spc="-6" dirty="0">
                <a:latin typeface="Arial"/>
                <a:cs typeface="Arial"/>
              </a:rPr>
              <a:t>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84680" y="2525603"/>
            <a:ext cx="172085" cy="322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2100" dirty="0">
                <a:solidFill>
                  <a:srgbClr val="FF6633"/>
                </a:solidFill>
                <a:latin typeface="Symbol"/>
                <a:cs typeface="Symbol"/>
              </a:rPr>
              <a:t>−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57451" y="2521235"/>
            <a:ext cx="536003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2800" spc="-6" dirty="0">
                <a:latin typeface="Courier New"/>
                <a:cs typeface="Courier New"/>
              </a:rPr>
              <a:t>i</a:t>
            </a:r>
            <a:r>
              <a:rPr sz="2800" spc="-15" dirty="0">
                <a:latin typeface="Courier New"/>
                <a:cs typeface="Courier New"/>
              </a:rPr>
              <a:t>n</a:t>
            </a:r>
            <a:r>
              <a:rPr sz="2800" dirty="0">
                <a:latin typeface="Courier New"/>
                <a:cs typeface="Courier New"/>
              </a:rPr>
              <a:t>t</a:t>
            </a:r>
            <a:r>
              <a:rPr sz="2800" spc="1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a</a:t>
            </a:r>
            <a:r>
              <a:rPr sz="2800" spc="-6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=</a:t>
            </a:r>
            <a:r>
              <a:rPr sz="2800" spc="-15" dirty="0">
                <a:latin typeface="Courier New"/>
                <a:cs typeface="Courier New"/>
              </a:rPr>
              <a:t> </a:t>
            </a:r>
            <a:r>
              <a:rPr sz="2800" spc="10" dirty="0">
                <a:latin typeface="Courier New"/>
                <a:cs typeface="Courier New"/>
              </a:rPr>
              <a:t>1</a:t>
            </a:r>
            <a:r>
              <a:rPr sz="2800" dirty="0">
                <a:latin typeface="Courier New"/>
                <a:cs typeface="Courier New"/>
              </a:rPr>
              <a:t>;</a:t>
            </a:r>
            <a:r>
              <a:rPr sz="2800" spc="-15" dirty="0">
                <a:latin typeface="Courier New"/>
                <a:cs typeface="Courier New"/>
              </a:rPr>
              <a:t> </a:t>
            </a:r>
            <a:r>
              <a:rPr sz="2800" spc="10" dirty="0">
                <a:latin typeface="Courier New"/>
                <a:cs typeface="Courier New"/>
              </a:rPr>
              <a:t>a</a:t>
            </a:r>
            <a:r>
              <a:rPr sz="2800" spc="-6" dirty="0">
                <a:latin typeface="Courier New"/>
                <a:cs typeface="Courier New"/>
              </a:rPr>
              <a:t>+</a:t>
            </a:r>
            <a:r>
              <a:rPr sz="2800" spc="-15" dirty="0">
                <a:latin typeface="Courier New"/>
                <a:cs typeface="Courier New"/>
              </a:rPr>
              <a:t>+</a:t>
            </a:r>
            <a:r>
              <a:rPr sz="2800" dirty="0">
                <a:latin typeface="Courier New"/>
                <a:cs typeface="Courier New"/>
              </a:rPr>
              <a:t>;</a:t>
            </a:r>
            <a:r>
              <a:rPr sz="2800" spc="10" dirty="0">
                <a:latin typeface="Courier New"/>
                <a:cs typeface="Courier New"/>
              </a:rPr>
              <a:t> </a:t>
            </a:r>
            <a:r>
              <a:rPr sz="2800" spc="-15" dirty="0">
                <a:latin typeface="Courier New"/>
                <a:cs typeface="Courier New"/>
              </a:rPr>
              <a:t>/</a:t>
            </a:r>
            <a:r>
              <a:rPr sz="2800" dirty="0">
                <a:latin typeface="Courier New"/>
                <a:cs typeface="Courier New"/>
              </a:rPr>
              <a:t>/</a:t>
            </a:r>
            <a:r>
              <a:rPr sz="2800" spc="1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a</a:t>
            </a:r>
            <a:r>
              <a:rPr sz="2800" spc="-6" dirty="0">
                <a:latin typeface="Courier New"/>
                <a:cs typeface="Courier New"/>
              </a:rPr>
              <a:t> =</a:t>
            </a:r>
            <a:r>
              <a:rPr sz="2800" dirty="0">
                <a:latin typeface="Courier New"/>
                <a:cs typeface="Courier New"/>
              </a:rPr>
              <a:t>=</a:t>
            </a:r>
            <a:r>
              <a:rPr sz="2800" spc="-6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38201" y="3120858"/>
            <a:ext cx="161925" cy="220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400" spc="25" dirty="0">
                <a:solidFill>
                  <a:srgbClr val="FF6633"/>
                </a:solidFill>
                <a:latin typeface="Wingdings"/>
                <a:cs typeface="Wingdings"/>
              </a:rPr>
              <a:t>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8201" y="4188928"/>
            <a:ext cx="161925" cy="220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400" spc="25" dirty="0">
                <a:solidFill>
                  <a:srgbClr val="FF6633"/>
                </a:solidFill>
                <a:latin typeface="Wingdings"/>
                <a:cs typeface="Wingdings"/>
              </a:rPr>
              <a:t>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8201" y="4822658"/>
            <a:ext cx="161925" cy="220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400" spc="25" dirty="0">
                <a:solidFill>
                  <a:srgbClr val="FF6633"/>
                </a:solidFill>
                <a:latin typeface="Wingdings"/>
                <a:cs typeface="Wingdings"/>
              </a:rPr>
              <a:t>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8201" y="5456389"/>
            <a:ext cx="161925" cy="220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400" spc="-10" dirty="0">
                <a:solidFill>
                  <a:srgbClr val="FF6633"/>
                </a:solidFill>
                <a:latin typeface="Wingdings"/>
                <a:cs typeface="Wingdings"/>
              </a:rPr>
              <a:t></a:t>
            </a:r>
            <a:endParaRPr sz="14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NULL pointer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22300" y="1644650"/>
            <a:ext cx="8895081" cy="3754874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A special value</a:t>
            </a:r>
          </a:p>
          <a:p>
            <a:pPr marL="914352" lvl="1" indent="-457200"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The address 0</a:t>
            </a:r>
          </a:p>
          <a:p>
            <a:pPr marL="457200" indent="-457200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Doesn’t point anywhere</a:t>
            </a:r>
          </a:p>
          <a:p>
            <a:pPr marL="457200" indent="-457200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Can use to compare to other pointers</a:t>
            </a:r>
          </a:p>
          <a:p>
            <a:pPr marL="914352" lvl="1" indent="-457200"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e.g. as a sentinel</a:t>
            </a:r>
          </a:p>
          <a:p>
            <a:pPr marL="914352" lvl="1" indent="-457200"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returned by some library functions</a:t>
            </a:r>
          </a:p>
          <a:p>
            <a:pPr marL="457200" indent="-457200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Cannot dereference NULL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176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Ragged Arrays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594358" y="1568450"/>
            <a:ext cx="8895081" cy="98488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To get a ragged array, use an array of pointers, each pointing to an array.</a:t>
            </a:r>
          </a:p>
        </p:txBody>
      </p:sp>
      <p:pic>
        <p:nvPicPr>
          <p:cNvPr id="4" name="Picture 3" descr="Screen Shot 2017-01-25 at 9.25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700" y="2787650"/>
            <a:ext cx="5756563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2300" y="3016250"/>
            <a:ext cx="280332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Pointers to arrays </a:t>
            </a:r>
          </a:p>
          <a:p>
            <a:r>
              <a:rPr lang="en-US" sz="2000" dirty="0"/>
              <a:t>(perhaps to strings </a:t>
            </a:r>
          </a:p>
          <a:p>
            <a:r>
              <a:rPr lang="en-US" sz="2000" dirty="0"/>
              <a:t>i.e. pointers to pointers, </a:t>
            </a:r>
          </a:p>
          <a:p>
            <a:r>
              <a:rPr lang="en-US" sz="2000" dirty="0"/>
              <a:t>since each string variable</a:t>
            </a:r>
          </a:p>
          <a:p>
            <a:r>
              <a:rPr lang="en-US" sz="2000" dirty="0"/>
              <a:t> is itself</a:t>
            </a:r>
          </a:p>
          <a:p>
            <a:r>
              <a:rPr lang="en-US" sz="2000" dirty="0"/>
              <a:t>a pointer.)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908300" y="3625850"/>
            <a:ext cx="9906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616285" y="-4462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29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711" y="686386"/>
            <a:ext cx="7866379" cy="67710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Instapoll</a:t>
            </a:r>
            <a:r>
              <a:rPr lang="en-US" dirty="0"/>
              <a:t> 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919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190" y="598894"/>
            <a:ext cx="9075420" cy="666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21941" algn="l">
              <a:lnSpc>
                <a:spcPts val="5235"/>
              </a:lnSpc>
            </a:pPr>
            <a:r>
              <a:rPr dirty="0"/>
              <a:t>P</a:t>
            </a:r>
            <a:r>
              <a:rPr spc="-6" dirty="0"/>
              <a:t>o</a:t>
            </a:r>
            <a:r>
              <a:rPr spc="10" dirty="0"/>
              <a:t>i</a:t>
            </a:r>
            <a:r>
              <a:rPr dirty="0"/>
              <a:t>n</a:t>
            </a:r>
            <a:r>
              <a:rPr spc="-6" dirty="0"/>
              <a:t>t</a:t>
            </a:r>
            <a:r>
              <a:rPr dirty="0"/>
              <a:t>er A</a:t>
            </a:r>
            <a:r>
              <a:rPr spc="-6" dirty="0"/>
              <a:t>r</a:t>
            </a:r>
            <a:r>
              <a:rPr dirty="0"/>
              <a:t>ithme</a:t>
            </a:r>
            <a:r>
              <a:rPr spc="-6" dirty="0"/>
              <a:t>t</a:t>
            </a:r>
            <a:r>
              <a:rPr dirty="0"/>
              <a:t>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2800" y="1739098"/>
            <a:ext cx="161925" cy="220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400" spc="-10" dirty="0">
                <a:solidFill>
                  <a:srgbClr val="FF6633"/>
                </a:solidFill>
                <a:latin typeface="Wingdings"/>
                <a:cs typeface="Wingdings"/>
              </a:rPr>
              <a:t>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6650" y="1670938"/>
            <a:ext cx="8357870" cy="1378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 marR="5079">
              <a:lnSpc>
                <a:spcPts val="3569"/>
              </a:lnSpc>
            </a:pPr>
            <a:r>
              <a:rPr sz="3200" spc="-10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o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n 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6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-10" dirty="0">
                <a:latin typeface="Arial"/>
                <a:cs typeface="Arial"/>
              </a:rPr>
              <a:t>hm</a:t>
            </a:r>
            <a:r>
              <a:rPr sz="3200" spc="-6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-6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c </a:t>
            </a:r>
            <a:r>
              <a:rPr sz="3200" spc="-6" dirty="0">
                <a:latin typeface="Arial"/>
                <a:cs typeface="Arial"/>
              </a:rPr>
              <a:t>op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spc="-6" dirty="0">
                <a:latin typeface="Arial"/>
                <a:cs typeface="Arial"/>
              </a:rPr>
              <a:t>to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in</a:t>
            </a:r>
            <a:r>
              <a:rPr sz="3200" spc="6" dirty="0">
                <a:latin typeface="Arial"/>
                <a:cs typeface="Arial"/>
              </a:rPr>
              <a:t>c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spc="-6" dirty="0">
                <a:latin typeface="Arial"/>
                <a:cs typeface="Arial"/>
              </a:rPr>
              <a:t>a</a:t>
            </a:r>
            <a:r>
              <a:rPr sz="3200" spc="6" dirty="0">
                <a:latin typeface="Arial"/>
                <a:cs typeface="Arial"/>
              </a:rPr>
              <a:t>s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6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r </a:t>
            </a:r>
            <a:r>
              <a:rPr sz="3200" spc="-10" dirty="0">
                <a:latin typeface="Arial"/>
                <a:cs typeface="Arial"/>
              </a:rPr>
              <a:t>d</a:t>
            </a:r>
            <a:r>
              <a:rPr sz="3200" spc="-6" dirty="0">
                <a:latin typeface="Arial"/>
                <a:cs typeface="Arial"/>
              </a:rPr>
              <a:t>ec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6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spc="6" dirty="0">
                <a:latin typeface="Arial"/>
                <a:cs typeface="Arial"/>
              </a:rPr>
              <a:t>s</a:t>
            </a:r>
            <a:r>
              <a:rPr sz="3200" spc="-6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6" dirty="0">
                <a:latin typeface="Arial"/>
                <a:cs typeface="Arial"/>
              </a:rPr>
              <a:t> </a:t>
            </a:r>
            <a:r>
              <a:rPr sz="3200" spc="-15" dirty="0">
                <a:latin typeface="Arial"/>
                <a:cs typeface="Arial"/>
              </a:rPr>
              <a:t>i</a:t>
            </a:r>
            <a:r>
              <a:rPr sz="3200" spc="-6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6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con</a:t>
            </a:r>
            <a:r>
              <a:rPr sz="3200" spc="-6" dirty="0">
                <a:latin typeface="Arial"/>
                <a:cs typeface="Arial"/>
              </a:rPr>
              <a:t>t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spc="-6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ts </a:t>
            </a:r>
            <a:r>
              <a:rPr sz="3200" spc="-6" dirty="0">
                <a:latin typeface="Arial"/>
                <a:cs typeface="Arial"/>
              </a:rPr>
              <a:t>b</a:t>
            </a:r>
            <a:r>
              <a:rPr sz="3200" dirty="0">
                <a:latin typeface="Arial"/>
                <a:cs typeface="Arial"/>
              </a:rPr>
              <a:t>y </a:t>
            </a:r>
            <a:r>
              <a:rPr sz="3200" spc="-6" dirty="0">
                <a:latin typeface="Arial"/>
                <a:cs typeface="Arial"/>
              </a:rPr>
              <a:t>th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6" dirty="0">
                <a:latin typeface="Arial"/>
                <a:cs typeface="Arial"/>
              </a:rPr>
              <a:t>s</a:t>
            </a:r>
            <a:r>
              <a:rPr sz="3200" spc="-6" dirty="0">
                <a:latin typeface="Arial"/>
                <a:cs typeface="Arial"/>
              </a:rPr>
              <a:t>i</a:t>
            </a:r>
            <a:r>
              <a:rPr sz="3200" spc="6" dirty="0">
                <a:latin typeface="Arial"/>
                <a:cs typeface="Arial"/>
              </a:rPr>
              <a:t>z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f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d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spc="-6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6" dirty="0">
                <a:latin typeface="Arial"/>
                <a:cs typeface="Arial"/>
              </a:rPr>
              <a:t> </a:t>
            </a:r>
            <a:r>
              <a:rPr sz="3200" spc="-15" dirty="0">
                <a:latin typeface="Arial"/>
                <a:cs typeface="Arial"/>
              </a:rPr>
              <a:t>t</a:t>
            </a:r>
            <a:r>
              <a:rPr sz="3200" spc="6" dirty="0">
                <a:latin typeface="Arial"/>
                <a:cs typeface="Arial"/>
              </a:rPr>
              <a:t>y</a:t>
            </a:r>
            <a:r>
              <a:rPr sz="3200" spc="-6" dirty="0">
                <a:latin typeface="Arial"/>
                <a:cs typeface="Arial"/>
              </a:rPr>
              <a:t>pe </a:t>
            </a:r>
            <a:r>
              <a:rPr sz="3200" spc="-15" dirty="0">
                <a:latin typeface="Arial"/>
                <a:cs typeface="Arial"/>
              </a:rPr>
              <a:t>i</a:t>
            </a:r>
            <a:r>
              <a:rPr sz="3200" spc="-6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p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spc="-6" dirty="0">
                <a:latin typeface="Arial"/>
                <a:cs typeface="Arial"/>
              </a:rPr>
              <a:t>in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6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12800" y="3259288"/>
            <a:ext cx="161925" cy="220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400" spc="25" dirty="0">
                <a:solidFill>
                  <a:srgbClr val="FF6633"/>
                </a:solidFill>
                <a:latin typeface="Wingdings"/>
                <a:cs typeface="Wingdings"/>
              </a:rPr>
              <a:t>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6650" y="3210341"/>
            <a:ext cx="7341234" cy="8832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 marR="5079">
              <a:lnSpc>
                <a:spcPts val="3409"/>
              </a:lnSpc>
            </a:pPr>
            <a:r>
              <a:rPr sz="3200" spc="-10" dirty="0">
                <a:latin typeface="Courier New"/>
                <a:cs typeface="Courier New"/>
              </a:rPr>
              <a:t>i</a:t>
            </a:r>
            <a:r>
              <a:rPr sz="3200" spc="6" dirty="0">
                <a:latin typeface="Courier New"/>
                <a:cs typeface="Courier New"/>
              </a:rPr>
              <a:t>n</a:t>
            </a:r>
            <a:r>
              <a:rPr sz="3200" spc="-6" dirty="0">
                <a:latin typeface="Courier New"/>
                <a:cs typeface="Courier New"/>
              </a:rPr>
              <a:t>t</a:t>
            </a:r>
            <a:r>
              <a:rPr sz="3200" dirty="0">
                <a:latin typeface="Courier New"/>
                <a:cs typeface="Courier New"/>
              </a:rPr>
              <a:t>*</a:t>
            </a:r>
            <a:r>
              <a:rPr sz="3200" spc="-6" dirty="0">
                <a:latin typeface="Courier New"/>
                <a:cs typeface="Courier New"/>
              </a:rPr>
              <a:t> p</a:t>
            </a:r>
            <a:r>
              <a:rPr sz="3200" dirty="0">
                <a:latin typeface="Courier New"/>
                <a:cs typeface="Courier New"/>
              </a:rPr>
              <a:t>i</a:t>
            </a:r>
            <a:r>
              <a:rPr sz="3200" spc="-6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=</a:t>
            </a:r>
            <a:r>
              <a:rPr sz="3200" spc="-10" dirty="0">
                <a:latin typeface="Courier New"/>
                <a:cs typeface="Courier New"/>
              </a:rPr>
              <a:t> </a:t>
            </a:r>
            <a:r>
              <a:rPr sz="3200" spc="6" dirty="0">
                <a:latin typeface="Courier New"/>
                <a:cs typeface="Courier New"/>
              </a:rPr>
              <a:t>0</a:t>
            </a:r>
            <a:r>
              <a:rPr sz="3200" spc="-6" dirty="0">
                <a:latin typeface="Courier New"/>
                <a:cs typeface="Courier New"/>
              </a:rPr>
              <a:t>x</a:t>
            </a:r>
            <a:r>
              <a:rPr sz="3200" spc="-10" dirty="0">
                <a:latin typeface="Courier New"/>
                <a:cs typeface="Courier New"/>
              </a:rPr>
              <a:t>8</a:t>
            </a:r>
            <a:r>
              <a:rPr sz="3200" spc="6" dirty="0">
                <a:latin typeface="Courier New"/>
                <a:cs typeface="Courier New"/>
              </a:rPr>
              <a:t>0</a:t>
            </a:r>
            <a:r>
              <a:rPr sz="3200" spc="-6" dirty="0">
                <a:latin typeface="Courier New"/>
                <a:cs typeface="Courier New"/>
              </a:rPr>
              <a:t>0</a:t>
            </a:r>
            <a:r>
              <a:rPr sz="3200" spc="-10" dirty="0">
                <a:latin typeface="Courier New"/>
                <a:cs typeface="Courier New"/>
              </a:rPr>
              <a:t>4</a:t>
            </a:r>
            <a:r>
              <a:rPr sz="3200" dirty="0">
                <a:latin typeface="Courier New"/>
                <a:cs typeface="Courier New"/>
              </a:rPr>
              <a:t>;</a:t>
            </a:r>
            <a:r>
              <a:rPr sz="3200" spc="6" dirty="0">
                <a:latin typeface="Courier New"/>
                <a:cs typeface="Courier New"/>
              </a:rPr>
              <a:t> </a:t>
            </a:r>
            <a:r>
              <a:rPr sz="3200" spc="-10" dirty="0">
                <a:latin typeface="Courier New"/>
                <a:cs typeface="Courier New"/>
              </a:rPr>
              <a:t>d</a:t>
            </a:r>
            <a:r>
              <a:rPr sz="3200" spc="6" dirty="0">
                <a:latin typeface="Courier New"/>
                <a:cs typeface="Courier New"/>
              </a:rPr>
              <a:t>o</a:t>
            </a:r>
            <a:r>
              <a:rPr sz="3200" spc="-6" dirty="0">
                <a:latin typeface="Courier New"/>
                <a:cs typeface="Courier New"/>
              </a:rPr>
              <a:t>u</a:t>
            </a:r>
            <a:r>
              <a:rPr sz="3200" spc="-10" dirty="0">
                <a:latin typeface="Courier New"/>
                <a:cs typeface="Courier New"/>
              </a:rPr>
              <a:t>b</a:t>
            </a:r>
            <a:r>
              <a:rPr sz="3200" spc="6" dirty="0">
                <a:latin typeface="Courier New"/>
                <a:cs typeface="Courier New"/>
              </a:rPr>
              <a:t>l</a:t>
            </a:r>
            <a:r>
              <a:rPr sz="3200" spc="-6" dirty="0">
                <a:latin typeface="Courier New"/>
                <a:cs typeface="Courier New"/>
              </a:rPr>
              <a:t>e</a:t>
            </a:r>
            <a:r>
              <a:rPr sz="3200" dirty="0">
                <a:latin typeface="Courier New"/>
                <a:cs typeface="Courier New"/>
              </a:rPr>
              <a:t>*</a:t>
            </a:r>
            <a:r>
              <a:rPr sz="3200" spc="-6" dirty="0">
                <a:latin typeface="Courier New"/>
                <a:cs typeface="Courier New"/>
              </a:rPr>
              <a:t> p</a:t>
            </a:r>
            <a:r>
              <a:rPr sz="3200" dirty="0">
                <a:latin typeface="Courier New"/>
                <a:cs typeface="Courier New"/>
              </a:rPr>
              <a:t>d</a:t>
            </a:r>
            <a:r>
              <a:rPr sz="3200" spc="-6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= </a:t>
            </a:r>
            <a:r>
              <a:rPr sz="3200" spc="-10" dirty="0">
                <a:latin typeface="Courier New"/>
                <a:cs typeface="Courier New"/>
              </a:rPr>
              <a:t>0</a:t>
            </a:r>
            <a:r>
              <a:rPr sz="3200" spc="6" dirty="0">
                <a:latin typeface="Courier New"/>
                <a:cs typeface="Courier New"/>
              </a:rPr>
              <a:t>x</a:t>
            </a:r>
            <a:r>
              <a:rPr sz="3200" spc="-6" dirty="0">
                <a:latin typeface="Courier New"/>
                <a:cs typeface="Courier New"/>
              </a:rPr>
              <a:t>9</a:t>
            </a:r>
            <a:r>
              <a:rPr sz="3200" spc="-10" dirty="0">
                <a:latin typeface="Courier New"/>
                <a:cs typeface="Courier New"/>
              </a:rPr>
              <a:t>0</a:t>
            </a:r>
            <a:r>
              <a:rPr sz="3200" spc="6" dirty="0">
                <a:latin typeface="Courier New"/>
                <a:cs typeface="Courier New"/>
              </a:rPr>
              <a:t>0</a:t>
            </a:r>
            <a:r>
              <a:rPr sz="3200" spc="-6" dirty="0">
                <a:latin typeface="Courier New"/>
                <a:cs typeface="Courier New"/>
              </a:rPr>
              <a:t>4</a:t>
            </a:r>
            <a:r>
              <a:rPr sz="3200" dirty="0">
                <a:latin typeface="Courier New"/>
                <a:cs typeface="Courier New"/>
              </a:rPr>
              <a:t>;</a:t>
            </a:r>
            <a:r>
              <a:rPr sz="3200" spc="-6" dirty="0">
                <a:latin typeface="Courier New"/>
                <a:cs typeface="Courier New"/>
              </a:rPr>
              <a:t> c</a:t>
            </a:r>
            <a:r>
              <a:rPr sz="3200" spc="-10" dirty="0">
                <a:latin typeface="Courier New"/>
                <a:cs typeface="Courier New"/>
              </a:rPr>
              <a:t>h</a:t>
            </a:r>
            <a:r>
              <a:rPr sz="3200" spc="6" dirty="0">
                <a:latin typeface="Courier New"/>
                <a:cs typeface="Courier New"/>
              </a:rPr>
              <a:t>a</a:t>
            </a:r>
            <a:r>
              <a:rPr sz="3200" spc="-6" dirty="0">
                <a:latin typeface="Courier New"/>
                <a:cs typeface="Courier New"/>
              </a:rPr>
              <a:t>r</a:t>
            </a:r>
            <a:r>
              <a:rPr sz="3200" dirty="0">
                <a:latin typeface="Courier New"/>
                <a:cs typeface="Courier New"/>
              </a:rPr>
              <a:t>*</a:t>
            </a:r>
            <a:r>
              <a:rPr sz="3200" spc="-6" dirty="0">
                <a:latin typeface="Courier New"/>
                <a:cs typeface="Courier New"/>
              </a:rPr>
              <a:t> p</a:t>
            </a:r>
            <a:r>
              <a:rPr sz="3200" dirty="0">
                <a:latin typeface="Courier New"/>
                <a:cs typeface="Courier New"/>
              </a:rPr>
              <a:t>c</a:t>
            </a:r>
            <a:r>
              <a:rPr sz="3200" spc="-6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=</a:t>
            </a:r>
            <a:r>
              <a:rPr sz="3200" spc="-10" dirty="0">
                <a:latin typeface="Courier New"/>
                <a:cs typeface="Courier New"/>
              </a:rPr>
              <a:t> </a:t>
            </a:r>
            <a:r>
              <a:rPr sz="3200" spc="6" dirty="0">
                <a:latin typeface="Courier New"/>
                <a:cs typeface="Courier New"/>
              </a:rPr>
              <a:t>0</a:t>
            </a:r>
            <a:r>
              <a:rPr sz="3200" spc="-6" dirty="0">
                <a:latin typeface="Courier New"/>
                <a:cs typeface="Courier New"/>
              </a:rPr>
              <a:t>x</a:t>
            </a:r>
            <a:r>
              <a:rPr sz="3200" spc="-10" dirty="0">
                <a:latin typeface="Courier New"/>
                <a:cs typeface="Courier New"/>
              </a:rPr>
              <a:t>a</a:t>
            </a:r>
            <a:r>
              <a:rPr sz="3200" spc="6" dirty="0">
                <a:latin typeface="Courier New"/>
                <a:cs typeface="Courier New"/>
              </a:rPr>
              <a:t>0</a:t>
            </a:r>
            <a:r>
              <a:rPr sz="3200" spc="-6" dirty="0">
                <a:latin typeface="Courier New"/>
                <a:cs typeface="Courier New"/>
              </a:rPr>
              <a:t>0</a:t>
            </a:r>
            <a:r>
              <a:rPr sz="3200" spc="-10" dirty="0">
                <a:latin typeface="Courier New"/>
                <a:cs typeface="Courier New"/>
              </a:rPr>
              <a:t>4</a:t>
            </a:r>
            <a:r>
              <a:rPr sz="3200" dirty="0">
                <a:latin typeface="Courier New"/>
                <a:cs typeface="Courier New"/>
              </a:rPr>
              <a:t>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12800" y="4308308"/>
            <a:ext cx="161925" cy="220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400" spc="25" dirty="0">
                <a:solidFill>
                  <a:srgbClr val="FF6633"/>
                </a:solidFill>
                <a:latin typeface="Wingdings"/>
                <a:cs typeface="Wingdings"/>
              </a:rPr>
              <a:t>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6651" y="4258090"/>
            <a:ext cx="1243965" cy="18374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 marR="5079" algn="just">
              <a:lnSpc>
                <a:spcPct val="126000"/>
              </a:lnSpc>
            </a:pPr>
            <a:r>
              <a:rPr sz="3200" spc="-10" dirty="0">
                <a:latin typeface="Courier New"/>
                <a:cs typeface="Courier New"/>
              </a:rPr>
              <a:t>p</a:t>
            </a:r>
            <a:r>
              <a:rPr sz="3200" spc="6" dirty="0">
                <a:latin typeface="Courier New"/>
                <a:cs typeface="Courier New"/>
              </a:rPr>
              <a:t>i</a:t>
            </a:r>
            <a:r>
              <a:rPr sz="3200" spc="-6" dirty="0">
                <a:latin typeface="Courier New"/>
                <a:cs typeface="Courier New"/>
              </a:rPr>
              <a:t>+</a:t>
            </a:r>
            <a:r>
              <a:rPr sz="3200" spc="-10" dirty="0">
                <a:latin typeface="Courier New"/>
                <a:cs typeface="Courier New"/>
              </a:rPr>
              <a:t>+</a:t>
            </a:r>
            <a:r>
              <a:rPr sz="3200" dirty="0">
                <a:latin typeface="Courier New"/>
                <a:cs typeface="Courier New"/>
              </a:rPr>
              <a:t>; </a:t>
            </a:r>
            <a:r>
              <a:rPr sz="3200" spc="-10" dirty="0">
                <a:latin typeface="Courier New"/>
                <a:cs typeface="Courier New"/>
              </a:rPr>
              <a:t>p</a:t>
            </a:r>
            <a:r>
              <a:rPr sz="3200" spc="6" dirty="0">
                <a:latin typeface="Courier New"/>
                <a:cs typeface="Courier New"/>
              </a:rPr>
              <a:t>d</a:t>
            </a:r>
            <a:r>
              <a:rPr sz="3200" spc="-6" dirty="0">
                <a:latin typeface="Courier New"/>
                <a:cs typeface="Courier New"/>
              </a:rPr>
              <a:t>+</a:t>
            </a:r>
            <a:r>
              <a:rPr sz="3200" spc="-10" dirty="0">
                <a:latin typeface="Courier New"/>
                <a:cs typeface="Courier New"/>
              </a:rPr>
              <a:t>+</a:t>
            </a:r>
            <a:r>
              <a:rPr sz="3200" dirty="0">
                <a:latin typeface="Courier New"/>
                <a:cs typeface="Courier New"/>
              </a:rPr>
              <a:t>; </a:t>
            </a:r>
            <a:r>
              <a:rPr sz="3200" spc="-10" dirty="0">
                <a:latin typeface="Courier New"/>
                <a:cs typeface="Courier New"/>
              </a:rPr>
              <a:t>p</a:t>
            </a:r>
            <a:r>
              <a:rPr sz="3200" spc="6" dirty="0">
                <a:latin typeface="Courier New"/>
                <a:cs typeface="Courier New"/>
              </a:rPr>
              <a:t>c</a:t>
            </a:r>
            <a:r>
              <a:rPr sz="3200" spc="-6" dirty="0">
                <a:latin typeface="Courier New"/>
                <a:cs typeface="Courier New"/>
              </a:rPr>
              <a:t>+</a:t>
            </a:r>
            <a:r>
              <a:rPr sz="3200" spc="-10" dirty="0">
                <a:latin typeface="Courier New"/>
                <a:cs typeface="Courier New"/>
              </a:rPr>
              <a:t>+</a:t>
            </a:r>
            <a:r>
              <a:rPr sz="3200" dirty="0">
                <a:latin typeface="Courier New"/>
                <a:cs typeface="Courier New"/>
              </a:rPr>
              <a:t>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599691" y="4258090"/>
            <a:ext cx="3683635" cy="17315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3200" spc="-10" dirty="0">
                <a:latin typeface="Courier New"/>
                <a:cs typeface="Courier New"/>
              </a:rPr>
              <a:t>/</a:t>
            </a:r>
            <a:r>
              <a:rPr sz="3200" dirty="0">
                <a:latin typeface="Courier New"/>
                <a:cs typeface="Courier New"/>
              </a:rPr>
              <a:t>/</a:t>
            </a:r>
            <a:r>
              <a:rPr sz="3200" spc="6" dirty="0">
                <a:latin typeface="Courier New"/>
                <a:cs typeface="Courier New"/>
              </a:rPr>
              <a:t> </a:t>
            </a:r>
            <a:r>
              <a:rPr sz="3200" spc="-10" dirty="0">
                <a:latin typeface="Courier New"/>
                <a:cs typeface="Courier New"/>
              </a:rPr>
              <a:t>p</a:t>
            </a:r>
            <a:r>
              <a:rPr sz="3200" dirty="0">
                <a:latin typeface="Courier New"/>
                <a:cs typeface="Courier New"/>
              </a:rPr>
              <a:t>i</a:t>
            </a:r>
            <a:r>
              <a:rPr sz="3200" spc="6" dirty="0">
                <a:latin typeface="Courier New"/>
                <a:cs typeface="Courier New"/>
              </a:rPr>
              <a:t> </a:t>
            </a:r>
            <a:r>
              <a:rPr sz="3200" spc="-10" dirty="0">
                <a:latin typeface="Courier New"/>
                <a:cs typeface="Courier New"/>
              </a:rPr>
              <a:t>=</a:t>
            </a:r>
            <a:r>
              <a:rPr sz="3200" dirty="0">
                <a:latin typeface="Courier New"/>
                <a:cs typeface="Courier New"/>
              </a:rPr>
              <a:t>=</a:t>
            </a:r>
            <a:r>
              <a:rPr sz="3200" spc="6" dirty="0">
                <a:latin typeface="Courier New"/>
                <a:cs typeface="Courier New"/>
              </a:rPr>
              <a:t> </a:t>
            </a:r>
            <a:r>
              <a:rPr sz="3200" spc="-10" dirty="0">
                <a:latin typeface="Courier New"/>
                <a:cs typeface="Courier New"/>
              </a:rPr>
              <a:t>0</a:t>
            </a:r>
            <a:r>
              <a:rPr sz="3200" spc="6" dirty="0">
                <a:latin typeface="Courier New"/>
                <a:cs typeface="Courier New"/>
              </a:rPr>
              <a:t>x</a:t>
            </a:r>
            <a:r>
              <a:rPr sz="3200" spc="-6" dirty="0">
                <a:latin typeface="Courier New"/>
                <a:cs typeface="Courier New"/>
              </a:rPr>
              <a:t>8</a:t>
            </a:r>
            <a:r>
              <a:rPr sz="3200" spc="-10" dirty="0">
                <a:latin typeface="Courier New"/>
                <a:cs typeface="Courier New"/>
              </a:rPr>
              <a:t>0</a:t>
            </a:r>
            <a:r>
              <a:rPr sz="3200" spc="6" dirty="0">
                <a:latin typeface="Courier New"/>
                <a:cs typeface="Courier New"/>
              </a:rPr>
              <a:t>0</a:t>
            </a:r>
            <a:r>
              <a:rPr sz="3200" dirty="0">
                <a:latin typeface="Courier New"/>
                <a:cs typeface="Courier New"/>
              </a:rPr>
              <a:t>8</a:t>
            </a:r>
          </a:p>
          <a:p>
            <a:pPr marL="12698">
              <a:spcBef>
                <a:spcPts val="1000"/>
              </a:spcBef>
            </a:pPr>
            <a:r>
              <a:rPr sz="3200" spc="-10" dirty="0">
                <a:latin typeface="Courier New"/>
                <a:cs typeface="Courier New"/>
              </a:rPr>
              <a:t>/</a:t>
            </a:r>
            <a:r>
              <a:rPr sz="3200" dirty="0">
                <a:latin typeface="Courier New"/>
                <a:cs typeface="Courier New"/>
              </a:rPr>
              <a:t>/</a:t>
            </a:r>
            <a:r>
              <a:rPr sz="3200" spc="6" dirty="0">
                <a:latin typeface="Courier New"/>
                <a:cs typeface="Courier New"/>
              </a:rPr>
              <a:t> </a:t>
            </a:r>
            <a:r>
              <a:rPr sz="3200" spc="-10" dirty="0">
                <a:latin typeface="Courier New"/>
                <a:cs typeface="Courier New"/>
              </a:rPr>
              <a:t>p</a:t>
            </a:r>
            <a:r>
              <a:rPr sz="3200" dirty="0">
                <a:latin typeface="Courier New"/>
                <a:cs typeface="Courier New"/>
              </a:rPr>
              <a:t>d</a:t>
            </a:r>
            <a:r>
              <a:rPr sz="3200" spc="6" dirty="0">
                <a:latin typeface="Courier New"/>
                <a:cs typeface="Courier New"/>
              </a:rPr>
              <a:t> </a:t>
            </a:r>
            <a:r>
              <a:rPr sz="3200" spc="-10" dirty="0">
                <a:latin typeface="Courier New"/>
                <a:cs typeface="Courier New"/>
              </a:rPr>
              <a:t>=</a:t>
            </a:r>
            <a:r>
              <a:rPr sz="3200" dirty="0">
                <a:latin typeface="Courier New"/>
                <a:cs typeface="Courier New"/>
              </a:rPr>
              <a:t>=</a:t>
            </a:r>
            <a:r>
              <a:rPr sz="3200" spc="6" dirty="0">
                <a:latin typeface="Courier New"/>
                <a:cs typeface="Courier New"/>
              </a:rPr>
              <a:t> </a:t>
            </a:r>
            <a:r>
              <a:rPr sz="3200" spc="-10" dirty="0">
                <a:latin typeface="Courier New"/>
                <a:cs typeface="Courier New"/>
              </a:rPr>
              <a:t>0</a:t>
            </a:r>
            <a:r>
              <a:rPr sz="3200" spc="6" dirty="0">
                <a:latin typeface="Courier New"/>
                <a:cs typeface="Courier New"/>
              </a:rPr>
              <a:t>x</a:t>
            </a:r>
            <a:r>
              <a:rPr sz="3200" spc="-6" dirty="0">
                <a:latin typeface="Courier New"/>
                <a:cs typeface="Courier New"/>
              </a:rPr>
              <a:t>9</a:t>
            </a:r>
            <a:r>
              <a:rPr sz="3200" spc="-10" dirty="0">
                <a:latin typeface="Courier New"/>
                <a:cs typeface="Courier New"/>
              </a:rPr>
              <a:t>0</a:t>
            </a:r>
            <a:r>
              <a:rPr sz="3200" spc="6" dirty="0">
                <a:latin typeface="Courier New"/>
                <a:cs typeface="Courier New"/>
              </a:rPr>
              <a:t>0</a:t>
            </a:r>
            <a:r>
              <a:rPr sz="3200" dirty="0">
                <a:latin typeface="Courier New"/>
                <a:cs typeface="Courier New"/>
              </a:rPr>
              <a:t>c</a:t>
            </a:r>
          </a:p>
          <a:p>
            <a:pPr marL="12698">
              <a:spcBef>
                <a:spcPts val="1000"/>
              </a:spcBef>
            </a:pPr>
            <a:r>
              <a:rPr sz="3200" spc="-10" dirty="0">
                <a:latin typeface="Courier New"/>
                <a:cs typeface="Courier New"/>
              </a:rPr>
              <a:t>/</a:t>
            </a:r>
            <a:r>
              <a:rPr sz="3200" dirty="0">
                <a:latin typeface="Courier New"/>
                <a:cs typeface="Courier New"/>
              </a:rPr>
              <a:t>/</a:t>
            </a:r>
            <a:r>
              <a:rPr sz="3200" spc="6" dirty="0">
                <a:latin typeface="Courier New"/>
                <a:cs typeface="Courier New"/>
              </a:rPr>
              <a:t> </a:t>
            </a:r>
            <a:r>
              <a:rPr sz="3200" spc="-10" dirty="0">
                <a:latin typeface="Courier New"/>
                <a:cs typeface="Courier New"/>
              </a:rPr>
              <a:t>p</a:t>
            </a:r>
            <a:r>
              <a:rPr sz="3200" dirty="0">
                <a:latin typeface="Courier New"/>
                <a:cs typeface="Courier New"/>
              </a:rPr>
              <a:t>c</a:t>
            </a:r>
            <a:r>
              <a:rPr sz="3200" spc="6" dirty="0">
                <a:latin typeface="Courier New"/>
                <a:cs typeface="Courier New"/>
              </a:rPr>
              <a:t> </a:t>
            </a:r>
            <a:r>
              <a:rPr sz="3200" spc="-10" dirty="0">
                <a:latin typeface="Courier New"/>
                <a:cs typeface="Courier New"/>
              </a:rPr>
              <a:t>=</a:t>
            </a:r>
            <a:r>
              <a:rPr sz="3200" dirty="0">
                <a:latin typeface="Courier New"/>
                <a:cs typeface="Courier New"/>
              </a:rPr>
              <a:t>=</a:t>
            </a:r>
            <a:r>
              <a:rPr sz="3200" spc="6" dirty="0">
                <a:latin typeface="Courier New"/>
                <a:cs typeface="Courier New"/>
              </a:rPr>
              <a:t> </a:t>
            </a:r>
            <a:r>
              <a:rPr sz="3200" spc="-10" dirty="0">
                <a:latin typeface="Courier New"/>
                <a:cs typeface="Courier New"/>
              </a:rPr>
              <a:t>0</a:t>
            </a:r>
            <a:r>
              <a:rPr sz="3200" spc="6" dirty="0">
                <a:latin typeface="Courier New"/>
                <a:cs typeface="Courier New"/>
              </a:rPr>
              <a:t>x</a:t>
            </a:r>
            <a:r>
              <a:rPr sz="3200" spc="-6" dirty="0">
                <a:latin typeface="Courier New"/>
                <a:cs typeface="Courier New"/>
              </a:rPr>
              <a:t>a</a:t>
            </a:r>
            <a:r>
              <a:rPr sz="3200" spc="-10" dirty="0">
                <a:latin typeface="Courier New"/>
                <a:cs typeface="Courier New"/>
              </a:rPr>
              <a:t>0</a:t>
            </a:r>
            <a:r>
              <a:rPr sz="3200" spc="6" dirty="0">
                <a:latin typeface="Courier New"/>
                <a:cs typeface="Courier New"/>
              </a:rPr>
              <a:t>0</a:t>
            </a:r>
            <a:r>
              <a:rPr sz="3200" dirty="0">
                <a:latin typeface="Courier New"/>
                <a:cs typeface="Courier New"/>
              </a:rPr>
              <a:t>5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12800" y="4922989"/>
            <a:ext cx="161925" cy="220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400" spc="-10" dirty="0">
                <a:solidFill>
                  <a:srgbClr val="FF6633"/>
                </a:solidFill>
                <a:latin typeface="Wingdings"/>
                <a:cs typeface="Wingdings"/>
              </a:rPr>
              <a:t>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2800" y="5536398"/>
            <a:ext cx="161925" cy="220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400" spc="-10" dirty="0">
                <a:solidFill>
                  <a:srgbClr val="FF6633"/>
                </a:solidFill>
                <a:latin typeface="Wingdings"/>
                <a:cs typeface="Wingdings"/>
              </a:rPr>
              <a:t>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2800" y="6171398"/>
            <a:ext cx="161925" cy="220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400" spc="25" dirty="0">
                <a:solidFill>
                  <a:srgbClr val="FF6633"/>
                </a:solidFill>
                <a:latin typeface="Wingdings"/>
                <a:cs typeface="Wingdings"/>
              </a:rPr>
              <a:t>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36651" y="6090537"/>
            <a:ext cx="8082914" cy="9207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 marR="5079">
              <a:lnSpc>
                <a:spcPts val="3569"/>
              </a:lnSpc>
            </a:pPr>
            <a:r>
              <a:rPr sz="3200" spc="-6" dirty="0">
                <a:latin typeface="Arial"/>
                <a:cs typeface="Arial"/>
              </a:rPr>
              <a:t>Onl</a:t>
            </a:r>
            <a:r>
              <a:rPr sz="3200" dirty="0">
                <a:latin typeface="Arial"/>
                <a:cs typeface="Arial"/>
              </a:rPr>
              <a:t>y </a:t>
            </a:r>
            <a:r>
              <a:rPr sz="3200" spc="-6" dirty="0">
                <a:latin typeface="Arial"/>
                <a:cs typeface="Arial"/>
              </a:rPr>
              <a:t>'</a:t>
            </a:r>
            <a:r>
              <a:rPr sz="3200" spc="10" dirty="0">
                <a:latin typeface="Arial"/>
                <a:cs typeface="Arial"/>
              </a:rPr>
              <a:t>+</a:t>
            </a:r>
            <a:r>
              <a:rPr sz="3200" spc="-6" dirty="0">
                <a:latin typeface="Arial"/>
                <a:cs typeface="Arial"/>
              </a:rPr>
              <a:t>'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spc="-6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d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'</a:t>
            </a:r>
            <a:r>
              <a:rPr sz="3200" dirty="0">
                <a:latin typeface="Arial"/>
                <a:cs typeface="Arial"/>
              </a:rPr>
              <a:t>-</a:t>
            </a:r>
            <a:r>
              <a:rPr sz="3200" spc="-6" dirty="0">
                <a:latin typeface="Arial"/>
                <a:cs typeface="Arial"/>
              </a:rPr>
              <a:t>'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o</a:t>
            </a:r>
            <a:r>
              <a:rPr sz="3200" spc="-10" dirty="0">
                <a:latin typeface="Arial"/>
                <a:cs typeface="Arial"/>
              </a:rPr>
              <a:t>p</a:t>
            </a:r>
            <a:r>
              <a:rPr sz="3200" spc="-6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spc="-6" dirty="0">
                <a:latin typeface="Arial"/>
                <a:cs typeface="Arial"/>
              </a:rPr>
              <a:t>to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re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al</a:t>
            </a:r>
            <a:r>
              <a:rPr sz="3200" spc="-15" dirty="0">
                <a:latin typeface="Arial"/>
                <a:cs typeface="Arial"/>
              </a:rPr>
              <a:t>l</a:t>
            </a:r>
            <a:r>
              <a:rPr sz="3200" spc="-6" dirty="0">
                <a:latin typeface="Arial"/>
                <a:cs typeface="Arial"/>
              </a:rPr>
              <a:t>o</a:t>
            </a:r>
            <a:r>
              <a:rPr sz="3200" spc="6" dirty="0">
                <a:latin typeface="Arial"/>
                <a:cs typeface="Arial"/>
              </a:rPr>
              <a:t>w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spc="-6" dirty="0">
                <a:latin typeface="Arial"/>
                <a:cs typeface="Arial"/>
              </a:rPr>
              <a:t>d</a:t>
            </a:r>
            <a:r>
              <a:rPr sz="3200" dirty="0">
                <a:latin typeface="Arial"/>
                <a:cs typeface="Arial"/>
              </a:rPr>
              <a:t>.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'</a:t>
            </a:r>
            <a:r>
              <a:rPr sz="3200" spc="-6" dirty="0">
                <a:latin typeface="Arial"/>
                <a:cs typeface="Arial"/>
              </a:rPr>
              <a:t>*'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an</a:t>
            </a:r>
            <a:r>
              <a:rPr sz="3200" dirty="0">
                <a:latin typeface="Arial"/>
                <a:cs typeface="Arial"/>
              </a:rPr>
              <a:t>d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'/' 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re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spc="-6" dirty="0">
                <a:latin typeface="Arial"/>
                <a:cs typeface="Arial"/>
              </a:rPr>
              <a:t>an</a:t>
            </a:r>
            <a:r>
              <a:rPr sz="3200" spc="-15" dirty="0">
                <a:latin typeface="Arial"/>
                <a:cs typeface="Arial"/>
              </a:rPr>
              <a:t>i</a:t>
            </a:r>
            <a:r>
              <a:rPr sz="3200" spc="-6" dirty="0">
                <a:latin typeface="Arial"/>
                <a:cs typeface="Arial"/>
              </a:rPr>
              <a:t>n</a:t>
            </a:r>
            <a:r>
              <a:rPr sz="3200" spc="-10" dirty="0">
                <a:latin typeface="Arial"/>
                <a:cs typeface="Arial"/>
              </a:rPr>
              <a:t>g</a:t>
            </a:r>
            <a:r>
              <a:rPr sz="3200" spc="-6" dirty="0">
                <a:latin typeface="Arial"/>
                <a:cs typeface="Arial"/>
              </a:rPr>
              <a:t>le</a:t>
            </a:r>
            <a:r>
              <a:rPr sz="3200" spc="6" dirty="0">
                <a:latin typeface="Arial"/>
                <a:cs typeface="Arial"/>
              </a:rPr>
              <a:t>s</a:t>
            </a:r>
            <a:r>
              <a:rPr sz="3200" spc="-6" dirty="0">
                <a:latin typeface="Arial"/>
                <a:cs typeface="Arial"/>
              </a:rPr>
              <a:t>s.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190" y="598894"/>
            <a:ext cx="9075420" cy="666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38449" algn="l">
              <a:lnSpc>
                <a:spcPts val="5235"/>
              </a:lnSpc>
            </a:pPr>
            <a:r>
              <a:rPr dirty="0"/>
              <a:t>Poin</a:t>
            </a:r>
            <a:r>
              <a:rPr spc="-6" dirty="0"/>
              <a:t>t</a:t>
            </a:r>
            <a:r>
              <a:rPr dirty="0"/>
              <a:t>e</a:t>
            </a:r>
            <a:r>
              <a:rPr spc="-6" dirty="0"/>
              <a:t>r</a:t>
            </a:r>
            <a:r>
              <a:rPr dirty="0"/>
              <a:t>-</a:t>
            </a:r>
            <a:r>
              <a:rPr spc="-6" dirty="0"/>
              <a:t>t</a:t>
            </a:r>
            <a:r>
              <a:rPr dirty="0"/>
              <a:t>o</a:t>
            </a:r>
            <a:r>
              <a:rPr spc="-6" dirty="0"/>
              <a:t>-</a:t>
            </a:r>
            <a:r>
              <a:rPr dirty="0"/>
              <a:t>Po</a:t>
            </a:r>
            <a:r>
              <a:rPr spc="10" dirty="0"/>
              <a:t>i</a:t>
            </a:r>
            <a:r>
              <a:rPr spc="-6" dirty="0"/>
              <a:t>n</a:t>
            </a:r>
            <a:r>
              <a:rPr dirty="0"/>
              <a:t>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2800" y="1510498"/>
            <a:ext cx="161925" cy="220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400" spc="-10" dirty="0">
                <a:solidFill>
                  <a:srgbClr val="FF6633"/>
                </a:solidFill>
                <a:latin typeface="Wingdings"/>
                <a:cs typeface="Wingdings"/>
              </a:rPr>
              <a:t>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6650" y="1442337"/>
            <a:ext cx="7696834" cy="9207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 marR="5079">
              <a:lnSpc>
                <a:spcPts val="3569"/>
              </a:lnSpc>
            </a:pPr>
            <a:r>
              <a:rPr sz="3200" spc="-6" dirty="0">
                <a:latin typeface="Arial"/>
                <a:cs typeface="Arial"/>
              </a:rPr>
              <a:t>Point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r </a:t>
            </a:r>
            <a:r>
              <a:rPr sz="3200" spc="6" dirty="0">
                <a:latin typeface="Arial"/>
                <a:cs typeface="Arial"/>
              </a:rPr>
              <a:t>v</a:t>
            </a:r>
            <a:r>
              <a:rPr sz="3200" spc="-6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-6" dirty="0">
                <a:latin typeface="Arial"/>
                <a:cs typeface="Arial"/>
              </a:rPr>
              <a:t>ia</a:t>
            </a:r>
            <a:r>
              <a:rPr sz="3200" spc="-10" dirty="0">
                <a:latin typeface="Arial"/>
                <a:cs typeface="Arial"/>
              </a:rPr>
              <a:t>b</a:t>
            </a:r>
            <a:r>
              <a:rPr sz="3200" spc="-6" dirty="0">
                <a:latin typeface="Arial"/>
                <a:cs typeface="Arial"/>
              </a:rPr>
              <a:t>l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6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j</a:t>
            </a:r>
            <a:r>
              <a:rPr sz="3200" spc="-10" dirty="0">
                <a:latin typeface="Arial"/>
                <a:cs typeface="Arial"/>
              </a:rPr>
              <a:t>u</a:t>
            </a:r>
            <a:r>
              <a:rPr sz="3200" spc="6" dirty="0">
                <a:latin typeface="Arial"/>
                <a:cs typeface="Arial"/>
              </a:rPr>
              <a:t>s</a:t>
            </a:r>
            <a:r>
              <a:rPr sz="3200" spc="-6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 a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pl</a:t>
            </a:r>
            <a:r>
              <a:rPr sz="3200" spc="-15" dirty="0">
                <a:latin typeface="Arial"/>
                <a:cs typeface="Arial"/>
              </a:rPr>
              <a:t>a</a:t>
            </a:r>
            <a:r>
              <a:rPr sz="3200" spc="6" dirty="0">
                <a:latin typeface="Arial"/>
                <a:cs typeface="Arial"/>
              </a:rPr>
              <a:t>c</a:t>
            </a:r>
            <a:r>
              <a:rPr sz="3200" spc="-6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-</a:t>
            </a:r>
            <a:r>
              <a:rPr sz="3200" spc="-6" dirty="0">
                <a:latin typeface="Arial"/>
                <a:cs typeface="Arial"/>
              </a:rPr>
              <a:t>ho</a:t>
            </a:r>
            <a:r>
              <a:rPr sz="3200" spc="-15" dirty="0">
                <a:latin typeface="Arial"/>
                <a:cs typeface="Arial"/>
              </a:rPr>
              <a:t>l</a:t>
            </a:r>
            <a:r>
              <a:rPr sz="3200" spc="-6" dirty="0">
                <a:latin typeface="Arial"/>
                <a:cs typeface="Arial"/>
              </a:rPr>
              <a:t>de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f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an 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spc="-6" dirty="0">
                <a:latin typeface="Arial"/>
                <a:cs typeface="Arial"/>
              </a:rPr>
              <a:t>d</a:t>
            </a:r>
            <a:r>
              <a:rPr sz="3200" spc="-10" dirty="0">
                <a:latin typeface="Arial"/>
                <a:cs typeface="Arial"/>
              </a:rPr>
              <a:t>d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6" dirty="0">
                <a:latin typeface="Arial"/>
                <a:cs typeface="Arial"/>
              </a:rPr>
              <a:t>es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spc="6" dirty="0">
                <a:latin typeface="Arial"/>
                <a:cs typeface="Arial"/>
              </a:rPr>
              <a:t>v</a:t>
            </a:r>
            <a:r>
              <a:rPr sz="3200" spc="-6" dirty="0">
                <a:latin typeface="Arial"/>
                <a:cs typeface="Arial"/>
              </a:rPr>
              <a:t>a</a:t>
            </a:r>
            <a:r>
              <a:rPr sz="3200" spc="-15" dirty="0">
                <a:latin typeface="Arial"/>
                <a:cs typeface="Arial"/>
              </a:rPr>
              <a:t>l</a:t>
            </a:r>
            <a:r>
              <a:rPr sz="3200" spc="-6" dirty="0">
                <a:latin typeface="Arial"/>
                <a:cs typeface="Arial"/>
              </a:rPr>
              <a:t>u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spc="-6" dirty="0">
                <a:latin typeface="Arial"/>
                <a:cs typeface="Arial"/>
              </a:rPr>
              <a:t>,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d</a:t>
            </a:r>
            <a:r>
              <a:rPr sz="3200" spc="-6" dirty="0">
                <a:latin typeface="Arial"/>
                <a:cs typeface="Arial"/>
              </a:rPr>
              <a:t> i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6" dirty="0">
                <a:latin typeface="Arial"/>
                <a:cs typeface="Arial"/>
              </a:rPr>
              <a:t>s</a:t>
            </a:r>
            <a:r>
              <a:rPr sz="3200" spc="-6" dirty="0">
                <a:latin typeface="Arial"/>
                <a:cs typeface="Arial"/>
              </a:rPr>
              <a:t>e</a:t>
            </a:r>
            <a:r>
              <a:rPr sz="3200" spc="-15" dirty="0">
                <a:latin typeface="Arial"/>
                <a:cs typeface="Arial"/>
              </a:rPr>
              <a:t>l</a:t>
            </a:r>
            <a:r>
              <a:rPr sz="3200" spc="-6" dirty="0">
                <a:latin typeface="Arial"/>
                <a:cs typeface="Arial"/>
              </a:rPr>
              <a:t>f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s a</a:t>
            </a:r>
            <a:r>
              <a:rPr sz="3200" spc="-6" dirty="0">
                <a:latin typeface="Arial"/>
                <a:cs typeface="Arial"/>
              </a:rPr>
              <a:t> </a:t>
            </a:r>
            <a:r>
              <a:rPr sz="3200" spc="6" dirty="0">
                <a:latin typeface="Arial"/>
                <a:cs typeface="Arial"/>
              </a:rPr>
              <a:t>v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6" dirty="0">
                <a:latin typeface="Arial"/>
                <a:cs typeface="Arial"/>
              </a:rPr>
              <a:t>ia</a:t>
            </a:r>
            <a:r>
              <a:rPr sz="3200" spc="-10" dirty="0">
                <a:latin typeface="Arial"/>
                <a:cs typeface="Arial"/>
              </a:rPr>
              <a:t>b</a:t>
            </a:r>
            <a:r>
              <a:rPr sz="3200" spc="-6" dirty="0">
                <a:latin typeface="Arial"/>
                <a:cs typeface="Arial"/>
              </a:rPr>
              <a:t>le.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8011" y="2542113"/>
            <a:ext cx="172085" cy="322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2100" dirty="0">
                <a:solidFill>
                  <a:srgbClr val="FF6633"/>
                </a:solidFill>
                <a:latin typeface="Symbol"/>
                <a:cs typeface="Symbol"/>
              </a:rPr>
              <a:t>−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30780" y="2512203"/>
            <a:ext cx="6663055" cy="1203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 marR="5079">
              <a:lnSpc>
                <a:spcPts val="3120"/>
              </a:lnSpc>
            </a:pPr>
            <a:r>
              <a:rPr sz="2800" spc="-6" dirty="0">
                <a:latin typeface="Arial"/>
                <a:cs typeface="Arial"/>
              </a:rPr>
              <a:t>H</a:t>
            </a:r>
            <a:r>
              <a:rPr sz="2800" dirty="0">
                <a:latin typeface="Arial"/>
                <a:cs typeface="Arial"/>
              </a:rPr>
              <a:t>ence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6" dirty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p</a:t>
            </a:r>
            <a:r>
              <a:rPr sz="2800" spc="-10" dirty="0">
                <a:latin typeface="Arial"/>
                <a:cs typeface="Arial"/>
              </a:rPr>
              <a:t>o</a:t>
            </a:r>
            <a:r>
              <a:rPr sz="2800" spc="6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-6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er </a:t>
            </a:r>
            <a:r>
              <a:rPr sz="2800" spc="10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an</a:t>
            </a:r>
            <a:r>
              <a:rPr sz="2800" spc="6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ho</a:t>
            </a:r>
            <a:r>
              <a:rPr sz="2800" spc="-6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d</a:t>
            </a:r>
            <a:r>
              <a:rPr sz="2800" spc="6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add</a:t>
            </a:r>
            <a:r>
              <a:rPr sz="2800" spc="6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ess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6" dirty="0">
                <a:latin typeface="Arial"/>
                <a:cs typeface="Arial"/>
              </a:rPr>
              <a:t>f</a:t>
            </a:r>
            <a:r>
              <a:rPr sz="2800" spc="6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6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her p</a:t>
            </a:r>
            <a:r>
              <a:rPr sz="2800" spc="10" dirty="0">
                <a:latin typeface="Arial"/>
                <a:cs typeface="Arial"/>
              </a:rPr>
              <a:t>o</a:t>
            </a:r>
            <a:r>
              <a:rPr sz="2800" spc="-6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-6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er </a:t>
            </a:r>
            <a:r>
              <a:rPr sz="2800" spc="10" dirty="0">
                <a:latin typeface="Arial"/>
                <a:cs typeface="Arial"/>
              </a:rPr>
              <a:t>v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6" dirty="0">
                <a:latin typeface="Arial"/>
                <a:cs typeface="Arial"/>
              </a:rPr>
              <a:t>r</a:t>
            </a:r>
            <a:r>
              <a:rPr sz="2800" spc="6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ab</a:t>
            </a:r>
            <a:r>
              <a:rPr sz="2800" spc="-6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6" dirty="0">
                <a:latin typeface="Arial"/>
                <a:cs typeface="Arial"/>
              </a:rPr>
              <a:t>.</a:t>
            </a:r>
            <a:r>
              <a:rPr sz="2800" spc="6" dirty="0">
                <a:latin typeface="Arial"/>
                <a:cs typeface="Arial"/>
              </a:rPr>
              <a:t> </a:t>
            </a:r>
            <a:r>
              <a:rPr sz="2800" spc="-6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6" dirty="0">
                <a:latin typeface="Arial"/>
                <a:cs typeface="Arial"/>
              </a:rPr>
              <a:t> </a:t>
            </a:r>
            <a:r>
              <a:rPr sz="2800" spc="-6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ha</a:t>
            </a:r>
            <a:r>
              <a:rPr sz="2800" spc="-6" dirty="0">
                <a:latin typeface="Arial"/>
                <a:cs typeface="Arial"/>
              </a:rPr>
              <a:t>t</a:t>
            </a:r>
            <a:r>
              <a:rPr sz="2800" spc="6" dirty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ase</a:t>
            </a:r>
            <a:r>
              <a:rPr sz="2800" spc="6" dirty="0">
                <a:latin typeface="Arial"/>
                <a:cs typeface="Arial"/>
              </a:rPr>
              <a:t> </a:t>
            </a:r>
            <a:r>
              <a:rPr sz="2800" spc="-6" dirty="0">
                <a:latin typeface="Arial"/>
                <a:cs typeface="Arial"/>
              </a:rPr>
              <a:t>it</a:t>
            </a:r>
            <a:r>
              <a:rPr sz="2800" spc="6" dirty="0">
                <a:latin typeface="Arial"/>
                <a:cs typeface="Arial"/>
              </a:rPr>
              <a:t> i</a:t>
            </a:r>
            <a:r>
              <a:rPr sz="2800" dirty="0">
                <a:latin typeface="Arial"/>
                <a:cs typeface="Arial"/>
              </a:rPr>
              <a:t>s </a:t>
            </a:r>
            <a:r>
              <a:rPr sz="2800" spc="10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6" dirty="0">
                <a:latin typeface="Arial"/>
                <a:cs typeface="Arial"/>
              </a:rPr>
              <a:t>l</a:t>
            </a:r>
            <a:r>
              <a:rPr sz="2800" spc="6" dirty="0">
                <a:latin typeface="Arial"/>
                <a:cs typeface="Arial"/>
              </a:rPr>
              <a:t>l</a:t>
            </a:r>
            <a:r>
              <a:rPr sz="2800" spc="-10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d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6" dirty="0">
                <a:latin typeface="Arial"/>
                <a:cs typeface="Arial"/>
              </a:rPr>
              <a:t>“</a:t>
            </a:r>
            <a:r>
              <a:rPr sz="2800" dirty="0">
                <a:latin typeface="Arial"/>
                <a:cs typeface="Arial"/>
              </a:rPr>
              <a:t>doub</a:t>
            </a:r>
            <a:r>
              <a:rPr sz="2800" spc="6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6" dirty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p</a:t>
            </a:r>
            <a:r>
              <a:rPr sz="2800" spc="-10" dirty="0">
                <a:latin typeface="Arial"/>
                <a:cs typeface="Arial"/>
              </a:rPr>
              <a:t>o</a:t>
            </a:r>
            <a:r>
              <a:rPr sz="2800" spc="6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-6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6" dirty="0">
                <a:latin typeface="Arial"/>
                <a:cs typeface="Arial"/>
              </a:rPr>
              <a:t>r</a:t>
            </a:r>
            <a:r>
              <a:rPr sz="2800" spc="6" dirty="0">
                <a:latin typeface="Arial"/>
                <a:cs typeface="Arial"/>
              </a:rPr>
              <a:t>”</a:t>
            </a:r>
            <a:r>
              <a:rPr sz="2800" spc="-6" dirty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2800" y="3912068"/>
            <a:ext cx="161925" cy="220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400" spc="-10" dirty="0">
                <a:solidFill>
                  <a:srgbClr val="FF6633"/>
                </a:solidFill>
                <a:latin typeface="Wingdings"/>
                <a:cs typeface="Wingdings"/>
              </a:rPr>
              <a:t>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6651" y="3863121"/>
            <a:ext cx="7585075" cy="22081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3200" spc="-10" dirty="0">
                <a:latin typeface="Courier New"/>
                <a:cs typeface="Courier New"/>
              </a:rPr>
              <a:t>i</a:t>
            </a:r>
            <a:r>
              <a:rPr sz="3200" spc="6" dirty="0">
                <a:latin typeface="Courier New"/>
                <a:cs typeface="Courier New"/>
              </a:rPr>
              <a:t>n</a:t>
            </a:r>
            <a:r>
              <a:rPr sz="3200" spc="-6" dirty="0">
                <a:latin typeface="Courier New"/>
                <a:cs typeface="Courier New"/>
              </a:rPr>
              <a:t>t</a:t>
            </a:r>
            <a:r>
              <a:rPr sz="3200" spc="-10" dirty="0">
                <a:latin typeface="Courier New"/>
                <a:cs typeface="Courier New"/>
              </a:rPr>
              <a:t>*</a:t>
            </a:r>
            <a:r>
              <a:rPr sz="3200" spc="6" dirty="0">
                <a:latin typeface="Courier New"/>
                <a:cs typeface="Courier New"/>
              </a:rPr>
              <a:t>p</a:t>
            </a:r>
            <a:r>
              <a:rPr sz="3200" dirty="0">
                <a:latin typeface="Courier New"/>
                <a:cs typeface="Courier New"/>
              </a:rPr>
              <a:t>;</a:t>
            </a:r>
            <a:r>
              <a:rPr sz="3200" spc="-10" dirty="0">
                <a:latin typeface="Courier New"/>
                <a:cs typeface="Courier New"/>
              </a:rPr>
              <a:t> </a:t>
            </a:r>
            <a:r>
              <a:rPr sz="3200" spc="6" dirty="0">
                <a:latin typeface="Courier New"/>
                <a:cs typeface="Courier New"/>
              </a:rPr>
              <a:t>i</a:t>
            </a:r>
            <a:r>
              <a:rPr sz="3200" spc="-6" dirty="0">
                <a:latin typeface="Courier New"/>
                <a:cs typeface="Courier New"/>
              </a:rPr>
              <a:t>n</a:t>
            </a:r>
            <a:r>
              <a:rPr sz="3200" dirty="0">
                <a:latin typeface="Courier New"/>
                <a:cs typeface="Courier New"/>
              </a:rPr>
              <a:t>t</a:t>
            </a:r>
            <a:r>
              <a:rPr sz="3200" spc="-6" dirty="0">
                <a:latin typeface="Courier New"/>
                <a:cs typeface="Courier New"/>
              </a:rPr>
              <a:t>*</a:t>
            </a:r>
            <a:r>
              <a:rPr sz="3200" spc="-10" dirty="0">
                <a:latin typeface="Courier New"/>
                <a:cs typeface="Courier New"/>
              </a:rPr>
              <a:t>*</a:t>
            </a:r>
            <a:r>
              <a:rPr lang="en-US" sz="3200" spc="-10" dirty="0">
                <a:latin typeface="Courier New"/>
                <a:cs typeface="Courier New"/>
              </a:rPr>
              <a:t> </a:t>
            </a:r>
            <a:r>
              <a:rPr sz="3200" spc="6" dirty="0">
                <a:latin typeface="Courier New"/>
                <a:cs typeface="Courier New"/>
              </a:rPr>
              <a:t>p</a:t>
            </a:r>
            <a:r>
              <a:rPr sz="3200" spc="-6" dirty="0">
                <a:latin typeface="Courier New"/>
                <a:cs typeface="Courier New"/>
              </a:rPr>
              <a:t>p</a:t>
            </a:r>
            <a:r>
              <a:rPr sz="3200" dirty="0">
                <a:latin typeface="Courier New"/>
                <a:cs typeface="Courier New"/>
              </a:rPr>
              <a:t>;</a:t>
            </a:r>
            <a:r>
              <a:rPr sz="3200" spc="-6" dirty="0">
                <a:latin typeface="Courier New"/>
                <a:cs typeface="Courier New"/>
              </a:rPr>
              <a:t> p</a:t>
            </a:r>
            <a:r>
              <a:rPr sz="3200" dirty="0">
                <a:latin typeface="Courier New"/>
                <a:cs typeface="Courier New"/>
              </a:rPr>
              <a:t>p</a:t>
            </a:r>
            <a:r>
              <a:rPr sz="3200" spc="-6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=</a:t>
            </a:r>
            <a:r>
              <a:rPr sz="3200" spc="-10" dirty="0">
                <a:latin typeface="Courier New"/>
                <a:cs typeface="Courier New"/>
              </a:rPr>
              <a:t> </a:t>
            </a:r>
            <a:r>
              <a:rPr sz="3200" spc="6" dirty="0">
                <a:latin typeface="Courier New"/>
                <a:cs typeface="Courier New"/>
              </a:rPr>
              <a:t>&amp;</a:t>
            </a:r>
            <a:r>
              <a:rPr sz="3200" spc="-6" dirty="0">
                <a:latin typeface="Courier New"/>
                <a:cs typeface="Courier New"/>
              </a:rPr>
              <a:t>p;</a:t>
            </a:r>
            <a:endParaRPr sz="3200" dirty="0">
              <a:latin typeface="Courier New"/>
              <a:cs typeface="Courier New"/>
            </a:endParaRPr>
          </a:p>
          <a:p>
            <a:pPr marL="12698" marR="210798">
              <a:lnSpc>
                <a:spcPts val="3569"/>
              </a:lnSpc>
              <a:spcBef>
                <a:spcPts val="1490"/>
              </a:spcBef>
            </a:pPr>
            <a:r>
              <a:rPr sz="3200" spc="-10" dirty="0">
                <a:latin typeface="Arial"/>
                <a:cs typeface="Arial"/>
              </a:rPr>
              <a:t>e</a:t>
            </a:r>
            <a:r>
              <a:rPr sz="3200" spc="-6" dirty="0">
                <a:latin typeface="Arial"/>
                <a:cs typeface="Arial"/>
              </a:rPr>
              <a:t>.</a:t>
            </a:r>
            <a:r>
              <a:rPr sz="3200" dirty="0">
                <a:latin typeface="Arial"/>
                <a:cs typeface="Arial"/>
              </a:rPr>
              <a:t>g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6" dirty="0">
                <a:latin typeface="Arial"/>
                <a:cs typeface="Arial"/>
              </a:rPr>
              <a:t> f</a:t>
            </a:r>
            <a:r>
              <a:rPr sz="3200" spc="-10" dirty="0">
                <a:latin typeface="Arial"/>
                <a:cs typeface="Arial"/>
              </a:rPr>
              <a:t>u</a:t>
            </a:r>
            <a:r>
              <a:rPr sz="3200" spc="-6" dirty="0">
                <a:latin typeface="Arial"/>
                <a:cs typeface="Arial"/>
              </a:rPr>
              <a:t>n</a:t>
            </a:r>
            <a:r>
              <a:rPr sz="3200" spc="6" dirty="0">
                <a:latin typeface="Arial"/>
                <a:cs typeface="Arial"/>
              </a:rPr>
              <a:t>c</a:t>
            </a:r>
            <a:r>
              <a:rPr sz="3200" spc="-15" dirty="0">
                <a:latin typeface="Arial"/>
                <a:cs typeface="Arial"/>
              </a:rPr>
              <a:t>t</a:t>
            </a:r>
            <a:r>
              <a:rPr sz="3200" spc="-6" dirty="0">
                <a:latin typeface="Arial"/>
                <a:cs typeface="Arial"/>
              </a:rPr>
              <a:t>io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-10" dirty="0">
                <a:latin typeface="Arial"/>
                <a:cs typeface="Arial"/>
              </a:rPr>
              <a:t> m</a:t>
            </a:r>
            <a:r>
              <a:rPr sz="3200" spc="-6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y</a:t>
            </a:r>
            <a:r>
              <a:rPr sz="3200" spc="6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l</a:t>
            </a:r>
            <a:r>
              <a:rPr sz="3200" spc="-15" dirty="0">
                <a:latin typeface="Arial"/>
                <a:cs typeface="Arial"/>
              </a:rPr>
              <a:t>i</a:t>
            </a:r>
            <a:r>
              <a:rPr sz="3200" spc="6" dirty="0">
                <a:latin typeface="Arial"/>
                <a:cs typeface="Arial"/>
              </a:rPr>
              <a:t>k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6" dirty="0">
                <a:latin typeface="Arial"/>
                <a:cs typeface="Arial"/>
              </a:rPr>
              <a:t> </a:t>
            </a:r>
            <a:r>
              <a:rPr sz="3200" spc="-15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o</a:t>
            </a:r>
            <a:r>
              <a:rPr sz="3200" spc="-6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spc="-6" dirty="0">
                <a:latin typeface="Arial"/>
                <a:cs typeface="Arial"/>
              </a:rPr>
              <a:t>tu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-6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p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spc="-6" dirty="0">
                <a:latin typeface="Arial"/>
                <a:cs typeface="Arial"/>
              </a:rPr>
              <a:t>in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r val</a:t>
            </a:r>
            <a:r>
              <a:rPr sz="3200" spc="-15" dirty="0">
                <a:latin typeface="Arial"/>
                <a:cs typeface="Arial"/>
              </a:rPr>
              <a:t>u</a:t>
            </a:r>
            <a:r>
              <a:rPr sz="3200" dirty="0">
                <a:latin typeface="Arial"/>
                <a:cs typeface="Arial"/>
              </a:rPr>
              <a:t>e</a:t>
            </a:r>
          </a:p>
          <a:p>
            <a:pPr marL="12698">
              <a:spcBef>
                <a:spcPts val="925"/>
              </a:spcBef>
            </a:pPr>
            <a:r>
              <a:rPr sz="3200" spc="-10" dirty="0">
                <a:latin typeface="Courier New"/>
                <a:cs typeface="Courier New"/>
              </a:rPr>
              <a:t>v</a:t>
            </a:r>
            <a:r>
              <a:rPr sz="3200" spc="6" dirty="0">
                <a:latin typeface="Courier New"/>
                <a:cs typeface="Courier New"/>
              </a:rPr>
              <a:t>o</a:t>
            </a:r>
            <a:r>
              <a:rPr sz="3200" spc="-6" dirty="0">
                <a:latin typeface="Courier New"/>
                <a:cs typeface="Courier New"/>
              </a:rPr>
              <a:t>i</a:t>
            </a:r>
            <a:r>
              <a:rPr sz="3200" dirty="0">
                <a:latin typeface="Courier New"/>
                <a:cs typeface="Courier New"/>
              </a:rPr>
              <a:t>d</a:t>
            </a:r>
            <a:r>
              <a:rPr sz="3200" spc="-6" dirty="0">
                <a:latin typeface="Courier New"/>
                <a:cs typeface="Courier New"/>
              </a:rPr>
              <a:t> p</a:t>
            </a:r>
            <a:r>
              <a:rPr sz="3200" spc="-10" dirty="0">
                <a:latin typeface="Courier New"/>
                <a:cs typeface="Courier New"/>
              </a:rPr>
              <a:t>p</a:t>
            </a:r>
            <a:r>
              <a:rPr sz="3200" spc="6" dirty="0">
                <a:latin typeface="Courier New"/>
                <a:cs typeface="Courier New"/>
              </a:rPr>
              <a:t>_</a:t>
            </a:r>
            <a:r>
              <a:rPr sz="3200" spc="-6" dirty="0">
                <a:latin typeface="Courier New"/>
                <a:cs typeface="Courier New"/>
              </a:rPr>
              <a:t>e</a:t>
            </a:r>
            <a:r>
              <a:rPr sz="3200" spc="-10" dirty="0">
                <a:latin typeface="Courier New"/>
                <a:cs typeface="Courier New"/>
              </a:rPr>
              <a:t>x</a:t>
            </a:r>
            <a:r>
              <a:rPr sz="3200" spc="6" dirty="0">
                <a:latin typeface="Courier New"/>
                <a:cs typeface="Courier New"/>
              </a:rPr>
              <a:t>a</a:t>
            </a:r>
            <a:r>
              <a:rPr sz="3200" spc="-6" dirty="0">
                <a:latin typeface="Courier New"/>
                <a:cs typeface="Courier New"/>
              </a:rPr>
              <a:t>m</a:t>
            </a:r>
            <a:r>
              <a:rPr sz="3200" spc="-10" dirty="0">
                <a:latin typeface="Courier New"/>
                <a:cs typeface="Courier New"/>
              </a:rPr>
              <a:t>p</a:t>
            </a:r>
            <a:r>
              <a:rPr sz="3200" spc="6" dirty="0">
                <a:latin typeface="Courier New"/>
                <a:cs typeface="Courier New"/>
              </a:rPr>
              <a:t>l</a:t>
            </a:r>
            <a:r>
              <a:rPr sz="3200" spc="-6" dirty="0">
                <a:latin typeface="Courier New"/>
                <a:cs typeface="Courier New"/>
              </a:rPr>
              <a:t>e</a:t>
            </a:r>
            <a:r>
              <a:rPr sz="3200" spc="-10" dirty="0">
                <a:latin typeface="Courier New"/>
                <a:cs typeface="Courier New"/>
              </a:rPr>
              <a:t>(</a:t>
            </a:r>
            <a:r>
              <a:rPr sz="3200" spc="6" dirty="0">
                <a:latin typeface="Courier New"/>
                <a:cs typeface="Courier New"/>
              </a:rPr>
              <a:t>i</a:t>
            </a:r>
            <a:r>
              <a:rPr sz="3200" spc="-6" dirty="0">
                <a:latin typeface="Courier New"/>
                <a:cs typeface="Courier New"/>
              </a:rPr>
              <a:t>n</a:t>
            </a:r>
            <a:r>
              <a:rPr sz="3200" spc="-10" dirty="0">
                <a:latin typeface="Courier New"/>
                <a:cs typeface="Courier New"/>
              </a:rPr>
              <a:t>t</a:t>
            </a:r>
            <a:r>
              <a:rPr sz="3200" spc="6" dirty="0">
                <a:latin typeface="Courier New"/>
                <a:cs typeface="Courier New"/>
              </a:rPr>
              <a:t>*</a:t>
            </a:r>
            <a:r>
              <a:rPr sz="3200" dirty="0">
                <a:latin typeface="Courier New"/>
                <a:cs typeface="Courier New"/>
              </a:rPr>
              <a:t>*</a:t>
            </a:r>
            <a:r>
              <a:rPr sz="3200" spc="-10" dirty="0">
                <a:latin typeface="Courier New"/>
                <a:cs typeface="Courier New"/>
              </a:rPr>
              <a:t> </a:t>
            </a:r>
            <a:r>
              <a:rPr sz="3200" spc="6" dirty="0">
                <a:latin typeface="Courier New"/>
                <a:cs typeface="Courier New"/>
              </a:rPr>
              <a:t>p</a:t>
            </a:r>
            <a:r>
              <a:rPr sz="3200" dirty="0">
                <a:latin typeface="Courier New"/>
                <a:cs typeface="Courier New"/>
              </a:rPr>
              <a:t>)</a:t>
            </a:r>
            <a:r>
              <a:rPr sz="3200" spc="-1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{</a:t>
            </a:r>
            <a:r>
              <a:rPr sz="3200" spc="6" dirty="0">
                <a:latin typeface="Courier New"/>
                <a:cs typeface="Courier New"/>
              </a:rPr>
              <a:t> </a:t>
            </a:r>
            <a:r>
              <a:rPr sz="3200" spc="-10" dirty="0">
                <a:latin typeface="Courier New"/>
                <a:cs typeface="Courier New"/>
              </a:rPr>
              <a:t>*</a:t>
            </a:r>
            <a:r>
              <a:rPr sz="3200" dirty="0">
                <a:latin typeface="Courier New"/>
                <a:cs typeface="Courier New"/>
              </a:rPr>
              <a:t>p</a:t>
            </a:r>
            <a:r>
              <a:rPr sz="3200" spc="6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=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12800" y="4547068"/>
            <a:ext cx="161925" cy="220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400" spc="25" dirty="0">
                <a:solidFill>
                  <a:srgbClr val="FF6633"/>
                </a:solidFill>
                <a:latin typeface="Wingdings"/>
                <a:cs typeface="Wingdings"/>
              </a:rPr>
              <a:t>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2800" y="5613869"/>
            <a:ext cx="161925" cy="220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400" spc="25" dirty="0">
                <a:solidFill>
                  <a:srgbClr val="FF6633"/>
                </a:solidFill>
                <a:latin typeface="Wingdings"/>
                <a:cs typeface="Wingdings"/>
              </a:rPr>
              <a:t>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6650" y="5997990"/>
            <a:ext cx="1732280" cy="11116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3200" spc="-10" dirty="0">
                <a:latin typeface="Courier New"/>
                <a:cs typeface="Courier New"/>
              </a:rPr>
              <a:t>0</a:t>
            </a:r>
            <a:r>
              <a:rPr sz="3200" spc="6" dirty="0">
                <a:latin typeface="Courier New"/>
                <a:cs typeface="Courier New"/>
              </a:rPr>
              <a:t>x</a:t>
            </a:r>
            <a:r>
              <a:rPr sz="3200" spc="-6" dirty="0">
                <a:latin typeface="Courier New"/>
                <a:cs typeface="Courier New"/>
              </a:rPr>
              <a:t>8</a:t>
            </a:r>
            <a:r>
              <a:rPr sz="3200" spc="-10" dirty="0">
                <a:latin typeface="Courier New"/>
                <a:cs typeface="Courier New"/>
              </a:rPr>
              <a:t>0</a:t>
            </a:r>
            <a:r>
              <a:rPr sz="3200" spc="6" dirty="0">
                <a:latin typeface="Courier New"/>
                <a:cs typeface="Courier New"/>
              </a:rPr>
              <a:t>0</a:t>
            </a:r>
            <a:r>
              <a:rPr sz="3200" spc="-6" dirty="0">
                <a:latin typeface="Courier New"/>
                <a:cs typeface="Courier New"/>
              </a:rPr>
              <a:t>4;</a:t>
            </a:r>
            <a:endParaRPr sz="3200" dirty="0">
              <a:latin typeface="Courier New"/>
              <a:cs typeface="Courier New"/>
            </a:endParaRPr>
          </a:p>
          <a:p>
            <a:pPr marL="12698">
              <a:spcBef>
                <a:spcPts val="1000"/>
              </a:spcBef>
            </a:pPr>
            <a:r>
              <a:rPr sz="3200" spc="-10" dirty="0">
                <a:latin typeface="Courier New"/>
                <a:cs typeface="Courier New"/>
              </a:rPr>
              <a:t>i</a:t>
            </a:r>
            <a:r>
              <a:rPr sz="3200" spc="6" dirty="0">
                <a:latin typeface="Courier New"/>
                <a:cs typeface="Courier New"/>
              </a:rPr>
              <a:t>n</a:t>
            </a:r>
            <a:r>
              <a:rPr sz="3200" dirty="0">
                <a:latin typeface="Courier New"/>
                <a:cs typeface="Courier New"/>
              </a:rPr>
              <a:t>t</a:t>
            </a:r>
            <a:r>
              <a:rPr sz="3200" spc="-10" dirty="0">
                <a:latin typeface="Courier New"/>
                <a:cs typeface="Courier New"/>
              </a:rPr>
              <a:t> </a:t>
            </a:r>
            <a:r>
              <a:rPr sz="3200" spc="6" dirty="0">
                <a:latin typeface="Courier New"/>
                <a:cs typeface="Courier New"/>
              </a:rPr>
              <a:t>*</a:t>
            </a:r>
            <a:r>
              <a:rPr sz="3200" spc="-6" dirty="0">
                <a:latin typeface="Courier New"/>
                <a:cs typeface="Courier New"/>
              </a:rPr>
              <a:t>p;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87371" y="5997990"/>
            <a:ext cx="3682365" cy="11116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3200" dirty="0">
                <a:latin typeface="Courier New"/>
                <a:cs typeface="Courier New"/>
              </a:rPr>
              <a:t>}</a:t>
            </a:r>
          </a:p>
          <a:p>
            <a:pPr marL="12698">
              <a:spcBef>
                <a:spcPts val="1000"/>
              </a:spcBef>
            </a:pPr>
            <a:r>
              <a:rPr sz="3200" spc="-6" dirty="0">
                <a:latin typeface="Courier New"/>
                <a:cs typeface="Courier New"/>
              </a:rPr>
              <a:t>p</a:t>
            </a:r>
            <a:r>
              <a:rPr sz="3200" spc="-10" dirty="0">
                <a:latin typeface="Courier New"/>
                <a:cs typeface="Courier New"/>
              </a:rPr>
              <a:t>p</a:t>
            </a:r>
            <a:r>
              <a:rPr sz="3200" spc="6" dirty="0">
                <a:latin typeface="Courier New"/>
                <a:cs typeface="Courier New"/>
              </a:rPr>
              <a:t>_</a:t>
            </a:r>
            <a:r>
              <a:rPr sz="3200" spc="-6" dirty="0">
                <a:latin typeface="Courier New"/>
                <a:cs typeface="Courier New"/>
              </a:rPr>
              <a:t>e</a:t>
            </a:r>
            <a:r>
              <a:rPr sz="3200" spc="-10" dirty="0">
                <a:latin typeface="Courier New"/>
                <a:cs typeface="Courier New"/>
              </a:rPr>
              <a:t>x</a:t>
            </a:r>
            <a:r>
              <a:rPr sz="3200" spc="6" dirty="0">
                <a:latin typeface="Courier New"/>
                <a:cs typeface="Courier New"/>
              </a:rPr>
              <a:t>a</a:t>
            </a:r>
            <a:r>
              <a:rPr sz="3200" spc="-6" dirty="0">
                <a:latin typeface="Courier New"/>
                <a:cs typeface="Courier New"/>
              </a:rPr>
              <a:t>m</a:t>
            </a:r>
            <a:r>
              <a:rPr sz="3200" spc="-10" dirty="0">
                <a:latin typeface="Courier New"/>
                <a:cs typeface="Courier New"/>
              </a:rPr>
              <a:t>p</a:t>
            </a:r>
            <a:r>
              <a:rPr sz="3200" spc="6" dirty="0">
                <a:latin typeface="Courier New"/>
                <a:cs typeface="Courier New"/>
              </a:rPr>
              <a:t>l</a:t>
            </a:r>
            <a:r>
              <a:rPr sz="3200" spc="-6" dirty="0">
                <a:latin typeface="Courier New"/>
                <a:cs typeface="Courier New"/>
              </a:rPr>
              <a:t>e</a:t>
            </a:r>
            <a:r>
              <a:rPr sz="3200" spc="-10" dirty="0">
                <a:latin typeface="Courier New"/>
                <a:cs typeface="Courier New"/>
              </a:rPr>
              <a:t>(</a:t>
            </a:r>
            <a:r>
              <a:rPr sz="3200" spc="6" dirty="0">
                <a:latin typeface="Courier New"/>
                <a:cs typeface="Courier New"/>
              </a:rPr>
              <a:t>&amp;</a:t>
            </a:r>
            <a:r>
              <a:rPr sz="3200" spc="-6" dirty="0">
                <a:latin typeface="Courier New"/>
                <a:cs typeface="Courier New"/>
              </a:rPr>
              <a:t>p</a:t>
            </a:r>
            <a:r>
              <a:rPr sz="3200" spc="-10" dirty="0">
                <a:latin typeface="Courier New"/>
                <a:cs typeface="Courier New"/>
              </a:rPr>
              <a:t>)</a:t>
            </a:r>
            <a:r>
              <a:rPr sz="3200" dirty="0">
                <a:latin typeface="Courier New"/>
                <a:cs typeface="Courier New"/>
              </a:rPr>
              <a:t>;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12800" y="6662888"/>
            <a:ext cx="161925" cy="220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400" spc="25" dirty="0">
                <a:solidFill>
                  <a:srgbClr val="FF6633"/>
                </a:solidFill>
                <a:latin typeface="Wingdings"/>
                <a:cs typeface="Wingdings"/>
              </a:rPr>
              <a:t></a:t>
            </a:r>
            <a:endParaRPr sz="14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190" y="598894"/>
            <a:ext cx="9075420" cy="666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40998" algn="l">
              <a:lnSpc>
                <a:spcPts val="5235"/>
              </a:lnSpc>
            </a:pPr>
            <a:r>
              <a:rPr dirty="0"/>
              <a:t>P</a:t>
            </a:r>
            <a:r>
              <a:rPr spc="-6" dirty="0"/>
              <a:t>o</a:t>
            </a:r>
            <a:r>
              <a:rPr spc="10" dirty="0"/>
              <a:t>i</a:t>
            </a:r>
            <a:r>
              <a:rPr dirty="0"/>
              <a:t>n</a:t>
            </a:r>
            <a:r>
              <a:rPr spc="-6" dirty="0"/>
              <a:t>t</a:t>
            </a:r>
            <a:r>
              <a:rPr dirty="0"/>
              <a:t>er </a:t>
            </a:r>
            <a:r>
              <a:rPr spc="-6" dirty="0"/>
              <a:t>P</a:t>
            </a:r>
            <a:r>
              <a:rPr spc="10" dirty="0"/>
              <a:t>i</a:t>
            </a:r>
            <a:r>
              <a:rPr spc="-10" dirty="0"/>
              <a:t>t</a:t>
            </a:r>
            <a:r>
              <a:rPr dirty="0"/>
              <a:t>falls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2800" y="1510498"/>
            <a:ext cx="161925" cy="220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400" spc="-10" dirty="0">
                <a:solidFill>
                  <a:srgbClr val="FF6633"/>
                </a:solidFill>
                <a:latin typeface="Wingdings"/>
                <a:cs typeface="Wingdings"/>
              </a:rPr>
              <a:t>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6650" y="1442339"/>
            <a:ext cx="8262620" cy="55654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 marR="52064">
              <a:lnSpc>
                <a:spcPts val="3569"/>
              </a:lnSpc>
            </a:pPr>
            <a:r>
              <a:rPr sz="3200" spc="-10" dirty="0">
                <a:latin typeface="Arial"/>
                <a:cs typeface="Arial"/>
              </a:rPr>
              <a:t>Sinc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2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p</a:t>
            </a:r>
            <a:r>
              <a:rPr sz="3200" spc="-6" dirty="0">
                <a:latin typeface="Arial"/>
                <a:cs typeface="Arial"/>
              </a:rPr>
              <a:t>oi</a:t>
            </a:r>
            <a:r>
              <a:rPr sz="3200" spc="-15" dirty="0">
                <a:latin typeface="Arial"/>
                <a:cs typeface="Arial"/>
              </a:rPr>
              <a:t>n</a:t>
            </a:r>
            <a:r>
              <a:rPr sz="3200" spc="-6" dirty="0">
                <a:latin typeface="Arial"/>
                <a:cs typeface="Arial"/>
              </a:rPr>
              <a:t>te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h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spc="-6" dirty="0">
                <a:latin typeface="Arial"/>
                <a:cs typeface="Arial"/>
              </a:rPr>
              <a:t>ld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6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spc="-6" dirty="0">
                <a:latin typeface="Arial"/>
                <a:cs typeface="Arial"/>
              </a:rPr>
              <a:t>d</a:t>
            </a:r>
            <a:r>
              <a:rPr sz="3200" spc="-10" dirty="0">
                <a:latin typeface="Arial"/>
                <a:cs typeface="Arial"/>
              </a:rPr>
              <a:t>d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6" dirty="0">
                <a:latin typeface="Arial"/>
                <a:cs typeface="Arial"/>
              </a:rPr>
              <a:t>es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f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m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ry </a:t>
            </a:r>
            <a:r>
              <a:rPr sz="3200" spc="-15" dirty="0">
                <a:latin typeface="Arial"/>
                <a:cs typeface="Arial"/>
              </a:rPr>
              <a:t>l</a:t>
            </a:r>
            <a:r>
              <a:rPr sz="3200" spc="-6" dirty="0">
                <a:latin typeface="Arial"/>
                <a:cs typeface="Arial"/>
              </a:rPr>
              <a:t>o</a:t>
            </a:r>
            <a:r>
              <a:rPr sz="3200" spc="6" dirty="0">
                <a:latin typeface="Arial"/>
                <a:cs typeface="Arial"/>
              </a:rPr>
              <a:t>c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spc="-6" dirty="0">
                <a:latin typeface="Arial"/>
                <a:cs typeface="Arial"/>
              </a:rPr>
              <a:t>tio</a:t>
            </a:r>
            <a:r>
              <a:rPr sz="3200" spc="-10" dirty="0">
                <a:latin typeface="Arial"/>
                <a:cs typeface="Arial"/>
              </a:rPr>
              <a:t>n</a:t>
            </a:r>
            <a:r>
              <a:rPr sz="3200" spc="-6" dirty="0">
                <a:latin typeface="Arial"/>
                <a:cs typeface="Arial"/>
              </a:rPr>
              <a:t>,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</a:t>
            </a:r>
            <a:r>
              <a:rPr sz="3200" spc="-10" dirty="0">
                <a:latin typeface="Arial"/>
                <a:cs typeface="Arial"/>
              </a:rPr>
              <a:t>u</a:t>
            </a:r>
            <a:r>
              <a:rPr sz="3200" spc="6" dirty="0">
                <a:latin typeface="Arial"/>
                <a:cs typeface="Arial"/>
              </a:rPr>
              <a:t>s</a:t>
            </a:r>
            <a:r>
              <a:rPr sz="3200" spc="-6" dirty="0">
                <a:latin typeface="Arial"/>
                <a:cs typeface="Arial"/>
              </a:rPr>
              <a:t>t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ne</a:t>
            </a:r>
            <a:r>
              <a:rPr sz="3200" spc="6" dirty="0">
                <a:latin typeface="Arial"/>
                <a:cs typeface="Arial"/>
              </a:rPr>
              <a:t>v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r </a:t>
            </a:r>
            <a:r>
              <a:rPr sz="3200" spc="-10" dirty="0">
                <a:latin typeface="Arial"/>
                <a:cs typeface="Arial"/>
              </a:rPr>
              <a:t>b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6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u</a:t>
            </a:r>
            <a:r>
              <a:rPr sz="3200" spc="6" dirty="0">
                <a:latin typeface="Arial"/>
                <a:cs typeface="Arial"/>
              </a:rPr>
              <a:t>s</a:t>
            </a:r>
            <a:r>
              <a:rPr sz="3200" spc="-6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d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6" dirty="0">
                <a:latin typeface="Arial"/>
                <a:cs typeface="Arial"/>
              </a:rPr>
              <a:t>w</a:t>
            </a:r>
            <a:r>
              <a:rPr sz="3200" spc="-15" dirty="0">
                <a:latin typeface="Arial"/>
                <a:cs typeface="Arial"/>
              </a:rPr>
              <a:t>i</a:t>
            </a:r>
            <a:r>
              <a:rPr sz="3200" spc="-6" dirty="0">
                <a:latin typeface="Arial"/>
                <a:cs typeface="Arial"/>
              </a:rPr>
              <a:t>tho</a:t>
            </a:r>
            <a:r>
              <a:rPr sz="3200" spc="-10" dirty="0">
                <a:latin typeface="Arial"/>
                <a:cs typeface="Arial"/>
              </a:rPr>
              <a:t>u</a:t>
            </a:r>
            <a:r>
              <a:rPr sz="3200" spc="-6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p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6" dirty="0">
                <a:latin typeface="Arial"/>
                <a:cs typeface="Arial"/>
              </a:rPr>
              <a:t>o</a:t>
            </a:r>
            <a:r>
              <a:rPr sz="3200" spc="-10" dirty="0">
                <a:latin typeface="Arial"/>
                <a:cs typeface="Arial"/>
              </a:rPr>
              <a:t>p</a:t>
            </a:r>
            <a:r>
              <a:rPr sz="3200" spc="-6" dirty="0">
                <a:latin typeface="Arial"/>
                <a:cs typeface="Arial"/>
              </a:rPr>
              <a:t>er </a:t>
            </a:r>
            <a:r>
              <a:rPr sz="3200" spc="-15" dirty="0">
                <a:latin typeface="Arial"/>
                <a:cs typeface="Arial"/>
              </a:rPr>
              <a:t>i</a:t>
            </a:r>
            <a:r>
              <a:rPr sz="3200" spc="-6" dirty="0">
                <a:latin typeface="Arial"/>
                <a:cs typeface="Arial"/>
              </a:rPr>
              <a:t>ni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6" dirty="0">
                <a:latin typeface="Arial"/>
                <a:cs typeface="Arial"/>
              </a:rPr>
              <a:t>ial</a:t>
            </a:r>
            <a:r>
              <a:rPr sz="3200" spc="-10" dirty="0">
                <a:latin typeface="Arial"/>
                <a:cs typeface="Arial"/>
              </a:rPr>
              <a:t>i</a:t>
            </a:r>
            <a:r>
              <a:rPr sz="3200" spc="6" dirty="0">
                <a:latin typeface="Arial"/>
                <a:cs typeface="Arial"/>
              </a:rPr>
              <a:t>z</a:t>
            </a:r>
            <a:r>
              <a:rPr sz="3200" spc="-6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-6" dirty="0">
                <a:latin typeface="Arial"/>
                <a:cs typeface="Arial"/>
              </a:rPr>
              <a:t>i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spc="-6" dirty="0">
                <a:latin typeface="Arial"/>
                <a:cs typeface="Arial"/>
              </a:rPr>
              <a:t>n.</a:t>
            </a:r>
            <a:endParaRPr sz="3200" dirty="0">
              <a:latin typeface="Arial"/>
              <a:cs typeface="Arial"/>
            </a:endParaRPr>
          </a:p>
          <a:p>
            <a:pPr marL="12698" marR="119368">
              <a:lnSpc>
                <a:spcPts val="3569"/>
              </a:lnSpc>
              <a:spcBef>
                <a:spcPts val="1420"/>
              </a:spcBef>
            </a:pPr>
            <a:r>
              <a:rPr sz="3200" spc="-10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un</a:t>
            </a:r>
            <a:r>
              <a:rPr sz="3200" spc="-15" dirty="0">
                <a:latin typeface="Arial"/>
                <a:cs typeface="Arial"/>
              </a:rPr>
              <a:t>i</a:t>
            </a:r>
            <a:r>
              <a:rPr sz="3200" spc="-6" dirty="0">
                <a:latin typeface="Arial"/>
                <a:cs typeface="Arial"/>
              </a:rPr>
              <a:t>ni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-6" dirty="0">
                <a:latin typeface="Arial"/>
                <a:cs typeface="Arial"/>
              </a:rPr>
              <a:t>i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spc="-6" dirty="0">
                <a:latin typeface="Arial"/>
                <a:cs typeface="Arial"/>
              </a:rPr>
              <a:t>li</a:t>
            </a:r>
            <a:r>
              <a:rPr sz="3200" spc="6" dirty="0">
                <a:latin typeface="Arial"/>
                <a:cs typeface="Arial"/>
              </a:rPr>
              <a:t>z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d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poi</a:t>
            </a:r>
            <a:r>
              <a:rPr sz="3200" spc="-15" dirty="0">
                <a:latin typeface="Arial"/>
                <a:cs typeface="Arial"/>
              </a:rPr>
              <a:t>n</a:t>
            </a:r>
            <a:r>
              <a:rPr sz="3200" spc="-6" dirty="0">
                <a:latin typeface="Arial"/>
                <a:cs typeface="Arial"/>
              </a:rPr>
              <a:t>t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r </a:t>
            </a:r>
            <a:r>
              <a:rPr sz="3200" spc="-10" dirty="0">
                <a:latin typeface="Arial"/>
                <a:cs typeface="Arial"/>
              </a:rPr>
              <a:t>m</a:t>
            </a:r>
            <a:r>
              <a:rPr sz="3200" spc="-6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y</a:t>
            </a:r>
            <a:r>
              <a:rPr sz="3200" spc="6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h</a:t>
            </a:r>
            <a:r>
              <a:rPr sz="3200" spc="-6" dirty="0">
                <a:latin typeface="Arial"/>
                <a:cs typeface="Arial"/>
              </a:rPr>
              <a:t>ol</a:t>
            </a:r>
            <a:r>
              <a:rPr sz="3200" dirty="0">
                <a:latin typeface="Arial"/>
                <a:cs typeface="Arial"/>
              </a:rPr>
              <a:t>d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d</a:t>
            </a:r>
            <a:r>
              <a:rPr sz="3200" spc="-6" dirty="0">
                <a:latin typeface="Arial"/>
                <a:cs typeface="Arial"/>
              </a:rPr>
              <a:t>d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spc="6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6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spc="-6" dirty="0">
                <a:latin typeface="Arial"/>
                <a:cs typeface="Arial"/>
              </a:rPr>
              <a:t>f </a:t>
            </a:r>
            <a:r>
              <a:rPr sz="3200" dirty="0">
                <a:latin typeface="Arial"/>
                <a:cs typeface="Arial"/>
              </a:rPr>
              <a:t>so</a:t>
            </a:r>
            <a:r>
              <a:rPr sz="3200" spc="-10" dirty="0">
                <a:latin typeface="Arial"/>
                <a:cs typeface="Arial"/>
              </a:rPr>
              <a:t>m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6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m</a:t>
            </a:r>
            <a:r>
              <a:rPr sz="3200" spc="-6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m</a:t>
            </a:r>
            <a:r>
              <a:rPr sz="3200" spc="-6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ry </a:t>
            </a:r>
            <a:r>
              <a:rPr sz="3200" spc="-6" dirty="0">
                <a:latin typeface="Arial"/>
                <a:cs typeface="Arial"/>
              </a:rPr>
              <a:t>loca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-6" dirty="0">
                <a:latin typeface="Arial"/>
                <a:cs typeface="Arial"/>
              </a:rPr>
              <a:t>i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-6" dirty="0">
                <a:latin typeface="Arial"/>
                <a:cs typeface="Arial"/>
              </a:rPr>
              <a:t> </a:t>
            </a:r>
            <a:r>
              <a:rPr sz="3200" spc="-15" dirty="0">
                <a:latin typeface="Arial"/>
                <a:cs typeface="Arial"/>
              </a:rPr>
              <a:t>t</a:t>
            </a:r>
            <a:r>
              <a:rPr sz="3200" spc="-6" dirty="0">
                <a:latin typeface="Arial"/>
                <a:cs typeface="Arial"/>
              </a:rPr>
              <a:t>h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spc="-6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6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p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6" dirty="0">
                <a:latin typeface="Arial"/>
                <a:cs typeface="Arial"/>
              </a:rPr>
              <a:t>o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6" dirty="0">
                <a:latin typeface="Arial"/>
                <a:cs typeface="Arial"/>
              </a:rPr>
              <a:t>e</a:t>
            </a:r>
            <a:r>
              <a:rPr sz="3200" spc="6" dirty="0">
                <a:latin typeface="Arial"/>
                <a:cs typeface="Arial"/>
              </a:rPr>
              <a:t>c</a:t>
            </a:r>
            <a:r>
              <a:rPr sz="3200" spc="-15" dirty="0">
                <a:latin typeface="Arial"/>
                <a:cs typeface="Arial"/>
              </a:rPr>
              <a:t>t</a:t>
            </a:r>
            <a:r>
              <a:rPr sz="3200" spc="-6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d </a:t>
            </a:r>
            <a:r>
              <a:rPr sz="3200" spc="-10" dirty="0">
                <a:latin typeface="Arial"/>
                <a:cs typeface="Arial"/>
              </a:rPr>
              <a:t>b</a:t>
            </a:r>
            <a:r>
              <a:rPr sz="3200" dirty="0">
                <a:latin typeface="Arial"/>
                <a:cs typeface="Arial"/>
              </a:rPr>
              <a:t>y </a:t>
            </a:r>
            <a:r>
              <a:rPr sz="3200" spc="-6" dirty="0">
                <a:latin typeface="Arial"/>
                <a:cs typeface="Arial"/>
              </a:rPr>
              <a:t>Op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6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6" dirty="0">
                <a:latin typeface="Arial"/>
                <a:cs typeface="Arial"/>
              </a:rPr>
              <a:t>in</a:t>
            </a:r>
            <a:r>
              <a:rPr sz="3200" dirty="0">
                <a:latin typeface="Arial"/>
                <a:cs typeface="Arial"/>
              </a:rPr>
              <a:t>g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6" dirty="0">
                <a:latin typeface="Arial"/>
                <a:cs typeface="Arial"/>
              </a:rPr>
              <a:t>Sy</a:t>
            </a:r>
            <a:r>
              <a:rPr sz="3200" spc="-6" dirty="0">
                <a:latin typeface="Arial"/>
                <a:cs typeface="Arial"/>
              </a:rPr>
              <a:t>ste</a:t>
            </a:r>
            <a:r>
              <a:rPr sz="3200" spc="-10" dirty="0">
                <a:latin typeface="Arial"/>
                <a:cs typeface="Arial"/>
              </a:rPr>
              <a:t>m</a:t>
            </a:r>
            <a:r>
              <a:rPr sz="3200" spc="-6" dirty="0">
                <a:latin typeface="Arial"/>
                <a:cs typeface="Arial"/>
              </a:rPr>
              <a:t>.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6" dirty="0">
                <a:latin typeface="Arial"/>
                <a:cs typeface="Arial"/>
              </a:rPr>
              <a:t>s</a:t>
            </a:r>
            <a:r>
              <a:rPr sz="3200" spc="-10" dirty="0">
                <a:latin typeface="Arial"/>
                <a:cs typeface="Arial"/>
              </a:rPr>
              <a:t>u</a:t>
            </a:r>
            <a:r>
              <a:rPr sz="3200" spc="6" dirty="0">
                <a:latin typeface="Arial"/>
                <a:cs typeface="Arial"/>
              </a:rPr>
              <a:t>c</a:t>
            </a:r>
            <a:r>
              <a:rPr sz="3200" dirty="0">
                <a:latin typeface="Arial"/>
                <a:cs typeface="Arial"/>
              </a:rPr>
              <a:t>h</a:t>
            </a:r>
            <a:r>
              <a:rPr sz="3200" spc="-6" dirty="0">
                <a:latin typeface="Arial"/>
                <a:cs typeface="Arial"/>
              </a:rPr>
              <a:t> </a:t>
            </a:r>
            <a:r>
              <a:rPr sz="3200" spc="6" dirty="0">
                <a:latin typeface="Arial"/>
                <a:cs typeface="Arial"/>
              </a:rPr>
              <a:t>c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spc="6" dirty="0">
                <a:latin typeface="Arial"/>
                <a:cs typeface="Arial"/>
              </a:rPr>
              <a:t>s</a:t>
            </a:r>
            <a:r>
              <a:rPr sz="3200" spc="-6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,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d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- 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-6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f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6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n</a:t>
            </a:r>
            <a:r>
              <a:rPr sz="3200" spc="6" dirty="0">
                <a:latin typeface="Arial"/>
                <a:cs typeface="Arial"/>
              </a:rPr>
              <a:t>c</a:t>
            </a:r>
            <a:r>
              <a:rPr sz="3200" spc="-6" dirty="0">
                <a:latin typeface="Arial"/>
                <a:cs typeface="Arial"/>
              </a:rPr>
              <a:t>in</a:t>
            </a:r>
            <a:r>
              <a:rPr sz="3200" dirty="0">
                <a:latin typeface="Arial"/>
                <a:cs typeface="Arial"/>
              </a:rPr>
              <a:t>g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p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spc="-6" dirty="0">
                <a:latin typeface="Arial"/>
                <a:cs typeface="Arial"/>
              </a:rPr>
              <a:t>in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r </a:t>
            </a:r>
            <a:r>
              <a:rPr sz="3200" spc="-10" dirty="0">
                <a:latin typeface="Arial"/>
                <a:cs typeface="Arial"/>
              </a:rPr>
              <a:t>m</a:t>
            </a:r>
            <a:r>
              <a:rPr sz="3200" spc="-6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y </a:t>
            </a:r>
            <a:r>
              <a:rPr sz="3200" spc="6" dirty="0">
                <a:latin typeface="Arial"/>
                <a:cs typeface="Arial"/>
              </a:rPr>
              <a:t>c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6" dirty="0">
                <a:latin typeface="Arial"/>
                <a:cs typeface="Arial"/>
              </a:rPr>
              <a:t>a</a:t>
            </a:r>
            <a:r>
              <a:rPr sz="3200" spc="6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h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t</a:t>
            </a:r>
            <a:r>
              <a:rPr sz="3200" spc="-10" dirty="0">
                <a:latin typeface="Arial"/>
                <a:cs typeface="Arial"/>
              </a:rPr>
              <a:t>h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6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p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6" dirty="0">
                <a:latin typeface="Arial"/>
                <a:cs typeface="Arial"/>
              </a:rPr>
              <a:t>o</a:t>
            </a:r>
            <a:r>
              <a:rPr sz="3200" spc="-10" dirty="0">
                <a:latin typeface="Arial"/>
                <a:cs typeface="Arial"/>
              </a:rPr>
              <a:t>g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6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m</a:t>
            </a:r>
            <a:r>
              <a:rPr sz="3200" spc="-6" dirty="0">
                <a:latin typeface="Arial"/>
                <a:cs typeface="Arial"/>
              </a:rPr>
              <a:t>.</a:t>
            </a:r>
            <a:endParaRPr sz="3200" dirty="0">
              <a:latin typeface="Arial"/>
              <a:cs typeface="Arial"/>
            </a:endParaRPr>
          </a:p>
          <a:p>
            <a:pPr marL="12698" marR="502868">
              <a:lnSpc>
                <a:spcPts val="3569"/>
              </a:lnSpc>
              <a:spcBef>
                <a:spcPts val="1420"/>
              </a:spcBef>
            </a:pPr>
            <a:r>
              <a:rPr sz="3200" spc="-10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ini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-15" dirty="0">
                <a:latin typeface="Arial"/>
                <a:cs typeface="Arial"/>
              </a:rPr>
              <a:t>i</a:t>
            </a:r>
            <a:r>
              <a:rPr sz="3200" spc="-6" dirty="0">
                <a:latin typeface="Arial"/>
                <a:cs typeface="Arial"/>
              </a:rPr>
              <a:t>alize</a:t>
            </a:r>
            <a:r>
              <a:rPr sz="3200" dirty="0">
                <a:latin typeface="Arial"/>
                <a:cs typeface="Arial"/>
              </a:rPr>
              <a:t>d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p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spc="-6" dirty="0">
                <a:latin typeface="Arial"/>
                <a:cs typeface="Arial"/>
              </a:rPr>
              <a:t>in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r </a:t>
            </a:r>
            <a:r>
              <a:rPr sz="3200" spc="-6" dirty="0">
                <a:latin typeface="Arial"/>
                <a:cs typeface="Arial"/>
              </a:rPr>
              <a:t>d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spc="-6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s </a:t>
            </a:r>
            <a:r>
              <a:rPr sz="3200" spc="-6" dirty="0">
                <a:latin typeface="Arial"/>
                <a:cs typeface="Arial"/>
              </a:rPr>
              <a:t>no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6" dirty="0">
                <a:latin typeface="Arial"/>
                <a:cs typeface="Arial"/>
              </a:rPr>
              <a:t>k</a:t>
            </a:r>
            <a:r>
              <a:rPr sz="3200" spc="-6" dirty="0">
                <a:latin typeface="Arial"/>
                <a:cs typeface="Arial"/>
              </a:rPr>
              <a:t>n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w</a:t>
            </a:r>
            <a:r>
              <a:rPr lang="en-US" sz="3200" dirty="0">
                <a:latin typeface="Arial"/>
                <a:cs typeface="Arial"/>
              </a:rPr>
              <a:t> whether</a:t>
            </a:r>
            <a:r>
              <a:rPr sz="3200" spc="6" dirty="0">
                <a:latin typeface="Arial"/>
                <a:cs typeface="Arial"/>
              </a:rPr>
              <a:t> </a:t>
            </a:r>
            <a:r>
              <a:rPr sz="3200" spc="-15" dirty="0">
                <a:latin typeface="Arial"/>
                <a:cs typeface="Arial"/>
              </a:rPr>
              <a:t>t</a:t>
            </a:r>
            <a:r>
              <a:rPr sz="3200" spc="-6" dirty="0">
                <a:latin typeface="Arial"/>
                <a:cs typeface="Arial"/>
              </a:rPr>
              <a:t>he </a:t>
            </a:r>
            <a:r>
              <a:rPr sz="3200" spc="-10" dirty="0">
                <a:latin typeface="Arial"/>
                <a:cs typeface="Arial"/>
              </a:rPr>
              <a:t>me</a:t>
            </a:r>
            <a:r>
              <a:rPr sz="3200" dirty="0">
                <a:latin typeface="Arial"/>
                <a:cs typeface="Arial"/>
              </a:rPr>
              <a:t>m</a:t>
            </a:r>
            <a:r>
              <a:rPr sz="3200" spc="-6" dirty="0">
                <a:latin typeface="Arial"/>
                <a:cs typeface="Arial"/>
              </a:rPr>
              <a:t>o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dirty="0">
                <a:latin typeface="Arial"/>
                <a:cs typeface="Arial"/>
              </a:rPr>
              <a:t>y</a:t>
            </a:r>
            <a:r>
              <a:rPr sz="3200" spc="6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l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spc="6" dirty="0">
                <a:latin typeface="Arial"/>
                <a:cs typeface="Arial"/>
              </a:rPr>
              <a:t>c</a:t>
            </a:r>
            <a:r>
              <a:rPr sz="3200" spc="-6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6" dirty="0">
                <a:latin typeface="Arial"/>
                <a:cs typeface="Arial"/>
              </a:rPr>
              <a:t>io</a:t>
            </a:r>
            <a:r>
              <a:rPr sz="3200" spc="-1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t </a:t>
            </a:r>
            <a:r>
              <a:rPr sz="3200" spc="-15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6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p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spc="-6" dirty="0">
                <a:latin typeface="Arial"/>
                <a:cs typeface="Arial"/>
              </a:rPr>
              <a:t>in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6" dirty="0">
                <a:latin typeface="Arial"/>
                <a:cs typeface="Arial"/>
              </a:rPr>
              <a:t>in</a:t>
            </a:r>
            <a:r>
              <a:rPr sz="3200" dirty="0">
                <a:latin typeface="Arial"/>
                <a:cs typeface="Arial"/>
              </a:rPr>
              <a:t>g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o </a:t>
            </a:r>
            <a:r>
              <a:rPr sz="3200" spc="-10" dirty="0">
                <a:latin typeface="Arial"/>
                <a:cs typeface="Arial"/>
              </a:rPr>
              <a:t>h</a:t>
            </a:r>
            <a:r>
              <a:rPr sz="3200" spc="-6" dirty="0">
                <a:latin typeface="Arial"/>
                <a:cs typeface="Arial"/>
              </a:rPr>
              <a:t>ol</a:t>
            </a:r>
            <a:r>
              <a:rPr sz="3200" spc="-15" dirty="0">
                <a:latin typeface="Arial"/>
                <a:cs typeface="Arial"/>
              </a:rPr>
              <a:t>d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6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 val</a:t>
            </a:r>
            <a:r>
              <a:rPr sz="3200" spc="-15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d</a:t>
            </a:r>
            <a:r>
              <a:rPr sz="3200" spc="-6" dirty="0">
                <a:latin typeface="Arial"/>
                <a:cs typeface="Arial"/>
              </a:rPr>
              <a:t> </a:t>
            </a:r>
            <a:r>
              <a:rPr sz="3200" spc="6" dirty="0">
                <a:latin typeface="Arial"/>
                <a:cs typeface="Arial"/>
              </a:rPr>
              <a:t>v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spc="-6" dirty="0">
                <a:latin typeface="Arial"/>
                <a:cs typeface="Arial"/>
              </a:rPr>
              <a:t>lu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6" dirty="0">
                <a:latin typeface="Arial"/>
                <a:cs typeface="Arial"/>
              </a:rPr>
              <a:t>s</a:t>
            </a:r>
            <a:r>
              <a:rPr sz="3200" spc="-6" dirty="0">
                <a:latin typeface="Arial"/>
                <a:cs typeface="Arial"/>
              </a:rPr>
              <a:t>o</a:t>
            </a:r>
            <a:r>
              <a:rPr sz="3200" spc="-10" dirty="0">
                <a:latin typeface="Arial"/>
                <a:cs typeface="Arial"/>
              </a:rPr>
              <a:t>m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6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g</a:t>
            </a:r>
            <a:r>
              <a:rPr sz="3200" spc="-6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10" dirty="0">
                <a:latin typeface="Arial"/>
                <a:cs typeface="Arial"/>
              </a:rPr>
              <a:t>b</a:t>
            </a:r>
            <a:r>
              <a:rPr sz="3200" spc="-6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g</a:t>
            </a:r>
            <a:r>
              <a:rPr sz="3200" spc="-6" dirty="0">
                <a:latin typeface="Arial"/>
                <a:cs typeface="Arial"/>
              </a:rPr>
              <a:t>e.</a:t>
            </a:r>
            <a:endParaRPr sz="3200" dirty="0">
              <a:latin typeface="Arial"/>
              <a:cs typeface="Arial"/>
            </a:endParaRPr>
          </a:p>
          <a:p>
            <a:pPr marL="12698">
              <a:lnSpc>
                <a:spcPts val="3804"/>
              </a:lnSpc>
              <a:spcBef>
                <a:spcPts val="1075"/>
              </a:spcBef>
            </a:pPr>
            <a:r>
              <a:rPr sz="3200" dirty="0">
                <a:latin typeface="Arial"/>
                <a:cs typeface="Arial"/>
              </a:rPr>
              <a:t>A</a:t>
            </a:r>
            <a:r>
              <a:rPr sz="3200" spc="-6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p</a:t>
            </a:r>
            <a:r>
              <a:rPr sz="3200" spc="-6" dirty="0">
                <a:latin typeface="Arial"/>
                <a:cs typeface="Arial"/>
              </a:rPr>
              <a:t>oi</a:t>
            </a:r>
            <a:r>
              <a:rPr sz="3200" spc="-15" dirty="0">
                <a:latin typeface="Arial"/>
                <a:cs typeface="Arial"/>
              </a:rPr>
              <a:t>n</a:t>
            </a:r>
            <a:r>
              <a:rPr sz="3200" spc="-6" dirty="0">
                <a:latin typeface="Arial"/>
                <a:cs typeface="Arial"/>
              </a:rPr>
              <a:t>te</a:t>
            </a:r>
            <a:r>
              <a:rPr sz="3200" dirty="0">
                <a:latin typeface="Arial"/>
                <a:cs typeface="Arial"/>
              </a:rPr>
              <a:t>r ca</a:t>
            </a:r>
            <a:r>
              <a:rPr sz="3200" spc="-15" dirty="0">
                <a:latin typeface="Arial"/>
                <a:cs typeface="Arial"/>
              </a:rPr>
              <a:t>n</a:t>
            </a:r>
            <a:r>
              <a:rPr sz="3200" spc="-6" dirty="0">
                <a:latin typeface="Arial"/>
                <a:cs typeface="Arial"/>
              </a:rPr>
              <a:t>no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6" dirty="0">
                <a:latin typeface="Arial"/>
                <a:cs typeface="Arial"/>
              </a:rPr>
              <a:t>ac</a:t>
            </a:r>
            <a:r>
              <a:rPr sz="3200" dirty="0">
                <a:latin typeface="Arial"/>
                <a:cs typeface="Arial"/>
              </a:rPr>
              <a:t>k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b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spc="-6" dirty="0">
                <a:latin typeface="Arial"/>
                <a:cs typeface="Arial"/>
              </a:rPr>
              <a:t>u</a:t>
            </a:r>
            <a:r>
              <a:rPr sz="3200" spc="-10" dirty="0">
                <a:latin typeface="Arial"/>
                <a:cs typeface="Arial"/>
              </a:rPr>
              <a:t>n</a:t>
            </a:r>
            <a:r>
              <a:rPr sz="3200" spc="-6" dirty="0">
                <a:latin typeface="Arial"/>
                <a:cs typeface="Arial"/>
              </a:rPr>
              <a:t>da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-6" dirty="0">
                <a:latin typeface="Arial"/>
                <a:cs typeface="Arial"/>
              </a:rPr>
              <a:t>ie</a:t>
            </a:r>
            <a:r>
              <a:rPr sz="3200" dirty="0">
                <a:latin typeface="Arial"/>
                <a:cs typeface="Arial"/>
              </a:rPr>
              <a:t>s </a:t>
            </a:r>
            <a:r>
              <a:rPr sz="3200" spc="-6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f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n 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rr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spc="6" dirty="0">
                <a:latin typeface="Arial"/>
                <a:cs typeface="Arial"/>
              </a:rPr>
              <a:t>y</a:t>
            </a:r>
            <a:r>
              <a:rPr sz="3200" spc="-6" dirty="0">
                <a:latin typeface="Arial"/>
                <a:cs typeface="Arial"/>
              </a:rPr>
              <a:t>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2800" y="3051008"/>
            <a:ext cx="161925" cy="220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400" spc="25" dirty="0">
                <a:solidFill>
                  <a:srgbClr val="FF6633"/>
                </a:solidFill>
                <a:latin typeface="Wingdings"/>
                <a:cs typeface="Wingdings"/>
              </a:rPr>
              <a:t>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2800" y="5044909"/>
            <a:ext cx="161925" cy="220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400" spc="25" dirty="0">
                <a:solidFill>
                  <a:srgbClr val="FF6633"/>
                </a:solidFill>
                <a:latin typeface="Wingdings"/>
                <a:cs typeface="Wingdings"/>
              </a:rPr>
              <a:t>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2800" y="6585419"/>
            <a:ext cx="161925" cy="220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400" spc="-10" dirty="0">
                <a:solidFill>
                  <a:srgbClr val="FF6633"/>
                </a:solidFill>
                <a:latin typeface="Wingdings"/>
                <a:cs typeface="Wingdings"/>
              </a:rPr>
              <a:t></a:t>
            </a:r>
            <a:endParaRPr sz="14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190" y="555292"/>
            <a:ext cx="9075420" cy="75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7797"/>
            <a:r>
              <a:rPr dirty="0"/>
              <a:t>Re</a:t>
            </a:r>
            <a:r>
              <a:rPr spc="6" dirty="0"/>
              <a:t>v</a:t>
            </a:r>
            <a:r>
              <a:rPr dirty="0"/>
              <a:t>iew</a:t>
            </a:r>
            <a:r>
              <a:rPr spc="-6" dirty="0"/>
              <a:t> </a:t>
            </a:r>
            <a:r>
              <a:rPr dirty="0"/>
              <a:t>and</a:t>
            </a:r>
            <a:r>
              <a:rPr spc="-6" dirty="0"/>
              <a:t> </a:t>
            </a:r>
            <a:r>
              <a:rPr dirty="0"/>
              <a:t>Ba</a:t>
            </a:r>
            <a:r>
              <a:rPr spc="6" dirty="0"/>
              <a:t>c</a:t>
            </a:r>
            <a:r>
              <a:rPr dirty="0"/>
              <a:t>kgro</a:t>
            </a:r>
            <a:r>
              <a:rPr spc="-6" dirty="0"/>
              <a:t>u</a:t>
            </a:r>
            <a:r>
              <a:rPr dirty="0"/>
              <a:t>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2800" y="1725510"/>
            <a:ext cx="161925" cy="220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400" spc="25" dirty="0">
                <a:solidFill>
                  <a:srgbClr val="FF6633"/>
                </a:solidFill>
                <a:latin typeface="Wingdings"/>
                <a:cs typeface="Wingdings"/>
              </a:rPr>
              <a:t>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6651" y="1644649"/>
            <a:ext cx="3006090" cy="491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3200" spc="-6" dirty="0">
                <a:latin typeface="Arial"/>
                <a:cs typeface="Arial"/>
              </a:rPr>
              <a:t>Basi</a:t>
            </a:r>
            <a:r>
              <a:rPr sz="3200" dirty="0">
                <a:latin typeface="Arial"/>
                <a:cs typeface="Arial"/>
              </a:rPr>
              <a:t>c</a:t>
            </a:r>
            <a:r>
              <a:rPr sz="3200" spc="1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d</a:t>
            </a:r>
            <a:r>
              <a:rPr sz="3200" spc="-6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ta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t</a:t>
            </a:r>
            <a:r>
              <a:rPr sz="3200" spc="6" dirty="0">
                <a:latin typeface="Arial"/>
                <a:cs typeface="Arial"/>
              </a:rPr>
              <a:t>y</a:t>
            </a:r>
            <a:r>
              <a:rPr sz="3200" spc="-6" dirty="0">
                <a:latin typeface="Arial"/>
                <a:cs typeface="Arial"/>
              </a:rPr>
              <a:t>p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58011" y="2303735"/>
            <a:ext cx="172085" cy="322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2100" dirty="0">
                <a:solidFill>
                  <a:srgbClr val="FF6633"/>
                </a:solidFill>
                <a:latin typeface="Symbol"/>
                <a:cs typeface="Symbol"/>
              </a:rPr>
              <a:t>−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30780" y="2273824"/>
            <a:ext cx="48768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2800" spc="-10" dirty="0">
                <a:latin typeface="Arial"/>
                <a:cs typeface="Arial"/>
              </a:rPr>
              <a:t>P</a:t>
            </a:r>
            <a:r>
              <a:rPr sz="2800" spc="6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ace</a:t>
            </a:r>
            <a:r>
              <a:rPr sz="2800" spc="6" dirty="0">
                <a:latin typeface="Arial"/>
                <a:cs typeface="Arial"/>
              </a:rPr>
              <a:t>-</a:t>
            </a:r>
            <a:r>
              <a:rPr sz="2800" dirty="0">
                <a:latin typeface="Arial"/>
                <a:cs typeface="Arial"/>
              </a:rPr>
              <a:t>ho</a:t>
            </a:r>
            <a:r>
              <a:rPr sz="2800" spc="-6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de</a:t>
            </a:r>
            <a:r>
              <a:rPr sz="2800" spc="6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s </a:t>
            </a:r>
            <a:r>
              <a:rPr sz="2800" spc="-6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or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nu</a:t>
            </a:r>
            <a:r>
              <a:rPr sz="2800" spc="-6" dirty="0">
                <a:latin typeface="Arial"/>
                <a:cs typeface="Arial"/>
              </a:rPr>
              <a:t>m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6" dirty="0">
                <a:latin typeface="Arial"/>
                <a:cs typeface="Arial"/>
              </a:rPr>
              <a:t>r</a:t>
            </a:r>
            <a:r>
              <a:rPr sz="2800" spc="6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c da</a:t>
            </a:r>
            <a:r>
              <a:rPr sz="2800" spc="-6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866390" y="2868710"/>
            <a:ext cx="128270" cy="169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100" spc="20" dirty="0">
                <a:solidFill>
                  <a:srgbClr val="FF6633"/>
                </a:solidFill>
                <a:latin typeface="Wingdings"/>
                <a:cs typeface="Wingdings"/>
              </a:rPr>
              <a:t>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94379" y="2809019"/>
            <a:ext cx="4667250" cy="1340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 marR="5079">
              <a:lnSpc>
                <a:spcPct val="122200"/>
              </a:lnSpc>
            </a:pP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-6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 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um</a:t>
            </a:r>
            <a:r>
              <a:rPr sz="2400" spc="-10" dirty="0">
                <a:latin typeface="Arial"/>
                <a:cs typeface="Arial"/>
              </a:rPr>
              <a:t>be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10" dirty="0">
                <a:latin typeface="Arial"/>
                <a:cs typeface="Arial"/>
              </a:rPr>
              <a:t>(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6" dirty="0">
                <a:latin typeface="Arial"/>
                <a:cs typeface="Arial"/>
              </a:rPr>
              <a:t>t,</a:t>
            </a:r>
            <a:r>
              <a:rPr sz="2400" spc="6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ho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-6" dirty="0">
                <a:latin typeface="Arial"/>
                <a:cs typeface="Arial"/>
              </a:rPr>
              <a:t>t,</a:t>
            </a:r>
            <a:r>
              <a:rPr sz="2400" spc="6" dirty="0">
                <a:latin typeface="Arial"/>
                <a:cs typeface="Arial"/>
              </a:rPr>
              <a:t> </a:t>
            </a:r>
            <a:r>
              <a:rPr sz="2400" spc="-6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) </a:t>
            </a:r>
            <a:r>
              <a:rPr sz="2400" spc="-6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6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nu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-10" dirty="0">
                <a:latin typeface="Arial"/>
                <a:cs typeface="Arial"/>
              </a:rPr>
              <a:t>be</a:t>
            </a:r>
            <a:r>
              <a:rPr sz="2400" dirty="0">
                <a:latin typeface="Arial"/>
                <a:cs typeface="Arial"/>
              </a:rPr>
              <a:t>rs </a:t>
            </a:r>
            <a:r>
              <a:rPr sz="2400" spc="10" dirty="0">
                <a:latin typeface="Arial"/>
                <a:cs typeface="Arial"/>
              </a:rPr>
              <a:t>(</a:t>
            </a:r>
            <a:r>
              <a:rPr sz="2400" spc="-6" dirty="0">
                <a:latin typeface="Arial"/>
                <a:cs typeface="Arial"/>
              </a:rPr>
              <a:t>fl</a:t>
            </a:r>
            <a:r>
              <a:rPr sz="2400" spc="-10" dirty="0">
                <a:latin typeface="Arial"/>
                <a:cs typeface="Arial"/>
              </a:rPr>
              <a:t>oa</a:t>
            </a:r>
            <a:r>
              <a:rPr sz="2400" spc="-6" dirty="0">
                <a:latin typeface="Arial"/>
                <a:cs typeface="Arial"/>
              </a:rPr>
              <a:t>t,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dou</a:t>
            </a:r>
            <a:r>
              <a:rPr sz="2400" dirty="0">
                <a:latin typeface="Arial"/>
                <a:cs typeface="Arial"/>
              </a:rPr>
              <a:t>b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e) </a:t>
            </a:r>
            <a:r>
              <a:rPr sz="2400" spc="-6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h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-6" dirty="0">
                <a:latin typeface="Arial"/>
                <a:cs typeface="Arial"/>
              </a:rPr>
              <a:t>ct</a:t>
            </a:r>
            <a:r>
              <a:rPr sz="2400" dirty="0">
                <a:latin typeface="Arial"/>
                <a:cs typeface="Arial"/>
              </a:rPr>
              <a:t>ers </a:t>
            </a:r>
            <a:r>
              <a:rPr sz="2400" spc="-6" dirty="0">
                <a:latin typeface="Arial"/>
                <a:cs typeface="Arial"/>
              </a:rPr>
              <a:t>/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sym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ode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10" dirty="0">
                <a:latin typeface="Arial"/>
                <a:cs typeface="Arial"/>
              </a:rPr>
              <a:t>(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ha</a:t>
            </a:r>
            <a:r>
              <a:rPr sz="2400" dirty="0">
                <a:latin typeface="Arial"/>
                <a:cs typeface="Arial"/>
              </a:rPr>
              <a:t>r)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866390" y="3317020"/>
            <a:ext cx="128270" cy="169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100" spc="20" dirty="0">
                <a:solidFill>
                  <a:srgbClr val="FF6633"/>
                </a:solidFill>
                <a:latin typeface="Wingdings"/>
                <a:cs typeface="Wingdings"/>
              </a:rPr>
              <a:t>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66390" y="3764060"/>
            <a:ext cx="128270" cy="169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100" spc="20" dirty="0">
                <a:solidFill>
                  <a:srgbClr val="FF6633"/>
                </a:solidFill>
                <a:latin typeface="Wingdings"/>
                <a:cs typeface="Wingdings"/>
              </a:rPr>
              <a:t>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2800" y="4242650"/>
            <a:ext cx="161925" cy="220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400" spc="25" dirty="0">
                <a:solidFill>
                  <a:srgbClr val="FF6633"/>
                </a:solidFill>
                <a:latin typeface="Wingdings"/>
                <a:cs typeface="Wingdings"/>
              </a:rPr>
              <a:t>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36650" y="4161790"/>
            <a:ext cx="1200150" cy="1017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3200" spc="-6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rr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spc="6" dirty="0">
                <a:latin typeface="Arial"/>
                <a:cs typeface="Arial"/>
              </a:rPr>
              <a:t>y</a:t>
            </a:r>
            <a:r>
              <a:rPr sz="3200" dirty="0">
                <a:latin typeface="Arial"/>
                <a:cs typeface="Arial"/>
              </a:rPr>
              <a:t>s</a:t>
            </a:r>
          </a:p>
          <a:p>
            <a:pPr marL="733984">
              <a:spcBef>
                <a:spcPts val="1590"/>
              </a:spcBef>
            </a:pPr>
            <a:r>
              <a:rPr sz="2100" dirty="0">
                <a:solidFill>
                  <a:srgbClr val="FF6633"/>
                </a:solidFill>
                <a:latin typeface="Symbol"/>
                <a:cs typeface="Symbol"/>
              </a:rPr>
              <a:t>−</a:t>
            </a:r>
            <a:endParaRPr sz="2100" dirty="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30780" y="4790965"/>
            <a:ext cx="644461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2800" dirty="0">
                <a:latin typeface="Arial"/>
                <a:cs typeface="Arial"/>
              </a:rPr>
              <a:t>A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on</a:t>
            </a:r>
            <a:r>
              <a:rPr sz="2800" spc="-6" dirty="0">
                <a:latin typeface="Arial"/>
                <a:cs typeface="Arial"/>
              </a:rPr>
              <a:t>ti</a:t>
            </a:r>
            <a:r>
              <a:rPr sz="2800" dirty="0">
                <a:latin typeface="Arial"/>
                <a:cs typeface="Arial"/>
              </a:rPr>
              <a:t>guous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6" dirty="0">
                <a:latin typeface="Arial"/>
                <a:cs typeface="Arial"/>
              </a:rPr>
              <a:t>l</a:t>
            </a:r>
            <a:r>
              <a:rPr sz="2800" spc="6" dirty="0">
                <a:latin typeface="Arial"/>
                <a:cs typeface="Arial"/>
              </a:rPr>
              <a:t>i</a:t>
            </a:r>
            <a:r>
              <a:rPr sz="2800" spc="-6" dirty="0">
                <a:latin typeface="Arial"/>
                <a:cs typeface="Arial"/>
              </a:rPr>
              <a:t>st</a:t>
            </a:r>
            <a:r>
              <a:rPr sz="2800" spc="6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6" dirty="0">
                <a:latin typeface="Arial"/>
                <a:cs typeface="Arial"/>
              </a:rPr>
              <a:t>f</a:t>
            </a:r>
            <a:r>
              <a:rPr sz="2800" spc="6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6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pa</a:t>
            </a:r>
            <a:r>
              <a:rPr sz="2800" spc="-6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t</a:t>
            </a:r>
            <a:r>
              <a:rPr sz="2800" spc="-6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cu</a:t>
            </a:r>
            <a:r>
              <a:rPr sz="2800" spc="6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ar da</a:t>
            </a:r>
            <a:r>
              <a:rPr sz="2800" spc="-6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6" dirty="0">
                <a:latin typeface="Arial"/>
                <a:cs typeface="Arial"/>
              </a:rPr>
              <a:t> </a:t>
            </a:r>
            <a:r>
              <a:rPr sz="2800" spc="-6" dirty="0">
                <a:latin typeface="Arial"/>
                <a:cs typeface="Arial"/>
              </a:rPr>
              <a:t>t</a:t>
            </a:r>
            <a:r>
              <a:rPr sz="2800" spc="10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pe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12800" y="5417401"/>
            <a:ext cx="161925" cy="220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400" spc="25" dirty="0">
                <a:solidFill>
                  <a:srgbClr val="FF6633"/>
                </a:solidFill>
                <a:latin typeface="Wingdings"/>
                <a:cs typeface="Wingdings"/>
              </a:rPr>
              <a:t>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36650" y="5336540"/>
            <a:ext cx="1785620" cy="491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3200" spc="-15" dirty="0">
                <a:latin typeface="Arial"/>
                <a:cs typeface="Arial"/>
              </a:rPr>
              <a:t>F</a:t>
            </a:r>
            <a:r>
              <a:rPr sz="3200" spc="-6" dirty="0">
                <a:latin typeface="Arial"/>
                <a:cs typeface="Arial"/>
              </a:rPr>
              <a:t>u</a:t>
            </a:r>
            <a:r>
              <a:rPr sz="3200" spc="-10" dirty="0">
                <a:latin typeface="Arial"/>
                <a:cs typeface="Arial"/>
              </a:rPr>
              <a:t>n</a:t>
            </a:r>
            <a:r>
              <a:rPr sz="3200" spc="6" dirty="0">
                <a:latin typeface="Arial"/>
                <a:cs typeface="Arial"/>
              </a:rPr>
              <a:t>c</a:t>
            </a:r>
            <a:r>
              <a:rPr sz="3200" spc="-6" dirty="0">
                <a:latin typeface="Arial"/>
                <a:cs typeface="Arial"/>
              </a:rPr>
              <a:t>ti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spc="-6" dirty="0">
                <a:latin typeface="Arial"/>
                <a:cs typeface="Arial"/>
              </a:rPr>
              <a:t>ns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58011" y="5996895"/>
            <a:ext cx="172085" cy="322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2100" dirty="0">
                <a:solidFill>
                  <a:srgbClr val="FF6633"/>
                </a:solidFill>
                <a:latin typeface="Symbol"/>
                <a:cs typeface="Symbol"/>
              </a:rPr>
              <a:t>−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30779" y="5965714"/>
            <a:ext cx="6463665" cy="1073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 marR="5079">
              <a:lnSpc>
                <a:spcPct val="126800"/>
              </a:lnSpc>
            </a:pPr>
            <a:r>
              <a:rPr sz="2800" spc="-6" dirty="0">
                <a:latin typeface="Arial"/>
                <a:cs typeface="Arial"/>
              </a:rPr>
              <a:t>Gi</a:t>
            </a:r>
            <a:r>
              <a:rPr sz="2800" spc="10" dirty="0">
                <a:latin typeface="Arial"/>
                <a:cs typeface="Arial"/>
              </a:rPr>
              <a:t>v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6" dirty="0">
                <a:latin typeface="Arial"/>
                <a:cs typeface="Arial"/>
              </a:rPr>
              <a:t> </a:t>
            </a:r>
            <a:r>
              <a:rPr sz="2800" spc="6" dirty="0">
                <a:latin typeface="Arial"/>
                <a:cs typeface="Arial"/>
              </a:rPr>
              <a:t>“</a:t>
            </a:r>
            <a:r>
              <a:rPr sz="2800" dirty="0">
                <a:latin typeface="Arial"/>
                <a:cs typeface="Arial"/>
              </a:rPr>
              <a:t>na</a:t>
            </a:r>
            <a:r>
              <a:rPr sz="2800" spc="-6" dirty="0">
                <a:latin typeface="Arial"/>
                <a:cs typeface="Arial"/>
              </a:rPr>
              <a:t>m</a:t>
            </a:r>
            <a:r>
              <a:rPr sz="2800" dirty="0">
                <a:latin typeface="Arial"/>
                <a:cs typeface="Arial"/>
              </a:rPr>
              <a:t>e” </a:t>
            </a:r>
            <a:r>
              <a:rPr sz="2800" spc="-6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6" dirty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p</a:t>
            </a:r>
            <a:r>
              <a:rPr sz="2800" spc="-10" dirty="0">
                <a:latin typeface="Arial"/>
                <a:cs typeface="Arial"/>
              </a:rPr>
              <a:t>a</a:t>
            </a:r>
            <a:r>
              <a:rPr sz="2800" spc="6" dirty="0">
                <a:latin typeface="Arial"/>
                <a:cs typeface="Arial"/>
              </a:rPr>
              <a:t>r</a:t>
            </a:r>
            <a:r>
              <a:rPr sz="2800" spc="-6" dirty="0">
                <a:latin typeface="Arial"/>
                <a:cs typeface="Arial"/>
              </a:rPr>
              <a:t>ti</a:t>
            </a:r>
            <a:r>
              <a:rPr sz="2800" spc="10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u</a:t>
            </a:r>
            <a:r>
              <a:rPr sz="2800" spc="-6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ar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</a:t>
            </a:r>
            <a:r>
              <a:rPr sz="2800" spc="-6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10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6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6" dirty="0">
                <a:latin typeface="Arial"/>
                <a:cs typeface="Arial"/>
              </a:rPr>
              <a:t>f</a:t>
            </a:r>
            <a:r>
              <a:rPr sz="2800" spc="6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code </a:t>
            </a:r>
            <a:r>
              <a:rPr sz="2800" spc="-6" dirty="0">
                <a:latin typeface="Arial"/>
                <a:cs typeface="Arial"/>
              </a:rPr>
              <a:t>M</a:t>
            </a:r>
            <a:r>
              <a:rPr sz="2800" dirty="0">
                <a:latin typeface="Arial"/>
                <a:cs typeface="Arial"/>
              </a:rPr>
              <a:t>odu</a:t>
            </a:r>
            <a:r>
              <a:rPr sz="2800" spc="6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6" dirty="0">
                <a:latin typeface="Arial"/>
                <a:cs typeface="Arial"/>
              </a:rPr>
              <a:t>r</a:t>
            </a:r>
            <a:r>
              <a:rPr sz="2800" spc="6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za</a:t>
            </a:r>
            <a:r>
              <a:rPr sz="2800" spc="-6" dirty="0">
                <a:latin typeface="Arial"/>
                <a:cs typeface="Arial"/>
              </a:rPr>
              <a:t>ti</a:t>
            </a:r>
            <a:r>
              <a:rPr sz="2800" dirty="0">
                <a:latin typeface="Arial"/>
                <a:cs typeface="Arial"/>
              </a:rPr>
              <a:t>on</a:t>
            </a:r>
            <a:r>
              <a:rPr sz="2800" spc="6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&amp;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6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euse</a:t>
            </a:r>
            <a:r>
              <a:rPr sz="2800" spc="6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6" dirty="0">
                <a:latin typeface="Arial"/>
                <a:cs typeface="Arial"/>
              </a:rPr>
              <a:t>f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code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858011" y="6537915"/>
            <a:ext cx="172085" cy="322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2100" dirty="0">
                <a:solidFill>
                  <a:srgbClr val="FF6633"/>
                </a:solidFill>
                <a:latin typeface="Symbol"/>
                <a:cs typeface="Symbol"/>
              </a:rPr>
              <a:t>−</a:t>
            </a:r>
            <a:endParaRPr sz="21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did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Reviewed syllabus and grading</a:t>
            </a:r>
          </a:p>
          <a:p>
            <a:r>
              <a:rPr lang="en-US" dirty="0"/>
              <a:t>Installed software on your machines to connect to Linux servers</a:t>
            </a:r>
          </a:p>
          <a:p>
            <a:r>
              <a:rPr lang="en-US" dirty="0"/>
              <a:t>What is ‘build’?</a:t>
            </a:r>
          </a:p>
          <a:p>
            <a:pPr lvl="1"/>
            <a:r>
              <a:rPr lang="en-US" dirty="0"/>
              <a:t>Preprocess, compile, link, load into memory</a:t>
            </a:r>
          </a:p>
          <a:p>
            <a:r>
              <a:rPr lang="en-US" dirty="0"/>
              <a:t>What is execute?</a:t>
            </a:r>
          </a:p>
          <a:p>
            <a:pPr lvl="1"/>
            <a:r>
              <a:rPr lang="en-US" dirty="0"/>
              <a:t>Run the program</a:t>
            </a:r>
          </a:p>
        </p:txBody>
      </p:sp>
    </p:spTree>
    <p:extLst>
      <p:ext uri="{BB962C8B-B14F-4D97-AF65-F5344CB8AC3E}">
        <p14:creationId xmlns:p14="http://schemas.microsoft.com/office/powerpoint/2010/main" val="1752999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did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Wrote a C program in Bash (Linux)</a:t>
            </a:r>
          </a:p>
          <a:p>
            <a:pPr lvl="1"/>
            <a:r>
              <a:rPr lang="en-US" dirty="0"/>
              <a:t>Wrote Hello World source code using text editor</a:t>
            </a:r>
          </a:p>
          <a:p>
            <a:pPr lvl="1"/>
            <a:r>
              <a:rPr lang="en-US" dirty="0"/>
              <a:t>Compiled it into an executable using </a:t>
            </a:r>
            <a:r>
              <a:rPr lang="en-US" dirty="0" err="1"/>
              <a:t>gcc</a:t>
            </a:r>
            <a:r>
              <a:rPr lang="en-US" dirty="0"/>
              <a:t> on the Linux command line</a:t>
            </a:r>
          </a:p>
          <a:p>
            <a:pPr lvl="2"/>
            <a:r>
              <a:rPr lang="en-US" dirty="0"/>
              <a:t>output is </a:t>
            </a:r>
            <a:r>
              <a:rPr lang="en-US" dirty="0" err="1"/>
              <a:t>a.out</a:t>
            </a:r>
            <a:endParaRPr lang="en-US" dirty="0"/>
          </a:p>
          <a:p>
            <a:pPr lvl="1"/>
            <a:r>
              <a:rPr lang="en-US" dirty="0"/>
              <a:t>Executed (ran)  </a:t>
            </a:r>
            <a:r>
              <a:rPr lang="en-US" dirty="0" err="1"/>
              <a:t>a.out</a:t>
            </a:r>
            <a:endParaRPr lang="en-US" dirty="0"/>
          </a:p>
          <a:p>
            <a:pPr lvl="1"/>
            <a:r>
              <a:rPr lang="en-US" dirty="0"/>
              <a:t>Wrote a </a:t>
            </a:r>
            <a:r>
              <a:rPr lang="en-US" dirty="0" err="1"/>
              <a:t>Makefile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6521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did so far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 program on CLion</a:t>
            </a:r>
          </a:p>
          <a:p>
            <a:pPr lvl="1"/>
            <a:r>
              <a:rPr lang="en-US" dirty="0"/>
              <a:t>Installed on your own machines</a:t>
            </a:r>
          </a:p>
          <a:p>
            <a:pPr lvl="1"/>
            <a:r>
              <a:rPr lang="en-US" dirty="0"/>
              <a:t>Wrote a program</a:t>
            </a:r>
          </a:p>
          <a:p>
            <a:pPr lvl="1"/>
            <a:r>
              <a:rPr lang="en-US" dirty="0"/>
              <a:t>Compiled and ran it</a:t>
            </a:r>
          </a:p>
          <a:p>
            <a:pPr lvl="1"/>
            <a:r>
              <a:rPr lang="en-US" dirty="0"/>
              <a:t>Used basics of debugger</a:t>
            </a:r>
          </a:p>
          <a:p>
            <a:r>
              <a:rPr lang="en-US" dirty="0"/>
              <a:t>Arrays, address of arrays and </a:t>
            </a:r>
            <a:r>
              <a:rPr lang="en-US"/>
              <a:t>array elements</a:t>
            </a:r>
            <a:endParaRPr lang="en-US" dirty="0"/>
          </a:p>
          <a:p>
            <a:r>
              <a:rPr lang="en-US" dirty="0"/>
              <a:t>Basic pointer arithmetic – addition of 1 to addresses</a:t>
            </a:r>
          </a:p>
          <a:p>
            <a:r>
              <a:rPr lang="en-US" dirty="0"/>
              <a:t>Array variables as pointers</a:t>
            </a:r>
          </a:p>
          <a:p>
            <a:r>
              <a:rPr lang="en-US" dirty="0"/>
              <a:t>Behavior of </a:t>
            </a:r>
            <a:r>
              <a:rPr lang="en-US" dirty="0" err="1"/>
              <a:t>sizeof</a:t>
            </a:r>
            <a:r>
              <a:rPr lang="en-US" dirty="0"/>
              <a:t>() with arrays and with pointers</a:t>
            </a:r>
          </a:p>
          <a:p>
            <a:r>
              <a:rPr lang="en-US" dirty="0" err="1"/>
              <a:t>printf</a:t>
            </a:r>
            <a:r>
              <a:rPr lang="en-US" dirty="0"/>
              <a:t>() – format specifiers, including %d for </a:t>
            </a:r>
            <a:r>
              <a:rPr lang="en-US" dirty="0" err="1"/>
              <a:t>ints</a:t>
            </a:r>
            <a:r>
              <a:rPr lang="en-US" dirty="0"/>
              <a:t>, %s for strings, and %p for pointers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580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10083800" cy="564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702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array of xxx occupies a set of contiguous locations in memory</a:t>
            </a:r>
          </a:p>
          <a:p>
            <a:pPr lvl="1"/>
            <a:r>
              <a:rPr lang="en-US" dirty="0"/>
              <a:t>Limited in size by limit of pointer</a:t>
            </a:r>
          </a:p>
          <a:p>
            <a:r>
              <a:rPr lang="en-US" dirty="0"/>
              <a:t>An array is actually a pointer to the first element’s location in memory</a:t>
            </a:r>
          </a:p>
          <a:p>
            <a:r>
              <a:rPr lang="en-US" dirty="0"/>
              <a:t>The array variable is thus a pointer variable</a:t>
            </a:r>
          </a:p>
          <a:p>
            <a:pPr lvl="1"/>
            <a:r>
              <a:rPr lang="en-US" dirty="0"/>
              <a:t>Pointers </a:t>
            </a:r>
            <a:r>
              <a:rPr lang="en-US"/>
              <a:t>are 4-8 </a:t>
            </a:r>
            <a:r>
              <a:rPr lang="en-US" dirty="0"/>
              <a:t>bytes long</a:t>
            </a:r>
          </a:p>
        </p:txBody>
      </p:sp>
    </p:spTree>
    <p:extLst>
      <p:ext uri="{BB962C8B-B14F-4D97-AF65-F5344CB8AC3E}">
        <p14:creationId xmlns:p14="http://schemas.microsoft.com/office/powerpoint/2010/main" val="2696605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and char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string is an array of </a:t>
            </a:r>
            <a:r>
              <a:rPr lang="en-US" dirty="0">
                <a:latin typeface="Courier New"/>
                <a:cs typeface="Courier New"/>
              </a:rPr>
              <a:t>char</a:t>
            </a:r>
            <a:r>
              <a:rPr lang="en-US" dirty="0"/>
              <a:t>s, terminated by a null character.</a:t>
            </a:r>
          </a:p>
          <a:p>
            <a:r>
              <a:rPr lang="en-US" dirty="0"/>
              <a:t>An </a:t>
            </a:r>
            <a:r>
              <a:rPr lang="en-US" dirty="0">
                <a:latin typeface="Courier New"/>
                <a:cs typeface="Courier New"/>
              </a:rPr>
              <a:t>char</a:t>
            </a:r>
            <a:r>
              <a:rPr lang="en-US" dirty="0"/>
              <a:t> array variable is a string starting from the character at the pointer location, ending at the null character.</a:t>
            </a:r>
          </a:p>
          <a:p>
            <a:r>
              <a:rPr lang="en-US" dirty="0">
                <a:latin typeface="Courier New"/>
                <a:cs typeface="Courier New"/>
              </a:rPr>
              <a:t>char </a:t>
            </a:r>
            <a:r>
              <a:rPr lang="en-US" dirty="0" err="1">
                <a:latin typeface="Courier New"/>
                <a:cs typeface="Courier New"/>
              </a:rPr>
              <a:t>str</a:t>
            </a:r>
            <a:r>
              <a:rPr lang="en-US" dirty="0">
                <a:latin typeface="Courier New"/>
                <a:cs typeface="Courier New"/>
              </a:rPr>
              <a:t> [] = {‘a’, ‘b’, ‘c’}; </a:t>
            </a:r>
            <a:r>
              <a:rPr lang="en-US" dirty="0"/>
              <a:t>is an array of 3 characters + an automatically inserted null character at the end.</a:t>
            </a:r>
          </a:p>
        </p:txBody>
      </p:sp>
    </p:spTree>
    <p:extLst>
      <p:ext uri="{BB962C8B-B14F-4D97-AF65-F5344CB8AC3E}">
        <p14:creationId xmlns:p14="http://schemas.microsoft.com/office/powerpoint/2010/main" val="196124563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1293</TotalTime>
  <Words>1337</Words>
  <Application>Microsoft Macintosh PowerPoint</Application>
  <PresentationFormat>Custom</PresentationFormat>
  <Paragraphs>266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Courier New</vt:lpstr>
      <vt:lpstr>Symbol</vt:lpstr>
      <vt:lpstr>Tahoma</vt:lpstr>
      <vt:lpstr>Times New Roman</vt:lpstr>
      <vt:lpstr>Wingdings</vt:lpstr>
      <vt:lpstr>1_Office Theme</vt:lpstr>
      <vt:lpstr>PowerPoint Presentation</vt:lpstr>
      <vt:lpstr>Outline</vt:lpstr>
      <vt:lpstr>Review and Background</vt:lpstr>
      <vt:lpstr>What we did so far</vt:lpstr>
      <vt:lpstr>What we did so far</vt:lpstr>
      <vt:lpstr>What we did so far </vt:lpstr>
      <vt:lpstr>PowerPoint Presentation</vt:lpstr>
      <vt:lpstr>Arrays</vt:lpstr>
      <vt:lpstr>Strings and char arrays</vt:lpstr>
      <vt:lpstr>Instapoll 1</vt:lpstr>
      <vt:lpstr>Passing arrays to functions</vt:lpstr>
      <vt:lpstr>Array program</vt:lpstr>
      <vt:lpstr>Pointers</vt:lpstr>
      <vt:lpstr>What are pointers?</vt:lpstr>
      <vt:lpstr>What are pointers?</vt:lpstr>
      <vt:lpstr>Pointer Operators</vt:lpstr>
      <vt:lpstr>Pointers and Functions</vt:lpstr>
      <vt:lpstr>In &amp; Out Arguments of Function</vt:lpstr>
      <vt:lpstr>Pointers and Arrays</vt:lpstr>
      <vt:lpstr>Pointer Arithmetic</vt:lpstr>
      <vt:lpstr>The NULL pointer</vt:lpstr>
      <vt:lpstr>Ragged Arrays</vt:lpstr>
      <vt:lpstr>Instapoll 3</vt:lpstr>
      <vt:lpstr>Pointer Arithmetic</vt:lpstr>
      <vt:lpstr>Pointer-to-Pointer</vt:lpstr>
      <vt:lpstr>Pointer Pitfalls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Border</dc:title>
  <dc:creator>Omar Mukhtar</dc:creator>
  <cp:lastModifiedBy>Microsoft Office User</cp:lastModifiedBy>
  <cp:revision>30</cp:revision>
  <cp:lastPrinted>2019-09-04T18:00:18Z</cp:lastPrinted>
  <dcterms:created xsi:type="dcterms:W3CDTF">2016-08-31T15:18:46Z</dcterms:created>
  <dcterms:modified xsi:type="dcterms:W3CDTF">2022-01-25T19:49:22Z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2010-01-02T00:00:00Z</vt:filetime>
  </property>
  <property fmtid="{D5CDD505-2E9C-101B-9397-08002B2CF9AE}" pid="3" name="Creator">
    <vt:lpwstr>Impress</vt:lpwstr>
  </property>
  <property fmtid="{D5CDD505-2E9C-101B-9397-08002B2CF9AE}" pid="4" name="LastSaved">
    <vt:filetime>2016-08-31T00:00:00Z</vt:filetime>
  </property>
</Properties>
</file>