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7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7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40D2-D372-D045-9D44-A17AE6AB0E5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7624-F6D4-B845-BDD9-5E5C49BC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312 </a:t>
            </a:r>
            <a:br>
              <a:rPr lang="en-US" dirty="0" smtClean="0"/>
            </a:br>
            <a:r>
              <a:rPr lang="en-US" dirty="0" smtClean="0"/>
              <a:t>Day 3 -- </a:t>
            </a:r>
            <a:r>
              <a:rPr lang="en-US" dirty="0" err="1" smtClean="0"/>
              <a:t>iClicker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Vallath Nandakumar</a:t>
            </a:r>
          </a:p>
          <a:p>
            <a:r>
              <a:rPr lang="en-US" dirty="0" smtClean="0"/>
              <a:t>Department of ECE</a:t>
            </a:r>
          </a:p>
          <a:p>
            <a:r>
              <a:rPr lang="en-US" dirty="0" smtClean="0"/>
              <a:t>UT Austin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8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iClicker</a:t>
            </a:r>
            <a:r>
              <a:rPr lang="en-US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714"/>
            <a:ext cx="8432038" cy="48874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char a [] = {‘a’, ‘b’, ‘c’, ‘\0’};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(“%s”, a + 1);</a:t>
            </a:r>
          </a:p>
          <a:p>
            <a:pPr marL="0" indent="0">
              <a:buNone/>
            </a:pPr>
            <a:r>
              <a:rPr lang="en-US" dirty="0" smtClean="0"/>
              <a:t>The output on the console is: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abc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abc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”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bc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Other (other stuff, compile error, or runtime error)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iClicker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714"/>
            <a:ext cx="8432038" cy="48874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char a [] = {‘a’, ‘b’, ‘</a:t>
            </a:r>
            <a:r>
              <a:rPr lang="en-US" smtClean="0">
                <a:latin typeface="Courier New"/>
                <a:cs typeface="Courier New"/>
              </a:rPr>
              <a:t>c</a:t>
            </a:r>
            <a:r>
              <a:rPr lang="en-US">
                <a:latin typeface="Courier New"/>
                <a:cs typeface="Courier New"/>
              </a:rPr>
              <a:t>’, ‘\0’}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(“%s”, a + 5);</a:t>
            </a:r>
          </a:p>
          <a:p>
            <a:pPr marL="0" indent="0">
              <a:buNone/>
            </a:pPr>
            <a:r>
              <a:rPr lang="en-US" dirty="0" smtClean="0"/>
              <a:t>The output on the console is: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abc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abc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”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bc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Other (other stuff, compile error, or runtime error)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1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135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EE 312  Day 3 -- iClicker</vt:lpstr>
      <vt:lpstr>iClicker 1</vt:lpstr>
      <vt:lpstr>iClicker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312  Day 3</dc:title>
  <dc:creator>Vallath Nandakumar</dc:creator>
  <cp:lastModifiedBy>Vallath Nandakumar</cp:lastModifiedBy>
  <cp:revision>18</cp:revision>
  <dcterms:created xsi:type="dcterms:W3CDTF">2016-06-07T22:28:43Z</dcterms:created>
  <dcterms:modified xsi:type="dcterms:W3CDTF">2017-01-23T16:00:00Z</dcterms:modified>
</cp:coreProperties>
</file>