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0" r:id="rId3"/>
    <p:sldId id="27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xmlns=""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426"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25C8972C-A5C2-38BE-955F-70EF82FD640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xmlns=""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919D33D-711B-F263-F70D-564BBF82D16B}"/>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xmlns=""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6C0D9A3-D5D1-F872-C27C-28D2838C846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xmlns=""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FE48738-C2FA-2B1A-F168-EF40C5B4CE07}"/>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xmlns=""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06BEFE7-4C10-14DD-7FEA-AD0AAC52625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xmlns=""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E3EB8E02-FE7A-B16A-1AA7-4937342F662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xmlns=""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55AE8DF0-099B-A8C9-A707-04E3E075899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8" name="Footer Placeholder 7">
            <a:extLst>
              <a:ext uri="{FF2B5EF4-FFF2-40B4-BE49-F238E27FC236}">
                <a16:creationId xmlns:a16="http://schemas.microsoft.com/office/drawing/2014/main" xmlns=""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FB281795-B836-00AA-2FA2-69E0CC66F476}"/>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4" name="Footer Placeholder 3">
            <a:extLst>
              <a:ext uri="{FF2B5EF4-FFF2-40B4-BE49-F238E27FC236}">
                <a16:creationId xmlns:a16="http://schemas.microsoft.com/office/drawing/2014/main" xmlns=""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C14493-B0E0-1836-323A-DE5E4EA0C6FF}"/>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3" name="Footer Placeholder 2">
            <a:extLst>
              <a:ext uri="{FF2B5EF4-FFF2-40B4-BE49-F238E27FC236}">
                <a16:creationId xmlns:a16="http://schemas.microsoft.com/office/drawing/2014/main" xmlns=""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CCA21F4-6440-6324-FD51-67857BA87CF4}"/>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xmlns=""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CF148C-9367-7DF7-865C-C5332674ED2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xmlns=""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xmlns=""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xmlns=""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xmlns=""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600" b="1" dirty="0"/>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xmlns="" id="{A6318765-F741-263A-F5FF-0EF7FBA2CBC9}"/>
              </a:ext>
            </a:extLst>
          </p:cNvPr>
          <p:cNvGrpSpPr/>
          <p:nvPr/>
        </p:nvGrpSpPr>
        <p:grpSpPr>
          <a:xfrm>
            <a:off x="29466" y="4564414"/>
            <a:ext cx="3549019" cy="2390911"/>
            <a:chOff x="129345" y="7397115"/>
            <a:chExt cx="6029990"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29345" y="8160306"/>
              <a:ext cx="6029990" cy="3230757"/>
              <a:chOff x="-13615" y="-38100"/>
              <a:chExt cx="1088759"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r>
                  <a:rPr lang="en-US" sz="1400" dirty="0" smtClean="0">
                    <a:solidFill>
                      <a:schemeClr val="bg1"/>
                    </a:solidFill>
                  </a:rPr>
                  <a:t>23505a4205@pvpsit.ac.in</a:t>
                </a:r>
                <a:endParaRPr lang="en-IN" sz="1400" dirty="0">
                  <a:solidFill>
                    <a:schemeClr val="bg1"/>
                  </a:solidFill>
                </a:endParaRPr>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xmlns="" id="{D13D3D6F-94DE-54D5-62F2-4587D6AF4C34}"/>
                  </a:ext>
                </a:extLst>
              </p:cNvPr>
              <p:cNvSpPr/>
              <p:nvPr/>
            </p:nvSpPr>
            <p:spPr>
              <a:xfrm>
                <a:off x="-9492"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r>
                  <a:rPr lang="en-US" sz="1400" dirty="0" smtClean="0">
                    <a:solidFill>
                      <a:schemeClr val="bg1"/>
                    </a:solidFill>
                  </a:rPr>
                  <a:t>Prasad </a:t>
                </a:r>
                <a:r>
                  <a:rPr lang="en-US" sz="1400" dirty="0">
                    <a:solidFill>
                      <a:schemeClr val="bg1"/>
                    </a:solidFill>
                  </a:rPr>
                  <a:t>V. </a:t>
                </a:r>
                <a:r>
                  <a:rPr lang="en-US" sz="1400" dirty="0" err="1">
                    <a:solidFill>
                      <a:schemeClr val="bg1"/>
                    </a:solidFill>
                  </a:rPr>
                  <a:t>Potluri</a:t>
                </a:r>
                <a:r>
                  <a:rPr lang="en-US" sz="1400" dirty="0">
                    <a:solidFill>
                      <a:schemeClr val="bg1"/>
                    </a:solidFill>
                  </a:rPr>
                  <a:t> Siddhartha Institute of Technology</a:t>
                </a:r>
                <a:endParaRPr lang="en-IN" sz="1400" dirty="0">
                  <a:solidFill>
                    <a:schemeClr val="bg1"/>
                  </a:solidFill>
                </a:endParaRPr>
              </a:p>
              <a:p>
                <a:pPr algn="ctr"/>
                <a:endParaRPr lang="en-IN" sz="1400" dirty="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xmlns="" id="{90D11215-6F23-5F6A-B752-EFAEA10952FD}"/>
                </a:ext>
              </a:extLst>
            </p:cNvPr>
            <p:cNvSpPr txBox="1"/>
            <p:nvPr/>
          </p:nvSpPr>
          <p:spPr>
            <a:xfrm>
              <a:off x="288055" y="9768840"/>
              <a:ext cx="5447723" cy="444190"/>
            </a:xfrm>
            <a:prstGeom prst="rect">
              <a:avLst/>
            </a:prstGeom>
          </p:spPr>
          <p:txBody>
            <a:bodyPr wrap="square" lIns="0" tIns="0" rIns="0" bIns="0" rtlCol="0" anchor="ctr">
              <a:spAutoFit/>
            </a:bodyPr>
            <a:lstStyle/>
            <a:p>
              <a:pPr algn="ctr">
                <a:lnSpc>
                  <a:spcPts val="2365"/>
                </a:lnSpc>
                <a:spcBef>
                  <a:spcPct val="0"/>
                </a:spcBef>
              </a:pPr>
              <a:endParaRPr lang="en-US" sz="1200" b="1" kern="0" dirty="0">
                <a:solidFill>
                  <a:schemeClr val="bg1"/>
                </a:solidFill>
                <a:cs typeface="Calibri"/>
              </a:endParaRP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xmlns=""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xmlns=""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xmlns=""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xmlns="" id="{03D5D176-745F-9BE2-9BF3-078034519D27}"/>
              </a:ext>
            </a:extLst>
          </p:cNvPr>
          <p:cNvSpPr txBox="1"/>
          <p:nvPr/>
        </p:nvSpPr>
        <p:spPr>
          <a:xfrm>
            <a:off x="432726" y="4570629"/>
            <a:ext cx="2403217" cy="260328"/>
          </a:xfrm>
          <a:prstGeom prst="rect">
            <a:avLst/>
          </a:prstGeom>
          <a:noFill/>
        </p:spPr>
        <p:txBody>
          <a:bodyPr wrap="square" lIns="91440" tIns="45720" rIns="91440" bIns="45720" anchor="ctr">
            <a:spAutoFit/>
          </a:bodyPr>
          <a:lstStyle/>
          <a:p>
            <a:pPr algn="ctr">
              <a:lnSpc>
                <a:spcPct val="107000"/>
              </a:lnSpc>
              <a:spcAft>
                <a:spcPts val="533"/>
              </a:spcAft>
            </a:pPr>
            <a:r>
              <a:rPr lang="en-US" sz="1100" b="1" dirty="0" err="1" smtClean="0">
                <a:solidFill>
                  <a:schemeClr val="bg1"/>
                </a:solidFill>
                <a:ea typeface="Calibri" panose="020F0502020204030204" pitchFamily="34" charset="0"/>
                <a:cs typeface="Times New Roman" panose="02020603050405020304" pitchFamily="18" charset="0"/>
              </a:rPr>
              <a:t>Vallem</a:t>
            </a:r>
            <a:r>
              <a:rPr lang="en-US" sz="1100" b="1" dirty="0" smtClean="0">
                <a:solidFill>
                  <a:schemeClr val="bg1"/>
                </a:solidFill>
                <a:ea typeface="Calibri" panose="020F0502020204030204" pitchFamily="34" charset="0"/>
                <a:cs typeface="Times New Roman" panose="02020603050405020304" pitchFamily="18" charset="0"/>
              </a:rPr>
              <a:t> </a:t>
            </a:r>
            <a:r>
              <a:rPr lang="en-US" sz="1100" b="1" dirty="0" err="1" smtClean="0">
                <a:solidFill>
                  <a:schemeClr val="bg1"/>
                </a:solidFill>
                <a:ea typeface="Calibri" panose="020F0502020204030204" pitchFamily="34" charset="0"/>
                <a:cs typeface="Times New Roman" panose="02020603050405020304" pitchFamily="18" charset="0"/>
              </a:rPr>
              <a:t>Gopi</a:t>
            </a:r>
            <a:endParaRPr lang="en-IN" sz="1100" b="1" dirty="0">
              <a:solidFill>
                <a:schemeClr val="bg1"/>
              </a:solidFill>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44C1768C-FB7A-07D1-8179-DBF54D2E5FA4}"/>
              </a:ext>
            </a:extLst>
          </p:cNvPr>
          <p:cNvSpPr txBox="1"/>
          <p:nvPr/>
        </p:nvSpPr>
        <p:spPr>
          <a:xfrm>
            <a:off x="8311471" y="2463610"/>
            <a:ext cx="3557569" cy="1815882"/>
          </a:xfrm>
          <a:prstGeom prst="rect">
            <a:avLst/>
          </a:prstGeom>
          <a:noFill/>
          <a:ln>
            <a:noFill/>
          </a:ln>
        </p:spPr>
        <p:txBody>
          <a:bodyPr wrap="square" lIns="91440" tIns="45720" rIns="91440" bIns="45720" anchor="t">
            <a:spAutoFit/>
          </a:bodyPr>
          <a:lstStyle/>
          <a:p>
            <a:pPr algn="just"/>
            <a:r>
              <a:rPr lang="en-US" sz="1600" dirty="0"/>
              <a:t>This </a:t>
            </a:r>
            <a:r>
              <a:rPr lang="en-US" sz="1600" dirty="0" err="1"/>
              <a:t>Bitcoin</a:t>
            </a:r>
            <a:r>
              <a:rPr lang="en-US" sz="1600" dirty="0"/>
              <a:t> price prediction project aims to analyze historical data, select relevant features, and train models (e.g., ARIMA, LSTM) to forecast future </a:t>
            </a:r>
            <a:r>
              <a:rPr lang="en-US" sz="1600" dirty="0" err="1"/>
              <a:t>Bitcoin</a:t>
            </a:r>
            <a:r>
              <a:rPr lang="en-US" sz="1600" dirty="0"/>
              <a:t> prices, evaluating performance and discussing implications for investors and traders.</a:t>
            </a:r>
            <a:endParaRPr lang="en-US" sz="1600" dirty="0"/>
          </a:p>
        </p:txBody>
      </p:sp>
      <p:sp>
        <p:nvSpPr>
          <p:cNvPr id="18" name="TextBox 17">
            <a:extLst>
              <a:ext uri="{FF2B5EF4-FFF2-40B4-BE49-F238E27FC236}">
                <a16:creationId xmlns:a16="http://schemas.microsoft.com/office/drawing/2014/main" xmlns=""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dirty="0">
                <a:solidFill>
                  <a:srgbClr val="243666"/>
                </a:solidFill>
              </a:rPr>
              <a:t>Program Feedback</a:t>
            </a: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79" y="1312336"/>
            <a:ext cx="3126803" cy="3108264"/>
          </a:xfrm>
          <a:prstGeom prst="rect">
            <a:avLst/>
          </a:prstGeom>
        </p:spPr>
      </p:pic>
      <p:sp>
        <p:nvSpPr>
          <p:cNvPr id="17" name="TextBox 16"/>
          <p:cNvSpPr txBox="1"/>
          <p:nvPr/>
        </p:nvSpPr>
        <p:spPr>
          <a:xfrm>
            <a:off x="3661672" y="2389230"/>
            <a:ext cx="4170070" cy="3293209"/>
          </a:xfrm>
          <a:prstGeom prst="rect">
            <a:avLst/>
          </a:prstGeom>
          <a:noFill/>
        </p:spPr>
        <p:txBody>
          <a:bodyPr wrap="square" rtlCol="0">
            <a:spAutoFit/>
          </a:bodyPr>
          <a:lstStyle/>
          <a:p>
            <a:r>
              <a:rPr lang="en-US" sz="1600" dirty="0">
                <a:ea typeface="+mn-lt"/>
                <a:cs typeface="+mn-lt"/>
              </a:rPr>
              <a:t>The project clearly outlines the goal of using data analytics and machine learning for real-time house price prediction. While the success of the Gradient Boosting </a:t>
            </a:r>
            <a:r>
              <a:rPr lang="en-US" sz="1600" dirty="0" err="1">
                <a:ea typeface="+mn-lt"/>
                <a:cs typeface="+mn-lt"/>
              </a:rPr>
              <a:t>Regressor</a:t>
            </a:r>
            <a:r>
              <a:rPr lang="en-US" sz="1600" dirty="0">
                <a:ea typeface="+mn-lt"/>
                <a:cs typeface="+mn-lt"/>
              </a:rPr>
              <a:t> is mentioned, including details about the data used, exploring other algorithms for comparison, and providing specific performance metrics (like MAPE value) would strengthen the impact. Additionally, mentioning any challenges faced and how future improvements address limitations (like incorporating more data) would provide a more well-rounded picture of the project</a:t>
            </a:r>
            <a:endParaRPr lang="en-IN" sz="1600" dirty="0"/>
          </a:p>
        </p:txBody>
      </p:sp>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3613"/>
            <a:ext cx="5856270" cy="523220"/>
          </a:xfrm>
          <a:prstGeom prst="rect">
            <a:avLst/>
          </a:prstGeom>
          <a:noFill/>
        </p:spPr>
        <p:txBody>
          <a:bodyPr wrap="square" rtlCol="0">
            <a:spAutoFit/>
          </a:bodyPr>
          <a:lstStyle/>
          <a:p>
            <a:r>
              <a:rPr lang="en-GB" sz="2800" dirty="0"/>
              <a:t>Final Project Outcome Screenshot</a:t>
            </a:r>
            <a:endParaRPr lang="en-GB"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586" y="1713858"/>
            <a:ext cx="8096250" cy="4457700"/>
          </a:xfrm>
          <a:prstGeom prst="rect">
            <a:avLst/>
          </a:prstGeom>
        </p:spPr>
      </p:pic>
    </p:spTree>
    <p:extLst>
      <p:ext uri="{BB962C8B-B14F-4D97-AF65-F5344CB8AC3E}">
        <p14:creationId xmlns:p14="http://schemas.microsoft.com/office/powerpoint/2010/main" val="22513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338" y="801384"/>
            <a:ext cx="8577323" cy="5753528"/>
          </a:xfrm>
          <a:prstGeom prst="rect">
            <a:avLst/>
          </a:prstGeom>
        </p:spPr>
      </p:pic>
    </p:spTree>
    <p:extLst>
      <p:ext uri="{BB962C8B-B14F-4D97-AF65-F5344CB8AC3E}">
        <p14:creationId xmlns:p14="http://schemas.microsoft.com/office/powerpoint/2010/main" val="208731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TotalTime>
  <Words>149</Words>
  <Application>Microsoft Office PowerPoint</Application>
  <PresentationFormat>Custom</PresentationFormat>
  <Paragraphs>10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Digital Library 13</cp:lastModifiedBy>
  <cp:revision>19</cp:revision>
  <dcterms:created xsi:type="dcterms:W3CDTF">2024-03-21T10:04:50Z</dcterms:created>
  <dcterms:modified xsi:type="dcterms:W3CDTF">2024-07-01T05:25:56Z</dcterms:modified>
</cp:coreProperties>
</file>