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7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>
      <p:cViewPr varScale="1">
        <p:scale>
          <a:sx n="88" d="100"/>
          <a:sy n="88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E7E2E-773D-1124-C1B0-62ABBF447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591F8E-2644-5129-8685-5A541D3DD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FF602-DA77-587D-5AD9-72D61897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CEC69-49B4-7687-26C0-DB456927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BF3D11-FB30-424F-16DB-C1984AFE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67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03C6B-7B80-4E12-098E-4BB66C34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66768E-9CD8-2A2B-FE4E-986FA24A6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E1140B-FE18-36EC-5C59-47E172BC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62A1A-E800-1928-BC03-99F8EFEC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1063C-B826-EF6C-8716-D9CFBC28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7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8CBDB7-3924-83C7-C255-4E213F502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9A9551-88D6-2165-E881-34E8647D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0CF72-3DAE-CC3F-8833-FE4CEDD6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431E7-D04A-C80F-2039-F3840393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F584A-BCBF-79F0-C42F-5E743876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5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3A44C-77E9-C495-1264-D94B73AF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C06486-6DF5-012F-28F0-92FA3C9D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D5F1C-67EB-0D41-3C04-EBC40295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35C2F-B5E4-A011-5578-E0145D2C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89350-677B-FCA7-208D-0524A9D0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61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8FD46-E719-6E29-AE5B-496BA092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FF64C-8A54-D54E-23DB-A4439F754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35B3B1-48F0-5537-37D8-CB82258E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2450C-3391-B223-C7FF-93F8C088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F9CD20-304F-227E-C647-2E93B3BA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97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A1277-E63D-6443-00F8-73BA81FA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C934C-68B9-27B9-5B84-2D37C0DFE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8C606B-72BA-FF6F-C850-427C464AE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36A607-B4F0-0404-2B65-86892C90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6CD4B-EA39-8227-08BB-D34E5814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733F5F-5982-A42D-EBC3-1F908546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6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E4FC2-AF9E-4D50-D388-53402449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7B12EF-ABEB-8239-3C45-5CA31DF9F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B9DE93-2DC5-092F-071C-923833A47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B036D-7F06-DE10-FC58-0099D3859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62D71A-BE82-0C09-CD1F-4A8B7558E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EEE1B9-7B02-D2C9-F7B1-B85BAA17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5CDDD8-DBE1-9AE0-7DC3-522F855F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17DFB1-B44E-F44C-93DA-58D7C745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48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869FF-6B2D-C38F-E7BF-A9D790F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F60336-5AF0-17F1-52E8-7FF576BB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9D9D09-03B2-0068-5FE4-1685DEA7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58EA6-9EDB-4F95-4EFB-35E76191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5B1454-CC68-D581-C0EB-92F783BF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3D032F-5310-F2DB-2A55-8F98868B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184DC-935E-8065-359C-E1224070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92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D2208-8995-07EE-A74B-1E07D997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C6D18-F271-3EE5-2505-D9CDA583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6AFCE7-F26B-D0AA-6F15-07F83F561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DFB791-31BA-05B2-6326-1EE6E542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9FEEA-0F61-A744-2C3E-428897F3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9E0853-2D23-F0CC-DDA0-595584BB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5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0A93B-DDA9-0260-87BF-D03F2FE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A5B15C-C58D-BD68-729C-CE5B76AFA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6E4522-6D3B-2C31-12E8-4C63B9435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897D35-EFA9-61F8-F969-6F921466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F4A6DE-C6E9-C52E-F50B-90368755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4C7358-A925-FC3E-0D2E-A3821A28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9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EF0FD4-1396-3A23-3254-3EED00FF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BF024F-C83A-6F0C-38F0-72AB871F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98AA0-BF8F-450C-531D-F3E3BE2FF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826DF-5D7C-1B4C-9C83-B22737B033EC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A72E9-9C7C-44D1-BDB1-73F828A59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4D47C-0D45-82E2-FBA9-9E9C7934B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1F83E-F949-2E48-8B9C-983492CF0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99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00032-1E0E-A4DE-3AC0-FBEC16F41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Double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Slit</a:t>
            </a: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706370-4F85-2D0D-DE3E-EB952265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Valentin </a:t>
            </a:r>
            <a:r>
              <a:rPr lang="de-DE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Reichenspurner</a:t>
            </a:r>
            <a:endParaRPr lang="de-D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0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38337-44A1-DF83-04F1-CB8926EE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Gaussian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wave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packet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D9ACBD4-6D50-2837-9DA5-371336B40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de-DE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de-DE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de-DE" b="0" dirty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D9ACBD4-6D50-2837-9DA5-371336B40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80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2DFEB-0F14-D057-5637-440684A9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9372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01D82-7CF5-3C71-0848-C850AA34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parameters</a:t>
            </a: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7A9FB5-AA2D-7E20-D029-20F858735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972" y="1825625"/>
            <a:ext cx="9042056" cy="4351338"/>
          </a:xfrm>
        </p:spPr>
      </p:pic>
    </p:spTree>
    <p:extLst>
      <p:ext uri="{BB962C8B-B14F-4D97-AF65-F5344CB8AC3E}">
        <p14:creationId xmlns:p14="http://schemas.microsoft.com/office/powerpoint/2010/main" val="166703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4436C-00CA-81EA-B31A-E81B5636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wave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packet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195A3D-478A-CF89-DEDA-8B367D80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168" y="1825625"/>
            <a:ext cx="7469664" cy="4351338"/>
          </a:xfrm>
        </p:spPr>
      </p:pic>
    </p:spTree>
    <p:extLst>
      <p:ext uri="{BB962C8B-B14F-4D97-AF65-F5344CB8AC3E}">
        <p14:creationId xmlns:p14="http://schemas.microsoft.com/office/powerpoint/2010/main" val="365725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2840B-3241-A4E7-35A8-8AA178BD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Potential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7778C0B-5711-57C4-5D2A-CB4AFBF63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57" y="1298133"/>
            <a:ext cx="6506029" cy="257262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FF77D0A-A317-1010-A7C4-55A217739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343" y="3784627"/>
            <a:ext cx="7772400" cy="30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5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F8535-33E0-01C5-D867-3E5D7898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3CC22BB-1B2A-2B9C-0676-8406FE9EC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0888" y="1253331"/>
            <a:ext cx="6050223" cy="4351338"/>
          </a:xfrm>
        </p:spPr>
      </p:pic>
    </p:spTree>
    <p:extLst>
      <p:ext uri="{BB962C8B-B14F-4D97-AF65-F5344CB8AC3E}">
        <p14:creationId xmlns:p14="http://schemas.microsoft.com/office/powerpoint/2010/main" val="266512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8A31C-96B5-F855-4414-D3A574F4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Hamiltonian</a:t>
            </a: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A3931D-58B1-0808-FD0A-F1FEE0F95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266" y="1825625"/>
            <a:ext cx="7023468" cy="4351338"/>
          </a:xfrm>
        </p:spPr>
      </p:pic>
    </p:spTree>
    <p:extLst>
      <p:ext uri="{BB962C8B-B14F-4D97-AF65-F5344CB8AC3E}">
        <p14:creationId xmlns:p14="http://schemas.microsoft.com/office/powerpoint/2010/main" val="51991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FC981-BBED-A79E-0897-D578C4AB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CPP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A13C565-1FC0-6244-38D7-FB361717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44" y="1962547"/>
            <a:ext cx="5257800" cy="2736498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BC5DC2-AEB6-CD9E-094D-89C62B3A25CB}"/>
              </a:ext>
            </a:extLst>
          </p:cNvPr>
          <p:cNvSpPr txBox="1"/>
          <p:nvPr/>
        </p:nvSpPr>
        <p:spPr>
          <a:xfrm>
            <a:off x="6618514" y="766296"/>
            <a:ext cx="461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CUDA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2F4C097-6D35-1A70-CAB5-5235FAF3A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37" y="3947797"/>
            <a:ext cx="6078764" cy="17088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F5EC60-4C98-3071-3DFC-677C600DD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692" y="1690688"/>
            <a:ext cx="6078764" cy="224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9573A-9A41-39B0-98E4-19FF9FA8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Schrödinger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Equation</a:t>
            </a: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9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992BD05-8036-6BC5-E748-A5611C689E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449694"/>
                <a:ext cx="10515600" cy="1325563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l-GR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992BD05-8036-6BC5-E748-A5611C689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449694"/>
                <a:ext cx="10515600" cy="1325563"/>
              </a:xfrm>
              <a:blipFill>
                <a:blip r:embed="rId2"/>
                <a:stretch>
                  <a:fillRect t="-1887" b="-122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7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7DF43-F90F-4492-9F7C-06E8C7FC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Discretization</a:t>
            </a: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05433FC-5F6D-CE8A-B49A-7200CEFD3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l-GR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  <a:p>
                <a:pPr marL="0" indent="0" algn="ctr">
                  <a:buNone/>
                </a:pPr>
                <a:endParaRPr lang="de-DE" sz="2000" dirty="0"/>
              </a:p>
              <a:p>
                <a:pPr marL="0" indent="0" algn="ctr">
                  <a:buNone/>
                </a:pPr>
                <a:endParaRPr lang="de-DE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l-GR" sz="20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  <a:p>
                <a:pPr marL="0" indent="0" algn="ctr">
                  <a:buNone/>
                </a:pPr>
                <a:endParaRPr lang="de-DE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2000" dirty="0"/>
              </a:p>
              <a:p>
                <a:pPr marL="0" indent="0" algn="ctr">
                  <a:buNone/>
                </a:pPr>
                <a:endParaRPr lang="de-DE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05433FC-5F6D-CE8A-B49A-7200CEFD3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81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77906-432B-FC8B-434F-6EFAA131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Forward 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DC297-9E3F-D131-0841-3A733896B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sSup>
                        <m:sSupPr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sSup>
                      <m:sSupPr>
                        <m:ctrlPr>
                          <a:rPr lang="de-DE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b="0" i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</a:p>
              <a:p>
                <a:pPr marL="0" indent="0" algn="ctr">
                  <a:buNone/>
                </a:pPr>
                <a:endParaRPr lang="de-DE" b="0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DC297-9E3F-D131-0841-3A733896B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4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12690-64BD-15CF-CD33-AEC89DB8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5E8A6C-6E98-90D0-5FF0-4A77A095F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de-DE" b="0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de-D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5E8A6C-6E98-90D0-5FF0-4A77A095F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9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15445-4C28-9D78-5A72-0CEAA38F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Hamiltonian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Matrix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1D39219-0531-29FA-6DB1-7E13FF96815D}"/>
                  </a:ext>
                </a:extLst>
              </p:cNvPr>
              <p:cNvSpPr txBox="1"/>
              <p:nvPr/>
            </p:nvSpPr>
            <p:spPr>
              <a:xfrm>
                <a:off x="3089792" y="2210878"/>
                <a:ext cx="6012416" cy="2436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4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240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de-DE" sz="240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de-DE" sz="240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de-DE" sz="240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de-DE" sz="2400" i="1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240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de-DE" sz="2400" i="1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400" i="1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2400" i="1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240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de-DE" sz="2400" i="1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240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40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de-DE" sz="240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de-DE" sz="240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de-DE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2400" b="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sz="2400" b="0" i="1" smtClean="0">
                                                    <a:solidFill>
                                                      <a:schemeClr val="accent4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sz="2400" b="0" i="1" smtClean="0">
                                                    <a:solidFill>
                                                      <a:schemeClr val="accent4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2400" b="0" i="1" smtClean="0">
                                                    <a:solidFill>
                                                      <a:schemeClr val="accent4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sz="2400" b="0" i="1" smtClean="0">
                                                    <a:solidFill>
                                                      <a:schemeClr val="accent4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sz="2400" b="0" i="1" smtClean="0">
                                                    <a:solidFill>
                                                      <a:schemeClr val="accent4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2400" b="0" i="1" smtClean="0">
                                                    <a:solidFill>
                                                      <a:schemeClr val="accent4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de-DE" sz="2400" b="0" i="1" smtClean="0">
                                                <a:solidFill>
                                                  <a:schemeClr val="accent4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smtClean="0">
                                              <a:solidFill>
                                                <a:schemeClr val="accent4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de-DE" sz="2400" b="0" i="1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400" b="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1D39219-0531-29FA-6DB1-7E13FF968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92" y="2210878"/>
                <a:ext cx="6012416" cy="2436244"/>
              </a:xfrm>
              <a:prstGeom prst="rect">
                <a:avLst/>
              </a:prstGeom>
              <a:blipFill>
                <a:blip r:embed="rId2"/>
                <a:stretch>
                  <a:fillRect t="-521" b="-4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65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FF006-89E8-9CC6-C5BF-14A13273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Runge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Kutta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method</a:t>
            </a: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AA843B8-8286-DBAD-91EF-41EE16D2C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ℏ∗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  <a:p>
                <a:pPr marL="0" indent="0" algn="ctr">
                  <a:buNone/>
                </a:pPr>
                <a:endParaRPr lang="de-DE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ℏ∗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000" dirty="0"/>
              </a:p>
              <a:p>
                <a:pPr marL="0" indent="0" algn="ctr">
                  <a:buNone/>
                </a:pPr>
                <a:endParaRPr lang="de-DE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ℏ∗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000" dirty="0"/>
              </a:p>
              <a:p>
                <a:pPr marL="0" indent="0" algn="ctr">
                  <a:buNone/>
                </a:pPr>
                <a:endParaRPr lang="de-DE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ℏ∗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de-DE" sz="20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0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000" b="0" dirty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de-DE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AA843B8-8286-DBAD-91EF-41EE16D2C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37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BD2BC-1E88-4014-157B-044049BE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794358-71F3-4C81-B2E2-353E6EBF3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60" y="1349318"/>
            <a:ext cx="10998879" cy="4159363"/>
          </a:xfrm>
        </p:spPr>
      </p:pic>
    </p:spTree>
    <p:extLst>
      <p:ext uri="{BB962C8B-B14F-4D97-AF65-F5344CB8AC3E}">
        <p14:creationId xmlns:p14="http://schemas.microsoft.com/office/powerpoint/2010/main" val="113339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Breitbild</PresentationFormat>
  <Paragraphs>50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</vt:lpstr>
      <vt:lpstr>Double Slit</vt:lpstr>
      <vt:lpstr>Schrödinger Equation</vt:lpstr>
      <vt:lpstr>iℏ ∂ψ/∂t=-ℏ^2/2m Δψ+V(r ⃗,t)ψ</vt:lpstr>
      <vt:lpstr>Discretization</vt:lpstr>
      <vt:lpstr>Forward Euler</vt:lpstr>
      <vt:lpstr>Notation</vt:lpstr>
      <vt:lpstr>Hamiltonian in Matrix form</vt:lpstr>
      <vt:lpstr>Runge Kutta method</vt:lpstr>
      <vt:lpstr>PowerPoint-Präsentation</vt:lpstr>
      <vt:lpstr>Gaussian wave packet</vt:lpstr>
      <vt:lpstr>CODE</vt:lpstr>
      <vt:lpstr>parameters</vt:lpstr>
      <vt:lpstr>Initial wave packet</vt:lpstr>
      <vt:lpstr>Potential</vt:lpstr>
      <vt:lpstr>PowerPoint-Präsentation</vt:lpstr>
      <vt:lpstr>Hamiltonian</vt:lpstr>
      <vt:lpstr>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ge59gux</dc:creator>
  <cp:lastModifiedBy>ge59gux</cp:lastModifiedBy>
  <cp:revision>3</cp:revision>
  <dcterms:created xsi:type="dcterms:W3CDTF">2024-06-19T11:27:05Z</dcterms:created>
  <dcterms:modified xsi:type="dcterms:W3CDTF">2024-06-22T18:08:22Z</dcterms:modified>
</cp:coreProperties>
</file>