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1"/>
  </p:normalViewPr>
  <p:slideViewPr>
    <p:cSldViewPr snapToGrid="0" snapToObjects="1">
      <p:cViewPr varScale="1">
        <p:scale>
          <a:sx n="84" d="100"/>
          <a:sy n="84" d="100"/>
        </p:scale>
        <p:origin x="1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7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DDEB-F53F-8841-A6C5-DD998F451DF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084E-61E7-F840-84F3-113B83A8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48931" y="1235250"/>
            <a:ext cx="4547286" cy="3513629"/>
            <a:chOff x="1136823" y="716266"/>
            <a:chExt cx="4547286" cy="35136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823" y="716266"/>
              <a:ext cx="4427172" cy="35136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36823" y="3368121"/>
              <a:ext cx="454728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rgbClr val="FF000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Hacker Force</a:t>
              </a:r>
              <a:endParaRPr lang="en-US" sz="5000" dirty="0">
                <a:solidFill>
                  <a:srgbClr val="FF0000"/>
                </a:solidFill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7" y="3291839"/>
            <a:ext cx="1873336" cy="14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Kim</dc:creator>
  <cp:lastModifiedBy>Eric Kim</cp:lastModifiedBy>
  <cp:revision>3</cp:revision>
  <dcterms:created xsi:type="dcterms:W3CDTF">2017-12-04T04:14:25Z</dcterms:created>
  <dcterms:modified xsi:type="dcterms:W3CDTF">2017-12-04T04:25:31Z</dcterms:modified>
</cp:coreProperties>
</file>