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73" r:id="rId2"/>
    <p:sldId id="257" r:id="rId3"/>
    <p:sldId id="258" r:id="rId4"/>
    <p:sldId id="260" r:id="rId5"/>
    <p:sldId id="261" r:id="rId6"/>
    <p:sldId id="262" r:id="rId7"/>
    <p:sldId id="263" r:id="rId8"/>
    <p:sldId id="276" r:id="rId9"/>
    <p:sldId id="264" r:id="rId10"/>
    <p:sldId id="265" r:id="rId11"/>
    <p:sldId id="266" r:id="rId12"/>
    <p:sldId id="269" r:id="rId13"/>
    <p:sldId id="277" r:id="rId14"/>
    <p:sldId id="267" r:id="rId15"/>
    <p:sldId id="268" r:id="rId16"/>
    <p:sldId id="278" r:id="rId17"/>
    <p:sldId id="270" r:id="rId18"/>
    <p:sldId id="274" r:id="rId19"/>
    <p:sldId id="259" r:id="rId20"/>
    <p:sldId id="271" r:id="rId21"/>
    <p:sldId id="272" r:id="rId22"/>
    <p:sldId id="279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6"/>
    <p:restoredTop sz="94712"/>
  </p:normalViewPr>
  <p:slideViewPr>
    <p:cSldViewPr snapToGrid="0" snapToObjects="1">
      <p:cViewPr varScale="1">
        <p:scale>
          <a:sx n="44" d="100"/>
          <a:sy n="44" d="100"/>
        </p:scale>
        <p:origin x="224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2FEFC6F-D364-B14E-B7EB-74762EC2DFA7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CBEDF4D-4AD7-A94C-ACD0-1FCCCAD9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5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C6F-D364-B14E-B7EB-74762EC2DFA7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DF4D-4AD7-A94C-ACD0-1FCCCAD9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6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C6F-D364-B14E-B7EB-74762EC2DFA7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DF4D-4AD7-A94C-ACD0-1FCCCAD9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90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C6F-D364-B14E-B7EB-74762EC2DFA7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DF4D-4AD7-A94C-ACD0-1FCCCAD9BDE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297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C6F-D364-B14E-B7EB-74762EC2DFA7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DF4D-4AD7-A94C-ACD0-1FCCCAD9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91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C6F-D364-B14E-B7EB-74762EC2DFA7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DF4D-4AD7-A94C-ACD0-1FCCCAD9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30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C6F-D364-B14E-B7EB-74762EC2DFA7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DF4D-4AD7-A94C-ACD0-1FCCCAD9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64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C6F-D364-B14E-B7EB-74762EC2DFA7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DF4D-4AD7-A94C-ACD0-1FCCCAD9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04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C6F-D364-B14E-B7EB-74762EC2DFA7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DF4D-4AD7-A94C-ACD0-1FCCCAD9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9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C6F-D364-B14E-B7EB-74762EC2DFA7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DF4D-4AD7-A94C-ACD0-1FCCCAD9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5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C6F-D364-B14E-B7EB-74762EC2DFA7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DF4D-4AD7-A94C-ACD0-1FCCCAD9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1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C6F-D364-B14E-B7EB-74762EC2DFA7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DF4D-4AD7-A94C-ACD0-1FCCCAD9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2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C6F-D364-B14E-B7EB-74762EC2DFA7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DF4D-4AD7-A94C-ACD0-1FCCCAD9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8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C6F-D364-B14E-B7EB-74762EC2DFA7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DF4D-4AD7-A94C-ACD0-1FCCCAD9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2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C6F-D364-B14E-B7EB-74762EC2DFA7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DF4D-4AD7-A94C-ACD0-1FCCCAD9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7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C6F-D364-B14E-B7EB-74762EC2DFA7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DF4D-4AD7-A94C-ACD0-1FCCCAD9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4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C6F-D364-B14E-B7EB-74762EC2DFA7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DF4D-4AD7-A94C-ACD0-1FCCCAD9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5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EFC6F-D364-B14E-B7EB-74762EC2DFA7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EDF4D-4AD7-A94C-ACD0-1FCCCAD9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33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EB98-EDA7-AA48-8175-43E10CACF5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Proyecto</a:t>
            </a:r>
            <a:r>
              <a:rPr lang="en-US" dirty="0"/>
              <a:t> Final</a:t>
            </a:r>
            <a:br>
              <a:rPr lang="en-US" dirty="0"/>
            </a:br>
            <a:r>
              <a:rPr lang="en-US" dirty="0"/>
              <a:t>Advanced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E26E7-095B-E542-B418-5AD4263B91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Bryan Figueroa Maldonado  Est. # 127677</a:t>
            </a:r>
          </a:p>
          <a:p>
            <a:pPr lvl="1"/>
            <a:r>
              <a:rPr lang="en-US" dirty="0"/>
              <a:t>Victor Vallin Avila Est. # 62546</a:t>
            </a:r>
          </a:p>
          <a:p>
            <a:pPr lvl="1"/>
            <a:r>
              <a:rPr lang="en-US" dirty="0"/>
              <a:t>15 de </a:t>
            </a:r>
            <a:r>
              <a:rPr lang="en-US" dirty="0" err="1"/>
              <a:t>octubre</a:t>
            </a:r>
            <a:r>
              <a:rPr lang="en-US" dirty="0"/>
              <a:t> de 2019.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598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AD02-CDBA-5C48-B3D9-4AA05333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POLYSHELTER SEARCH (MODIFY) BUTTON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F57FB8-5E1D-9A40-A0C7-F5A639C5D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272" y="2249488"/>
            <a:ext cx="4722282" cy="3541712"/>
          </a:xfrm>
        </p:spPr>
      </p:pic>
    </p:spTree>
    <p:extLst>
      <p:ext uri="{BB962C8B-B14F-4D97-AF65-F5344CB8AC3E}">
        <p14:creationId xmlns:p14="http://schemas.microsoft.com/office/powerpoint/2010/main" val="2089250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DEB6-445C-6443-A58F-8EEB9CF1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POLYSHELTER MODIFIED PET ADDED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1229CB-8D0E-D64E-B353-7AD768231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4683" y="2249488"/>
            <a:ext cx="5459459" cy="3541712"/>
          </a:xfrm>
        </p:spPr>
      </p:pic>
    </p:spTree>
    <p:extLst>
      <p:ext uri="{BB962C8B-B14F-4D97-AF65-F5344CB8AC3E}">
        <p14:creationId xmlns:p14="http://schemas.microsoft.com/office/powerpoint/2010/main" val="70675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4F01D-AE0A-E84E-B962-30CD5D84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POLYSHELTER DATABASE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D252F1-A216-3845-BD3F-D30969945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3552" y="2249488"/>
            <a:ext cx="6401722" cy="3541712"/>
          </a:xfrm>
        </p:spPr>
      </p:pic>
    </p:spTree>
    <p:extLst>
      <p:ext uri="{BB962C8B-B14F-4D97-AF65-F5344CB8AC3E}">
        <p14:creationId xmlns:p14="http://schemas.microsoft.com/office/powerpoint/2010/main" val="3223815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1B88-ADA7-D843-89AF-6E08F39B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POLYSHELTER FILE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568C84-0EF0-A94D-BB88-1266B3724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9152" y="2249488"/>
            <a:ext cx="4810521" cy="354171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B3D9E9-1877-144B-BA78-A45F2504A6EF}"/>
              </a:ext>
            </a:extLst>
          </p:cNvPr>
          <p:cNvSpPr/>
          <p:nvPr/>
        </p:nvSpPr>
        <p:spPr>
          <a:xfrm>
            <a:off x="5965195" y="324433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56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6865-4860-4345-BE19-0B7058C0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POLYSHELTER DISPLAY INFO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F60C2D-72AA-C444-8558-1C7F2BD64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6110" y="2249488"/>
            <a:ext cx="4716606" cy="3541712"/>
          </a:xfrm>
        </p:spPr>
      </p:pic>
    </p:spTree>
    <p:extLst>
      <p:ext uri="{BB962C8B-B14F-4D97-AF65-F5344CB8AC3E}">
        <p14:creationId xmlns:p14="http://schemas.microsoft.com/office/powerpoint/2010/main" val="3743769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523E-246E-F24B-A603-69CC11D1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POLYSHELTER SEARCH (DISPLAY)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A747A7-F696-1A4D-8BAE-03EABBE24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0642" y="2249488"/>
            <a:ext cx="5967542" cy="3541712"/>
          </a:xfrm>
        </p:spPr>
      </p:pic>
    </p:spTree>
    <p:extLst>
      <p:ext uri="{BB962C8B-B14F-4D97-AF65-F5344CB8AC3E}">
        <p14:creationId xmlns:p14="http://schemas.microsoft.com/office/powerpoint/2010/main" val="9052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1B88-ADA7-D843-89AF-6E08F39B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POLYSHELTER FILE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568C84-0EF0-A94D-BB88-1266B3724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9152" y="2249488"/>
            <a:ext cx="4810521" cy="354171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B3D9E9-1877-144B-BA78-A45F2504A6EF}"/>
              </a:ext>
            </a:extLst>
          </p:cNvPr>
          <p:cNvSpPr/>
          <p:nvPr/>
        </p:nvSpPr>
        <p:spPr>
          <a:xfrm>
            <a:off x="5965195" y="324433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15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DEA8-4464-E246-AAF2-6BC89892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POLYSHELTER REPORT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F6CF3A-5813-4C4A-9BE6-4487C657A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573039"/>
            <a:ext cx="9906000" cy="2894610"/>
          </a:xfrm>
        </p:spPr>
      </p:pic>
    </p:spTree>
    <p:extLst>
      <p:ext uri="{BB962C8B-B14F-4D97-AF65-F5344CB8AC3E}">
        <p14:creationId xmlns:p14="http://schemas.microsoft.com/office/powerpoint/2010/main" val="3527124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9240-9B8E-7D40-84E1-04C095BF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POLYSHELTER SEARCH (REPORT) BUTTON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6703E67-9C66-004A-B405-A2E9E7492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594727"/>
            <a:ext cx="9906000" cy="2851233"/>
          </a:xfrm>
        </p:spPr>
      </p:pic>
    </p:spTree>
    <p:extLst>
      <p:ext uri="{BB962C8B-B14F-4D97-AF65-F5344CB8AC3E}">
        <p14:creationId xmlns:p14="http://schemas.microsoft.com/office/powerpoint/2010/main" val="2335115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3E31-B7BA-7540-9D32-55A28ACA7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POLYSHELTER HELP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6DF638-FBC7-BB42-9D38-FB3982A27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9916" y="2249488"/>
            <a:ext cx="4848993" cy="3541712"/>
          </a:xfrm>
        </p:spPr>
      </p:pic>
    </p:spTree>
    <p:extLst>
      <p:ext uri="{BB962C8B-B14F-4D97-AF65-F5344CB8AC3E}">
        <p14:creationId xmlns:p14="http://schemas.microsoft.com/office/powerpoint/2010/main" val="2976382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ECBB8-AA7F-6F4F-BF1E-D8D564D3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POLYSHELTER MENU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48074F-105B-C443-9572-718E785E7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2089" y="2249488"/>
            <a:ext cx="4804648" cy="3541712"/>
          </a:xfrm>
        </p:spPr>
      </p:pic>
    </p:spTree>
    <p:extLst>
      <p:ext uri="{BB962C8B-B14F-4D97-AF65-F5344CB8AC3E}">
        <p14:creationId xmlns:p14="http://schemas.microsoft.com/office/powerpoint/2010/main" val="31753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DFBB-2038-554C-9BA2-0DBA40D2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POLYSHELTER HELP CONTENTS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DF34E3-59E1-3248-9EF0-7A94BE867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6999" y="2249488"/>
            <a:ext cx="4854827" cy="3541712"/>
          </a:xfrm>
        </p:spPr>
      </p:pic>
    </p:spTree>
    <p:extLst>
      <p:ext uri="{BB962C8B-B14F-4D97-AF65-F5344CB8AC3E}">
        <p14:creationId xmlns:p14="http://schemas.microsoft.com/office/powerpoint/2010/main" val="1496969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4294-A1E0-1646-A145-93255215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POLYSHELTER ABOUT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7DB28B-6647-AE4D-88B9-CB0B5A240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9916" y="2249488"/>
            <a:ext cx="4848993" cy="3541712"/>
          </a:xfrm>
        </p:spPr>
      </p:pic>
    </p:spTree>
    <p:extLst>
      <p:ext uri="{BB962C8B-B14F-4D97-AF65-F5344CB8AC3E}">
        <p14:creationId xmlns:p14="http://schemas.microsoft.com/office/powerpoint/2010/main" val="2737443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D613-8B0F-B346-8EAE-B074E943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596931"/>
          </a:xfrm>
        </p:spPr>
        <p:txBody>
          <a:bodyPr/>
          <a:lstStyle/>
          <a:p>
            <a:pPr algn="ctr"/>
            <a:r>
              <a:rPr lang="en-US" dirty="0"/>
              <a:t>PRECIO DEL PROGRAMA</a:t>
            </a:r>
          </a:p>
        </p:txBody>
      </p:sp>
    </p:spTree>
    <p:extLst>
      <p:ext uri="{BB962C8B-B14F-4D97-AF65-F5344CB8AC3E}">
        <p14:creationId xmlns:p14="http://schemas.microsoft.com/office/powerpoint/2010/main" val="2984510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E1F2-9D6C-6E4B-B437-40847B6F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2172"/>
          </a:xfrm>
        </p:spPr>
        <p:txBody>
          <a:bodyPr/>
          <a:lstStyle/>
          <a:p>
            <a:pPr algn="ctr"/>
            <a:r>
              <a:rPr lang="en-US" dirty="0"/>
              <a:t>¡GRACIAS POR SU ATENCION!</a:t>
            </a:r>
          </a:p>
        </p:txBody>
      </p:sp>
    </p:spTree>
    <p:extLst>
      <p:ext uri="{BB962C8B-B14F-4D97-AF65-F5344CB8AC3E}">
        <p14:creationId xmlns:p14="http://schemas.microsoft.com/office/powerpoint/2010/main" val="156085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1B88-ADA7-D843-89AF-6E08F39B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POLYSHELTER FILE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568C84-0EF0-A94D-BB88-1266B3724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9152" y="2249488"/>
            <a:ext cx="4810521" cy="354171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B3D9E9-1877-144B-BA78-A45F2504A6EF}"/>
              </a:ext>
            </a:extLst>
          </p:cNvPr>
          <p:cNvSpPr/>
          <p:nvPr/>
        </p:nvSpPr>
        <p:spPr>
          <a:xfrm>
            <a:off x="5965195" y="324433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7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3D88-33FB-AB42-8A58-E0E7B3AF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POLYSHELTER ADD PET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A82C9D-78F4-C04B-8F32-553721783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8001" y="2249488"/>
            <a:ext cx="3992824" cy="3541712"/>
          </a:xfrm>
        </p:spPr>
      </p:pic>
    </p:spTree>
    <p:extLst>
      <p:ext uri="{BB962C8B-B14F-4D97-AF65-F5344CB8AC3E}">
        <p14:creationId xmlns:p14="http://schemas.microsoft.com/office/powerpoint/2010/main" val="1828669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3DF9-1A04-D842-B801-806597CA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POLYSHELTER ADDED PET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DE2654-B729-DA45-BB55-AE3C3074D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029" y="2249488"/>
            <a:ext cx="3980767" cy="3541712"/>
          </a:xfrm>
        </p:spPr>
      </p:pic>
    </p:spTree>
    <p:extLst>
      <p:ext uri="{BB962C8B-B14F-4D97-AF65-F5344CB8AC3E}">
        <p14:creationId xmlns:p14="http://schemas.microsoft.com/office/powerpoint/2010/main" val="1898784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9745-8DA5-8043-A846-AFBD9D89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POLYSHELTER NEW PET ADDED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595848-4C1F-6B40-A8F5-E79477C92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9055" y="2249488"/>
            <a:ext cx="4190716" cy="3541712"/>
          </a:xfrm>
        </p:spPr>
      </p:pic>
    </p:spTree>
    <p:extLst>
      <p:ext uri="{BB962C8B-B14F-4D97-AF65-F5344CB8AC3E}">
        <p14:creationId xmlns:p14="http://schemas.microsoft.com/office/powerpoint/2010/main" val="831090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03E2-D589-AF49-8B54-BEF86439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POLYSHELTER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35651F-12E3-344C-B13E-56047ECC0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1891" y="2249488"/>
            <a:ext cx="6325044" cy="354171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B116E4-FC98-0E47-AE16-581B412CA809}"/>
              </a:ext>
            </a:extLst>
          </p:cNvPr>
          <p:cNvSpPr/>
          <p:nvPr/>
        </p:nvSpPr>
        <p:spPr>
          <a:xfrm>
            <a:off x="5965195" y="324433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48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1B88-ADA7-D843-89AF-6E08F39B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POLYSHELTER FILE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568C84-0EF0-A94D-BB88-1266B3724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9152" y="2249488"/>
            <a:ext cx="4810521" cy="354171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B3D9E9-1877-144B-BA78-A45F2504A6EF}"/>
              </a:ext>
            </a:extLst>
          </p:cNvPr>
          <p:cNvSpPr/>
          <p:nvPr/>
        </p:nvSpPr>
        <p:spPr>
          <a:xfrm>
            <a:off x="5965195" y="324433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79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8C7E-E81A-FD4B-AFD8-0908308A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POLYSHELTER MODIFY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DF0522-8D2E-D34C-B593-667EF585A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6110" y="2249488"/>
            <a:ext cx="4716606" cy="3541712"/>
          </a:xfrm>
        </p:spPr>
      </p:pic>
    </p:spTree>
    <p:extLst>
      <p:ext uri="{BB962C8B-B14F-4D97-AF65-F5344CB8AC3E}">
        <p14:creationId xmlns:p14="http://schemas.microsoft.com/office/powerpoint/2010/main" val="1809498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{56B074F8-FE57-1A40-8BD0-A2C386F46204}tf10001122</Template>
  <TotalTime>167</TotalTime>
  <Words>107</Words>
  <Application>Microsoft Macintosh PowerPoint</Application>
  <PresentationFormat>Widescreen</PresentationFormat>
  <Paragraphs>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</vt:lpstr>
      <vt:lpstr>Trebuchet MS</vt:lpstr>
      <vt:lpstr>Tw Cen MT</vt:lpstr>
      <vt:lpstr>Circuit</vt:lpstr>
      <vt:lpstr>Proyecto Final Advanced Programming</vt:lpstr>
      <vt:lpstr>POLYSHELTER MENU</vt:lpstr>
      <vt:lpstr>POLYSHELTER FILE BUTTON</vt:lpstr>
      <vt:lpstr>POLYSHELTER ADD PET BUTTON</vt:lpstr>
      <vt:lpstr>POLYSHELTER ADDED PET</vt:lpstr>
      <vt:lpstr>POLYSHELTER NEW PET ADDED</vt:lpstr>
      <vt:lpstr>POLYSHELTER DATABASE</vt:lpstr>
      <vt:lpstr>POLYSHELTER FILE BUTTON</vt:lpstr>
      <vt:lpstr>POLYSHELTER MODIFY BUTTON</vt:lpstr>
      <vt:lpstr>POLYSHELTER SEARCH (MODIFY) BUTTON </vt:lpstr>
      <vt:lpstr>POLYSHELTER MODIFIED PET ADDED </vt:lpstr>
      <vt:lpstr>POLYSHELTER DATABASE</vt:lpstr>
      <vt:lpstr>POLYSHELTER FILE BUTTON</vt:lpstr>
      <vt:lpstr>POLYSHELTER DISPLAY INFO BUTTON</vt:lpstr>
      <vt:lpstr>POLYSHELTER SEARCH (DISPLAY) BUTTON</vt:lpstr>
      <vt:lpstr>POLYSHELTER FILE BUTTON</vt:lpstr>
      <vt:lpstr>POLYSHELTER REPORT BUTTON</vt:lpstr>
      <vt:lpstr>POLYSHELTER SEARCH (REPORT) BUTTON</vt:lpstr>
      <vt:lpstr>POLYSHELTER HELP BUTTON</vt:lpstr>
      <vt:lpstr>POLYSHELTER HELP CONTENTS BUTTON</vt:lpstr>
      <vt:lpstr>POLYSHELTER ABOUT BUTTON</vt:lpstr>
      <vt:lpstr>PRECIO DEL PROGRAMA</vt:lpstr>
      <vt:lpstr>¡GRACIAS POR SU ATENCION!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Advanced Programming</dc:title>
  <dc:creator>avila_62546</dc:creator>
  <cp:lastModifiedBy>avila_62546</cp:lastModifiedBy>
  <cp:revision>11</cp:revision>
  <dcterms:created xsi:type="dcterms:W3CDTF">2019-10-14T18:33:24Z</dcterms:created>
  <dcterms:modified xsi:type="dcterms:W3CDTF">2019-10-15T22:19:05Z</dcterms:modified>
</cp:coreProperties>
</file>