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9F20-B921-45A7-AEB5-7CF463C61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369510-0075-4F8A-85CB-448109E7B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ACD82C-4398-43C7-A0B4-C7490A65ADB2}"/>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729DF2BF-9F4C-4763-BC3E-D8363104C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A9F5D-D5F4-4ADD-86A9-C8D8CB6E29C1}"/>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100285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10D6-D7D9-4018-8851-D4EE6C9E8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628462-0097-4800-9F83-37DF75D8B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A98DCE-6C4E-4A64-ACB3-EB4B6288A4C1}"/>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0221B8AF-E4BD-4BB6-BB3F-3E9B4B8F2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7787A-29E5-43AE-AB4D-8C26703D49D3}"/>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77364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B5290-333C-4A42-A44B-4B180395D4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1BA7C-5566-4651-8AED-69B4F094C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083A7-66A9-45D4-B486-DE9C36DCF871}"/>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F881BBFD-312B-47C4-ABA6-4F3E36F6D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3F2EA-DC3F-40CE-9468-F02B73CB502A}"/>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269330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4575-D4CC-42B4-8885-9F1F96E08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A2DACA-C209-466B-ADCF-89024D0C5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8D253-50FE-47C6-860C-FE07399E06F4}"/>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53ED99C2-A4AF-44DB-8606-C088A4BA9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ABD02-65D6-4046-9CC3-653E875011CA}"/>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21364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D169-41DC-4AB9-B36B-B74CC712C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4D683C-CEA5-48B7-9514-B15D3456A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A9DD1-5BB5-40E7-889B-B6CA17D6E709}"/>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B1750547-5CE5-4419-A9B6-9D68EC052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D05D5-5A1A-475E-A826-95412F3DC680}"/>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425295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011F-E2A6-4516-ADB0-21E6CC5CBB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9E849-A469-4BC1-8AFD-41BD43CD5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658C36-38C3-4DBA-9A4F-439A5233D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47770-6645-4921-A816-A5D92BF9C08B}"/>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6" name="Footer Placeholder 5">
            <a:extLst>
              <a:ext uri="{FF2B5EF4-FFF2-40B4-BE49-F238E27FC236}">
                <a16:creationId xmlns:a16="http://schemas.microsoft.com/office/drawing/2014/main" id="{00E233FC-FC18-4C05-B0A0-0438671266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908E4-43B8-4C25-911A-758C4A7C0B2E}"/>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142987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2CF2-503B-46AE-9F9F-1AEBCFA9C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44C39F-85D3-40FD-AB37-8ECA6238E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CB994-4FF1-47AC-A708-E0FF75567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226B5-0258-4A97-842E-AF61403C5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AD81D-6667-4454-A730-2E10650A50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7E83C5-839F-4D38-97C6-3A8E087A3EB2}"/>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8" name="Footer Placeholder 7">
            <a:extLst>
              <a:ext uri="{FF2B5EF4-FFF2-40B4-BE49-F238E27FC236}">
                <a16:creationId xmlns:a16="http://schemas.microsoft.com/office/drawing/2014/main" id="{CAEE1A59-12F6-433B-80B8-8113A8A374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A0F66C-5684-428E-9098-D80FC2D55DA6}"/>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11601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81D8-1EF2-4E56-80A7-1DE38926A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6C334-F441-4207-BC68-1EBC8F0E63A2}"/>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4" name="Footer Placeholder 3">
            <a:extLst>
              <a:ext uri="{FF2B5EF4-FFF2-40B4-BE49-F238E27FC236}">
                <a16:creationId xmlns:a16="http://schemas.microsoft.com/office/drawing/2014/main" id="{CEE1CDC2-E392-40A4-8DFB-D0457804FE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88982A-51C4-4BDE-88D4-5621A0D5B996}"/>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258374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5BC82-F6CD-4340-8E1F-CC085382C203}"/>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3" name="Footer Placeholder 2">
            <a:extLst>
              <a:ext uri="{FF2B5EF4-FFF2-40B4-BE49-F238E27FC236}">
                <a16:creationId xmlns:a16="http://schemas.microsoft.com/office/drawing/2014/main" id="{88B24536-190D-4B95-9BAC-6E662DBE84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90A8A8-8F07-436B-9C50-2CFD4AFBEB0E}"/>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20281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A3B5-4EDC-4A8B-8DFA-E22C0E59D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8A32FF-8930-41CC-8B64-C99440EC0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6880C5-9A10-4A97-875C-7759AD742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B37FD-216F-4B8A-8784-49677310CF92}"/>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6" name="Footer Placeholder 5">
            <a:extLst>
              <a:ext uri="{FF2B5EF4-FFF2-40B4-BE49-F238E27FC236}">
                <a16:creationId xmlns:a16="http://schemas.microsoft.com/office/drawing/2014/main" id="{737D3D5A-0FD4-4303-85C9-BEB4ABDC1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6EFE9-3253-423E-8489-C5C806FCCD65}"/>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2159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42C8-64A9-48DE-A331-402F10E21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EB214B-D748-418B-B170-992253841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BACEB7-721A-48A7-B1A8-B9863D929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A997C-632E-40AC-9859-DA03D177D881}"/>
              </a:ext>
            </a:extLst>
          </p:cNvPr>
          <p:cNvSpPr>
            <a:spLocks noGrp="1"/>
          </p:cNvSpPr>
          <p:nvPr>
            <p:ph type="dt" sz="half" idx="10"/>
          </p:nvPr>
        </p:nvSpPr>
        <p:spPr/>
        <p:txBody>
          <a:bodyPr/>
          <a:lstStyle/>
          <a:p>
            <a:fld id="{A7783296-40F5-4646-977F-030D0B60599A}" type="datetimeFigureOut">
              <a:rPr lang="en-IN" smtClean="0"/>
              <a:t>11/05/2021</a:t>
            </a:fld>
            <a:endParaRPr lang="en-IN"/>
          </a:p>
        </p:txBody>
      </p:sp>
      <p:sp>
        <p:nvSpPr>
          <p:cNvPr id="6" name="Footer Placeholder 5">
            <a:extLst>
              <a:ext uri="{FF2B5EF4-FFF2-40B4-BE49-F238E27FC236}">
                <a16:creationId xmlns:a16="http://schemas.microsoft.com/office/drawing/2014/main" id="{7EC7537B-AB1B-4631-91AD-C0010243B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8DB60-ABBE-4054-8B1D-2236CF896426}"/>
              </a:ext>
            </a:extLst>
          </p:cNvPr>
          <p:cNvSpPr>
            <a:spLocks noGrp="1"/>
          </p:cNvSpPr>
          <p:nvPr>
            <p:ph type="sldNum" sz="quarter" idx="12"/>
          </p:nvPr>
        </p:nvSpPr>
        <p:spPr/>
        <p:txBody>
          <a:bodyPr/>
          <a:lstStyle/>
          <a:p>
            <a:fld id="{E6578E2F-67A5-4520-B0E4-7F79CF68FCF4}" type="slidenum">
              <a:rPr lang="en-IN" smtClean="0"/>
              <a:t>‹#›</a:t>
            </a:fld>
            <a:endParaRPr lang="en-IN"/>
          </a:p>
        </p:txBody>
      </p:sp>
    </p:spTree>
    <p:extLst>
      <p:ext uri="{BB962C8B-B14F-4D97-AF65-F5344CB8AC3E}">
        <p14:creationId xmlns:p14="http://schemas.microsoft.com/office/powerpoint/2010/main" val="80455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CBEA1-14F0-4B5E-A803-085CA5EE8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41A5B0-0107-4591-B5B1-0D9DB989D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A2265A-AF7D-4C7F-98E1-011DAC602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83296-40F5-4646-977F-030D0B60599A}" type="datetimeFigureOut">
              <a:rPr lang="en-IN" smtClean="0"/>
              <a:t>11/05/2021</a:t>
            </a:fld>
            <a:endParaRPr lang="en-IN"/>
          </a:p>
        </p:txBody>
      </p:sp>
      <p:sp>
        <p:nvSpPr>
          <p:cNvPr id="5" name="Footer Placeholder 4">
            <a:extLst>
              <a:ext uri="{FF2B5EF4-FFF2-40B4-BE49-F238E27FC236}">
                <a16:creationId xmlns:a16="http://schemas.microsoft.com/office/drawing/2014/main" id="{420752A5-F1A7-4C06-A320-D3194962A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A38931-C6A7-49B1-8B85-08488762D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78E2F-67A5-4520-B0E4-7F79CF68FCF4}" type="slidenum">
              <a:rPr lang="en-IN" smtClean="0"/>
              <a:t>‹#›</a:t>
            </a:fld>
            <a:endParaRPr lang="en-IN"/>
          </a:p>
        </p:txBody>
      </p:sp>
    </p:spTree>
    <p:extLst>
      <p:ext uri="{BB962C8B-B14F-4D97-AF65-F5344CB8AC3E}">
        <p14:creationId xmlns:p14="http://schemas.microsoft.com/office/powerpoint/2010/main" val="81703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3020-98CF-4A78-84D2-1E3095203EE4}"/>
              </a:ext>
            </a:extLst>
          </p:cNvPr>
          <p:cNvSpPr>
            <a:spLocks noGrp="1"/>
          </p:cNvSpPr>
          <p:nvPr>
            <p:ph type="ctrTitle"/>
          </p:nvPr>
        </p:nvSpPr>
        <p:spPr/>
        <p:txBody>
          <a:bodyPr/>
          <a:lstStyle/>
          <a:p>
            <a:r>
              <a:rPr lang="en-IN" b="0" i="0" dirty="0">
                <a:solidFill>
                  <a:srgbClr val="797979"/>
                </a:solidFill>
                <a:effectLst/>
                <a:latin typeface="Arial" panose="020B0604020202020204" pitchFamily="34" charset="0"/>
              </a:rPr>
              <a:t>Java NIO - Channels</a:t>
            </a:r>
            <a:br>
              <a:rPr lang="en-IN" b="0" i="0" dirty="0">
                <a:solidFill>
                  <a:srgbClr val="797979"/>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2F3B0A85-78B5-4FC2-B383-5C19246E84C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8099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C03E-1D2D-4FEB-AC3F-1E816465C6D4}"/>
              </a:ext>
            </a:extLst>
          </p:cNvPr>
          <p:cNvSpPr>
            <a:spLocks noGrp="1"/>
          </p:cNvSpPr>
          <p:nvPr>
            <p:ph type="title"/>
          </p:nvPr>
        </p:nvSpPr>
        <p:spPr/>
        <p:txBody>
          <a:bodyPr/>
          <a:lstStyle/>
          <a:p>
            <a:r>
              <a:rPr lang="en-IN" dirty="0"/>
              <a:t>Java NIO - Channels</a:t>
            </a:r>
          </a:p>
        </p:txBody>
      </p:sp>
      <p:sp>
        <p:nvSpPr>
          <p:cNvPr id="3" name="Content Placeholder 2">
            <a:extLst>
              <a:ext uri="{FF2B5EF4-FFF2-40B4-BE49-F238E27FC236}">
                <a16:creationId xmlns:a16="http://schemas.microsoft.com/office/drawing/2014/main" id="{311C8A3C-2233-452C-91A0-2D236B72CCD6}"/>
              </a:ext>
            </a:extLst>
          </p:cNvPr>
          <p:cNvSpPr>
            <a:spLocks noGrp="1"/>
          </p:cNvSpPr>
          <p:nvPr>
            <p:ph idx="1"/>
          </p:nvPr>
        </p:nvSpPr>
        <p:spPr/>
        <p:txBody>
          <a:bodyPr/>
          <a:lstStyle/>
          <a:p>
            <a:r>
              <a:rPr lang="en-US" dirty="0"/>
              <a:t>Here in java NIO channel act same between buffer and an entity at other end in other words channel are use to read data to buffer and also write data from buffer.</a:t>
            </a:r>
          </a:p>
          <a:p>
            <a:endParaRPr lang="en-US" dirty="0"/>
          </a:p>
          <a:p>
            <a:r>
              <a:rPr lang="en-US" dirty="0"/>
              <a:t>Unlike from streams which are used in conventional Java IO channels are two way </a:t>
            </a:r>
            <a:r>
              <a:rPr lang="en-US" dirty="0" err="1"/>
              <a:t>i.e</a:t>
            </a:r>
            <a:r>
              <a:rPr lang="en-US" dirty="0"/>
              <a:t> can read as well as write.</a:t>
            </a:r>
          </a:p>
          <a:p>
            <a:r>
              <a:rPr lang="en-US" dirty="0"/>
              <a:t>Java NIO channel supports asynchronous flow of data both in blocking and non blocking mode.</a:t>
            </a:r>
            <a:endParaRPr lang="en-IN" dirty="0"/>
          </a:p>
        </p:txBody>
      </p:sp>
    </p:spTree>
    <p:extLst>
      <p:ext uri="{BB962C8B-B14F-4D97-AF65-F5344CB8AC3E}">
        <p14:creationId xmlns:p14="http://schemas.microsoft.com/office/powerpoint/2010/main" val="305741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78D7-2CFC-4049-B857-A9306942D22C}"/>
              </a:ext>
            </a:extLst>
          </p:cNvPr>
          <p:cNvSpPr>
            <a:spLocks noGrp="1"/>
          </p:cNvSpPr>
          <p:nvPr>
            <p:ph type="title"/>
          </p:nvPr>
        </p:nvSpPr>
        <p:spPr/>
        <p:txBody>
          <a:bodyPr/>
          <a:lstStyle/>
          <a:p>
            <a:r>
              <a:rPr lang="en-IN" dirty="0"/>
              <a:t>Implementations of Channel</a:t>
            </a:r>
          </a:p>
        </p:txBody>
      </p:sp>
      <p:sp>
        <p:nvSpPr>
          <p:cNvPr id="3" name="Content Placeholder 2">
            <a:extLst>
              <a:ext uri="{FF2B5EF4-FFF2-40B4-BE49-F238E27FC236}">
                <a16:creationId xmlns:a16="http://schemas.microsoft.com/office/drawing/2014/main" id="{1602A317-7FD9-451C-AD09-412B37153864}"/>
              </a:ext>
            </a:extLst>
          </p:cNvPr>
          <p:cNvSpPr>
            <a:spLocks noGrp="1"/>
          </p:cNvSpPr>
          <p:nvPr>
            <p:ph idx="1"/>
          </p:nvPr>
        </p:nvSpPr>
        <p:spPr/>
        <p:txBody>
          <a:bodyPr/>
          <a:lstStyle/>
          <a:p>
            <a:r>
              <a:rPr lang="en-US" dirty="0"/>
              <a:t>FileChannel −</a:t>
            </a:r>
          </a:p>
          <a:p>
            <a:r>
              <a:rPr lang="en-IN" dirty="0"/>
              <a:t>Datagram Channel </a:t>
            </a:r>
            <a:endParaRPr lang="en-US" dirty="0"/>
          </a:p>
          <a:p>
            <a:r>
              <a:rPr lang="en-IN" dirty="0"/>
              <a:t>Socket Channel</a:t>
            </a:r>
            <a:endParaRPr lang="en-US" dirty="0"/>
          </a:p>
          <a:p>
            <a:r>
              <a:rPr lang="en-IN" dirty="0"/>
              <a:t>ServerSocketChannel</a:t>
            </a:r>
            <a:endParaRPr lang="en-US" dirty="0"/>
          </a:p>
        </p:txBody>
      </p:sp>
    </p:spTree>
    <p:extLst>
      <p:ext uri="{BB962C8B-B14F-4D97-AF65-F5344CB8AC3E}">
        <p14:creationId xmlns:p14="http://schemas.microsoft.com/office/powerpoint/2010/main" val="331045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8AE7-1E8A-47D1-A45D-596B5FB5B0D7}"/>
              </a:ext>
            </a:extLst>
          </p:cNvPr>
          <p:cNvSpPr>
            <a:spLocks noGrp="1"/>
          </p:cNvSpPr>
          <p:nvPr>
            <p:ph type="title"/>
          </p:nvPr>
        </p:nvSpPr>
        <p:spPr/>
        <p:txBody>
          <a:bodyPr/>
          <a:lstStyle/>
          <a:p>
            <a:r>
              <a:rPr lang="en-IN" dirty="0"/>
              <a:t>Datagram Channel</a:t>
            </a:r>
          </a:p>
        </p:txBody>
      </p:sp>
      <p:sp>
        <p:nvSpPr>
          <p:cNvPr id="3" name="Content Placeholder 2">
            <a:extLst>
              <a:ext uri="{FF2B5EF4-FFF2-40B4-BE49-F238E27FC236}">
                <a16:creationId xmlns:a16="http://schemas.microsoft.com/office/drawing/2014/main" id="{4E751E1E-F7C4-46AD-B93E-CC49DF3FD46C}"/>
              </a:ext>
            </a:extLst>
          </p:cNvPr>
          <p:cNvSpPr>
            <a:spLocks noGrp="1"/>
          </p:cNvSpPr>
          <p:nvPr>
            <p:ph idx="1"/>
          </p:nvPr>
        </p:nvSpPr>
        <p:spPr/>
        <p:txBody>
          <a:bodyPr/>
          <a:lstStyle/>
          <a:p>
            <a:r>
              <a:rPr lang="en-US" dirty="0"/>
              <a:t>DatagramChannel − </a:t>
            </a:r>
          </a:p>
          <a:p>
            <a:endParaRPr lang="en-US" dirty="0"/>
          </a:p>
          <a:p>
            <a:pPr marL="0" indent="0">
              <a:buNone/>
            </a:pPr>
            <a:r>
              <a:rPr lang="en-US" dirty="0"/>
              <a:t> Datagram channel can read and write the data over the network via UDP (User Datagram Protocol).Object of DataGramchannel can be created using factory methods.</a:t>
            </a:r>
            <a:endParaRPr lang="en-IN" dirty="0"/>
          </a:p>
        </p:txBody>
      </p:sp>
    </p:spTree>
    <p:extLst>
      <p:ext uri="{BB962C8B-B14F-4D97-AF65-F5344CB8AC3E}">
        <p14:creationId xmlns:p14="http://schemas.microsoft.com/office/powerpoint/2010/main" val="91194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4096-C182-4BCC-8D41-4111981BC3F5}"/>
              </a:ext>
            </a:extLst>
          </p:cNvPr>
          <p:cNvSpPr>
            <a:spLocks noGrp="1"/>
          </p:cNvSpPr>
          <p:nvPr>
            <p:ph type="title"/>
          </p:nvPr>
        </p:nvSpPr>
        <p:spPr/>
        <p:txBody>
          <a:bodyPr/>
          <a:lstStyle/>
          <a:p>
            <a:r>
              <a:rPr lang="en-US" dirty="0"/>
              <a:t>Important methods of datagram channel</a:t>
            </a:r>
            <a:endParaRPr lang="en-IN" dirty="0"/>
          </a:p>
        </p:txBody>
      </p:sp>
      <p:sp>
        <p:nvSpPr>
          <p:cNvPr id="3" name="Content Placeholder 2">
            <a:extLst>
              <a:ext uri="{FF2B5EF4-FFF2-40B4-BE49-F238E27FC236}">
                <a16:creationId xmlns:a16="http://schemas.microsoft.com/office/drawing/2014/main" id="{9D1F9230-1944-47CA-9AEE-80EC9774B66B}"/>
              </a:ext>
            </a:extLst>
          </p:cNvPr>
          <p:cNvSpPr>
            <a:spLocks noGrp="1"/>
          </p:cNvSpPr>
          <p:nvPr>
            <p:ph idx="1"/>
          </p:nvPr>
        </p:nvSpPr>
        <p:spPr/>
        <p:txBody>
          <a:bodyPr>
            <a:normAutofit fontScale="92500" lnSpcReduction="20000"/>
          </a:bodyPr>
          <a:lstStyle/>
          <a:p>
            <a:r>
              <a:rPr lang="en-US" dirty="0"/>
              <a:t>bind(</a:t>
            </a:r>
            <a:r>
              <a:rPr lang="en-US" dirty="0" err="1"/>
              <a:t>SocketAddress</a:t>
            </a:r>
            <a:r>
              <a:rPr lang="en-US" dirty="0"/>
              <a:t> local) − This method is used to bind the datagram channel's socket to the local address which is provided as the parameter to this method.</a:t>
            </a:r>
          </a:p>
          <a:p>
            <a:endParaRPr lang="en-US" dirty="0"/>
          </a:p>
          <a:p>
            <a:r>
              <a:rPr lang="en-US" dirty="0"/>
              <a:t>connect(</a:t>
            </a:r>
            <a:r>
              <a:rPr lang="en-US" dirty="0" err="1"/>
              <a:t>SocketAddress</a:t>
            </a:r>
            <a:r>
              <a:rPr lang="en-US" dirty="0"/>
              <a:t> remote) − This method is used to connect the socket to the remote address.</a:t>
            </a:r>
          </a:p>
          <a:p>
            <a:endParaRPr lang="en-US" dirty="0"/>
          </a:p>
          <a:p>
            <a:r>
              <a:rPr lang="en-US" dirty="0"/>
              <a:t>disconnect() − This method is used to disconnect the socket to the remote address.</a:t>
            </a:r>
          </a:p>
          <a:p>
            <a:endParaRPr lang="en-US" dirty="0"/>
          </a:p>
          <a:p>
            <a:r>
              <a:rPr lang="en-US" dirty="0" err="1"/>
              <a:t>getRemoteAddress</a:t>
            </a:r>
            <a:r>
              <a:rPr lang="en-US" dirty="0"/>
              <a:t>() − This method return the address of remote location to which the channel's socket is connected.</a:t>
            </a:r>
          </a:p>
          <a:p>
            <a:endParaRPr lang="en-US" dirty="0"/>
          </a:p>
        </p:txBody>
      </p:sp>
    </p:spTree>
    <p:extLst>
      <p:ext uri="{BB962C8B-B14F-4D97-AF65-F5344CB8AC3E}">
        <p14:creationId xmlns:p14="http://schemas.microsoft.com/office/powerpoint/2010/main" val="135453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E855-D41F-44A3-BE14-D89DEDD993F4}"/>
              </a:ext>
            </a:extLst>
          </p:cNvPr>
          <p:cNvSpPr>
            <a:spLocks noGrp="1"/>
          </p:cNvSpPr>
          <p:nvPr>
            <p:ph type="title"/>
          </p:nvPr>
        </p:nvSpPr>
        <p:spPr/>
        <p:txBody>
          <a:bodyPr/>
          <a:lstStyle/>
          <a:p>
            <a:r>
              <a:rPr lang="en-US" dirty="0"/>
              <a:t>Important methods of datagram channel(</a:t>
            </a:r>
            <a:r>
              <a:rPr lang="en-US" dirty="0" err="1"/>
              <a:t>cnt</a:t>
            </a:r>
            <a:r>
              <a:rPr lang="en-US" dirty="0"/>
              <a:t>)</a:t>
            </a:r>
            <a:endParaRPr lang="en-IN" dirty="0"/>
          </a:p>
        </p:txBody>
      </p:sp>
      <p:sp>
        <p:nvSpPr>
          <p:cNvPr id="3" name="Content Placeholder 2">
            <a:extLst>
              <a:ext uri="{FF2B5EF4-FFF2-40B4-BE49-F238E27FC236}">
                <a16:creationId xmlns:a16="http://schemas.microsoft.com/office/drawing/2014/main" id="{41592185-EA82-4A69-9B52-1516DEE09FE9}"/>
              </a:ext>
            </a:extLst>
          </p:cNvPr>
          <p:cNvSpPr>
            <a:spLocks noGrp="1"/>
          </p:cNvSpPr>
          <p:nvPr>
            <p:ph idx="1"/>
          </p:nvPr>
        </p:nvSpPr>
        <p:spPr/>
        <p:txBody>
          <a:bodyPr>
            <a:normAutofit fontScale="70000" lnSpcReduction="20000"/>
          </a:bodyPr>
          <a:lstStyle/>
          <a:p>
            <a:r>
              <a:rPr lang="en-US" dirty="0" err="1"/>
              <a:t>isConnected</a:t>
            </a:r>
            <a:r>
              <a:rPr lang="en-US" dirty="0"/>
              <a:t>() − As already mentioned this method returns the status of connection of datagram channel </a:t>
            </a:r>
            <a:r>
              <a:rPr lang="en-US" dirty="0" err="1"/>
              <a:t>i.e</a:t>
            </a:r>
            <a:r>
              <a:rPr lang="en-US" dirty="0"/>
              <a:t> whether it is connected or not.</a:t>
            </a:r>
          </a:p>
          <a:p>
            <a:endParaRPr lang="en-US" dirty="0"/>
          </a:p>
          <a:p>
            <a:r>
              <a:rPr lang="en-US" dirty="0"/>
              <a:t>open() and open(</a:t>
            </a:r>
            <a:r>
              <a:rPr lang="en-US" dirty="0" err="1"/>
              <a:t>ProtocolFamily</a:t>
            </a:r>
            <a:r>
              <a:rPr lang="en-US" dirty="0"/>
              <a:t> family) − Open method is used open a datagram channel for single address while parametrized open method open channel for multiple addresses represented as protocol family.</a:t>
            </a:r>
          </a:p>
          <a:p>
            <a:endParaRPr lang="en-US" dirty="0"/>
          </a:p>
          <a:p>
            <a:r>
              <a:rPr lang="en-US" dirty="0"/>
              <a:t>read(</a:t>
            </a:r>
            <a:r>
              <a:rPr lang="en-US" dirty="0" err="1"/>
              <a:t>ByteBuffer</a:t>
            </a:r>
            <a:r>
              <a:rPr lang="en-US" dirty="0"/>
              <a:t> </a:t>
            </a:r>
            <a:r>
              <a:rPr lang="en-US" dirty="0" err="1"/>
              <a:t>dst</a:t>
            </a:r>
            <a:r>
              <a:rPr lang="en-US" dirty="0"/>
              <a:t>) − This method is used to read data from the given buffer through datagram channel.</a:t>
            </a:r>
          </a:p>
          <a:p>
            <a:endParaRPr lang="en-US" dirty="0"/>
          </a:p>
          <a:p>
            <a:r>
              <a:rPr lang="en-US" dirty="0"/>
              <a:t>receive(</a:t>
            </a:r>
            <a:r>
              <a:rPr lang="en-US" dirty="0" err="1"/>
              <a:t>ByteBuffer</a:t>
            </a:r>
            <a:r>
              <a:rPr lang="en-US" dirty="0"/>
              <a:t> </a:t>
            </a:r>
            <a:r>
              <a:rPr lang="en-US" dirty="0" err="1"/>
              <a:t>dst</a:t>
            </a:r>
            <a:r>
              <a:rPr lang="en-US" dirty="0"/>
              <a:t>) − This method is used to receive datagram via this channel.</a:t>
            </a:r>
          </a:p>
          <a:p>
            <a:endParaRPr lang="en-US" dirty="0"/>
          </a:p>
          <a:p>
            <a:r>
              <a:rPr lang="en-US" dirty="0"/>
              <a:t>send(</a:t>
            </a:r>
            <a:r>
              <a:rPr lang="en-US" dirty="0" err="1"/>
              <a:t>ByteBuffer</a:t>
            </a:r>
            <a:r>
              <a:rPr lang="en-US" dirty="0"/>
              <a:t> </a:t>
            </a:r>
            <a:r>
              <a:rPr lang="en-US" dirty="0" err="1"/>
              <a:t>src</a:t>
            </a:r>
            <a:r>
              <a:rPr lang="en-US" dirty="0"/>
              <a:t>, </a:t>
            </a:r>
            <a:r>
              <a:rPr lang="en-US" dirty="0" err="1"/>
              <a:t>SocketAddress</a:t>
            </a:r>
            <a:r>
              <a:rPr lang="en-US" dirty="0"/>
              <a:t> target) − This method is used to send datagram via this channel.</a:t>
            </a:r>
            <a:endParaRPr lang="en-IN" dirty="0"/>
          </a:p>
          <a:p>
            <a:endParaRPr lang="en-IN" dirty="0"/>
          </a:p>
        </p:txBody>
      </p:sp>
    </p:spTree>
    <p:extLst>
      <p:ext uri="{BB962C8B-B14F-4D97-AF65-F5344CB8AC3E}">
        <p14:creationId xmlns:p14="http://schemas.microsoft.com/office/powerpoint/2010/main" val="382188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3A16-51F6-4BC4-8661-939E0512D4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FDA185D-C4A9-4F07-89CD-E86F2951C1BE}"/>
              </a:ext>
            </a:extLst>
          </p:cNvPr>
          <p:cNvSpPr>
            <a:spLocks noGrp="1"/>
          </p:cNvSpPr>
          <p:nvPr>
            <p:ph idx="1"/>
          </p:nvPr>
        </p:nvSpPr>
        <p:spPr/>
        <p:txBody>
          <a:bodyPr/>
          <a:lstStyle/>
          <a:p>
            <a:r>
              <a:rPr lang="en-US" dirty="0"/>
              <a:t>The following example shows the how to send data from Java NIO </a:t>
            </a:r>
            <a:r>
              <a:rPr lang="en-US" dirty="0" err="1"/>
              <a:t>DataGramChannel</a:t>
            </a:r>
            <a:r>
              <a:rPr lang="en-US" dirty="0"/>
              <a:t>.(server)</a:t>
            </a:r>
            <a:endParaRPr lang="en-IN" dirty="0"/>
          </a:p>
        </p:txBody>
      </p:sp>
      <p:graphicFrame>
        <p:nvGraphicFramePr>
          <p:cNvPr id="5" name="Object 4">
            <a:extLst>
              <a:ext uri="{FF2B5EF4-FFF2-40B4-BE49-F238E27FC236}">
                <a16:creationId xmlns:a16="http://schemas.microsoft.com/office/drawing/2014/main" id="{0E312145-3A65-4767-81B9-D0DAA2357A52}"/>
              </a:ext>
            </a:extLst>
          </p:cNvPr>
          <p:cNvGraphicFramePr>
            <a:graphicFrameLocks noChangeAspect="1"/>
          </p:cNvGraphicFramePr>
          <p:nvPr>
            <p:extLst>
              <p:ext uri="{D42A27DB-BD31-4B8C-83A1-F6EECF244321}">
                <p14:modId xmlns:p14="http://schemas.microsoft.com/office/powerpoint/2010/main" val="2876168605"/>
              </p:ext>
            </p:extLst>
          </p:nvPr>
        </p:nvGraphicFramePr>
        <p:xfrm>
          <a:off x="5638799" y="3041650"/>
          <a:ext cx="1515329" cy="1278559"/>
        </p:xfrm>
        <a:graphic>
          <a:graphicData uri="http://schemas.openxmlformats.org/presentationml/2006/ole">
            <mc:AlternateContent xmlns:mc="http://schemas.openxmlformats.org/markup-compatibility/2006">
              <mc:Choice xmlns:v="urn:schemas-microsoft-com:vml" Requires="v">
                <p:oleObj name="Document" showAsIcon="1" r:id="rId2" imgW="914570" imgH="771459" progId="Word.Document.12">
                  <p:embed/>
                </p:oleObj>
              </mc:Choice>
              <mc:Fallback>
                <p:oleObj name="Document" showAsIcon="1" r:id="rId2" imgW="914570" imgH="771459" progId="Word.Document.12">
                  <p:embed/>
                  <p:pic>
                    <p:nvPicPr>
                      <p:cNvPr id="0" name=""/>
                      <p:cNvPicPr/>
                      <p:nvPr/>
                    </p:nvPicPr>
                    <p:blipFill>
                      <a:blip r:embed="rId3"/>
                      <a:stretch>
                        <a:fillRect/>
                      </a:stretch>
                    </p:blipFill>
                    <p:spPr>
                      <a:xfrm>
                        <a:off x="5638799" y="3041650"/>
                        <a:ext cx="1515329" cy="1278559"/>
                      </a:xfrm>
                      <a:prstGeom prst="rect">
                        <a:avLst/>
                      </a:prstGeom>
                    </p:spPr>
                  </p:pic>
                </p:oleObj>
              </mc:Fallback>
            </mc:AlternateContent>
          </a:graphicData>
        </a:graphic>
      </p:graphicFrame>
    </p:spTree>
    <p:extLst>
      <p:ext uri="{BB962C8B-B14F-4D97-AF65-F5344CB8AC3E}">
        <p14:creationId xmlns:p14="http://schemas.microsoft.com/office/powerpoint/2010/main" val="70841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7E9B-60D4-49B3-8F2E-8B3E600268EB}"/>
              </a:ext>
            </a:extLst>
          </p:cNvPr>
          <p:cNvSpPr>
            <a:spLocks noGrp="1"/>
          </p:cNvSpPr>
          <p:nvPr>
            <p:ph type="title"/>
          </p:nvPr>
        </p:nvSpPr>
        <p:spPr/>
        <p:txBody>
          <a:bodyPr/>
          <a:lstStyle/>
          <a:p>
            <a:r>
              <a:rPr lang="en-IN" dirty="0"/>
              <a:t>Client: DatagramChannelClient.java</a:t>
            </a:r>
          </a:p>
        </p:txBody>
      </p:sp>
      <p:graphicFrame>
        <p:nvGraphicFramePr>
          <p:cNvPr id="4" name="Content Placeholder 3">
            <a:extLst>
              <a:ext uri="{FF2B5EF4-FFF2-40B4-BE49-F238E27FC236}">
                <a16:creationId xmlns:a16="http://schemas.microsoft.com/office/drawing/2014/main" id="{C9A5ED51-4D99-42E4-B55F-53FEE12A99F3}"/>
              </a:ext>
            </a:extLst>
          </p:cNvPr>
          <p:cNvGraphicFramePr>
            <a:graphicFrameLocks noGrp="1" noChangeAspect="1"/>
          </p:cNvGraphicFramePr>
          <p:nvPr>
            <p:ph idx="1"/>
            <p:extLst>
              <p:ext uri="{D42A27DB-BD31-4B8C-83A1-F6EECF244321}">
                <p14:modId xmlns:p14="http://schemas.microsoft.com/office/powerpoint/2010/main" val="2152460769"/>
              </p:ext>
            </p:extLst>
          </p:nvPr>
        </p:nvGraphicFramePr>
        <p:xfrm>
          <a:off x="5638800" y="3614738"/>
          <a:ext cx="1228770" cy="1036775"/>
        </p:xfrm>
        <a:graphic>
          <a:graphicData uri="http://schemas.openxmlformats.org/presentationml/2006/ole">
            <mc:AlternateContent xmlns:mc="http://schemas.openxmlformats.org/markup-compatibility/2006">
              <mc:Choice xmlns:v="urn:schemas-microsoft-com:vml" Requires="v">
                <p:oleObj name="Document" showAsIcon="1" r:id="rId2" imgW="914570" imgH="771459" progId="Word.Document.12">
                  <p:embed/>
                </p:oleObj>
              </mc:Choice>
              <mc:Fallback>
                <p:oleObj name="Document" showAsIcon="1" r:id="rId2" imgW="914570" imgH="771459" progId="Word.Document.12">
                  <p:embed/>
                  <p:pic>
                    <p:nvPicPr>
                      <p:cNvPr id="0" name=""/>
                      <p:cNvPicPr/>
                      <p:nvPr/>
                    </p:nvPicPr>
                    <p:blipFill>
                      <a:blip r:embed="rId3"/>
                      <a:stretch>
                        <a:fillRect/>
                      </a:stretch>
                    </p:blipFill>
                    <p:spPr>
                      <a:xfrm>
                        <a:off x="5638800" y="3614738"/>
                        <a:ext cx="1228770" cy="1036775"/>
                      </a:xfrm>
                      <a:prstGeom prst="rect">
                        <a:avLst/>
                      </a:prstGeom>
                    </p:spPr>
                  </p:pic>
                </p:oleObj>
              </mc:Fallback>
            </mc:AlternateContent>
          </a:graphicData>
        </a:graphic>
      </p:graphicFrame>
    </p:spTree>
    <p:extLst>
      <p:ext uri="{BB962C8B-B14F-4D97-AF65-F5344CB8AC3E}">
        <p14:creationId xmlns:p14="http://schemas.microsoft.com/office/powerpoint/2010/main" val="3849051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361</Words>
  <Application>Microsoft Office PowerPoint</Application>
  <PresentationFormat>Widescreen</PresentationFormat>
  <Paragraphs>35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Microsoft Word Document</vt:lpstr>
      <vt:lpstr>Java NIO - Channels </vt:lpstr>
      <vt:lpstr>Java NIO - Channels</vt:lpstr>
      <vt:lpstr>Implementations of Channel</vt:lpstr>
      <vt:lpstr>Datagram Channel</vt:lpstr>
      <vt:lpstr>Important methods of datagram channel</vt:lpstr>
      <vt:lpstr>Important methods of datagram channel(cnt)</vt:lpstr>
      <vt:lpstr>PowerPoint Presentation</vt:lpstr>
      <vt:lpstr>Client: DatagramChannelClient.java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NIO - Channels</dc:title>
  <dc:creator>VALLI E</dc:creator>
  <cp:lastModifiedBy>VALLI E</cp:lastModifiedBy>
  <cp:revision>2</cp:revision>
  <dcterms:created xsi:type="dcterms:W3CDTF">2021-05-11T15:25:49Z</dcterms:created>
  <dcterms:modified xsi:type="dcterms:W3CDTF">2021-05-11T15:34:48Z</dcterms:modified>
</cp:coreProperties>
</file>