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22FD-FD2D-4684-A719-24EBDD7E8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D814E-5143-403E-8CD8-38D60A42B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14277-1B48-46E2-9F93-0ADB8494E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76C2-5B7C-4B31-951D-57E2D0D8296D}" type="datetimeFigureOut">
              <a:rPr lang="en-IN" smtClean="0"/>
              <a:t>13/05/2021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CB594-26E8-4230-B4D7-B1B579C0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A2E5C-53E5-4106-B32F-638FE9933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B21F-9191-4DEF-8199-202E4EC57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98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1B811-63B9-41F1-8E9F-4F051FFE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DF9D7-18D5-44FB-9CB9-F5B2ED84F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25DA4-BFEF-44E7-A388-65D8201A9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76C2-5B7C-4B31-951D-57E2D0D8296D}" type="datetimeFigureOut">
              <a:rPr lang="en-IN" smtClean="0"/>
              <a:t>13/05/2021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D64DC-E68D-493D-9EA4-37E04899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4CC53-B00C-4136-91C3-9A80DF13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B21F-9191-4DEF-8199-202E4EC57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86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BF4D0C-4AF5-4CBA-B001-1EFE28933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C7DF8-A0B8-4741-8262-25CB100FC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159CE-36E1-4616-A740-D5F640530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76C2-5B7C-4B31-951D-57E2D0D8296D}" type="datetimeFigureOut">
              <a:rPr lang="en-IN" smtClean="0"/>
              <a:t>13/05/2021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B0EFB-26AD-4456-999B-D46175E0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AF038-152C-40C5-B0D3-F55A73AF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B21F-9191-4DEF-8199-202E4EC57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70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5788-23B1-4051-9036-1F083863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0F685-7453-4591-AEC4-632C1C720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75AAF-88B0-49E3-80CC-8B1EBDF90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76C2-5B7C-4B31-951D-57E2D0D8296D}" type="datetimeFigureOut">
              <a:rPr lang="en-IN" smtClean="0"/>
              <a:t>13/05/2021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25ECE-7618-4318-A4B9-F2330E999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1B959-14A5-4D6E-99F4-F33FCA7B2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B21F-9191-4DEF-8199-202E4EC57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81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4C2C3-7C50-4F61-8574-A6D454D3C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A6643-1E10-4C27-ACC6-1161BFD73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CA451-A75D-4ABA-A530-E8EA756B5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76C2-5B7C-4B31-951D-57E2D0D8296D}" type="datetimeFigureOut">
              <a:rPr lang="en-IN" smtClean="0"/>
              <a:t>13/05/2021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0FED9-891A-4351-8AA0-5EEB197A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7F08E-4FB4-4A42-85D6-765C711F6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B21F-9191-4DEF-8199-202E4EC57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06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EC131-6426-4788-93B3-6CB5E23F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FB34-EB69-4B31-9D5E-347E8C1027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09738-C15D-4594-8BE5-7B889B6FB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D822C-B08E-46C9-99BF-116D54413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76C2-5B7C-4B31-951D-57E2D0D8296D}" type="datetimeFigureOut">
              <a:rPr lang="en-IN" smtClean="0"/>
              <a:t>13/05/2021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DC9D9-F1E0-4F48-9F44-19C7E40BE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3C451-CDD1-4E0F-B1E8-4E92915B6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B21F-9191-4DEF-8199-202E4EC57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46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3B44F-3A10-494A-BDC4-EB77EF4DD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5A822-0C2F-44F3-90E4-049E3E338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435A1-277A-4180-839B-5FAF1D9D6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0B44A3-A7CB-4655-B93C-3882AA035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F1C55A-AE0E-450B-BF58-2017D2747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252090-024E-4BB1-B3E7-7AEB3623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76C2-5B7C-4B31-951D-57E2D0D8296D}" type="datetimeFigureOut">
              <a:rPr lang="en-IN" smtClean="0"/>
              <a:t>13/05/2021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C6051B-8F1F-46E7-A1D0-7C5548AE6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DCBAA-B545-4D6A-B4E4-BA20D8683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B21F-9191-4DEF-8199-202E4EC57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9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92CC5-B727-428B-BBED-2B8F8B3A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08E702-E044-46EC-9610-E384EA15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76C2-5B7C-4B31-951D-57E2D0D8296D}" type="datetimeFigureOut">
              <a:rPr lang="en-IN" smtClean="0"/>
              <a:t>13/05/2021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584DE-AEEE-4F6D-892C-7AC9BE12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AB6ED3-8EA7-408D-A491-33B9247E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B21F-9191-4DEF-8199-202E4EC57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79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E95672-F048-4923-966F-C3FBE6A41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76C2-5B7C-4B31-951D-57E2D0D8296D}" type="datetimeFigureOut">
              <a:rPr lang="en-IN" smtClean="0"/>
              <a:t>13/05/2021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2D41C-4015-4330-86A5-D5340D140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D5F44-41CC-48F0-ADED-F06231FD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B21F-9191-4DEF-8199-202E4EC57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42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A2129-5C2F-4011-AC46-4AD5E1863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EB96C-2ECF-4E8F-9956-72BDE8088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79CB8-E0F1-4152-B41B-9DD3FC90B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2A35A-F0D9-494F-B330-56BDB51D1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76C2-5B7C-4B31-951D-57E2D0D8296D}" type="datetimeFigureOut">
              <a:rPr lang="en-IN" smtClean="0"/>
              <a:t>13/05/2021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00077-5D07-49E8-96DF-19137E734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4C96D-B265-4C2A-9CCF-AE23D2528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B21F-9191-4DEF-8199-202E4EC57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82119-F345-4EC3-9263-3DA17D0AD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597B80-05FE-4F63-8118-27E950D46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DD8EF-C998-4C4F-9F5B-0F436C682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1CF18-6220-4584-BD48-DA2E40ACB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76C2-5B7C-4B31-951D-57E2D0D8296D}" type="datetimeFigureOut">
              <a:rPr lang="en-IN" smtClean="0"/>
              <a:t>13/05/2021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69F22-E6BA-4B55-969E-D7958828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C8574-636E-46F9-A818-44EEABBE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B21F-9191-4DEF-8199-202E4EC57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18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62212-D46F-4772-AD81-E80ADAD2D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E9BF4-220B-4FF6-ADDA-FAC3B0159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952F3-B8F1-443B-BC17-78C9401CAD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176C2-5B7C-4B31-951D-57E2D0D8296D}" type="datetimeFigureOut">
              <a:rPr lang="en-IN" smtClean="0"/>
              <a:t>13/05/2021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EE049-EC7F-46FE-B0B3-F2CE5610B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948DF-A55F-4C38-BE64-E85CA0702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8B21F-9191-4DEF-8199-202E4EC57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02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9A920-40E9-4EB7-8630-2FC845A5BA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Watch service implementation </a:t>
            </a:r>
            <a:r>
              <a:rPr lang="en-US" dirty="0" err="1"/>
              <a:t>nio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EB5D8-A49F-45B7-8656-31159876DE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02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301C-E698-4BDB-9061-96056BE3A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Google Sans"/>
              </a:rPr>
              <a:t>Watching Files With Java NIO</a:t>
            </a:r>
            <a:b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676A6-C538-4CA5-913A-620A78EBA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b="1" i="0" dirty="0">
                <a:solidFill>
                  <a:srgbClr val="202124"/>
                </a:solidFill>
                <a:effectLst/>
                <a:latin typeface="Google Sans"/>
              </a:rPr>
              <a:t>Watching Files With Java NIO</a:t>
            </a:r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first step is to create a new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WatchService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by using the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newWatchService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() method of the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FileSystem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class.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WatchService</a:t>
            </a: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watchService</a:t>
            </a: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FileSystems.getDefault</a:t>
            </a: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().</a:t>
            </a:r>
            <a:r>
              <a:rPr lang="en-US" dirty="0" err="1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newWatchService</a:t>
            </a: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();</a:t>
            </a:r>
          </a:p>
          <a:p>
            <a:pPr marL="0" indent="0" algn="l">
              <a:buNone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Next, we register a Path instance for the folder to be monitored with the types of events that we are interested in.</a:t>
            </a:r>
          </a:p>
          <a:p>
            <a:pPr marL="4762" lvl="1" indent="0">
              <a:spcBef>
                <a:spcPct val="20000"/>
              </a:spcBef>
              <a:buClr>
                <a:srgbClr val="CC0099"/>
              </a:buClr>
              <a:buSzPct val="150000"/>
              <a:buNone/>
            </a:pPr>
            <a:r>
              <a:rPr lang="en-US" sz="28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To register an object, the </a:t>
            </a:r>
            <a:r>
              <a:rPr lang="en-US" sz="28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Watchable</a:t>
            </a:r>
            <a:r>
              <a:rPr lang="en-US" sz="28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interface provides the </a:t>
            </a:r>
            <a:r>
              <a:rPr lang="en-US" sz="28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register</a:t>
            </a: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()</a:t>
            </a:r>
            <a:r>
              <a:rPr lang="en-US" sz="28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method. </a:t>
            </a:r>
          </a:p>
          <a:p>
            <a:pPr marL="4762" lvl="1" indent="0">
              <a:spcBef>
                <a:spcPct val="20000"/>
              </a:spcBef>
              <a:buClr>
                <a:srgbClr val="CC0099"/>
              </a:buClr>
              <a:buSzPct val="150000"/>
              <a:buNone/>
            </a:pPr>
            <a:r>
              <a:rPr lang="en-US" sz="28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The signature of the </a:t>
            </a:r>
            <a:r>
              <a:rPr lang="en-US" sz="28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register</a:t>
            </a: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()</a:t>
            </a:r>
            <a:r>
              <a:rPr lang="en-US" sz="28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method is: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WatchKey</a:t>
            </a: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 register(</a:t>
            </a:r>
            <a:r>
              <a:rPr lang="en-US" dirty="0" err="1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WatchService</a:t>
            </a: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 watcher, </a:t>
            </a:r>
            <a:r>
              <a:rPr lang="en-US" dirty="0" err="1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WatchEvent.Kind</a:t>
            </a: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&lt;?&gt;... events)</a:t>
            </a:r>
          </a:p>
          <a:p>
            <a:pPr marL="0" indent="0" algn="l">
              <a:buNone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197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2E52-AFA1-499C-9E12-0C2FD10B5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watch service (</a:t>
            </a:r>
            <a:r>
              <a:rPr lang="en-US" dirty="0" err="1"/>
              <a:t>cnt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69F15-BF2B-49F8-ABF0-ABA6F8FD8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And at last, we implement an infinite loop to wait for incoming events.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   StandardWatchEventKinds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class are:</a:t>
            </a: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Font typeface="Wingdings" panose="05000000000000000000" pitchFamily="2" charset="2"/>
              <a:buChar char="ü"/>
            </a:pPr>
            <a:endParaRPr lang="en-US" dirty="0">
              <a:latin typeface="Courier New" pitchFamily="49" charset="0"/>
              <a:ea typeface="Adobe Heiti Std R" pitchFamily="34" charset="-128"/>
              <a:cs typeface="Courier New" pitchFamily="49" charset="0"/>
            </a:endParaRP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dirty="0" err="1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StandardWatchEventKinds.ENTRY_CREATE</a:t>
            </a:r>
            <a:endParaRPr lang="en-US" dirty="0">
              <a:latin typeface="Courier New" pitchFamily="49" charset="0"/>
              <a:ea typeface="Adobe Heiti Std R" pitchFamily="34" charset="-128"/>
              <a:cs typeface="Courier New" pitchFamily="49" charset="0"/>
            </a:endParaRP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Font typeface="Wingdings" panose="05000000000000000000" pitchFamily="2" charset="2"/>
              <a:buChar char="ü"/>
            </a:pPr>
            <a:endParaRPr lang="en-US" dirty="0">
              <a:latin typeface="Courier New" pitchFamily="49" charset="0"/>
              <a:ea typeface="Adobe Heiti Std R" pitchFamily="34" charset="-128"/>
              <a:cs typeface="Courier New" pitchFamily="49" charset="0"/>
            </a:endParaRP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dirty="0" err="1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StandardWatchEventKinds.ENTRY_DELETE</a:t>
            </a:r>
            <a:endParaRPr lang="en-US" dirty="0">
              <a:latin typeface="Courier New" pitchFamily="49" charset="0"/>
              <a:ea typeface="Adobe Heiti Std R" pitchFamily="34" charset="-128"/>
              <a:cs typeface="Courier New" pitchFamily="49" charset="0"/>
            </a:endParaRP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Font typeface="Wingdings" panose="05000000000000000000" pitchFamily="2" charset="2"/>
              <a:buChar char="ü"/>
            </a:pPr>
            <a:endParaRPr lang="en-US" dirty="0">
              <a:latin typeface="Courier New" pitchFamily="49" charset="0"/>
              <a:ea typeface="Adobe Heiti Std R" pitchFamily="34" charset="-128"/>
              <a:cs typeface="Courier New" pitchFamily="49" charset="0"/>
            </a:endParaRP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Font typeface="Wingdings" panose="05000000000000000000" pitchFamily="2" charset="2"/>
              <a:buChar char="ü"/>
            </a:pPr>
            <a:endParaRPr lang="en-US" dirty="0">
              <a:latin typeface="Courier New" pitchFamily="49" charset="0"/>
              <a:ea typeface="Adobe Heiti Std R" pitchFamily="34" charset="-128"/>
              <a:cs typeface="Courier New" pitchFamily="49" charset="0"/>
            </a:endParaRP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dirty="0" err="1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StandardWatchEventKinds.ENTRY_MODIFY</a:t>
            </a:r>
            <a:endParaRPr lang="en-US" dirty="0">
              <a:latin typeface="Courier New" pitchFamily="49" charset="0"/>
              <a:ea typeface="Adobe Heiti Std R" pitchFamily="34" charset="-128"/>
              <a:cs typeface="Courier New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72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9B0C5-13C6-4268-8A14-B2AAFF650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accept the registered token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11A61-4EC7-41B4-B115-CC0382338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WatchKey</a:t>
            </a: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 key = </a:t>
            </a:r>
            <a:r>
              <a:rPr lang="en-US" dirty="0" err="1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path.register</a:t>
            </a: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watchService</a:t>
            </a: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StandardWatchEventKinds.ENTRY_CREATE</a:t>
            </a: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StandardWatchEventKinds.ENTRY_MODIFY</a:t>
            </a: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StandardWatchEventKinds.ENTRY_DELETE</a:t>
            </a:r>
            <a:b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063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878E1-D541-46E5-BBB5-2CF249AE0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to retrieve queued key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AA74A-470B-4A1F-BA15-3DBD71A4B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Some of the commonly used methods of the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WatchService</a:t>
            </a:r>
            <a:r>
              <a:rPr lang="en-US" sz="2000" dirty="0"/>
              <a:t> class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that can be used to retrieve a queued key:</a:t>
            </a:r>
          </a:p>
          <a:p>
            <a:pPr marL="747712" lvl="2" indent="-28575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3"/>
              </a:buBlip>
            </a:pPr>
            <a:r>
              <a:rPr lang="en-US" dirty="0" err="1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WatchKey</a:t>
            </a: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 take()</a:t>
            </a:r>
          </a:p>
          <a:p>
            <a:pPr marL="747712" lvl="2" indent="-28575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3"/>
              </a:buBlip>
            </a:pPr>
            <a:r>
              <a:rPr lang="en-US" dirty="0" err="1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WatchKey</a:t>
            </a: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 poll()</a:t>
            </a:r>
          </a:p>
          <a:p>
            <a:pPr marL="747712" lvl="2" indent="-28575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3"/>
              </a:buBlip>
            </a:pPr>
            <a:r>
              <a:rPr lang="en-US" dirty="0" err="1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WatchKey</a:t>
            </a: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 poll(long </a:t>
            </a:r>
            <a:r>
              <a:rPr lang="en-US" dirty="0" err="1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timeNum</a:t>
            </a: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TimeUnit</a:t>
            </a: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0012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64B78-8CA7-4803-BBF0-28EB432F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PollEvents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AAEB7-A146-418A-95FB-38E452693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The pending events for a corresponding key can be retrieved and removed by using the </a:t>
            </a:r>
            <a:r>
              <a:rPr lang="en-US" sz="2000" dirty="0" err="1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pollEvents</a:t>
            </a: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()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method of the </a:t>
            </a:r>
            <a:r>
              <a:rPr lang="en-US" sz="2000" dirty="0" err="1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WatchKey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interface.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The following code snippet shows how to reset a key: </a:t>
            </a:r>
          </a:p>
          <a:p>
            <a:pPr lvl="2"/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while(true)</a:t>
            </a:r>
          </a:p>
          <a:p>
            <a:pPr lvl="2"/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{</a:t>
            </a:r>
          </a:p>
          <a:p>
            <a:pPr lvl="2"/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final </a:t>
            </a:r>
            <a:r>
              <a:rPr lang="en-US" dirty="0" err="1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WatchKey</a:t>
            </a: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 key = </a:t>
            </a:r>
            <a:r>
              <a:rPr lang="en-US" dirty="0" err="1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watchService.poll</a:t>
            </a: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();</a:t>
            </a:r>
          </a:p>
          <a:p>
            <a:pPr lvl="2"/>
            <a:endParaRPr lang="en-US" dirty="0">
              <a:latin typeface="Courier New" pitchFamily="49" charset="0"/>
              <a:ea typeface="Adobe Heiti Std R" pitchFamily="34" charset="-128"/>
              <a:cs typeface="Courier New" pitchFamily="49" charset="0"/>
            </a:endParaRPr>
          </a:p>
          <a:p>
            <a:pPr lvl="2"/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// code to get event kind</a:t>
            </a:r>
          </a:p>
          <a:p>
            <a:pPr lvl="2"/>
            <a:r>
              <a:rPr lang="en-US" dirty="0" err="1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boolean</a:t>
            </a: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 valid = </a:t>
            </a:r>
            <a:r>
              <a:rPr lang="en-US" dirty="0" err="1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key.reset</a:t>
            </a: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();</a:t>
            </a:r>
          </a:p>
          <a:p>
            <a:pPr lvl="2"/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// code to break</a:t>
            </a:r>
          </a:p>
          <a:p>
            <a:pPr lvl="2"/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7312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BEBCF-22FF-4426-923A-152ECBB47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FB1A2-93CA-40B9-921E-86000E9C5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4372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284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</vt:lpstr>
      <vt:lpstr>Calibri</vt:lpstr>
      <vt:lpstr>Calibri Light</vt:lpstr>
      <vt:lpstr>Courier New</vt:lpstr>
      <vt:lpstr>Google Sans</vt:lpstr>
      <vt:lpstr>Wingdings</vt:lpstr>
      <vt:lpstr>Office Theme</vt:lpstr>
      <vt:lpstr>Watch service implementation nio</vt:lpstr>
      <vt:lpstr>Watching Files With Java NIO </vt:lpstr>
      <vt:lpstr>Implementation watch service (cnt)</vt:lpstr>
      <vt:lpstr>To accept the registered token</vt:lpstr>
      <vt:lpstr>Methods to retrieve queued key</vt:lpstr>
      <vt:lpstr>PollEvents()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 service implementation nio</dc:title>
  <dc:creator>VALLI E</dc:creator>
  <cp:lastModifiedBy>VALLI E</cp:lastModifiedBy>
  <cp:revision>2</cp:revision>
  <dcterms:created xsi:type="dcterms:W3CDTF">2021-05-13T16:05:50Z</dcterms:created>
  <dcterms:modified xsi:type="dcterms:W3CDTF">2021-05-13T16:19:33Z</dcterms:modified>
</cp:coreProperties>
</file>