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D965-60E8-448F-9760-27C6CC85C1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ABD95C-E136-4C6F-955B-50D33C818B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2C9E2D-8164-4DA1-855D-70353BDCC45B}"/>
              </a:ext>
            </a:extLst>
          </p:cNvPr>
          <p:cNvSpPr>
            <a:spLocks noGrp="1"/>
          </p:cNvSpPr>
          <p:nvPr>
            <p:ph type="dt" sz="half" idx="10"/>
          </p:nvPr>
        </p:nvSpPr>
        <p:spPr/>
        <p:txBody>
          <a:bodyPr/>
          <a:lstStyle/>
          <a:p>
            <a:fld id="{BFFBDCB4-71EB-40BB-A187-24BBB0EBD93E}" type="datetimeFigureOut">
              <a:rPr lang="en-IN" smtClean="0"/>
              <a:t>18/05/2021</a:t>
            </a:fld>
            <a:endParaRPr lang="en-IN"/>
          </a:p>
        </p:txBody>
      </p:sp>
      <p:sp>
        <p:nvSpPr>
          <p:cNvPr id="5" name="Footer Placeholder 4">
            <a:extLst>
              <a:ext uri="{FF2B5EF4-FFF2-40B4-BE49-F238E27FC236}">
                <a16:creationId xmlns:a16="http://schemas.microsoft.com/office/drawing/2014/main" id="{27443574-27A9-4237-A613-B23D7C56E6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6AE3CC-D87E-4D8B-8B29-0387F1568D68}"/>
              </a:ext>
            </a:extLst>
          </p:cNvPr>
          <p:cNvSpPr>
            <a:spLocks noGrp="1"/>
          </p:cNvSpPr>
          <p:nvPr>
            <p:ph type="sldNum" sz="quarter" idx="12"/>
          </p:nvPr>
        </p:nvSpPr>
        <p:spPr/>
        <p:txBody>
          <a:bodyPr/>
          <a:lstStyle/>
          <a:p>
            <a:fld id="{8A8FBB23-0CF1-43BF-AA3A-CAD0F8E8A49D}" type="slidenum">
              <a:rPr lang="en-IN" smtClean="0"/>
              <a:t>‹#›</a:t>
            </a:fld>
            <a:endParaRPr lang="en-IN"/>
          </a:p>
        </p:txBody>
      </p:sp>
    </p:spTree>
    <p:extLst>
      <p:ext uri="{BB962C8B-B14F-4D97-AF65-F5344CB8AC3E}">
        <p14:creationId xmlns:p14="http://schemas.microsoft.com/office/powerpoint/2010/main" val="3507324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D117-A635-4BD1-8201-B730D08291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40EBBE-B416-4EC4-AC96-309AF280E3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C05F88-7A0C-4F54-B59C-875B310844B9}"/>
              </a:ext>
            </a:extLst>
          </p:cNvPr>
          <p:cNvSpPr>
            <a:spLocks noGrp="1"/>
          </p:cNvSpPr>
          <p:nvPr>
            <p:ph type="dt" sz="half" idx="10"/>
          </p:nvPr>
        </p:nvSpPr>
        <p:spPr/>
        <p:txBody>
          <a:bodyPr/>
          <a:lstStyle/>
          <a:p>
            <a:fld id="{BFFBDCB4-71EB-40BB-A187-24BBB0EBD93E}" type="datetimeFigureOut">
              <a:rPr lang="en-IN" smtClean="0"/>
              <a:t>18/05/2021</a:t>
            </a:fld>
            <a:endParaRPr lang="en-IN"/>
          </a:p>
        </p:txBody>
      </p:sp>
      <p:sp>
        <p:nvSpPr>
          <p:cNvPr id="5" name="Footer Placeholder 4">
            <a:extLst>
              <a:ext uri="{FF2B5EF4-FFF2-40B4-BE49-F238E27FC236}">
                <a16:creationId xmlns:a16="http://schemas.microsoft.com/office/drawing/2014/main" id="{715FB140-ADED-4CD9-AA9E-27AF2998AD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A131BA-9117-428F-AC8C-3ECB9637940E}"/>
              </a:ext>
            </a:extLst>
          </p:cNvPr>
          <p:cNvSpPr>
            <a:spLocks noGrp="1"/>
          </p:cNvSpPr>
          <p:nvPr>
            <p:ph type="sldNum" sz="quarter" idx="12"/>
          </p:nvPr>
        </p:nvSpPr>
        <p:spPr/>
        <p:txBody>
          <a:bodyPr/>
          <a:lstStyle/>
          <a:p>
            <a:fld id="{8A8FBB23-0CF1-43BF-AA3A-CAD0F8E8A49D}" type="slidenum">
              <a:rPr lang="en-IN" smtClean="0"/>
              <a:t>‹#›</a:t>
            </a:fld>
            <a:endParaRPr lang="en-IN"/>
          </a:p>
        </p:txBody>
      </p:sp>
    </p:spTree>
    <p:extLst>
      <p:ext uri="{BB962C8B-B14F-4D97-AF65-F5344CB8AC3E}">
        <p14:creationId xmlns:p14="http://schemas.microsoft.com/office/powerpoint/2010/main" val="137778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FBC35A-F2CD-48FF-B6F8-F8BED67F5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C27AB1-D5A9-4E8C-B266-4B934F1A11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AF8B99-B79A-4354-9DAB-1C6890E4077C}"/>
              </a:ext>
            </a:extLst>
          </p:cNvPr>
          <p:cNvSpPr>
            <a:spLocks noGrp="1"/>
          </p:cNvSpPr>
          <p:nvPr>
            <p:ph type="dt" sz="half" idx="10"/>
          </p:nvPr>
        </p:nvSpPr>
        <p:spPr/>
        <p:txBody>
          <a:bodyPr/>
          <a:lstStyle/>
          <a:p>
            <a:fld id="{BFFBDCB4-71EB-40BB-A187-24BBB0EBD93E}" type="datetimeFigureOut">
              <a:rPr lang="en-IN" smtClean="0"/>
              <a:t>18/05/2021</a:t>
            </a:fld>
            <a:endParaRPr lang="en-IN"/>
          </a:p>
        </p:txBody>
      </p:sp>
      <p:sp>
        <p:nvSpPr>
          <p:cNvPr id="5" name="Footer Placeholder 4">
            <a:extLst>
              <a:ext uri="{FF2B5EF4-FFF2-40B4-BE49-F238E27FC236}">
                <a16:creationId xmlns:a16="http://schemas.microsoft.com/office/drawing/2014/main" id="{C3CCEB44-05B6-4D06-8299-BB21229EDE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F2C956-A9B7-4B1D-BE3C-96780C976E58}"/>
              </a:ext>
            </a:extLst>
          </p:cNvPr>
          <p:cNvSpPr>
            <a:spLocks noGrp="1"/>
          </p:cNvSpPr>
          <p:nvPr>
            <p:ph type="sldNum" sz="quarter" idx="12"/>
          </p:nvPr>
        </p:nvSpPr>
        <p:spPr/>
        <p:txBody>
          <a:bodyPr/>
          <a:lstStyle/>
          <a:p>
            <a:fld id="{8A8FBB23-0CF1-43BF-AA3A-CAD0F8E8A49D}" type="slidenum">
              <a:rPr lang="en-IN" smtClean="0"/>
              <a:t>‹#›</a:t>
            </a:fld>
            <a:endParaRPr lang="en-IN"/>
          </a:p>
        </p:txBody>
      </p:sp>
    </p:spTree>
    <p:extLst>
      <p:ext uri="{BB962C8B-B14F-4D97-AF65-F5344CB8AC3E}">
        <p14:creationId xmlns:p14="http://schemas.microsoft.com/office/powerpoint/2010/main" val="361125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45E9-25E3-40DA-B0D1-615FCA932F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A50013-C91A-4826-A7AC-FA9BAFDD9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D8E6F5-F2D2-4770-8CDC-E1D56F7E8B7B}"/>
              </a:ext>
            </a:extLst>
          </p:cNvPr>
          <p:cNvSpPr>
            <a:spLocks noGrp="1"/>
          </p:cNvSpPr>
          <p:nvPr>
            <p:ph type="dt" sz="half" idx="10"/>
          </p:nvPr>
        </p:nvSpPr>
        <p:spPr/>
        <p:txBody>
          <a:bodyPr/>
          <a:lstStyle/>
          <a:p>
            <a:fld id="{BFFBDCB4-71EB-40BB-A187-24BBB0EBD93E}" type="datetimeFigureOut">
              <a:rPr lang="en-IN" smtClean="0"/>
              <a:t>18/05/2021</a:t>
            </a:fld>
            <a:endParaRPr lang="en-IN"/>
          </a:p>
        </p:txBody>
      </p:sp>
      <p:sp>
        <p:nvSpPr>
          <p:cNvPr id="5" name="Footer Placeholder 4">
            <a:extLst>
              <a:ext uri="{FF2B5EF4-FFF2-40B4-BE49-F238E27FC236}">
                <a16:creationId xmlns:a16="http://schemas.microsoft.com/office/drawing/2014/main" id="{D543BEDE-06F8-4B62-A561-6A93FF830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D2B4FB-E5C1-4D93-9613-759A692EA963}"/>
              </a:ext>
            </a:extLst>
          </p:cNvPr>
          <p:cNvSpPr>
            <a:spLocks noGrp="1"/>
          </p:cNvSpPr>
          <p:nvPr>
            <p:ph type="sldNum" sz="quarter" idx="12"/>
          </p:nvPr>
        </p:nvSpPr>
        <p:spPr/>
        <p:txBody>
          <a:bodyPr/>
          <a:lstStyle/>
          <a:p>
            <a:fld id="{8A8FBB23-0CF1-43BF-AA3A-CAD0F8E8A49D}" type="slidenum">
              <a:rPr lang="en-IN" smtClean="0"/>
              <a:t>‹#›</a:t>
            </a:fld>
            <a:endParaRPr lang="en-IN"/>
          </a:p>
        </p:txBody>
      </p:sp>
    </p:spTree>
    <p:extLst>
      <p:ext uri="{BB962C8B-B14F-4D97-AF65-F5344CB8AC3E}">
        <p14:creationId xmlns:p14="http://schemas.microsoft.com/office/powerpoint/2010/main" val="2734131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67710-23C4-4F4E-B495-A61BF3EC27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58AC8B-313B-4C77-95CB-2D5E7C7BF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9DF1F6-7871-4C90-ADB8-076EC3D03ED8}"/>
              </a:ext>
            </a:extLst>
          </p:cNvPr>
          <p:cNvSpPr>
            <a:spLocks noGrp="1"/>
          </p:cNvSpPr>
          <p:nvPr>
            <p:ph type="dt" sz="half" idx="10"/>
          </p:nvPr>
        </p:nvSpPr>
        <p:spPr/>
        <p:txBody>
          <a:bodyPr/>
          <a:lstStyle/>
          <a:p>
            <a:fld id="{BFFBDCB4-71EB-40BB-A187-24BBB0EBD93E}" type="datetimeFigureOut">
              <a:rPr lang="en-IN" smtClean="0"/>
              <a:t>18/05/2021</a:t>
            </a:fld>
            <a:endParaRPr lang="en-IN"/>
          </a:p>
        </p:txBody>
      </p:sp>
      <p:sp>
        <p:nvSpPr>
          <p:cNvPr id="5" name="Footer Placeholder 4">
            <a:extLst>
              <a:ext uri="{FF2B5EF4-FFF2-40B4-BE49-F238E27FC236}">
                <a16:creationId xmlns:a16="http://schemas.microsoft.com/office/drawing/2014/main" id="{CA1EDCB1-2DFB-427D-AF4F-614505A4DE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9A11F9-2494-433E-94F0-C49C051BED0C}"/>
              </a:ext>
            </a:extLst>
          </p:cNvPr>
          <p:cNvSpPr>
            <a:spLocks noGrp="1"/>
          </p:cNvSpPr>
          <p:nvPr>
            <p:ph type="sldNum" sz="quarter" idx="12"/>
          </p:nvPr>
        </p:nvSpPr>
        <p:spPr/>
        <p:txBody>
          <a:bodyPr/>
          <a:lstStyle/>
          <a:p>
            <a:fld id="{8A8FBB23-0CF1-43BF-AA3A-CAD0F8E8A49D}" type="slidenum">
              <a:rPr lang="en-IN" smtClean="0"/>
              <a:t>‹#›</a:t>
            </a:fld>
            <a:endParaRPr lang="en-IN"/>
          </a:p>
        </p:txBody>
      </p:sp>
    </p:spTree>
    <p:extLst>
      <p:ext uri="{BB962C8B-B14F-4D97-AF65-F5344CB8AC3E}">
        <p14:creationId xmlns:p14="http://schemas.microsoft.com/office/powerpoint/2010/main" val="1515823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80E5-2985-4185-BAF9-20540CAD23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D8C06A-C285-4539-B078-B5FD7EC433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F60785-C083-4F97-9CB4-2B5124663B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B3A009-0D54-425D-9532-399A619B3B7C}"/>
              </a:ext>
            </a:extLst>
          </p:cNvPr>
          <p:cNvSpPr>
            <a:spLocks noGrp="1"/>
          </p:cNvSpPr>
          <p:nvPr>
            <p:ph type="dt" sz="half" idx="10"/>
          </p:nvPr>
        </p:nvSpPr>
        <p:spPr/>
        <p:txBody>
          <a:bodyPr/>
          <a:lstStyle/>
          <a:p>
            <a:fld id="{BFFBDCB4-71EB-40BB-A187-24BBB0EBD93E}" type="datetimeFigureOut">
              <a:rPr lang="en-IN" smtClean="0"/>
              <a:t>18/05/2021</a:t>
            </a:fld>
            <a:endParaRPr lang="en-IN"/>
          </a:p>
        </p:txBody>
      </p:sp>
      <p:sp>
        <p:nvSpPr>
          <p:cNvPr id="6" name="Footer Placeholder 5">
            <a:extLst>
              <a:ext uri="{FF2B5EF4-FFF2-40B4-BE49-F238E27FC236}">
                <a16:creationId xmlns:a16="http://schemas.microsoft.com/office/drawing/2014/main" id="{EC493C11-DCB0-4359-981B-4130187708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CC2CA1-5A71-43C5-9708-63A2BC8B505A}"/>
              </a:ext>
            </a:extLst>
          </p:cNvPr>
          <p:cNvSpPr>
            <a:spLocks noGrp="1"/>
          </p:cNvSpPr>
          <p:nvPr>
            <p:ph type="sldNum" sz="quarter" idx="12"/>
          </p:nvPr>
        </p:nvSpPr>
        <p:spPr/>
        <p:txBody>
          <a:bodyPr/>
          <a:lstStyle/>
          <a:p>
            <a:fld id="{8A8FBB23-0CF1-43BF-AA3A-CAD0F8E8A49D}" type="slidenum">
              <a:rPr lang="en-IN" smtClean="0"/>
              <a:t>‹#›</a:t>
            </a:fld>
            <a:endParaRPr lang="en-IN"/>
          </a:p>
        </p:txBody>
      </p:sp>
    </p:spTree>
    <p:extLst>
      <p:ext uri="{BB962C8B-B14F-4D97-AF65-F5344CB8AC3E}">
        <p14:creationId xmlns:p14="http://schemas.microsoft.com/office/powerpoint/2010/main" val="183026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9080-D607-41A9-8243-400E44BADB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35130D-F38A-4A92-8592-C1D5CA014B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DA0D1F-DF04-4207-966C-74021160A9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9B152B-D9C3-4D9D-A99C-363D580A99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B1B73E-3B5C-485F-9C7F-953792013D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90B7CA-9FD3-4BBB-8B5F-AE16D3A3A1FD}"/>
              </a:ext>
            </a:extLst>
          </p:cNvPr>
          <p:cNvSpPr>
            <a:spLocks noGrp="1"/>
          </p:cNvSpPr>
          <p:nvPr>
            <p:ph type="dt" sz="half" idx="10"/>
          </p:nvPr>
        </p:nvSpPr>
        <p:spPr/>
        <p:txBody>
          <a:bodyPr/>
          <a:lstStyle/>
          <a:p>
            <a:fld id="{BFFBDCB4-71EB-40BB-A187-24BBB0EBD93E}" type="datetimeFigureOut">
              <a:rPr lang="en-IN" smtClean="0"/>
              <a:t>18/05/2021</a:t>
            </a:fld>
            <a:endParaRPr lang="en-IN"/>
          </a:p>
        </p:txBody>
      </p:sp>
      <p:sp>
        <p:nvSpPr>
          <p:cNvPr id="8" name="Footer Placeholder 7">
            <a:extLst>
              <a:ext uri="{FF2B5EF4-FFF2-40B4-BE49-F238E27FC236}">
                <a16:creationId xmlns:a16="http://schemas.microsoft.com/office/drawing/2014/main" id="{A0187594-3302-4713-AF32-6FBF2981EE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7D4B57-D377-4A59-A197-2816F3A06BE4}"/>
              </a:ext>
            </a:extLst>
          </p:cNvPr>
          <p:cNvSpPr>
            <a:spLocks noGrp="1"/>
          </p:cNvSpPr>
          <p:nvPr>
            <p:ph type="sldNum" sz="quarter" idx="12"/>
          </p:nvPr>
        </p:nvSpPr>
        <p:spPr/>
        <p:txBody>
          <a:bodyPr/>
          <a:lstStyle/>
          <a:p>
            <a:fld id="{8A8FBB23-0CF1-43BF-AA3A-CAD0F8E8A49D}" type="slidenum">
              <a:rPr lang="en-IN" smtClean="0"/>
              <a:t>‹#›</a:t>
            </a:fld>
            <a:endParaRPr lang="en-IN"/>
          </a:p>
        </p:txBody>
      </p:sp>
    </p:spTree>
    <p:extLst>
      <p:ext uri="{BB962C8B-B14F-4D97-AF65-F5344CB8AC3E}">
        <p14:creationId xmlns:p14="http://schemas.microsoft.com/office/powerpoint/2010/main" val="3339589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006E6-E779-484E-A1AE-B2CA6AB968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E89B20-627F-4FB7-816F-228081C4C52E}"/>
              </a:ext>
            </a:extLst>
          </p:cNvPr>
          <p:cNvSpPr>
            <a:spLocks noGrp="1"/>
          </p:cNvSpPr>
          <p:nvPr>
            <p:ph type="dt" sz="half" idx="10"/>
          </p:nvPr>
        </p:nvSpPr>
        <p:spPr/>
        <p:txBody>
          <a:bodyPr/>
          <a:lstStyle/>
          <a:p>
            <a:fld id="{BFFBDCB4-71EB-40BB-A187-24BBB0EBD93E}" type="datetimeFigureOut">
              <a:rPr lang="en-IN" smtClean="0"/>
              <a:t>18/05/2021</a:t>
            </a:fld>
            <a:endParaRPr lang="en-IN"/>
          </a:p>
        </p:txBody>
      </p:sp>
      <p:sp>
        <p:nvSpPr>
          <p:cNvPr id="4" name="Footer Placeholder 3">
            <a:extLst>
              <a:ext uri="{FF2B5EF4-FFF2-40B4-BE49-F238E27FC236}">
                <a16:creationId xmlns:a16="http://schemas.microsoft.com/office/drawing/2014/main" id="{EFCD2333-9856-48C8-A4F1-778F55A038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43A0FB-0A62-4D66-A418-1C4AFD3FF579}"/>
              </a:ext>
            </a:extLst>
          </p:cNvPr>
          <p:cNvSpPr>
            <a:spLocks noGrp="1"/>
          </p:cNvSpPr>
          <p:nvPr>
            <p:ph type="sldNum" sz="quarter" idx="12"/>
          </p:nvPr>
        </p:nvSpPr>
        <p:spPr/>
        <p:txBody>
          <a:bodyPr/>
          <a:lstStyle/>
          <a:p>
            <a:fld id="{8A8FBB23-0CF1-43BF-AA3A-CAD0F8E8A49D}" type="slidenum">
              <a:rPr lang="en-IN" smtClean="0"/>
              <a:t>‹#›</a:t>
            </a:fld>
            <a:endParaRPr lang="en-IN"/>
          </a:p>
        </p:txBody>
      </p:sp>
    </p:spTree>
    <p:extLst>
      <p:ext uri="{BB962C8B-B14F-4D97-AF65-F5344CB8AC3E}">
        <p14:creationId xmlns:p14="http://schemas.microsoft.com/office/powerpoint/2010/main" val="1809783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88686F-903A-47B5-857D-C0CDDC421A84}"/>
              </a:ext>
            </a:extLst>
          </p:cNvPr>
          <p:cNvSpPr>
            <a:spLocks noGrp="1"/>
          </p:cNvSpPr>
          <p:nvPr>
            <p:ph type="dt" sz="half" idx="10"/>
          </p:nvPr>
        </p:nvSpPr>
        <p:spPr/>
        <p:txBody>
          <a:bodyPr/>
          <a:lstStyle/>
          <a:p>
            <a:fld id="{BFFBDCB4-71EB-40BB-A187-24BBB0EBD93E}" type="datetimeFigureOut">
              <a:rPr lang="en-IN" smtClean="0"/>
              <a:t>18/05/2021</a:t>
            </a:fld>
            <a:endParaRPr lang="en-IN"/>
          </a:p>
        </p:txBody>
      </p:sp>
      <p:sp>
        <p:nvSpPr>
          <p:cNvPr id="3" name="Footer Placeholder 2">
            <a:extLst>
              <a:ext uri="{FF2B5EF4-FFF2-40B4-BE49-F238E27FC236}">
                <a16:creationId xmlns:a16="http://schemas.microsoft.com/office/drawing/2014/main" id="{BF3A8F41-2D32-489E-8901-A96A36985E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764CDE-56ED-4497-BF50-9D5A3DE66330}"/>
              </a:ext>
            </a:extLst>
          </p:cNvPr>
          <p:cNvSpPr>
            <a:spLocks noGrp="1"/>
          </p:cNvSpPr>
          <p:nvPr>
            <p:ph type="sldNum" sz="quarter" idx="12"/>
          </p:nvPr>
        </p:nvSpPr>
        <p:spPr/>
        <p:txBody>
          <a:bodyPr/>
          <a:lstStyle/>
          <a:p>
            <a:fld id="{8A8FBB23-0CF1-43BF-AA3A-CAD0F8E8A49D}" type="slidenum">
              <a:rPr lang="en-IN" smtClean="0"/>
              <a:t>‹#›</a:t>
            </a:fld>
            <a:endParaRPr lang="en-IN"/>
          </a:p>
        </p:txBody>
      </p:sp>
    </p:spTree>
    <p:extLst>
      <p:ext uri="{BB962C8B-B14F-4D97-AF65-F5344CB8AC3E}">
        <p14:creationId xmlns:p14="http://schemas.microsoft.com/office/powerpoint/2010/main" val="132356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280E-4524-4DAA-8F01-E371EF44B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2B0229-A260-4996-8142-A1C21D8647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32F5E2-6B03-4CB0-BE2E-713D53BD4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1D6959-D57B-4D85-889D-D194FB046304}"/>
              </a:ext>
            </a:extLst>
          </p:cNvPr>
          <p:cNvSpPr>
            <a:spLocks noGrp="1"/>
          </p:cNvSpPr>
          <p:nvPr>
            <p:ph type="dt" sz="half" idx="10"/>
          </p:nvPr>
        </p:nvSpPr>
        <p:spPr/>
        <p:txBody>
          <a:bodyPr/>
          <a:lstStyle/>
          <a:p>
            <a:fld id="{BFFBDCB4-71EB-40BB-A187-24BBB0EBD93E}" type="datetimeFigureOut">
              <a:rPr lang="en-IN" smtClean="0"/>
              <a:t>18/05/2021</a:t>
            </a:fld>
            <a:endParaRPr lang="en-IN"/>
          </a:p>
        </p:txBody>
      </p:sp>
      <p:sp>
        <p:nvSpPr>
          <p:cNvPr id="6" name="Footer Placeholder 5">
            <a:extLst>
              <a:ext uri="{FF2B5EF4-FFF2-40B4-BE49-F238E27FC236}">
                <a16:creationId xmlns:a16="http://schemas.microsoft.com/office/drawing/2014/main" id="{581CE059-29B1-4380-9870-CD38503E37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FEB36C-9D73-4F0F-8E4C-842C2A346133}"/>
              </a:ext>
            </a:extLst>
          </p:cNvPr>
          <p:cNvSpPr>
            <a:spLocks noGrp="1"/>
          </p:cNvSpPr>
          <p:nvPr>
            <p:ph type="sldNum" sz="quarter" idx="12"/>
          </p:nvPr>
        </p:nvSpPr>
        <p:spPr/>
        <p:txBody>
          <a:bodyPr/>
          <a:lstStyle/>
          <a:p>
            <a:fld id="{8A8FBB23-0CF1-43BF-AA3A-CAD0F8E8A49D}" type="slidenum">
              <a:rPr lang="en-IN" smtClean="0"/>
              <a:t>‹#›</a:t>
            </a:fld>
            <a:endParaRPr lang="en-IN"/>
          </a:p>
        </p:txBody>
      </p:sp>
    </p:spTree>
    <p:extLst>
      <p:ext uri="{BB962C8B-B14F-4D97-AF65-F5344CB8AC3E}">
        <p14:creationId xmlns:p14="http://schemas.microsoft.com/office/powerpoint/2010/main" val="4081792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AE3E-54F9-4EBE-9553-C2EC09774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E04737-B19B-4934-BF27-1A50C5EEAF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7D25D6-5CE7-4B1D-B105-1E3A723A7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D3A754-0FBC-4F19-B2F0-BF03D89A384A}"/>
              </a:ext>
            </a:extLst>
          </p:cNvPr>
          <p:cNvSpPr>
            <a:spLocks noGrp="1"/>
          </p:cNvSpPr>
          <p:nvPr>
            <p:ph type="dt" sz="half" idx="10"/>
          </p:nvPr>
        </p:nvSpPr>
        <p:spPr/>
        <p:txBody>
          <a:bodyPr/>
          <a:lstStyle/>
          <a:p>
            <a:fld id="{BFFBDCB4-71EB-40BB-A187-24BBB0EBD93E}" type="datetimeFigureOut">
              <a:rPr lang="en-IN" smtClean="0"/>
              <a:t>18/05/2021</a:t>
            </a:fld>
            <a:endParaRPr lang="en-IN"/>
          </a:p>
        </p:txBody>
      </p:sp>
      <p:sp>
        <p:nvSpPr>
          <p:cNvPr id="6" name="Footer Placeholder 5">
            <a:extLst>
              <a:ext uri="{FF2B5EF4-FFF2-40B4-BE49-F238E27FC236}">
                <a16:creationId xmlns:a16="http://schemas.microsoft.com/office/drawing/2014/main" id="{14C63AD1-EAC1-4EA5-ABB7-CD9BB65555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1AE032-9BC7-4224-A801-FF3483D3113B}"/>
              </a:ext>
            </a:extLst>
          </p:cNvPr>
          <p:cNvSpPr>
            <a:spLocks noGrp="1"/>
          </p:cNvSpPr>
          <p:nvPr>
            <p:ph type="sldNum" sz="quarter" idx="12"/>
          </p:nvPr>
        </p:nvSpPr>
        <p:spPr/>
        <p:txBody>
          <a:bodyPr/>
          <a:lstStyle/>
          <a:p>
            <a:fld id="{8A8FBB23-0CF1-43BF-AA3A-CAD0F8E8A49D}" type="slidenum">
              <a:rPr lang="en-IN" smtClean="0"/>
              <a:t>‹#›</a:t>
            </a:fld>
            <a:endParaRPr lang="en-IN"/>
          </a:p>
        </p:txBody>
      </p:sp>
    </p:spTree>
    <p:extLst>
      <p:ext uri="{BB962C8B-B14F-4D97-AF65-F5344CB8AC3E}">
        <p14:creationId xmlns:p14="http://schemas.microsoft.com/office/powerpoint/2010/main" val="3338695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6644E0-4AD5-4C98-A208-5C2131CE12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464997-4DDA-41AE-9312-E29792F738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39069D-B93D-4079-A972-ED36FDB388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BDCB4-71EB-40BB-A187-24BBB0EBD93E}" type="datetimeFigureOut">
              <a:rPr lang="en-IN" smtClean="0"/>
              <a:t>18/05/2021</a:t>
            </a:fld>
            <a:endParaRPr lang="en-IN"/>
          </a:p>
        </p:txBody>
      </p:sp>
      <p:sp>
        <p:nvSpPr>
          <p:cNvPr id="5" name="Footer Placeholder 4">
            <a:extLst>
              <a:ext uri="{FF2B5EF4-FFF2-40B4-BE49-F238E27FC236}">
                <a16:creationId xmlns:a16="http://schemas.microsoft.com/office/drawing/2014/main" id="{0BA4DD60-51B9-453D-A304-1518589622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CB0074-E8E4-45B6-A2B2-170A125F48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FBB23-0CF1-43BF-AA3A-CAD0F8E8A49D}" type="slidenum">
              <a:rPr lang="en-IN" smtClean="0"/>
              <a:t>‹#›</a:t>
            </a:fld>
            <a:endParaRPr lang="en-IN"/>
          </a:p>
        </p:txBody>
      </p:sp>
    </p:spTree>
    <p:extLst>
      <p:ext uri="{BB962C8B-B14F-4D97-AF65-F5344CB8AC3E}">
        <p14:creationId xmlns:p14="http://schemas.microsoft.com/office/powerpoint/2010/main" val="829606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534B-772A-44B3-BF28-2144CC09FFEB}"/>
              </a:ext>
            </a:extLst>
          </p:cNvPr>
          <p:cNvSpPr>
            <a:spLocks noGrp="1"/>
          </p:cNvSpPr>
          <p:nvPr>
            <p:ph type="ctrTitle"/>
          </p:nvPr>
        </p:nvSpPr>
        <p:spPr/>
        <p:txBody>
          <a:bodyPr/>
          <a:lstStyle/>
          <a:p>
            <a:r>
              <a:rPr lang="en-US" dirty="0"/>
              <a:t>INTTERACTIVE WEP PAGES</a:t>
            </a:r>
            <a:endParaRPr lang="en-IN" dirty="0"/>
          </a:p>
        </p:txBody>
      </p:sp>
      <p:sp>
        <p:nvSpPr>
          <p:cNvPr id="3" name="Subtitle 2">
            <a:extLst>
              <a:ext uri="{FF2B5EF4-FFF2-40B4-BE49-F238E27FC236}">
                <a16:creationId xmlns:a16="http://schemas.microsoft.com/office/drawing/2014/main" id="{096D891A-14B3-4D1E-9439-4A6ACBFC1E3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061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38C95-62DC-4E45-ABB7-B3E0E280895B}"/>
              </a:ext>
            </a:extLst>
          </p:cNvPr>
          <p:cNvSpPr>
            <a:spLocks noGrp="1"/>
          </p:cNvSpPr>
          <p:nvPr>
            <p:ph type="title"/>
          </p:nvPr>
        </p:nvSpPr>
        <p:spPr/>
        <p:txBody>
          <a:bodyPr/>
          <a:lstStyle/>
          <a:p>
            <a:r>
              <a:rPr lang="en-IN" dirty="0"/>
              <a:t>Add an Event Handler to an Element</a:t>
            </a:r>
          </a:p>
        </p:txBody>
      </p:sp>
      <p:sp>
        <p:nvSpPr>
          <p:cNvPr id="3" name="Content Placeholder 2">
            <a:extLst>
              <a:ext uri="{FF2B5EF4-FFF2-40B4-BE49-F238E27FC236}">
                <a16:creationId xmlns:a16="http://schemas.microsoft.com/office/drawing/2014/main" id="{B9663F8C-277D-4BAB-B788-CD4B611FD6E8}"/>
              </a:ext>
            </a:extLst>
          </p:cNvPr>
          <p:cNvSpPr>
            <a:spLocks noGrp="1"/>
          </p:cNvSpPr>
          <p:nvPr>
            <p:ph idx="1"/>
          </p:nvPr>
        </p:nvSpPr>
        <p:spPr/>
        <p:txBody>
          <a:bodyPr/>
          <a:lstStyle/>
          <a:p>
            <a:pPr marL="0" indent="0">
              <a:buNone/>
            </a:pPr>
            <a:r>
              <a:rPr lang="en-US" dirty="0"/>
              <a:t>Alert "Hello World!" when the user clicks on an element:</a:t>
            </a:r>
          </a:p>
          <a:p>
            <a:pPr marL="0" indent="0">
              <a:buNone/>
            </a:pPr>
            <a:r>
              <a:rPr lang="en-US" dirty="0"/>
              <a:t>SYNTAX:</a:t>
            </a:r>
          </a:p>
          <a:p>
            <a:pPr marL="0" indent="0">
              <a:buNone/>
            </a:pPr>
            <a:r>
              <a:rPr lang="en-IN" b="0" i="1" dirty="0" err="1">
                <a:solidFill>
                  <a:srgbClr val="000000"/>
                </a:solidFill>
                <a:effectLst/>
                <a:latin typeface="Consolas" panose="020B0609020204030204" pitchFamily="49" charset="0"/>
              </a:rPr>
              <a:t>element</a:t>
            </a:r>
            <a:r>
              <a:rPr lang="en-IN" b="0" i="0" dirty="0" err="1">
                <a:solidFill>
                  <a:srgbClr val="000000"/>
                </a:solidFill>
                <a:effectLst/>
                <a:latin typeface="Consolas" panose="020B0609020204030204" pitchFamily="49" charset="0"/>
              </a:rPr>
              <a:t>.addEventListener</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"click"</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function</a:t>
            </a:r>
            <a:r>
              <a:rPr lang="en-IN" b="0" i="0" dirty="0">
                <a:solidFill>
                  <a:srgbClr val="000000"/>
                </a:solidFill>
                <a:effectLst/>
                <a:latin typeface="Consolas" panose="020B0609020204030204" pitchFamily="49" charset="0"/>
              </a:rPr>
              <a:t>(){ alert(</a:t>
            </a:r>
            <a:r>
              <a:rPr lang="en-IN" b="0" i="0" dirty="0">
                <a:solidFill>
                  <a:srgbClr val="A52A2A"/>
                </a:solidFill>
                <a:effectLst/>
                <a:latin typeface="Consolas" panose="020B0609020204030204" pitchFamily="49" charset="0"/>
              </a:rPr>
              <a:t>"Hello World!"</a:t>
            </a:r>
            <a:r>
              <a:rPr lang="en-IN" b="0" i="0" dirty="0">
                <a:solidFill>
                  <a:srgbClr val="000000"/>
                </a:solidFill>
                <a:effectLst/>
                <a:latin typeface="Consolas" panose="020B0609020204030204" pitchFamily="49" charset="0"/>
              </a:rPr>
              <a:t>); });</a:t>
            </a:r>
            <a:endParaRPr lang="en-IN" dirty="0"/>
          </a:p>
        </p:txBody>
      </p:sp>
    </p:spTree>
    <p:extLst>
      <p:ext uri="{BB962C8B-B14F-4D97-AF65-F5344CB8AC3E}">
        <p14:creationId xmlns:p14="http://schemas.microsoft.com/office/powerpoint/2010/main" val="3802145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B30C-6AB0-487E-A160-5C3867A496F2}"/>
              </a:ext>
            </a:extLst>
          </p:cNvPr>
          <p:cNvSpPr>
            <a:spLocks noGrp="1"/>
          </p:cNvSpPr>
          <p:nvPr>
            <p:ph type="title"/>
          </p:nvPr>
        </p:nvSpPr>
        <p:spPr/>
        <p:txBody>
          <a:bodyPr/>
          <a:lstStyle/>
          <a:p>
            <a:r>
              <a:rPr lang="en-US" dirty="0"/>
              <a:t>EXAMPLE</a:t>
            </a:r>
            <a:endParaRPr lang="en-IN" dirty="0"/>
          </a:p>
        </p:txBody>
      </p:sp>
      <p:graphicFrame>
        <p:nvGraphicFramePr>
          <p:cNvPr id="4" name="Content Placeholder 3">
            <a:extLst>
              <a:ext uri="{FF2B5EF4-FFF2-40B4-BE49-F238E27FC236}">
                <a16:creationId xmlns:a16="http://schemas.microsoft.com/office/drawing/2014/main" id="{86C2F268-4D75-4B43-AE7B-DA57797CA2A7}"/>
              </a:ext>
            </a:extLst>
          </p:cNvPr>
          <p:cNvGraphicFramePr>
            <a:graphicFrameLocks noGrp="1" noChangeAspect="1"/>
          </p:cNvGraphicFramePr>
          <p:nvPr>
            <p:ph idx="1"/>
            <p:extLst>
              <p:ext uri="{D42A27DB-BD31-4B8C-83A1-F6EECF244321}">
                <p14:modId xmlns:p14="http://schemas.microsoft.com/office/powerpoint/2010/main" val="2265424438"/>
              </p:ext>
            </p:extLst>
          </p:nvPr>
        </p:nvGraphicFramePr>
        <p:xfrm>
          <a:off x="5337545" y="3060702"/>
          <a:ext cx="2296632" cy="1660154"/>
        </p:xfrm>
        <a:graphic>
          <a:graphicData uri="http://schemas.openxmlformats.org/presentationml/2006/ole">
            <mc:AlternateContent xmlns:mc="http://schemas.openxmlformats.org/markup-compatibility/2006">
              <mc:Choice xmlns:v="urn:schemas-microsoft-com:vml" Requires="v">
                <p:oleObj name="Document" showAsIcon="1" r:id="rId2" imgW="914570" imgH="771459" progId="Word.Document.12">
                  <p:embed/>
                </p:oleObj>
              </mc:Choice>
              <mc:Fallback>
                <p:oleObj name="Document" showAsIcon="1" r:id="rId2" imgW="914570" imgH="771459" progId="Word.Document.12">
                  <p:embed/>
                  <p:pic>
                    <p:nvPicPr>
                      <p:cNvPr id="0" name=""/>
                      <p:cNvPicPr/>
                      <p:nvPr/>
                    </p:nvPicPr>
                    <p:blipFill>
                      <a:blip r:embed="rId3"/>
                      <a:stretch>
                        <a:fillRect/>
                      </a:stretch>
                    </p:blipFill>
                    <p:spPr>
                      <a:xfrm>
                        <a:off x="5337545" y="3060702"/>
                        <a:ext cx="2296632" cy="1660154"/>
                      </a:xfrm>
                      <a:prstGeom prst="rect">
                        <a:avLst/>
                      </a:prstGeom>
                    </p:spPr>
                  </p:pic>
                </p:oleObj>
              </mc:Fallback>
            </mc:AlternateContent>
          </a:graphicData>
        </a:graphic>
      </p:graphicFrame>
    </p:spTree>
    <p:extLst>
      <p:ext uri="{BB962C8B-B14F-4D97-AF65-F5344CB8AC3E}">
        <p14:creationId xmlns:p14="http://schemas.microsoft.com/office/powerpoint/2010/main" val="319377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29FC-B48F-49BE-91FE-462F927E3923}"/>
              </a:ext>
            </a:extLst>
          </p:cNvPr>
          <p:cNvSpPr>
            <a:spLocks noGrp="1"/>
          </p:cNvSpPr>
          <p:nvPr>
            <p:ph type="title"/>
          </p:nvPr>
        </p:nvSpPr>
        <p:spPr/>
        <p:txBody>
          <a:bodyPr/>
          <a:lstStyle/>
          <a:p>
            <a:r>
              <a:rPr lang="en-IN" dirty="0"/>
              <a:t>JavaScript HTML DOM Events Examples</a:t>
            </a:r>
          </a:p>
        </p:txBody>
      </p:sp>
      <p:pic>
        <p:nvPicPr>
          <p:cNvPr id="5" name="Content Placeholder 4">
            <a:extLst>
              <a:ext uri="{FF2B5EF4-FFF2-40B4-BE49-F238E27FC236}">
                <a16:creationId xmlns:a16="http://schemas.microsoft.com/office/drawing/2014/main" id="{8CBB2B0B-91BA-4D60-97DC-5F5172876B68}"/>
              </a:ext>
            </a:extLst>
          </p:cNvPr>
          <p:cNvPicPr>
            <a:picLocks noGrp="1" noChangeAspect="1"/>
          </p:cNvPicPr>
          <p:nvPr>
            <p:ph idx="1"/>
          </p:nvPr>
        </p:nvPicPr>
        <p:blipFill>
          <a:blip r:embed="rId2"/>
          <a:stretch>
            <a:fillRect/>
          </a:stretch>
        </p:blipFill>
        <p:spPr>
          <a:xfrm>
            <a:off x="838200" y="1825625"/>
            <a:ext cx="10283456" cy="4667250"/>
          </a:xfrm>
        </p:spPr>
      </p:pic>
    </p:spTree>
    <p:extLst>
      <p:ext uri="{BB962C8B-B14F-4D97-AF65-F5344CB8AC3E}">
        <p14:creationId xmlns:p14="http://schemas.microsoft.com/office/powerpoint/2010/main" val="294797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B563-8A0E-4015-9AEF-D350A4568EFF}"/>
              </a:ext>
            </a:extLst>
          </p:cNvPr>
          <p:cNvSpPr>
            <a:spLocks noGrp="1"/>
          </p:cNvSpPr>
          <p:nvPr>
            <p:ph type="title"/>
          </p:nvPr>
        </p:nvSpPr>
        <p:spPr/>
        <p:txBody>
          <a:bodyPr/>
          <a:lstStyle/>
          <a:p>
            <a:r>
              <a:rPr lang="en-US" dirty="0"/>
              <a:t>What will get?</a:t>
            </a:r>
            <a:endParaRPr lang="en-IN" dirty="0"/>
          </a:p>
        </p:txBody>
      </p:sp>
      <p:sp>
        <p:nvSpPr>
          <p:cNvPr id="3" name="Content Placeholder 2">
            <a:extLst>
              <a:ext uri="{FF2B5EF4-FFF2-40B4-BE49-F238E27FC236}">
                <a16:creationId xmlns:a16="http://schemas.microsoft.com/office/drawing/2014/main" id="{47D43DBD-0EF2-4056-BDF0-6EB5215B1F04}"/>
              </a:ext>
            </a:extLst>
          </p:cNvPr>
          <p:cNvSpPr>
            <a:spLocks noGrp="1"/>
          </p:cNvSpPr>
          <p:nvPr>
            <p:ph idx="1"/>
          </p:nvPr>
        </p:nvSpPr>
        <p:spPr/>
        <p:txBody>
          <a:bodyPr/>
          <a:lstStyle/>
          <a:p>
            <a:r>
              <a:rPr lang="en-IN" dirty="0"/>
              <a:t>Making web pages interactive</a:t>
            </a:r>
          </a:p>
          <a:p>
            <a:r>
              <a:rPr lang="en-US" b="0" i="0" dirty="0">
                <a:solidFill>
                  <a:srgbClr val="333333"/>
                </a:solidFill>
                <a:effectLst/>
                <a:latin typeface="Varela Round"/>
              </a:rPr>
              <a:t>How to make website dynamic</a:t>
            </a:r>
          </a:p>
          <a:p>
            <a:endParaRPr lang="en-IN" dirty="0"/>
          </a:p>
        </p:txBody>
      </p:sp>
    </p:spTree>
    <p:extLst>
      <p:ext uri="{BB962C8B-B14F-4D97-AF65-F5344CB8AC3E}">
        <p14:creationId xmlns:p14="http://schemas.microsoft.com/office/powerpoint/2010/main" val="1849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5FBB-BDA7-4976-A0DF-8E516C668066}"/>
              </a:ext>
            </a:extLst>
          </p:cNvPr>
          <p:cNvSpPr>
            <a:spLocks noGrp="1"/>
          </p:cNvSpPr>
          <p:nvPr>
            <p:ph type="title"/>
          </p:nvPr>
        </p:nvSpPr>
        <p:spPr/>
        <p:txBody>
          <a:bodyPr/>
          <a:lstStyle/>
          <a:p>
            <a:r>
              <a:rPr lang="en-IN" dirty="0"/>
              <a:t>Requirements</a:t>
            </a:r>
            <a:br>
              <a:rPr lang="en-IN" dirty="0"/>
            </a:br>
            <a:endParaRPr lang="en-IN" dirty="0"/>
          </a:p>
        </p:txBody>
      </p:sp>
      <p:sp>
        <p:nvSpPr>
          <p:cNvPr id="3" name="Content Placeholder 2">
            <a:extLst>
              <a:ext uri="{FF2B5EF4-FFF2-40B4-BE49-F238E27FC236}">
                <a16:creationId xmlns:a16="http://schemas.microsoft.com/office/drawing/2014/main" id="{E9A97860-C003-4BCA-9064-DBB5ABE84F6D}"/>
              </a:ext>
            </a:extLst>
          </p:cNvPr>
          <p:cNvSpPr>
            <a:spLocks noGrp="1"/>
          </p:cNvSpPr>
          <p:nvPr>
            <p:ph idx="1"/>
          </p:nvPr>
        </p:nvSpPr>
        <p:spPr/>
        <p:txBody>
          <a:bodyPr/>
          <a:lstStyle/>
          <a:p>
            <a:r>
              <a:rPr lang="en-US" dirty="0"/>
              <a:t>HTML and CSS</a:t>
            </a:r>
          </a:p>
          <a:p>
            <a:r>
              <a:rPr lang="en-US" dirty="0"/>
              <a:t>Basics of JavaScript coding</a:t>
            </a:r>
          </a:p>
          <a:p>
            <a:r>
              <a:rPr lang="en-US" dirty="0"/>
              <a:t>Desire to learn JavaScript</a:t>
            </a:r>
          </a:p>
          <a:p>
            <a:r>
              <a:rPr lang="en-US" dirty="0"/>
              <a:t>Fundamental JavaScript</a:t>
            </a:r>
          </a:p>
          <a:p>
            <a:endParaRPr lang="en-IN" dirty="0"/>
          </a:p>
        </p:txBody>
      </p:sp>
    </p:spTree>
    <p:extLst>
      <p:ext uri="{BB962C8B-B14F-4D97-AF65-F5344CB8AC3E}">
        <p14:creationId xmlns:p14="http://schemas.microsoft.com/office/powerpoint/2010/main" val="466368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21A6-76F3-4D29-B37E-A5D37F00BF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8B8F8B-90BC-47D3-900C-7E770285AFD2}"/>
              </a:ext>
            </a:extLst>
          </p:cNvPr>
          <p:cNvSpPr>
            <a:spLocks noGrp="1"/>
          </p:cNvSpPr>
          <p:nvPr>
            <p:ph idx="1"/>
          </p:nvPr>
        </p:nvSpPr>
        <p:spPr/>
        <p:txBody>
          <a:bodyPr/>
          <a:lstStyle/>
          <a:p>
            <a:pPr marL="0" indent="0">
              <a:buNone/>
            </a:pPr>
            <a:r>
              <a:rPr lang="en-US" dirty="0"/>
              <a:t>How JavaScript can be used to apply interaction and dynamic content to web pages.</a:t>
            </a:r>
            <a:endParaRPr lang="en-IN" dirty="0"/>
          </a:p>
        </p:txBody>
      </p:sp>
    </p:spTree>
    <p:extLst>
      <p:ext uri="{BB962C8B-B14F-4D97-AF65-F5344CB8AC3E}">
        <p14:creationId xmlns:p14="http://schemas.microsoft.com/office/powerpoint/2010/main" val="100751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C2A7-2C54-448A-A7C9-4BD17E2728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C555CF-BAE7-4ADD-A4AD-9C91A1BD3034}"/>
              </a:ext>
            </a:extLst>
          </p:cNvPr>
          <p:cNvSpPr>
            <a:spLocks noGrp="1"/>
          </p:cNvSpPr>
          <p:nvPr>
            <p:ph idx="1"/>
          </p:nvPr>
        </p:nvSpPr>
        <p:spPr/>
        <p:txBody>
          <a:bodyPr/>
          <a:lstStyle/>
          <a:p>
            <a:r>
              <a:rPr lang="en-US" dirty="0"/>
              <a:t> Create new element, updates elements and manipulate elements directly using JavaScript.  Explore how easy it is to make your website come to life.  Using the DOM Document Object Model connect to the elements via JavaScript.</a:t>
            </a:r>
            <a:endParaRPr lang="en-IN" dirty="0"/>
          </a:p>
        </p:txBody>
      </p:sp>
    </p:spTree>
    <p:extLst>
      <p:ext uri="{BB962C8B-B14F-4D97-AF65-F5344CB8AC3E}">
        <p14:creationId xmlns:p14="http://schemas.microsoft.com/office/powerpoint/2010/main" val="172302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99C7-A202-4E58-ABA2-0FC140D674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9394C1-9607-488E-A128-028E45DB6CE0}"/>
              </a:ext>
            </a:extLst>
          </p:cNvPr>
          <p:cNvSpPr>
            <a:spLocks noGrp="1"/>
          </p:cNvSpPr>
          <p:nvPr>
            <p:ph idx="1"/>
          </p:nvPr>
        </p:nvSpPr>
        <p:spPr/>
        <p:txBody>
          <a:bodyPr/>
          <a:lstStyle/>
          <a:p>
            <a:r>
              <a:rPr lang="en-US" dirty="0"/>
              <a:t>Explore how JS can be added to web pages</a:t>
            </a:r>
          </a:p>
          <a:p>
            <a:r>
              <a:rPr lang="en-US" b="0" i="0" dirty="0">
                <a:solidFill>
                  <a:srgbClr val="000000"/>
                </a:solidFill>
                <a:effectLst/>
                <a:latin typeface="Varela Round"/>
              </a:rPr>
              <a:t>Find out more about DOM Document Object Model</a:t>
            </a:r>
          </a:p>
          <a:p>
            <a:r>
              <a:rPr lang="en-US" dirty="0"/>
              <a:t>how to create elements using JavaScript and add them to a webpage</a:t>
            </a:r>
          </a:p>
          <a:p>
            <a:r>
              <a:rPr lang="en-US" dirty="0"/>
              <a:t>Create interaction using event listeners in JavaScript</a:t>
            </a:r>
            <a:endParaRPr lang="en-IN" dirty="0"/>
          </a:p>
        </p:txBody>
      </p:sp>
    </p:spTree>
    <p:extLst>
      <p:ext uri="{BB962C8B-B14F-4D97-AF65-F5344CB8AC3E}">
        <p14:creationId xmlns:p14="http://schemas.microsoft.com/office/powerpoint/2010/main" val="603604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78DC-D306-4EDD-8D3B-01B82CEFF55B}"/>
              </a:ext>
            </a:extLst>
          </p:cNvPr>
          <p:cNvSpPr>
            <a:spLocks noGrp="1"/>
          </p:cNvSpPr>
          <p:nvPr>
            <p:ph type="title"/>
          </p:nvPr>
        </p:nvSpPr>
        <p:spPr/>
        <p:txBody>
          <a:bodyPr/>
          <a:lstStyle/>
          <a:p>
            <a:r>
              <a:rPr lang="en-IN" dirty="0"/>
              <a:t>JavaScript HTML DOM </a:t>
            </a:r>
            <a:r>
              <a:rPr lang="en-IN" dirty="0" err="1"/>
              <a:t>EventListener</a:t>
            </a:r>
            <a:endParaRPr lang="en-IN" dirty="0"/>
          </a:p>
        </p:txBody>
      </p:sp>
      <p:sp>
        <p:nvSpPr>
          <p:cNvPr id="3" name="Content Placeholder 2">
            <a:extLst>
              <a:ext uri="{FF2B5EF4-FFF2-40B4-BE49-F238E27FC236}">
                <a16:creationId xmlns:a16="http://schemas.microsoft.com/office/drawing/2014/main" id="{868C61DC-628D-4EBA-B114-A9A4B6B42A52}"/>
              </a:ext>
            </a:extLst>
          </p:cNvPr>
          <p:cNvSpPr>
            <a:spLocks noGrp="1"/>
          </p:cNvSpPr>
          <p:nvPr>
            <p:ph idx="1"/>
          </p:nvPr>
        </p:nvSpPr>
        <p:spPr>
          <a:xfrm>
            <a:off x="467833" y="1825625"/>
            <a:ext cx="11483162" cy="4667250"/>
          </a:xfrm>
        </p:spPr>
        <p:txBody>
          <a:bodyPr/>
          <a:lstStyle/>
          <a:p>
            <a:r>
              <a:rPr lang="en-US" dirty="0"/>
              <a:t>Add an event listener that fires when a user clicks a button:</a:t>
            </a:r>
          </a:p>
          <a:p>
            <a:pPr marL="0" indent="0">
              <a:buNone/>
            </a:pPr>
            <a:r>
              <a:rPr lang="en-IN" b="0" i="1" dirty="0">
                <a:solidFill>
                  <a:srgbClr val="000000"/>
                </a:solidFill>
                <a:effectLst/>
                <a:latin typeface="Consolas" panose="020B0609020204030204" pitchFamily="49" charset="0"/>
              </a:rPr>
              <a:t>SYNTAX:</a:t>
            </a:r>
          </a:p>
          <a:p>
            <a:pPr marL="0" indent="0">
              <a:buNone/>
            </a:pPr>
            <a:r>
              <a:rPr lang="en-IN" b="0" i="1" dirty="0" err="1">
                <a:solidFill>
                  <a:srgbClr val="000000"/>
                </a:solidFill>
                <a:effectLst/>
                <a:latin typeface="Consolas" panose="020B0609020204030204" pitchFamily="49" charset="0"/>
              </a:rPr>
              <a:t>element</a:t>
            </a:r>
            <a:r>
              <a:rPr lang="en-IN" b="0" i="0" dirty="0" err="1">
                <a:solidFill>
                  <a:srgbClr val="000000"/>
                </a:solidFill>
                <a:effectLst/>
                <a:latin typeface="Consolas" panose="020B0609020204030204" pitchFamily="49" charset="0"/>
              </a:rPr>
              <a:t>.addEventListener</a:t>
            </a:r>
            <a:r>
              <a:rPr lang="en-IN" b="0" i="0" dirty="0">
                <a:solidFill>
                  <a:srgbClr val="000000"/>
                </a:solidFill>
                <a:effectLst/>
                <a:latin typeface="Consolas" panose="020B0609020204030204" pitchFamily="49" charset="0"/>
              </a:rPr>
              <a:t>(</a:t>
            </a:r>
            <a:r>
              <a:rPr lang="en-IN" b="0" i="1" dirty="0">
                <a:solidFill>
                  <a:srgbClr val="000000"/>
                </a:solidFill>
                <a:effectLst/>
                <a:latin typeface="Consolas" panose="020B0609020204030204" pitchFamily="49" charset="0"/>
              </a:rPr>
              <a:t>event, function, </a:t>
            </a:r>
            <a:r>
              <a:rPr lang="en-IN" b="0" i="1" dirty="0" err="1">
                <a:solidFill>
                  <a:srgbClr val="000000"/>
                </a:solidFill>
                <a:effectLst/>
                <a:latin typeface="Consolas" panose="020B0609020204030204" pitchFamily="49" charset="0"/>
              </a:rPr>
              <a:t>useCapture</a:t>
            </a:r>
            <a:r>
              <a:rPr lang="en-IN" b="0" i="0" dirty="0">
                <a:solidFill>
                  <a:srgbClr val="000000"/>
                </a:solidFill>
                <a:effectLst/>
                <a:latin typeface="Consolas" panose="020B0609020204030204" pitchFamily="49" charset="0"/>
              </a:rPr>
              <a:t>);</a:t>
            </a:r>
            <a:endParaRPr lang="en-US" dirty="0"/>
          </a:p>
          <a:p>
            <a:pPr marL="0" indent="0">
              <a:buNone/>
            </a:pPr>
            <a:endParaRPr lang="en-IN" b="0" i="0" dirty="0">
              <a:solidFill>
                <a:srgbClr val="000000"/>
              </a:solidFill>
              <a:effectLst/>
              <a:latin typeface="Consolas" panose="020B0609020204030204" pitchFamily="49" charset="0"/>
            </a:endParaRPr>
          </a:p>
          <a:p>
            <a:pPr marL="0" indent="0">
              <a:buNone/>
            </a:pPr>
            <a:r>
              <a:rPr lang="en-IN" b="0" i="0" dirty="0" err="1">
                <a:solidFill>
                  <a:srgbClr val="000000"/>
                </a:solidFill>
                <a:effectLst/>
                <a:latin typeface="Consolas" panose="020B0609020204030204" pitchFamily="49" charset="0"/>
              </a:rPr>
              <a:t>document.getElementById</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myBtn</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addEventListener</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"click"</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displayDate</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468157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4989-2824-4F8E-8A57-DFDF1FB529C4}"/>
              </a:ext>
            </a:extLst>
          </p:cNvPr>
          <p:cNvSpPr>
            <a:spLocks noGrp="1"/>
          </p:cNvSpPr>
          <p:nvPr>
            <p:ph type="title"/>
          </p:nvPr>
        </p:nvSpPr>
        <p:spPr/>
        <p:txBody>
          <a:bodyPr/>
          <a:lstStyle/>
          <a:p>
            <a:r>
              <a:rPr lang="en-US" dirty="0"/>
              <a:t>EXAMPLE</a:t>
            </a:r>
            <a:endParaRPr lang="en-IN" dirty="0"/>
          </a:p>
        </p:txBody>
      </p:sp>
      <p:graphicFrame>
        <p:nvGraphicFramePr>
          <p:cNvPr id="4" name="Content Placeholder 3">
            <a:extLst>
              <a:ext uri="{FF2B5EF4-FFF2-40B4-BE49-F238E27FC236}">
                <a16:creationId xmlns:a16="http://schemas.microsoft.com/office/drawing/2014/main" id="{745E9C66-31C1-4F86-9B90-845D1EC240F5}"/>
              </a:ext>
            </a:extLst>
          </p:cNvPr>
          <p:cNvGraphicFramePr>
            <a:graphicFrameLocks noGrp="1" noChangeAspect="1"/>
          </p:cNvGraphicFramePr>
          <p:nvPr>
            <p:ph idx="1"/>
            <p:extLst>
              <p:ext uri="{D42A27DB-BD31-4B8C-83A1-F6EECF244321}">
                <p14:modId xmlns:p14="http://schemas.microsoft.com/office/powerpoint/2010/main" val="2577419579"/>
              </p:ext>
            </p:extLst>
          </p:nvPr>
        </p:nvGraphicFramePr>
        <p:xfrm>
          <a:off x="3827721" y="2594344"/>
          <a:ext cx="3678865" cy="1791919"/>
        </p:xfrm>
        <a:graphic>
          <a:graphicData uri="http://schemas.openxmlformats.org/presentationml/2006/ole">
            <mc:AlternateContent xmlns:mc="http://schemas.openxmlformats.org/markup-compatibility/2006">
              <mc:Choice xmlns:v="urn:schemas-microsoft-com:vml" Requires="v">
                <p:oleObj name="Document" showAsIcon="1" r:id="rId2" imgW="914570" imgH="771459" progId="Word.Document.12">
                  <p:embed/>
                </p:oleObj>
              </mc:Choice>
              <mc:Fallback>
                <p:oleObj name="Document" showAsIcon="1" r:id="rId2" imgW="914570" imgH="771459" progId="Word.Document.12">
                  <p:embed/>
                  <p:pic>
                    <p:nvPicPr>
                      <p:cNvPr id="0" name=""/>
                      <p:cNvPicPr/>
                      <p:nvPr/>
                    </p:nvPicPr>
                    <p:blipFill>
                      <a:blip r:embed="rId3"/>
                      <a:stretch>
                        <a:fillRect/>
                      </a:stretch>
                    </p:blipFill>
                    <p:spPr>
                      <a:xfrm>
                        <a:off x="3827721" y="2594344"/>
                        <a:ext cx="3678865" cy="1791919"/>
                      </a:xfrm>
                      <a:prstGeom prst="rect">
                        <a:avLst/>
                      </a:prstGeom>
                    </p:spPr>
                  </p:pic>
                </p:oleObj>
              </mc:Fallback>
            </mc:AlternateContent>
          </a:graphicData>
        </a:graphic>
      </p:graphicFrame>
    </p:spTree>
    <p:extLst>
      <p:ext uri="{BB962C8B-B14F-4D97-AF65-F5344CB8AC3E}">
        <p14:creationId xmlns:p14="http://schemas.microsoft.com/office/powerpoint/2010/main" val="3909457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C65E-456C-4584-9BB8-7AC6ED1096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648575-C258-49F0-81C9-20C377AE5AE5}"/>
              </a:ext>
            </a:extLst>
          </p:cNvPr>
          <p:cNvSpPr>
            <a:spLocks noGrp="1"/>
          </p:cNvSpPr>
          <p:nvPr>
            <p:ph idx="1"/>
          </p:nvPr>
        </p:nvSpPr>
        <p:spPr/>
        <p:txBody>
          <a:bodyPr/>
          <a:lstStyle/>
          <a:p>
            <a:r>
              <a:rPr lang="en-US" dirty="0"/>
              <a:t>The </a:t>
            </a:r>
            <a:r>
              <a:rPr lang="en-US" dirty="0" err="1"/>
              <a:t>addEventListener</a:t>
            </a:r>
            <a:r>
              <a:rPr lang="en-US" dirty="0"/>
              <a:t>() method attaches an event handler to the specified element.</a:t>
            </a:r>
          </a:p>
          <a:p>
            <a:endParaRPr lang="en-US" dirty="0"/>
          </a:p>
          <a:p>
            <a:r>
              <a:rPr lang="en-US" dirty="0"/>
              <a:t>The </a:t>
            </a:r>
            <a:r>
              <a:rPr lang="en-US" dirty="0" err="1"/>
              <a:t>addEventListener</a:t>
            </a:r>
            <a:r>
              <a:rPr lang="en-US" dirty="0"/>
              <a:t>() method attaches an event handler to an element without overwriting existing event handlers.</a:t>
            </a:r>
          </a:p>
          <a:p>
            <a:endParaRPr lang="en-US" dirty="0"/>
          </a:p>
          <a:p>
            <a:r>
              <a:rPr lang="en-US" dirty="0"/>
              <a:t>You can add many event handlers to one element.</a:t>
            </a:r>
            <a:endParaRPr lang="en-IN" dirty="0"/>
          </a:p>
        </p:txBody>
      </p:sp>
    </p:spTree>
    <p:extLst>
      <p:ext uri="{BB962C8B-B14F-4D97-AF65-F5344CB8AC3E}">
        <p14:creationId xmlns:p14="http://schemas.microsoft.com/office/powerpoint/2010/main" val="3939995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246</Words>
  <Application>Microsoft Office PowerPoint</Application>
  <PresentationFormat>Widescreen</PresentationFormat>
  <Paragraphs>33</Paragraphs>
  <Slides>12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Calibri</vt:lpstr>
      <vt:lpstr>Calibri Light</vt:lpstr>
      <vt:lpstr>Consolas</vt:lpstr>
      <vt:lpstr>Varela Round</vt:lpstr>
      <vt:lpstr>Office Theme</vt:lpstr>
      <vt:lpstr>Microsoft Word Document</vt:lpstr>
      <vt:lpstr>INTTERACTIVE WEP PAGES</vt:lpstr>
      <vt:lpstr>What will get?</vt:lpstr>
      <vt:lpstr>Requirements </vt:lpstr>
      <vt:lpstr>PowerPoint Presentation</vt:lpstr>
      <vt:lpstr>PowerPoint Presentation</vt:lpstr>
      <vt:lpstr>PowerPoint Presentation</vt:lpstr>
      <vt:lpstr>JavaScript HTML DOM EventListener</vt:lpstr>
      <vt:lpstr>EXAMPLE</vt:lpstr>
      <vt:lpstr>PowerPoint Presentation</vt:lpstr>
      <vt:lpstr>Add an Event Handler to an Element</vt:lpstr>
      <vt:lpstr>EXAMPLE</vt:lpstr>
      <vt:lpstr>JavaScript HTML DOM Events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INTTERACTIVE WEP PAGES</dc:title>
  <dc:creator>VALLI E</dc:creator>
  <cp:lastModifiedBy>VALLI E</cp:lastModifiedBy>
  <cp:revision>2</cp:revision>
  <dcterms:created xsi:type="dcterms:W3CDTF">2021-05-18T14:36:14Z</dcterms:created>
  <dcterms:modified xsi:type="dcterms:W3CDTF">2021-05-18T14:45:59Z</dcterms:modified>
</cp:coreProperties>
</file>