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2CC878-6FDB-40B9-9C2F-64ABB4AA290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E9BFA0-2C23-4666-BEF2-C7B4A6D425E4}" type="datetimeFigureOut">
              <a:rPr lang="en-IN" smtClean="0"/>
              <a:t>30/04/2021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Fifth Normal Form (5 NF):</a:t>
            </a:r>
            <a:r>
              <a:rPr lang="en-US" dirty="0"/>
              <a:t> A relation is said to be 5NF if it follows the given conditions:</a:t>
            </a:r>
          </a:p>
          <a:p>
            <a:r>
              <a:rPr lang="en-US" dirty="0"/>
              <a:t>The table should be in 4NF.</a:t>
            </a:r>
          </a:p>
          <a:p>
            <a:r>
              <a:rPr lang="en-US" dirty="0"/>
              <a:t>There should not be Join Dependency or further non-loss decomposed.</a:t>
            </a:r>
          </a:p>
          <a:p>
            <a:r>
              <a:rPr lang="en-US" dirty="0"/>
              <a:t>It is also known as </a:t>
            </a:r>
            <a:r>
              <a:rPr lang="en-US" b="1" dirty="0"/>
              <a:t>Project Join Normal Form</a:t>
            </a:r>
            <a:r>
              <a:rPr lang="en-US" dirty="0"/>
              <a:t> (PJNF).</a:t>
            </a:r>
          </a:p>
          <a:p>
            <a:r>
              <a:rPr lang="en-US" b="1" dirty="0"/>
              <a:t>Join dependency</a:t>
            </a:r>
            <a:r>
              <a:rPr lang="en-US" dirty="0"/>
              <a:t>: A relation (R) is said to be a Join dependency if the relation (R) schema can be divided into smaller sets of tables R1, R2 … </a:t>
            </a:r>
            <a:r>
              <a:rPr lang="en-US" dirty="0" err="1"/>
              <a:t>Rn</a:t>
            </a:r>
            <a:r>
              <a:rPr lang="en-US" dirty="0"/>
              <a:t> that can be redesigned by joining multiple tables to the original table (R).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27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Normalization</a:t>
            </a:r>
          </a:p>
          <a:p>
            <a:r>
              <a:rPr lang="en-US" dirty="0"/>
              <a:t>First Normal Form (1NF)</a:t>
            </a:r>
          </a:p>
          <a:p>
            <a:r>
              <a:rPr lang="en-US" dirty="0"/>
              <a:t>Second Normal Form (2NF)</a:t>
            </a:r>
          </a:p>
          <a:p>
            <a:r>
              <a:rPr lang="en-US" dirty="0"/>
              <a:t>Third Normal Form (3NF)</a:t>
            </a:r>
          </a:p>
          <a:p>
            <a:r>
              <a:rPr lang="en-US" dirty="0"/>
              <a:t>Boyce and 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r>
              <a:rPr lang="en-US" dirty="0"/>
              <a:t>Fourth Normal Form (4NF)</a:t>
            </a:r>
          </a:p>
          <a:p>
            <a:r>
              <a:rPr lang="en-US" dirty="0"/>
              <a:t>Fifth Normal Form (5NF)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4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BCNF</a:t>
            </a:r>
            <a:r>
              <a:rPr lang="en-US" dirty="0"/>
              <a:t>: It stands for </a:t>
            </a:r>
            <a:r>
              <a:rPr lang="en-US" b="1" dirty="0"/>
              <a:t>Boyce </a:t>
            </a:r>
            <a:r>
              <a:rPr lang="en-US" b="1" dirty="0" err="1"/>
              <a:t>Codd</a:t>
            </a:r>
            <a:r>
              <a:rPr lang="en-US" b="1" dirty="0"/>
              <a:t> Normal form,</a:t>
            </a:r>
            <a:r>
              <a:rPr lang="en-US" dirty="0"/>
              <a:t> which is the next version of 3NF. Sometimes, it is also pronounced as </a:t>
            </a:r>
            <a:r>
              <a:rPr lang="en-US" b="1" dirty="0"/>
              <a:t>3.5 NF</a:t>
            </a:r>
            <a:r>
              <a:rPr lang="en-US" dirty="0"/>
              <a:t>. A normal form is said to be in BCNF if it follows the given conditions:</a:t>
            </a:r>
          </a:p>
          <a:p>
            <a:r>
              <a:rPr lang="en-US" dirty="0"/>
              <a:t>A table or relation must be in 3NF.</a:t>
            </a:r>
          </a:p>
          <a:p>
            <a:r>
              <a:rPr lang="en-US" dirty="0"/>
              <a:t>If a relation R has functional dependencies (FD) and if A determines B, where A is a super Key, the relation is in BCNF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9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3987"/>
            <a:ext cx="7620000" cy="291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48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1" y="1600200"/>
            <a:ext cx="654163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5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04850"/>
            <a:ext cx="79343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34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Fourth Normal Form (4 NF</a:t>
            </a:r>
            <a:r>
              <a:rPr lang="en-US" dirty="0"/>
              <a:t>): A relation is said to be Fourth Normal Form (4NF) if it follows the given conditions:</a:t>
            </a:r>
          </a:p>
          <a:p>
            <a:r>
              <a:rPr lang="en-US" dirty="0"/>
              <a:t>A table must be in BCNF.</a:t>
            </a:r>
          </a:p>
          <a:p>
            <a:r>
              <a:rPr lang="en-US" dirty="0"/>
              <a:t>There should be no multivalued dependency in the table.</a:t>
            </a:r>
          </a:p>
          <a:p>
            <a:r>
              <a:rPr lang="en-US" dirty="0"/>
              <a:t>For example, if the dependency A -&gt; B, for a single value of A, more than one value of B exists. Then the relation is said to be a multivalued dependency.</a:t>
            </a:r>
          </a:p>
          <a:p>
            <a:r>
              <a:rPr lang="en-US" dirty="0"/>
              <a:t>Following is the condition for being multivalued dependency:</a:t>
            </a:r>
          </a:p>
          <a:p>
            <a:r>
              <a:rPr lang="en-US" dirty="0"/>
              <a:t>For a multivalued dependency A -&gt; B, for a single value of A, there are multiple values of B.</a:t>
            </a:r>
          </a:p>
          <a:p>
            <a:r>
              <a:rPr lang="en-US" dirty="0"/>
              <a:t>If a table has at least three columns, they have a multivalued dependency.</a:t>
            </a:r>
          </a:p>
          <a:p>
            <a:r>
              <a:rPr lang="en-US" dirty="0"/>
              <a:t>For a relation with A, B and C columns, where B and C should be independent.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3845"/>
            <a:ext cx="7620000" cy="421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0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4" y="1600200"/>
            <a:ext cx="707149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495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391</TotalTime>
  <Words>198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Valli</dc:creator>
  <cp:lastModifiedBy>Valli</cp:lastModifiedBy>
  <cp:revision>2</cp:revision>
  <dcterms:created xsi:type="dcterms:W3CDTF">2021-04-30T06:58:00Z</dcterms:created>
  <dcterms:modified xsi:type="dcterms:W3CDTF">2021-04-30T13:29:44Z</dcterms:modified>
</cp:coreProperties>
</file>