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6" r:id="rId3"/>
    <p:sldId id="257" r:id="rId4"/>
    <p:sldId id="259" r:id="rId5"/>
    <p:sldId id="262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thu" initials="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0BB4C-A9D1-4249-A2C9-B474E258FD35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85445-7591-44E7-BC2D-715DEDF986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30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85445-7591-44E7-BC2D-715DEDF986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25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75596A-6FCB-49B4-BFB0-4602F62CF8AD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640EE6-0BFF-4080-A84D-68856BFDB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829761"/>
          </a:xfrm>
        </p:spPr>
        <p:txBody>
          <a:bodyPr/>
          <a:lstStyle/>
          <a:p>
            <a:r>
              <a:rPr lang="en-US" dirty="0"/>
              <a:t>Math Fun Game</a:t>
            </a:r>
          </a:p>
        </p:txBody>
      </p:sp>
      <p:sp>
        <p:nvSpPr>
          <p:cNvPr id="5" name="AutoShape 8" descr="Image result for fitness  challeng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fitness  challeng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fitness  challenge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828" y="1066800"/>
            <a:ext cx="1600000" cy="2419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337472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CS595(G)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for Fun Math Game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3333169"/>
              </p:ext>
            </p:extLst>
          </p:nvPr>
        </p:nvGraphicFramePr>
        <p:xfrm>
          <a:off x="1447800" y="1828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Satyavani</a:t>
                      </a:r>
                      <a:r>
                        <a:rPr lang="en-US" baseline="0" dirty="0"/>
                        <a:t> Kanuri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Anudeep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Marella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Geethika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Valluri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Monica </a:t>
                      </a:r>
                      <a:r>
                        <a:rPr lang="en-US" dirty="0" err="1" smtClean="0"/>
                        <a:t>Pulli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18233090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495800" cy="46908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fun Math Game for Kids.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helps kids develop math skills by introducing fun in learning Math.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Offline Android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833517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657600" cy="514807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is very user friendly and fun. The focus is on kids who love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fun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way(6-12 years).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provides different levels like Addition, Subtraction, Multiplication, Division.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needs to answer the math equation appearing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can  choose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provides a great range of number operations which provide the brain teasing and fun to users.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752599"/>
            <a:ext cx="40386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4008313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733800" cy="156667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Navigation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(Animal Collections).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05068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4037049"/>
              </p:ext>
            </p:extLst>
          </p:nvPr>
        </p:nvGraphicFramePr>
        <p:xfrm>
          <a:off x="1295400" y="1676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SDK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Emulator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3446727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6600" dirty="0"/>
              <a:t>                                                </a:t>
            </a:r>
          </a:p>
          <a:p>
            <a:endParaRPr lang="en-US" sz="6600" dirty="0"/>
          </a:p>
          <a:p>
            <a:endParaRPr lang="en-US" sz="6600" dirty="0"/>
          </a:p>
          <a:p>
            <a:pPr marL="109728" indent="0">
              <a:buNone/>
            </a:pPr>
            <a:r>
              <a:rPr lang="en-US" sz="6600" dirty="0"/>
              <a:t>            Thank You.</a:t>
            </a:r>
          </a:p>
        </p:txBody>
      </p:sp>
    </p:spTree>
    <p:extLst>
      <p:ext uri="{BB962C8B-B14F-4D97-AF65-F5344CB8AC3E}">
        <p14:creationId xmlns="" xmlns:p14="http://schemas.microsoft.com/office/powerpoint/2010/main" val="320102263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594</TotalTime>
  <Words>167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Math Fun Game</vt:lpstr>
      <vt:lpstr>CS595(G) Capstone</vt:lpstr>
      <vt:lpstr>Team</vt:lpstr>
      <vt:lpstr>Project Goal</vt:lpstr>
      <vt:lpstr>Project Details</vt:lpstr>
      <vt:lpstr>Modules</vt:lpstr>
      <vt:lpstr>Technology &amp; Tools</vt:lpstr>
      <vt:lpstr>Slide 8</vt:lpstr>
    </vt:vector>
  </TitlesOfParts>
  <Company>American Eagle Outfitters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AEO</dc:creator>
  <cp:lastModifiedBy>geethu</cp:lastModifiedBy>
  <cp:revision>34</cp:revision>
  <dcterms:created xsi:type="dcterms:W3CDTF">2016-09-21T03:49:35Z</dcterms:created>
  <dcterms:modified xsi:type="dcterms:W3CDTF">2016-09-24T02:59:22Z</dcterms:modified>
</cp:coreProperties>
</file>