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322" r:id="rId5"/>
    <p:sldId id="323" r:id="rId6"/>
    <p:sldId id="325" r:id="rId7"/>
    <p:sldId id="324" r:id="rId8"/>
    <p:sldId id="326" r:id="rId9"/>
    <p:sldId id="334" r:id="rId10"/>
    <p:sldId id="329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2974" autoAdjust="0"/>
  </p:normalViewPr>
  <p:slideViewPr>
    <p:cSldViewPr showGuides="1">
      <p:cViewPr varScale="1">
        <p:scale>
          <a:sx n="99" d="100"/>
          <a:sy n="99" d="100"/>
        </p:scale>
        <p:origin x="780" y="96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54B53D-BC1C-49BB-AE5C-FE6130E1199B}" type="doc">
      <dgm:prSet loTypeId="urn:microsoft.com/office/officeart/2008/layout/HorizontalMultiLevelHierarchy" loCatId="hierarchy" qsTypeId="urn:microsoft.com/office/officeart/2005/8/quickstyle/3d5" qsCatId="3D" csTypeId="urn:microsoft.com/office/officeart/2005/8/colors/colorful3" csCatId="colorful" phldr="1"/>
      <dgm:spPr/>
      <dgm:t>
        <a:bodyPr/>
        <a:lstStyle/>
        <a:p>
          <a:endParaRPr lang="en-SG"/>
        </a:p>
      </dgm:t>
    </dgm:pt>
    <dgm:pt modelId="{17D42E27-2678-473C-BC9D-9666F1F8A48C}">
      <dgm:prSet phldrT="[Text]"/>
      <dgm:spPr>
        <a:solidFill>
          <a:srgbClr val="002060"/>
        </a:solidFill>
      </dgm:spPr>
      <dgm:t>
        <a:bodyPr/>
        <a:lstStyle/>
        <a:p>
          <a:r>
            <a:rPr lang="en-SG" dirty="0"/>
            <a:t>Input</a:t>
          </a:r>
        </a:p>
      </dgm:t>
    </dgm:pt>
    <dgm:pt modelId="{EE74586D-8A94-4DCC-A0FA-755FDB358B51}" type="parTrans" cxnId="{791E3A06-0F76-4B72-BBFB-904224A2C54F}">
      <dgm:prSet/>
      <dgm:spPr/>
      <dgm:t>
        <a:bodyPr/>
        <a:lstStyle/>
        <a:p>
          <a:endParaRPr lang="en-SG"/>
        </a:p>
      </dgm:t>
    </dgm:pt>
    <dgm:pt modelId="{5F7586CA-240A-4192-933E-AFAD9D157D6B}" type="sibTrans" cxnId="{791E3A06-0F76-4B72-BBFB-904224A2C54F}">
      <dgm:prSet/>
      <dgm:spPr/>
      <dgm:t>
        <a:bodyPr/>
        <a:lstStyle/>
        <a:p>
          <a:endParaRPr lang="en-SG"/>
        </a:p>
      </dgm:t>
    </dgm:pt>
    <dgm:pt modelId="{6B5B167A-A953-42A9-8508-E82B559710DB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4 X Button</a:t>
          </a:r>
        </a:p>
      </dgm:t>
    </dgm:pt>
    <dgm:pt modelId="{86F768E1-2435-43B3-90D7-A5552E3D6719}" type="parTrans" cxnId="{896A9043-4B22-4329-B518-4A88C8AE9A43}">
      <dgm:prSet/>
      <dgm:spPr/>
      <dgm:t>
        <a:bodyPr/>
        <a:lstStyle/>
        <a:p>
          <a:endParaRPr lang="en-SG"/>
        </a:p>
      </dgm:t>
    </dgm:pt>
    <dgm:pt modelId="{59D5CD62-0660-4DAB-9742-A38D9C2F807E}" type="sibTrans" cxnId="{896A9043-4B22-4329-B518-4A88C8AE9A43}">
      <dgm:prSet/>
      <dgm:spPr/>
      <dgm:t>
        <a:bodyPr/>
        <a:lstStyle/>
        <a:p>
          <a:endParaRPr lang="en-SG"/>
        </a:p>
      </dgm:t>
    </dgm:pt>
    <dgm:pt modelId="{3F3DA51A-55B4-41D3-BAB5-EA78F7DCD2C3}">
      <dgm:prSet phldrT="[Text]"/>
      <dgm:spPr/>
      <dgm:t>
        <a:bodyPr/>
        <a:lstStyle/>
        <a:p>
          <a:r>
            <a:rPr lang="en-SG" dirty="0"/>
            <a:t>Output</a:t>
          </a:r>
        </a:p>
      </dgm:t>
    </dgm:pt>
    <dgm:pt modelId="{1BE1F85F-3EF3-4C0C-A0B1-F9A2BCAFF7E4}" type="parTrans" cxnId="{E3142C7E-10DB-44CF-86B1-D0CF683B38A2}">
      <dgm:prSet/>
      <dgm:spPr/>
      <dgm:t>
        <a:bodyPr/>
        <a:lstStyle/>
        <a:p>
          <a:endParaRPr lang="en-SG"/>
        </a:p>
      </dgm:t>
    </dgm:pt>
    <dgm:pt modelId="{5717F478-5039-407A-8B92-7FAB6D8E98C3}" type="sibTrans" cxnId="{E3142C7E-10DB-44CF-86B1-D0CF683B38A2}">
      <dgm:prSet/>
      <dgm:spPr/>
      <dgm:t>
        <a:bodyPr/>
        <a:lstStyle/>
        <a:p>
          <a:endParaRPr lang="en-SG"/>
        </a:p>
      </dgm:t>
    </dgm:pt>
    <dgm:pt modelId="{A35FACD2-3477-4473-87AC-CC432ADBFB14}">
      <dgm:prSet phldrT="[Text]"/>
      <dgm:spPr/>
      <dgm:t>
        <a:bodyPr/>
        <a:lstStyle/>
        <a:p>
          <a:r>
            <a:rPr lang="en-SG" dirty="0"/>
            <a:t>2 X LCD</a:t>
          </a:r>
        </a:p>
      </dgm:t>
    </dgm:pt>
    <dgm:pt modelId="{1FDFBF54-70E7-42B3-AB64-814C94D7597C}" type="parTrans" cxnId="{1EAC6C8D-52F6-4AC1-B04A-6E94FAF933AE}">
      <dgm:prSet/>
      <dgm:spPr/>
      <dgm:t>
        <a:bodyPr/>
        <a:lstStyle/>
        <a:p>
          <a:endParaRPr lang="en-SG"/>
        </a:p>
      </dgm:t>
    </dgm:pt>
    <dgm:pt modelId="{467B648B-ADF3-4148-A5CB-177D4496EEA0}" type="sibTrans" cxnId="{1EAC6C8D-52F6-4AC1-B04A-6E94FAF933AE}">
      <dgm:prSet/>
      <dgm:spPr/>
      <dgm:t>
        <a:bodyPr/>
        <a:lstStyle/>
        <a:p>
          <a:endParaRPr lang="en-SG"/>
        </a:p>
      </dgm:t>
    </dgm:pt>
    <dgm:pt modelId="{96CFAFFD-0B75-450A-A742-A86985B9AA7F}">
      <dgm:prSet phldrT="[Text]"/>
      <dgm:spPr/>
      <dgm:t>
        <a:bodyPr/>
        <a:lstStyle/>
        <a:p>
          <a:r>
            <a:rPr lang="en-SG" dirty="0"/>
            <a:t>1 X Speaker</a:t>
          </a:r>
        </a:p>
      </dgm:t>
    </dgm:pt>
    <dgm:pt modelId="{99FDB1DF-6B27-452C-9FF3-F5F7B2D1D931}" type="parTrans" cxnId="{9B75E6CE-2F11-449C-8C86-7BFEA08A958C}">
      <dgm:prSet/>
      <dgm:spPr/>
      <dgm:t>
        <a:bodyPr/>
        <a:lstStyle/>
        <a:p>
          <a:endParaRPr lang="en-SG"/>
        </a:p>
      </dgm:t>
    </dgm:pt>
    <dgm:pt modelId="{6CD22CBD-2602-4425-B45D-F79684FF23D4}" type="sibTrans" cxnId="{9B75E6CE-2F11-449C-8C86-7BFEA08A958C}">
      <dgm:prSet/>
      <dgm:spPr/>
      <dgm:t>
        <a:bodyPr/>
        <a:lstStyle/>
        <a:p>
          <a:endParaRPr lang="en-SG"/>
        </a:p>
      </dgm:t>
    </dgm:pt>
    <dgm:pt modelId="{CA2A89A3-64DF-4401-AA79-F1B3E28093A7}">
      <dgm:prSet phldrT="[Text]"/>
      <dgm:spPr/>
      <dgm:t>
        <a:bodyPr/>
        <a:lstStyle/>
        <a:p>
          <a:r>
            <a:rPr lang="en-SG" dirty="0"/>
            <a:t>18 X LED</a:t>
          </a:r>
        </a:p>
      </dgm:t>
    </dgm:pt>
    <dgm:pt modelId="{A03909D6-3272-40AC-8BA3-5C7CDF54FFAC}" type="parTrans" cxnId="{45B6DD09-BFE9-4035-9EA9-23A089C8E682}">
      <dgm:prSet/>
      <dgm:spPr/>
      <dgm:t>
        <a:bodyPr/>
        <a:lstStyle/>
        <a:p>
          <a:endParaRPr lang="en-SG"/>
        </a:p>
      </dgm:t>
    </dgm:pt>
    <dgm:pt modelId="{EE2F2905-BFB2-4958-AE3C-A320BF2E232F}" type="sibTrans" cxnId="{45B6DD09-BFE9-4035-9EA9-23A089C8E682}">
      <dgm:prSet/>
      <dgm:spPr/>
      <dgm:t>
        <a:bodyPr/>
        <a:lstStyle/>
        <a:p>
          <a:endParaRPr lang="en-SG"/>
        </a:p>
      </dgm:t>
    </dgm:pt>
    <dgm:pt modelId="{9BDA94AB-B9B0-444C-B4BC-04F8D8F5F523}">
      <dgm:prSet phldrT="[Text]"/>
      <dgm:spPr/>
      <dgm:t>
        <a:bodyPr/>
        <a:lstStyle/>
        <a:p>
          <a:r>
            <a:rPr lang="en-SG" dirty="0"/>
            <a:t>2 X LED Matrix</a:t>
          </a:r>
        </a:p>
      </dgm:t>
    </dgm:pt>
    <dgm:pt modelId="{C04DEE6D-1776-4656-B6FE-C4307571E465}" type="parTrans" cxnId="{0B6C724E-CB06-4A96-8AF1-0DDEEA846ABB}">
      <dgm:prSet/>
      <dgm:spPr/>
      <dgm:t>
        <a:bodyPr/>
        <a:lstStyle/>
        <a:p>
          <a:endParaRPr lang="en-SG"/>
        </a:p>
      </dgm:t>
    </dgm:pt>
    <dgm:pt modelId="{809B238C-C56A-47CB-A595-541D7328FBC0}" type="sibTrans" cxnId="{0B6C724E-CB06-4A96-8AF1-0DDEEA846ABB}">
      <dgm:prSet/>
      <dgm:spPr/>
      <dgm:t>
        <a:bodyPr/>
        <a:lstStyle/>
        <a:p>
          <a:endParaRPr lang="en-SG"/>
        </a:p>
      </dgm:t>
    </dgm:pt>
    <dgm:pt modelId="{6C6FE09B-E866-4F11-9664-B30FFBE37DC5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Other Peripherals</a:t>
          </a:r>
        </a:p>
      </dgm:t>
    </dgm:pt>
    <dgm:pt modelId="{F1C0FB35-A199-4066-A525-9FF47ABD8B9A}" type="parTrans" cxnId="{0884BDA4-9D71-454F-B497-4A52E24D9520}">
      <dgm:prSet/>
      <dgm:spPr/>
      <dgm:t>
        <a:bodyPr/>
        <a:lstStyle/>
        <a:p>
          <a:endParaRPr lang="en-SG"/>
        </a:p>
      </dgm:t>
    </dgm:pt>
    <dgm:pt modelId="{CA6BDB24-C7A5-453E-938C-EEDEC02B48BB}" type="sibTrans" cxnId="{0884BDA4-9D71-454F-B497-4A52E24D9520}">
      <dgm:prSet/>
      <dgm:spPr/>
      <dgm:t>
        <a:bodyPr/>
        <a:lstStyle/>
        <a:p>
          <a:endParaRPr lang="en-SG"/>
        </a:p>
      </dgm:t>
    </dgm:pt>
    <dgm:pt modelId="{5763C2CD-609B-40E3-8390-8869D0008109}">
      <dgm:prSet phldrT="[Text]"/>
      <dgm:spPr>
        <a:solidFill>
          <a:schemeClr val="tx1">
            <a:lumMod val="65000"/>
          </a:schemeClr>
        </a:solidFill>
      </dgm:spPr>
      <dgm:t>
        <a:bodyPr/>
        <a:lstStyle/>
        <a:p>
          <a:r>
            <a:rPr lang="en-SG" dirty="0"/>
            <a:t>MAX7219</a:t>
          </a:r>
        </a:p>
      </dgm:t>
    </dgm:pt>
    <dgm:pt modelId="{008FF263-4086-4FF1-8F63-91BFEF140460}" type="parTrans" cxnId="{22398907-11D2-43C5-B955-416EA622C75F}">
      <dgm:prSet/>
      <dgm:spPr/>
      <dgm:t>
        <a:bodyPr/>
        <a:lstStyle/>
        <a:p>
          <a:endParaRPr lang="en-SG"/>
        </a:p>
      </dgm:t>
    </dgm:pt>
    <dgm:pt modelId="{93E5C2EE-B89F-40E3-AEFE-D4585D137D18}" type="sibTrans" cxnId="{22398907-11D2-43C5-B955-416EA622C75F}">
      <dgm:prSet/>
      <dgm:spPr/>
      <dgm:t>
        <a:bodyPr/>
        <a:lstStyle/>
        <a:p>
          <a:endParaRPr lang="en-SG"/>
        </a:p>
      </dgm:t>
    </dgm:pt>
    <dgm:pt modelId="{D288A59C-0C3A-44D7-8819-7423B8223050}">
      <dgm:prSet phldrT="[Text]"/>
      <dgm:spPr>
        <a:solidFill>
          <a:schemeClr val="tx1">
            <a:lumMod val="65000"/>
          </a:schemeClr>
        </a:solidFill>
      </dgm:spPr>
      <dgm:t>
        <a:bodyPr/>
        <a:lstStyle/>
        <a:p>
          <a:r>
            <a:rPr lang="en-SG" dirty="0"/>
            <a:t>74HC595</a:t>
          </a:r>
        </a:p>
      </dgm:t>
    </dgm:pt>
    <dgm:pt modelId="{3BCD0D42-04D5-4FA1-B92F-DEF757BCF34C}" type="parTrans" cxnId="{521D9AF5-C1B1-4A71-A94F-14480D2724A0}">
      <dgm:prSet/>
      <dgm:spPr/>
      <dgm:t>
        <a:bodyPr/>
        <a:lstStyle/>
        <a:p>
          <a:endParaRPr lang="en-SG"/>
        </a:p>
      </dgm:t>
    </dgm:pt>
    <dgm:pt modelId="{48BBDCAD-12F3-4372-A6F7-30310B934F01}" type="sibTrans" cxnId="{521D9AF5-C1B1-4A71-A94F-14480D2724A0}">
      <dgm:prSet/>
      <dgm:spPr/>
      <dgm:t>
        <a:bodyPr/>
        <a:lstStyle/>
        <a:p>
          <a:endParaRPr lang="en-SG"/>
        </a:p>
      </dgm:t>
    </dgm:pt>
    <dgm:pt modelId="{49A71017-BB3C-4E67-81F6-E231B4073286}">
      <dgm:prSet phldrT="[Text]"/>
      <dgm:spPr>
        <a:solidFill>
          <a:schemeClr val="tx1">
            <a:lumMod val="65000"/>
          </a:schemeClr>
        </a:solidFill>
      </dgm:spPr>
      <dgm:t>
        <a:bodyPr/>
        <a:lstStyle/>
        <a:p>
          <a:r>
            <a:rPr lang="en-SG" dirty="0"/>
            <a:t>Atmel328p</a:t>
          </a:r>
        </a:p>
      </dgm:t>
    </dgm:pt>
    <dgm:pt modelId="{11B30EA4-DC61-45D6-96BE-8992DEFEFB2A}" type="parTrans" cxnId="{AC495C0B-BCBA-4731-8344-D22B7BC6BBDF}">
      <dgm:prSet/>
      <dgm:spPr/>
      <dgm:t>
        <a:bodyPr/>
        <a:lstStyle/>
        <a:p>
          <a:endParaRPr lang="en-SG"/>
        </a:p>
      </dgm:t>
    </dgm:pt>
    <dgm:pt modelId="{D7F50277-5E6B-46ED-BF39-DD8DBE5ECAB0}" type="sibTrans" cxnId="{AC495C0B-BCBA-4731-8344-D22B7BC6BBDF}">
      <dgm:prSet/>
      <dgm:spPr/>
      <dgm:t>
        <a:bodyPr/>
        <a:lstStyle/>
        <a:p>
          <a:endParaRPr lang="en-SG"/>
        </a:p>
      </dgm:t>
    </dgm:pt>
    <dgm:pt modelId="{5B76D497-FF6B-4D60-9AA7-CF271FC7340D}">
      <dgm:prSet phldrT="[Text]"/>
      <dgm:spPr>
        <a:solidFill>
          <a:schemeClr val="tx1">
            <a:lumMod val="65000"/>
          </a:schemeClr>
        </a:solidFill>
      </dgm:spPr>
      <dgm:t>
        <a:bodyPr/>
        <a:lstStyle/>
        <a:p>
          <a:r>
            <a:rPr lang="en-SG" dirty="0"/>
            <a:t>WTV020MP</a:t>
          </a:r>
        </a:p>
      </dgm:t>
    </dgm:pt>
    <dgm:pt modelId="{C104FAFF-B32B-4003-9CF1-2A17DDEB78E8}" type="parTrans" cxnId="{86F9DA16-D912-4873-B00E-9C192E4D91C3}">
      <dgm:prSet/>
      <dgm:spPr/>
      <dgm:t>
        <a:bodyPr/>
        <a:lstStyle/>
        <a:p>
          <a:endParaRPr lang="en-SG"/>
        </a:p>
      </dgm:t>
    </dgm:pt>
    <dgm:pt modelId="{C355478C-1502-473D-8001-3AE920D27842}" type="sibTrans" cxnId="{86F9DA16-D912-4873-B00E-9C192E4D91C3}">
      <dgm:prSet/>
      <dgm:spPr/>
      <dgm:t>
        <a:bodyPr/>
        <a:lstStyle/>
        <a:p>
          <a:endParaRPr lang="en-SG"/>
        </a:p>
      </dgm:t>
    </dgm:pt>
    <dgm:pt modelId="{3A16674F-9A98-4806-802E-6C0E848A410D}" type="pres">
      <dgm:prSet presAssocID="{8854B53D-BC1C-49BB-AE5C-FE6130E1199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B193213-A3F4-457F-9FC4-4CE5ADC4A0F6}" type="pres">
      <dgm:prSet presAssocID="{17D42E27-2678-473C-BC9D-9666F1F8A48C}" presName="root1" presStyleCnt="0"/>
      <dgm:spPr/>
    </dgm:pt>
    <dgm:pt modelId="{F06D1833-B347-4CB7-8339-44A2F0142BF4}" type="pres">
      <dgm:prSet presAssocID="{17D42E27-2678-473C-BC9D-9666F1F8A48C}" presName="LevelOneTextNode" presStyleLbl="node0" presStyleIdx="0" presStyleCnt="3">
        <dgm:presLayoutVars>
          <dgm:chPref val="3"/>
        </dgm:presLayoutVars>
      </dgm:prSet>
      <dgm:spPr/>
    </dgm:pt>
    <dgm:pt modelId="{37329A4C-4091-4D25-AA6F-7E8F38707B93}" type="pres">
      <dgm:prSet presAssocID="{17D42E27-2678-473C-BC9D-9666F1F8A48C}" presName="level2hierChild" presStyleCnt="0"/>
      <dgm:spPr/>
    </dgm:pt>
    <dgm:pt modelId="{0DA9507E-DD97-44A8-A1D1-1508153924E4}" type="pres">
      <dgm:prSet presAssocID="{86F768E1-2435-43B3-90D7-A5552E3D6719}" presName="conn2-1" presStyleLbl="parChTrans1D2" presStyleIdx="0" presStyleCnt="9"/>
      <dgm:spPr/>
    </dgm:pt>
    <dgm:pt modelId="{2B14B613-2CD4-4EB1-9CCD-E2155D5F886D}" type="pres">
      <dgm:prSet presAssocID="{86F768E1-2435-43B3-90D7-A5552E3D6719}" presName="connTx" presStyleLbl="parChTrans1D2" presStyleIdx="0" presStyleCnt="9"/>
      <dgm:spPr/>
    </dgm:pt>
    <dgm:pt modelId="{D7700C8B-1997-45B2-A92F-65A409D8BA0F}" type="pres">
      <dgm:prSet presAssocID="{6B5B167A-A953-42A9-8508-E82B559710DB}" presName="root2" presStyleCnt="0"/>
      <dgm:spPr/>
    </dgm:pt>
    <dgm:pt modelId="{3FDDD092-B1A3-4B4E-AE16-82A6477DB474}" type="pres">
      <dgm:prSet presAssocID="{6B5B167A-A953-42A9-8508-E82B559710DB}" presName="LevelTwoTextNode" presStyleLbl="node2" presStyleIdx="0" presStyleCnt="9">
        <dgm:presLayoutVars>
          <dgm:chPref val="3"/>
        </dgm:presLayoutVars>
      </dgm:prSet>
      <dgm:spPr/>
    </dgm:pt>
    <dgm:pt modelId="{E33ADCEB-F469-4EEE-B82B-65EC0650838A}" type="pres">
      <dgm:prSet presAssocID="{6B5B167A-A953-42A9-8508-E82B559710DB}" presName="level3hierChild" presStyleCnt="0"/>
      <dgm:spPr/>
    </dgm:pt>
    <dgm:pt modelId="{9D87EEA7-4619-4067-B505-45529AD1BDDE}" type="pres">
      <dgm:prSet presAssocID="{3F3DA51A-55B4-41D3-BAB5-EA78F7DCD2C3}" presName="root1" presStyleCnt="0"/>
      <dgm:spPr/>
    </dgm:pt>
    <dgm:pt modelId="{91432310-6665-4F81-985B-4A5E175A8E9F}" type="pres">
      <dgm:prSet presAssocID="{3F3DA51A-55B4-41D3-BAB5-EA78F7DCD2C3}" presName="LevelOneTextNode" presStyleLbl="node0" presStyleIdx="1" presStyleCnt="3">
        <dgm:presLayoutVars>
          <dgm:chPref val="3"/>
        </dgm:presLayoutVars>
      </dgm:prSet>
      <dgm:spPr/>
    </dgm:pt>
    <dgm:pt modelId="{AA36B6A4-AF0C-4E06-813C-114C55273F8E}" type="pres">
      <dgm:prSet presAssocID="{3F3DA51A-55B4-41D3-BAB5-EA78F7DCD2C3}" presName="level2hierChild" presStyleCnt="0"/>
      <dgm:spPr/>
    </dgm:pt>
    <dgm:pt modelId="{B32E6CB2-127A-4376-85DF-7C5309278A2D}" type="pres">
      <dgm:prSet presAssocID="{1FDFBF54-70E7-42B3-AB64-814C94D7597C}" presName="conn2-1" presStyleLbl="parChTrans1D2" presStyleIdx="1" presStyleCnt="9"/>
      <dgm:spPr/>
    </dgm:pt>
    <dgm:pt modelId="{56A3BAF5-5268-443B-934A-896DD6FA4719}" type="pres">
      <dgm:prSet presAssocID="{1FDFBF54-70E7-42B3-AB64-814C94D7597C}" presName="connTx" presStyleLbl="parChTrans1D2" presStyleIdx="1" presStyleCnt="9"/>
      <dgm:spPr/>
    </dgm:pt>
    <dgm:pt modelId="{0FF039B9-9D35-433A-B45E-4EAE064A85AE}" type="pres">
      <dgm:prSet presAssocID="{A35FACD2-3477-4473-87AC-CC432ADBFB14}" presName="root2" presStyleCnt="0"/>
      <dgm:spPr/>
    </dgm:pt>
    <dgm:pt modelId="{D9AD1B3D-406D-4FA1-95A3-556820C0E068}" type="pres">
      <dgm:prSet presAssocID="{A35FACD2-3477-4473-87AC-CC432ADBFB14}" presName="LevelTwoTextNode" presStyleLbl="node2" presStyleIdx="1" presStyleCnt="9">
        <dgm:presLayoutVars>
          <dgm:chPref val="3"/>
        </dgm:presLayoutVars>
      </dgm:prSet>
      <dgm:spPr/>
    </dgm:pt>
    <dgm:pt modelId="{CA6CEAE0-3B42-4792-BABC-3A93ABE8FBFA}" type="pres">
      <dgm:prSet presAssocID="{A35FACD2-3477-4473-87AC-CC432ADBFB14}" presName="level3hierChild" presStyleCnt="0"/>
      <dgm:spPr/>
    </dgm:pt>
    <dgm:pt modelId="{87675394-3DB7-49B2-A3C8-BD5CB0B6B842}" type="pres">
      <dgm:prSet presAssocID="{C04DEE6D-1776-4656-B6FE-C4307571E465}" presName="conn2-1" presStyleLbl="parChTrans1D2" presStyleIdx="2" presStyleCnt="9"/>
      <dgm:spPr/>
    </dgm:pt>
    <dgm:pt modelId="{20E612B7-09ED-443F-92A2-914B33BD3EE2}" type="pres">
      <dgm:prSet presAssocID="{C04DEE6D-1776-4656-B6FE-C4307571E465}" presName="connTx" presStyleLbl="parChTrans1D2" presStyleIdx="2" presStyleCnt="9"/>
      <dgm:spPr/>
    </dgm:pt>
    <dgm:pt modelId="{6ACA773D-6D89-4D84-9A26-407602262AAC}" type="pres">
      <dgm:prSet presAssocID="{9BDA94AB-B9B0-444C-B4BC-04F8D8F5F523}" presName="root2" presStyleCnt="0"/>
      <dgm:spPr/>
    </dgm:pt>
    <dgm:pt modelId="{9ECE4073-163C-41D3-85B6-C3F07BC3AAB3}" type="pres">
      <dgm:prSet presAssocID="{9BDA94AB-B9B0-444C-B4BC-04F8D8F5F523}" presName="LevelTwoTextNode" presStyleLbl="node2" presStyleIdx="2" presStyleCnt="9">
        <dgm:presLayoutVars>
          <dgm:chPref val="3"/>
        </dgm:presLayoutVars>
      </dgm:prSet>
      <dgm:spPr/>
    </dgm:pt>
    <dgm:pt modelId="{25C53C1D-ABF0-4842-B603-D16C88DBBD8D}" type="pres">
      <dgm:prSet presAssocID="{9BDA94AB-B9B0-444C-B4BC-04F8D8F5F523}" presName="level3hierChild" presStyleCnt="0"/>
      <dgm:spPr/>
    </dgm:pt>
    <dgm:pt modelId="{BD35919F-11A5-4AB7-B871-6C3D7ECAD88B}" type="pres">
      <dgm:prSet presAssocID="{A03909D6-3272-40AC-8BA3-5C7CDF54FFAC}" presName="conn2-1" presStyleLbl="parChTrans1D2" presStyleIdx="3" presStyleCnt="9"/>
      <dgm:spPr/>
    </dgm:pt>
    <dgm:pt modelId="{6A412FD2-B272-4957-80F9-8B0497C42B62}" type="pres">
      <dgm:prSet presAssocID="{A03909D6-3272-40AC-8BA3-5C7CDF54FFAC}" presName="connTx" presStyleLbl="parChTrans1D2" presStyleIdx="3" presStyleCnt="9"/>
      <dgm:spPr/>
    </dgm:pt>
    <dgm:pt modelId="{EE809B1E-2937-488B-9F9F-3EBF6F4A7061}" type="pres">
      <dgm:prSet presAssocID="{CA2A89A3-64DF-4401-AA79-F1B3E28093A7}" presName="root2" presStyleCnt="0"/>
      <dgm:spPr/>
    </dgm:pt>
    <dgm:pt modelId="{1EFFD958-CCF7-4B4A-9045-916F961A1072}" type="pres">
      <dgm:prSet presAssocID="{CA2A89A3-64DF-4401-AA79-F1B3E28093A7}" presName="LevelTwoTextNode" presStyleLbl="node2" presStyleIdx="3" presStyleCnt="9">
        <dgm:presLayoutVars>
          <dgm:chPref val="3"/>
        </dgm:presLayoutVars>
      </dgm:prSet>
      <dgm:spPr/>
    </dgm:pt>
    <dgm:pt modelId="{D8BC94F1-A944-4963-B169-A83ED207E709}" type="pres">
      <dgm:prSet presAssocID="{CA2A89A3-64DF-4401-AA79-F1B3E28093A7}" presName="level3hierChild" presStyleCnt="0"/>
      <dgm:spPr/>
    </dgm:pt>
    <dgm:pt modelId="{096935B5-43EC-49B7-B092-12FD86B73C4A}" type="pres">
      <dgm:prSet presAssocID="{99FDB1DF-6B27-452C-9FF3-F5F7B2D1D931}" presName="conn2-1" presStyleLbl="parChTrans1D2" presStyleIdx="4" presStyleCnt="9"/>
      <dgm:spPr/>
    </dgm:pt>
    <dgm:pt modelId="{21BE0383-CF59-4593-86E9-4B3A81BD56B8}" type="pres">
      <dgm:prSet presAssocID="{99FDB1DF-6B27-452C-9FF3-F5F7B2D1D931}" presName="connTx" presStyleLbl="parChTrans1D2" presStyleIdx="4" presStyleCnt="9"/>
      <dgm:spPr/>
    </dgm:pt>
    <dgm:pt modelId="{34394AAC-50E0-41E0-A5AF-87BB681E3677}" type="pres">
      <dgm:prSet presAssocID="{96CFAFFD-0B75-450A-A742-A86985B9AA7F}" presName="root2" presStyleCnt="0"/>
      <dgm:spPr/>
    </dgm:pt>
    <dgm:pt modelId="{CEE8B418-C5E9-4618-B411-CB81BD1D44EF}" type="pres">
      <dgm:prSet presAssocID="{96CFAFFD-0B75-450A-A742-A86985B9AA7F}" presName="LevelTwoTextNode" presStyleLbl="node2" presStyleIdx="4" presStyleCnt="9">
        <dgm:presLayoutVars>
          <dgm:chPref val="3"/>
        </dgm:presLayoutVars>
      </dgm:prSet>
      <dgm:spPr/>
    </dgm:pt>
    <dgm:pt modelId="{53BB39FF-5B38-45F6-B194-F30D12AA859F}" type="pres">
      <dgm:prSet presAssocID="{96CFAFFD-0B75-450A-A742-A86985B9AA7F}" presName="level3hierChild" presStyleCnt="0"/>
      <dgm:spPr/>
    </dgm:pt>
    <dgm:pt modelId="{5BF3489D-E505-45BB-B290-A110B10FCB0C}" type="pres">
      <dgm:prSet presAssocID="{6C6FE09B-E866-4F11-9664-B30FFBE37DC5}" presName="root1" presStyleCnt="0"/>
      <dgm:spPr/>
    </dgm:pt>
    <dgm:pt modelId="{23F8DB91-1FC7-40D1-A317-55CB013C4CFA}" type="pres">
      <dgm:prSet presAssocID="{6C6FE09B-E866-4F11-9664-B30FFBE37DC5}" presName="LevelOneTextNode" presStyleLbl="node0" presStyleIdx="2" presStyleCnt="3">
        <dgm:presLayoutVars>
          <dgm:chPref val="3"/>
        </dgm:presLayoutVars>
      </dgm:prSet>
      <dgm:spPr/>
    </dgm:pt>
    <dgm:pt modelId="{57D0665B-2B5B-4E3C-9127-D7C9508C170D}" type="pres">
      <dgm:prSet presAssocID="{6C6FE09B-E866-4F11-9664-B30FFBE37DC5}" presName="level2hierChild" presStyleCnt="0"/>
      <dgm:spPr/>
    </dgm:pt>
    <dgm:pt modelId="{BAC7873A-1DCD-43CC-A0C0-2F4B37124FBD}" type="pres">
      <dgm:prSet presAssocID="{008FF263-4086-4FF1-8F63-91BFEF140460}" presName="conn2-1" presStyleLbl="parChTrans1D2" presStyleIdx="5" presStyleCnt="9"/>
      <dgm:spPr/>
    </dgm:pt>
    <dgm:pt modelId="{14BFD96D-702C-4318-9BBC-953A0898357F}" type="pres">
      <dgm:prSet presAssocID="{008FF263-4086-4FF1-8F63-91BFEF140460}" presName="connTx" presStyleLbl="parChTrans1D2" presStyleIdx="5" presStyleCnt="9"/>
      <dgm:spPr/>
    </dgm:pt>
    <dgm:pt modelId="{2D4EA036-EFC5-4A77-8056-586172C78743}" type="pres">
      <dgm:prSet presAssocID="{5763C2CD-609B-40E3-8390-8869D0008109}" presName="root2" presStyleCnt="0"/>
      <dgm:spPr/>
    </dgm:pt>
    <dgm:pt modelId="{A80D56AF-7533-4D1D-ADDA-CBE9FD97BB51}" type="pres">
      <dgm:prSet presAssocID="{5763C2CD-609B-40E3-8390-8869D0008109}" presName="LevelTwoTextNode" presStyleLbl="node2" presStyleIdx="5" presStyleCnt="9">
        <dgm:presLayoutVars>
          <dgm:chPref val="3"/>
        </dgm:presLayoutVars>
      </dgm:prSet>
      <dgm:spPr/>
    </dgm:pt>
    <dgm:pt modelId="{C60DCF38-192A-4EBE-9D0D-3EFF173EE26F}" type="pres">
      <dgm:prSet presAssocID="{5763C2CD-609B-40E3-8390-8869D0008109}" presName="level3hierChild" presStyleCnt="0"/>
      <dgm:spPr/>
    </dgm:pt>
    <dgm:pt modelId="{FCA643D0-3EB2-4CD9-A260-25CA1BF77EAD}" type="pres">
      <dgm:prSet presAssocID="{3BCD0D42-04D5-4FA1-B92F-DEF757BCF34C}" presName="conn2-1" presStyleLbl="parChTrans1D2" presStyleIdx="6" presStyleCnt="9"/>
      <dgm:spPr/>
    </dgm:pt>
    <dgm:pt modelId="{F97B8213-01B1-45F4-8CFC-87B4777C86FD}" type="pres">
      <dgm:prSet presAssocID="{3BCD0D42-04D5-4FA1-B92F-DEF757BCF34C}" presName="connTx" presStyleLbl="parChTrans1D2" presStyleIdx="6" presStyleCnt="9"/>
      <dgm:spPr/>
    </dgm:pt>
    <dgm:pt modelId="{D0320648-6F20-45B9-8355-DF74A61809F7}" type="pres">
      <dgm:prSet presAssocID="{D288A59C-0C3A-44D7-8819-7423B8223050}" presName="root2" presStyleCnt="0"/>
      <dgm:spPr/>
    </dgm:pt>
    <dgm:pt modelId="{12FA4057-DA85-49A0-8CC0-76019B187643}" type="pres">
      <dgm:prSet presAssocID="{D288A59C-0C3A-44D7-8819-7423B8223050}" presName="LevelTwoTextNode" presStyleLbl="node2" presStyleIdx="6" presStyleCnt="9">
        <dgm:presLayoutVars>
          <dgm:chPref val="3"/>
        </dgm:presLayoutVars>
      </dgm:prSet>
      <dgm:spPr/>
    </dgm:pt>
    <dgm:pt modelId="{52A5A111-BB1A-4CBA-9C40-8273F9AEFB4E}" type="pres">
      <dgm:prSet presAssocID="{D288A59C-0C3A-44D7-8819-7423B8223050}" presName="level3hierChild" presStyleCnt="0"/>
      <dgm:spPr/>
    </dgm:pt>
    <dgm:pt modelId="{76D052EC-1B66-4065-8DF1-5D92B07B55D1}" type="pres">
      <dgm:prSet presAssocID="{11B30EA4-DC61-45D6-96BE-8992DEFEFB2A}" presName="conn2-1" presStyleLbl="parChTrans1D2" presStyleIdx="7" presStyleCnt="9"/>
      <dgm:spPr/>
    </dgm:pt>
    <dgm:pt modelId="{07897009-A753-47A0-97A4-8A66A6385D3F}" type="pres">
      <dgm:prSet presAssocID="{11B30EA4-DC61-45D6-96BE-8992DEFEFB2A}" presName="connTx" presStyleLbl="parChTrans1D2" presStyleIdx="7" presStyleCnt="9"/>
      <dgm:spPr/>
    </dgm:pt>
    <dgm:pt modelId="{5A177ACB-55B0-49E8-9FE4-626C7C6E137C}" type="pres">
      <dgm:prSet presAssocID="{49A71017-BB3C-4E67-81F6-E231B4073286}" presName="root2" presStyleCnt="0"/>
      <dgm:spPr/>
    </dgm:pt>
    <dgm:pt modelId="{D29304F5-5251-4F6B-957A-190B34D45663}" type="pres">
      <dgm:prSet presAssocID="{49A71017-BB3C-4E67-81F6-E231B4073286}" presName="LevelTwoTextNode" presStyleLbl="node2" presStyleIdx="7" presStyleCnt="9">
        <dgm:presLayoutVars>
          <dgm:chPref val="3"/>
        </dgm:presLayoutVars>
      </dgm:prSet>
      <dgm:spPr/>
    </dgm:pt>
    <dgm:pt modelId="{4B4EA84E-31B1-40B6-A3DA-26F6B06E9F4E}" type="pres">
      <dgm:prSet presAssocID="{49A71017-BB3C-4E67-81F6-E231B4073286}" presName="level3hierChild" presStyleCnt="0"/>
      <dgm:spPr/>
    </dgm:pt>
    <dgm:pt modelId="{155DE1B3-1D65-41D5-8C6C-D791FC5C43A0}" type="pres">
      <dgm:prSet presAssocID="{C104FAFF-B32B-4003-9CF1-2A17DDEB78E8}" presName="conn2-1" presStyleLbl="parChTrans1D2" presStyleIdx="8" presStyleCnt="9"/>
      <dgm:spPr/>
    </dgm:pt>
    <dgm:pt modelId="{5F080EF7-0458-4D41-B7D2-19A6AA0F223D}" type="pres">
      <dgm:prSet presAssocID="{C104FAFF-B32B-4003-9CF1-2A17DDEB78E8}" presName="connTx" presStyleLbl="parChTrans1D2" presStyleIdx="8" presStyleCnt="9"/>
      <dgm:spPr/>
    </dgm:pt>
    <dgm:pt modelId="{032B0496-0C15-4A7A-8F3C-49CE68C10FB6}" type="pres">
      <dgm:prSet presAssocID="{5B76D497-FF6B-4D60-9AA7-CF271FC7340D}" presName="root2" presStyleCnt="0"/>
      <dgm:spPr/>
    </dgm:pt>
    <dgm:pt modelId="{1E39E1E0-2050-457A-8BAE-B229377BE6F5}" type="pres">
      <dgm:prSet presAssocID="{5B76D497-FF6B-4D60-9AA7-CF271FC7340D}" presName="LevelTwoTextNode" presStyleLbl="node2" presStyleIdx="8" presStyleCnt="9">
        <dgm:presLayoutVars>
          <dgm:chPref val="3"/>
        </dgm:presLayoutVars>
      </dgm:prSet>
      <dgm:spPr/>
    </dgm:pt>
    <dgm:pt modelId="{D0DD4B37-D466-48A7-96CA-6DB584AF01CF}" type="pres">
      <dgm:prSet presAssocID="{5B76D497-FF6B-4D60-9AA7-CF271FC7340D}" presName="level3hierChild" presStyleCnt="0"/>
      <dgm:spPr/>
    </dgm:pt>
  </dgm:ptLst>
  <dgm:cxnLst>
    <dgm:cxn modelId="{65C10B00-CE43-4501-B4B1-322D3ECF06FE}" type="presOf" srcId="{CA2A89A3-64DF-4401-AA79-F1B3E28093A7}" destId="{1EFFD958-CCF7-4B4A-9045-916F961A1072}" srcOrd="0" destOrd="0" presId="urn:microsoft.com/office/officeart/2008/layout/HorizontalMultiLevelHierarchy"/>
    <dgm:cxn modelId="{093A3F01-9384-4733-BDF5-10F9C9B0E717}" type="presOf" srcId="{96CFAFFD-0B75-450A-A742-A86985B9AA7F}" destId="{CEE8B418-C5E9-4618-B411-CB81BD1D44EF}" srcOrd="0" destOrd="0" presId="urn:microsoft.com/office/officeart/2008/layout/HorizontalMultiLevelHierarchy"/>
    <dgm:cxn modelId="{791E3A06-0F76-4B72-BBFB-904224A2C54F}" srcId="{8854B53D-BC1C-49BB-AE5C-FE6130E1199B}" destId="{17D42E27-2678-473C-BC9D-9666F1F8A48C}" srcOrd="0" destOrd="0" parTransId="{EE74586D-8A94-4DCC-A0FA-755FDB358B51}" sibTransId="{5F7586CA-240A-4192-933E-AFAD9D157D6B}"/>
    <dgm:cxn modelId="{22398907-11D2-43C5-B955-416EA622C75F}" srcId="{6C6FE09B-E866-4F11-9664-B30FFBE37DC5}" destId="{5763C2CD-609B-40E3-8390-8869D0008109}" srcOrd="0" destOrd="0" parTransId="{008FF263-4086-4FF1-8F63-91BFEF140460}" sibTransId="{93E5C2EE-B89F-40E3-AEFE-D4585D137D18}"/>
    <dgm:cxn modelId="{45B6DD09-BFE9-4035-9EA9-23A089C8E682}" srcId="{3F3DA51A-55B4-41D3-BAB5-EA78F7DCD2C3}" destId="{CA2A89A3-64DF-4401-AA79-F1B3E28093A7}" srcOrd="2" destOrd="0" parTransId="{A03909D6-3272-40AC-8BA3-5C7CDF54FFAC}" sibTransId="{EE2F2905-BFB2-4958-AE3C-A320BF2E232F}"/>
    <dgm:cxn modelId="{AC495C0B-BCBA-4731-8344-D22B7BC6BBDF}" srcId="{6C6FE09B-E866-4F11-9664-B30FFBE37DC5}" destId="{49A71017-BB3C-4E67-81F6-E231B4073286}" srcOrd="2" destOrd="0" parTransId="{11B30EA4-DC61-45D6-96BE-8992DEFEFB2A}" sibTransId="{D7F50277-5E6B-46ED-BF39-DD8DBE5ECAB0}"/>
    <dgm:cxn modelId="{86F9DA16-D912-4873-B00E-9C192E4D91C3}" srcId="{6C6FE09B-E866-4F11-9664-B30FFBE37DC5}" destId="{5B76D497-FF6B-4D60-9AA7-CF271FC7340D}" srcOrd="3" destOrd="0" parTransId="{C104FAFF-B32B-4003-9CF1-2A17DDEB78E8}" sibTransId="{C355478C-1502-473D-8001-3AE920D27842}"/>
    <dgm:cxn modelId="{899E7920-375F-4B44-8D5E-E5A2ACBEEA81}" type="presOf" srcId="{008FF263-4086-4FF1-8F63-91BFEF140460}" destId="{14BFD96D-702C-4318-9BBC-953A0898357F}" srcOrd="1" destOrd="0" presId="urn:microsoft.com/office/officeart/2008/layout/HorizontalMultiLevelHierarchy"/>
    <dgm:cxn modelId="{5FD8C625-906C-4C21-8057-D0D24D323A2D}" type="presOf" srcId="{5763C2CD-609B-40E3-8390-8869D0008109}" destId="{A80D56AF-7533-4D1D-ADDA-CBE9FD97BB51}" srcOrd="0" destOrd="0" presId="urn:microsoft.com/office/officeart/2008/layout/HorizontalMultiLevelHierarchy"/>
    <dgm:cxn modelId="{6EE1D929-ECE9-4B4C-B534-5C6DE293924E}" type="presOf" srcId="{6B5B167A-A953-42A9-8508-E82B559710DB}" destId="{3FDDD092-B1A3-4B4E-AE16-82A6477DB474}" srcOrd="0" destOrd="0" presId="urn:microsoft.com/office/officeart/2008/layout/HorizontalMultiLevelHierarchy"/>
    <dgm:cxn modelId="{C7BB0830-5353-4316-98FC-00F3A187A2DB}" type="presOf" srcId="{8854B53D-BC1C-49BB-AE5C-FE6130E1199B}" destId="{3A16674F-9A98-4806-802E-6C0E848A410D}" srcOrd="0" destOrd="0" presId="urn:microsoft.com/office/officeart/2008/layout/HorizontalMultiLevelHierarchy"/>
    <dgm:cxn modelId="{4C2C7136-3BCF-4B54-8BFB-D24D554CD60E}" type="presOf" srcId="{49A71017-BB3C-4E67-81F6-E231B4073286}" destId="{D29304F5-5251-4F6B-957A-190B34D45663}" srcOrd="0" destOrd="0" presId="urn:microsoft.com/office/officeart/2008/layout/HorizontalMultiLevelHierarchy"/>
    <dgm:cxn modelId="{4DACC839-7C28-419B-B34C-56CCA11CA517}" type="presOf" srcId="{3BCD0D42-04D5-4FA1-B92F-DEF757BCF34C}" destId="{F97B8213-01B1-45F4-8CFC-87B4777C86FD}" srcOrd="1" destOrd="0" presId="urn:microsoft.com/office/officeart/2008/layout/HorizontalMultiLevelHierarchy"/>
    <dgm:cxn modelId="{FEF5973B-45D2-4FAE-9D58-F84D7F6EF3F7}" type="presOf" srcId="{11B30EA4-DC61-45D6-96BE-8992DEFEFB2A}" destId="{76D052EC-1B66-4065-8DF1-5D92B07B55D1}" srcOrd="0" destOrd="0" presId="urn:microsoft.com/office/officeart/2008/layout/HorizontalMultiLevelHierarchy"/>
    <dgm:cxn modelId="{24AB355C-822E-4EFD-9202-3DE7794EF3A8}" type="presOf" srcId="{C04DEE6D-1776-4656-B6FE-C4307571E465}" destId="{87675394-3DB7-49B2-A3C8-BD5CB0B6B842}" srcOrd="0" destOrd="0" presId="urn:microsoft.com/office/officeart/2008/layout/HorizontalMultiLevelHierarchy"/>
    <dgm:cxn modelId="{E6B10962-9C4D-4B89-96B6-41D1C5970EE7}" type="presOf" srcId="{008FF263-4086-4FF1-8F63-91BFEF140460}" destId="{BAC7873A-1DCD-43CC-A0C0-2F4B37124FBD}" srcOrd="0" destOrd="0" presId="urn:microsoft.com/office/officeart/2008/layout/HorizontalMultiLevelHierarchy"/>
    <dgm:cxn modelId="{896A9043-4B22-4329-B518-4A88C8AE9A43}" srcId="{17D42E27-2678-473C-BC9D-9666F1F8A48C}" destId="{6B5B167A-A953-42A9-8508-E82B559710DB}" srcOrd="0" destOrd="0" parTransId="{86F768E1-2435-43B3-90D7-A5552E3D6719}" sibTransId="{59D5CD62-0660-4DAB-9742-A38D9C2F807E}"/>
    <dgm:cxn modelId="{0B6C724E-CB06-4A96-8AF1-0DDEEA846ABB}" srcId="{3F3DA51A-55B4-41D3-BAB5-EA78F7DCD2C3}" destId="{9BDA94AB-B9B0-444C-B4BC-04F8D8F5F523}" srcOrd="1" destOrd="0" parTransId="{C04DEE6D-1776-4656-B6FE-C4307571E465}" sibTransId="{809B238C-C56A-47CB-A595-541D7328FBC0}"/>
    <dgm:cxn modelId="{A22B2F4F-42C1-402B-BC03-FDF18985611B}" type="presOf" srcId="{C104FAFF-B32B-4003-9CF1-2A17DDEB78E8}" destId="{155DE1B3-1D65-41D5-8C6C-D791FC5C43A0}" srcOrd="0" destOrd="0" presId="urn:microsoft.com/office/officeart/2008/layout/HorizontalMultiLevelHierarchy"/>
    <dgm:cxn modelId="{5A30A870-3F78-49D4-8F79-1387FC2C5C27}" type="presOf" srcId="{86F768E1-2435-43B3-90D7-A5552E3D6719}" destId="{0DA9507E-DD97-44A8-A1D1-1508153924E4}" srcOrd="0" destOrd="0" presId="urn:microsoft.com/office/officeart/2008/layout/HorizontalMultiLevelHierarchy"/>
    <dgm:cxn modelId="{B0D8E253-F397-4654-BBC7-65FFF977BE4B}" type="presOf" srcId="{1FDFBF54-70E7-42B3-AB64-814C94D7597C}" destId="{56A3BAF5-5268-443B-934A-896DD6FA4719}" srcOrd="1" destOrd="0" presId="urn:microsoft.com/office/officeart/2008/layout/HorizontalMultiLevelHierarchy"/>
    <dgm:cxn modelId="{50383A56-65F4-406D-9B87-FCA217A4D33A}" type="presOf" srcId="{9BDA94AB-B9B0-444C-B4BC-04F8D8F5F523}" destId="{9ECE4073-163C-41D3-85B6-C3F07BC3AAB3}" srcOrd="0" destOrd="0" presId="urn:microsoft.com/office/officeart/2008/layout/HorizontalMultiLevelHierarchy"/>
    <dgm:cxn modelId="{E3142C7E-10DB-44CF-86B1-D0CF683B38A2}" srcId="{8854B53D-BC1C-49BB-AE5C-FE6130E1199B}" destId="{3F3DA51A-55B4-41D3-BAB5-EA78F7DCD2C3}" srcOrd="1" destOrd="0" parTransId="{1BE1F85F-3EF3-4C0C-A0B1-F9A2BCAFF7E4}" sibTransId="{5717F478-5039-407A-8B92-7FAB6D8E98C3}"/>
    <dgm:cxn modelId="{C6E1CA80-EAC0-479C-8FC2-607CCF9DA25D}" type="presOf" srcId="{C04DEE6D-1776-4656-B6FE-C4307571E465}" destId="{20E612B7-09ED-443F-92A2-914B33BD3EE2}" srcOrd="1" destOrd="0" presId="urn:microsoft.com/office/officeart/2008/layout/HorizontalMultiLevelHierarchy"/>
    <dgm:cxn modelId="{96BF6281-1DBB-40AB-9377-F9AA081224FD}" type="presOf" srcId="{17D42E27-2678-473C-BC9D-9666F1F8A48C}" destId="{F06D1833-B347-4CB7-8339-44A2F0142BF4}" srcOrd="0" destOrd="0" presId="urn:microsoft.com/office/officeart/2008/layout/HorizontalMultiLevelHierarchy"/>
    <dgm:cxn modelId="{665B1D82-93E9-4A8F-90A6-A04125643FB5}" type="presOf" srcId="{D288A59C-0C3A-44D7-8819-7423B8223050}" destId="{12FA4057-DA85-49A0-8CC0-76019B187643}" srcOrd="0" destOrd="0" presId="urn:microsoft.com/office/officeart/2008/layout/HorizontalMultiLevelHierarchy"/>
    <dgm:cxn modelId="{ADB2DE8C-E142-4C2A-8F81-DBA4811EC2BF}" type="presOf" srcId="{11B30EA4-DC61-45D6-96BE-8992DEFEFB2A}" destId="{07897009-A753-47A0-97A4-8A66A6385D3F}" srcOrd="1" destOrd="0" presId="urn:microsoft.com/office/officeart/2008/layout/HorizontalMultiLevelHierarchy"/>
    <dgm:cxn modelId="{1272068D-EEDC-4EAC-B3B8-35BBA477B85D}" type="presOf" srcId="{A03909D6-3272-40AC-8BA3-5C7CDF54FFAC}" destId="{6A412FD2-B272-4957-80F9-8B0497C42B62}" srcOrd="1" destOrd="0" presId="urn:microsoft.com/office/officeart/2008/layout/HorizontalMultiLevelHierarchy"/>
    <dgm:cxn modelId="{1EAC6C8D-52F6-4AC1-B04A-6E94FAF933AE}" srcId="{3F3DA51A-55B4-41D3-BAB5-EA78F7DCD2C3}" destId="{A35FACD2-3477-4473-87AC-CC432ADBFB14}" srcOrd="0" destOrd="0" parTransId="{1FDFBF54-70E7-42B3-AB64-814C94D7597C}" sibTransId="{467B648B-ADF3-4148-A5CB-177D4496EEA0}"/>
    <dgm:cxn modelId="{DE94FC97-0656-44C8-86FC-7928CE47FCDD}" type="presOf" srcId="{86F768E1-2435-43B3-90D7-A5552E3D6719}" destId="{2B14B613-2CD4-4EB1-9CCD-E2155D5F886D}" srcOrd="1" destOrd="0" presId="urn:microsoft.com/office/officeart/2008/layout/HorizontalMultiLevelHierarchy"/>
    <dgm:cxn modelId="{6E597A9B-5221-4C6C-B571-F783E013382E}" type="presOf" srcId="{1FDFBF54-70E7-42B3-AB64-814C94D7597C}" destId="{B32E6CB2-127A-4376-85DF-7C5309278A2D}" srcOrd="0" destOrd="0" presId="urn:microsoft.com/office/officeart/2008/layout/HorizontalMultiLevelHierarchy"/>
    <dgm:cxn modelId="{0884BDA4-9D71-454F-B497-4A52E24D9520}" srcId="{8854B53D-BC1C-49BB-AE5C-FE6130E1199B}" destId="{6C6FE09B-E866-4F11-9664-B30FFBE37DC5}" srcOrd="2" destOrd="0" parTransId="{F1C0FB35-A199-4066-A525-9FF47ABD8B9A}" sibTransId="{CA6BDB24-C7A5-453E-938C-EEDEC02B48BB}"/>
    <dgm:cxn modelId="{029D0EAA-3B68-4CB8-AA36-D8F68A28C974}" type="presOf" srcId="{99FDB1DF-6B27-452C-9FF3-F5F7B2D1D931}" destId="{096935B5-43EC-49B7-B092-12FD86B73C4A}" srcOrd="0" destOrd="0" presId="urn:microsoft.com/office/officeart/2008/layout/HorizontalMultiLevelHierarchy"/>
    <dgm:cxn modelId="{94C0D0AC-CF28-4729-97FA-E76C382BEEB6}" type="presOf" srcId="{5B76D497-FF6B-4D60-9AA7-CF271FC7340D}" destId="{1E39E1E0-2050-457A-8BAE-B229377BE6F5}" srcOrd="0" destOrd="0" presId="urn:microsoft.com/office/officeart/2008/layout/HorizontalMultiLevelHierarchy"/>
    <dgm:cxn modelId="{55685AB0-1FFD-459C-98A1-4362254D6D6A}" type="presOf" srcId="{6C6FE09B-E866-4F11-9664-B30FFBE37DC5}" destId="{23F8DB91-1FC7-40D1-A317-55CB013C4CFA}" srcOrd="0" destOrd="0" presId="urn:microsoft.com/office/officeart/2008/layout/HorizontalMultiLevelHierarchy"/>
    <dgm:cxn modelId="{1E40A6B2-E9BE-4114-9D7B-7BA126A00DC5}" type="presOf" srcId="{3BCD0D42-04D5-4FA1-B92F-DEF757BCF34C}" destId="{FCA643D0-3EB2-4CD9-A260-25CA1BF77EAD}" srcOrd="0" destOrd="0" presId="urn:microsoft.com/office/officeart/2008/layout/HorizontalMultiLevelHierarchy"/>
    <dgm:cxn modelId="{B7A883B7-6984-40A5-873F-FC28F18404FE}" type="presOf" srcId="{3F3DA51A-55B4-41D3-BAB5-EA78F7DCD2C3}" destId="{91432310-6665-4F81-985B-4A5E175A8E9F}" srcOrd="0" destOrd="0" presId="urn:microsoft.com/office/officeart/2008/layout/HorizontalMultiLevelHierarchy"/>
    <dgm:cxn modelId="{00288CCB-4163-4B74-B1D6-F3486A768224}" type="presOf" srcId="{A03909D6-3272-40AC-8BA3-5C7CDF54FFAC}" destId="{BD35919F-11A5-4AB7-B871-6C3D7ECAD88B}" srcOrd="0" destOrd="0" presId="urn:microsoft.com/office/officeart/2008/layout/HorizontalMultiLevelHierarchy"/>
    <dgm:cxn modelId="{9B75E6CE-2F11-449C-8C86-7BFEA08A958C}" srcId="{3F3DA51A-55B4-41D3-BAB5-EA78F7DCD2C3}" destId="{96CFAFFD-0B75-450A-A742-A86985B9AA7F}" srcOrd="3" destOrd="0" parTransId="{99FDB1DF-6B27-452C-9FF3-F5F7B2D1D931}" sibTransId="{6CD22CBD-2602-4425-B45D-F79684FF23D4}"/>
    <dgm:cxn modelId="{202C9FD6-1265-40DE-BE25-ECECC20C4280}" type="presOf" srcId="{99FDB1DF-6B27-452C-9FF3-F5F7B2D1D931}" destId="{21BE0383-CF59-4593-86E9-4B3A81BD56B8}" srcOrd="1" destOrd="0" presId="urn:microsoft.com/office/officeart/2008/layout/HorizontalMultiLevelHierarchy"/>
    <dgm:cxn modelId="{75F124EB-4C55-4A13-AAE3-C2579C446BBF}" type="presOf" srcId="{A35FACD2-3477-4473-87AC-CC432ADBFB14}" destId="{D9AD1B3D-406D-4FA1-95A3-556820C0E068}" srcOrd="0" destOrd="0" presId="urn:microsoft.com/office/officeart/2008/layout/HorizontalMultiLevelHierarchy"/>
    <dgm:cxn modelId="{521D9AF5-C1B1-4A71-A94F-14480D2724A0}" srcId="{6C6FE09B-E866-4F11-9664-B30FFBE37DC5}" destId="{D288A59C-0C3A-44D7-8819-7423B8223050}" srcOrd="1" destOrd="0" parTransId="{3BCD0D42-04D5-4FA1-B92F-DEF757BCF34C}" sibTransId="{48BBDCAD-12F3-4372-A6F7-30310B934F01}"/>
    <dgm:cxn modelId="{06AD46FE-3639-4128-883D-7FEBF9F87E54}" type="presOf" srcId="{C104FAFF-B32B-4003-9CF1-2A17DDEB78E8}" destId="{5F080EF7-0458-4D41-B7D2-19A6AA0F223D}" srcOrd="1" destOrd="0" presId="urn:microsoft.com/office/officeart/2008/layout/HorizontalMultiLevelHierarchy"/>
    <dgm:cxn modelId="{8C5996CD-BCE5-4312-8967-DBE67D5DD808}" type="presParOf" srcId="{3A16674F-9A98-4806-802E-6C0E848A410D}" destId="{EB193213-A3F4-457F-9FC4-4CE5ADC4A0F6}" srcOrd="0" destOrd="0" presId="urn:microsoft.com/office/officeart/2008/layout/HorizontalMultiLevelHierarchy"/>
    <dgm:cxn modelId="{3EE21454-8E5F-4EEE-85DB-90A879F28330}" type="presParOf" srcId="{EB193213-A3F4-457F-9FC4-4CE5ADC4A0F6}" destId="{F06D1833-B347-4CB7-8339-44A2F0142BF4}" srcOrd="0" destOrd="0" presId="urn:microsoft.com/office/officeart/2008/layout/HorizontalMultiLevelHierarchy"/>
    <dgm:cxn modelId="{DAD2D93B-BAFF-47B7-930D-2770A2B796FC}" type="presParOf" srcId="{EB193213-A3F4-457F-9FC4-4CE5ADC4A0F6}" destId="{37329A4C-4091-4D25-AA6F-7E8F38707B93}" srcOrd="1" destOrd="0" presId="urn:microsoft.com/office/officeart/2008/layout/HorizontalMultiLevelHierarchy"/>
    <dgm:cxn modelId="{4064B20C-D85C-402E-B3C9-1120F7698C70}" type="presParOf" srcId="{37329A4C-4091-4D25-AA6F-7E8F38707B93}" destId="{0DA9507E-DD97-44A8-A1D1-1508153924E4}" srcOrd="0" destOrd="0" presId="urn:microsoft.com/office/officeart/2008/layout/HorizontalMultiLevelHierarchy"/>
    <dgm:cxn modelId="{C494F2DA-EBF0-4DAF-9038-2AB80E059451}" type="presParOf" srcId="{0DA9507E-DD97-44A8-A1D1-1508153924E4}" destId="{2B14B613-2CD4-4EB1-9CCD-E2155D5F886D}" srcOrd="0" destOrd="0" presId="urn:microsoft.com/office/officeart/2008/layout/HorizontalMultiLevelHierarchy"/>
    <dgm:cxn modelId="{6F4FFDE2-5579-4528-8638-97C791C79368}" type="presParOf" srcId="{37329A4C-4091-4D25-AA6F-7E8F38707B93}" destId="{D7700C8B-1997-45B2-A92F-65A409D8BA0F}" srcOrd="1" destOrd="0" presId="urn:microsoft.com/office/officeart/2008/layout/HorizontalMultiLevelHierarchy"/>
    <dgm:cxn modelId="{9A76FCEA-F33E-44F9-83CA-F51B7E5BEFA0}" type="presParOf" srcId="{D7700C8B-1997-45B2-A92F-65A409D8BA0F}" destId="{3FDDD092-B1A3-4B4E-AE16-82A6477DB474}" srcOrd="0" destOrd="0" presId="urn:microsoft.com/office/officeart/2008/layout/HorizontalMultiLevelHierarchy"/>
    <dgm:cxn modelId="{4919D71D-A3A8-4068-8A0B-878C3BDC10B6}" type="presParOf" srcId="{D7700C8B-1997-45B2-A92F-65A409D8BA0F}" destId="{E33ADCEB-F469-4EEE-B82B-65EC0650838A}" srcOrd="1" destOrd="0" presId="urn:microsoft.com/office/officeart/2008/layout/HorizontalMultiLevelHierarchy"/>
    <dgm:cxn modelId="{A3E98DDF-0D8D-4262-A2D7-168E8CDD31E5}" type="presParOf" srcId="{3A16674F-9A98-4806-802E-6C0E848A410D}" destId="{9D87EEA7-4619-4067-B505-45529AD1BDDE}" srcOrd="1" destOrd="0" presId="urn:microsoft.com/office/officeart/2008/layout/HorizontalMultiLevelHierarchy"/>
    <dgm:cxn modelId="{E6E0519D-A285-406B-B53C-BAF10959769E}" type="presParOf" srcId="{9D87EEA7-4619-4067-B505-45529AD1BDDE}" destId="{91432310-6665-4F81-985B-4A5E175A8E9F}" srcOrd="0" destOrd="0" presId="urn:microsoft.com/office/officeart/2008/layout/HorizontalMultiLevelHierarchy"/>
    <dgm:cxn modelId="{F0EBE5D9-AA7C-489B-9AC9-3DDCF020A8BD}" type="presParOf" srcId="{9D87EEA7-4619-4067-B505-45529AD1BDDE}" destId="{AA36B6A4-AF0C-4E06-813C-114C55273F8E}" srcOrd="1" destOrd="0" presId="urn:microsoft.com/office/officeart/2008/layout/HorizontalMultiLevelHierarchy"/>
    <dgm:cxn modelId="{ABADD401-BB87-49A7-9AC7-86D9ECF63E86}" type="presParOf" srcId="{AA36B6A4-AF0C-4E06-813C-114C55273F8E}" destId="{B32E6CB2-127A-4376-85DF-7C5309278A2D}" srcOrd="0" destOrd="0" presId="urn:microsoft.com/office/officeart/2008/layout/HorizontalMultiLevelHierarchy"/>
    <dgm:cxn modelId="{392395F8-851C-4853-B535-C61A2F569E96}" type="presParOf" srcId="{B32E6CB2-127A-4376-85DF-7C5309278A2D}" destId="{56A3BAF5-5268-443B-934A-896DD6FA4719}" srcOrd="0" destOrd="0" presId="urn:microsoft.com/office/officeart/2008/layout/HorizontalMultiLevelHierarchy"/>
    <dgm:cxn modelId="{C23B146A-F1B2-40BE-9597-530DD0EAEE1F}" type="presParOf" srcId="{AA36B6A4-AF0C-4E06-813C-114C55273F8E}" destId="{0FF039B9-9D35-433A-B45E-4EAE064A85AE}" srcOrd="1" destOrd="0" presId="urn:microsoft.com/office/officeart/2008/layout/HorizontalMultiLevelHierarchy"/>
    <dgm:cxn modelId="{2E65A612-C60A-45F9-A292-083DAD44A5A4}" type="presParOf" srcId="{0FF039B9-9D35-433A-B45E-4EAE064A85AE}" destId="{D9AD1B3D-406D-4FA1-95A3-556820C0E068}" srcOrd="0" destOrd="0" presId="urn:microsoft.com/office/officeart/2008/layout/HorizontalMultiLevelHierarchy"/>
    <dgm:cxn modelId="{B16124FF-A4A2-4F34-A426-B2E04DF98B10}" type="presParOf" srcId="{0FF039B9-9D35-433A-B45E-4EAE064A85AE}" destId="{CA6CEAE0-3B42-4792-BABC-3A93ABE8FBFA}" srcOrd="1" destOrd="0" presId="urn:microsoft.com/office/officeart/2008/layout/HorizontalMultiLevelHierarchy"/>
    <dgm:cxn modelId="{4255FB9C-ACE6-44ED-A2A0-576D5E2EB440}" type="presParOf" srcId="{AA36B6A4-AF0C-4E06-813C-114C55273F8E}" destId="{87675394-3DB7-49B2-A3C8-BD5CB0B6B842}" srcOrd="2" destOrd="0" presId="urn:microsoft.com/office/officeart/2008/layout/HorizontalMultiLevelHierarchy"/>
    <dgm:cxn modelId="{1E269ACD-D4AB-4D4A-A439-0F6E8044388C}" type="presParOf" srcId="{87675394-3DB7-49B2-A3C8-BD5CB0B6B842}" destId="{20E612B7-09ED-443F-92A2-914B33BD3EE2}" srcOrd="0" destOrd="0" presId="urn:microsoft.com/office/officeart/2008/layout/HorizontalMultiLevelHierarchy"/>
    <dgm:cxn modelId="{DF6F47EC-EE65-44B1-875C-FBB497AE8421}" type="presParOf" srcId="{AA36B6A4-AF0C-4E06-813C-114C55273F8E}" destId="{6ACA773D-6D89-4D84-9A26-407602262AAC}" srcOrd="3" destOrd="0" presId="urn:microsoft.com/office/officeart/2008/layout/HorizontalMultiLevelHierarchy"/>
    <dgm:cxn modelId="{902D3E87-A067-486F-8172-500575D22E65}" type="presParOf" srcId="{6ACA773D-6D89-4D84-9A26-407602262AAC}" destId="{9ECE4073-163C-41D3-85B6-C3F07BC3AAB3}" srcOrd="0" destOrd="0" presId="urn:microsoft.com/office/officeart/2008/layout/HorizontalMultiLevelHierarchy"/>
    <dgm:cxn modelId="{10D933B4-8808-442E-B892-E519A2A9275D}" type="presParOf" srcId="{6ACA773D-6D89-4D84-9A26-407602262AAC}" destId="{25C53C1D-ABF0-4842-B603-D16C88DBBD8D}" srcOrd="1" destOrd="0" presId="urn:microsoft.com/office/officeart/2008/layout/HorizontalMultiLevelHierarchy"/>
    <dgm:cxn modelId="{3ADB7409-7D01-448C-876C-548AD661E36F}" type="presParOf" srcId="{AA36B6A4-AF0C-4E06-813C-114C55273F8E}" destId="{BD35919F-11A5-4AB7-B871-6C3D7ECAD88B}" srcOrd="4" destOrd="0" presId="urn:microsoft.com/office/officeart/2008/layout/HorizontalMultiLevelHierarchy"/>
    <dgm:cxn modelId="{7855F235-B5B6-4844-A76C-CD6AE6C2E2C8}" type="presParOf" srcId="{BD35919F-11A5-4AB7-B871-6C3D7ECAD88B}" destId="{6A412FD2-B272-4957-80F9-8B0497C42B62}" srcOrd="0" destOrd="0" presId="urn:microsoft.com/office/officeart/2008/layout/HorizontalMultiLevelHierarchy"/>
    <dgm:cxn modelId="{19FF1C50-DC02-4639-A686-833D47D5F4A7}" type="presParOf" srcId="{AA36B6A4-AF0C-4E06-813C-114C55273F8E}" destId="{EE809B1E-2937-488B-9F9F-3EBF6F4A7061}" srcOrd="5" destOrd="0" presId="urn:microsoft.com/office/officeart/2008/layout/HorizontalMultiLevelHierarchy"/>
    <dgm:cxn modelId="{11DEF6A1-73FC-42AE-800E-A710291725CE}" type="presParOf" srcId="{EE809B1E-2937-488B-9F9F-3EBF6F4A7061}" destId="{1EFFD958-CCF7-4B4A-9045-916F961A1072}" srcOrd="0" destOrd="0" presId="urn:microsoft.com/office/officeart/2008/layout/HorizontalMultiLevelHierarchy"/>
    <dgm:cxn modelId="{0D1DB910-154E-41A9-9E27-49EC29957447}" type="presParOf" srcId="{EE809B1E-2937-488B-9F9F-3EBF6F4A7061}" destId="{D8BC94F1-A944-4963-B169-A83ED207E709}" srcOrd="1" destOrd="0" presId="urn:microsoft.com/office/officeart/2008/layout/HorizontalMultiLevelHierarchy"/>
    <dgm:cxn modelId="{87900520-C1A4-4E17-91B7-7BB198AF828B}" type="presParOf" srcId="{AA36B6A4-AF0C-4E06-813C-114C55273F8E}" destId="{096935B5-43EC-49B7-B092-12FD86B73C4A}" srcOrd="6" destOrd="0" presId="urn:microsoft.com/office/officeart/2008/layout/HorizontalMultiLevelHierarchy"/>
    <dgm:cxn modelId="{B46F7E50-4BB1-4BB4-A3B2-527B41615D88}" type="presParOf" srcId="{096935B5-43EC-49B7-B092-12FD86B73C4A}" destId="{21BE0383-CF59-4593-86E9-4B3A81BD56B8}" srcOrd="0" destOrd="0" presId="urn:microsoft.com/office/officeart/2008/layout/HorizontalMultiLevelHierarchy"/>
    <dgm:cxn modelId="{2539FD22-7466-485A-9C63-0C169B141241}" type="presParOf" srcId="{AA36B6A4-AF0C-4E06-813C-114C55273F8E}" destId="{34394AAC-50E0-41E0-A5AF-87BB681E3677}" srcOrd="7" destOrd="0" presId="urn:microsoft.com/office/officeart/2008/layout/HorizontalMultiLevelHierarchy"/>
    <dgm:cxn modelId="{B64D91E7-2C99-493E-8D33-618C6C830536}" type="presParOf" srcId="{34394AAC-50E0-41E0-A5AF-87BB681E3677}" destId="{CEE8B418-C5E9-4618-B411-CB81BD1D44EF}" srcOrd="0" destOrd="0" presId="urn:microsoft.com/office/officeart/2008/layout/HorizontalMultiLevelHierarchy"/>
    <dgm:cxn modelId="{BDDF3A1E-59C2-4A4A-A722-1B28CDAB3F02}" type="presParOf" srcId="{34394AAC-50E0-41E0-A5AF-87BB681E3677}" destId="{53BB39FF-5B38-45F6-B194-F30D12AA859F}" srcOrd="1" destOrd="0" presId="urn:microsoft.com/office/officeart/2008/layout/HorizontalMultiLevelHierarchy"/>
    <dgm:cxn modelId="{8718CF6B-BDE9-44F8-95DC-E68CF7E5344D}" type="presParOf" srcId="{3A16674F-9A98-4806-802E-6C0E848A410D}" destId="{5BF3489D-E505-45BB-B290-A110B10FCB0C}" srcOrd="2" destOrd="0" presId="urn:microsoft.com/office/officeart/2008/layout/HorizontalMultiLevelHierarchy"/>
    <dgm:cxn modelId="{2CA7A710-FB55-4DE2-B6EA-DD77ECF2E402}" type="presParOf" srcId="{5BF3489D-E505-45BB-B290-A110B10FCB0C}" destId="{23F8DB91-1FC7-40D1-A317-55CB013C4CFA}" srcOrd="0" destOrd="0" presId="urn:microsoft.com/office/officeart/2008/layout/HorizontalMultiLevelHierarchy"/>
    <dgm:cxn modelId="{55C43427-65B8-458B-95C1-10391A637328}" type="presParOf" srcId="{5BF3489D-E505-45BB-B290-A110B10FCB0C}" destId="{57D0665B-2B5B-4E3C-9127-D7C9508C170D}" srcOrd="1" destOrd="0" presId="urn:microsoft.com/office/officeart/2008/layout/HorizontalMultiLevelHierarchy"/>
    <dgm:cxn modelId="{8B3A7935-B8F5-4220-9865-EDA7F74A37F6}" type="presParOf" srcId="{57D0665B-2B5B-4E3C-9127-D7C9508C170D}" destId="{BAC7873A-1DCD-43CC-A0C0-2F4B37124FBD}" srcOrd="0" destOrd="0" presId="urn:microsoft.com/office/officeart/2008/layout/HorizontalMultiLevelHierarchy"/>
    <dgm:cxn modelId="{03BD127C-2A3A-4988-B11B-A7DB899008CD}" type="presParOf" srcId="{BAC7873A-1DCD-43CC-A0C0-2F4B37124FBD}" destId="{14BFD96D-702C-4318-9BBC-953A0898357F}" srcOrd="0" destOrd="0" presId="urn:microsoft.com/office/officeart/2008/layout/HorizontalMultiLevelHierarchy"/>
    <dgm:cxn modelId="{6CA12B3A-DC05-4800-A6CD-FF6CE6A2546A}" type="presParOf" srcId="{57D0665B-2B5B-4E3C-9127-D7C9508C170D}" destId="{2D4EA036-EFC5-4A77-8056-586172C78743}" srcOrd="1" destOrd="0" presId="urn:microsoft.com/office/officeart/2008/layout/HorizontalMultiLevelHierarchy"/>
    <dgm:cxn modelId="{F5636AB6-E175-4671-8F53-3CBDA6218914}" type="presParOf" srcId="{2D4EA036-EFC5-4A77-8056-586172C78743}" destId="{A80D56AF-7533-4D1D-ADDA-CBE9FD97BB51}" srcOrd="0" destOrd="0" presId="urn:microsoft.com/office/officeart/2008/layout/HorizontalMultiLevelHierarchy"/>
    <dgm:cxn modelId="{60B87240-1313-4AD0-B58A-7CB61FD203E5}" type="presParOf" srcId="{2D4EA036-EFC5-4A77-8056-586172C78743}" destId="{C60DCF38-192A-4EBE-9D0D-3EFF173EE26F}" srcOrd="1" destOrd="0" presId="urn:microsoft.com/office/officeart/2008/layout/HorizontalMultiLevelHierarchy"/>
    <dgm:cxn modelId="{ADAF0067-4143-4EF6-8A1F-05DB7C540727}" type="presParOf" srcId="{57D0665B-2B5B-4E3C-9127-D7C9508C170D}" destId="{FCA643D0-3EB2-4CD9-A260-25CA1BF77EAD}" srcOrd="2" destOrd="0" presId="urn:microsoft.com/office/officeart/2008/layout/HorizontalMultiLevelHierarchy"/>
    <dgm:cxn modelId="{8825976F-F811-4A98-B881-999C079AC22D}" type="presParOf" srcId="{FCA643D0-3EB2-4CD9-A260-25CA1BF77EAD}" destId="{F97B8213-01B1-45F4-8CFC-87B4777C86FD}" srcOrd="0" destOrd="0" presId="urn:microsoft.com/office/officeart/2008/layout/HorizontalMultiLevelHierarchy"/>
    <dgm:cxn modelId="{F2AD51C0-3313-4721-AD85-751F8BA426EB}" type="presParOf" srcId="{57D0665B-2B5B-4E3C-9127-D7C9508C170D}" destId="{D0320648-6F20-45B9-8355-DF74A61809F7}" srcOrd="3" destOrd="0" presId="urn:microsoft.com/office/officeart/2008/layout/HorizontalMultiLevelHierarchy"/>
    <dgm:cxn modelId="{5E60E2D4-CF80-4C5E-9EF3-38920DBAE35A}" type="presParOf" srcId="{D0320648-6F20-45B9-8355-DF74A61809F7}" destId="{12FA4057-DA85-49A0-8CC0-76019B187643}" srcOrd="0" destOrd="0" presId="urn:microsoft.com/office/officeart/2008/layout/HorizontalMultiLevelHierarchy"/>
    <dgm:cxn modelId="{B77CDB60-31D2-49CD-9B48-A51C6FF9CE86}" type="presParOf" srcId="{D0320648-6F20-45B9-8355-DF74A61809F7}" destId="{52A5A111-BB1A-4CBA-9C40-8273F9AEFB4E}" srcOrd="1" destOrd="0" presId="urn:microsoft.com/office/officeart/2008/layout/HorizontalMultiLevelHierarchy"/>
    <dgm:cxn modelId="{0CD93613-EA30-4CDA-8798-4A93DB3F53E7}" type="presParOf" srcId="{57D0665B-2B5B-4E3C-9127-D7C9508C170D}" destId="{76D052EC-1B66-4065-8DF1-5D92B07B55D1}" srcOrd="4" destOrd="0" presId="urn:microsoft.com/office/officeart/2008/layout/HorizontalMultiLevelHierarchy"/>
    <dgm:cxn modelId="{C41BBEE1-BC18-43CB-B318-3DA97FD4A15E}" type="presParOf" srcId="{76D052EC-1B66-4065-8DF1-5D92B07B55D1}" destId="{07897009-A753-47A0-97A4-8A66A6385D3F}" srcOrd="0" destOrd="0" presId="urn:microsoft.com/office/officeart/2008/layout/HorizontalMultiLevelHierarchy"/>
    <dgm:cxn modelId="{D99CCD0B-B733-40C2-884C-DD9F8382CA5F}" type="presParOf" srcId="{57D0665B-2B5B-4E3C-9127-D7C9508C170D}" destId="{5A177ACB-55B0-49E8-9FE4-626C7C6E137C}" srcOrd="5" destOrd="0" presId="urn:microsoft.com/office/officeart/2008/layout/HorizontalMultiLevelHierarchy"/>
    <dgm:cxn modelId="{C9C9AC13-231B-41BF-93FE-A5C02419DD22}" type="presParOf" srcId="{5A177ACB-55B0-49E8-9FE4-626C7C6E137C}" destId="{D29304F5-5251-4F6B-957A-190B34D45663}" srcOrd="0" destOrd="0" presId="urn:microsoft.com/office/officeart/2008/layout/HorizontalMultiLevelHierarchy"/>
    <dgm:cxn modelId="{6D7547FB-4784-411A-AED6-BE6FFB2EFDC0}" type="presParOf" srcId="{5A177ACB-55B0-49E8-9FE4-626C7C6E137C}" destId="{4B4EA84E-31B1-40B6-A3DA-26F6B06E9F4E}" srcOrd="1" destOrd="0" presId="urn:microsoft.com/office/officeart/2008/layout/HorizontalMultiLevelHierarchy"/>
    <dgm:cxn modelId="{1DF1D2C7-CAFC-4041-929A-5F9657E35DF9}" type="presParOf" srcId="{57D0665B-2B5B-4E3C-9127-D7C9508C170D}" destId="{155DE1B3-1D65-41D5-8C6C-D791FC5C43A0}" srcOrd="6" destOrd="0" presId="urn:microsoft.com/office/officeart/2008/layout/HorizontalMultiLevelHierarchy"/>
    <dgm:cxn modelId="{E6B0F3F1-9F0E-4DA7-9B2E-7FEAF15BFB07}" type="presParOf" srcId="{155DE1B3-1D65-41D5-8C6C-D791FC5C43A0}" destId="{5F080EF7-0458-4D41-B7D2-19A6AA0F223D}" srcOrd="0" destOrd="0" presId="urn:microsoft.com/office/officeart/2008/layout/HorizontalMultiLevelHierarchy"/>
    <dgm:cxn modelId="{0826722D-B7EC-4D18-9AB6-B6AB7D36E75C}" type="presParOf" srcId="{57D0665B-2B5B-4E3C-9127-D7C9508C170D}" destId="{032B0496-0C15-4A7A-8F3C-49CE68C10FB6}" srcOrd="7" destOrd="0" presId="urn:microsoft.com/office/officeart/2008/layout/HorizontalMultiLevelHierarchy"/>
    <dgm:cxn modelId="{AE02F309-B717-4F68-BFE8-C9B26EA3744C}" type="presParOf" srcId="{032B0496-0C15-4A7A-8F3C-49CE68C10FB6}" destId="{1E39E1E0-2050-457A-8BAE-B229377BE6F5}" srcOrd="0" destOrd="0" presId="urn:microsoft.com/office/officeart/2008/layout/HorizontalMultiLevelHierarchy"/>
    <dgm:cxn modelId="{4F886DE2-176D-442C-8FA6-054A003DA41A}" type="presParOf" srcId="{032B0496-0C15-4A7A-8F3C-49CE68C10FB6}" destId="{D0DD4B37-D466-48A7-96CA-6DB584AF01C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034439-9B61-4F8E-A78C-0CFE9EA38A9D}" type="doc">
      <dgm:prSet loTypeId="urn:microsoft.com/office/officeart/2009/3/layout/FramedTextPicture" loCatId="picture" qsTypeId="urn:microsoft.com/office/officeart/2005/8/quickstyle/simple1" qsCatId="simple" csTypeId="urn:microsoft.com/office/officeart/2005/8/colors/accent1_2" csCatId="accent1" phldr="1"/>
      <dgm:spPr/>
    </dgm:pt>
    <dgm:pt modelId="{9E737B02-6694-4391-9EFB-77770A2E61CF}">
      <dgm:prSet phldrT="[Text]" custT="1"/>
      <dgm:spPr/>
      <dgm:t>
        <a:bodyPr/>
        <a:lstStyle/>
        <a:p>
          <a:r>
            <a:rPr lang="en-SG" sz="1600" dirty="0"/>
            <a:t>Green Button</a:t>
          </a:r>
        </a:p>
      </dgm:t>
    </dgm:pt>
    <dgm:pt modelId="{177A1B33-32E7-4295-8FE1-EEC6482B577D}" type="parTrans" cxnId="{646D6E6E-87D9-4819-9251-FABFBF135764}">
      <dgm:prSet/>
      <dgm:spPr/>
      <dgm:t>
        <a:bodyPr/>
        <a:lstStyle/>
        <a:p>
          <a:endParaRPr lang="en-SG"/>
        </a:p>
      </dgm:t>
    </dgm:pt>
    <dgm:pt modelId="{E04B399A-8B98-4091-87F5-675070EB1283}" type="sibTrans" cxnId="{646D6E6E-87D9-4819-9251-FABFBF135764}">
      <dgm:prSet/>
      <dgm:spPr/>
      <dgm:t>
        <a:bodyPr/>
        <a:lstStyle/>
        <a:p>
          <a:endParaRPr lang="en-SG"/>
        </a:p>
      </dgm:t>
    </dgm:pt>
    <dgm:pt modelId="{E0EF12B0-9DC0-4959-9854-EDDDAF02861F}">
      <dgm:prSet phldrT="[Text]" custT="1"/>
      <dgm:spPr/>
      <dgm:t>
        <a:bodyPr/>
        <a:lstStyle/>
        <a:p>
          <a:r>
            <a:rPr lang="en-SG" sz="1600" dirty="0"/>
            <a:t>Red Button</a:t>
          </a:r>
        </a:p>
      </dgm:t>
    </dgm:pt>
    <dgm:pt modelId="{E50C446D-EB08-4A22-8E06-5A4E5D409D03}" type="parTrans" cxnId="{5D6575FA-FC8B-4FF1-88F7-27AEAB8D9984}">
      <dgm:prSet/>
      <dgm:spPr/>
      <dgm:t>
        <a:bodyPr/>
        <a:lstStyle/>
        <a:p>
          <a:endParaRPr lang="en-SG"/>
        </a:p>
      </dgm:t>
    </dgm:pt>
    <dgm:pt modelId="{A60E1005-AFFE-4F0D-912E-47D67CF63771}" type="sibTrans" cxnId="{5D6575FA-FC8B-4FF1-88F7-27AEAB8D9984}">
      <dgm:prSet/>
      <dgm:spPr/>
      <dgm:t>
        <a:bodyPr/>
        <a:lstStyle/>
        <a:p>
          <a:endParaRPr lang="en-SG"/>
        </a:p>
      </dgm:t>
    </dgm:pt>
    <dgm:pt modelId="{D2864183-3D97-4560-9419-5E3EF7C7F668}" type="pres">
      <dgm:prSet presAssocID="{42034439-9B61-4F8E-A78C-0CFE9EA38A9D}" presName="Name0" presStyleCnt="0">
        <dgm:presLayoutVars>
          <dgm:chMax/>
          <dgm:chPref/>
          <dgm:dir/>
        </dgm:presLayoutVars>
      </dgm:prSet>
      <dgm:spPr/>
    </dgm:pt>
    <dgm:pt modelId="{06EDACA6-80C6-453B-8FE3-46C776B23F08}" type="pres">
      <dgm:prSet presAssocID="{9E737B02-6694-4391-9EFB-77770A2E61CF}" presName="composite" presStyleCnt="0">
        <dgm:presLayoutVars>
          <dgm:chMax/>
          <dgm:chPref/>
        </dgm:presLayoutVars>
      </dgm:prSet>
      <dgm:spPr/>
    </dgm:pt>
    <dgm:pt modelId="{7FAEBAB7-21BB-42FF-B7D8-E20E5EAF3B37}" type="pres">
      <dgm:prSet presAssocID="{9E737B02-6694-4391-9EFB-77770A2E61CF}" presName="Image" presStyleLbl="bgImgPlace1" presStyleIdx="0" presStyleCnt="2"/>
      <dgm:spPr>
        <a:blipFill>
          <a:blip xmlns:r="http://schemas.openxmlformats.org/officeDocument/2006/relationships" r:embed="rId1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 t="-25000" b="-25000"/>
          </a:stretch>
        </a:blipFill>
        <a:ln>
          <a:solidFill>
            <a:srgbClr val="7030A0"/>
          </a:solidFill>
        </a:ln>
      </dgm:spPr>
    </dgm:pt>
    <dgm:pt modelId="{D53042FF-DF6F-4817-88A8-1D3236D12D2D}" type="pres">
      <dgm:prSet presAssocID="{9E737B02-6694-4391-9EFB-77770A2E61CF}" presName="Parent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08D9A836-A4E5-40D8-BAD4-64CD265D0B7C}" type="pres">
      <dgm:prSet presAssocID="{9E737B02-6694-4391-9EFB-77770A2E61CF}" presName="tlFrame" presStyleLbl="node1" presStyleIdx="0" presStyleCnt="8"/>
      <dgm:spPr>
        <a:solidFill>
          <a:srgbClr val="7030A0"/>
        </a:solidFill>
      </dgm:spPr>
    </dgm:pt>
    <dgm:pt modelId="{071183B5-1C5E-480F-8A18-01A6921FDF17}" type="pres">
      <dgm:prSet presAssocID="{9E737B02-6694-4391-9EFB-77770A2E61CF}" presName="trFrame" presStyleLbl="node1" presStyleIdx="1" presStyleCnt="8"/>
      <dgm:spPr>
        <a:solidFill>
          <a:srgbClr val="7030A0"/>
        </a:solidFill>
      </dgm:spPr>
    </dgm:pt>
    <dgm:pt modelId="{28F63754-445B-405B-94AA-359DB2249D05}" type="pres">
      <dgm:prSet presAssocID="{9E737B02-6694-4391-9EFB-77770A2E61CF}" presName="blFrame" presStyleLbl="node1" presStyleIdx="2" presStyleCnt="8"/>
      <dgm:spPr>
        <a:solidFill>
          <a:srgbClr val="7030A0"/>
        </a:solidFill>
      </dgm:spPr>
    </dgm:pt>
    <dgm:pt modelId="{00E7A2E0-160D-4993-9B6F-A507BA0CEB28}" type="pres">
      <dgm:prSet presAssocID="{9E737B02-6694-4391-9EFB-77770A2E61CF}" presName="brFrame" presStyleLbl="node1" presStyleIdx="3" presStyleCnt="8"/>
      <dgm:spPr>
        <a:solidFill>
          <a:srgbClr val="7030A0"/>
        </a:solidFill>
      </dgm:spPr>
    </dgm:pt>
    <dgm:pt modelId="{1B08B28C-40E4-4CBE-B1A6-B4038FDAC912}" type="pres">
      <dgm:prSet presAssocID="{E04B399A-8B98-4091-87F5-675070EB1283}" presName="sibTrans" presStyleCnt="0"/>
      <dgm:spPr/>
    </dgm:pt>
    <dgm:pt modelId="{D4FC19F2-5079-4167-9347-50024E9EE4B3}" type="pres">
      <dgm:prSet presAssocID="{E0EF12B0-9DC0-4959-9854-EDDDAF02861F}" presName="composite" presStyleCnt="0">
        <dgm:presLayoutVars>
          <dgm:chMax/>
          <dgm:chPref/>
        </dgm:presLayoutVars>
      </dgm:prSet>
      <dgm:spPr/>
    </dgm:pt>
    <dgm:pt modelId="{65CAAD80-08FF-43B1-9485-6ECF7E63B4F4}" type="pres">
      <dgm:prSet presAssocID="{E0EF12B0-9DC0-4959-9854-EDDDAF02861F}" presName="Image" presStyleLbl="bgImgPlace1" presStyleIdx="1" presStyleCnt="2"/>
      <dgm:spPr>
        <a:blipFill>
          <a:blip xmlns:r="http://schemas.openxmlformats.org/officeDocument/2006/relationships" r:embed="rId2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</a:blip>
          <a:srcRect/>
          <a:stretch>
            <a:fillRect t="-25000" b="-25000"/>
          </a:stretch>
        </a:blipFill>
        <a:ln>
          <a:solidFill>
            <a:srgbClr val="7030A0"/>
          </a:solidFill>
        </a:ln>
      </dgm:spPr>
    </dgm:pt>
    <dgm:pt modelId="{C22CE365-C331-49CE-A963-ADF9FF475909}" type="pres">
      <dgm:prSet presAssocID="{E0EF12B0-9DC0-4959-9854-EDDDAF02861F}" presName="Parent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ADA13887-ECD2-43B6-A338-B70F6D2E5FB8}" type="pres">
      <dgm:prSet presAssocID="{E0EF12B0-9DC0-4959-9854-EDDDAF02861F}" presName="tlFrame" presStyleLbl="node1" presStyleIdx="4" presStyleCnt="8"/>
      <dgm:spPr>
        <a:solidFill>
          <a:srgbClr val="7030A0"/>
        </a:solidFill>
      </dgm:spPr>
    </dgm:pt>
    <dgm:pt modelId="{B17121F1-35B9-4CD4-8878-5997B831E4B1}" type="pres">
      <dgm:prSet presAssocID="{E0EF12B0-9DC0-4959-9854-EDDDAF02861F}" presName="trFrame" presStyleLbl="node1" presStyleIdx="5" presStyleCnt="8"/>
      <dgm:spPr>
        <a:solidFill>
          <a:srgbClr val="7030A0"/>
        </a:solidFill>
      </dgm:spPr>
    </dgm:pt>
    <dgm:pt modelId="{2622B431-C04F-403E-A0CE-20EE89B485CA}" type="pres">
      <dgm:prSet presAssocID="{E0EF12B0-9DC0-4959-9854-EDDDAF02861F}" presName="blFrame" presStyleLbl="node1" presStyleIdx="6" presStyleCnt="8"/>
      <dgm:spPr>
        <a:solidFill>
          <a:srgbClr val="7030A0"/>
        </a:solidFill>
      </dgm:spPr>
    </dgm:pt>
    <dgm:pt modelId="{CFF8DC84-7C6D-409B-9AC5-4429A015E7E7}" type="pres">
      <dgm:prSet presAssocID="{E0EF12B0-9DC0-4959-9854-EDDDAF02861F}" presName="brFrame" presStyleLbl="node1" presStyleIdx="7" presStyleCnt="8"/>
      <dgm:spPr>
        <a:solidFill>
          <a:srgbClr val="7030A0"/>
        </a:solidFill>
      </dgm:spPr>
    </dgm:pt>
  </dgm:ptLst>
  <dgm:cxnLst>
    <dgm:cxn modelId="{646D6E6E-87D9-4819-9251-FABFBF135764}" srcId="{42034439-9B61-4F8E-A78C-0CFE9EA38A9D}" destId="{9E737B02-6694-4391-9EFB-77770A2E61CF}" srcOrd="0" destOrd="0" parTransId="{177A1B33-32E7-4295-8FE1-EEC6482B577D}" sibTransId="{E04B399A-8B98-4091-87F5-675070EB1283}"/>
    <dgm:cxn modelId="{F6619178-AD35-48F1-BAB2-2554A5152798}" type="presOf" srcId="{E0EF12B0-9DC0-4959-9854-EDDDAF02861F}" destId="{C22CE365-C331-49CE-A963-ADF9FF475909}" srcOrd="0" destOrd="0" presId="urn:microsoft.com/office/officeart/2009/3/layout/FramedTextPicture"/>
    <dgm:cxn modelId="{DF6EDDA1-1CE3-4C69-8CBD-B41941DD1493}" type="presOf" srcId="{42034439-9B61-4F8E-A78C-0CFE9EA38A9D}" destId="{D2864183-3D97-4560-9419-5E3EF7C7F668}" srcOrd="0" destOrd="0" presId="urn:microsoft.com/office/officeart/2009/3/layout/FramedTextPicture"/>
    <dgm:cxn modelId="{727D80A3-5C04-4E3B-BD10-431591BBE452}" type="presOf" srcId="{9E737B02-6694-4391-9EFB-77770A2E61CF}" destId="{D53042FF-DF6F-4817-88A8-1D3236D12D2D}" srcOrd="0" destOrd="0" presId="urn:microsoft.com/office/officeart/2009/3/layout/FramedTextPicture"/>
    <dgm:cxn modelId="{5D6575FA-FC8B-4FF1-88F7-27AEAB8D9984}" srcId="{42034439-9B61-4F8E-A78C-0CFE9EA38A9D}" destId="{E0EF12B0-9DC0-4959-9854-EDDDAF02861F}" srcOrd="1" destOrd="0" parTransId="{E50C446D-EB08-4A22-8E06-5A4E5D409D03}" sibTransId="{A60E1005-AFFE-4F0D-912E-47D67CF63771}"/>
    <dgm:cxn modelId="{AF71C3DE-D66E-4796-8587-ACD9094BCE39}" type="presParOf" srcId="{D2864183-3D97-4560-9419-5E3EF7C7F668}" destId="{06EDACA6-80C6-453B-8FE3-46C776B23F08}" srcOrd="0" destOrd="0" presId="urn:microsoft.com/office/officeart/2009/3/layout/FramedTextPicture"/>
    <dgm:cxn modelId="{E014DE64-5016-4A43-B89D-0E99AF8A3FBE}" type="presParOf" srcId="{06EDACA6-80C6-453B-8FE3-46C776B23F08}" destId="{7FAEBAB7-21BB-42FF-B7D8-E20E5EAF3B37}" srcOrd="0" destOrd="0" presId="urn:microsoft.com/office/officeart/2009/3/layout/FramedTextPicture"/>
    <dgm:cxn modelId="{4494E61E-5B29-49F2-B693-227BCE0EBA28}" type="presParOf" srcId="{06EDACA6-80C6-453B-8FE3-46C776B23F08}" destId="{D53042FF-DF6F-4817-88A8-1D3236D12D2D}" srcOrd="1" destOrd="0" presId="urn:microsoft.com/office/officeart/2009/3/layout/FramedTextPicture"/>
    <dgm:cxn modelId="{AD2F85F8-7B46-457D-B79C-E45C42DD9EC7}" type="presParOf" srcId="{06EDACA6-80C6-453B-8FE3-46C776B23F08}" destId="{08D9A836-A4E5-40D8-BAD4-64CD265D0B7C}" srcOrd="2" destOrd="0" presId="urn:microsoft.com/office/officeart/2009/3/layout/FramedTextPicture"/>
    <dgm:cxn modelId="{257FB218-517E-41FE-9B0F-2F3EFCABDB0F}" type="presParOf" srcId="{06EDACA6-80C6-453B-8FE3-46C776B23F08}" destId="{071183B5-1C5E-480F-8A18-01A6921FDF17}" srcOrd="3" destOrd="0" presId="urn:microsoft.com/office/officeart/2009/3/layout/FramedTextPicture"/>
    <dgm:cxn modelId="{CE8EA8A0-3353-469E-913B-9FED0CDD87E4}" type="presParOf" srcId="{06EDACA6-80C6-453B-8FE3-46C776B23F08}" destId="{28F63754-445B-405B-94AA-359DB2249D05}" srcOrd="4" destOrd="0" presId="urn:microsoft.com/office/officeart/2009/3/layout/FramedTextPicture"/>
    <dgm:cxn modelId="{613B8EE5-3FB9-4462-93D5-03442E4806E9}" type="presParOf" srcId="{06EDACA6-80C6-453B-8FE3-46C776B23F08}" destId="{00E7A2E0-160D-4993-9B6F-A507BA0CEB28}" srcOrd="5" destOrd="0" presId="urn:microsoft.com/office/officeart/2009/3/layout/FramedTextPicture"/>
    <dgm:cxn modelId="{770141E7-1B32-4989-B0CB-F6ED474A39F4}" type="presParOf" srcId="{D2864183-3D97-4560-9419-5E3EF7C7F668}" destId="{1B08B28C-40E4-4CBE-B1A6-B4038FDAC912}" srcOrd="1" destOrd="0" presId="urn:microsoft.com/office/officeart/2009/3/layout/FramedTextPicture"/>
    <dgm:cxn modelId="{BF373E32-128E-4298-B188-5C25719773C7}" type="presParOf" srcId="{D2864183-3D97-4560-9419-5E3EF7C7F668}" destId="{D4FC19F2-5079-4167-9347-50024E9EE4B3}" srcOrd="2" destOrd="0" presId="urn:microsoft.com/office/officeart/2009/3/layout/FramedTextPicture"/>
    <dgm:cxn modelId="{1BDA2C50-D537-4BAE-8F81-953A27720868}" type="presParOf" srcId="{D4FC19F2-5079-4167-9347-50024E9EE4B3}" destId="{65CAAD80-08FF-43B1-9485-6ECF7E63B4F4}" srcOrd="0" destOrd="0" presId="urn:microsoft.com/office/officeart/2009/3/layout/FramedTextPicture"/>
    <dgm:cxn modelId="{55478B96-10CD-4D5E-B46F-432A63DB757B}" type="presParOf" srcId="{D4FC19F2-5079-4167-9347-50024E9EE4B3}" destId="{C22CE365-C331-49CE-A963-ADF9FF475909}" srcOrd="1" destOrd="0" presId="urn:microsoft.com/office/officeart/2009/3/layout/FramedTextPicture"/>
    <dgm:cxn modelId="{07F03975-09B8-4C19-840F-05AB9A8F83E2}" type="presParOf" srcId="{D4FC19F2-5079-4167-9347-50024E9EE4B3}" destId="{ADA13887-ECD2-43B6-A338-B70F6D2E5FB8}" srcOrd="2" destOrd="0" presId="urn:microsoft.com/office/officeart/2009/3/layout/FramedTextPicture"/>
    <dgm:cxn modelId="{4A840E9B-60ED-4CFE-92F6-CC5D76455078}" type="presParOf" srcId="{D4FC19F2-5079-4167-9347-50024E9EE4B3}" destId="{B17121F1-35B9-4CD4-8878-5997B831E4B1}" srcOrd="3" destOrd="0" presId="urn:microsoft.com/office/officeart/2009/3/layout/FramedTextPicture"/>
    <dgm:cxn modelId="{62BC4C17-9941-43E4-B5F0-6255A9355840}" type="presParOf" srcId="{D4FC19F2-5079-4167-9347-50024E9EE4B3}" destId="{2622B431-C04F-403E-A0CE-20EE89B485CA}" srcOrd="4" destOrd="0" presId="urn:microsoft.com/office/officeart/2009/3/layout/FramedTextPicture"/>
    <dgm:cxn modelId="{1C42CA5A-6094-49F0-9B74-60BCC0D71B4A}" type="presParOf" srcId="{D4FC19F2-5079-4167-9347-50024E9EE4B3}" destId="{CFF8DC84-7C6D-409B-9AC5-4429A015E7E7}" srcOrd="5" destOrd="0" presId="urn:microsoft.com/office/officeart/2009/3/layout/FramedTextPicture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9BD9ED-9573-4409-9475-93538073658F}" type="doc">
      <dgm:prSet loTypeId="urn:microsoft.com/office/officeart/2008/layout/BubblePictureList" loCatId="picture" qsTypeId="urn:microsoft.com/office/officeart/2005/8/quickstyle/simple1" qsCatId="simple" csTypeId="urn:microsoft.com/office/officeart/2005/8/colors/colorful4" csCatId="colorful" phldr="1"/>
      <dgm:spPr/>
    </dgm:pt>
    <dgm:pt modelId="{4FD383CB-1D1D-4A46-9A4B-C1B954288B54}">
      <dgm:prSet phldrT="[Text]"/>
      <dgm:spPr/>
      <dgm:t>
        <a:bodyPr/>
        <a:lstStyle/>
        <a:p>
          <a:r>
            <a:rPr lang="en-SG" dirty="0"/>
            <a:t> </a:t>
          </a:r>
        </a:p>
      </dgm:t>
    </dgm:pt>
    <dgm:pt modelId="{60AC7DC2-D785-4A82-92EC-3EE9921DB5D4}" type="parTrans" cxnId="{DDEC654D-C542-40CD-BA2F-DB4BF5A5EB5F}">
      <dgm:prSet/>
      <dgm:spPr/>
      <dgm:t>
        <a:bodyPr/>
        <a:lstStyle/>
        <a:p>
          <a:endParaRPr lang="en-SG"/>
        </a:p>
      </dgm:t>
    </dgm:pt>
    <dgm:pt modelId="{623787DB-F42A-49D3-8E36-475C745CD21D}" type="sibTrans" cxnId="{DDEC654D-C542-40CD-BA2F-DB4BF5A5EB5F}">
      <dgm:prSet/>
      <dgm:spPr>
        <a:blipFill>
          <a:blip xmlns:r="http://schemas.openxmlformats.org/officeDocument/2006/relationships" r:embed="rId1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</a:blip>
          <a:srcRect/>
          <a:stretch>
            <a:fillRect l="-21000" r="-21000"/>
          </a:stretch>
        </a:blipFill>
      </dgm:spPr>
      <dgm:t>
        <a:bodyPr/>
        <a:lstStyle/>
        <a:p>
          <a:endParaRPr lang="en-SG"/>
        </a:p>
      </dgm:t>
    </dgm:pt>
    <dgm:pt modelId="{153B52FB-0E72-4A0B-B142-831D5B6B5C2E}">
      <dgm:prSet phldrT="[Text]"/>
      <dgm:spPr/>
      <dgm:t>
        <a:bodyPr/>
        <a:lstStyle/>
        <a:p>
          <a:r>
            <a:rPr lang="en-SG" dirty="0"/>
            <a:t> </a:t>
          </a:r>
        </a:p>
      </dgm:t>
    </dgm:pt>
    <dgm:pt modelId="{097C9571-86B6-4E2E-9D77-B0B362D082AD}" type="parTrans" cxnId="{B7092237-4ED6-4367-8FC3-DA0937113E86}">
      <dgm:prSet/>
      <dgm:spPr/>
      <dgm:t>
        <a:bodyPr/>
        <a:lstStyle/>
        <a:p>
          <a:endParaRPr lang="en-SG"/>
        </a:p>
      </dgm:t>
    </dgm:pt>
    <dgm:pt modelId="{4D3A5D69-6645-4FCA-A9D8-7F5BF4881C24}" type="sibTrans" cxnId="{B7092237-4ED6-4367-8FC3-DA0937113E86}">
      <dgm:prSet/>
      <dgm:spPr>
        <a:blipFill>
          <a:blip xmlns:r="http://schemas.openxmlformats.org/officeDocument/2006/relationships" r:embed="rId2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</a:blip>
          <a:srcRect/>
          <a:stretch>
            <a:fillRect l="-3000" r="-3000"/>
          </a:stretch>
        </a:blipFill>
      </dgm:spPr>
      <dgm:t>
        <a:bodyPr/>
        <a:lstStyle/>
        <a:p>
          <a:endParaRPr lang="en-SG"/>
        </a:p>
      </dgm:t>
    </dgm:pt>
    <dgm:pt modelId="{61E78F22-888E-4D0A-8F62-70F6F11EA896}">
      <dgm:prSet phldrT="[Text]"/>
      <dgm:spPr/>
      <dgm:t>
        <a:bodyPr/>
        <a:lstStyle/>
        <a:p>
          <a:r>
            <a:rPr lang="en-SG" dirty="0"/>
            <a:t> </a:t>
          </a:r>
        </a:p>
      </dgm:t>
    </dgm:pt>
    <dgm:pt modelId="{E7806DC7-694E-451B-86EF-DEF4E0DB33F7}" type="parTrans" cxnId="{E3B194A3-3713-4B2A-8B8B-68CCBFE16BAF}">
      <dgm:prSet/>
      <dgm:spPr/>
      <dgm:t>
        <a:bodyPr/>
        <a:lstStyle/>
        <a:p>
          <a:endParaRPr lang="en-SG"/>
        </a:p>
      </dgm:t>
    </dgm:pt>
    <dgm:pt modelId="{11A92B8D-070D-416E-8989-B69138230DC8}" type="sibTrans" cxnId="{E3B194A3-3713-4B2A-8B8B-68CCBFE16BAF}">
      <dgm:prSet/>
      <dgm:spPr>
        <a:blipFill>
          <a:blip xmlns:r="http://schemas.openxmlformats.org/officeDocument/2006/relationships" r:embed="rId3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</a:blip>
          <a:srcRect/>
          <a:stretch>
            <a:fillRect t="-18000" b="-18000"/>
          </a:stretch>
        </a:blipFill>
      </dgm:spPr>
      <dgm:t>
        <a:bodyPr/>
        <a:lstStyle/>
        <a:p>
          <a:endParaRPr lang="en-SG"/>
        </a:p>
      </dgm:t>
    </dgm:pt>
    <dgm:pt modelId="{921253B2-8215-454D-AF1D-232B09BF1D16}">
      <dgm:prSet phldrT="[Text]"/>
      <dgm:spPr/>
      <dgm:t>
        <a:bodyPr/>
        <a:lstStyle/>
        <a:p>
          <a:r>
            <a:rPr lang="en-SG" dirty="0"/>
            <a:t> </a:t>
          </a:r>
        </a:p>
      </dgm:t>
    </dgm:pt>
    <dgm:pt modelId="{106730FE-D31F-4D76-BEB9-8B5EFB103972}" type="parTrans" cxnId="{CDC721F2-63B5-4B46-9F53-DDB51EFF0AB1}">
      <dgm:prSet/>
      <dgm:spPr/>
      <dgm:t>
        <a:bodyPr/>
        <a:lstStyle/>
        <a:p>
          <a:endParaRPr lang="en-SG"/>
        </a:p>
      </dgm:t>
    </dgm:pt>
    <dgm:pt modelId="{1AD75094-08EB-4088-9F48-04978D24CFBA}" type="sibTrans" cxnId="{CDC721F2-63B5-4B46-9F53-DDB51EFF0AB1}">
      <dgm:prSet/>
      <dgm:spPr>
        <a:blipFill>
          <a:blip xmlns:r="http://schemas.openxmlformats.org/officeDocument/2006/relationships" r:embed="rId4"/>
          <a:srcRect/>
          <a:stretch>
            <a:fillRect t="-10000" b="-10000"/>
          </a:stretch>
        </a:blipFill>
      </dgm:spPr>
      <dgm:t>
        <a:bodyPr/>
        <a:lstStyle/>
        <a:p>
          <a:endParaRPr lang="en-SG"/>
        </a:p>
      </dgm:t>
    </dgm:pt>
    <dgm:pt modelId="{D5277588-0787-448A-B10B-78889F157307}" type="pres">
      <dgm:prSet presAssocID="{689BD9ED-9573-4409-9475-93538073658F}" presName="Name0" presStyleCnt="0">
        <dgm:presLayoutVars>
          <dgm:chMax val="8"/>
          <dgm:chPref val="8"/>
          <dgm:dir/>
        </dgm:presLayoutVars>
      </dgm:prSet>
      <dgm:spPr/>
    </dgm:pt>
    <dgm:pt modelId="{27E72A8C-E240-4336-9725-F1077085F41C}" type="pres">
      <dgm:prSet presAssocID="{4FD383CB-1D1D-4A46-9A4B-C1B954288B54}" presName="parent_text_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F30F2CC7-E56B-48CD-814E-5D4989091872}" type="pres">
      <dgm:prSet presAssocID="{4FD383CB-1D1D-4A46-9A4B-C1B954288B54}" presName="image_accent_1" presStyleCnt="0"/>
      <dgm:spPr/>
    </dgm:pt>
    <dgm:pt modelId="{5CF14B48-B04F-469F-9A7D-C016650E6B20}" type="pres">
      <dgm:prSet presAssocID="{4FD383CB-1D1D-4A46-9A4B-C1B954288B54}" presName="imageAccentRepeatNode" presStyleLbl="alignNode1" presStyleIdx="0" presStyleCnt="8" custLinFactNeighborX="-8302" custLinFactNeighborY="42230"/>
      <dgm:spPr/>
    </dgm:pt>
    <dgm:pt modelId="{AC66DCA9-9B52-4BFB-A4AA-1DC33F914CC5}" type="pres">
      <dgm:prSet presAssocID="{4FD383CB-1D1D-4A46-9A4B-C1B954288B54}" presName="accent_1" presStyleLbl="alignNode1" presStyleIdx="1" presStyleCnt="8" custLinFactNeighborX="-65918" custLinFactNeighborY="-16752"/>
      <dgm:spPr/>
    </dgm:pt>
    <dgm:pt modelId="{217B9400-0267-4AB3-B429-0927986A34C6}" type="pres">
      <dgm:prSet presAssocID="{623787DB-F42A-49D3-8E36-475C745CD21D}" presName="image_1" presStyleCnt="0"/>
      <dgm:spPr/>
    </dgm:pt>
    <dgm:pt modelId="{C2980FDE-01A9-4CA8-A419-EF649A845079}" type="pres">
      <dgm:prSet presAssocID="{623787DB-F42A-49D3-8E36-475C745CD21D}" presName="imageRepeatNode" presStyleLbl="fgImgPlace1" presStyleIdx="0" presStyleCnt="4" custLinFactNeighborX="-8990" custLinFactNeighborY="45753"/>
      <dgm:spPr/>
    </dgm:pt>
    <dgm:pt modelId="{62B3FC37-EF36-4BF1-AD25-13F0026217A8}" type="pres">
      <dgm:prSet presAssocID="{153B52FB-0E72-4A0B-B142-831D5B6B5C2E}" presName="parent_text_2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866E3A17-5FB2-4062-A0AF-C1D95511325D}" type="pres">
      <dgm:prSet presAssocID="{153B52FB-0E72-4A0B-B142-831D5B6B5C2E}" presName="image_accent_2" presStyleCnt="0"/>
      <dgm:spPr/>
    </dgm:pt>
    <dgm:pt modelId="{F07FC99D-138D-4859-86CC-1A18D85DBB98}" type="pres">
      <dgm:prSet presAssocID="{153B52FB-0E72-4A0B-B142-831D5B6B5C2E}" presName="imageAccentRepeatNode" presStyleLbl="alignNode1" presStyleIdx="2" presStyleCnt="8" custScaleX="186906" custScaleY="197215" custLinFactNeighborX="-20944" custLinFactNeighborY="21988"/>
      <dgm:spPr/>
    </dgm:pt>
    <dgm:pt modelId="{B8126922-FDCB-4270-8980-3185DE23CF16}" type="pres">
      <dgm:prSet presAssocID="{4D3A5D69-6645-4FCA-A9D8-7F5BF4881C24}" presName="image_2" presStyleCnt="0"/>
      <dgm:spPr/>
    </dgm:pt>
    <dgm:pt modelId="{DA7E222A-D421-4B68-AB29-BFD4E8310860}" type="pres">
      <dgm:prSet presAssocID="{4D3A5D69-6645-4FCA-A9D8-7F5BF4881C24}" presName="imageRepeatNode" presStyleLbl="fgImgPlace1" presStyleIdx="1" presStyleCnt="4" custScaleX="186906" custScaleY="197215" custLinFactNeighborX="-23749" custLinFactNeighborY="24918"/>
      <dgm:spPr/>
    </dgm:pt>
    <dgm:pt modelId="{CA329156-C1FC-4A00-A810-5A94DE210885}" type="pres">
      <dgm:prSet presAssocID="{61E78F22-888E-4D0A-8F62-70F6F11EA896}" presName="image_accent_3" presStyleCnt="0"/>
      <dgm:spPr/>
    </dgm:pt>
    <dgm:pt modelId="{23B2C66C-1083-45FB-9B8C-6839C416493D}" type="pres">
      <dgm:prSet presAssocID="{61E78F22-888E-4D0A-8F62-70F6F11EA896}" presName="imageAccentRepeatNode" presStyleLbl="alignNode1" presStyleIdx="3" presStyleCnt="8" custScaleX="143259" custScaleY="140177" custLinFactNeighborX="-29183" custLinFactNeighborY="-7412"/>
      <dgm:spPr/>
    </dgm:pt>
    <dgm:pt modelId="{CB88066E-EE0C-494D-B51C-1BD17AD2ED44}" type="pres">
      <dgm:prSet presAssocID="{61E78F22-888E-4D0A-8F62-70F6F11EA896}" presName="parent_text_3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5462DA6E-3BF4-480C-90C7-0A5E67B28FA2}" type="pres">
      <dgm:prSet presAssocID="{61E78F22-888E-4D0A-8F62-70F6F11EA896}" presName="accent_2" presStyleLbl="alignNode1" presStyleIdx="4" presStyleCnt="8"/>
      <dgm:spPr/>
    </dgm:pt>
    <dgm:pt modelId="{EF8C9658-2C9D-4A29-A9F0-1DEB919906BE}" type="pres">
      <dgm:prSet presAssocID="{61E78F22-888E-4D0A-8F62-70F6F11EA896}" presName="accent_3" presStyleLbl="alignNode1" presStyleIdx="5" presStyleCnt="8"/>
      <dgm:spPr/>
    </dgm:pt>
    <dgm:pt modelId="{289976D3-CB28-4B75-808A-32BE76C2BF88}" type="pres">
      <dgm:prSet presAssocID="{11A92B8D-070D-416E-8989-B69138230DC8}" presName="image_3" presStyleCnt="0"/>
      <dgm:spPr/>
    </dgm:pt>
    <dgm:pt modelId="{EE904D39-089E-408D-974C-08D2091AAF54}" type="pres">
      <dgm:prSet presAssocID="{11A92B8D-070D-416E-8989-B69138230DC8}" presName="imageRepeatNode" presStyleLbl="fgImgPlace1" presStyleIdx="2" presStyleCnt="4" custScaleX="143258" custScaleY="140177" custLinFactNeighborX="-32615" custLinFactNeighborY="-8285"/>
      <dgm:spPr/>
    </dgm:pt>
    <dgm:pt modelId="{F70AE024-17AF-4E18-9A87-F737CA730E36}" type="pres">
      <dgm:prSet presAssocID="{921253B2-8215-454D-AF1D-232B09BF1D16}" presName="image_accent_4" presStyleCnt="0"/>
      <dgm:spPr/>
    </dgm:pt>
    <dgm:pt modelId="{F860AB58-4797-4DA5-B27E-E1282666DF41}" type="pres">
      <dgm:prSet presAssocID="{921253B2-8215-454D-AF1D-232B09BF1D16}" presName="imageAccentRepeatNode" presStyleLbl="alignNode1" presStyleIdx="6" presStyleCnt="8"/>
      <dgm:spPr/>
    </dgm:pt>
    <dgm:pt modelId="{2378E94B-FF7D-4CF5-9B45-F7686F4D4503}" type="pres">
      <dgm:prSet presAssocID="{921253B2-8215-454D-AF1D-232B09BF1D16}" presName="parent_text_4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57AEA16C-1320-4047-B3D4-EEC68BD19321}" type="pres">
      <dgm:prSet presAssocID="{921253B2-8215-454D-AF1D-232B09BF1D16}" presName="accent_4" presStyleLbl="alignNode1" presStyleIdx="7" presStyleCnt="8"/>
      <dgm:spPr/>
    </dgm:pt>
    <dgm:pt modelId="{7A694CAC-C60B-4CD4-B5DC-19D4F4B64797}" type="pres">
      <dgm:prSet presAssocID="{1AD75094-08EB-4088-9F48-04978D24CFBA}" presName="image_4" presStyleCnt="0"/>
      <dgm:spPr/>
    </dgm:pt>
    <dgm:pt modelId="{5178B0C4-C37D-4E09-B48F-B8CC7BDEAF97}" type="pres">
      <dgm:prSet presAssocID="{1AD75094-08EB-4088-9F48-04978D24CFBA}" presName="imageRepeatNode" presStyleLbl="fgImgPlace1" presStyleIdx="3" presStyleCnt="4"/>
      <dgm:spPr/>
    </dgm:pt>
  </dgm:ptLst>
  <dgm:cxnLst>
    <dgm:cxn modelId="{F2507701-18B1-4B30-B4E5-80392AC04F91}" type="presOf" srcId="{4D3A5D69-6645-4FCA-A9D8-7F5BF4881C24}" destId="{DA7E222A-D421-4B68-AB29-BFD4E8310860}" srcOrd="0" destOrd="0" presId="urn:microsoft.com/office/officeart/2008/layout/BubblePictureList"/>
    <dgm:cxn modelId="{DAEBDE13-B6E9-468E-AB45-19B9F2C897C4}" type="presOf" srcId="{689BD9ED-9573-4409-9475-93538073658F}" destId="{D5277588-0787-448A-B10B-78889F157307}" srcOrd="0" destOrd="0" presId="urn:microsoft.com/office/officeart/2008/layout/BubblePictureList"/>
    <dgm:cxn modelId="{F095E81C-A14F-4B1C-B294-35BD7ED5C8A5}" type="presOf" srcId="{61E78F22-888E-4D0A-8F62-70F6F11EA896}" destId="{CB88066E-EE0C-494D-B51C-1BD17AD2ED44}" srcOrd="0" destOrd="0" presId="urn:microsoft.com/office/officeart/2008/layout/BubblePictureList"/>
    <dgm:cxn modelId="{B7092237-4ED6-4367-8FC3-DA0937113E86}" srcId="{689BD9ED-9573-4409-9475-93538073658F}" destId="{153B52FB-0E72-4A0B-B142-831D5B6B5C2E}" srcOrd="1" destOrd="0" parTransId="{097C9571-86B6-4E2E-9D77-B0B362D082AD}" sibTransId="{4D3A5D69-6645-4FCA-A9D8-7F5BF4881C24}"/>
    <dgm:cxn modelId="{AB678939-4ABE-41E7-BAF2-47AFA547577A}" type="presOf" srcId="{11A92B8D-070D-416E-8989-B69138230DC8}" destId="{EE904D39-089E-408D-974C-08D2091AAF54}" srcOrd="0" destOrd="0" presId="urn:microsoft.com/office/officeart/2008/layout/BubblePictureList"/>
    <dgm:cxn modelId="{D1A23A65-5C4E-47F2-A860-3566722E8030}" type="presOf" srcId="{4FD383CB-1D1D-4A46-9A4B-C1B954288B54}" destId="{27E72A8C-E240-4336-9725-F1077085F41C}" srcOrd="0" destOrd="0" presId="urn:microsoft.com/office/officeart/2008/layout/BubblePictureList"/>
    <dgm:cxn modelId="{DDEC654D-C542-40CD-BA2F-DB4BF5A5EB5F}" srcId="{689BD9ED-9573-4409-9475-93538073658F}" destId="{4FD383CB-1D1D-4A46-9A4B-C1B954288B54}" srcOrd="0" destOrd="0" parTransId="{60AC7DC2-D785-4A82-92EC-3EE9921DB5D4}" sibTransId="{623787DB-F42A-49D3-8E36-475C745CD21D}"/>
    <dgm:cxn modelId="{2DF9F78A-C32B-4EC4-959D-6B32FA3B29D7}" type="presOf" srcId="{153B52FB-0E72-4A0B-B142-831D5B6B5C2E}" destId="{62B3FC37-EF36-4BF1-AD25-13F0026217A8}" srcOrd="0" destOrd="0" presId="urn:microsoft.com/office/officeart/2008/layout/BubblePictureList"/>
    <dgm:cxn modelId="{E3B194A3-3713-4B2A-8B8B-68CCBFE16BAF}" srcId="{689BD9ED-9573-4409-9475-93538073658F}" destId="{61E78F22-888E-4D0A-8F62-70F6F11EA896}" srcOrd="2" destOrd="0" parTransId="{E7806DC7-694E-451B-86EF-DEF4E0DB33F7}" sibTransId="{11A92B8D-070D-416E-8989-B69138230DC8}"/>
    <dgm:cxn modelId="{1E5B5FC0-935D-4707-B287-BE70668640E3}" type="presOf" srcId="{1AD75094-08EB-4088-9F48-04978D24CFBA}" destId="{5178B0C4-C37D-4E09-B48F-B8CC7BDEAF97}" srcOrd="0" destOrd="0" presId="urn:microsoft.com/office/officeart/2008/layout/BubblePictureList"/>
    <dgm:cxn modelId="{630128C7-63E1-474C-A1D1-23E0859875BE}" type="presOf" srcId="{623787DB-F42A-49D3-8E36-475C745CD21D}" destId="{C2980FDE-01A9-4CA8-A419-EF649A845079}" srcOrd="0" destOrd="0" presId="urn:microsoft.com/office/officeart/2008/layout/BubblePictureList"/>
    <dgm:cxn modelId="{60A92BF1-D711-45DC-BB08-1F99A95D52F9}" type="presOf" srcId="{921253B2-8215-454D-AF1D-232B09BF1D16}" destId="{2378E94B-FF7D-4CF5-9B45-F7686F4D4503}" srcOrd="0" destOrd="0" presId="urn:microsoft.com/office/officeart/2008/layout/BubblePictureList"/>
    <dgm:cxn modelId="{CDC721F2-63B5-4B46-9F53-DDB51EFF0AB1}" srcId="{689BD9ED-9573-4409-9475-93538073658F}" destId="{921253B2-8215-454D-AF1D-232B09BF1D16}" srcOrd="3" destOrd="0" parTransId="{106730FE-D31F-4D76-BEB9-8B5EFB103972}" sibTransId="{1AD75094-08EB-4088-9F48-04978D24CFBA}"/>
    <dgm:cxn modelId="{0190C130-1C01-45D5-A097-87B3E2F57E03}" type="presParOf" srcId="{D5277588-0787-448A-B10B-78889F157307}" destId="{27E72A8C-E240-4336-9725-F1077085F41C}" srcOrd="0" destOrd="0" presId="urn:microsoft.com/office/officeart/2008/layout/BubblePictureList"/>
    <dgm:cxn modelId="{F890FFED-1218-40B6-A895-BD7C8116FA5E}" type="presParOf" srcId="{D5277588-0787-448A-B10B-78889F157307}" destId="{F30F2CC7-E56B-48CD-814E-5D4989091872}" srcOrd="1" destOrd="0" presId="urn:microsoft.com/office/officeart/2008/layout/BubblePictureList"/>
    <dgm:cxn modelId="{8AA17107-F165-4A42-9E04-B8EA4E38224B}" type="presParOf" srcId="{F30F2CC7-E56B-48CD-814E-5D4989091872}" destId="{5CF14B48-B04F-469F-9A7D-C016650E6B20}" srcOrd="0" destOrd="0" presId="urn:microsoft.com/office/officeart/2008/layout/BubblePictureList"/>
    <dgm:cxn modelId="{DEFD67D5-E3AE-455A-AA74-6FD29205FF0B}" type="presParOf" srcId="{D5277588-0787-448A-B10B-78889F157307}" destId="{AC66DCA9-9B52-4BFB-A4AA-1DC33F914CC5}" srcOrd="2" destOrd="0" presId="urn:microsoft.com/office/officeart/2008/layout/BubblePictureList"/>
    <dgm:cxn modelId="{4F458E68-2138-44EB-AA82-D6CDAC40E5F8}" type="presParOf" srcId="{D5277588-0787-448A-B10B-78889F157307}" destId="{217B9400-0267-4AB3-B429-0927986A34C6}" srcOrd="3" destOrd="0" presId="urn:microsoft.com/office/officeart/2008/layout/BubblePictureList"/>
    <dgm:cxn modelId="{AE6AE2BC-5FB7-4A27-85C0-599C409E197C}" type="presParOf" srcId="{217B9400-0267-4AB3-B429-0927986A34C6}" destId="{C2980FDE-01A9-4CA8-A419-EF649A845079}" srcOrd="0" destOrd="0" presId="urn:microsoft.com/office/officeart/2008/layout/BubblePictureList"/>
    <dgm:cxn modelId="{031A4B43-7B66-4CA5-B4F4-08064B8FC2F4}" type="presParOf" srcId="{D5277588-0787-448A-B10B-78889F157307}" destId="{62B3FC37-EF36-4BF1-AD25-13F0026217A8}" srcOrd="4" destOrd="0" presId="urn:microsoft.com/office/officeart/2008/layout/BubblePictureList"/>
    <dgm:cxn modelId="{ED2C868C-FE32-45DD-A39B-0BEB6FC466E6}" type="presParOf" srcId="{D5277588-0787-448A-B10B-78889F157307}" destId="{866E3A17-5FB2-4062-A0AF-C1D95511325D}" srcOrd="5" destOrd="0" presId="urn:microsoft.com/office/officeart/2008/layout/BubblePictureList"/>
    <dgm:cxn modelId="{2577A68C-DF34-4AD6-8CD5-37009054EB69}" type="presParOf" srcId="{866E3A17-5FB2-4062-A0AF-C1D95511325D}" destId="{F07FC99D-138D-4859-86CC-1A18D85DBB98}" srcOrd="0" destOrd="0" presId="urn:microsoft.com/office/officeart/2008/layout/BubblePictureList"/>
    <dgm:cxn modelId="{C9E2559F-65EE-4733-9F31-5E81ED52DC31}" type="presParOf" srcId="{D5277588-0787-448A-B10B-78889F157307}" destId="{B8126922-FDCB-4270-8980-3185DE23CF16}" srcOrd="6" destOrd="0" presId="urn:microsoft.com/office/officeart/2008/layout/BubblePictureList"/>
    <dgm:cxn modelId="{76FFB3CF-D322-4BFC-95C3-3139A78B3A76}" type="presParOf" srcId="{B8126922-FDCB-4270-8980-3185DE23CF16}" destId="{DA7E222A-D421-4B68-AB29-BFD4E8310860}" srcOrd="0" destOrd="0" presId="urn:microsoft.com/office/officeart/2008/layout/BubblePictureList"/>
    <dgm:cxn modelId="{665B3F74-CC65-445C-9120-648945780091}" type="presParOf" srcId="{D5277588-0787-448A-B10B-78889F157307}" destId="{CA329156-C1FC-4A00-A810-5A94DE210885}" srcOrd="7" destOrd="0" presId="urn:microsoft.com/office/officeart/2008/layout/BubblePictureList"/>
    <dgm:cxn modelId="{8917835B-4CCE-432F-A2AC-B1FA0E19629A}" type="presParOf" srcId="{CA329156-C1FC-4A00-A810-5A94DE210885}" destId="{23B2C66C-1083-45FB-9B8C-6839C416493D}" srcOrd="0" destOrd="0" presId="urn:microsoft.com/office/officeart/2008/layout/BubblePictureList"/>
    <dgm:cxn modelId="{94C46F9C-5C94-4F0C-8620-F250926C3CE8}" type="presParOf" srcId="{D5277588-0787-448A-B10B-78889F157307}" destId="{CB88066E-EE0C-494D-B51C-1BD17AD2ED44}" srcOrd="8" destOrd="0" presId="urn:microsoft.com/office/officeart/2008/layout/BubblePictureList"/>
    <dgm:cxn modelId="{30F73AE7-F3BA-4F83-80C7-6C5E5C9D7C14}" type="presParOf" srcId="{D5277588-0787-448A-B10B-78889F157307}" destId="{5462DA6E-3BF4-480C-90C7-0A5E67B28FA2}" srcOrd="9" destOrd="0" presId="urn:microsoft.com/office/officeart/2008/layout/BubblePictureList"/>
    <dgm:cxn modelId="{1A69BF1B-02C1-42D1-8A5A-B1C6212235E8}" type="presParOf" srcId="{D5277588-0787-448A-B10B-78889F157307}" destId="{EF8C9658-2C9D-4A29-A9F0-1DEB919906BE}" srcOrd="10" destOrd="0" presId="urn:microsoft.com/office/officeart/2008/layout/BubblePictureList"/>
    <dgm:cxn modelId="{027871B3-EF1F-468D-BCDC-DD06CA47F300}" type="presParOf" srcId="{D5277588-0787-448A-B10B-78889F157307}" destId="{289976D3-CB28-4B75-808A-32BE76C2BF88}" srcOrd="11" destOrd="0" presId="urn:microsoft.com/office/officeart/2008/layout/BubblePictureList"/>
    <dgm:cxn modelId="{E5890D51-CE70-4454-89B1-574528454889}" type="presParOf" srcId="{289976D3-CB28-4B75-808A-32BE76C2BF88}" destId="{EE904D39-089E-408D-974C-08D2091AAF54}" srcOrd="0" destOrd="0" presId="urn:microsoft.com/office/officeart/2008/layout/BubblePictureList"/>
    <dgm:cxn modelId="{96B95BC9-5979-4848-9BDB-6C79F47A0AA4}" type="presParOf" srcId="{D5277588-0787-448A-B10B-78889F157307}" destId="{F70AE024-17AF-4E18-9A87-F737CA730E36}" srcOrd="12" destOrd="0" presId="urn:microsoft.com/office/officeart/2008/layout/BubblePictureList"/>
    <dgm:cxn modelId="{9C1EE904-3A99-4C80-B997-7A66D9A47F23}" type="presParOf" srcId="{F70AE024-17AF-4E18-9A87-F737CA730E36}" destId="{F860AB58-4797-4DA5-B27E-E1282666DF41}" srcOrd="0" destOrd="0" presId="urn:microsoft.com/office/officeart/2008/layout/BubblePictureList"/>
    <dgm:cxn modelId="{E3BF0014-F3DF-4563-ACB5-425FF23CB5E8}" type="presParOf" srcId="{D5277588-0787-448A-B10B-78889F157307}" destId="{2378E94B-FF7D-4CF5-9B45-F7686F4D4503}" srcOrd="13" destOrd="0" presId="urn:microsoft.com/office/officeart/2008/layout/BubblePictureList"/>
    <dgm:cxn modelId="{CE01F324-8E54-4532-A9FB-1F272CA3F75F}" type="presParOf" srcId="{D5277588-0787-448A-B10B-78889F157307}" destId="{57AEA16C-1320-4047-B3D4-EEC68BD19321}" srcOrd="14" destOrd="0" presId="urn:microsoft.com/office/officeart/2008/layout/BubblePictureList"/>
    <dgm:cxn modelId="{09201E86-E261-4CFD-ADAA-FBCAFCF028A2}" type="presParOf" srcId="{D5277588-0787-448A-B10B-78889F157307}" destId="{7A694CAC-C60B-4CD4-B5DC-19D4F4B64797}" srcOrd="15" destOrd="0" presId="urn:microsoft.com/office/officeart/2008/layout/BubblePictureList"/>
    <dgm:cxn modelId="{8794D6C9-287D-4C1F-A62C-579AE3977AB3}" type="presParOf" srcId="{7A694CAC-C60B-4CD4-B5DC-19D4F4B64797}" destId="{5178B0C4-C37D-4E09-B48F-B8CC7BDEAF97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DE1B3-1D65-41D5-8C6C-D791FC5C43A0}">
      <dsp:nvSpPr>
        <dsp:cNvPr id="0" name=""/>
        <dsp:cNvSpPr/>
      </dsp:nvSpPr>
      <dsp:spPr>
        <a:xfrm>
          <a:off x="2144206" y="5438977"/>
          <a:ext cx="261070" cy="746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535" y="0"/>
              </a:lnTo>
              <a:lnTo>
                <a:pt x="130535" y="746200"/>
              </a:lnTo>
              <a:lnTo>
                <a:pt x="261070" y="7462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2254977" y="5792313"/>
        <a:ext cx="39527" cy="39527"/>
      </dsp:txXfrm>
    </dsp:sp>
    <dsp:sp modelId="{76D052EC-1B66-4065-8DF1-5D92B07B55D1}">
      <dsp:nvSpPr>
        <dsp:cNvPr id="0" name=""/>
        <dsp:cNvSpPr/>
      </dsp:nvSpPr>
      <dsp:spPr>
        <a:xfrm>
          <a:off x="2144206" y="5438977"/>
          <a:ext cx="261070" cy="248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535" y="0"/>
              </a:lnTo>
              <a:lnTo>
                <a:pt x="130535" y="248733"/>
              </a:lnTo>
              <a:lnTo>
                <a:pt x="261070" y="24873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2265726" y="5554329"/>
        <a:ext cx="18029" cy="18029"/>
      </dsp:txXfrm>
    </dsp:sp>
    <dsp:sp modelId="{FCA643D0-3EB2-4CD9-A260-25CA1BF77EAD}">
      <dsp:nvSpPr>
        <dsp:cNvPr id="0" name=""/>
        <dsp:cNvSpPr/>
      </dsp:nvSpPr>
      <dsp:spPr>
        <a:xfrm>
          <a:off x="2144206" y="5190243"/>
          <a:ext cx="261070" cy="248733"/>
        </a:xfrm>
        <a:custGeom>
          <a:avLst/>
          <a:gdLst/>
          <a:ahLst/>
          <a:cxnLst/>
          <a:rect l="0" t="0" r="0" b="0"/>
          <a:pathLst>
            <a:path>
              <a:moveTo>
                <a:pt x="0" y="248733"/>
              </a:moveTo>
              <a:lnTo>
                <a:pt x="130535" y="248733"/>
              </a:lnTo>
              <a:lnTo>
                <a:pt x="130535" y="0"/>
              </a:lnTo>
              <a:lnTo>
                <a:pt x="261070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2265726" y="5305595"/>
        <a:ext cx="18029" cy="18029"/>
      </dsp:txXfrm>
    </dsp:sp>
    <dsp:sp modelId="{BAC7873A-1DCD-43CC-A0C0-2F4B37124FBD}">
      <dsp:nvSpPr>
        <dsp:cNvPr id="0" name=""/>
        <dsp:cNvSpPr/>
      </dsp:nvSpPr>
      <dsp:spPr>
        <a:xfrm>
          <a:off x="2144206" y="4692776"/>
          <a:ext cx="261070" cy="746200"/>
        </a:xfrm>
        <a:custGeom>
          <a:avLst/>
          <a:gdLst/>
          <a:ahLst/>
          <a:cxnLst/>
          <a:rect l="0" t="0" r="0" b="0"/>
          <a:pathLst>
            <a:path>
              <a:moveTo>
                <a:pt x="0" y="746200"/>
              </a:moveTo>
              <a:lnTo>
                <a:pt x="130535" y="746200"/>
              </a:lnTo>
              <a:lnTo>
                <a:pt x="130535" y="0"/>
              </a:lnTo>
              <a:lnTo>
                <a:pt x="261070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2254977" y="5046112"/>
        <a:ext cx="39527" cy="39527"/>
      </dsp:txXfrm>
    </dsp:sp>
    <dsp:sp modelId="{096935B5-43EC-49B7-B092-12FD86B73C4A}">
      <dsp:nvSpPr>
        <dsp:cNvPr id="0" name=""/>
        <dsp:cNvSpPr/>
      </dsp:nvSpPr>
      <dsp:spPr>
        <a:xfrm>
          <a:off x="2144206" y="3244884"/>
          <a:ext cx="261070" cy="746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535" y="0"/>
              </a:lnTo>
              <a:lnTo>
                <a:pt x="130535" y="746200"/>
              </a:lnTo>
              <a:lnTo>
                <a:pt x="261070" y="7462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2254977" y="3598221"/>
        <a:ext cx="39527" cy="39527"/>
      </dsp:txXfrm>
    </dsp:sp>
    <dsp:sp modelId="{BD35919F-11A5-4AB7-B871-6C3D7ECAD88B}">
      <dsp:nvSpPr>
        <dsp:cNvPr id="0" name=""/>
        <dsp:cNvSpPr/>
      </dsp:nvSpPr>
      <dsp:spPr>
        <a:xfrm>
          <a:off x="2144206" y="3244884"/>
          <a:ext cx="261070" cy="248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535" y="0"/>
              </a:lnTo>
              <a:lnTo>
                <a:pt x="130535" y="248733"/>
              </a:lnTo>
              <a:lnTo>
                <a:pt x="261070" y="24873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2265726" y="3360237"/>
        <a:ext cx="18029" cy="18029"/>
      </dsp:txXfrm>
    </dsp:sp>
    <dsp:sp modelId="{87675394-3DB7-49B2-A3C8-BD5CB0B6B842}">
      <dsp:nvSpPr>
        <dsp:cNvPr id="0" name=""/>
        <dsp:cNvSpPr/>
      </dsp:nvSpPr>
      <dsp:spPr>
        <a:xfrm>
          <a:off x="2144206" y="2996151"/>
          <a:ext cx="261070" cy="248733"/>
        </a:xfrm>
        <a:custGeom>
          <a:avLst/>
          <a:gdLst/>
          <a:ahLst/>
          <a:cxnLst/>
          <a:rect l="0" t="0" r="0" b="0"/>
          <a:pathLst>
            <a:path>
              <a:moveTo>
                <a:pt x="0" y="248733"/>
              </a:moveTo>
              <a:lnTo>
                <a:pt x="130535" y="248733"/>
              </a:lnTo>
              <a:lnTo>
                <a:pt x="130535" y="0"/>
              </a:lnTo>
              <a:lnTo>
                <a:pt x="261070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2265726" y="3111503"/>
        <a:ext cx="18029" cy="18029"/>
      </dsp:txXfrm>
    </dsp:sp>
    <dsp:sp modelId="{B32E6CB2-127A-4376-85DF-7C5309278A2D}">
      <dsp:nvSpPr>
        <dsp:cNvPr id="0" name=""/>
        <dsp:cNvSpPr/>
      </dsp:nvSpPr>
      <dsp:spPr>
        <a:xfrm>
          <a:off x="2144206" y="2498684"/>
          <a:ext cx="261070" cy="746200"/>
        </a:xfrm>
        <a:custGeom>
          <a:avLst/>
          <a:gdLst/>
          <a:ahLst/>
          <a:cxnLst/>
          <a:rect l="0" t="0" r="0" b="0"/>
          <a:pathLst>
            <a:path>
              <a:moveTo>
                <a:pt x="0" y="746200"/>
              </a:moveTo>
              <a:lnTo>
                <a:pt x="130535" y="746200"/>
              </a:lnTo>
              <a:lnTo>
                <a:pt x="130535" y="0"/>
              </a:lnTo>
              <a:lnTo>
                <a:pt x="261070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2254977" y="2852020"/>
        <a:ext cx="39527" cy="39527"/>
      </dsp:txXfrm>
    </dsp:sp>
    <dsp:sp modelId="{0DA9507E-DD97-44A8-A1D1-1508153924E4}">
      <dsp:nvSpPr>
        <dsp:cNvPr id="0" name=""/>
        <dsp:cNvSpPr/>
      </dsp:nvSpPr>
      <dsp:spPr>
        <a:xfrm>
          <a:off x="2144206" y="1005072"/>
          <a:ext cx="2610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1070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2268214" y="1044266"/>
        <a:ext cx="13053" cy="13053"/>
      </dsp:txXfrm>
    </dsp:sp>
    <dsp:sp modelId="{F06D1833-B347-4CB7-8339-44A2F0142BF4}">
      <dsp:nvSpPr>
        <dsp:cNvPr id="0" name=""/>
        <dsp:cNvSpPr/>
      </dsp:nvSpPr>
      <dsp:spPr>
        <a:xfrm rot="16200000">
          <a:off x="897919" y="851806"/>
          <a:ext cx="2094598" cy="397973"/>
        </a:xfrm>
        <a:prstGeom prst="rect">
          <a:avLst/>
        </a:prstGeom>
        <a:solidFill>
          <a:srgbClr val="00206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 dirty="0"/>
            <a:t>Input</a:t>
          </a:r>
        </a:p>
      </dsp:txBody>
      <dsp:txXfrm>
        <a:off x="897919" y="851806"/>
        <a:ext cx="2094598" cy="397973"/>
      </dsp:txXfrm>
    </dsp:sp>
    <dsp:sp modelId="{3FDDD092-B1A3-4B4E-AE16-82A6477DB474}">
      <dsp:nvSpPr>
        <dsp:cNvPr id="0" name=""/>
        <dsp:cNvSpPr/>
      </dsp:nvSpPr>
      <dsp:spPr>
        <a:xfrm>
          <a:off x="2405276" y="851806"/>
          <a:ext cx="1305353" cy="397973"/>
        </a:xfrm>
        <a:prstGeom prst="rect">
          <a:avLst/>
        </a:prstGeom>
        <a:solidFill>
          <a:srgbClr val="7030A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 dirty="0"/>
            <a:t>4 X Button</a:t>
          </a:r>
        </a:p>
      </dsp:txBody>
      <dsp:txXfrm>
        <a:off x="2405276" y="851806"/>
        <a:ext cx="1305353" cy="397973"/>
      </dsp:txXfrm>
    </dsp:sp>
    <dsp:sp modelId="{91432310-6665-4F81-985B-4A5E175A8E9F}">
      <dsp:nvSpPr>
        <dsp:cNvPr id="0" name=""/>
        <dsp:cNvSpPr/>
      </dsp:nvSpPr>
      <dsp:spPr>
        <a:xfrm rot="16200000">
          <a:off x="897919" y="3045898"/>
          <a:ext cx="2094598" cy="3979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 dirty="0"/>
            <a:t>Output</a:t>
          </a:r>
        </a:p>
      </dsp:txBody>
      <dsp:txXfrm>
        <a:off x="897919" y="3045898"/>
        <a:ext cx="2094598" cy="397973"/>
      </dsp:txXfrm>
    </dsp:sp>
    <dsp:sp modelId="{D9AD1B3D-406D-4FA1-95A3-556820C0E068}">
      <dsp:nvSpPr>
        <dsp:cNvPr id="0" name=""/>
        <dsp:cNvSpPr/>
      </dsp:nvSpPr>
      <dsp:spPr>
        <a:xfrm>
          <a:off x="2405276" y="2299697"/>
          <a:ext cx="1305353" cy="3979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 dirty="0"/>
            <a:t>2 X LCD</a:t>
          </a:r>
        </a:p>
      </dsp:txBody>
      <dsp:txXfrm>
        <a:off x="2405276" y="2299697"/>
        <a:ext cx="1305353" cy="397973"/>
      </dsp:txXfrm>
    </dsp:sp>
    <dsp:sp modelId="{9ECE4073-163C-41D3-85B6-C3F07BC3AAB3}">
      <dsp:nvSpPr>
        <dsp:cNvPr id="0" name=""/>
        <dsp:cNvSpPr/>
      </dsp:nvSpPr>
      <dsp:spPr>
        <a:xfrm>
          <a:off x="2405276" y="2797164"/>
          <a:ext cx="1305353" cy="3979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 dirty="0"/>
            <a:t>2 X LED Matrix</a:t>
          </a:r>
        </a:p>
      </dsp:txBody>
      <dsp:txXfrm>
        <a:off x="2405276" y="2797164"/>
        <a:ext cx="1305353" cy="397973"/>
      </dsp:txXfrm>
    </dsp:sp>
    <dsp:sp modelId="{1EFFD958-CCF7-4B4A-9045-916F961A1072}">
      <dsp:nvSpPr>
        <dsp:cNvPr id="0" name=""/>
        <dsp:cNvSpPr/>
      </dsp:nvSpPr>
      <dsp:spPr>
        <a:xfrm>
          <a:off x="2405276" y="3294631"/>
          <a:ext cx="1305353" cy="3979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 dirty="0"/>
            <a:t>18 X LED</a:t>
          </a:r>
        </a:p>
      </dsp:txBody>
      <dsp:txXfrm>
        <a:off x="2405276" y="3294631"/>
        <a:ext cx="1305353" cy="397973"/>
      </dsp:txXfrm>
    </dsp:sp>
    <dsp:sp modelId="{CEE8B418-C5E9-4618-B411-CB81BD1D44EF}">
      <dsp:nvSpPr>
        <dsp:cNvPr id="0" name=""/>
        <dsp:cNvSpPr/>
      </dsp:nvSpPr>
      <dsp:spPr>
        <a:xfrm>
          <a:off x="2405276" y="3792098"/>
          <a:ext cx="1305353" cy="3979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 dirty="0"/>
            <a:t>1 X Speaker</a:t>
          </a:r>
        </a:p>
      </dsp:txBody>
      <dsp:txXfrm>
        <a:off x="2405276" y="3792098"/>
        <a:ext cx="1305353" cy="397973"/>
      </dsp:txXfrm>
    </dsp:sp>
    <dsp:sp modelId="{23F8DB91-1FC7-40D1-A317-55CB013C4CFA}">
      <dsp:nvSpPr>
        <dsp:cNvPr id="0" name=""/>
        <dsp:cNvSpPr/>
      </dsp:nvSpPr>
      <dsp:spPr>
        <a:xfrm rot="16200000">
          <a:off x="897919" y="5239990"/>
          <a:ext cx="2094598" cy="397973"/>
        </a:xfrm>
        <a:prstGeom prst="rect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 dirty="0"/>
            <a:t>Other Peripherals</a:t>
          </a:r>
        </a:p>
      </dsp:txBody>
      <dsp:txXfrm>
        <a:off x="897919" y="5239990"/>
        <a:ext cx="2094598" cy="397973"/>
      </dsp:txXfrm>
    </dsp:sp>
    <dsp:sp modelId="{A80D56AF-7533-4D1D-ADDA-CBE9FD97BB51}">
      <dsp:nvSpPr>
        <dsp:cNvPr id="0" name=""/>
        <dsp:cNvSpPr/>
      </dsp:nvSpPr>
      <dsp:spPr>
        <a:xfrm>
          <a:off x="2405276" y="4493789"/>
          <a:ext cx="1305353" cy="397973"/>
        </a:xfrm>
        <a:prstGeom prst="rect">
          <a:avLst/>
        </a:prstGeom>
        <a:solidFill>
          <a:schemeClr val="tx1">
            <a:lumMod val="6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 dirty="0"/>
            <a:t>MAX7219</a:t>
          </a:r>
        </a:p>
      </dsp:txBody>
      <dsp:txXfrm>
        <a:off x="2405276" y="4493789"/>
        <a:ext cx="1305353" cy="397973"/>
      </dsp:txXfrm>
    </dsp:sp>
    <dsp:sp modelId="{12FA4057-DA85-49A0-8CC0-76019B187643}">
      <dsp:nvSpPr>
        <dsp:cNvPr id="0" name=""/>
        <dsp:cNvSpPr/>
      </dsp:nvSpPr>
      <dsp:spPr>
        <a:xfrm>
          <a:off x="2405276" y="4991256"/>
          <a:ext cx="1305353" cy="397973"/>
        </a:xfrm>
        <a:prstGeom prst="rect">
          <a:avLst/>
        </a:prstGeom>
        <a:solidFill>
          <a:schemeClr val="tx1">
            <a:lumMod val="6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 dirty="0"/>
            <a:t>74HC595</a:t>
          </a:r>
        </a:p>
      </dsp:txBody>
      <dsp:txXfrm>
        <a:off x="2405276" y="4991256"/>
        <a:ext cx="1305353" cy="397973"/>
      </dsp:txXfrm>
    </dsp:sp>
    <dsp:sp modelId="{D29304F5-5251-4F6B-957A-190B34D45663}">
      <dsp:nvSpPr>
        <dsp:cNvPr id="0" name=""/>
        <dsp:cNvSpPr/>
      </dsp:nvSpPr>
      <dsp:spPr>
        <a:xfrm>
          <a:off x="2405276" y="5488723"/>
          <a:ext cx="1305353" cy="397973"/>
        </a:xfrm>
        <a:prstGeom prst="rect">
          <a:avLst/>
        </a:prstGeom>
        <a:solidFill>
          <a:schemeClr val="tx1">
            <a:lumMod val="6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 dirty="0"/>
            <a:t>Atmel328p</a:t>
          </a:r>
        </a:p>
      </dsp:txBody>
      <dsp:txXfrm>
        <a:off x="2405276" y="5488723"/>
        <a:ext cx="1305353" cy="397973"/>
      </dsp:txXfrm>
    </dsp:sp>
    <dsp:sp modelId="{1E39E1E0-2050-457A-8BAE-B229377BE6F5}">
      <dsp:nvSpPr>
        <dsp:cNvPr id="0" name=""/>
        <dsp:cNvSpPr/>
      </dsp:nvSpPr>
      <dsp:spPr>
        <a:xfrm>
          <a:off x="2405276" y="5986190"/>
          <a:ext cx="1305353" cy="397973"/>
        </a:xfrm>
        <a:prstGeom prst="rect">
          <a:avLst/>
        </a:prstGeom>
        <a:solidFill>
          <a:schemeClr val="tx1">
            <a:lumMod val="6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 dirty="0"/>
            <a:t>WTV020MP</a:t>
          </a:r>
        </a:p>
      </dsp:txBody>
      <dsp:txXfrm>
        <a:off x="2405276" y="5986190"/>
        <a:ext cx="1305353" cy="397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EBAB7-21BB-42FF-B7D8-E20E5EAF3B37}">
      <dsp:nvSpPr>
        <dsp:cNvPr id="0" name=""/>
        <dsp:cNvSpPr/>
      </dsp:nvSpPr>
      <dsp:spPr>
        <a:xfrm>
          <a:off x="441541" y="225"/>
          <a:ext cx="936732" cy="624485"/>
        </a:xfrm>
        <a:prstGeom prst="rect">
          <a:avLst/>
        </a:prstGeom>
        <a:blipFill>
          <a:blip xmlns:r="http://schemas.openxmlformats.org/officeDocument/2006/relationships" r:embed="rId1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 t="-25000" b="-25000"/>
          </a:stretch>
        </a:blip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042FF-DF6F-4817-88A8-1D3236D12D2D}">
      <dsp:nvSpPr>
        <dsp:cNvPr id="0" name=""/>
        <dsp:cNvSpPr/>
      </dsp:nvSpPr>
      <dsp:spPr>
        <a:xfrm>
          <a:off x="1417385" y="663762"/>
          <a:ext cx="1327118" cy="819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Green Button</a:t>
          </a:r>
        </a:p>
      </dsp:txBody>
      <dsp:txXfrm>
        <a:off x="1417385" y="663762"/>
        <a:ext cx="1327118" cy="819737"/>
      </dsp:txXfrm>
    </dsp:sp>
    <dsp:sp modelId="{08D9A836-A4E5-40D8-BAD4-64CD265D0B7C}">
      <dsp:nvSpPr>
        <dsp:cNvPr id="0" name=""/>
        <dsp:cNvSpPr/>
      </dsp:nvSpPr>
      <dsp:spPr>
        <a:xfrm>
          <a:off x="1300293" y="546771"/>
          <a:ext cx="318722" cy="318804"/>
        </a:xfrm>
        <a:prstGeom prst="halfFrame">
          <a:avLst>
            <a:gd name="adj1" fmla="val 25770"/>
            <a:gd name="adj2" fmla="val 2577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183B5-1C5E-480F-8A18-01A6921FDF17}">
      <dsp:nvSpPr>
        <dsp:cNvPr id="0" name=""/>
        <dsp:cNvSpPr/>
      </dsp:nvSpPr>
      <dsp:spPr>
        <a:xfrm rot="5400000">
          <a:off x="2552063" y="546812"/>
          <a:ext cx="318804" cy="318722"/>
        </a:xfrm>
        <a:prstGeom prst="halfFrame">
          <a:avLst>
            <a:gd name="adj1" fmla="val 25770"/>
            <a:gd name="adj2" fmla="val 2577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63754-445B-405B-94AA-359DB2249D05}">
      <dsp:nvSpPr>
        <dsp:cNvPr id="0" name=""/>
        <dsp:cNvSpPr/>
      </dsp:nvSpPr>
      <dsp:spPr>
        <a:xfrm rot="16200000">
          <a:off x="1300252" y="1281887"/>
          <a:ext cx="318804" cy="318722"/>
        </a:xfrm>
        <a:prstGeom prst="halfFrame">
          <a:avLst>
            <a:gd name="adj1" fmla="val 25770"/>
            <a:gd name="adj2" fmla="val 2577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7A2E0-160D-4993-9B6F-A507BA0CEB28}">
      <dsp:nvSpPr>
        <dsp:cNvPr id="0" name=""/>
        <dsp:cNvSpPr/>
      </dsp:nvSpPr>
      <dsp:spPr>
        <a:xfrm rot="10800000">
          <a:off x="2552104" y="1281846"/>
          <a:ext cx="318722" cy="318804"/>
        </a:xfrm>
        <a:prstGeom prst="halfFrame">
          <a:avLst>
            <a:gd name="adj1" fmla="val 25770"/>
            <a:gd name="adj2" fmla="val 2577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AAD80-08FF-43B1-9485-6ECF7E63B4F4}">
      <dsp:nvSpPr>
        <dsp:cNvPr id="0" name=""/>
        <dsp:cNvSpPr/>
      </dsp:nvSpPr>
      <dsp:spPr>
        <a:xfrm>
          <a:off x="441541" y="1843579"/>
          <a:ext cx="936732" cy="624485"/>
        </a:xfrm>
        <a:prstGeom prst="rect">
          <a:avLst/>
        </a:prstGeom>
        <a:blipFill>
          <a:blip xmlns:r="http://schemas.openxmlformats.org/officeDocument/2006/relationships" r:embed="rId2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</a:blip>
          <a:srcRect/>
          <a:stretch>
            <a:fillRect t="-25000" b="-25000"/>
          </a:stretch>
        </a:blip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CE365-C331-49CE-A963-ADF9FF475909}">
      <dsp:nvSpPr>
        <dsp:cNvPr id="0" name=""/>
        <dsp:cNvSpPr/>
      </dsp:nvSpPr>
      <dsp:spPr>
        <a:xfrm>
          <a:off x="1417385" y="2507116"/>
          <a:ext cx="1327118" cy="819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Red Button</a:t>
          </a:r>
        </a:p>
      </dsp:txBody>
      <dsp:txXfrm>
        <a:off x="1417385" y="2507116"/>
        <a:ext cx="1327118" cy="819737"/>
      </dsp:txXfrm>
    </dsp:sp>
    <dsp:sp modelId="{ADA13887-ECD2-43B6-A338-B70F6D2E5FB8}">
      <dsp:nvSpPr>
        <dsp:cNvPr id="0" name=""/>
        <dsp:cNvSpPr/>
      </dsp:nvSpPr>
      <dsp:spPr>
        <a:xfrm>
          <a:off x="1300293" y="2390125"/>
          <a:ext cx="318722" cy="318804"/>
        </a:xfrm>
        <a:prstGeom prst="halfFrame">
          <a:avLst>
            <a:gd name="adj1" fmla="val 25770"/>
            <a:gd name="adj2" fmla="val 2577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7121F1-35B9-4CD4-8878-5997B831E4B1}">
      <dsp:nvSpPr>
        <dsp:cNvPr id="0" name=""/>
        <dsp:cNvSpPr/>
      </dsp:nvSpPr>
      <dsp:spPr>
        <a:xfrm rot="5400000">
          <a:off x="2552063" y="2390166"/>
          <a:ext cx="318804" cy="318722"/>
        </a:xfrm>
        <a:prstGeom prst="halfFrame">
          <a:avLst>
            <a:gd name="adj1" fmla="val 25770"/>
            <a:gd name="adj2" fmla="val 2577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2B431-C04F-403E-A0CE-20EE89B485CA}">
      <dsp:nvSpPr>
        <dsp:cNvPr id="0" name=""/>
        <dsp:cNvSpPr/>
      </dsp:nvSpPr>
      <dsp:spPr>
        <a:xfrm rot="16200000">
          <a:off x="1300252" y="3125241"/>
          <a:ext cx="318804" cy="318722"/>
        </a:xfrm>
        <a:prstGeom prst="halfFrame">
          <a:avLst>
            <a:gd name="adj1" fmla="val 25770"/>
            <a:gd name="adj2" fmla="val 2577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F8DC84-7C6D-409B-9AC5-4429A015E7E7}">
      <dsp:nvSpPr>
        <dsp:cNvPr id="0" name=""/>
        <dsp:cNvSpPr/>
      </dsp:nvSpPr>
      <dsp:spPr>
        <a:xfrm rot="10800000">
          <a:off x="2552104" y="3125200"/>
          <a:ext cx="318722" cy="318804"/>
        </a:xfrm>
        <a:prstGeom prst="halfFrame">
          <a:avLst>
            <a:gd name="adj1" fmla="val 25770"/>
            <a:gd name="adj2" fmla="val 2577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14B48-B04F-469F-9A7D-C016650E6B20}">
      <dsp:nvSpPr>
        <dsp:cNvPr id="0" name=""/>
        <dsp:cNvSpPr/>
      </dsp:nvSpPr>
      <dsp:spPr>
        <a:xfrm>
          <a:off x="1584451" y="3651523"/>
          <a:ext cx="1748612" cy="174907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6DCA9-9B52-4BFB-A4AA-1DC33F914CC5}">
      <dsp:nvSpPr>
        <dsp:cNvPr id="0" name=""/>
        <dsp:cNvSpPr/>
      </dsp:nvSpPr>
      <dsp:spPr>
        <a:xfrm>
          <a:off x="2502635" y="1762862"/>
          <a:ext cx="519324" cy="519038"/>
        </a:xfrm>
        <a:prstGeom prst="donut">
          <a:avLst>
            <a:gd name="adj" fmla="val 7460"/>
          </a:avLst>
        </a:prstGeom>
        <a:solidFill>
          <a:schemeClr val="accent4">
            <a:hueOff val="235062"/>
            <a:satOff val="1019"/>
            <a:lumOff val="672"/>
            <a:alphaOff val="0"/>
          </a:schemeClr>
        </a:solidFill>
        <a:ln w="12700" cap="flat" cmpd="sng" algn="ctr">
          <a:solidFill>
            <a:schemeClr val="accent4">
              <a:hueOff val="235062"/>
              <a:satOff val="1019"/>
              <a:lumOff val="6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980FDE-01A9-4CA8-A419-EF649A845079}">
      <dsp:nvSpPr>
        <dsp:cNvPr id="0" name=""/>
        <dsp:cNvSpPr/>
      </dsp:nvSpPr>
      <dsp:spPr>
        <a:xfrm>
          <a:off x="1651635" y="3786202"/>
          <a:ext cx="1614946" cy="1614397"/>
        </a:xfrm>
        <a:prstGeom prst="ellipse">
          <a:avLst/>
        </a:prstGeom>
        <a:blipFill>
          <a:blip xmlns:r="http://schemas.openxmlformats.org/officeDocument/2006/relationships" r:embed="rId1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</a:blip>
          <a:srcRect/>
          <a:stretch>
            <a:fillRect l="-21000" r="-2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7FC99D-138D-4859-86CC-1A18D85DBB98}">
      <dsp:nvSpPr>
        <dsp:cNvPr id="0" name=""/>
        <dsp:cNvSpPr/>
      </dsp:nvSpPr>
      <dsp:spPr>
        <a:xfrm>
          <a:off x="3015958" y="3224638"/>
          <a:ext cx="1710580" cy="1804057"/>
        </a:xfrm>
        <a:prstGeom prst="ellipse">
          <a:avLst/>
        </a:prstGeom>
        <a:solidFill>
          <a:schemeClr val="accent4">
            <a:hueOff val="470124"/>
            <a:satOff val="2038"/>
            <a:lumOff val="1345"/>
            <a:alphaOff val="0"/>
          </a:schemeClr>
        </a:solidFill>
        <a:ln w="12700" cap="flat" cmpd="sng" algn="ctr">
          <a:solidFill>
            <a:schemeClr val="accent4">
              <a:hueOff val="470124"/>
              <a:satOff val="2038"/>
              <a:lumOff val="13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E222A-D421-4B68-AB29-BFD4E8310860}">
      <dsp:nvSpPr>
        <dsp:cNvPr id="0" name=""/>
        <dsp:cNvSpPr/>
      </dsp:nvSpPr>
      <dsp:spPr>
        <a:xfrm>
          <a:off x="3116983" y="3330707"/>
          <a:ext cx="1508533" cy="1591917"/>
        </a:xfrm>
        <a:prstGeom prst="ellipse">
          <a:avLst/>
        </a:prstGeom>
        <a:blipFill>
          <a:blip xmlns:r="http://schemas.openxmlformats.org/officeDocument/2006/relationships" r:embed="rId2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</a:blip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B2C66C-1083-45FB-9B8C-6839C416493D}">
      <dsp:nvSpPr>
        <dsp:cNvPr id="0" name=""/>
        <dsp:cNvSpPr/>
      </dsp:nvSpPr>
      <dsp:spPr>
        <a:xfrm>
          <a:off x="2651368" y="1853817"/>
          <a:ext cx="1680493" cy="1644546"/>
        </a:xfrm>
        <a:prstGeom prst="ellipse">
          <a:avLst/>
        </a:prstGeom>
        <a:solidFill>
          <a:schemeClr val="accent4">
            <a:hueOff val="705186"/>
            <a:satOff val="3057"/>
            <a:lumOff val="2017"/>
            <a:alphaOff val="0"/>
          </a:schemeClr>
        </a:solidFill>
        <a:ln w="12700" cap="flat" cmpd="sng" algn="ctr">
          <a:solidFill>
            <a:schemeClr val="accent4">
              <a:hueOff val="705186"/>
              <a:satOff val="3057"/>
              <a:lumOff val="20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62DA6E-3BF4-480C-90C7-0A5E67B28FA2}">
      <dsp:nvSpPr>
        <dsp:cNvPr id="0" name=""/>
        <dsp:cNvSpPr/>
      </dsp:nvSpPr>
      <dsp:spPr>
        <a:xfrm>
          <a:off x="3905525" y="706352"/>
          <a:ext cx="384197" cy="384359"/>
        </a:xfrm>
        <a:prstGeom prst="donut">
          <a:avLst>
            <a:gd name="adj" fmla="val 7460"/>
          </a:avLst>
        </a:prstGeom>
        <a:solidFill>
          <a:schemeClr val="accent4">
            <a:hueOff val="940248"/>
            <a:satOff val="4075"/>
            <a:lumOff val="2689"/>
            <a:alphaOff val="0"/>
          </a:schemeClr>
        </a:solidFill>
        <a:ln w="12700" cap="flat" cmpd="sng" algn="ctr">
          <a:solidFill>
            <a:schemeClr val="accent4">
              <a:hueOff val="940248"/>
              <a:satOff val="4075"/>
              <a:lumOff val="26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C9658-2C9D-4A29-A9F0-1DEB919906BE}">
      <dsp:nvSpPr>
        <dsp:cNvPr id="0" name=""/>
        <dsp:cNvSpPr/>
      </dsp:nvSpPr>
      <dsp:spPr>
        <a:xfrm>
          <a:off x="4386138" y="513954"/>
          <a:ext cx="192098" cy="192398"/>
        </a:xfrm>
        <a:prstGeom prst="donut">
          <a:avLst>
            <a:gd name="adj" fmla="val 7460"/>
          </a:avLst>
        </a:prstGeom>
        <a:solidFill>
          <a:schemeClr val="accent4">
            <a:hueOff val="1175310"/>
            <a:satOff val="5094"/>
            <a:lumOff val="3361"/>
            <a:alphaOff val="0"/>
          </a:schemeClr>
        </a:solidFill>
        <a:ln w="12700" cap="flat" cmpd="sng" algn="ctr">
          <a:solidFill>
            <a:schemeClr val="accent4">
              <a:hueOff val="1175310"/>
              <a:satOff val="5094"/>
              <a:lumOff val="33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04D39-089E-408D-974C-08D2091AAF54}">
      <dsp:nvSpPr>
        <dsp:cNvPr id="0" name=""/>
        <dsp:cNvSpPr/>
      </dsp:nvSpPr>
      <dsp:spPr>
        <a:xfrm>
          <a:off x="2740159" y="1940779"/>
          <a:ext cx="1503643" cy="1471081"/>
        </a:xfrm>
        <a:prstGeom prst="ellipse">
          <a:avLst/>
        </a:prstGeom>
        <a:blipFill>
          <a:blip xmlns:r="http://schemas.openxmlformats.org/officeDocument/2006/relationships" r:embed="rId3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</a:blip>
          <a:srcRect/>
          <a:stretch>
            <a:fillRect t="-18000" b="-1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60AB58-4797-4DA5-B27E-E1282666DF41}">
      <dsp:nvSpPr>
        <dsp:cNvPr id="0" name=""/>
        <dsp:cNvSpPr/>
      </dsp:nvSpPr>
      <dsp:spPr>
        <a:xfrm>
          <a:off x="3378897" y="1132690"/>
          <a:ext cx="822446" cy="822503"/>
        </a:xfrm>
        <a:prstGeom prst="ellipse">
          <a:avLst/>
        </a:prstGeom>
        <a:solidFill>
          <a:schemeClr val="accent4">
            <a:hueOff val="1410372"/>
            <a:satOff val="6113"/>
            <a:lumOff val="4034"/>
            <a:alphaOff val="0"/>
          </a:schemeClr>
        </a:solidFill>
        <a:ln w="12700" cap="flat" cmpd="sng" algn="ctr">
          <a:solidFill>
            <a:schemeClr val="accent4">
              <a:hueOff val="1410372"/>
              <a:satOff val="6113"/>
              <a:lumOff val="40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EA16C-1320-4047-B3D4-EEC68BD19321}">
      <dsp:nvSpPr>
        <dsp:cNvPr id="0" name=""/>
        <dsp:cNvSpPr/>
      </dsp:nvSpPr>
      <dsp:spPr>
        <a:xfrm>
          <a:off x="4578237" y="4357987"/>
          <a:ext cx="288513" cy="288160"/>
        </a:xfrm>
        <a:prstGeom prst="donut">
          <a:avLst>
            <a:gd name="adj" fmla="val 7460"/>
          </a:avLst>
        </a:prstGeom>
        <a:solidFill>
          <a:schemeClr val="accent4">
            <a:hueOff val="1645434"/>
            <a:satOff val="7132"/>
            <a:lumOff val="4706"/>
            <a:alphaOff val="0"/>
          </a:schemeClr>
        </a:solidFill>
        <a:ln w="12700" cap="flat" cmpd="sng" algn="ctr">
          <a:solidFill>
            <a:schemeClr val="accent4">
              <a:hueOff val="1645434"/>
              <a:satOff val="7132"/>
              <a:lumOff val="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8B0C4-C37D-4E09-B48F-B8CC7BDEAF97}">
      <dsp:nvSpPr>
        <dsp:cNvPr id="0" name=""/>
        <dsp:cNvSpPr/>
      </dsp:nvSpPr>
      <dsp:spPr>
        <a:xfrm>
          <a:off x="3427104" y="1181226"/>
          <a:ext cx="726031" cy="725866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t="-10000" b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E72A8C-E240-4336-9725-F1077085F41C}">
      <dsp:nvSpPr>
        <dsp:cNvPr id="0" name=""/>
        <dsp:cNvSpPr/>
      </dsp:nvSpPr>
      <dsp:spPr>
        <a:xfrm>
          <a:off x="0" y="2238543"/>
          <a:ext cx="2595162" cy="844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610" tIns="54610" rIns="54610" bIns="5461" numCol="1" spcCol="1270" anchor="b" anchorCtr="0">
          <a:noAutofit/>
        </a:bodyPr>
        <a:lstStyle/>
        <a:p>
          <a:pPr marL="0" lvl="0" indent="0" algn="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4300" kern="1200" dirty="0"/>
            <a:t> </a:t>
          </a:r>
        </a:p>
      </dsp:txBody>
      <dsp:txXfrm>
        <a:off x="0" y="2238543"/>
        <a:ext cx="2595162" cy="844366"/>
      </dsp:txXfrm>
    </dsp:sp>
    <dsp:sp modelId="{62B3FC37-EF36-4BF1-AD25-13F0026217A8}">
      <dsp:nvSpPr>
        <dsp:cNvPr id="0" name=""/>
        <dsp:cNvSpPr/>
      </dsp:nvSpPr>
      <dsp:spPr>
        <a:xfrm>
          <a:off x="4708981" y="3521928"/>
          <a:ext cx="2595162" cy="807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4300" kern="1200" dirty="0"/>
            <a:t> </a:t>
          </a:r>
        </a:p>
      </dsp:txBody>
      <dsp:txXfrm>
        <a:off x="4708981" y="3521928"/>
        <a:ext cx="2595162" cy="807198"/>
      </dsp:txXfrm>
    </dsp:sp>
    <dsp:sp modelId="{CB88066E-EE0C-494D-B51C-1BD17AD2ED44}">
      <dsp:nvSpPr>
        <dsp:cNvPr id="0" name=""/>
        <dsp:cNvSpPr/>
      </dsp:nvSpPr>
      <dsp:spPr>
        <a:xfrm>
          <a:off x="4613297" y="2238543"/>
          <a:ext cx="2595162" cy="1049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4300" kern="1200" dirty="0"/>
            <a:t> </a:t>
          </a:r>
        </a:p>
      </dsp:txBody>
      <dsp:txXfrm>
        <a:off x="4613297" y="2238543"/>
        <a:ext cx="2595162" cy="1049445"/>
      </dsp:txXfrm>
    </dsp:sp>
    <dsp:sp modelId="{2378E94B-FF7D-4CF5-9B45-F7686F4D4503}">
      <dsp:nvSpPr>
        <dsp:cNvPr id="0" name=""/>
        <dsp:cNvSpPr/>
      </dsp:nvSpPr>
      <dsp:spPr>
        <a:xfrm>
          <a:off x="4386138" y="1181226"/>
          <a:ext cx="2595162" cy="725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4300" kern="1200" dirty="0"/>
            <a:t> </a:t>
          </a:r>
        </a:p>
      </dsp:txBody>
      <dsp:txXfrm>
        <a:off x="4386138" y="1181226"/>
        <a:ext cx="2595162" cy="725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8/12/2022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8/12/2022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1D2498CD-A622-4ACC-98D8-8365C1B868F0}" type="datetime1">
              <a:rPr lang="en-US" smtClean="0"/>
              <a:pPr/>
              <a:t>8/12/2022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CF6B-193C-4CEB-9860-F1C5F0818FA3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BC3-4EDC-4C84-BDD0-15F2AD890B92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F3DB-CE40-42F4-BAF4-5D73D1160093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6E5-33C6-44C3-9324-1BC5DF93F43F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1D9-07E1-4387-AF34-89EE2802766D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E85B-B39A-43E9-82DE-E3279D984288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C95-D35D-47FC-816D-E56328637043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63A7-695C-4C09-B334-6924060F5B71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D02-49B3-41C1-9893-391F698AE757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C91-90B4-40B7-917F-BAE86E369F96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B525-F3F4-481A-B8D5-B732FA9EB082}" type="datetime1">
              <a:rPr lang="en-US" smtClean="0"/>
              <a:pPr/>
              <a:t>8/12/2022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698958-C409-425F-89E5-538B9A8379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0" t="24027" r="27470" b="23474"/>
          <a:stretch/>
        </p:blipFill>
        <p:spPr>
          <a:xfrm flipH="1">
            <a:off x="4474743" y="-99392"/>
            <a:ext cx="7713497" cy="74168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Modern Battleship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DFS Workshop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415B2F-E9E4-4A33-9CDF-26E44D4128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07"/>
          <a:stretch/>
        </p:blipFill>
        <p:spPr>
          <a:xfrm>
            <a:off x="2494012" y="5301208"/>
            <a:ext cx="1216284" cy="1207221"/>
          </a:xfrm>
          <a:prstGeom prst="rect">
            <a:avLst/>
          </a:prstGeom>
        </p:spPr>
      </p:pic>
      <p:pic>
        <p:nvPicPr>
          <p:cNvPr id="1026" name="Picture 2" descr="Image result for arduino">
            <a:extLst>
              <a:ext uri="{FF2B5EF4-FFF2-40B4-BE49-F238E27FC236}">
                <a16:creationId xmlns:a16="http://schemas.microsoft.com/office/drawing/2014/main" id="{6B16952D-4C4C-49ED-A478-4540A8053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056" y="5301208"/>
            <a:ext cx="1216284" cy="121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visual basic">
            <a:extLst>
              <a:ext uri="{FF2B5EF4-FFF2-40B4-BE49-F238E27FC236}">
                <a16:creationId xmlns:a16="http://schemas.microsoft.com/office/drawing/2014/main" id="{17DEFE09-A6E7-4C74-880B-AF6125E13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763" y="5298701"/>
            <a:ext cx="1216284" cy="121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16832"/>
            <a:ext cx="10801200" cy="4680519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Battleship</a:t>
            </a:r>
          </a:p>
          <a:p>
            <a:pPr lvl="1"/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2 Players</a:t>
            </a:r>
          </a:p>
          <a:p>
            <a:pPr lvl="1"/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Players place their ships (each ship occupies different number of coordinates)</a:t>
            </a:r>
          </a:p>
          <a:p>
            <a:pPr lvl="1"/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Players choose a coordinate to attack</a:t>
            </a:r>
          </a:p>
          <a:p>
            <a:pPr lvl="1"/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Whoever destroy all opponent’s ship wins</a:t>
            </a:r>
          </a:p>
          <a:p>
            <a:pPr lvl="1"/>
            <a:endParaRPr lang="en-US" dirty="0"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Battleship Interactive</a:t>
            </a:r>
          </a:p>
          <a:p>
            <a:pPr lvl="1"/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Table with LED and sensors to sense placement of physical ships</a:t>
            </a:r>
          </a:p>
          <a:p>
            <a:pPr lvl="1"/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Ship will light up when placement confirmed</a:t>
            </a:r>
          </a:p>
          <a:p>
            <a:pPr lvl="1"/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LED will turn off when the spot is hit</a:t>
            </a:r>
          </a:p>
          <a:p>
            <a:pPr lvl="1"/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Same gameplay as battleship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13A790-A791-40BA-B03A-C0426F0460F7}"/>
              </a:ext>
            </a:extLst>
          </p:cNvPr>
          <p:cNvSpPr txBox="1">
            <a:spLocks/>
          </p:cNvSpPr>
          <p:nvPr/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spc="0" baseline="0">
                <a:ln w="9525">
                  <a:noFill/>
                  <a:prstDash val="solid"/>
                </a:ln>
                <a:solidFill>
                  <a:schemeClr val="accent5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Project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B025-2D02-434A-B2EA-51909764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429D2-9DBF-4F1B-9E5D-F1791F253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023" y="1988840"/>
            <a:ext cx="9134391" cy="411480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Battleship FFA</a:t>
            </a:r>
          </a:p>
          <a:p>
            <a:pPr lvl="1"/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2 to 4 Players (Players can be computer also)</a:t>
            </a:r>
          </a:p>
          <a:p>
            <a:pPr lvl="1"/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Same game play Style</a:t>
            </a:r>
          </a:p>
          <a:p>
            <a:pPr lvl="1"/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Can choose between co-op mode or free-for-all game style</a:t>
            </a:r>
          </a:p>
          <a:p>
            <a:pPr lvl="1"/>
            <a:endParaRPr lang="en-US" dirty="0"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Battleship Tactics</a:t>
            </a:r>
          </a:p>
          <a:p>
            <a:pPr lvl="1"/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2 Players </a:t>
            </a:r>
          </a:p>
          <a:p>
            <a:pPr lvl="1"/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Choose 4 stats base on a point buy system</a:t>
            </a:r>
          </a:p>
          <a:p>
            <a:pPr lvl="1"/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Stats will affect the action numbers in a turn, range of fire, types of ships available, number of ships in beginning, visibility range , etc.</a:t>
            </a:r>
          </a:p>
          <a:p>
            <a:pPr lvl="1"/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Same game play style as Battleship FFA but ships can move, fire more shots and tactics required</a:t>
            </a:r>
          </a:p>
        </p:txBody>
      </p:sp>
    </p:spTree>
    <p:extLst>
      <p:ext uri="{BB962C8B-B14F-4D97-AF65-F5344CB8AC3E}">
        <p14:creationId xmlns:p14="http://schemas.microsoft.com/office/powerpoint/2010/main" val="255130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F958-59F6-491E-B042-6DF678D5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87" y="-304800"/>
            <a:ext cx="9144001" cy="1371600"/>
          </a:xfrm>
        </p:spPr>
        <p:txBody>
          <a:bodyPr/>
          <a:lstStyle/>
          <a:p>
            <a:r>
              <a:rPr lang="en-SG" dirty="0"/>
              <a:t>Peripherals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7646B7-5F1F-4909-A80C-4B3912B7CF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743152"/>
              </p:ext>
            </p:extLst>
          </p:nvPr>
        </p:nvGraphicFramePr>
        <p:xfrm>
          <a:off x="2638028" y="381000"/>
          <a:ext cx="5456863" cy="6489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D1EF9A5-B8D0-4C8C-8BE3-448FDBA126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8375268"/>
              </p:ext>
            </p:extLst>
          </p:nvPr>
        </p:nvGraphicFramePr>
        <p:xfrm>
          <a:off x="621804" y="2420888"/>
          <a:ext cx="3312368" cy="3444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AF2EAA8E-9726-44C5-A4F1-0B4194C9A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0311382"/>
              </p:ext>
            </p:extLst>
          </p:nvPr>
        </p:nvGraphicFramePr>
        <p:xfrm>
          <a:off x="5270988" y="1196752"/>
          <a:ext cx="7304144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7746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9ACB-FEA6-459E-9641-A1F68F1E7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43744"/>
          </a:xfrm>
        </p:spPr>
        <p:txBody>
          <a:bodyPr/>
          <a:lstStyle/>
          <a:p>
            <a:r>
              <a:rPr lang="en-SG" dirty="0"/>
              <a:t>Circuit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CD0EC1-60EF-45F1-BBA4-7458F3BB5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860" y="1068004"/>
            <a:ext cx="9649072" cy="578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6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2CCD-6D7E-438E-B001-F3769FBC8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-318864"/>
            <a:ext cx="9144001" cy="1371600"/>
          </a:xfrm>
        </p:spPr>
        <p:txBody>
          <a:bodyPr/>
          <a:lstStyle/>
          <a:p>
            <a:r>
              <a:rPr lang="en-SG" dirty="0"/>
              <a:t>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61458A-DB03-4E9F-B6B9-B295E42F6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821" y="1124744"/>
            <a:ext cx="9999182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4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AF23-4B9F-4667-B949-4959AEC60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43744"/>
          </a:xfrm>
        </p:spPr>
        <p:txBody>
          <a:bodyPr/>
          <a:lstStyle/>
          <a:p>
            <a:r>
              <a:rPr lang="en-SG" dirty="0"/>
              <a:t>Hardware</a:t>
            </a:r>
          </a:p>
        </p:txBody>
      </p:sp>
      <p:pic>
        <p:nvPicPr>
          <p:cNvPr id="5" name="Content Placeholder 4" descr="A circuit board&#10;&#10;Description generated with very high confidence">
            <a:extLst>
              <a:ext uri="{FF2B5EF4-FFF2-40B4-BE49-F238E27FC236}">
                <a16:creationId xmlns:a16="http://schemas.microsoft.com/office/drawing/2014/main" id="{751FCA35-0683-4939-88AA-7D6F493A4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11" y="1556793"/>
            <a:ext cx="2862806" cy="477134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 descr="A circuit board&#10;&#10;Description generated with very high confidence">
            <a:extLst>
              <a:ext uri="{FF2B5EF4-FFF2-40B4-BE49-F238E27FC236}">
                <a16:creationId xmlns:a16="http://schemas.microsoft.com/office/drawing/2014/main" id="{78FCE9E8-1898-4DFD-92CB-899455C409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91" y="1556792"/>
            <a:ext cx="3840427" cy="230425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9AD235-16CC-469D-BBC8-A82BC97998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110636" y="1556792"/>
            <a:ext cx="3578508" cy="477134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7" name="Picture 16" descr="A circuit board&#10;&#10;Description generated with very high confidence">
            <a:extLst>
              <a:ext uri="{FF2B5EF4-FFF2-40B4-BE49-F238E27FC236}">
                <a16:creationId xmlns:a16="http://schemas.microsoft.com/office/drawing/2014/main" id="{D598571B-707B-4F5F-8953-B2055B2248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92547" y="3255793"/>
            <a:ext cx="2304258" cy="3840429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894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49C11C-71DC-49B6-ACD8-27E3AE088D14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1278</TotalTime>
  <Words>192</Words>
  <Application>Microsoft Office PowerPoint</Application>
  <PresentationFormat>Custom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Blue atom design template</vt:lpstr>
      <vt:lpstr>Modern Battleship</vt:lpstr>
      <vt:lpstr>PowerPoint Presentation</vt:lpstr>
      <vt:lpstr>Project</vt:lpstr>
      <vt:lpstr>Peripherals</vt:lpstr>
      <vt:lpstr>Circuit</vt:lpstr>
      <vt:lpstr>Design</vt:lpstr>
      <vt:lpstr>Hardware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Battleship</dc:title>
  <dc:creator>Ian Lim</dc:creator>
  <cp:lastModifiedBy>Lim Ee Yang</cp:lastModifiedBy>
  <cp:revision>49</cp:revision>
  <dcterms:created xsi:type="dcterms:W3CDTF">2018-02-06T10:03:25Z</dcterms:created>
  <dcterms:modified xsi:type="dcterms:W3CDTF">2022-08-12T15:22:10Z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