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816">
          <p15:clr>
            <a:srgbClr val="A4A3A4"/>
          </p15:clr>
        </p15:guide>
        <p15:guide id="3" pos="288">
          <p15:clr>
            <a:srgbClr val="A4A3A4"/>
          </p15:clr>
        </p15:guide>
        <p15:guide id="4" pos="696">
          <p15:clr>
            <a:srgbClr val="A4A3A4"/>
          </p15:clr>
        </p15:guide>
        <p15:guide id="5" pos="1224">
          <p15:clr>
            <a:srgbClr val="A4A3A4"/>
          </p15:clr>
        </p15:guide>
        <p15:guide id="6" pos="1344">
          <p15:clr>
            <a:srgbClr val="A4A3A4"/>
          </p15:clr>
        </p15:guide>
        <p15:guide id="7" pos="1752">
          <p15:clr>
            <a:srgbClr val="A4A3A4"/>
          </p15:clr>
        </p15:guide>
        <p15:guide id="8" pos="1872">
          <p15:clr>
            <a:srgbClr val="A4A3A4"/>
          </p15:clr>
        </p15:guide>
        <p15:guide id="9" pos="2280">
          <p15:clr>
            <a:srgbClr val="A4A3A4"/>
          </p15:clr>
        </p15:guide>
        <p15:guide id="10" pos="2400">
          <p15:clr>
            <a:srgbClr val="A4A3A4"/>
          </p15:clr>
        </p15:guide>
        <p15:guide id="11" pos="2808">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http://customooxmlschemas.google.com/">
      <go:slidesCustomData xmlns:go="http://customooxmlschemas.google.com/" r:id="rId15" roundtripDataSignature="AMtx7mgu9hdRGbaUd62ErGuN+0d0Q6r/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816"/>
        <p:guide pos="288"/>
        <p:guide pos="696"/>
        <p:guide pos="1224"/>
        <p:guide pos="1344"/>
        <p:guide pos="1752"/>
        <p:guide pos="1872"/>
        <p:guide pos="2280"/>
        <p:guide pos="2400"/>
        <p:guide pos="2808"/>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724939" cy="472190"/>
          </a:xfrm>
          <a:prstGeom prst="rect">
            <a:avLst/>
          </a:prstGeom>
          <a:noFill/>
          <a:ln>
            <a:noFill/>
          </a:ln>
        </p:spPr>
        <p:txBody>
          <a:bodyPr anchorCtr="0" anchor="t" bIns="0" lIns="237075" spcFirstLastPara="1" rIns="237075" wrap="square" tIns="237075">
            <a:noAutofit/>
          </a:bodyPr>
          <a:lstStyle>
            <a:lvl1pPr lvl="0" marR="0" rtl="0" algn="l">
              <a:spcBef>
                <a:spcPts val="0"/>
              </a:spcBef>
              <a:spcAft>
                <a:spcPts val="0"/>
              </a:spcAft>
              <a:buSzPts val="1400"/>
              <a:buNone/>
              <a:defRPr b="1" i="0" sz="8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883965" y="0"/>
            <a:ext cx="1431235" cy="472190"/>
          </a:xfrm>
          <a:prstGeom prst="rect">
            <a:avLst/>
          </a:prstGeom>
          <a:noFill/>
          <a:ln>
            <a:noFill/>
          </a:ln>
        </p:spPr>
        <p:txBody>
          <a:bodyPr anchorCtr="0" anchor="t" bIns="0" lIns="237075" spcFirstLastPara="1" rIns="237075" wrap="square" tIns="237075">
            <a:noAutofit/>
          </a:bodyPr>
          <a:lstStyle>
            <a:lvl1pPr lvl="0" marR="0" rtl="0" algn="r">
              <a:spcBef>
                <a:spcPts val="0"/>
              </a:spcBef>
              <a:spcAft>
                <a:spcPts val="0"/>
              </a:spcAft>
              <a:buSzPts val="1400"/>
              <a:buNone/>
              <a:defRPr b="0" i="0" sz="8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00" lIns="96625" spcFirstLastPara="1" rIns="96625" wrap="square" tIns="48300">
            <a:noAutofit/>
          </a:bodyPr>
          <a:lstStyle>
            <a:lvl1pPr indent="-285750" lvl="0" marL="457200" marR="0" rtl="0" algn="l">
              <a:lnSpc>
                <a:spcPct val="100000"/>
              </a:lnSpc>
              <a:spcBef>
                <a:spcPts val="200"/>
              </a:spcBef>
              <a:spcAft>
                <a:spcPts val="0"/>
              </a:spcAft>
              <a:buClr>
                <a:schemeClr val="dk1"/>
              </a:buClr>
              <a:buSzPts val="900"/>
              <a:buFont typeface="Noto Sans Symbols"/>
              <a:buChar char="▪"/>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100000"/>
              </a:lnSpc>
              <a:spcBef>
                <a:spcPts val="200"/>
              </a:spcBef>
              <a:spcAft>
                <a:spcPts val="0"/>
              </a:spcAft>
              <a:buClr>
                <a:schemeClr val="dk1"/>
              </a:buClr>
              <a:buSzPts val="900"/>
              <a:buFont typeface="Quattrocento Sans"/>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100000"/>
              </a:lnSpc>
              <a:spcBef>
                <a:spcPts val="20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100000"/>
              </a:lnSpc>
              <a:spcBef>
                <a:spcPts val="200"/>
              </a:spcBef>
              <a:spcAft>
                <a:spcPts val="0"/>
              </a:spcAft>
              <a:buClr>
                <a:schemeClr val="dk1"/>
              </a:buClr>
              <a:buSzPts val="900"/>
              <a:buFont typeface="Courier New"/>
              <a:buChar char="o"/>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100000"/>
              </a:lnSpc>
              <a:spcBef>
                <a:spcPts val="200"/>
              </a:spcBef>
              <a:spcAft>
                <a:spcPts val="0"/>
              </a:spcAft>
              <a:buClr>
                <a:schemeClr val="dk1"/>
              </a:buClr>
              <a:buSzPts val="900"/>
              <a:buFont typeface="Quattrocento Sans"/>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20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129010"/>
            <a:ext cx="5724939" cy="472190"/>
          </a:xfrm>
          <a:prstGeom prst="rect">
            <a:avLst/>
          </a:prstGeom>
          <a:noFill/>
          <a:ln>
            <a:noFill/>
          </a:ln>
        </p:spPr>
        <p:txBody>
          <a:bodyPr anchorCtr="0" anchor="b" bIns="237075" lIns="237075" spcFirstLastPara="1" rIns="237075" wrap="square" tIns="0">
            <a:noAutofit/>
          </a:bodyPr>
          <a:lstStyle>
            <a:lvl1pPr lvl="0" marR="0" rtl="0" algn="l">
              <a:spcBef>
                <a:spcPts val="0"/>
              </a:spcBef>
              <a:spcAft>
                <a:spcPts val="0"/>
              </a:spcAft>
              <a:buSzPts val="1400"/>
              <a:buNone/>
              <a:defRPr b="0" i="1" sz="8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883965" y="9129010"/>
            <a:ext cx="1431235" cy="472190"/>
          </a:xfrm>
          <a:prstGeom prst="rect">
            <a:avLst/>
          </a:prstGeom>
          <a:noFill/>
          <a:ln>
            <a:noFill/>
          </a:ln>
        </p:spPr>
        <p:txBody>
          <a:bodyPr anchorCtr="0" anchor="b" bIns="237075" lIns="237075" spcFirstLastPara="1" rIns="237075" wrap="square" tIns="0">
            <a:noAutofit/>
          </a:bodyPr>
          <a:lstStyle/>
          <a:p>
            <a:pPr indent="0" lvl="0" marL="0" marR="0" rtl="0" algn="r">
              <a:spcBef>
                <a:spcPts val="0"/>
              </a:spcBef>
              <a:spcAft>
                <a:spcPts val="0"/>
              </a:spcAft>
              <a:buNone/>
            </a:pPr>
            <a:fld id="{00000000-1234-1234-1234-123412341234}" type="slidenum">
              <a:rPr b="0" i="0" lang="en-US" sz="800" u="none" cap="none" strike="noStrike">
                <a:solidFill>
                  <a:schemeClr val="dk1"/>
                </a:solidFill>
                <a:latin typeface="Quattrocento Sans"/>
                <a:ea typeface="Quattrocento Sans"/>
                <a:cs typeface="Quattrocento Sans"/>
                <a:sym typeface="Quattrocento Sans"/>
              </a:rPr>
              <a:t>‹#›</a:t>
            </a:fld>
            <a:endParaRPr b="0" i="0" sz="8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1:notes"/>
          <p:cNvSpPr txBox="1"/>
          <p:nvPr>
            <p:ph idx="1" type="body"/>
          </p:nvPr>
        </p:nvSpPr>
        <p:spPr>
          <a:xfrm>
            <a:off x="731520" y="4560570"/>
            <a:ext cx="5852160" cy="4320540"/>
          </a:xfrm>
          <a:prstGeom prst="rect">
            <a:avLst/>
          </a:prstGeom>
          <a:noFill/>
          <a:ln>
            <a:noFill/>
          </a:ln>
        </p:spPr>
        <p:txBody>
          <a:bodyPr anchorCtr="0" anchor="t" bIns="48300" lIns="96625" spcFirstLastPara="1" rIns="96625" wrap="square" tIns="48300">
            <a:noAutofit/>
          </a:bodyPr>
          <a:lstStyle/>
          <a:p>
            <a:pPr indent="-57150" lvl="0" marL="114300" rtl="0" algn="l">
              <a:lnSpc>
                <a:spcPct val="100000"/>
              </a:lnSpc>
              <a:spcBef>
                <a:spcPts val="0"/>
              </a:spcBef>
              <a:spcAft>
                <a:spcPts val="0"/>
              </a:spcAft>
              <a:buClr>
                <a:schemeClr val="dk1"/>
              </a:buClr>
              <a:buSzPts val="900"/>
              <a:buNone/>
            </a:pPr>
            <a:r>
              <a:t/>
            </a:r>
            <a:endParaRPr/>
          </a:p>
        </p:txBody>
      </p:sp>
      <p:sp>
        <p:nvSpPr>
          <p:cNvPr id="120" name="Google Shape;120;p1:notes"/>
          <p:cNvSpPr txBox="1"/>
          <p:nvPr>
            <p:ph idx="3" type="hdr"/>
          </p:nvPr>
        </p:nvSpPr>
        <p:spPr>
          <a:xfrm>
            <a:off x="0" y="0"/>
            <a:ext cx="5724939" cy="472190"/>
          </a:xfrm>
          <a:prstGeom prst="rect">
            <a:avLst/>
          </a:prstGeom>
          <a:noFill/>
          <a:ln>
            <a:noFill/>
          </a:ln>
        </p:spPr>
        <p:txBody>
          <a:bodyPr anchorCtr="0" anchor="t" bIns="0" lIns="237075" spcFirstLastPara="1" rIns="237075" wrap="square" tIns="237075">
            <a:noAutofit/>
          </a:bodyPr>
          <a:lstStyle/>
          <a:p>
            <a:pPr indent="0" lvl="0" marL="0" rtl="0" algn="l">
              <a:spcBef>
                <a:spcPts val="0"/>
              </a:spcBef>
              <a:spcAft>
                <a:spcPts val="0"/>
              </a:spcAft>
              <a:buNone/>
            </a:pPr>
            <a:r>
              <a:rPr lang="en-US"/>
              <a:t>Group 2: Matthew Kane, Elena Petrov, Edward Salinas</a:t>
            </a:r>
            <a:endParaRPr/>
          </a:p>
        </p:txBody>
      </p:sp>
      <p:sp>
        <p:nvSpPr>
          <p:cNvPr id="121" name="Google Shape;121;p1:notes"/>
          <p:cNvSpPr txBox="1"/>
          <p:nvPr>
            <p:ph idx="10" type="dt"/>
          </p:nvPr>
        </p:nvSpPr>
        <p:spPr>
          <a:xfrm>
            <a:off x="5883965" y="0"/>
            <a:ext cx="1431235" cy="472190"/>
          </a:xfrm>
          <a:prstGeom prst="rect">
            <a:avLst/>
          </a:prstGeom>
          <a:noFill/>
          <a:ln>
            <a:noFill/>
          </a:ln>
        </p:spPr>
        <p:txBody>
          <a:bodyPr anchorCtr="0" anchor="t" bIns="0" lIns="237075" spcFirstLastPara="1" rIns="237075" wrap="square" tIns="237075">
            <a:noAutofit/>
          </a:bodyPr>
          <a:lstStyle/>
          <a:p>
            <a:pPr indent="0" lvl="0" marL="0" rtl="0" algn="r">
              <a:spcBef>
                <a:spcPts val="0"/>
              </a:spcBef>
              <a:spcAft>
                <a:spcPts val="0"/>
              </a:spcAft>
              <a:buNone/>
            </a:pPr>
            <a:r>
              <a:rPr lang="en-US"/>
              <a:t>8/9/2019</a:t>
            </a:r>
            <a:endParaRPr/>
          </a:p>
        </p:txBody>
      </p:sp>
      <p:sp>
        <p:nvSpPr>
          <p:cNvPr id="122" name="Google Shape;122;p1:notes"/>
          <p:cNvSpPr txBox="1"/>
          <p:nvPr>
            <p:ph idx="11" type="ftr"/>
          </p:nvPr>
        </p:nvSpPr>
        <p:spPr>
          <a:xfrm>
            <a:off x="0" y="9129010"/>
            <a:ext cx="5724939" cy="472190"/>
          </a:xfrm>
          <a:prstGeom prst="rect">
            <a:avLst/>
          </a:prstGeom>
          <a:noFill/>
          <a:ln>
            <a:noFill/>
          </a:ln>
        </p:spPr>
        <p:txBody>
          <a:bodyPr anchorCtr="0" anchor="b" bIns="237075" lIns="237075" spcFirstLastPara="1" rIns="237075" wrap="square" tIns="0">
            <a:noAutofit/>
          </a:bodyPr>
          <a:lstStyle/>
          <a:p>
            <a:pPr indent="0" lvl="0" marL="0" rtl="0" algn="l">
              <a:spcBef>
                <a:spcPts val="0"/>
              </a:spcBef>
              <a:spcAft>
                <a:spcPts val="0"/>
              </a:spcAft>
              <a:buNone/>
            </a:pPr>
            <a:r>
              <a:rPr lang="en-US"/>
              <a:t>Final Group Project (Part 2)—Speaker Script, Notes and Annotations</a:t>
            </a:r>
            <a:endParaRPr/>
          </a:p>
        </p:txBody>
      </p:sp>
      <p:sp>
        <p:nvSpPr>
          <p:cNvPr id="123" name="Google Shape;123;p1:notes"/>
          <p:cNvSpPr txBox="1"/>
          <p:nvPr>
            <p:ph idx="12" type="sldNum"/>
          </p:nvPr>
        </p:nvSpPr>
        <p:spPr>
          <a:xfrm>
            <a:off x="5883965" y="9129010"/>
            <a:ext cx="1431235" cy="472190"/>
          </a:xfrm>
          <a:prstGeom prst="rect">
            <a:avLst/>
          </a:prstGeom>
          <a:noFill/>
          <a:ln>
            <a:noFill/>
          </a:ln>
        </p:spPr>
        <p:txBody>
          <a:bodyPr anchorCtr="0" anchor="b" bIns="237075" lIns="237075" spcFirstLastPara="1" rIns="237075"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2:notes"/>
          <p:cNvSpPr txBox="1"/>
          <p:nvPr>
            <p:ph idx="1" type="body"/>
          </p:nvPr>
        </p:nvSpPr>
        <p:spPr>
          <a:xfrm>
            <a:off x="731520" y="4560570"/>
            <a:ext cx="5852160" cy="4320540"/>
          </a:xfrm>
          <a:prstGeom prst="rect">
            <a:avLst/>
          </a:prstGeom>
          <a:noFill/>
          <a:ln>
            <a:noFill/>
          </a:ln>
        </p:spPr>
        <p:txBody>
          <a:bodyPr anchorCtr="0" anchor="t" bIns="48300" lIns="96625" spcFirstLastPara="1" rIns="96625" wrap="square" tIns="48300">
            <a:noAutofit/>
          </a:bodyPr>
          <a:lstStyle/>
          <a:p>
            <a:pPr indent="-57150" lvl="0" marL="114300" rtl="0" algn="l">
              <a:lnSpc>
                <a:spcPct val="100000"/>
              </a:lnSpc>
              <a:spcBef>
                <a:spcPts val="0"/>
              </a:spcBef>
              <a:spcAft>
                <a:spcPts val="0"/>
              </a:spcAft>
              <a:buClr>
                <a:schemeClr val="dk1"/>
              </a:buClr>
              <a:buSzPts val="900"/>
              <a:buNone/>
            </a:pPr>
            <a:r>
              <a:t/>
            </a:r>
            <a:endParaRPr/>
          </a:p>
        </p:txBody>
      </p:sp>
      <p:sp>
        <p:nvSpPr>
          <p:cNvPr id="132" name="Google Shape;132;p2:notes"/>
          <p:cNvSpPr txBox="1"/>
          <p:nvPr>
            <p:ph idx="3" type="hdr"/>
          </p:nvPr>
        </p:nvSpPr>
        <p:spPr>
          <a:xfrm>
            <a:off x="0" y="0"/>
            <a:ext cx="5724939" cy="472190"/>
          </a:xfrm>
          <a:prstGeom prst="rect">
            <a:avLst/>
          </a:prstGeom>
          <a:noFill/>
          <a:ln>
            <a:noFill/>
          </a:ln>
        </p:spPr>
        <p:txBody>
          <a:bodyPr anchorCtr="0" anchor="t" bIns="0" lIns="237075" spcFirstLastPara="1" rIns="237075" wrap="square" tIns="237075">
            <a:noAutofit/>
          </a:bodyPr>
          <a:lstStyle/>
          <a:p>
            <a:pPr indent="0" lvl="0" marL="0" rtl="0" algn="l">
              <a:spcBef>
                <a:spcPts val="0"/>
              </a:spcBef>
              <a:spcAft>
                <a:spcPts val="0"/>
              </a:spcAft>
              <a:buNone/>
            </a:pPr>
            <a:r>
              <a:rPr lang="en-US"/>
              <a:t>Group 2: Matthew Kane, Elena Petrov, Edward Salinas</a:t>
            </a:r>
            <a:endParaRPr/>
          </a:p>
        </p:txBody>
      </p:sp>
      <p:sp>
        <p:nvSpPr>
          <p:cNvPr id="133" name="Google Shape;133;p2:notes"/>
          <p:cNvSpPr txBox="1"/>
          <p:nvPr>
            <p:ph idx="10" type="dt"/>
          </p:nvPr>
        </p:nvSpPr>
        <p:spPr>
          <a:xfrm>
            <a:off x="5883965" y="0"/>
            <a:ext cx="1431235" cy="472190"/>
          </a:xfrm>
          <a:prstGeom prst="rect">
            <a:avLst/>
          </a:prstGeom>
          <a:noFill/>
          <a:ln>
            <a:noFill/>
          </a:ln>
        </p:spPr>
        <p:txBody>
          <a:bodyPr anchorCtr="0" anchor="t" bIns="0" lIns="237075" spcFirstLastPara="1" rIns="237075" wrap="square" tIns="237075">
            <a:noAutofit/>
          </a:bodyPr>
          <a:lstStyle/>
          <a:p>
            <a:pPr indent="0" lvl="0" marL="0" rtl="0" algn="r">
              <a:spcBef>
                <a:spcPts val="0"/>
              </a:spcBef>
              <a:spcAft>
                <a:spcPts val="0"/>
              </a:spcAft>
              <a:buNone/>
            </a:pPr>
            <a:r>
              <a:rPr lang="en-US"/>
              <a:t>8/9/2019</a:t>
            </a:r>
            <a:endParaRPr/>
          </a:p>
        </p:txBody>
      </p:sp>
      <p:sp>
        <p:nvSpPr>
          <p:cNvPr id="134" name="Google Shape;134;p2:notes"/>
          <p:cNvSpPr txBox="1"/>
          <p:nvPr>
            <p:ph idx="11" type="ftr"/>
          </p:nvPr>
        </p:nvSpPr>
        <p:spPr>
          <a:xfrm>
            <a:off x="0" y="9129010"/>
            <a:ext cx="5724939" cy="472190"/>
          </a:xfrm>
          <a:prstGeom prst="rect">
            <a:avLst/>
          </a:prstGeom>
          <a:noFill/>
          <a:ln>
            <a:noFill/>
          </a:ln>
        </p:spPr>
        <p:txBody>
          <a:bodyPr anchorCtr="0" anchor="b" bIns="237075" lIns="237075" spcFirstLastPara="1" rIns="237075" wrap="square" tIns="0">
            <a:noAutofit/>
          </a:bodyPr>
          <a:lstStyle/>
          <a:p>
            <a:pPr indent="0" lvl="0" marL="0" rtl="0" algn="l">
              <a:spcBef>
                <a:spcPts val="0"/>
              </a:spcBef>
              <a:spcAft>
                <a:spcPts val="0"/>
              </a:spcAft>
              <a:buNone/>
            </a:pPr>
            <a:r>
              <a:rPr lang="en-US"/>
              <a:t>Final Group Project (Part 2)—Speaker Script, Notes and Annotations</a:t>
            </a:r>
            <a:endParaRPr/>
          </a:p>
        </p:txBody>
      </p:sp>
      <p:sp>
        <p:nvSpPr>
          <p:cNvPr id="135" name="Google Shape;135;p2:notes"/>
          <p:cNvSpPr txBox="1"/>
          <p:nvPr>
            <p:ph idx="12" type="sldNum"/>
          </p:nvPr>
        </p:nvSpPr>
        <p:spPr>
          <a:xfrm>
            <a:off x="5883965" y="9129010"/>
            <a:ext cx="1431235" cy="472190"/>
          </a:xfrm>
          <a:prstGeom prst="rect">
            <a:avLst/>
          </a:prstGeom>
          <a:noFill/>
          <a:ln>
            <a:noFill/>
          </a:ln>
        </p:spPr>
        <p:txBody>
          <a:bodyPr anchorCtr="0" anchor="b" bIns="237075" lIns="237075" spcFirstLastPara="1" rIns="237075"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731520" y="4560570"/>
            <a:ext cx="5852160" cy="4320540"/>
          </a:xfrm>
          <a:prstGeom prst="rect">
            <a:avLst/>
          </a:prstGeom>
        </p:spPr>
        <p:txBody>
          <a:bodyPr anchorCtr="0" anchor="t" bIns="48300" lIns="96625" spcFirstLastPara="1" rIns="96625" wrap="square" tIns="48300">
            <a:noAutofit/>
          </a:bodyPr>
          <a:lstStyle/>
          <a:p>
            <a:pPr indent="0" lvl="0" marL="0" rtl="0" algn="l">
              <a:spcBef>
                <a:spcPts val="200"/>
              </a:spcBef>
              <a:spcAft>
                <a:spcPts val="200"/>
              </a:spcAft>
              <a:buNone/>
            </a:pPr>
            <a:r>
              <a:t/>
            </a:r>
            <a:endParaRPr/>
          </a:p>
        </p:txBody>
      </p:sp>
      <p:sp>
        <p:nvSpPr>
          <p:cNvPr id="144" name="Google Shape;144;p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4:notes"/>
          <p:cNvSpPr txBox="1"/>
          <p:nvPr>
            <p:ph idx="1" type="body"/>
          </p:nvPr>
        </p:nvSpPr>
        <p:spPr>
          <a:xfrm>
            <a:off x="731520" y="4560570"/>
            <a:ext cx="5852160" cy="4320540"/>
          </a:xfrm>
          <a:prstGeom prst="rect">
            <a:avLst/>
          </a:prstGeom>
          <a:noFill/>
          <a:ln>
            <a:noFill/>
          </a:ln>
        </p:spPr>
        <p:txBody>
          <a:bodyPr anchorCtr="0" anchor="t" bIns="48300" lIns="96625" spcFirstLastPara="1" rIns="96625" wrap="square" tIns="48300">
            <a:noAutofit/>
          </a:bodyPr>
          <a:lstStyle/>
          <a:p>
            <a:pPr indent="-57150" lvl="0" marL="114300" rtl="0" algn="l">
              <a:lnSpc>
                <a:spcPct val="100000"/>
              </a:lnSpc>
              <a:spcBef>
                <a:spcPts val="0"/>
              </a:spcBef>
              <a:spcAft>
                <a:spcPts val="0"/>
              </a:spcAft>
              <a:buClr>
                <a:schemeClr val="dk1"/>
              </a:buClr>
              <a:buSzPts val="900"/>
              <a:buNone/>
            </a:pPr>
            <a:r>
              <a:t/>
            </a:r>
            <a:endParaRPr/>
          </a:p>
        </p:txBody>
      </p:sp>
      <p:sp>
        <p:nvSpPr>
          <p:cNvPr id="152" name="Google Shape;152;p4:notes"/>
          <p:cNvSpPr txBox="1"/>
          <p:nvPr>
            <p:ph idx="3" type="hdr"/>
          </p:nvPr>
        </p:nvSpPr>
        <p:spPr>
          <a:xfrm>
            <a:off x="0" y="0"/>
            <a:ext cx="5724939" cy="472190"/>
          </a:xfrm>
          <a:prstGeom prst="rect">
            <a:avLst/>
          </a:prstGeom>
          <a:noFill/>
          <a:ln>
            <a:noFill/>
          </a:ln>
        </p:spPr>
        <p:txBody>
          <a:bodyPr anchorCtr="0" anchor="t" bIns="0" lIns="237075" spcFirstLastPara="1" rIns="237075" wrap="square" tIns="237075">
            <a:noAutofit/>
          </a:bodyPr>
          <a:lstStyle/>
          <a:p>
            <a:pPr indent="0" lvl="0" marL="0" rtl="0" algn="l">
              <a:spcBef>
                <a:spcPts val="0"/>
              </a:spcBef>
              <a:spcAft>
                <a:spcPts val="0"/>
              </a:spcAft>
              <a:buNone/>
            </a:pPr>
            <a:r>
              <a:rPr lang="en-US"/>
              <a:t>Group 2: Matthew Kane, Elena Petrov, Edward Salinas</a:t>
            </a:r>
            <a:endParaRPr/>
          </a:p>
        </p:txBody>
      </p:sp>
      <p:sp>
        <p:nvSpPr>
          <p:cNvPr id="153" name="Google Shape;153;p4:notes"/>
          <p:cNvSpPr txBox="1"/>
          <p:nvPr>
            <p:ph idx="10" type="dt"/>
          </p:nvPr>
        </p:nvSpPr>
        <p:spPr>
          <a:xfrm>
            <a:off x="5883965" y="0"/>
            <a:ext cx="1431235" cy="472190"/>
          </a:xfrm>
          <a:prstGeom prst="rect">
            <a:avLst/>
          </a:prstGeom>
          <a:noFill/>
          <a:ln>
            <a:noFill/>
          </a:ln>
        </p:spPr>
        <p:txBody>
          <a:bodyPr anchorCtr="0" anchor="t" bIns="0" lIns="237075" spcFirstLastPara="1" rIns="237075" wrap="square" tIns="237075">
            <a:noAutofit/>
          </a:bodyPr>
          <a:lstStyle/>
          <a:p>
            <a:pPr indent="0" lvl="0" marL="0" rtl="0" algn="r">
              <a:spcBef>
                <a:spcPts val="0"/>
              </a:spcBef>
              <a:spcAft>
                <a:spcPts val="0"/>
              </a:spcAft>
              <a:buNone/>
            </a:pPr>
            <a:r>
              <a:rPr lang="en-US"/>
              <a:t>8/9/2019</a:t>
            </a:r>
            <a:endParaRPr/>
          </a:p>
        </p:txBody>
      </p:sp>
      <p:sp>
        <p:nvSpPr>
          <p:cNvPr id="154" name="Google Shape;154;p4:notes"/>
          <p:cNvSpPr txBox="1"/>
          <p:nvPr>
            <p:ph idx="11" type="ftr"/>
          </p:nvPr>
        </p:nvSpPr>
        <p:spPr>
          <a:xfrm>
            <a:off x="0" y="9129010"/>
            <a:ext cx="5724939" cy="472190"/>
          </a:xfrm>
          <a:prstGeom prst="rect">
            <a:avLst/>
          </a:prstGeom>
          <a:noFill/>
          <a:ln>
            <a:noFill/>
          </a:ln>
        </p:spPr>
        <p:txBody>
          <a:bodyPr anchorCtr="0" anchor="b" bIns="237075" lIns="237075" spcFirstLastPara="1" rIns="237075" wrap="square" tIns="0">
            <a:noAutofit/>
          </a:bodyPr>
          <a:lstStyle/>
          <a:p>
            <a:pPr indent="0" lvl="0" marL="0" rtl="0" algn="l">
              <a:spcBef>
                <a:spcPts val="0"/>
              </a:spcBef>
              <a:spcAft>
                <a:spcPts val="0"/>
              </a:spcAft>
              <a:buNone/>
            </a:pPr>
            <a:r>
              <a:rPr lang="en-US"/>
              <a:t>Final Group Project (Part 2)—Speaker Script, Notes and Annotations</a:t>
            </a:r>
            <a:endParaRPr/>
          </a:p>
        </p:txBody>
      </p:sp>
      <p:sp>
        <p:nvSpPr>
          <p:cNvPr id="155" name="Google Shape;155;p4:notes"/>
          <p:cNvSpPr txBox="1"/>
          <p:nvPr>
            <p:ph idx="12" type="sldNum"/>
          </p:nvPr>
        </p:nvSpPr>
        <p:spPr>
          <a:xfrm>
            <a:off x="5883965" y="9129010"/>
            <a:ext cx="1431235" cy="472190"/>
          </a:xfrm>
          <a:prstGeom prst="rect">
            <a:avLst/>
          </a:prstGeom>
          <a:noFill/>
          <a:ln>
            <a:noFill/>
          </a:ln>
        </p:spPr>
        <p:txBody>
          <a:bodyPr anchorCtr="0" anchor="b" bIns="237075" lIns="237075" spcFirstLastPara="1" rIns="237075"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731520" y="4560570"/>
            <a:ext cx="5852160" cy="4320540"/>
          </a:xfrm>
          <a:prstGeom prst="rect">
            <a:avLst/>
          </a:prstGeom>
        </p:spPr>
        <p:txBody>
          <a:bodyPr anchorCtr="0" anchor="t" bIns="48300" lIns="96625" spcFirstLastPara="1" rIns="96625" wrap="square" tIns="48300">
            <a:noAutofit/>
          </a:bodyPr>
          <a:lstStyle/>
          <a:p>
            <a:pPr indent="0" lvl="0" marL="0" rtl="0" algn="l">
              <a:spcBef>
                <a:spcPts val="200"/>
              </a:spcBef>
              <a:spcAft>
                <a:spcPts val="200"/>
              </a:spcAft>
              <a:buNone/>
            </a:pPr>
            <a:r>
              <a:t/>
            </a:r>
            <a:endParaRPr/>
          </a:p>
        </p:txBody>
      </p:sp>
      <p:sp>
        <p:nvSpPr>
          <p:cNvPr id="162" name="Google Shape;162;p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731520" y="4560570"/>
            <a:ext cx="5852160" cy="4320540"/>
          </a:xfrm>
          <a:prstGeom prst="rect">
            <a:avLst/>
          </a:prstGeom>
        </p:spPr>
        <p:txBody>
          <a:bodyPr anchorCtr="0" anchor="t" bIns="48300" lIns="96625" spcFirstLastPara="1" rIns="96625" wrap="square" tIns="48300">
            <a:noAutofit/>
          </a:bodyPr>
          <a:lstStyle/>
          <a:p>
            <a:pPr indent="0" lvl="0" marL="0" rtl="0" algn="l">
              <a:spcBef>
                <a:spcPts val="200"/>
              </a:spcBef>
              <a:spcAft>
                <a:spcPts val="200"/>
              </a:spcAft>
              <a:buNone/>
            </a:pPr>
            <a:r>
              <a:t/>
            </a:r>
            <a:endParaRPr/>
          </a:p>
        </p:txBody>
      </p:sp>
      <p:sp>
        <p:nvSpPr>
          <p:cNvPr id="174" name="Google Shape;174;p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731520" y="4560570"/>
            <a:ext cx="5852160" cy="4320540"/>
          </a:xfrm>
          <a:prstGeom prst="rect">
            <a:avLst/>
          </a:prstGeom>
        </p:spPr>
        <p:txBody>
          <a:bodyPr anchorCtr="0" anchor="t" bIns="48300" lIns="96625" spcFirstLastPara="1" rIns="96625" wrap="square" tIns="48300">
            <a:noAutofit/>
          </a:bodyPr>
          <a:lstStyle/>
          <a:p>
            <a:pPr indent="0" lvl="0" marL="0" rtl="0" algn="l">
              <a:spcBef>
                <a:spcPts val="200"/>
              </a:spcBef>
              <a:spcAft>
                <a:spcPts val="200"/>
              </a:spcAft>
              <a:buNone/>
            </a:pPr>
            <a:r>
              <a:t/>
            </a:r>
            <a:endParaRPr/>
          </a:p>
        </p:txBody>
      </p:sp>
      <p:sp>
        <p:nvSpPr>
          <p:cNvPr id="185" name="Google Shape;185;p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f67dcfc3a_0_1: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5f67dcfc3a_0_1:notes"/>
          <p:cNvSpPr txBox="1"/>
          <p:nvPr>
            <p:ph idx="1" type="body"/>
          </p:nvPr>
        </p:nvSpPr>
        <p:spPr>
          <a:xfrm>
            <a:off x="731520" y="4560570"/>
            <a:ext cx="5852100" cy="4320600"/>
          </a:xfrm>
          <a:prstGeom prst="rect">
            <a:avLst/>
          </a:prstGeom>
          <a:noFill/>
          <a:ln>
            <a:noFill/>
          </a:ln>
        </p:spPr>
        <p:txBody>
          <a:bodyPr anchorCtr="0" anchor="t" bIns="48300" lIns="96625" spcFirstLastPara="1" rIns="96625" wrap="square" tIns="48300">
            <a:noAutofit/>
          </a:bodyPr>
          <a:lstStyle/>
          <a:p>
            <a:pPr indent="-57150" lvl="0" marL="114300" rtl="0" algn="l">
              <a:lnSpc>
                <a:spcPct val="100000"/>
              </a:lnSpc>
              <a:spcBef>
                <a:spcPts val="0"/>
              </a:spcBef>
              <a:spcAft>
                <a:spcPts val="0"/>
              </a:spcAft>
              <a:buClr>
                <a:schemeClr val="dk1"/>
              </a:buClr>
              <a:buSzPts val="900"/>
              <a:buNone/>
            </a:pPr>
            <a:r>
              <a:t/>
            </a:r>
            <a:endParaRPr/>
          </a:p>
        </p:txBody>
      </p:sp>
      <p:sp>
        <p:nvSpPr>
          <p:cNvPr id="210" name="Google Shape;210;g5f67dcfc3a_0_1:notes"/>
          <p:cNvSpPr txBox="1"/>
          <p:nvPr>
            <p:ph idx="3" type="hdr"/>
          </p:nvPr>
        </p:nvSpPr>
        <p:spPr>
          <a:xfrm>
            <a:off x="0" y="0"/>
            <a:ext cx="5724900" cy="472200"/>
          </a:xfrm>
          <a:prstGeom prst="rect">
            <a:avLst/>
          </a:prstGeom>
          <a:noFill/>
          <a:ln>
            <a:noFill/>
          </a:ln>
        </p:spPr>
        <p:txBody>
          <a:bodyPr anchorCtr="0" anchor="t" bIns="0" lIns="237075" spcFirstLastPara="1" rIns="237075" wrap="square" tIns="237075">
            <a:noAutofit/>
          </a:bodyPr>
          <a:lstStyle/>
          <a:p>
            <a:pPr indent="0" lvl="0" marL="0" rtl="0" algn="l">
              <a:spcBef>
                <a:spcPts val="0"/>
              </a:spcBef>
              <a:spcAft>
                <a:spcPts val="0"/>
              </a:spcAft>
              <a:buNone/>
            </a:pPr>
            <a:r>
              <a:rPr lang="en-US"/>
              <a:t>Group 2: Matthew Kane, Elena Petrov, Edward Salinas</a:t>
            </a:r>
            <a:endParaRPr/>
          </a:p>
        </p:txBody>
      </p:sp>
      <p:sp>
        <p:nvSpPr>
          <p:cNvPr id="211" name="Google Shape;211;g5f67dcfc3a_0_1:notes"/>
          <p:cNvSpPr txBox="1"/>
          <p:nvPr>
            <p:ph idx="10" type="dt"/>
          </p:nvPr>
        </p:nvSpPr>
        <p:spPr>
          <a:xfrm>
            <a:off x="5883965" y="0"/>
            <a:ext cx="1431300" cy="472200"/>
          </a:xfrm>
          <a:prstGeom prst="rect">
            <a:avLst/>
          </a:prstGeom>
          <a:noFill/>
          <a:ln>
            <a:noFill/>
          </a:ln>
        </p:spPr>
        <p:txBody>
          <a:bodyPr anchorCtr="0" anchor="t" bIns="0" lIns="237075" spcFirstLastPara="1" rIns="237075" wrap="square" tIns="237075">
            <a:noAutofit/>
          </a:bodyPr>
          <a:lstStyle/>
          <a:p>
            <a:pPr indent="0" lvl="0" marL="0" rtl="0" algn="r">
              <a:spcBef>
                <a:spcPts val="0"/>
              </a:spcBef>
              <a:spcAft>
                <a:spcPts val="0"/>
              </a:spcAft>
              <a:buNone/>
            </a:pPr>
            <a:r>
              <a:rPr lang="en-US"/>
              <a:t>8/9/2019</a:t>
            </a:r>
            <a:endParaRPr/>
          </a:p>
        </p:txBody>
      </p:sp>
      <p:sp>
        <p:nvSpPr>
          <p:cNvPr id="212" name="Google Shape;212;g5f67dcfc3a_0_1:notes"/>
          <p:cNvSpPr txBox="1"/>
          <p:nvPr>
            <p:ph idx="11" type="ftr"/>
          </p:nvPr>
        </p:nvSpPr>
        <p:spPr>
          <a:xfrm>
            <a:off x="0" y="9129010"/>
            <a:ext cx="5724900" cy="472200"/>
          </a:xfrm>
          <a:prstGeom prst="rect">
            <a:avLst/>
          </a:prstGeom>
          <a:noFill/>
          <a:ln>
            <a:noFill/>
          </a:ln>
        </p:spPr>
        <p:txBody>
          <a:bodyPr anchorCtr="0" anchor="b" bIns="237075" lIns="237075" spcFirstLastPara="1" rIns="237075" wrap="square" tIns="0">
            <a:noAutofit/>
          </a:bodyPr>
          <a:lstStyle/>
          <a:p>
            <a:pPr indent="0" lvl="0" marL="0" rtl="0" algn="l">
              <a:spcBef>
                <a:spcPts val="0"/>
              </a:spcBef>
              <a:spcAft>
                <a:spcPts val="0"/>
              </a:spcAft>
              <a:buNone/>
            </a:pPr>
            <a:r>
              <a:rPr lang="en-US"/>
              <a:t>Final Group Project (Part 2)—Speaker Script, Notes and Annotations</a:t>
            </a:r>
            <a:endParaRPr/>
          </a:p>
        </p:txBody>
      </p:sp>
      <p:sp>
        <p:nvSpPr>
          <p:cNvPr id="213" name="Google Shape;213;g5f67dcfc3a_0_1:notes"/>
          <p:cNvSpPr txBox="1"/>
          <p:nvPr>
            <p:ph idx="12" type="sldNum"/>
          </p:nvPr>
        </p:nvSpPr>
        <p:spPr>
          <a:xfrm>
            <a:off x="5883965" y="9129010"/>
            <a:ext cx="1431300" cy="472200"/>
          </a:xfrm>
          <a:prstGeom prst="rect">
            <a:avLst/>
          </a:prstGeom>
          <a:noFill/>
          <a:ln>
            <a:noFill/>
          </a:ln>
        </p:spPr>
        <p:txBody>
          <a:bodyPr anchorCtr="0" anchor="b" bIns="237075" lIns="237075" spcFirstLastPara="1" rIns="237075"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9:notes"/>
          <p:cNvSpPr txBox="1"/>
          <p:nvPr>
            <p:ph idx="1" type="body"/>
          </p:nvPr>
        </p:nvSpPr>
        <p:spPr>
          <a:xfrm>
            <a:off x="731520" y="4560570"/>
            <a:ext cx="5852160" cy="4320540"/>
          </a:xfrm>
          <a:prstGeom prst="rect">
            <a:avLst/>
          </a:prstGeom>
          <a:noFill/>
          <a:ln>
            <a:noFill/>
          </a:ln>
        </p:spPr>
        <p:txBody>
          <a:bodyPr anchorCtr="0" anchor="t" bIns="48300" lIns="96625" spcFirstLastPara="1" rIns="96625" wrap="square" tIns="48300">
            <a:noAutofit/>
          </a:bodyPr>
          <a:lstStyle/>
          <a:p>
            <a:pPr indent="-57150" lvl="0" marL="114300" rtl="0" algn="l">
              <a:lnSpc>
                <a:spcPct val="100000"/>
              </a:lnSpc>
              <a:spcBef>
                <a:spcPts val="0"/>
              </a:spcBef>
              <a:spcAft>
                <a:spcPts val="0"/>
              </a:spcAft>
              <a:buClr>
                <a:schemeClr val="dk1"/>
              </a:buClr>
              <a:buSzPts val="900"/>
              <a:buNone/>
            </a:pPr>
            <a:r>
              <a:t/>
            </a:r>
            <a:endParaRPr/>
          </a:p>
        </p:txBody>
      </p:sp>
      <p:sp>
        <p:nvSpPr>
          <p:cNvPr id="221" name="Google Shape;221;p9:notes"/>
          <p:cNvSpPr txBox="1"/>
          <p:nvPr>
            <p:ph idx="3" type="hdr"/>
          </p:nvPr>
        </p:nvSpPr>
        <p:spPr>
          <a:xfrm>
            <a:off x="0" y="0"/>
            <a:ext cx="5724939" cy="472190"/>
          </a:xfrm>
          <a:prstGeom prst="rect">
            <a:avLst/>
          </a:prstGeom>
          <a:noFill/>
          <a:ln>
            <a:noFill/>
          </a:ln>
        </p:spPr>
        <p:txBody>
          <a:bodyPr anchorCtr="0" anchor="t" bIns="0" lIns="237075" spcFirstLastPara="1" rIns="237075" wrap="square" tIns="237075">
            <a:noAutofit/>
          </a:bodyPr>
          <a:lstStyle/>
          <a:p>
            <a:pPr indent="0" lvl="0" marL="0" rtl="0" algn="l">
              <a:spcBef>
                <a:spcPts val="0"/>
              </a:spcBef>
              <a:spcAft>
                <a:spcPts val="0"/>
              </a:spcAft>
              <a:buNone/>
            </a:pPr>
            <a:r>
              <a:rPr lang="en-US"/>
              <a:t>Group 2: Matthew Kane, Elena Petrov, Edward Salinas</a:t>
            </a:r>
            <a:endParaRPr/>
          </a:p>
        </p:txBody>
      </p:sp>
      <p:sp>
        <p:nvSpPr>
          <p:cNvPr id="222" name="Google Shape;222;p9:notes"/>
          <p:cNvSpPr txBox="1"/>
          <p:nvPr>
            <p:ph idx="10" type="dt"/>
          </p:nvPr>
        </p:nvSpPr>
        <p:spPr>
          <a:xfrm>
            <a:off x="5883965" y="0"/>
            <a:ext cx="1431235" cy="472190"/>
          </a:xfrm>
          <a:prstGeom prst="rect">
            <a:avLst/>
          </a:prstGeom>
          <a:noFill/>
          <a:ln>
            <a:noFill/>
          </a:ln>
        </p:spPr>
        <p:txBody>
          <a:bodyPr anchorCtr="0" anchor="t" bIns="0" lIns="237075" spcFirstLastPara="1" rIns="237075" wrap="square" tIns="237075">
            <a:noAutofit/>
          </a:bodyPr>
          <a:lstStyle/>
          <a:p>
            <a:pPr indent="0" lvl="0" marL="0" rtl="0" algn="r">
              <a:spcBef>
                <a:spcPts val="0"/>
              </a:spcBef>
              <a:spcAft>
                <a:spcPts val="0"/>
              </a:spcAft>
              <a:buNone/>
            </a:pPr>
            <a:r>
              <a:rPr lang="en-US"/>
              <a:t>8/9/2019</a:t>
            </a:r>
            <a:endParaRPr/>
          </a:p>
        </p:txBody>
      </p:sp>
      <p:sp>
        <p:nvSpPr>
          <p:cNvPr id="223" name="Google Shape;223;p9:notes"/>
          <p:cNvSpPr txBox="1"/>
          <p:nvPr>
            <p:ph idx="11" type="ftr"/>
          </p:nvPr>
        </p:nvSpPr>
        <p:spPr>
          <a:xfrm>
            <a:off x="0" y="9129010"/>
            <a:ext cx="5724939" cy="472190"/>
          </a:xfrm>
          <a:prstGeom prst="rect">
            <a:avLst/>
          </a:prstGeom>
          <a:noFill/>
          <a:ln>
            <a:noFill/>
          </a:ln>
        </p:spPr>
        <p:txBody>
          <a:bodyPr anchorCtr="0" anchor="b" bIns="237075" lIns="237075" spcFirstLastPara="1" rIns="237075" wrap="square" tIns="0">
            <a:noAutofit/>
          </a:bodyPr>
          <a:lstStyle/>
          <a:p>
            <a:pPr indent="0" lvl="0" marL="0" rtl="0" algn="l">
              <a:spcBef>
                <a:spcPts val="0"/>
              </a:spcBef>
              <a:spcAft>
                <a:spcPts val="0"/>
              </a:spcAft>
              <a:buNone/>
            </a:pPr>
            <a:r>
              <a:rPr lang="en-US"/>
              <a:t>Final Group Project (Part 2)—Speaker Script, Notes and Annotations</a:t>
            </a:r>
            <a:endParaRPr/>
          </a:p>
        </p:txBody>
      </p:sp>
      <p:sp>
        <p:nvSpPr>
          <p:cNvPr id="224" name="Google Shape;224;p9:notes"/>
          <p:cNvSpPr txBox="1"/>
          <p:nvPr>
            <p:ph idx="12" type="sldNum"/>
          </p:nvPr>
        </p:nvSpPr>
        <p:spPr>
          <a:xfrm>
            <a:off x="5883965" y="9129010"/>
            <a:ext cx="1431235" cy="472190"/>
          </a:xfrm>
          <a:prstGeom prst="rect">
            <a:avLst/>
          </a:prstGeom>
          <a:noFill/>
          <a:ln>
            <a:noFill/>
          </a:ln>
        </p:spPr>
        <p:txBody>
          <a:bodyPr anchorCtr="0" anchor="b" bIns="237075" lIns="237075" spcFirstLastPara="1" rIns="237075"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over Page" showMasterSp="0">
  <p:cSld name="3_Cover Page">
    <p:bg>
      <p:bgPr>
        <a:solidFill>
          <a:srgbClr val="137B83"/>
        </a:solidFill>
      </p:bgPr>
    </p:bg>
    <p:spTree>
      <p:nvGrpSpPr>
        <p:cNvPr id="16" name="Shape 16"/>
        <p:cNvGrpSpPr/>
        <p:nvPr/>
      </p:nvGrpSpPr>
      <p:grpSpPr>
        <a:xfrm>
          <a:off x="0" y="0"/>
          <a:ext cx="0" cy="0"/>
          <a:chOff x="0" y="0"/>
          <a:chExt cx="0" cy="0"/>
        </a:xfrm>
      </p:grpSpPr>
      <p:sp>
        <p:nvSpPr>
          <p:cNvPr id="17" name="Google Shape;17;p11"/>
          <p:cNvSpPr txBox="1"/>
          <p:nvPr>
            <p:ph type="ctrTitle"/>
          </p:nvPr>
        </p:nvSpPr>
        <p:spPr>
          <a:xfrm>
            <a:off x="457200" y="358925"/>
            <a:ext cx="8229600" cy="1015663"/>
          </a:xfrm>
          <a:prstGeom prst="rect">
            <a:avLst/>
          </a:prstGeom>
          <a:noFill/>
          <a:ln>
            <a:noFill/>
          </a:ln>
        </p:spPr>
        <p:txBody>
          <a:bodyPr anchorCtr="0" anchor="t" bIns="182875" lIns="0" spcFirstLastPara="1" rIns="0" wrap="square" tIns="0">
            <a:spAutoFit/>
          </a:bodyPr>
          <a:lstStyle>
            <a:lvl1pPr lvl="0" algn="l">
              <a:lnSpc>
                <a:spcPct val="90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p:cNvSpPr txBox="1"/>
          <p:nvPr>
            <p:ph idx="1" type="body"/>
          </p:nvPr>
        </p:nvSpPr>
        <p:spPr>
          <a:xfrm>
            <a:off x="457197" y="3878126"/>
            <a:ext cx="2340864" cy="2298511"/>
          </a:xfrm>
          <a:prstGeom prst="rect">
            <a:avLst/>
          </a:prstGeom>
          <a:noFill/>
          <a:ln>
            <a:noFill/>
          </a:ln>
        </p:spPr>
        <p:txBody>
          <a:bodyPr anchorCtr="0" anchor="b" bIns="91425" lIns="0" spcFirstLastPara="1" rIns="0" wrap="square" tIns="0">
            <a:noAutofit/>
          </a:bodyPr>
          <a:lstStyle>
            <a:lvl1pPr indent="-311150" lvl="0" marL="457200" algn="l">
              <a:lnSpc>
                <a:spcPct val="100000"/>
              </a:lnSpc>
              <a:spcBef>
                <a:spcPts val="400"/>
              </a:spcBef>
              <a:spcAft>
                <a:spcPts val="0"/>
              </a:spcAft>
              <a:buClr>
                <a:schemeClr val="lt1"/>
              </a:buClr>
              <a:buSzPts val="1300"/>
              <a:buChar char="​"/>
              <a:defRPr sz="1300">
                <a:solidFill>
                  <a:schemeClr val="lt1"/>
                </a:solidFill>
              </a:defRPr>
            </a:lvl1pPr>
            <a:lvl2pPr indent="-317500" lvl="1" marL="914400" algn="l">
              <a:lnSpc>
                <a:spcPct val="100000"/>
              </a:lnSpc>
              <a:spcBef>
                <a:spcPts val="1600"/>
              </a:spcBef>
              <a:spcAft>
                <a:spcPts val="0"/>
              </a:spcAft>
              <a:buClr>
                <a:schemeClr val="lt1"/>
              </a:buClr>
              <a:buSzPts val="1400"/>
              <a:buChar char="​"/>
              <a:defRPr b="1">
                <a:solidFill>
                  <a:schemeClr val="lt1"/>
                </a:solidFill>
              </a:defRPr>
            </a:lvl2pPr>
            <a:lvl3pPr indent="-304800" lvl="2" marL="1371600" algn="l">
              <a:lnSpc>
                <a:spcPct val="100000"/>
              </a:lnSpc>
              <a:spcBef>
                <a:spcPts val="800"/>
              </a:spcBef>
              <a:spcAft>
                <a:spcPts val="0"/>
              </a:spcAft>
              <a:buClr>
                <a:schemeClr val="lt1"/>
              </a:buClr>
              <a:buSzPts val="1200"/>
              <a:buChar char="​"/>
              <a:defRPr>
                <a:solidFill>
                  <a:schemeClr val="lt1"/>
                </a:solidFill>
              </a:defRPr>
            </a:lvl3pPr>
            <a:lvl4pPr indent="-292100" lvl="3" marL="1828800" algn="l">
              <a:lnSpc>
                <a:spcPct val="100000"/>
              </a:lnSpc>
              <a:spcBef>
                <a:spcPts val="400"/>
              </a:spcBef>
              <a:spcAft>
                <a:spcPts val="0"/>
              </a:spcAft>
              <a:buClr>
                <a:schemeClr val="lt1"/>
              </a:buClr>
              <a:buSzPts val="1000"/>
              <a:buChar char="​"/>
              <a:defRPr>
                <a:solidFill>
                  <a:schemeClr val="lt1"/>
                </a:solidFill>
              </a:defRPr>
            </a:lvl4pPr>
            <a:lvl5pPr indent="-292100" lvl="4" marL="2286000" algn="l">
              <a:lnSpc>
                <a:spcPct val="100000"/>
              </a:lnSpc>
              <a:spcBef>
                <a:spcPts val="200"/>
              </a:spcBef>
              <a:spcAft>
                <a:spcPts val="0"/>
              </a:spcAft>
              <a:buClr>
                <a:schemeClr val="lt1"/>
              </a:buClr>
              <a:buSzPts val="1000"/>
              <a:buChar char="▪"/>
              <a:defRPr>
                <a:solidFill>
                  <a:schemeClr val="lt1"/>
                </a:solidFil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cxnSp>
        <p:nvCxnSpPr>
          <p:cNvPr id="19" name="Google Shape;19;p11"/>
          <p:cNvCxnSpPr/>
          <p:nvPr/>
        </p:nvCxnSpPr>
        <p:spPr>
          <a:xfrm>
            <a:off x="457199" y="6178550"/>
            <a:ext cx="2340864" cy="0"/>
          </a:xfrm>
          <a:prstGeom prst="straightConnector1">
            <a:avLst/>
          </a:prstGeom>
          <a:noFill/>
          <a:ln cap="flat" cmpd="sng" w="9525">
            <a:solidFill>
              <a:schemeClr val="lt1"/>
            </a:solidFill>
            <a:prstDash val="solid"/>
            <a:round/>
            <a:headEnd len="sm" w="sm" type="none"/>
            <a:tailEnd len="sm" w="sm" type="none"/>
          </a:ln>
        </p:spPr>
      </p:cxnSp>
      <p:sp>
        <p:nvSpPr>
          <p:cNvPr id="20" name="Google Shape;20;p11"/>
          <p:cNvSpPr txBox="1"/>
          <p:nvPr>
            <p:ph idx="2" type="body"/>
          </p:nvPr>
        </p:nvSpPr>
        <p:spPr>
          <a:xfrm>
            <a:off x="5509343" y="5154286"/>
            <a:ext cx="3177458" cy="1022351"/>
          </a:xfrm>
          <a:prstGeom prst="rect">
            <a:avLst/>
          </a:prstGeom>
          <a:noFill/>
          <a:ln>
            <a:noFill/>
          </a:ln>
        </p:spPr>
        <p:txBody>
          <a:bodyPr anchorCtr="0" anchor="b" bIns="91425" lIns="0" spcFirstLastPara="1" rIns="0" wrap="square" tIns="0">
            <a:noAutofit/>
          </a:bodyPr>
          <a:lstStyle>
            <a:lvl1pPr indent="-311150" lvl="0" marL="457200" algn="r">
              <a:lnSpc>
                <a:spcPct val="100000"/>
              </a:lnSpc>
              <a:spcBef>
                <a:spcPts val="400"/>
              </a:spcBef>
              <a:spcAft>
                <a:spcPts val="0"/>
              </a:spcAft>
              <a:buClr>
                <a:schemeClr val="lt1"/>
              </a:buClr>
              <a:buSzPts val="1300"/>
              <a:buChar char="​"/>
              <a:defRPr b="1" sz="1300">
                <a:solidFill>
                  <a:schemeClr val="lt1"/>
                </a:solidFill>
              </a:defRPr>
            </a:lvl1pPr>
            <a:lvl2pPr indent="-317500" lvl="1" marL="914400" algn="l">
              <a:lnSpc>
                <a:spcPct val="100000"/>
              </a:lnSpc>
              <a:spcBef>
                <a:spcPts val="1600"/>
              </a:spcBef>
              <a:spcAft>
                <a:spcPts val="0"/>
              </a:spcAft>
              <a:buClr>
                <a:schemeClr val="dk2"/>
              </a:buClr>
              <a:buSzPts val="1400"/>
              <a:buChar char="​"/>
              <a:defRPr b="1"/>
            </a:lvl2pPr>
            <a:lvl3pPr indent="-342900" lvl="2" marL="1371600" algn="l">
              <a:lnSpc>
                <a:spcPct val="100000"/>
              </a:lnSpc>
              <a:spcBef>
                <a:spcPts val="800"/>
              </a:spcBef>
              <a:spcAft>
                <a:spcPts val="0"/>
              </a:spcAft>
              <a:buClr>
                <a:schemeClr val="accent4"/>
              </a:buClr>
              <a:buSzPts val="1800"/>
              <a:buChar char="​"/>
              <a:defRPr/>
            </a:lvl3pPr>
            <a:lvl4pPr indent="-342900" lvl="3" marL="1828800" algn="l">
              <a:lnSpc>
                <a:spcPct val="100000"/>
              </a:lnSpc>
              <a:spcBef>
                <a:spcPts val="400"/>
              </a:spcBef>
              <a:spcAft>
                <a:spcPts val="0"/>
              </a:spcAft>
              <a:buClr>
                <a:schemeClr val="dk2"/>
              </a:buClr>
              <a:buSzPts val="1800"/>
              <a:buChar char="​"/>
              <a:defRPr/>
            </a:lvl4pPr>
            <a:lvl5pPr indent="-342900" lvl="4" marL="2286000" algn="l">
              <a:lnSpc>
                <a:spcPct val="100000"/>
              </a:lnSpc>
              <a:spcBef>
                <a:spcPts val="200"/>
              </a:spcBef>
              <a:spcAft>
                <a:spcPts val="0"/>
              </a:spcAft>
              <a:buClr>
                <a:schemeClr val="dk2"/>
              </a:buClr>
              <a:buSzPts val="1800"/>
              <a:buChar char="▪"/>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Half">
  <p:cSld name="3 Half">
    <p:spTree>
      <p:nvGrpSpPr>
        <p:cNvPr id="75" name="Shape 75"/>
        <p:cNvGrpSpPr/>
        <p:nvPr/>
      </p:nvGrpSpPr>
      <p:grpSpPr>
        <a:xfrm>
          <a:off x="0" y="0"/>
          <a:ext cx="0" cy="0"/>
          <a:chOff x="0" y="0"/>
          <a:chExt cx="0" cy="0"/>
        </a:xfrm>
      </p:grpSpPr>
      <p:sp>
        <p:nvSpPr>
          <p:cNvPr id="76" name="Google Shape;76;p20"/>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dk2"/>
              </a:buClr>
              <a:buSzPts val="2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0"/>
          <p:cNvSpPr txBox="1"/>
          <p:nvPr>
            <p:ph idx="1" type="body"/>
          </p:nvPr>
        </p:nvSpPr>
        <p:spPr>
          <a:xfrm>
            <a:off x="3827585" y="3429000"/>
            <a:ext cx="2321755" cy="27495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a:latin typeface="Arial"/>
                <a:ea typeface="Arial"/>
                <a:cs typeface="Arial"/>
                <a:sym typeface="Arial"/>
              </a:defRPr>
            </a:lvl1pPr>
            <a:lvl2pPr indent="-317500" lvl="1" marL="914400" algn="l">
              <a:lnSpc>
                <a:spcPct val="100000"/>
              </a:lnSpc>
              <a:spcBef>
                <a:spcPts val="1600"/>
              </a:spcBef>
              <a:spcAft>
                <a:spcPts val="0"/>
              </a:spcAft>
              <a:buClr>
                <a:schemeClr val="dk2"/>
              </a:buClr>
              <a:buSzPts val="1400"/>
              <a:buChar char="​"/>
              <a:defRPr>
                <a:latin typeface="Arial"/>
                <a:ea typeface="Arial"/>
                <a:cs typeface="Arial"/>
                <a:sym typeface="Arial"/>
              </a:defRPr>
            </a:lvl2pPr>
            <a:lvl3pPr indent="-304800" lvl="2" marL="1371600" algn="l">
              <a:lnSpc>
                <a:spcPct val="100000"/>
              </a:lnSpc>
              <a:spcBef>
                <a:spcPts val="800"/>
              </a:spcBef>
              <a:spcAft>
                <a:spcPts val="0"/>
              </a:spcAft>
              <a:buClr>
                <a:schemeClr val="accent4"/>
              </a:buClr>
              <a:buSzPts val="1200"/>
              <a:buChar char="​"/>
              <a:defRPr>
                <a:latin typeface="Arial"/>
                <a:ea typeface="Arial"/>
                <a:cs typeface="Arial"/>
                <a:sym typeface="Arial"/>
              </a:defRPr>
            </a:lvl3pPr>
            <a:lvl4pPr indent="-292100" lvl="3" marL="1828800" algn="l">
              <a:lnSpc>
                <a:spcPct val="100000"/>
              </a:lnSpc>
              <a:spcBef>
                <a:spcPts val="400"/>
              </a:spcBef>
              <a:spcAft>
                <a:spcPts val="0"/>
              </a:spcAft>
              <a:buClr>
                <a:schemeClr val="dk2"/>
              </a:buClr>
              <a:buSzPts val="1000"/>
              <a:buChar char="​"/>
              <a:defRPr>
                <a:latin typeface="Arial"/>
                <a:ea typeface="Arial"/>
                <a:cs typeface="Arial"/>
                <a:sym typeface="Arial"/>
              </a:defRPr>
            </a:lvl4pPr>
            <a:lvl5pPr indent="-292100" lvl="4" marL="2286000" algn="l">
              <a:lnSpc>
                <a:spcPct val="100000"/>
              </a:lnSpc>
              <a:spcBef>
                <a:spcPts val="200"/>
              </a:spcBef>
              <a:spcAft>
                <a:spcPts val="0"/>
              </a:spcAft>
              <a:buClr>
                <a:schemeClr val="dk2"/>
              </a:buClr>
              <a:buSzPts val="1000"/>
              <a:buChar char="▪"/>
              <a:defRPr>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78" name="Google Shape;78;p20"/>
          <p:cNvSpPr txBox="1"/>
          <p:nvPr>
            <p:ph idx="2" type="body"/>
          </p:nvPr>
        </p:nvSpPr>
        <p:spPr>
          <a:xfrm>
            <a:off x="6353908" y="3429000"/>
            <a:ext cx="2332892" cy="27495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a:latin typeface="Arial"/>
                <a:ea typeface="Arial"/>
                <a:cs typeface="Arial"/>
                <a:sym typeface="Arial"/>
              </a:defRPr>
            </a:lvl1pPr>
            <a:lvl2pPr indent="-317500" lvl="1" marL="914400" algn="l">
              <a:lnSpc>
                <a:spcPct val="100000"/>
              </a:lnSpc>
              <a:spcBef>
                <a:spcPts val="1600"/>
              </a:spcBef>
              <a:spcAft>
                <a:spcPts val="0"/>
              </a:spcAft>
              <a:buClr>
                <a:schemeClr val="dk2"/>
              </a:buClr>
              <a:buSzPts val="1400"/>
              <a:buChar char="​"/>
              <a:defRPr>
                <a:latin typeface="Arial"/>
                <a:ea typeface="Arial"/>
                <a:cs typeface="Arial"/>
                <a:sym typeface="Arial"/>
              </a:defRPr>
            </a:lvl2pPr>
            <a:lvl3pPr indent="-304800" lvl="2" marL="1371600" algn="l">
              <a:lnSpc>
                <a:spcPct val="100000"/>
              </a:lnSpc>
              <a:spcBef>
                <a:spcPts val="800"/>
              </a:spcBef>
              <a:spcAft>
                <a:spcPts val="0"/>
              </a:spcAft>
              <a:buClr>
                <a:schemeClr val="accent4"/>
              </a:buClr>
              <a:buSzPts val="1200"/>
              <a:buChar char="​"/>
              <a:defRPr>
                <a:latin typeface="Arial"/>
                <a:ea typeface="Arial"/>
                <a:cs typeface="Arial"/>
                <a:sym typeface="Arial"/>
              </a:defRPr>
            </a:lvl3pPr>
            <a:lvl4pPr indent="-292100" lvl="3" marL="1828800" algn="l">
              <a:lnSpc>
                <a:spcPct val="100000"/>
              </a:lnSpc>
              <a:spcBef>
                <a:spcPts val="400"/>
              </a:spcBef>
              <a:spcAft>
                <a:spcPts val="0"/>
              </a:spcAft>
              <a:buClr>
                <a:schemeClr val="dk2"/>
              </a:buClr>
              <a:buSzPts val="1000"/>
              <a:buChar char="​"/>
              <a:defRPr>
                <a:latin typeface="Arial"/>
                <a:ea typeface="Arial"/>
                <a:cs typeface="Arial"/>
                <a:sym typeface="Arial"/>
              </a:defRPr>
            </a:lvl4pPr>
            <a:lvl5pPr indent="-292100" lvl="4" marL="2286000" algn="l">
              <a:lnSpc>
                <a:spcPct val="100000"/>
              </a:lnSpc>
              <a:spcBef>
                <a:spcPts val="200"/>
              </a:spcBef>
              <a:spcAft>
                <a:spcPts val="0"/>
              </a:spcAft>
              <a:buClr>
                <a:schemeClr val="dk2"/>
              </a:buClr>
              <a:buSzPts val="1000"/>
              <a:buChar char="▪"/>
              <a:defRPr>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79" name="Google Shape;79;p20"/>
          <p:cNvSpPr txBox="1"/>
          <p:nvPr>
            <p:ph idx="3" type="body"/>
          </p:nvPr>
        </p:nvSpPr>
        <p:spPr>
          <a:xfrm>
            <a:off x="1301262" y="3429000"/>
            <a:ext cx="2321755" cy="27495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a:latin typeface="Arial"/>
                <a:ea typeface="Arial"/>
                <a:cs typeface="Arial"/>
                <a:sym typeface="Arial"/>
              </a:defRPr>
            </a:lvl1pPr>
            <a:lvl2pPr indent="-317500" lvl="1" marL="914400" algn="l">
              <a:lnSpc>
                <a:spcPct val="100000"/>
              </a:lnSpc>
              <a:spcBef>
                <a:spcPts val="1600"/>
              </a:spcBef>
              <a:spcAft>
                <a:spcPts val="0"/>
              </a:spcAft>
              <a:buClr>
                <a:schemeClr val="dk2"/>
              </a:buClr>
              <a:buSzPts val="1400"/>
              <a:buChar char="​"/>
              <a:defRPr>
                <a:latin typeface="Arial"/>
                <a:ea typeface="Arial"/>
                <a:cs typeface="Arial"/>
                <a:sym typeface="Arial"/>
              </a:defRPr>
            </a:lvl2pPr>
            <a:lvl3pPr indent="-304800" lvl="2" marL="1371600" algn="l">
              <a:lnSpc>
                <a:spcPct val="100000"/>
              </a:lnSpc>
              <a:spcBef>
                <a:spcPts val="800"/>
              </a:spcBef>
              <a:spcAft>
                <a:spcPts val="0"/>
              </a:spcAft>
              <a:buClr>
                <a:schemeClr val="accent4"/>
              </a:buClr>
              <a:buSzPts val="1200"/>
              <a:buChar char="​"/>
              <a:defRPr>
                <a:latin typeface="Arial"/>
                <a:ea typeface="Arial"/>
                <a:cs typeface="Arial"/>
                <a:sym typeface="Arial"/>
              </a:defRPr>
            </a:lvl3pPr>
            <a:lvl4pPr indent="-292100" lvl="3" marL="1828800" algn="l">
              <a:lnSpc>
                <a:spcPct val="100000"/>
              </a:lnSpc>
              <a:spcBef>
                <a:spcPts val="400"/>
              </a:spcBef>
              <a:spcAft>
                <a:spcPts val="0"/>
              </a:spcAft>
              <a:buClr>
                <a:schemeClr val="dk2"/>
              </a:buClr>
              <a:buSzPts val="1000"/>
              <a:buChar char="​"/>
              <a:defRPr>
                <a:latin typeface="Arial"/>
                <a:ea typeface="Arial"/>
                <a:cs typeface="Arial"/>
                <a:sym typeface="Arial"/>
              </a:defRPr>
            </a:lvl4pPr>
            <a:lvl5pPr indent="-292100" lvl="4" marL="2286000" algn="l">
              <a:lnSpc>
                <a:spcPct val="100000"/>
              </a:lnSpc>
              <a:spcBef>
                <a:spcPts val="200"/>
              </a:spcBef>
              <a:spcAft>
                <a:spcPts val="0"/>
              </a:spcAft>
              <a:buClr>
                <a:schemeClr val="dk2"/>
              </a:buClr>
              <a:buSzPts val="1000"/>
              <a:buChar char="▪"/>
              <a:defRPr>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80" name="Google Shape;80;p20"/>
          <p:cNvSpPr txBox="1"/>
          <p:nvPr>
            <p:ph idx="4" type="body"/>
          </p:nvPr>
        </p:nvSpPr>
        <p:spPr>
          <a:xfrm>
            <a:off x="1301262" y="6407150"/>
            <a:ext cx="6738787" cy="45085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400"/>
              </a:spcBef>
              <a:spcAft>
                <a:spcPts val="0"/>
              </a:spcAft>
              <a:buClr>
                <a:schemeClr val="lt2"/>
              </a:buClr>
              <a:buSzPts val="800"/>
              <a:buFont typeface="Arial"/>
              <a:buNone/>
              <a:defRPr i="0" sz="800">
                <a:solidFill>
                  <a:schemeClr val="lt2"/>
                </a:solidFill>
                <a:latin typeface="Arial"/>
                <a:ea typeface="Arial"/>
                <a:cs typeface="Arial"/>
                <a:sym typeface="Arial"/>
              </a:defRPr>
            </a:lvl1pPr>
            <a:lvl2pPr indent="-228600" lvl="1" marL="914400" algn="l">
              <a:lnSpc>
                <a:spcPct val="85000"/>
              </a:lnSpc>
              <a:spcBef>
                <a:spcPts val="1600"/>
              </a:spcBef>
              <a:spcAft>
                <a:spcPts val="0"/>
              </a:spcAft>
              <a:buClr>
                <a:schemeClr val="lt2"/>
              </a:buClr>
              <a:buSzPts val="800"/>
              <a:buFont typeface="Arial"/>
              <a:buNone/>
              <a:defRPr sz="800">
                <a:solidFill>
                  <a:schemeClr val="lt2"/>
                </a:solidFill>
                <a:latin typeface="Arial"/>
                <a:ea typeface="Arial"/>
                <a:cs typeface="Arial"/>
                <a:sym typeface="Arial"/>
              </a:defRPr>
            </a:lvl2pPr>
            <a:lvl3pPr indent="-228600" lvl="2" marL="1371600" algn="l">
              <a:lnSpc>
                <a:spcPct val="85000"/>
              </a:lnSpc>
              <a:spcBef>
                <a:spcPts val="800"/>
              </a:spcBef>
              <a:spcAft>
                <a:spcPts val="0"/>
              </a:spcAft>
              <a:buClr>
                <a:schemeClr val="lt2"/>
              </a:buClr>
              <a:buSzPts val="800"/>
              <a:buFont typeface="Arial"/>
              <a:buNone/>
              <a:defRPr sz="800">
                <a:solidFill>
                  <a:schemeClr val="lt2"/>
                </a:solidFill>
                <a:latin typeface="Arial"/>
                <a:ea typeface="Arial"/>
                <a:cs typeface="Arial"/>
                <a:sym typeface="Arial"/>
              </a:defRPr>
            </a:lvl3pPr>
            <a:lvl4pPr indent="-228600" lvl="3" marL="1828800" algn="l">
              <a:lnSpc>
                <a:spcPct val="85000"/>
              </a:lnSpc>
              <a:spcBef>
                <a:spcPts val="400"/>
              </a:spcBef>
              <a:spcAft>
                <a:spcPts val="0"/>
              </a:spcAft>
              <a:buClr>
                <a:schemeClr val="lt2"/>
              </a:buClr>
              <a:buSzPts val="800"/>
              <a:buFont typeface="Arial"/>
              <a:buNone/>
              <a:defRPr sz="800">
                <a:solidFill>
                  <a:schemeClr val="lt2"/>
                </a:solidFill>
                <a:latin typeface="Arial"/>
                <a:ea typeface="Arial"/>
                <a:cs typeface="Arial"/>
                <a:sym typeface="Arial"/>
              </a:defRPr>
            </a:lvl4pPr>
            <a:lvl5pPr indent="-228600" lvl="4" marL="2286000" algn="l">
              <a:lnSpc>
                <a:spcPct val="85000"/>
              </a:lnSpc>
              <a:spcBef>
                <a:spcPts val="200"/>
              </a:spcBef>
              <a:spcAft>
                <a:spcPts val="0"/>
              </a:spcAft>
              <a:buClr>
                <a:schemeClr val="lt2"/>
              </a:buClr>
              <a:buSzPts val="800"/>
              <a:buFont typeface="Arial"/>
              <a:buNone/>
              <a:defRPr sz="800">
                <a:solidFill>
                  <a:schemeClr val="lt2"/>
                </a:solidFill>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81" name="Shape 81"/>
        <p:cNvGrpSpPr/>
        <p:nvPr/>
      </p:nvGrpSpPr>
      <p:grpSpPr>
        <a:xfrm>
          <a:off x="0" y="0"/>
          <a:ext cx="0" cy="0"/>
          <a:chOff x="0" y="0"/>
          <a:chExt cx="0" cy="0"/>
        </a:xfrm>
      </p:grpSpPr>
      <p:sp>
        <p:nvSpPr>
          <p:cNvPr id="82" name="Google Shape;82;p21"/>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dk2"/>
              </a:buClr>
              <a:buSzPts val="2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1"/>
          <p:cNvSpPr txBox="1"/>
          <p:nvPr>
            <p:ph idx="1" type="body"/>
          </p:nvPr>
        </p:nvSpPr>
        <p:spPr>
          <a:xfrm>
            <a:off x="3672968" y="6407150"/>
            <a:ext cx="4367081" cy="45085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400"/>
              </a:spcBef>
              <a:spcAft>
                <a:spcPts val="0"/>
              </a:spcAft>
              <a:buClr>
                <a:schemeClr val="lt2"/>
              </a:buClr>
              <a:buSzPts val="800"/>
              <a:buFont typeface="Arial"/>
              <a:buNone/>
              <a:defRPr i="0" sz="800">
                <a:solidFill>
                  <a:schemeClr val="lt2"/>
                </a:solidFill>
                <a:latin typeface="Arial"/>
                <a:ea typeface="Arial"/>
                <a:cs typeface="Arial"/>
                <a:sym typeface="Arial"/>
              </a:defRPr>
            </a:lvl1pPr>
            <a:lvl2pPr indent="-228600" lvl="1" marL="914400" algn="l">
              <a:lnSpc>
                <a:spcPct val="85000"/>
              </a:lnSpc>
              <a:spcBef>
                <a:spcPts val="1600"/>
              </a:spcBef>
              <a:spcAft>
                <a:spcPts val="0"/>
              </a:spcAft>
              <a:buClr>
                <a:schemeClr val="lt2"/>
              </a:buClr>
              <a:buSzPts val="800"/>
              <a:buFont typeface="Arial"/>
              <a:buNone/>
              <a:defRPr sz="800">
                <a:solidFill>
                  <a:schemeClr val="lt2"/>
                </a:solidFill>
                <a:latin typeface="Arial"/>
                <a:ea typeface="Arial"/>
                <a:cs typeface="Arial"/>
                <a:sym typeface="Arial"/>
              </a:defRPr>
            </a:lvl2pPr>
            <a:lvl3pPr indent="-228600" lvl="2" marL="1371600" algn="l">
              <a:lnSpc>
                <a:spcPct val="85000"/>
              </a:lnSpc>
              <a:spcBef>
                <a:spcPts val="800"/>
              </a:spcBef>
              <a:spcAft>
                <a:spcPts val="0"/>
              </a:spcAft>
              <a:buClr>
                <a:schemeClr val="lt2"/>
              </a:buClr>
              <a:buSzPts val="800"/>
              <a:buFont typeface="Arial"/>
              <a:buNone/>
              <a:defRPr sz="800">
                <a:solidFill>
                  <a:schemeClr val="lt2"/>
                </a:solidFill>
                <a:latin typeface="Arial"/>
                <a:ea typeface="Arial"/>
                <a:cs typeface="Arial"/>
                <a:sym typeface="Arial"/>
              </a:defRPr>
            </a:lvl3pPr>
            <a:lvl4pPr indent="-228600" lvl="3" marL="1828800" algn="l">
              <a:lnSpc>
                <a:spcPct val="85000"/>
              </a:lnSpc>
              <a:spcBef>
                <a:spcPts val="400"/>
              </a:spcBef>
              <a:spcAft>
                <a:spcPts val="0"/>
              </a:spcAft>
              <a:buClr>
                <a:schemeClr val="lt2"/>
              </a:buClr>
              <a:buSzPts val="800"/>
              <a:buFont typeface="Arial"/>
              <a:buNone/>
              <a:defRPr sz="800">
                <a:solidFill>
                  <a:schemeClr val="lt2"/>
                </a:solidFill>
                <a:latin typeface="Arial"/>
                <a:ea typeface="Arial"/>
                <a:cs typeface="Arial"/>
                <a:sym typeface="Arial"/>
              </a:defRPr>
            </a:lvl4pPr>
            <a:lvl5pPr indent="-228600" lvl="4" marL="2286000" algn="l">
              <a:lnSpc>
                <a:spcPct val="85000"/>
              </a:lnSpc>
              <a:spcBef>
                <a:spcPts val="200"/>
              </a:spcBef>
              <a:spcAft>
                <a:spcPts val="0"/>
              </a:spcAft>
              <a:buClr>
                <a:schemeClr val="lt2"/>
              </a:buClr>
              <a:buSzPts val="800"/>
              <a:buFont typeface="Arial"/>
              <a:buNone/>
              <a:defRPr sz="800">
                <a:solidFill>
                  <a:schemeClr val="lt2"/>
                </a:solidFill>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id">
  <p:cSld name="Grid">
    <p:spTree>
      <p:nvGrpSpPr>
        <p:cNvPr id="84" name="Shape 84"/>
        <p:cNvGrpSpPr/>
        <p:nvPr/>
      </p:nvGrpSpPr>
      <p:grpSpPr>
        <a:xfrm>
          <a:off x="0" y="0"/>
          <a:ext cx="0" cy="0"/>
          <a:chOff x="0" y="0"/>
          <a:chExt cx="0" cy="0"/>
        </a:xfrm>
      </p:grpSpPr>
      <p:grpSp>
        <p:nvGrpSpPr>
          <p:cNvPr id="85" name="Google Shape;85;p22"/>
          <p:cNvGrpSpPr/>
          <p:nvPr/>
        </p:nvGrpSpPr>
        <p:grpSpPr>
          <a:xfrm>
            <a:off x="0" y="0"/>
            <a:ext cx="9144001" cy="6858000"/>
            <a:chOff x="0" y="0"/>
            <a:chExt cx="9144001" cy="6858000"/>
          </a:xfrm>
        </p:grpSpPr>
        <p:cxnSp>
          <p:nvCxnSpPr>
            <p:cNvPr id="86" name="Google Shape;86;p22"/>
            <p:cNvCxnSpPr/>
            <p:nvPr/>
          </p:nvCxnSpPr>
          <p:spPr>
            <a:xfrm>
              <a:off x="457200"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87" name="Google Shape;87;p22"/>
            <p:cNvCxnSpPr/>
            <p:nvPr/>
          </p:nvCxnSpPr>
          <p:spPr>
            <a:xfrm>
              <a:off x="8686800"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88" name="Google Shape;88;p22"/>
            <p:cNvCxnSpPr/>
            <p:nvPr/>
          </p:nvCxnSpPr>
          <p:spPr>
            <a:xfrm>
              <a:off x="1113726"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89" name="Google Shape;89;p22"/>
            <p:cNvCxnSpPr/>
            <p:nvPr/>
          </p:nvCxnSpPr>
          <p:spPr>
            <a:xfrm>
              <a:off x="1300622"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90" name="Google Shape;90;p22"/>
            <p:cNvCxnSpPr/>
            <p:nvPr/>
          </p:nvCxnSpPr>
          <p:spPr>
            <a:xfrm>
              <a:off x="1954396"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91" name="Google Shape;91;p22"/>
            <p:cNvCxnSpPr/>
            <p:nvPr/>
          </p:nvCxnSpPr>
          <p:spPr>
            <a:xfrm>
              <a:off x="2143050"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92" name="Google Shape;92;p22"/>
            <p:cNvCxnSpPr/>
            <p:nvPr/>
          </p:nvCxnSpPr>
          <p:spPr>
            <a:xfrm>
              <a:off x="2796824"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93" name="Google Shape;93;p22"/>
            <p:cNvCxnSpPr/>
            <p:nvPr/>
          </p:nvCxnSpPr>
          <p:spPr>
            <a:xfrm>
              <a:off x="2990753"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94" name="Google Shape;94;p22"/>
            <p:cNvCxnSpPr/>
            <p:nvPr/>
          </p:nvCxnSpPr>
          <p:spPr>
            <a:xfrm>
              <a:off x="3639252"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95" name="Google Shape;95;p22"/>
            <p:cNvCxnSpPr/>
            <p:nvPr/>
          </p:nvCxnSpPr>
          <p:spPr>
            <a:xfrm>
              <a:off x="3829078"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96" name="Google Shape;96;p22"/>
            <p:cNvCxnSpPr/>
            <p:nvPr/>
          </p:nvCxnSpPr>
          <p:spPr>
            <a:xfrm>
              <a:off x="4478749"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97" name="Google Shape;97;p22"/>
            <p:cNvCxnSpPr/>
            <p:nvPr/>
          </p:nvCxnSpPr>
          <p:spPr>
            <a:xfrm>
              <a:off x="4670334"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98" name="Google Shape;98;p22"/>
            <p:cNvCxnSpPr/>
            <p:nvPr/>
          </p:nvCxnSpPr>
          <p:spPr>
            <a:xfrm>
              <a:off x="5324108"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99" name="Google Shape;99;p22"/>
            <p:cNvCxnSpPr/>
            <p:nvPr/>
          </p:nvCxnSpPr>
          <p:spPr>
            <a:xfrm>
              <a:off x="5512762"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100" name="Google Shape;100;p22"/>
            <p:cNvCxnSpPr/>
            <p:nvPr/>
          </p:nvCxnSpPr>
          <p:spPr>
            <a:xfrm>
              <a:off x="6166536"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101" name="Google Shape;101;p22"/>
            <p:cNvCxnSpPr/>
            <p:nvPr/>
          </p:nvCxnSpPr>
          <p:spPr>
            <a:xfrm>
              <a:off x="6355190"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102" name="Google Shape;102;p22"/>
            <p:cNvCxnSpPr/>
            <p:nvPr/>
          </p:nvCxnSpPr>
          <p:spPr>
            <a:xfrm>
              <a:off x="7008964"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103" name="Google Shape;103;p22"/>
            <p:cNvCxnSpPr/>
            <p:nvPr/>
          </p:nvCxnSpPr>
          <p:spPr>
            <a:xfrm>
              <a:off x="7197618"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104" name="Google Shape;104;p22"/>
            <p:cNvCxnSpPr/>
            <p:nvPr/>
          </p:nvCxnSpPr>
          <p:spPr>
            <a:xfrm>
              <a:off x="7851392"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105" name="Google Shape;105;p22"/>
            <p:cNvCxnSpPr/>
            <p:nvPr/>
          </p:nvCxnSpPr>
          <p:spPr>
            <a:xfrm>
              <a:off x="8040049" y="0"/>
              <a:ext cx="0" cy="6858000"/>
            </a:xfrm>
            <a:prstGeom prst="straightConnector1">
              <a:avLst/>
            </a:prstGeom>
            <a:noFill/>
            <a:ln cap="flat" cmpd="sng" w="9525">
              <a:solidFill>
                <a:schemeClr val="accent1"/>
              </a:solidFill>
              <a:prstDash val="dash"/>
              <a:round/>
              <a:headEnd len="sm" w="sm" type="none"/>
              <a:tailEnd len="sm" w="sm" type="none"/>
            </a:ln>
          </p:spPr>
        </p:cxnSp>
        <p:cxnSp>
          <p:nvCxnSpPr>
            <p:cNvPr id="106" name="Google Shape;106;p22"/>
            <p:cNvCxnSpPr/>
            <p:nvPr/>
          </p:nvCxnSpPr>
          <p:spPr>
            <a:xfrm>
              <a:off x="0" y="457200"/>
              <a:ext cx="9144000" cy="0"/>
            </a:xfrm>
            <a:prstGeom prst="straightConnector1">
              <a:avLst/>
            </a:prstGeom>
            <a:noFill/>
            <a:ln cap="flat" cmpd="sng" w="9525">
              <a:solidFill>
                <a:schemeClr val="accent1"/>
              </a:solidFill>
              <a:prstDash val="dash"/>
              <a:round/>
              <a:headEnd len="sm" w="sm" type="none"/>
              <a:tailEnd len="sm" w="sm" type="none"/>
            </a:ln>
          </p:spPr>
        </p:cxnSp>
        <p:cxnSp>
          <p:nvCxnSpPr>
            <p:cNvPr id="107" name="Google Shape;107;p22"/>
            <p:cNvCxnSpPr/>
            <p:nvPr/>
          </p:nvCxnSpPr>
          <p:spPr>
            <a:xfrm>
              <a:off x="0" y="685800"/>
              <a:ext cx="9144000" cy="0"/>
            </a:xfrm>
            <a:prstGeom prst="straightConnector1">
              <a:avLst/>
            </a:prstGeom>
            <a:noFill/>
            <a:ln cap="flat" cmpd="sng" w="9525">
              <a:solidFill>
                <a:schemeClr val="accent1"/>
              </a:solidFill>
              <a:prstDash val="dash"/>
              <a:round/>
              <a:headEnd len="sm" w="sm" type="none"/>
              <a:tailEnd len="sm" w="sm" type="none"/>
            </a:ln>
          </p:spPr>
        </p:cxnSp>
        <p:cxnSp>
          <p:nvCxnSpPr>
            <p:cNvPr id="108" name="Google Shape;108;p22"/>
            <p:cNvCxnSpPr/>
            <p:nvPr/>
          </p:nvCxnSpPr>
          <p:spPr>
            <a:xfrm>
              <a:off x="0" y="6178550"/>
              <a:ext cx="9144000" cy="0"/>
            </a:xfrm>
            <a:prstGeom prst="straightConnector1">
              <a:avLst/>
            </a:prstGeom>
            <a:noFill/>
            <a:ln cap="flat" cmpd="sng" w="9525">
              <a:solidFill>
                <a:schemeClr val="accent1"/>
              </a:solidFill>
              <a:prstDash val="dash"/>
              <a:round/>
              <a:headEnd len="sm" w="sm" type="none"/>
              <a:tailEnd len="sm" w="sm" type="none"/>
            </a:ln>
          </p:spPr>
        </p:cxnSp>
        <p:cxnSp>
          <p:nvCxnSpPr>
            <p:cNvPr id="109" name="Google Shape;109;p22"/>
            <p:cNvCxnSpPr/>
            <p:nvPr/>
          </p:nvCxnSpPr>
          <p:spPr>
            <a:xfrm>
              <a:off x="0" y="6407150"/>
              <a:ext cx="9144000" cy="0"/>
            </a:xfrm>
            <a:prstGeom prst="straightConnector1">
              <a:avLst/>
            </a:prstGeom>
            <a:noFill/>
            <a:ln cap="flat" cmpd="sng" w="9525">
              <a:solidFill>
                <a:schemeClr val="accent1"/>
              </a:solidFill>
              <a:prstDash val="dash"/>
              <a:round/>
              <a:headEnd len="sm" w="sm" type="none"/>
              <a:tailEnd len="sm" w="sm" type="none"/>
            </a:ln>
          </p:spPr>
        </p:cxnSp>
        <p:cxnSp>
          <p:nvCxnSpPr>
            <p:cNvPr id="110" name="Google Shape;110;p22"/>
            <p:cNvCxnSpPr/>
            <p:nvPr/>
          </p:nvCxnSpPr>
          <p:spPr>
            <a:xfrm rot="10800000">
              <a:off x="0" y="3429000"/>
              <a:ext cx="9144000" cy="0"/>
            </a:xfrm>
            <a:prstGeom prst="straightConnector1">
              <a:avLst/>
            </a:prstGeom>
            <a:noFill/>
            <a:ln cap="flat" cmpd="sng" w="9525">
              <a:solidFill>
                <a:schemeClr val="accent1"/>
              </a:solidFill>
              <a:prstDash val="dash"/>
              <a:round/>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over Page" showMasterSp="0">
  <p:cSld name="2_Cover Page">
    <p:spTree>
      <p:nvGrpSpPr>
        <p:cNvPr id="111" name="Shape 111"/>
        <p:cNvGrpSpPr/>
        <p:nvPr/>
      </p:nvGrpSpPr>
      <p:grpSpPr>
        <a:xfrm>
          <a:off x="0" y="0"/>
          <a:ext cx="0" cy="0"/>
          <a:chOff x="0" y="0"/>
          <a:chExt cx="0" cy="0"/>
        </a:xfrm>
      </p:grpSpPr>
      <p:sp>
        <p:nvSpPr>
          <p:cNvPr id="112" name="Google Shape;112;p23"/>
          <p:cNvSpPr txBox="1"/>
          <p:nvPr>
            <p:ph type="ctrTitle"/>
          </p:nvPr>
        </p:nvSpPr>
        <p:spPr>
          <a:xfrm>
            <a:off x="457200" y="358925"/>
            <a:ext cx="8229600" cy="1015663"/>
          </a:xfrm>
          <a:prstGeom prst="rect">
            <a:avLst/>
          </a:prstGeom>
          <a:noFill/>
          <a:ln>
            <a:noFill/>
          </a:ln>
        </p:spPr>
        <p:txBody>
          <a:bodyPr anchorCtr="0" anchor="t" bIns="182875" lIns="0" spcFirstLastPara="1" rIns="0" wrap="square" tIns="0">
            <a:spAutoFit/>
          </a:bodyPr>
          <a:lstStyle>
            <a:lvl1pPr lvl="0" algn="l">
              <a:lnSpc>
                <a:spcPct val="90000"/>
              </a:lnSpc>
              <a:spcBef>
                <a:spcPts val="0"/>
              </a:spcBef>
              <a:spcAft>
                <a:spcPts val="0"/>
              </a:spcAft>
              <a:buClr>
                <a:schemeClr val="dk1"/>
              </a:buClr>
              <a:buSzPts val="6000"/>
              <a:buFont typeface="Arial"/>
              <a:buNone/>
              <a:defRPr sz="6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3"/>
          <p:cNvSpPr txBox="1"/>
          <p:nvPr>
            <p:ph idx="1" type="body"/>
          </p:nvPr>
        </p:nvSpPr>
        <p:spPr>
          <a:xfrm>
            <a:off x="457197" y="3878126"/>
            <a:ext cx="2340864" cy="2298511"/>
          </a:xfrm>
          <a:prstGeom prst="rect">
            <a:avLst/>
          </a:prstGeom>
          <a:noFill/>
          <a:ln>
            <a:noFill/>
          </a:ln>
        </p:spPr>
        <p:txBody>
          <a:bodyPr anchorCtr="0" anchor="b" bIns="91425" lIns="0" spcFirstLastPara="1" rIns="0" wrap="square" tIns="0">
            <a:noAutofit/>
          </a:bodyPr>
          <a:lstStyle>
            <a:lvl1pPr indent="-311150" lvl="0" marL="457200" algn="l">
              <a:lnSpc>
                <a:spcPct val="100000"/>
              </a:lnSpc>
              <a:spcBef>
                <a:spcPts val="400"/>
              </a:spcBef>
              <a:spcAft>
                <a:spcPts val="0"/>
              </a:spcAft>
              <a:buClr>
                <a:schemeClr val="dk1"/>
              </a:buClr>
              <a:buSzPts val="1300"/>
              <a:buChar char="​"/>
              <a:defRPr sz="1300">
                <a:solidFill>
                  <a:schemeClr val="dk1"/>
                </a:solidFill>
              </a:defRPr>
            </a:lvl1pPr>
            <a:lvl2pPr indent="-317500" lvl="1" marL="914400" algn="l">
              <a:lnSpc>
                <a:spcPct val="100000"/>
              </a:lnSpc>
              <a:spcBef>
                <a:spcPts val="1600"/>
              </a:spcBef>
              <a:spcAft>
                <a:spcPts val="0"/>
              </a:spcAft>
              <a:buClr>
                <a:schemeClr val="dk1"/>
              </a:buClr>
              <a:buSzPts val="1400"/>
              <a:buChar char="​"/>
              <a:defRPr b="1">
                <a:solidFill>
                  <a:schemeClr val="dk1"/>
                </a:solidFill>
              </a:defRPr>
            </a:lvl2pPr>
            <a:lvl3pPr indent="-304800" lvl="2" marL="1371600" algn="l">
              <a:lnSpc>
                <a:spcPct val="100000"/>
              </a:lnSpc>
              <a:spcBef>
                <a:spcPts val="800"/>
              </a:spcBef>
              <a:spcAft>
                <a:spcPts val="0"/>
              </a:spcAft>
              <a:buClr>
                <a:schemeClr val="dk1"/>
              </a:buClr>
              <a:buSzPts val="1200"/>
              <a:buChar char="​"/>
              <a:defRPr>
                <a:solidFill>
                  <a:schemeClr val="dk1"/>
                </a:solidFill>
              </a:defRPr>
            </a:lvl3pPr>
            <a:lvl4pPr indent="-292100" lvl="3" marL="1828800" algn="l">
              <a:lnSpc>
                <a:spcPct val="100000"/>
              </a:lnSpc>
              <a:spcBef>
                <a:spcPts val="400"/>
              </a:spcBef>
              <a:spcAft>
                <a:spcPts val="0"/>
              </a:spcAft>
              <a:buClr>
                <a:schemeClr val="dk1"/>
              </a:buClr>
              <a:buSzPts val="1000"/>
              <a:buChar char="​"/>
              <a:defRPr>
                <a:solidFill>
                  <a:schemeClr val="dk1"/>
                </a:solidFill>
              </a:defRPr>
            </a:lvl4pPr>
            <a:lvl5pPr indent="-292100" lvl="4" marL="2286000" algn="l">
              <a:lnSpc>
                <a:spcPct val="100000"/>
              </a:lnSpc>
              <a:spcBef>
                <a:spcPts val="200"/>
              </a:spcBef>
              <a:spcAft>
                <a:spcPts val="0"/>
              </a:spcAft>
              <a:buClr>
                <a:schemeClr val="dk1"/>
              </a:buClr>
              <a:buSzPts val="1000"/>
              <a:buChar char="▪"/>
              <a:defRPr>
                <a:solidFill>
                  <a:schemeClr val="dk1"/>
                </a:solidFil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cxnSp>
        <p:nvCxnSpPr>
          <p:cNvPr id="114" name="Google Shape;114;p23"/>
          <p:cNvCxnSpPr/>
          <p:nvPr/>
        </p:nvCxnSpPr>
        <p:spPr>
          <a:xfrm>
            <a:off x="457199" y="6178550"/>
            <a:ext cx="2340864" cy="0"/>
          </a:xfrm>
          <a:prstGeom prst="straightConnector1">
            <a:avLst/>
          </a:prstGeom>
          <a:noFill/>
          <a:ln cap="flat" cmpd="sng" w="9525">
            <a:solidFill>
              <a:schemeClr val="dk1"/>
            </a:solidFill>
            <a:prstDash val="solid"/>
            <a:round/>
            <a:headEnd len="sm" w="sm" type="none"/>
            <a:tailEnd len="sm" w="sm" type="none"/>
          </a:ln>
        </p:spPr>
      </p:cxnSp>
      <p:sp>
        <p:nvSpPr>
          <p:cNvPr id="115" name="Google Shape;115;p23"/>
          <p:cNvSpPr txBox="1"/>
          <p:nvPr>
            <p:ph idx="2" type="body"/>
          </p:nvPr>
        </p:nvSpPr>
        <p:spPr>
          <a:xfrm>
            <a:off x="5509343" y="5154286"/>
            <a:ext cx="3177458" cy="1022351"/>
          </a:xfrm>
          <a:prstGeom prst="rect">
            <a:avLst/>
          </a:prstGeom>
          <a:noFill/>
          <a:ln>
            <a:noFill/>
          </a:ln>
        </p:spPr>
        <p:txBody>
          <a:bodyPr anchorCtr="0" anchor="b" bIns="91425" lIns="0" spcFirstLastPara="1" rIns="0" wrap="square" tIns="0">
            <a:noAutofit/>
          </a:bodyPr>
          <a:lstStyle>
            <a:lvl1pPr indent="-311150" lvl="0" marL="457200" algn="r">
              <a:lnSpc>
                <a:spcPct val="100000"/>
              </a:lnSpc>
              <a:spcBef>
                <a:spcPts val="400"/>
              </a:spcBef>
              <a:spcAft>
                <a:spcPts val="0"/>
              </a:spcAft>
              <a:buClr>
                <a:schemeClr val="dk1"/>
              </a:buClr>
              <a:buSzPts val="1300"/>
              <a:buChar char="​"/>
              <a:defRPr b="1" sz="1300">
                <a:solidFill>
                  <a:schemeClr val="dk1"/>
                </a:solidFill>
              </a:defRPr>
            </a:lvl1pPr>
            <a:lvl2pPr indent="-317500" lvl="1" marL="914400" algn="l">
              <a:lnSpc>
                <a:spcPct val="100000"/>
              </a:lnSpc>
              <a:spcBef>
                <a:spcPts val="1600"/>
              </a:spcBef>
              <a:spcAft>
                <a:spcPts val="0"/>
              </a:spcAft>
              <a:buClr>
                <a:schemeClr val="dk2"/>
              </a:buClr>
              <a:buSzPts val="1400"/>
              <a:buChar char="​"/>
              <a:defRPr b="1"/>
            </a:lvl2pPr>
            <a:lvl3pPr indent="-342900" lvl="2" marL="1371600" algn="l">
              <a:lnSpc>
                <a:spcPct val="100000"/>
              </a:lnSpc>
              <a:spcBef>
                <a:spcPts val="800"/>
              </a:spcBef>
              <a:spcAft>
                <a:spcPts val="0"/>
              </a:spcAft>
              <a:buClr>
                <a:schemeClr val="accent4"/>
              </a:buClr>
              <a:buSzPts val="1800"/>
              <a:buChar char="​"/>
              <a:defRPr/>
            </a:lvl3pPr>
            <a:lvl4pPr indent="-342900" lvl="3" marL="1828800" algn="l">
              <a:lnSpc>
                <a:spcPct val="100000"/>
              </a:lnSpc>
              <a:spcBef>
                <a:spcPts val="400"/>
              </a:spcBef>
              <a:spcAft>
                <a:spcPts val="0"/>
              </a:spcAft>
              <a:buClr>
                <a:schemeClr val="dk2"/>
              </a:buClr>
              <a:buSzPts val="1800"/>
              <a:buChar char="​"/>
              <a:defRPr/>
            </a:lvl4pPr>
            <a:lvl5pPr indent="-342900" lvl="4" marL="2286000" algn="l">
              <a:lnSpc>
                <a:spcPct val="100000"/>
              </a:lnSpc>
              <a:spcBef>
                <a:spcPts val="200"/>
              </a:spcBef>
              <a:spcAft>
                <a:spcPts val="0"/>
              </a:spcAft>
              <a:buClr>
                <a:schemeClr val="dk2"/>
              </a:buClr>
              <a:buSzPts val="1800"/>
              <a:buChar char="▪"/>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pic>
        <p:nvPicPr>
          <p:cNvPr descr="https://www.policymap.com/wp-content/uploads/2018/08/policymap-gis-mapping-newsletter.jpg" id="116" name="Google Shape;116;p23"/>
          <p:cNvPicPr preferRelativeResize="0"/>
          <p:nvPr/>
        </p:nvPicPr>
        <p:blipFill rotWithShape="1">
          <a:blip r:embed="rId2">
            <a:alphaModFix/>
          </a:blip>
          <a:srcRect b="0" l="0" r="0" t="0"/>
          <a:stretch/>
        </p:blipFill>
        <p:spPr>
          <a:xfrm>
            <a:off x="457200" y="1388393"/>
            <a:ext cx="8229600" cy="198745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p:cSld name="1">
    <p:spTree>
      <p:nvGrpSpPr>
        <p:cNvPr id="21" name="Shape 21"/>
        <p:cNvGrpSpPr/>
        <p:nvPr/>
      </p:nvGrpSpPr>
      <p:grpSpPr>
        <a:xfrm>
          <a:off x="0" y="0"/>
          <a:ext cx="0" cy="0"/>
          <a:chOff x="0" y="0"/>
          <a:chExt cx="0" cy="0"/>
        </a:xfrm>
      </p:grpSpPr>
      <p:sp>
        <p:nvSpPr>
          <p:cNvPr id="22" name="Google Shape;22;p12"/>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dk2"/>
              </a:buClr>
              <a:buSzPts val="2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2990752" y="2063750"/>
            <a:ext cx="5696047" cy="41148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sz="1400">
                <a:latin typeface="Georgia"/>
                <a:ea typeface="Georgia"/>
                <a:cs typeface="Georgia"/>
                <a:sym typeface="Georgia"/>
              </a:defRPr>
            </a:lvl1pPr>
            <a:lvl2pPr indent="-317500" lvl="1" marL="914400" algn="l">
              <a:lnSpc>
                <a:spcPct val="100000"/>
              </a:lnSpc>
              <a:spcBef>
                <a:spcPts val="1600"/>
              </a:spcBef>
              <a:spcAft>
                <a:spcPts val="0"/>
              </a:spcAft>
              <a:buClr>
                <a:schemeClr val="dk2"/>
              </a:buClr>
              <a:buSzPts val="1400"/>
              <a:buChar char="​"/>
              <a:defRPr sz="1400">
                <a:latin typeface="Arial"/>
                <a:ea typeface="Arial"/>
                <a:cs typeface="Arial"/>
                <a:sym typeface="Arial"/>
              </a:defRPr>
            </a:lvl2pPr>
            <a:lvl3pPr indent="-304800" lvl="2" marL="1371600" algn="l">
              <a:lnSpc>
                <a:spcPct val="100000"/>
              </a:lnSpc>
              <a:spcBef>
                <a:spcPts val="800"/>
              </a:spcBef>
              <a:spcAft>
                <a:spcPts val="0"/>
              </a:spcAft>
              <a:buClr>
                <a:schemeClr val="accent4"/>
              </a:buClr>
              <a:buSzPts val="1200"/>
              <a:buChar char="​"/>
              <a:defRPr sz="1200">
                <a:latin typeface="Arial"/>
                <a:ea typeface="Arial"/>
                <a:cs typeface="Arial"/>
                <a:sym typeface="Arial"/>
              </a:defRPr>
            </a:lvl3pPr>
            <a:lvl4pPr indent="-292100" lvl="3" marL="1828800" algn="l">
              <a:lnSpc>
                <a:spcPct val="100000"/>
              </a:lnSpc>
              <a:spcBef>
                <a:spcPts val="400"/>
              </a:spcBef>
              <a:spcAft>
                <a:spcPts val="0"/>
              </a:spcAft>
              <a:buClr>
                <a:schemeClr val="dk2"/>
              </a:buClr>
              <a:buSzPts val="1000"/>
              <a:buChar char="​"/>
              <a:defRPr sz="1000">
                <a:latin typeface="Arial"/>
                <a:ea typeface="Arial"/>
                <a:cs typeface="Arial"/>
                <a:sym typeface="Arial"/>
              </a:defRPr>
            </a:lvl4pPr>
            <a:lvl5pPr indent="-292100" lvl="4" marL="2286000" algn="l">
              <a:lnSpc>
                <a:spcPct val="100000"/>
              </a:lnSpc>
              <a:spcBef>
                <a:spcPts val="200"/>
              </a:spcBef>
              <a:spcAft>
                <a:spcPts val="0"/>
              </a:spcAft>
              <a:buClr>
                <a:schemeClr val="dk1"/>
              </a:buClr>
              <a:buSzPts val="1000"/>
              <a:buChar char="▪"/>
              <a:defRPr sz="1000">
                <a:solidFill>
                  <a:schemeClr val="dk1"/>
                </a:solidFill>
                <a:latin typeface="Arial"/>
                <a:ea typeface="Arial"/>
                <a:cs typeface="Arial"/>
                <a:sym typeface="Arial"/>
              </a:defRPr>
            </a:lvl5pPr>
            <a:lvl6pPr indent="-292100" lvl="5" marL="2743200" algn="l">
              <a:lnSpc>
                <a:spcPct val="100000"/>
              </a:lnSpc>
              <a:spcBef>
                <a:spcPts val="200"/>
              </a:spcBef>
              <a:spcAft>
                <a:spcPts val="0"/>
              </a:spcAft>
              <a:buClr>
                <a:schemeClr val="dk1"/>
              </a:buClr>
              <a:buSzPts val="1000"/>
              <a:buChar char="−"/>
              <a:defRPr sz="1000">
                <a:solidFill>
                  <a:schemeClr val="dk1"/>
                </a:solidFill>
              </a:defRPr>
            </a:lvl6pPr>
            <a:lvl7pPr indent="-292100" lvl="6" marL="3200400" algn="l">
              <a:lnSpc>
                <a:spcPct val="100000"/>
              </a:lnSpc>
              <a:spcBef>
                <a:spcPts val="200"/>
              </a:spcBef>
              <a:spcAft>
                <a:spcPts val="0"/>
              </a:spcAft>
              <a:buClr>
                <a:schemeClr val="dk1"/>
              </a:buClr>
              <a:buSzPts val="1000"/>
              <a:buFont typeface="Noto Sans Symbols"/>
              <a:buChar char="▪"/>
              <a:defRPr sz="1000">
                <a:solidFill>
                  <a:schemeClr val="dk1"/>
                </a:solidFill>
              </a:defRPr>
            </a:lvl7pPr>
            <a:lvl8pPr indent="-342900" lvl="7" marL="3657600" algn="l">
              <a:lnSpc>
                <a:spcPct val="100000"/>
              </a:lnSpc>
              <a:spcBef>
                <a:spcPts val="2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24" name="Google Shape;24;p12"/>
          <p:cNvSpPr txBox="1"/>
          <p:nvPr>
            <p:ph idx="2" type="body"/>
          </p:nvPr>
        </p:nvSpPr>
        <p:spPr>
          <a:xfrm>
            <a:off x="2990752" y="6407150"/>
            <a:ext cx="5049297" cy="45085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400"/>
              </a:spcBef>
              <a:spcAft>
                <a:spcPts val="0"/>
              </a:spcAft>
              <a:buClr>
                <a:schemeClr val="lt2"/>
              </a:buClr>
              <a:buSzPts val="800"/>
              <a:buFont typeface="Arial"/>
              <a:buNone/>
              <a:defRPr i="0" sz="800">
                <a:solidFill>
                  <a:schemeClr val="lt2"/>
                </a:solidFill>
                <a:latin typeface="Arial"/>
                <a:ea typeface="Arial"/>
                <a:cs typeface="Arial"/>
                <a:sym typeface="Arial"/>
              </a:defRPr>
            </a:lvl1pPr>
            <a:lvl2pPr indent="-228600" lvl="1" marL="914400" algn="l">
              <a:lnSpc>
                <a:spcPct val="85000"/>
              </a:lnSpc>
              <a:spcBef>
                <a:spcPts val="1600"/>
              </a:spcBef>
              <a:spcAft>
                <a:spcPts val="0"/>
              </a:spcAft>
              <a:buClr>
                <a:schemeClr val="lt2"/>
              </a:buClr>
              <a:buSzPts val="800"/>
              <a:buFont typeface="Arial"/>
              <a:buNone/>
              <a:defRPr sz="800">
                <a:solidFill>
                  <a:schemeClr val="lt2"/>
                </a:solidFill>
                <a:latin typeface="Arial"/>
                <a:ea typeface="Arial"/>
                <a:cs typeface="Arial"/>
                <a:sym typeface="Arial"/>
              </a:defRPr>
            </a:lvl2pPr>
            <a:lvl3pPr indent="-228600" lvl="2" marL="1371600" algn="l">
              <a:lnSpc>
                <a:spcPct val="85000"/>
              </a:lnSpc>
              <a:spcBef>
                <a:spcPts val="800"/>
              </a:spcBef>
              <a:spcAft>
                <a:spcPts val="0"/>
              </a:spcAft>
              <a:buClr>
                <a:schemeClr val="lt2"/>
              </a:buClr>
              <a:buSzPts val="800"/>
              <a:buFont typeface="Arial"/>
              <a:buNone/>
              <a:defRPr sz="800">
                <a:solidFill>
                  <a:schemeClr val="lt2"/>
                </a:solidFill>
                <a:latin typeface="Arial"/>
                <a:ea typeface="Arial"/>
                <a:cs typeface="Arial"/>
                <a:sym typeface="Arial"/>
              </a:defRPr>
            </a:lvl3pPr>
            <a:lvl4pPr indent="-228600" lvl="3" marL="1828800" algn="l">
              <a:lnSpc>
                <a:spcPct val="85000"/>
              </a:lnSpc>
              <a:spcBef>
                <a:spcPts val="400"/>
              </a:spcBef>
              <a:spcAft>
                <a:spcPts val="0"/>
              </a:spcAft>
              <a:buClr>
                <a:schemeClr val="lt2"/>
              </a:buClr>
              <a:buSzPts val="800"/>
              <a:buFont typeface="Arial"/>
              <a:buNone/>
              <a:defRPr sz="800">
                <a:solidFill>
                  <a:schemeClr val="lt2"/>
                </a:solidFill>
                <a:latin typeface="Arial"/>
                <a:ea typeface="Arial"/>
                <a:cs typeface="Arial"/>
                <a:sym typeface="Arial"/>
              </a:defRPr>
            </a:lvl4pPr>
            <a:lvl5pPr indent="-228600" lvl="4" marL="2286000" algn="l">
              <a:lnSpc>
                <a:spcPct val="85000"/>
              </a:lnSpc>
              <a:spcBef>
                <a:spcPts val="200"/>
              </a:spcBef>
              <a:spcAft>
                <a:spcPts val="0"/>
              </a:spcAft>
              <a:buClr>
                <a:schemeClr val="lt2"/>
              </a:buClr>
              <a:buSzPts val="800"/>
              <a:buFont typeface="Arial"/>
              <a:buNone/>
              <a:defRPr sz="800">
                <a:solidFill>
                  <a:schemeClr val="lt2"/>
                </a:solidFill>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25" name="Google Shape;25;p12"/>
          <p:cNvSpPr txBox="1"/>
          <p:nvPr>
            <p:ph idx="3" type="body"/>
          </p:nvPr>
        </p:nvSpPr>
        <p:spPr>
          <a:xfrm>
            <a:off x="457199" y="2063750"/>
            <a:ext cx="2339614" cy="41148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sz="1400">
                <a:latin typeface="Georgia"/>
                <a:ea typeface="Georgia"/>
                <a:cs typeface="Georgia"/>
                <a:sym typeface="Georgia"/>
              </a:defRPr>
            </a:lvl1pPr>
            <a:lvl2pPr indent="-317500" lvl="1" marL="914400" algn="l">
              <a:lnSpc>
                <a:spcPct val="100000"/>
              </a:lnSpc>
              <a:spcBef>
                <a:spcPts val="1600"/>
              </a:spcBef>
              <a:spcAft>
                <a:spcPts val="0"/>
              </a:spcAft>
              <a:buClr>
                <a:schemeClr val="dk2"/>
              </a:buClr>
              <a:buSzPts val="1400"/>
              <a:buChar char="​"/>
              <a:defRPr sz="1400">
                <a:latin typeface="Arial"/>
                <a:ea typeface="Arial"/>
                <a:cs typeface="Arial"/>
                <a:sym typeface="Arial"/>
              </a:defRPr>
            </a:lvl2pPr>
            <a:lvl3pPr indent="-317500" lvl="2" marL="1371600" algn="l">
              <a:lnSpc>
                <a:spcPct val="100000"/>
              </a:lnSpc>
              <a:spcBef>
                <a:spcPts val="800"/>
              </a:spcBef>
              <a:spcAft>
                <a:spcPts val="0"/>
              </a:spcAft>
              <a:buClr>
                <a:schemeClr val="accent4"/>
              </a:buClr>
              <a:buSzPts val="1400"/>
              <a:buChar char="​"/>
              <a:defRPr sz="1400">
                <a:latin typeface="Arial"/>
                <a:ea typeface="Arial"/>
                <a:cs typeface="Arial"/>
                <a:sym typeface="Arial"/>
              </a:defRPr>
            </a:lvl3pPr>
            <a:lvl4pPr indent="-304800" lvl="3" marL="1828800" algn="l">
              <a:lnSpc>
                <a:spcPct val="100000"/>
              </a:lnSpc>
              <a:spcBef>
                <a:spcPts val="400"/>
              </a:spcBef>
              <a:spcAft>
                <a:spcPts val="0"/>
              </a:spcAft>
              <a:buClr>
                <a:schemeClr val="dk2"/>
              </a:buClr>
              <a:buSzPts val="1200"/>
              <a:buChar char="​"/>
              <a:defRPr sz="1200">
                <a:latin typeface="Arial"/>
                <a:ea typeface="Arial"/>
                <a:cs typeface="Arial"/>
                <a:sym typeface="Arial"/>
              </a:defRPr>
            </a:lvl4pPr>
            <a:lvl5pPr indent="-304800" lvl="4" marL="2286000" algn="l">
              <a:lnSpc>
                <a:spcPct val="100000"/>
              </a:lnSpc>
              <a:spcBef>
                <a:spcPts val="200"/>
              </a:spcBef>
              <a:spcAft>
                <a:spcPts val="0"/>
              </a:spcAft>
              <a:buClr>
                <a:schemeClr val="dk2"/>
              </a:buClr>
              <a:buSzPts val="1200"/>
              <a:buChar char="▪"/>
              <a:defRPr sz="1200">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Header" showMasterSp="0">
  <p:cSld name="Chapter Header">
    <p:bg>
      <p:bgPr>
        <a:solidFill>
          <a:srgbClr val="137B83"/>
        </a:solidFill>
      </p:bgPr>
    </p:bg>
    <p:spTree>
      <p:nvGrpSpPr>
        <p:cNvPr id="26" name="Shape 26"/>
        <p:cNvGrpSpPr/>
        <p:nvPr/>
      </p:nvGrpSpPr>
      <p:grpSpPr>
        <a:xfrm>
          <a:off x="0" y="0"/>
          <a:ext cx="0" cy="0"/>
          <a:chOff x="0" y="0"/>
          <a:chExt cx="0" cy="0"/>
        </a:xfrm>
      </p:grpSpPr>
      <p:sp>
        <p:nvSpPr>
          <p:cNvPr id="27" name="Google Shape;27;p13"/>
          <p:cNvSpPr txBox="1"/>
          <p:nvPr>
            <p:ph type="title"/>
          </p:nvPr>
        </p:nvSpPr>
        <p:spPr>
          <a:xfrm>
            <a:off x="457200" y="3848100"/>
            <a:ext cx="4229100" cy="2543773"/>
          </a:xfrm>
          <a:prstGeom prst="rect">
            <a:avLst/>
          </a:prstGeom>
          <a:noFill/>
          <a:ln>
            <a:noFill/>
          </a:ln>
        </p:spPr>
        <p:txBody>
          <a:bodyPr anchorCtr="0" anchor="t" bIns="0" lIns="0" spcFirstLastPara="1" rIns="0" wrap="square" tIns="0">
            <a:spAutoFit/>
          </a:bodyPr>
          <a:lstStyle>
            <a:lvl1pPr lvl="0" algn="l">
              <a:lnSpc>
                <a:spcPct val="95000"/>
              </a:lnSpc>
              <a:spcBef>
                <a:spcPts val="0"/>
              </a:spcBef>
              <a:spcAft>
                <a:spcPts val="0"/>
              </a:spcAft>
              <a:buClr>
                <a:schemeClr val="lt1"/>
              </a:buClr>
              <a:buSzPts val="5800"/>
              <a:buFont typeface="Arial"/>
              <a:buNone/>
              <a:defRPr sz="5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Page" showMasterSp="0">
  <p:cSld name="Cover Page">
    <p:bg>
      <p:bgPr>
        <a:solidFill>
          <a:srgbClr val="0070C0"/>
        </a:solidFill>
      </p:bgPr>
    </p:bg>
    <p:spTree>
      <p:nvGrpSpPr>
        <p:cNvPr id="28" name="Shape 28"/>
        <p:cNvGrpSpPr/>
        <p:nvPr/>
      </p:nvGrpSpPr>
      <p:grpSpPr>
        <a:xfrm>
          <a:off x="0" y="0"/>
          <a:ext cx="0" cy="0"/>
          <a:chOff x="0" y="0"/>
          <a:chExt cx="0" cy="0"/>
        </a:xfrm>
      </p:grpSpPr>
      <p:sp>
        <p:nvSpPr>
          <p:cNvPr id="29" name="Google Shape;29;p14"/>
          <p:cNvSpPr txBox="1"/>
          <p:nvPr>
            <p:ph type="ctrTitle"/>
          </p:nvPr>
        </p:nvSpPr>
        <p:spPr>
          <a:xfrm>
            <a:off x="457200" y="358924"/>
            <a:ext cx="5492578" cy="274228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6400"/>
              <a:buFont typeface="Arial"/>
              <a:buNone/>
              <a:defRPr sz="64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body"/>
          </p:nvPr>
        </p:nvSpPr>
        <p:spPr>
          <a:xfrm>
            <a:off x="6355190" y="5153666"/>
            <a:ext cx="2331610" cy="1022351"/>
          </a:xfrm>
          <a:prstGeom prst="rect">
            <a:avLst/>
          </a:prstGeom>
          <a:noFill/>
          <a:ln>
            <a:noFill/>
          </a:ln>
        </p:spPr>
        <p:txBody>
          <a:bodyPr anchorCtr="0" anchor="b" bIns="91425" lIns="0" spcFirstLastPara="1" rIns="0" wrap="square" tIns="0">
            <a:noAutofit/>
          </a:bodyPr>
          <a:lstStyle>
            <a:lvl1pPr indent="-311150" lvl="0" marL="457200" algn="r">
              <a:lnSpc>
                <a:spcPct val="100000"/>
              </a:lnSpc>
              <a:spcBef>
                <a:spcPts val="400"/>
              </a:spcBef>
              <a:spcAft>
                <a:spcPts val="0"/>
              </a:spcAft>
              <a:buClr>
                <a:schemeClr val="lt1"/>
              </a:buClr>
              <a:buSzPts val="1300"/>
              <a:buChar char="​"/>
              <a:defRPr b="1" sz="1300">
                <a:solidFill>
                  <a:schemeClr val="lt1"/>
                </a:solidFill>
                <a:latin typeface="Arial"/>
                <a:ea typeface="Arial"/>
                <a:cs typeface="Arial"/>
                <a:sym typeface="Arial"/>
              </a:defRPr>
            </a:lvl1pPr>
            <a:lvl2pPr indent="-317500" lvl="1" marL="914400" algn="l">
              <a:lnSpc>
                <a:spcPct val="100000"/>
              </a:lnSpc>
              <a:spcBef>
                <a:spcPts val="1600"/>
              </a:spcBef>
              <a:spcAft>
                <a:spcPts val="0"/>
              </a:spcAft>
              <a:buClr>
                <a:schemeClr val="dk2"/>
              </a:buClr>
              <a:buSzPts val="1400"/>
              <a:buChar char="​"/>
              <a:defRPr b="1"/>
            </a:lvl2pPr>
            <a:lvl3pPr indent="-342900" lvl="2" marL="1371600" algn="l">
              <a:lnSpc>
                <a:spcPct val="100000"/>
              </a:lnSpc>
              <a:spcBef>
                <a:spcPts val="800"/>
              </a:spcBef>
              <a:spcAft>
                <a:spcPts val="0"/>
              </a:spcAft>
              <a:buClr>
                <a:schemeClr val="accent4"/>
              </a:buClr>
              <a:buSzPts val="1800"/>
              <a:buChar char="​"/>
              <a:defRPr/>
            </a:lvl3pPr>
            <a:lvl4pPr indent="-342900" lvl="3" marL="1828800" algn="l">
              <a:lnSpc>
                <a:spcPct val="100000"/>
              </a:lnSpc>
              <a:spcBef>
                <a:spcPts val="400"/>
              </a:spcBef>
              <a:spcAft>
                <a:spcPts val="0"/>
              </a:spcAft>
              <a:buClr>
                <a:schemeClr val="dk2"/>
              </a:buClr>
              <a:buSzPts val="1800"/>
              <a:buChar char="​"/>
              <a:defRPr/>
            </a:lvl4pPr>
            <a:lvl5pPr indent="-342900" lvl="4" marL="2286000" algn="l">
              <a:lnSpc>
                <a:spcPct val="100000"/>
              </a:lnSpc>
              <a:spcBef>
                <a:spcPts val="200"/>
              </a:spcBef>
              <a:spcAft>
                <a:spcPts val="0"/>
              </a:spcAft>
              <a:buClr>
                <a:schemeClr val="dk2"/>
              </a:buClr>
              <a:buSzPts val="1800"/>
              <a:buChar char="▪"/>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cxnSp>
        <p:nvCxnSpPr>
          <p:cNvPr id="31" name="Google Shape;31;p14"/>
          <p:cNvCxnSpPr/>
          <p:nvPr/>
        </p:nvCxnSpPr>
        <p:spPr>
          <a:xfrm>
            <a:off x="6347176" y="6176017"/>
            <a:ext cx="2339624" cy="0"/>
          </a:xfrm>
          <a:prstGeom prst="straightConnector1">
            <a:avLst/>
          </a:prstGeom>
          <a:noFill/>
          <a:ln cap="flat" cmpd="sng" w="9525">
            <a:solidFill>
              <a:schemeClr val="lt1"/>
            </a:solidFill>
            <a:prstDash val="solid"/>
            <a:round/>
            <a:headEnd len="sm" w="sm" type="none"/>
            <a:tailEnd len="sm" w="sm" type="none"/>
          </a:ln>
        </p:spPr>
      </p:cxnSp>
      <p:sp>
        <p:nvSpPr>
          <p:cNvPr id="32" name="Google Shape;32;p14"/>
          <p:cNvSpPr txBox="1"/>
          <p:nvPr>
            <p:ph idx="2" type="body"/>
          </p:nvPr>
        </p:nvSpPr>
        <p:spPr>
          <a:xfrm>
            <a:off x="457200" y="3117265"/>
            <a:ext cx="5492578" cy="1022351"/>
          </a:xfrm>
          <a:prstGeom prst="rect">
            <a:avLst/>
          </a:prstGeom>
          <a:noFill/>
          <a:ln>
            <a:noFill/>
          </a:ln>
        </p:spPr>
        <p:txBody>
          <a:bodyPr anchorCtr="0" anchor="b" bIns="91425" lIns="0" spcFirstLastPara="1" rIns="0" wrap="square" tIns="0">
            <a:noAutofit/>
          </a:bodyPr>
          <a:lstStyle>
            <a:lvl1pPr indent="-431800" lvl="0" marL="457200" algn="l">
              <a:lnSpc>
                <a:spcPct val="100000"/>
              </a:lnSpc>
              <a:spcBef>
                <a:spcPts val="400"/>
              </a:spcBef>
              <a:spcAft>
                <a:spcPts val="0"/>
              </a:spcAft>
              <a:buClr>
                <a:schemeClr val="lt1"/>
              </a:buClr>
              <a:buSzPts val="3200"/>
              <a:buChar char="​"/>
              <a:defRPr b="1" sz="3200">
                <a:solidFill>
                  <a:schemeClr val="lt1"/>
                </a:solidFill>
                <a:latin typeface="Arial"/>
                <a:ea typeface="Arial"/>
                <a:cs typeface="Arial"/>
                <a:sym typeface="Arial"/>
              </a:defRPr>
            </a:lvl1pPr>
            <a:lvl2pPr indent="-317500" lvl="1" marL="914400" algn="l">
              <a:lnSpc>
                <a:spcPct val="100000"/>
              </a:lnSpc>
              <a:spcBef>
                <a:spcPts val="1600"/>
              </a:spcBef>
              <a:spcAft>
                <a:spcPts val="0"/>
              </a:spcAft>
              <a:buClr>
                <a:schemeClr val="dk2"/>
              </a:buClr>
              <a:buSzPts val="1400"/>
              <a:buChar char="​"/>
              <a:defRPr b="1"/>
            </a:lvl2pPr>
            <a:lvl3pPr indent="-342900" lvl="2" marL="1371600" algn="l">
              <a:lnSpc>
                <a:spcPct val="100000"/>
              </a:lnSpc>
              <a:spcBef>
                <a:spcPts val="800"/>
              </a:spcBef>
              <a:spcAft>
                <a:spcPts val="0"/>
              </a:spcAft>
              <a:buClr>
                <a:schemeClr val="accent4"/>
              </a:buClr>
              <a:buSzPts val="1800"/>
              <a:buChar char="​"/>
              <a:defRPr/>
            </a:lvl3pPr>
            <a:lvl4pPr indent="-342900" lvl="3" marL="1828800" algn="l">
              <a:lnSpc>
                <a:spcPct val="100000"/>
              </a:lnSpc>
              <a:spcBef>
                <a:spcPts val="400"/>
              </a:spcBef>
              <a:spcAft>
                <a:spcPts val="0"/>
              </a:spcAft>
              <a:buClr>
                <a:schemeClr val="dk2"/>
              </a:buClr>
              <a:buSzPts val="1800"/>
              <a:buChar char="​"/>
              <a:defRPr/>
            </a:lvl4pPr>
            <a:lvl5pPr indent="-342900" lvl="4" marL="2286000" algn="l">
              <a:lnSpc>
                <a:spcPct val="100000"/>
              </a:lnSpc>
              <a:spcBef>
                <a:spcPts val="200"/>
              </a:spcBef>
              <a:spcAft>
                <a:spcPts val="0"/>
              </a:spcAft>
              <a:buClr>
                <a:schemeClr val="dk2"/>
              </a:buClr>
              <a:buSzPts val="1800"/>
              <a:buChar char="▪"/>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able of Conten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685800"/>
            <a:ext cx="2341605" cy="122802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dk2"/>
              </a:buClr>
              <a:buSzPts val="2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457200" y="2319870"/>
            <a:ext cx="1497013" cy="10837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accent5"/>
              </a:buClr>
              <a:buSzPts val="6600"/>
              <a:buNone/>
              <a:defRPr b="1" i="0" sz="6600">
                <a:solidFill>
                  <a:schemeClr val="accent5"/>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36" name="Google Shape;36;p15"/>
          <p:cNvSpPr txBox="1"/>
          <p:nvPr>
            <p:ph idx="2" type="body"/>
          </p:nvPr>
        </p:nvSpPr>
        <p:spPr>
          <a:xfrm>
            <a:off x="2990753" y="685800"/>
            <a:ext cx="5696047" cy="1228028"/>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sz="1400">
                <a:latin typeface="Georgia"/>
                <a:ea typeface="Georgia"/>
                <a:cs typeface="Georgia"/>
                <a:sym typeface="Georgia"/>
              </a:defRPr>
            </a:lvl1pPr>
            <a:lvl2pPr indent="-317500" lvl="1" marL="914400" algn="l">
              <a:lnSpc>
                <a:spcPct val="100000"/>
              </a:lnSpc>
              <a:spcBef>
                <a:spcPts val="1600"/>
              </a:spcBef>
              <a:spcAft>
                <a:spcPts val="0"/>
              </a:spcAft>
              <a:buClr>
                <a:schemeClr val="dk2"/>
              </a:buClr>
              <a:buSzPts val="1400"/>
              <a:buChar char="​"/>
              <a:defRPr>
                <a:latin typeface="Arial"/>
                <a:ea typeface="Arial"/>
                <a:cs typeface="Arial"/>
                <a:sym typeface="Arial"/>
              </a:defRPr>
            </a:lvl2pPr>
            <a:lvl3pPr indent="-304800" lvl="2" marL="1371600" algn="l">
              <a:lnSpc>
                <a:spcPct val="100000"/>
              </a:lnSpc>
              <a:spcBef>
                <a:spcPts val="800"/>
              </a:spcBef>
              <a:spcAft>
                <a:spcPts val="0"/>
              </a:spcAft>
              <a:buClr>
                <a:schemeClr val="accent4"/>
              </a:buClr>
              <a:buSzPts val="1200"/>
              <a:buChar char="​"/>
              <a:defRPr>
                <a:latin typeface="Arial"/>
                <a:ea typeface="Arial"/>
                <a:cs typeface="Arial"/>
                <a:sym typeface="Arial"/>
              </a:defRPr>
            </a:lvl3pPr>
            <a:lvl4pPr indent="-292100" lvl="3" marL="1828800" algn="l">
              <a:lnSpc>
                <a:spcPct val="100000"/>
              </a:lnSpc>
              <a:spcBef>
                <a:spcPts val="400"/>
              </a:spcBef>
              <a:spcAft>
                <a:spcPts val="0"/>
              </a:spcAft>
              <a:buClr>
                <a:schemeClr val="dk2"/>
              </a:buClr>
              <a:buSzPts val="1000"/>
              <a:buChar char="​"/>
              <a:defRPr>
                <a:latin typeface="Arial"/>
                <a:ea typeface="Arial"/>
                <a:cs typeface="Arial"/>
                <a:sym typeface="Arial"/>
              </a:defRPr>
            </a:lvl4pPr>
            <a:lvl5pPr indent="-292100" lvl="4" marL="2286000" algn="l">
              <a:lnSpc>
                <a:spcPct val="100000"/>
              </a:lnSpc>
              <a:spcBef>
                <a:spcPts val="200"/>
              </a:spcBef>
              <a:spcAft>
                <a:spcPts val="0"/>
              </a:spcAft>
              <a:buClr>
                <a:schemeClr val="dk2"/>
              </a:buClr>
              <a:buSzPts val="1000"/>
              <a:buChar char="▪"/>
              <a:defRPr>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37" name="Google Shape;37;p15"/>
          <p:cNvSpPr txBox="1"/>
          <p:nvPr>
            <p:ph idx="3" type="body"/>
          </p:nvPr>
        </p:nvSpPr>
        <p:spPr>
          <a:xfrm>
            <a:off x="2140347" y="2319870"/>
            <a:ext cx="1497013" cy="10837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accent5"/>
              </a:buClr>
              <a:buSzPts val="6600"/>
              <a:buNone/>
              <a:defRPr b="1" i="0" sz="6600">
                <a:solidFill>
                  <a:schemeClr val="accent5"/>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38" name="Google Shape;38;p15"/>
          <p:cNvSpPr txBox="1"/>
          <p:nvPr>
            <p:ph idx="4" type="body"/>
          </p:nvPr>
        </p:nvSpPr>
        <p:spPr>
          <a:xfrm>
            <a:off x="3823494" y="2319870"/>
            <a:ext cx="1497013" cy="10837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accent5"/>
              </a:buClr>
              <a:buSzPts val="6600"/>
              <a:buNone/>
              <a:defRPr b="1" i="0" sz="6600">
                <a:solidFill>
                  <a:schemeClr val="accent5"/>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39" name="Google Shape;39;p15"/>
          <p:cNvSpPr txBox="1"/>
          <p:nvPr>
            <p:ph idx="5" type="body"/>
          </p:nvPr>
        </p:nvSpPr>
        <p:spPr>
          <a:xfrm>
            <a:off x="5506641" y="2319870"/>
            <a:ext cx="1497013" cy="10837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accent5"/>
              </a:buClr>
              <a:buSzPts val="6600"/>
              <a:buNone/>
              <a:defRPr b="1" i="0" sz="6600">
                <a:solidFill>
                  <a:schemeClr val="accent5"/>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40" name="Google Shape;40;p15"/>
          <p:cNvSpPr txBox="1"/>
          <p:nvPr>
            <p:ph idx="6" type="body"/>
          </p:nvPr>
        </p:nvSpPr>
        <p:spPr>
          <a:xfrm>
            <a:off x="7189787" y="2319870"/>
            <a:ext cx="1497013" cy="10837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accent5"/>
              </a:buClr>
              <a:buSzPts val="6600"/>
              <a:buNone/>
              <a:defRPr b="1" i="0" sz="6600">
                <a:solidFill>
                  <a:schemeClr val="accent5"/>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41" name="Google Shape;41;p15"/>
          <p:cNvSpPr txBox="1"/>
          <p:nvPr>
            <p:ph idx="7" type="body"/>
          </p:nvPr>
        </p:nvSpPr>
        <p:spPr>
          <a:xfrm>
            <a:off x="457200" y="2228136"/>
            <a:ext cx="1497013" cy="2954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lt2"/>
              </a:buClr>
              <a:buSzPts val="1600"/>
              <a:buNone/>
              <a:defRPr b="0" i="1" sz="1600">
                <a:solidFill>
                  <a:schemeClr val="lt2"/>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42" name="Google Shape;42;p15"/>
          <p:cNvSpPr txBox="1"/>
          <p:nvPr>
            <p:ph idx="8" type="body"/>
          </p:nvPr>
        </p:nvSpPr>
        <p:spPr>
          <a:xfrm>
            <a:off x="2140347" y="2228136"/>
            <a:ext cx="1497013" cy="2954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lt2"/>
              </a:buClr>
              <a:buSzPts val="1600"/>
              <a:buNone/>
              <a:defRPr b="0" i="1" sz="1600">
                <a:solidFill>
                  <a:schemeClr val="lt2"/>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43" name="Google Shape;43;p15"/>
          <p:cNvSpPr txBox="1"/>
          <p:nvPr>
            <p:ph idx="9" type="body"/>
          </p:nvPr>
        </p:nvSpPr>
        <p:spPr>
          <a:xfrm>
            <a:off x="3823494" y="2228136"/>
            <a:ext cx="1497013" cy="2954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lt2"/>
              </a:buClr>
              <a:buSzPts val="1600"/>
              <a:buNone/>
              <a:defRPr b="0" i="1" sz="1600">
                <a:solidFill>
                  <a:schemeClr val="lt2"/>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44" name="Google Shape;44;p15"/>
          <p:cNvSpPr txBox="1"/>
          <p:nvPr>
            <p:ph idx="13" type="body"/>
          </p:nvPr>
        </p:nvSpPr>
        <p:spPr>
          <a:xfrm>
            <a:off x="5506641" y="2228136"/>
            <a:ext cx="1497013" cy="2954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lt2"/>
              </a:buClr>
              <a:buSzPts val="1600"/>
              <a:buNone/>
              <a:defRPr b="0" i="1" sz="1600">
                <a:solidFill>
                  <a:schemeClr val="lt2"/>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45" name="Google Shape;45;p15"/>
          <p:cNvSpPr txBox="1"/>
          <p:nvPr>
            <p:ph idx="14" type="body"/>
          </p:nvPr>
        </p:nvSpPr>
        <p:spPr>
          <a:xfrm>
            <a:off x="7189787" y="2228136"/>
            <a:ext cx="1497013" cy="2954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lt2"/>
              </a:buClr>
              <a:buSzPts val="1600"/>
              <a:buNone/>
              <a:defRPr b="0" i="1" sz="1600">
                <a:solidFill>
                  <a:schemeClr val="lt2"/>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46" name="Google Shape;46;p15"/>
          <p:cNvSpPr txBox="1"/>
          <p:nvPr>
            <p:ph idx="15" type="body"/>
          </p:nvPr>
        </p:nvSpPr>
        <p:spPr>
          <a:xfrm>
            <a:off x="457200" y="4428069"/>
            <a:ext cx="1497013" cy="10837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accent5"/>
              </a:buClr>
              <a:buSzPts val="6600"/>
              <a:buNone/>
              <a:defRPr b="1" i="0" sz="6600">
                <a:solidFill>
                  <a:schemeClr val="accent5"/>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47" name="Google Shape;47;p15"/>
          <p:cNvSpPr txBox="1"/>
          <p:nvPr>
            <p:ph idx="16" type="body"/>
          </p:nvPr>
        </p:nvSpPr>
        <p:spPr>
          <a:xfrm>
            <a:off x="2140347" y="4428069"/>
            <a:ext cx="1497013" cy="10837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accent5"/>
              </a:buClr>
              <a:buSzPts val="6600"/>
              <a:buNone/>
              <a:defRPr b="1" i="0" sz="6600">
                <a:solidFill>
                  <a:schemeClr val="accent5"/>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48" name="Google Shape;48;p15"/>
          <p:cNvSpPr txBox="1"/>
          <p:nvPr>
            <p:ph idx="17" type="body"/>
          </p:nvPr>
        </p:nvSpPr>
        <p:spPr>
          <a:xfrm>
            <a:off x="3823494" y="4428069"/>
            <a:ext cx="1497013" cy="10837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accent5"/>
              </a:buClr>
              <a:buSzPts val="6600"/>
              <a:buNone/>
              <a:defRPr b="1" i="0" sz="6600">
                <a:solidFill>
                  <a:schemeClr val="accent5"/>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49" name="Google Shape;49;p15"/>
          <p:cNvSpPr txBox="1"/>
          <p:nvPr>
            <p:ph idx="18" type="body"/>
          </p:nvPr>
        </p:nvSpPr>
        <p:spPr>
          <a:xfrm>
            <a:off x="5506641" y="4428069"/>
            <a:ext cx="1497013" cy="10837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accent5"/>
              </a:buClr>
              <a:buSzPts val="6600"/>
              <a:buNone/>
              <a:defRPr b="1" i="0" sz="6600">
                <a:solidFill>
                  <a:schemeClr val="accent5"/>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50" name="Google Shape;50;p15"/>
          <p:cNvSpPr txBox="1"/>
          <p:nvPr>
            <p:ph idx="19" type="body"/>
          </p:nvPr>
        </p:nvSpPr>
        <p:spPr>
          <a:xfrm>
            <a:off x="7189787" y="4428069"/>
            <a:ext cx="1497013" cy="10837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accent5"/>
              </a:buClr>
              <a:buSzPts val="6600"/>
              <a:buNone/>
              <a:defRPr b="1" i="0" sz="6600">
                <a:solidFill>
                  <a:schemeClr val="accent5"/>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51" name="Google Shape;51;p15"/>
          <p:cNvSpPr txBox="1"/>
          <p:nvPr>
            <p:ph idx="20" type="body"/>
          </p:nvPr>
        </p:nvSpPr>
        <p:spPr>
          <a:xfrm>
            <a:off x="457200" y="4336335"/>
            <a:ext cx="1497013" cy="2954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lt2"/>
              </a:buClr>
              <a:buSzPts val="1600"/>
              <a:buNone/>
              <a:defRPr b="0" i="1" sz="1600">
                <a:solidFill>
                  <a:schemeClr val="lt2"/>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52" name="Google Shape;52;p15"/>
          <p:cNvSpPr txBox="1"/>
          <p:nvPr>
            <p:ph idx="21" type="body"/>
          </p:nvPr>
        </p:nvSpPr>
        <p:spPr>
          <a:xfrm>
            <a:off x="2140347" y="4336335"/>
            <a:ext cx="1497013" cy="2954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lt2"/>
              </a:buClr>
              <a:buSzPts val="1600"/>
              <a:buNone/>
              <a:defRPr b="0" i="1" sz="1600">
                <a:solidFill>
                  <a:schemeClr val="lt2"/>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53" name="Google Shape;53;p15"/>
          <p:cNvSpPr txBox="1"/>
          <p:nvPr>
            <p:ph idx="22" type="body"/>
          </p:nvPr>
        </p:nvSpPr>
        <p:spPr>
          <a:xfrm>
            <a:off x="3823494" y="4336335"/>
            <a:ext cx="1497013" cy="2954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lt2"/>
              </a:buClr>
              <a:buSzPts val="1600"/>
              <a:buNone/>
              <a:defRPr b="0" i="1" sz="1600">
                <a:solidFill>
                  <a:schemeClr val="lt2"/>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54" name="Google Shape;54;p15"/>
          <p:cNvSpPr txBox="1"/>
          <p:nvPr>
            <p:ph idx="23" type="body"/>
          </p:nvPr>
        </p:nvSpPr>
        <p:spPr>
          <a:xfrm>
            <a:off x="5506641" y="4336335"/>
            <a:ext cx="1497013" cy="2954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lt2"/>
              </a:buClr>
              <a:buSzPts val="1600"/>
              <a:buNone/>
              <a:defRPr b="0" i="1" sz="1600">
                <a:solidFill>
                  <a:schemeClr val="lt2"/>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55" name="Google Shape;55;p15"/>
          <p:cNvSpPr txBox="1"/>
          <p:nvPr>
            <p:ph idx="24" type="body"/>
          </p:nvPr>
        </p:nvSpPr>
        <p:spPr>
          <a:xfrm>
            <a:off x="7189787" y="4336335"/>
            <a:ext cx="1497013" cy="2954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lt2"/>
              </a:buClr>
              <a:buSzPts val="1600"/>
              <a:buNone/>
              <a:defRPr b="0" i="1" sz="1600">
                <a:solidFill>
                  <a:schemeClr val="lt2"/>
                </a:solidFill>
                <a:latin typeface="Arial"/>
                <a:ea typeface="Arial"/>
                <a:cs typeface="Arial"/>
                <a:sym typeface="Arial"/>
              </a:defRPr>
            </a:lvl1pPr>
            <a:lvl2pPr indent="-228600" lvl="1" marL="914400" algn="l">
              <a:lnSpc>
                <a:spcPct val="100000"/>
              </a:lnSpc>
              <a:spcBef>
                <a:spcPts val="1600"/>
              </a:spcBef>
              <a:spcAft>
                <a:spcPts val="0"/>
              </a:spcAft>
              <a:buClr>
                <a:schemeClr val="dk2"/>
              </a:buClr>
              <a:buSzPts val="1400"/>
              <a:buNone/>
              <a:defRPr/>
            </a:lvl2pPr>
            <a:lvl3pPr indent="-228600" lvl="2" marL="1371600" algn="l">
              <a:lnSpc>
                <a:spcPct val="100000"/>
              </a:lnSpc>
              <a:spcBef>
                <a:spcPts val="800"/>
              </a:spcBef>
              <a:spcAft>
                <a:spcPts val="0"/>
              </a:spcAft>
              <a:buClr>
                <a:schemeClr val="accent4"/>
              </a:buClr>
              <a:buSzPts val="1200"/>
              <a:buNone/>
              <a:defRPr/>
            </a:lvl3pPr>
            <a:lvl4pPr indent="-228600" lvl="3" marL="1828800" algn="l">
              <a:lnSpc>
                <a:spcPct val="100000"/>
              </a:lnSpc>
              <a:spcBef>
                <a:spcPts val="400"/>
              </a:spcBef>
              <a:spcAft>
                <a:spcPts val="0"/>
              </a:spcAft>
              <a:buClr>
                <a:schemeClr val="dk2"/>
              </a:buClr>
              <a:buSzPts val="1000"/>
              <a:buNone/>
              <a:defRPr/>
            </a:lvl4pPr>
            <a:lvl5pPr indent="-228600" lvl="4" marL="2286000" algn="l">
              <a:lnSpc>
                <a:spcPct val="100000"/>
              </a:lnSpc>
              <a:spcBef>
                <a:spcPts val="200"/>
              </a:spcBef>
              <a:spcAft>
                <a:spcPts val="0"/>
              </a:spcAft>
              <a:buClr>
                <a:schemeClr val="dk2"/>
              </a:buClr>
              <a:buSzPts val="1000"/>
              <a:buNone/>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 half">
  <p:cSld name="1 + half">
    <p:spTree>
      <p:nvGrpSpPr>
        <p:cNvPr id="56" name="Shape 56"/>
        <p:cNvGrpSpPr/>
        <p:nvPr/>
      </p:nvGrpSpPr>
      <p:grpSpPr>
        <a:xfrm>
          <a:off x="0" y="0"/>
          <a:ext cx="0" cy="0"/>
          <a:chOff x="0" y="0"/>
          <a:chExt cx="0" cy="0"/>
        </a:xfrm>
      </p:grpSpPr>
      <p:sp>
        <p:nvSpPr>
          <p:cNvPr id="57" name="Google Shape;57;p16"/>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dk2"/>
              </a:buClr>
              <a:buSzPts val="2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6"/>
          <p:cNvSpPr txBox="1"/>
          <p:nvPr>
            <p:ph idx="1" type="body"/>
          </p:nvPr>
        </p:nvSpPr>
        <p:spPr>
          <a:xfrm>
            <a:off x="2990752" y="685800"/>
            <a:ext cx="5696047" cy="54927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sz="1400">
                <a:latin typeface="Georgia"/>
                <a:ea typeface="Georgia"/>
                <a:cs typeface="Georgia"/>
                <a:sym typeface="Georgia"/>
              </a:defRPr>
            </a:lvl1pPr>
            <a:lvl2pPr indent="-317500" lvl="1" marL="914400" algn="l">
              <a:lnSpc>
                <a:spcPct val="100000"/>
              </a:lnSpc>
              <a:spcBef>
                <a:spcPts val="1600"/>
              </a:spcBef>
              <a:spcAft>
                <a:spcPts val="0"/>
              </a:spcAft>
              <a:buClr>
                <a:schemeClr val="dk2"/>
              </a:buClr>
              <a:buSzPts val="1400"/>
              <a:buChar char="​"/>
              <a:defRPr>
                <a:latin typeface="Arial"/>
                <a:ea typeface="Arial"/>
                <a:cs typeface="Arial"/>
                <a:sym typeface="Arial"/>
              </a:defRPr>
            </a:lvl2pPr>
            <a:lvl3pPr indent="-304800" lvl="2" marL="1371600" algn="l">
              <a:lnSpc>
                <a:spcPct val="100000"/>
              </a:lnSpc>
              <a:spcBef>
                <a:spcPts val="800"/>
              </a:spcBef>
              <a:spcAft>
                <a:spcPts val="0"/>
              </a:spcAft>
              <a:buClr>
                <a:schemeClr val="accent4"/>
              </a:buClr>
              <a:buSzPts val="1200"/>
              <a:buChar char="​"/>
              <a:defRPr>
                <a:latin typeface="Arial"/>
                <a:ea typeface="Arial"/>
                <a:cs typeface="Arial"/>
                <a:sym typeface="Arial"/>
              </a:defRPr>
            </a:lvl3pPr>
            <a:lvl4pPr indent="-292100" lvl="3" marL="1828800" algn="l">
              <a:lnSpc>
                <a:spcPct val="100000"/>
              </a:lnSpc>
              <a:spcBef>
                <a:spcPts val="400"/>
              </a:spcBef>
              <a:spcAft>
                <a:spcPts val="0"/>
              </a:spcAft>
              <a:buClr>
                <a:schemeClr val="dk2"/>
              </a:buClr>
              <a:buSzPts val="1000"/>
              <a:buChar char="​"/>
              <a:defRPr>
                <a:latin typeface="Arial"/>
                <a:ea typeface="Arial"/>
                <a:cs typeface="Arial"/>
                <a:sym typeface="Arial"/>
              </a:defRPr>
            </a:lvl4pPr>
            <a:lvl5pPr indent="-292100" lvl="4" marL="2286000" algn="l">
              <a:lnSpc>
                <a:spcPct val="100000"/>
              </a:lnSpc>
              <a:spcBef>
                <a:spcPts val="200"/>
              </a:spcBef>
              <a:spcAft>
                <a:spcPts val="0"/>
              </a:spcAft>
              <a:buClr>
                <a:schemeClr val="dk2"/>
              </a:buClr>
              <a:buSzPts val="1000"/>
              <a:buChar char="▪"/>
              <a:defRPr>
                <a:latin typeface="Arial"/>
                <a:ea typeface="Arial"/>
                <a:cs typeface="Arial"/>
                <a:sym typeface="Arial"/>
              </a:defRPr>
            </a:lvl5pPr>
            <a:lvl6pPr indent="-292100" lvl="5" marL="2743200" algn="l">
              <a:lnSpc>
                <a:spcPct val="100000"/>
              </a:lnSpc>
              <a:spcBef>
                <a:spcPts val="200"/>
              </a:spcBef>
              <a:spcAft>
                <a:spcPts val="0"/>
              </a:spcAft>
              <a:buClr>
                <a:schemeClr val="dk2"/>
              </a:buClr>
              <a:buSzPts val="1000"/>
              <a:buChar char="−"/>
              <a:defRPr/>
            </a:lvl6pPr>
            <a:lvl7pPr indent="-228600" lvl="6" marL="3200400" algn="l">
              <a:lnSpc>
                <a:spcPct val="100000"/>
              </a:lnSpc>
              <a:spcBef>
                <a:spcPts val="600"/>
              </a:spcBef>
              <a:spcAft>
                <a:spcPts val="0"/>
              </a:spcAft>
              <a:buSzPts val="1000"/>
              <a:buNone/>
              <a:defRPr i="0" sz="1000">
                <a:solidFill>
                  <a:schemeClr val="dk1"/>
                </a:solidFill>
                <a:latin typeface="Arial"/>
                <a:ea typeface="Arial"/>
                <a:cs typeface="Arial"/>
                <a:sym typeface="Arial"/>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59" name="Google Shape;59;p16"/>
          <p:cNvSpPr txBox="1"/>
          <p:nvPr>
            <p:ph idx="2" type="body"/>
          </p:nvPr>
        </p:nvSpPr>
        <p:spPr>
          <a:xfrm>
            <a:off x="2990752" y="6407150"/>
            <a:ext cx="5049297" cy="45085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400"/>
              </a:spcBef>
              <a:spcAft>
                <a:spcPts val="0"/>
              </a:spcAft>
              <a:buClr>
                <a:schemeClr val="lt2"/>
              </a:buClr>
              <a:buSzPts val="800"/>
              <a:buFont typeface="Arial"/>
              <a:buNone/>
              <a:defRPr i="0" sz="800">
                <a:solidFill>
                  <a:schemeClr val="lt2"/>
                </a:solidFill>
                <a:latin typeface="Arial"/>
                <a:ea typeface="Arial"/>
                <a:cs typeface="Arial"/>
                <a:sym typeface="Arial"/>
              </a:defRPr>
            </a:lvl1pPr>
            <a:lvl2pPr indent="-228600" lvl="1" marL="914400" algn="l">
              <a:lnSpc>
                <a:spcPct val="85000"/>
              </a:lnSpc>
              <a:spcBef>
                <a:spcPts val="1600"/>
              </a:spcBef>
              <a:spcAft>
                <a:spcPts val="0"/>
              </a:spcAft>
              <a:buClr>
                <a:schemeClr val="lt2"/>
              </a:buClr>
              <a:buSzPts val="800"/>
              <a:buFont typeface="Arial"/>
              <a:buNone/>
              <a:defRPr sz="800">
                <a:solidFill>
                  <a:schemeClr val="lt2"/>
                </a:solidFill>
                <a:latin typeface="Arial"/>
                <a:ea typeface="Arial"/>
                <a:cs typeface="Arial"/>
                <a:sym typeface="Arial"/>
              </a:defRPr>
            </a:lvl2pPr>
            <a:lvl3pPr indent="-228600" lvl="2" marL="1371600" algn="l">
              <a:lnSpc>
                <a:spcPct val="85000"/>
              </a:lnSpc>
              <a:spcBef>
                <a:spcPts val="800"/>
              </a:spcBef>
              <a:spcAft>
                <a:spcPts val="0"/>
              </a:spcAft>
              <a:buClr>
                <a:schemeClr val="lt2"/>
              </a:buClr>
              <a:buSzPts val="800"/>
              <a:buFont typeface="Arial"/>
              <a:buNone/>
              <a:defRPr sz="800">
                <a:solidFill>
                  <a:schemeClr val="lt2"/>
                </a:solidFill>
                <a:latin typeface="Arial"/>
                <a:ea typeface="Arial"/>
                <a:cs typeface="Arial"/>
                <a:sym typeface="Arial"/>
              </a:defRPr>
            </a:lvl3pPr>
            <a:lvl4pPr indent="-228600" lvl="3" marL="1828800" algn="l">
              <a:lnSpc>
                <a:spcPct val="85000"/>
              </a:lnSpc>
              <a:spcBef>
                <a:spcPts val="400"/>
              </a:spcBef>
              <a:spcAft>
                <a:spcPts val="0"/>
              </a:spcAft>
              <a:buClr>
                <a:schemeClr val="lt2"/>
              </a:buClr>
              <a:buSzPts val="800"/>
              <a:buFont typeface="Arial"/>
              <a:buNone/>
              <a:defRPr sz="800">
                <a:solidFill>
                  <a:schemeClr val="lt2"/>
                </a:solidFill>
                <a:latin typeface="Arial"/>
                <a:ea typeface="Arial"/>
                <a:cs typeface="Arial"/>
                <a:sym typeface="Arial"/>
              </a:defRPr>
            </a:lvl4pPr>
            <a:lvl5pPr indent="-228600" lvl="4" marL="2286000" algn="l">
              <a:lnSpc>
                <a:spcPct val="85000"/>
              </a:lnSpc>
              <a:spcBef>
                <a:spcPts val="200"/>
              </a:spcBef>
              <a:spcAft>
                <a:spcPts val="0"/>
              </a:spcAft>
              <a:buClr>
                <a:schemeClr val="lt2"/>
              </a:buClr>
              <a:buSzPts val="800"/>
              <a:buFont typeface="Arial"/>
              <a:buNone/>
              <a:defRPr sz="800">
                <a:solidFill>
                  <a:schemeClr val="lt2"/>
                </a:solidFill>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60" name="Google Shape;60;p16"/>
          <p:cNvSpPr txBox="1"/>
          <p:nvPr>
            <p:ph idx="3" type="body"/>
          </p:nvPr>
        </p:nvSpPr>
        <p:spPr>
          <a:xfrm>
            <a:off x="457199" y="2063750"/>
            <a:ext cx="2339614" cy="41148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sz="1400">
                <a:latin typeface="Georgia"/>
                <a:ea typeface="Georgia"/>
                <a:cs typeface="Georgia"/>
                <a:sym typeface="Georgia"/>
              </a:defRPr>
            </a:lvl1pPr>
            <a:lvl2pPr indent="-317500" lvl="1" marL="914400" algn="l">
              <a:lnSpc>
                <a:spcPct val="100000"/>
              </a:lnSpc>
              <a:spcBef>
                <a:spcPts val="1600"/>
              </a:spcBef>
              <a:spcAft>
                <a:spcPts val="0"/>
              </a:spcAft>
              <a:buClr>
                <a:schemeClr val="dk2"/>
              </a:buClr>
              <a:buSzPts val="1400"/>
              <a:buChar char="​"/>
              <a:defRPr sz="1400">
                <a:latin typeface="Arial"/>
                <a:ea typeface="Arial"/>
                <a:cs typeface="Arial"/>
                <a:sym typeface="Arial"/>
              </a:defRPr>
            </a:lvl2pPr>
            <a:lvl3pPr indent="-317500" lvl="2" marL="1371600" algn="l">
              <a:lnSpc>
                <a:spcPct val="100000"/>
              </a:lnSpc>
              <a:spcBef>
                <a:spcPts val="800"/>
              </a:spcBef>
              <a:spcAft>
                <a:spcPts val="0"/>
              </a:spcAft>
              <a:buClr>
                <a:schemeClr val="accent4"/>
              </a:buClr>
              <a:buSzPts val="1400"/>
              <a:buChar char="​"/>
              <a:defRPr sz="1400">
                <a:latin typeface="Arial"/>
                <a:ea typeface="Arial"/>
                <a:cs typeface="Arial"/>
                <a:sym typeface="Arial"/>
              </a:defRPr>
            </a:lvl3pPr>
            <a:lvl4pPr indent="-304800" lvl="3" marL="1828800" algn="l">
              <a:lnSpc>
                <a:spcPct val="100000"/>
              </a:lnSpc>
              <a:spcBef>
                <a:spcPts val="400"/>
              </a:spcBef>
              <a:spcAft>
                <a:spcPts val="0"/>
              </a:spcAft>
              <a:buClr>
                <a:schemeClr val="dk2"/>
              </a:buClr>
              <a:buSzPts val="1200"/>
              <a:buChar char="​"/>
              <a:defRPr sz="1200">
                <a:latin typeface="Arial"/>
                <a:ea typeface="Arial"/>
                <a:cs typeface="Arial"/>
                <a:sym typeface="Arial"/>
              </a:defRPr>
            </a:lvl4pPr>
            <a:lvl5pPr indent="-304800" lvl="4" marL="2286000" algn="l">
              <a:lnSpc>
                <a:spcPct val="100000"/>
              </a:lnSpc>
              <a:spcBef>
                <a:spcPts val="200"/>
              </a:spcBef>
              <a:spcAft>
                <a:spcPts val="0"/>
              </a:spcAft>
              <a:buClr>
                <a:schemeClr val="dk2"/>
              </a:buClr>
              <a:buSzPts val="1200"/>
              <a:buChar char="▪"/>
              <a:defRPr sz="1200">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Half">
  <p:cSld name="1 Half">
    <p:spTree>
      <p:nvGrpSpPr>
        <p:cNvPr id="61" name="Shape 61"/>
        <p:cNvGrpSpPr/>
        <p:nvPr/>
      </p:nvGrpSpPr>
      <p:grpSpPr>
        <a:xfrm>
          <a:off x="0" y="0"/>
          <a:ext cx="0" cy="0"/>
          <a:chOff x="0" y="0"/>
          <a:chExt cx="0" cy="0"/>
        </a:xfrm>
      </p:grpSpPr>
      <p:sp>
        <p:nvSpPr>
          <p:cNvPr id="62" name="Google Shape;62;p17"/>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dk2"/>
              </a:buClr>
              <a:buSzPts val="2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txBox="1"/>
          <p:nvPr>
            <p:ph idx="1" type="body"/>
          </p:nvPr>
        </p:nvSpPr>
        <p:spPr>
          <a:xfrm>
            <a:off x="2990753" y="3429000"/>
            <a:ext cx="5696047" cy="27495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a:latin typeface="Georgia"/>
                <a:ea typeface="Georgia"/>
                <a:cs typeface="Georgia"/>
                <a:sym typeface="Georgia"/>
              </a:defRPr>
            </a:lvl1pPr>
            <a:lvl2pPr indent="-317500" lvl="1" marL="914400" algn="l">
              <a:lnSpc>
                <a:spcPct val="100000"/>
              </a:lnSpc>
              <a:spcBef>
                <a:spcPts val="1600"/>
              </a:spcBef>
              <a:spcAft>
                <a:spcPts val="0"/>
              </a:spcAft>
              <a:buClr>
                <a:schemeClr val="dk2"/>
              </a:buClr>
              <a:buSzPts val="1400"/>
              <a:buChar char="​"/>
              <a:defRPr>
                <a:latin typeface="Arial"/>
                <a:ea typeface="Arial"/>
                <a:cs typeface="Arial"/>
                <a:sym typeface="Arial"/>
              </a:defRPr>
            </a:lvl2pPr>
            <a:lvl3pPr indent="-304800" lvl="2" marL="1371600" algn="l">
              <a:lnSpc>
                <a:spcPct val="100000"/>
              </a:lnSpc>
              <a:spcBef>
                <a:spcPts val="800"/>
              </a:spcBef>
              <a:spcAft>
                <a:spcPts val="0"/>
              </a:spcAft>
              <a:buClr>
                <a:schemeClr val="accent4"/>
              </a:buClr>
              <a:buSzPts val="1200"/>
              <a:buChar char="​"/>
              <a:defRPr>
                <a:latin typeface="Arial"/>
                <a:ea typeface="Arial"/>
                <a:cs typeface="Arial"/>
                <a:sym typeface="Arial"/>
              </a:defRPr>
            </a:lvl3pPr>
            <a:lvl4pPr indent="-292100" lvl="3" marL="1828800" algn="l">
              <a:lnSpc>
                <a:spcPct val="100000"/>
              </a:lnSpc>
              <a:spcBef>
                <a:spcPts val="400"/>
              </a:spcBef>
              <a:spcAft>
                <a:spcPts val="0"/>
              </a:spcAft>
              <a:buClr>
                <a:schemeClr val="dk2"/>
              </a:buClr>
              <a:buSzPts val="1000"/>
              <a:buChar char="​"/>
              <a:defRPr>
                <a:latin typeface="Arial"/>
                <a:ea typeface="Arial"/>
                <a:cs typeface="Arial"/>
                <a:sym typeface="Arial"/>
              </a:defRPr>
            </a:lvl4pPr>
            <a:lvl5pPr indent="-292100" lvl="4" marL="2286000" algn="l">
              <a:lnSpc>
                <a:spcPct val="100000"/>
              </a:lnSpc>
              <a:spcBef>
                <a:spcPts val="200"/>
              </a:spcBef>
              <a:spcAft>
                <a:spcPts val="0"/>
              </a:spcAft>
              <a:buClr>
                <a:schemeClr val="dk2"/>
              </a:buClr>
              <a:buSzPts val="1000"/>
              <a:buChar char="▪"/>
              <a:defRPr>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64" name="Google Shape;64;p17"/>
          <p:cNvSpPr txBox="1"/>
          <p:nvPr>
            <p:ph idx="2" type="body"/>
          </p:nvPr>
        </p:nvSpPr>
        <p:spPr>
          <a:xfrm>
            <a:off x="2990753" y="6407150"/>
            <a:ext cx="5049296" cy="45085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400"/>
              </a:spcBef>
              <a:spcAft>
                <a:spcPts val="0"/>
              </a:spcAft>
              <a:buClr>
                <a:schemeClr val="lt2"/>
              </a:buClr>
              <a:buSzPts val="800"/>
              <a:buFont typeface="Arial"/>
              <a:buNone/>
              <a:defRPr i="0" sz="800">
                <a:solidFill>
                  <a:schemeClr val="lt2"/>
                </a:solidFill>
                <a:latin typeface="Arial"/>
                <a:ea typeface="Arial"/>
                <a:cs typeface="Arial"/>
                <a:sym typeface="Arial"/>
              </a:defRPr>
            </a:lvl1pPr>
            <a:lvl2pPr indent="-228600" lvl="1" marL="914400" algn="l">
              <a:lnSpc>
                <a:spcPct val="85000"/>
              </a:lnSpc>
              <a:spcBef>
                <a:spcPts val="1600"/>
              </a:spcBef>
              <a:spcAft>
                <a:spcPts val="0"/>
              </a:spcAft>
              <a:buClr>
                <a:schemeClr val="lt2"/>
              </a:buClr>
              <a:buSzPts val="800"/>
              <a:buFont typeface="Arial"/>
              <a:buNone/>
              <a:defRPr sz="800">
                <a:solidFill>
                  <a:schemeClr val="lt2"/>
                </a:solidFill>
                <a:latin typeface="Arial"/>
                <a:ea typeface="Arial"/>
                <a:cs typeface="Arial"/>
                <a:sym typeface="Arial"/>
              </a:defRPr>
            </a:lvl2pPr>
            <a:lvl3pPr indent="-228600" lvl="2" marL="1371600" algn="l">
              <a:lnSpc>
                <a:spcPct val="85000"/>
              </a:lnSpc>
              <a:spcBef>
                <a:spcPts val="800"/>
              </a:spcBef>
              <a:spcAft>
                <a:spcPts val="0"/>
              </a:spcAft>
              <a:buClr>
                <a:schemeClr val="lt2"/>
              </a:buClr>
              <a:buSzPts val="800"/>
              <a:buFont typeface="Arial"/>
              <a:buNone/>
              <a:defRPr sz="800">
                <a:solidFill>
                  <a:schemeClr val="lt2"/>
                </a:solidFill>
                <a:latin typeface="Arial"/>
                <a:ea typeface="Arial"/>
                <a:cs typeface="Arial"/>
                <a:sym typeface="Arial"/>
              </a:defRPr>
            </a:lvl3pPr>
            <a:lvl4pPr indent="-228600" lvl="3" marL="1828800" algn="l">
              <a:lnSpc>
                <a:spcPct val="85000"/>
              </a:lnSpc>
              <a:spcBef>
                <a:spcPts val="400"/>
              </a:spcBef>
              <a:spcAft>
                <a:spcPts val="0"/>
              </a:spcAft>
              <a:buClr>
                <a:schemeClr val="lt2"/>
              </a:buClr>
              <a:buSzPts val="800"/>
              <a:buFont typeface="Arial"/>
              <a:buNone/>
              <a:defRPr sz="800">
                <a:solidFill>
                  <a:schemeClr val="lt2"/>
                </a:solidFill>
                <a:latin typeface="Arial"/>
                <a:ea typeface="Arial"/>
                <a:cs typeface="Arial"/>
                <a:sym typeface="Arial"/>
              </a:defRPr>
            </a:lvl4pPr>
            <a:lvl5pPr indent="-228600" lvl="4" marL="2286000" algn="l">
              <a:lnSpc>
                <a:spcPct val="85000"/>
              </a:lnSpc>
              <a:spcBef>
                <a:spcPts val="200"/>
              </a:spcBef>
              <a:spcAft>
                <a:spcPts val="0"/>
              </a:spcAft>
              <a:buClr>
                <a:schemeClr val="lt2"/>
              </a:buClr>
              <a:buSzPts val="800"/>
              <a:buFont typeface="Arial"/>
              <a:buNone/>
              <a:defRPr sz="800">
                <a:solidFill>
                  <a:schemeClr val="lt2"/>
                </a:solidFill>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p:cSld name="2">
    <p:spTree>
      <p:nvGrpSpPr>
        <p:cNvPr id="65" name="Shape 65"/>
        <p:cNvGrpSpPr/>
        <p:nvPr/>
      </p:nvGrpSpPr>
      <p:grpSpPr>
        <a:xfrm>
          <a:off x="0" y="0"/>
          <a:ext cx="0" cy="0"/>
          <a:chOff x="0" y="0"/>
          <a:chExt cx="0" cy="0"/>
        </a:xfrm>
      </p:grpSpPr>
      <p:sp>
        <p:nvSpPr>
          <p:cNvPr id="66" name="Google Shape;66;p18"/>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dk2"/>
              </a:buClr>
              <a:buSzPts val="2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txBox="1"/>
          <p:nvPr>
            <p:ph idx="1" type="body"/>
          </p:nvPr>
        </p:nvSpPr>
        <p:spPr>
          <a:xfrm>
            <a:off x="2990752" y="685800"/>
            <a:ext cx="2743200" cy="54927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a:latin typeface="Arial"/>
                <a:ea typeface="Arial"/>
                <a:cs typeface="Arial"/>
                <a:sym typeface="Arial"/>
              </a:defRPr>
            </a:lvl1pPr>
            <a:lvl2pPr indent="-317500" lvl="1" marL="914400" algn="l">
              <a:lnSpc>
                <a:spcPct val="100000"/>
              </a:lnSpc>
              <a:spcBef>
                <a:spcPts val="1600"/>
              </a:spcBef>
              <a:spcAft>
                <a:spcPts val="0"/>
              </a:spcAft>
              <a:buClr>
                <a:schemeClr val="dk2"/>
              </a:buClr>
              <a:buSzPts val="1400"/>
              <a:buChar char="​"/>
              <a:defRPr>
                <a:latin typeface="Arial"/>
                <a:ea typeface="Arial"/>
                <a:cs typeface="Arial"/>
                <a:sym typeface="Arial"/>
              </a:defRPr>
            </a:lvl2pPr>
            <a:lvl3pPr indent="-304800" lvl="2" marL="1371600" algn="l">
              <a:lnSpc>
                <a:spcPct val="100000"/>
              </a:lnSpc>
              <a:spcBef>
                <a:spcPts val="800"/>
              </a:spcBef>
              <a:spcAft>
                <a:spcPts val="0"/>
              </a:spcAft>
              <a:buClr>
                <a:schemeClr val="accent4"/>
              </a:buClr>
              <a:buSzPts val="1200"/>
              <a:buChar char="​"/>
              <a:defRPr>
                <a:latin typeface="Arial"/>
                <a:ea typeface="Arial"/>
                <a:cs typeface="Arial"/>
                <a:sym typeface="Arial"/>
              </a:defRPr>
            </a:lvl3pPr>
            <a:lvl4pPr indent="-292100" lvl="3" marL="1828800" algn="l">
              <a:lnSpc>
                <a:spcPct val="100000"/>
              </a:lnSpc>
              <a:spcBef>
                <a:spcPts val="400"/>
              </a:spcBef>
              <a:spcAft>
                <a:spcPts val="0"/>
              </a:spcAft>
              <a:buClr>
                <a:schemeClr val="dk2"/>
              </a:buClr>
              <a:buSzPts val="1000"/>
              <a:buChar char="​"/>
              <a:defRPr>
                <a:latin typeface="Arial"/>
                <a:ea typeface="Arial"/>
                <a:cs typeface="Arial"/>
                <a:sym typeface="Arial"/>
              </a:defRPr>
            </a:lvl4pPr>
            <a:lvl5pPr indent="-292100" lvl="4" marL="2286000" algn="l">
              <a:lnSpc>
                <a:spcPct val="100000"/>
              </a:lnSpc>
              <a:spcBef>
                <a:spcPts val="200"/>
              </a:spcBef>
              <a:spcAft>
                <a:spcPts val="0"/>
              </a:spcAft>
              <a:buClr>
                <a:schemeClr val="dk2"/>
              </a:buClr>
              <a:buSzPts val="1000"/>
              <a:buChar char="▪"/>
              <a:defRPr>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68" name="Google Shape;68;p18"/>
          <p:cNvSpPr txBox="1"/>
          <p:nvPr>
            <p:ph idx="2" type="body"/>
          </p:nvPr>
        </p:nvSpPr>
        <p:spPr>
          <a:xfrm>
            <a:off x="5947146" y="685800"/>
            <a:ext cx="2743200" cy="54927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a:latin typeface="Arial"/>
                <a:ea typeface="Arial"/>
                <a:cs typeface="Arial"/>
                <a:sym typeface="Arial"/>
              </a:defRPr>
            </a:lvl1pPr>
            <a:lvl2pPr indent="-317500" lvl="1" marL="914400" algn="l">
              <a:lnSpc>
                <a:spcPct val="100000"/>
              </a:lnSpc>
              <a:spcBef>
                <a:spcPts val="1600"/>
              </a:spcBef>
              <a:spcAft>
                <a:spcPts val="0"/>
              </a:spcAft>
              <a:buClr>
                <a:schemeClr val="dk2"/>
              </a:buClr>
              <a:buSzPts val="1400"/>
              <a:buChar char="​"/>
              <a:defRPr>
                <a:latin typeface="Arial"/>
                <a:ea typeface="Arial"/>
                <a:cs typeface="Arial"/>
                <a:sym typeface="Arial"/>
              </a:defRPr>
            </a:lvl2pPr>
            <a:lvl3pPr indent="-304800" lvl="2" marL="1371600" algn="l">
              <a:lnSpc>
                <a:spcPct val="100000"/>
              </a:lnSpc>
              <a:spcBef>
                <a:spcPts val="800"/>
              </a:spcBef>
              <a:spcAft>
                <a:spcPts val="0"/>
              </a:spcAft>
              <a:buClr>
                <a:schemeClr val="accent4"/>
              </a:buClr>
              <a:buSzPts val="1200"/>
              <a:buChar char="​"/>
              <a:defRPr>
                <a:latin typeface="Arial"/>
                <a:ea typeface="Arial"/>
                <a:cs typeface="Arial"/>
                <a:sym typeface="Arial"/>
              </a:defRPr>
            </a:lvl3pPr>
            <a:lvl4pPr indent="-292100" lvl="3" marL="1828800" algn="l">
              <a:lnSpc>
                <a:spcPct val="100000"/>
              </a:lnSpc>
              <a:spcBef>
                <a:spcPts val="400"/>
              </a:spcBef>
              <a:spcAft>
                <a:spcPts val="0"/>
              </a:spcAft>
              <a:buClr>
                <a:schemeClr val="dk2"/>
              </a:buClr>
              <a:buSzPts val="1000"/>
              <a:buChar char="​"/>
              <a:defRPr>
                <a:latin typeface="Arial"/>
                <a:ea typeface="Arial"/>
                <a:cs typeface="Arial"/>
                <a:sym typeface="Arial"/>
              </a:defRPr>
            </a:lvl4pPr>
            <a:lvl5pPr indent="-292100" lvl="4" marL="2286000" algn="l">
              <a:lnSpc>
                <a:spcPct val="100000"/>
              </a:lnSpc>
              <a:spcBef>
                <a:spcPts val="200"/>
              </a:spcBef>
              <a:spcAft>
                <a:spcPts val="0"/>
              </a:spcAft>
              <a:buClr>
                <a:schemeClr val="dk2"/>
              </a:buClr>
              <a:buSzPts val="1000"/>
              <a:buChar char="▪"/>
              <a:defRPr>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69" name="Google Shape;69;p18"/>
          <p:cNvSpPr txBox="1"/>
          <p:nvPr>
            <p:ph idx="3" type="body"/>
          </p:nvPr>
        </p:nvSpPr>
        <p:spPr>
          <a:xfrm>
            <a:off x="2990752" y="6407150"/>
            <a:ext cx="5049297" cy="45085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400"/>
              </a:spcBef>
              <a:spcAft>
                <a:spcPts val="0"/>
              </a:spcAft>
              <a:buClr>
                <a:schemeClr val="lt2"/>
              </a:buClr>
              <a:buSzPts val="800"/>
              <a:buFont typeface="Arial"/>
              <a:buNone/>
              <a:defRPr i="0" sz="800">
                <a:solidFill>
                  <a:schemeClr val="lt2"/>
                </a:solidFill>
                <a:latin typeface="Arial"/>
                <a:ea typeface="Arial"/>
                <a:cs typeface="Arial"/>
                <a:sym typeface="Arial"/>
              </a:defRPr>
            </a:lvl1pPr>
            <a:lvl2pPr indent="-228600" lvl="1" marL="914400" algn="l">
              <a:lnSpc>
                <a:spcPct val="85000"/>
              </a:lnSpc>
              <a:spcBef>
                <a:spcPts val="1600"/>
              </a:spcBef>
              <a:spcAft>
                <a:spcPts val="0"/>
              </a:spcAft>
              <a:buClr>
                <a:schemeClr val="lt2"/>
              </a:buClr>
              <a:buSzPts val="800"/>
              <a:buFont typeface="Arial"/>
              <a:buNone/>
              <a:defRPr sz="800">
                <a:solidFill>
                  <a:schemeClr val="lt2"/>
                </a:solidFill>
                <a:latin typeface="Arial"/>
                <a:ea typeface="Arial"/>
                <a:cs typeface="Arial"/>
                <a:sym typeface="Arial"/>
              </a:defRPr>
            </a:lvl2pPr>
            <a:lvl3pPr indent="-228600" lvl="2" marL="1371600" algn="l">
              <a:lnSpc>
                <a:spcPct val="85000"/>
              </a:lnSpc>
              <a:spcBef>
                <a:spcPts val="800"/>
              </a:spcBef>
              <a:spcAft>
                <a:spcPts val="0"/>
              </a:spcAft>
              <a:buClr>
                <a:schemeClr val="lt2"/>
              </a:buClr>
              <a:buSzPts val="800"/>
              <a:buFont typeface="Arial"/>
              <a:buNone/>
              <a:defRPr sz="800">
                <a:solidFill>
                  <a:schemeClr val="lt2"/>
                </a:solidFill>
                <a:latin typeface="Arial"/>
                <a:ea typeface="Arial"/>
                <a:cs typeface="Arial"/>
                <a:sym typeface="Arial"/>
              </a:defRPr>
            </a:lvl3pPr>
            <a:lvl4pPr indent="-228600" lvl="3" marL="1828800" algn="l">
              <a:lnSpc>
                <a:spcPct val="85000"/>
              </a:lnSpc>
              <a:spcBef>
                <a:spcPts val="400"/>
              </a:spcBef>
              <a:spcAft>
                <a:spcPts val="0"/>
              </a:spcAft>
              <a:buClr>
                <a:schemeClr val="lt2"/>
              </a:buClr>
              <a:buSzPts val="800"/>
              <a:buFont typeface="Arial"/>
              <a:buNone/>
              <a:defRPr sz="800">
                <a:solidFill>
                  <a:schemeClr val="lt2"/>
                </a:solidFill>
                <a:latin typeface="Arial"/>
                <a:ea typeface="Arial"/>
                <a:cs typeface="Arial"/>
                <a:sym typeface="Arial"/>
              </a:defRPr>
            </a:lvl4pPr>
            <a:lvl5pPr indent="-228600" lvl="4" marL="2286000" algn="l">
              <a:lnSpc>
                <a:spcPct val="85000"/>
              </a:lnSpc>
              <a:spcBef>
                <a:spcPts val="200"/>
              </a:spcBef>
              <a:spcAft>
                <a:spcPts val="0"/>
              </a:spcAft>
              <a:buClr>
                <a:schemeClr val="lt2"/>
              </a:buClr>
              <a:buSzPts val="800"/>
              <a:buFont typeface="Arial"/>
              <a:buNone/>
              <a:defRPr sz="800">
                <a:solidFill>
                  <a:schemeClr val="lt2"/>
                </a:solidFill>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Half">
  <p:cSld name="2 Half">
    <p:spTree>
      <p:nvGrpSpPr>
        <p:cNvPr id="70" name="Shape 70"/>
        <p:cNvGrpSpPr/>
        <p:nvPr/>
      </p:nvGrpSpPr>
      <p:grpSpPr>
        <a:xfrm>
          <a:off x="0" y="0"/>
          <a:ext cx="0" cy="0"/>
          <a:chOff x="0" y="0"/>
          <a:chExt cx="0" cy="0"/>
        </a:xfrm>
      </p:grpSpPr>
      <p:sp>
        <p:nvSpPr>
          <p:cNvPr id="71" name="Google Shape;71;p19"/>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dk2"/>
              </a:buClr>
              <a:buSzPts val="2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9"/>
          <p:cNvSpPr txBox="1"/>
          <p:nvPr>
            <p:ph idx="1" type="body"/>
          </p:nvPr>
        </p:nvSpPr>
        <p:spPr>
          <a:xfrm>
            <a:off x="2990752" y="6407150"/>
            <a:ext cx="5049297" cy="45085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400"/>
              </a:spcBef>
              <a:spcAft>
                <a:spcPts val="0"/>
              </a:spcAft>
              <a:buClr>
                <a:schemeClr val="lt2"/>
              </a:buClr>
              <a:buSzPts val="800"/>
              <a:buFont typeface="Arial"/>
              <a:buNone/>
              <a:defRPr i="0" sz="800">
                <a:solidFill>
                  <a:schemeClr val="lt2"/>
                </a:solidFill>
                <a:latin typeface="Arial"/>
                <a:ea typeface="Arial"/>
                <a:cs typeface="Arial"/>
                <a:sym typeface="Arial"/>
              </a:defRPr>
            </a:lvl1pPr>
            <a:lvl2pPr indent="-228600" lvl="1" marL="914400" algn="l">
              <a:lnSpc>
                <a:spcPct val="85000"/>
              </a:lnSpc>
              <a:spcBef>
                <a:spcPts val="1600"/>
              </a:spcBef>
              <a:spcAft>
                <a:spcPts val="0"/>
              </a:spcAft>
              <a:buClr>
                <a:schemeClr val="lt2"/>
              </a:buClr>
              <a:buSzPts val="800"/>
              <a:buFont typeface="Arial"/>
              <a:buNone/>
              <a:defRPr sz="800">
                <a:solidFill>
                  <a:schemeClr val="lt2"/>
                </a:solidFill>
                <a:latin typeface="Arial"/>
                <a:ea typeface="Arial"/>
                <a:cs typeface="Arial"/>
                <a:sym typeface="Arial"/>
              </a:defRPr>
            </a:lvl2pPr>
            <a:lvl3pPr indent="-228600" lvl="2" marL="1371600" algn="l">
              <a:lnSpc>
                <a:spcPct val="85000"/>
              </a:lnSpc>
              <a:spcBef>
                <a:spcPts val="800"/>
              </a:spcBef>
              <a:spcAft>
                <a:spcPts val="0"/>
              </a:spcAft>
              <a:buClr>
                <a:schemeClr val="lt2"/>
              </a:buClr>
              <a:buSzPts val="800"/>
              <a:buFont typeface="Arial"/>
              <a:buNone/>
              <a:defRPr sz="800">
                <a:solidFill>
                  <a:schemeClr val="lt2"/>
                </a:solidFill>
                <a:latin typeface="Arial"/>
                <a:ea typeface="Arial"/>
                <a:cs typeface="Arial"/>
                <a:sym typeface="Arial"/>
              </a:defRPr>
            </a:lvl3pPr>
            <a:lvl4pPr indent="-228600" lvl="3" marL="1828800" algn="l">
              <a:lnSpc>
                <a:spcPct val="85000"/>
              </a:lnSpc>
              <a:spcBef>
                <a:spcPts val="400"/>
              </a:spcBef>
              <a:spcAft>
                <a:spcPts val="0"/>
              </a:spcAft>
              <a:buClr>
                <a:schemeClr val="lt2"/>
              </a:buClr>
              <a:buSzPts val="800"/>
              <a:buFont typeface="Arial"/>
              <a:buNone/>
              <a:defRPr sz="800">
                <a:solidFill>
                  <a:schemeClr val="lt2"/>
                </a:solidFill>
                <a:latin typeface="Arial"/>
                <a:ea typeface="Arial"/>
                <a:cs typeface="Arial"/>
                <a:sym typeface="Arial"/>
              </a:defRPr>
            </a:lvl4pPr>
            <a:lvl5pPr indent="-228600" lvl="4" marL="2286000" algn="l">
              <a:lnSpc>
                <a:spcPct val="85000"/>
              </a:lnSpc>
              <a:spcBef>
                <a:spcPts val="200"/>
              </a:spcBef>
              <a:spcAft>
                <a:spcPts val="0"/>
              </a:spcAft>
              <a:buClr>
                <a:schemeClr val="lt2"/>
              </a:buClr>
              <a:buSzPts val="800"/>
              <a:buFont typeface="Arial"/>
              <a:buNone/>
              <a:defRPr sz="800">
                <a:solidFill>
                  <a:schemeClr val="lt2"/>
                </a:solidFill>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73" name="Google Shape;73;p19"/>
          <p:cNvSpPr txBox="1"/>
          <p:nvPr>
            <p:ph idx="2" type="body"/>
          </p:nvPr>
        </p:nvSpPr>
        <p:spPr>
          <a:xfrm>
            <a:off x="2990752" y="3429000"/>
            <a:ext cx="2743200" cy="27495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a:latin typeface="Arial"/>
                <a:ea typeface="Arial"/>
                <a:cs typeface="Arial"/>
                <a:sym typeface="Arial"/>
              </a:defRPr>
            </a:lvl1pPr>
            <a:lvl2pPr indent="-317500" lvl="1" marL="914400" algn="l">
              <a:lnSpc>
                <a:spcPct val="100000"/>
              </a:lnSpc>
              <a:spcBef>
                <a:spcPts val="1600"/>
              </a:spcBef>
              <a:spcAft>
                <a:spcPts val="0"/>
              </a:spcAft>
              <a:buClr>
                <a:schemeClr val="dk2"/>
              </a:buClr>
              <a:buSzPts val="1400"/>
              <a:buChar char="​"/>
              <a:defRPr>
                <a:latin typeface="Arial"/>
                <a:ea typeface="Arial"/>
                <a:cs typeface="Arial"/>
                <a:sym typeface="Arial"/>
              </a:defRPr>
            </a:lvl2pPr>
            <a:lvl3pPr indent="-304800" lvl="2" marL="1371600" algn="l">
              <a:lnSpc>
                <a:spcPct val="100000"/>
              </a:lnSpc>
              <a:spcBef>
                <a:spcPts val="800"/>
              </a:spcBef>
              <a:spcAft>
                <a:spcPts val="0"/>
              </a:spcAft>
              <a:buClr>
                <a:schemeClr val="accent4"/>
              </a:buClr>
              <a:buSzPts val="1200"/>
              <a:buChar char="​"/>
              <a:defRPr>
                <a:latin typeface="Arial"/>
                <a:ea typeface="Arial"/>
                <a:cs typeface="Arial"/>
                <a:sym typeface="Arial"/>
              </a:defRPr>
            </a:lvl3pPr>
            <a:lvl4pPr indent="-292100" lvl="3" marL="1828800" algn="l">
              <a:lnSpc>
                <a:spcPct val="100000"/>
              </a:lnSpc>
              <a:spcBef>
                <a:spcPts val="400"/>
              </a:spcBef>
              <a:spcAft>
                <a:spcPts val="0"/>
              </a:spcAft>
              <a:buClr>
                <a:schemeClr val="dk2"/>
              </a:buClr>
              <a:buSzPts val="1000"/>
              <a:buChar char="​"/>
              <a:defRPr>
                <a:latin typeface="Arial"/>
                <a:ea typeface="Arial"/>
                <a:cs typeface="Arial"/>
                <a:sym typeface="Arial"/>
              </a:defRPr>
            </a:lvl4pPr>
            <a:lvl5pPr indent="-292100" lvl="4" marL="2286000" algn="l">
              <a:lnSpc>
                <a:spcPct val="100000"/>
              </a:lnSpc>
              <a:spcBef>
                <a:spcPts val="200"/>
              </a:spcBef>
              <a:spcAft>
                <a:spcPts val="0"/>
              </a:spcAft>
              <a:buClr>
                <a:schemeClr val="dk2"/>
              </a:buClr>
              <a:buSzPts val="1000"/>
              <a:buChar char="▪"/>
              <a:defRPr>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
        <p:nvSpPr>
          <p:cNvPr id="74" name="Google Shape;74;p19"/>
          <p:cNvSpPr txBox="1"/>
          <p:nvPr>
            <p:ph idx="3" type="body"/>
          </p:nvPr>
        </p:nvSpPr>
        <p:spPr>
          <a:xfrm>
            <a:off x="5947146" y="3429000"/>
            <a:ext cx="2743200" cy="27495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400"/>
              </a:spcBef>
              <a:spcAft>
                <a:spcPts val="0"/>
              </a:spcAft>
              <a:buClr>
                <a:srgbClr val="0070C0"/>
              </a:buClr>
              <a:buSzPts val="1400"/>
              <a:buChar char="​"/>
              <a:defRPr>
                <a:latin typeface="Arial"/>
                <a:ea typeface="Arial"/>
                <a:cs typeface="Arial"/>
                <a:sym typeface="Arial"/>
              </a:defRPr>
            </a:lvl1pPr>
            <a:lvl2pPr indent="-317500" lvl="1" marL="914400" algn="l">
              <a:lnSpc>
                <a:spcPct val="100000"/>
              </a:lnSpc>
              <a:spcBef>
                <a:spcPts val="1600"/>
              </a:spcBef>
              <a:spcAft>
                <a:spcPts val="0"/>
              </a:spcAft>
              <a:buClr>
                <a:schemeClr val="dk2"/>
              </a:buClr>
              <a:buSzPts val="1400"/>
              <a:buChar char="​"/>
              <a:defRPr>
                <a:latin typeface="Arial"/>
                <a:ea typeface="Arial"/>
                <a:cs typeface="Arial"/>
                <a:sym typeface="Arial"/>
              </a:defRPr>
            </a:lvl2pPr>
            <a:lvl3pPr indent="-304800" lvl="2" marL="1371600" algn="l">
              <a:lnSpc>
                <a:spcPct val="100000"/>
              </a:lnSpc>
              <a:spcBef>
                <a:spcPts val="800"/>
              </a:spcBef>
              <a:spcAft>
                <a:spcPts val="0"/>
              </a:spcAft>
              <a:buClr>
                <a:schemeClr val="accent4"/>
              </a:buClr>
              <a:buSzPts val="1200"/>
              <a:buChar char="​"/>
              <a:defRPr>
                <a:latin typeface="Arial"/>
                <a:ea typeface="Arial"/>
                <a:cs typeface="Arial"/>
                <a:sym typeface="Arial"/>
              </a:defRPr>
            </a:lvl3pPr>
            <a:lvl4pPr indent="-292100" lvl="3" marL="1828800" algn="l">
              <a:lnSpc>
                <a:spcPct val="100000"/>
              </a:lnSpc>
              <a:spcBef>
                <a:spcPts val="400"/>
              </a:spcBef>
              <a:spcAft>
                <a:spcPts val="0"/>
              </a:spcAft>
              <a:buClr>
                <a:schemeClr val="dk2"/>
              </a:buClr>
              <a:buSzPts val="1000"/>
              <a:buChar char="​"/>
              <a:defRPr>
                <a:latin typeface="Arial"/>
                <a:ea typeface="Arial"/>
                <a:cs typeface="Arial"/>
                <a:sym typeface="Arial"/>
              </a:defRPr>
            </a:lvl4pPr>
            <a:lvl5pPr indent="-292100" lvl="4" marL="2286000" algn="l">
              <a:lnSpc>
                <a:spcPct val="100000"/>
              </a:lnSpc>
              <a:spcBef>
                <a:spcPts val="200"/>
              </a:spcBef>
              <a:spcAft>
                <a:spcPts val="0"/>
              </a:spcAft>
              <a:buClr>
                <a:schemeClr val="dk2"/>
              </a:buClr>
              <a:buSzPts val="1000"/>
              <a:buChar char="▪"/>
              <a:defRPr>
                <a:latin typeface="Arial"/>
                <a:ea typeface="Arial"/>
                <a:cs typeface="Arial"/>
                <a:sym typeface="Arial"/>
              </a:defRPr>
            </a:lvl5pPr>
            <a:lvl6pPr indent="-342900" lvl="5" marL="2743200" algn="l">
              <a:lnSpc>
                <a:spcPct val="100000"/>
              </a:lnSpc>
              <a:spcBef>
                <a:spcPts val="200"/>
              </a:spcBef>
              <a:spcAft>
                <a:spcPts val="0"/>
              </a:spcAft>
              <a:buClr>
                <a:schemeClr val="dk2"/>
              </a:buClr>
              <a:buSzPts val="1800"/>
              <a:buChar char="−"/>
              <a:defRPr/>
            </a:lvl6pPr>
            <a:lvl7pPr indent="-228600" lvl="6" marL="3200400" algn="l">
              <a:lnSpc>
                <a:spcPct val="100000"/>
              </a:lnSpc>
              <a:spcBef>
                <a:spcPts val="600"/>
              </a:spcBef>
              <a:spcAft>
                <a:spcPts val="0"/>
              </a:spcAft>
              <a:buSzPts val="1800"/>
              <a:buNone/>
              <a:defRPr/>
            </a:lvl7pPr>
            <a:lvl8pPr indent="-342900" lvl="7" marL="3657600" algn="l">
              <a:lnSpc>
                <a:spcPct val="100000"/>
              </a:lnSpc>
              <a:spcBef>
                <a:spcPts val="600"/>
              </a:spcBef>
              <a:spcAft>
                <a:spcPts val="0"/>
              </a:spcAft>
              <a:buClr>
                <a:schemeClr val="lt2"/>
              </a:buClr>
              <a:buSzPts val="1800"/>
              <a:buChar char="•"/>
              <a:defRPr/>
            </a:lvl8pPr>
            <a:lvl9pPr indent="-342900" lvl="8" marL="4114800" algn="l">
              <a:lnSpc>
                <a:spcPct val="100000"/>
              </a:lnSpc>
              <a:spcBef>
                <a:spcPts val="600"/>
              </a:spcBef>
              <a:spcAft>
                <a:spcPts val="600"/>
              </a:spcAft>
              <a:buClr>
                <a:schemeClr val="lt2"/>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chemeClr val="dk2"/>
              </a:buClr>
              <a:buSzPts val="2800"/>
              <a:buFont typeface="Arial"/>
              <a:buNone/>
              <a:defRPr b="1" i="0" sz="28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2990752" y="685800"/>
            <a:ext cx="5696047" cy="5492750"/>
          </a:xfrm>
          <a:prstGeom prst="rect">
            <a:avLst/>
          </a:prstGeom>
          <a:noFill/>
          <a:ln>
            <a:noFill/>
          </a:ln>
        </p:spPr>
        <p:txBody>
          <a:bodyPr anchorCtr="0" anchor="t" bIns="0" lIns="0" spcFirstLastPara="1" rIns="0" wrap="square" tIns="0">
            <a:noAutofit/>
          </a:bodyPr>
          <a:lstStyle>
            <a:lvl1pPr indent="-317500" lvl="0" marL="457200" marR="0" rtl="0" algn="l">
              <a:lnSpc>
                <a:spcPct val="100000"/>
              </a:lnSpc>
              <a:spcBef>
                <a:spcPts val="400"/>
              </a:spcBef>
              <a:spcAft>
                <a:spcPts val="0"/>
              </a:spcAft>
              <a:buClr>
                <a:srgbClr val="0070C0"/>
              </a:buClr>
              <a:buSzPts val="1400"/>
              <a:buFont typeface="Arial"/>
              <a:buChar char="​"/>
              <a:defRPr b="1" i="1" sz="1400" u="none" cap="none" strike="noStrike">
                <a:solidFill>
                  <a:srgbClr val="0070C0"/>
                </a:solidFill>
                <a:latin typeface="Georgia"/>
                <a:ea typeface="Georgia"/>
                <a:cs typeface="Georgia"/>
                <a:sym typeface="Georgia"/>
              </a:defRPr>
            </a:lvl1pPr>
            <a:lvl2pPr indent="-317500" lvl="1" marL="914400" marR="0" rtl="0" algn="l">
              <a:lnSpc>
                <a:spcPct val="100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04800" lvl="2" marL="1371600" marR="0" rtl="0" algn="l">
              <a:lnSpc>
                <a:spcPct val="100000"/>
              </a:lnSpc>
              <a:spcBef>
                <a:spcPts val="800"/>
              </a:spcBef>
              <a:spcAft>
                <a:spcPts val="0"/>
              </a:spcAft>
              <a:buClr>
                <a:schemeClr val="accent4"/>
              </a:buClr>
              <a:buSzPts val="1200"/>
              <a:buFont typeface="Arial"/>
              <a:buChar char="​"/>
              <a:defRPr b="1" i="0" sz="1200" u="none" cap="none" strike="noStrike">
                <a:solidFill>
                  <a:schemeClr val="accent4"/>
                </a:solidFill>
                <a:latin typeface="Arial"/>
                <a:ea typeface="Arial"/>
                <a:cs typeface="Arial"/>
                <a:sym typeface="Arial"/>
              </a:defRPr>
            </a:lvl3pPr>
            <a:lvl4pPr indent="-292100" lvl="3" marL="1828800" marR="0" rtl="0" algn="l">
              <a:lnSpc>
                <a:spcPct val="100000"/>
              </a:lnSpc>
              <a:spcBef>
                <a:spcPts val="40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4pPr>
            <a:lvl5pPr indent="-292100" lvl="4" marL="2286000" marR="0" rtl="0" algn="l">
              <a:lnSpc>
                <a:spcPct val="100000"/>
              </a:lnSpc>
              <a:spcBef>
                <a:spcPts val="200"/>
              </a:spcBef>
              <a:spcAft>
                <a:spcPts val="0"/>
              </a:spcAft>
              <a:buClr>
                <a:schemeClr val="dk2"/>
              </a:buClr>
              <a:buSzPts val="1000"/>
              <a:buFont typeface="Noto Sans Symbols"/>
              <a:buChar char="▪"/>
              <a:defRPr b="0" i="0" sz="1000" u="none" cap="none" strike="noStrike">
                <a:solidFill>
                  <a:schemeClr val="dk2"/>
                </a:solidFill>
                <a:latin typeface="Arial"/>
                <a:ea typeface="Arial"/>
                <a:cs typeface="Arial"/>
                <a:sym typeface="Arial"/>
              </a:defRPr>
            </a:lvl5pPr>
            <a:lvl6pPr indent="-292100" lvl="5" marL="2743200" marR="0" rtl="0" algn="l">
              <a:lnSpc>
                <a:spcPct val="100000"/>
              </a:lnSpc>
              <a:spcBef>
                <a:spcPts val="200"/>
              </a:spcBef>
              <a:spcAft>
                <a:spcPts val="0"/>
              </a:spcAft>
              <a:buClr>
                <a:schemeClr val="dk2"/>
              </a:buClr>
              <a:buSzPts val="1000"/>
              <a:buFont typeface="Noto Sans Symbols"/>
              <a:buChar char="−"/>
              <a:defRPr b="0" i="0" sz="1000" u="none" cap="none" strike="noStrike">
                <a:solidFill>
                  <a:schemeClr val="dk2"/>
                </a:solidFill>
                <a:latin typeface="Arial"/>
                <a:ea typeface="Arial"/>
                <a:cs typeface="Arial"/>
                <a:sym typeface="Arial"/>
              </a:defRPr>
            </a:lvl6pPr>
            <a:lvl7pPr indent="-228600" lvl="6" marL="3200400" marR="0" rtl="0" algn="l">
              <a:lnSpc>
                <a:spcPct val="100000"/>
              </a:lnSpc>
              <a:spcBef>
                <a:spcPts val="6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7pPr>
            <a:lvl8pPr indent="-298450" lvl="7" marL="3657600" marR="0" rtl="0" algn="l">
              <a:lnSpc>
                <a:spcPct val="100000"/>
              </a:lnSpc>
              <a:spcBef>
                <a:spcPts val="600"/>
              </a:spcBef>
              <a:spcAft>
                <a:spcPts val="0"/>
              </a:spcAft>
              <a:buClr>
                <a:schemeClr val="lt2"/>
              </a:buClr>
              <a:buSzPts val="1100"/>
              <a:buFont typeface="Arial"/>
              <a:buChar char="•"/>
              <a:defRPr b="0" i="0" sz="1100" u="none" cap="none" strike="noStrike">
                <a:solidFill>
                  <a:schemeClr val="lt2"/>
                </a:solidFill>
                <a:latin typeface="Corbel"/>
                <a:ea typeface="Corbel"/>
                <a:cs typeface="Corbel"/>
                <a:sym typeface="Corbel"/>
              </a:defRPr>
            </a:lvl8pPr>
            <a:lvl9pPr indent="-298450" lvl="8" marL="4114800" marR="0" rtl="0" algn="l">
              <a:lnSpc>
                <a:spcPct val="100000"/>
              </a:lnSpc>
              <a:spcBef>
                <a:spcPts val="600"/>
              </a:spcBef>
              <a:spcAft>
                <a:spcPts val="600"/>
              </a:spcAft>
              <a:buClr>
                <a:schemeClr val="lt2"/>
              </a:buClr>
              <a:buSzPts val="1100"/>
              <a:buFont typeface="Arial"/>
              <a:buChar char="•"/>
              <a:defRPr b="0" i="0" sz="1100" u="none" cap="none" strike="noStrike">
                <a:solidFill>
                  <a:schemeClr val="lt2"/>
                </a:solidFill>
                <a:latin typeface="Corbel"/>
                <a:ea typeface="Corbel"/>
                <a:cs typeface="Corbel"/>
                <a:sym typeface="Corbel"/>
              </a:defRPr>
            </a:lvl9pPr>
          </a:lstStyle>
          <a:p/>
        </p:txBody>
      </p:sp>
      <p:cxnSp>
        <p:nvCxnSpPr>
          <p:cNvPr id="12" name="Google Shape;12;p10"/>
          <p:cNvCxnSpPr/>
          <p:nvPr/>
        </p:nvCxnSpPr>
        <p:spPr>
          <a:xfrm>
            <a:off x="457200" y="460057"/>
            <a:ext cx="2339624" cy="0"/>
          </a:xfrm>
          <a:prstGeom prst="straightConnector1">
            <a:avLst/>
          </a:prstGeom>
          <a:noFill/>
          <a:ln cap="flat" cmpd="sng" w="12700">
            <a:solidFill>
              <a:schemeClr val="dk2"/>
            </a:solidFill>
            <a:prstDash val="solid"/>
            <a:bevel/>
            <a:headEnd len="sm" w="sm" type="none"/>
            <a:tailEnd len="sm" w="sm" type="none"/>
          </a:ln>
        </p:spPr>
      </p:cxnSp>
      <p:cxnSp>
        <p:nvCxnSpPr>
          <p:cNvPr id="13" name="Google Shape;13;p10"/>
          <p:cNvCxnSpPr/>
          <p:nvPr/>
        </p:nvCxnSpPr>
        <p:spPr>
          <a:xfrm>
            <a:off x="2990753" y="460057"/>
            <a:ext cx="5696047" cy="0"/>
          </a:xfrm>
          <a:prstGeom prst="straightConnector1">
            <a:avLst/>
          </a:prstGeom>
          <a:noFill/>
          <a:ln cap="flat" cmpd="sng" w="12700">
            <a:solidFill>
              <a:schemeClr val="dk2"/>
            </a:solidFill>
            <a:prstDash val="solid"/>
            <a:bevel/>
            <a:headEnd len="sm" w="sm" type="none"/>
            <a:tailEnd len="sm" w="sm" type="none"/>
          </a:ln>
        </p:spPr>
      </p:cxnSp>
      <p:sp>
        <p:nvSpPr>
          <p:cNvPr id="14" name="Google Shape;14;p10"/>
          <p:cNvSpPr txBox="1"/>
          <p:nvPr/>
        </p:nvSpPr>
        <p:spPr>
          <a:xfrm>
            <a:off x="8561766" y="6397715"/>
            <a:ext cx="125034" cy="12311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fld id="{00000000-1234-1234-1234-123412341234}" type="slidenum">
              <a:rPr b="0" i="0" lang="en-US" sz="800" u="none" cap="none" strike="noStrike">
                <a:solidFill>
                  <a:schemeClr val="lt2"/>
                </a:solidFill>
                <a:latin typeface="Arial"/>
                <a:ea typeface="Arial"/>
                <a:cs typeface="Arial"/>
                <a:sym typeface="Arial"/>
              </a:rPr>
              <a:t>‹#›</a:t>
            </a:fld>
            <a:endParaRPr b="0" i="0" sz="800" u="none" cap="none" strike="noStrike">
              <a:solidFill>
                <a:schemeClr val="lt2"/>
              </a:solidFill>
              <a:latin typeface="Arial"/>
              <a:ea typeface="Arial"/>
              <a:cs typeface="Arial"/>
              <a:sym typeface="Arial"/>
            </a:endParaRPr>
          </a:p>
        </p:txBody>
      </p:sp>
      <p:sp>
        <p:nvSpPr>
          <p:cNvPr id="15" name="Google Shape;15;p10"/>
          <p:cNvSpPr txBox="1"/>
          <p:nvPr/>
        </p:nvSpPr>
        <p:spPr>
          <a:xfrm>
            <a:off x="8328682" y="6397715"/>
            <a:ext cx="27252" cy="12311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800" u="none" cap="none" strike="noStrike">
                <a:solidFill>
                  <a:schemeClr val="lt2"/>
                </a:solidFill>
                <a:latin typeface="Arial"/>
                <a:ea typeface="Arial"/>
                <a:cs typeface="Arial"/>
                <a:sym typeface="Arial"/>
              </a:rPr>
              <a:t>|</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21.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19.png"/><Relationship Id="rId8"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7B83"/>
        </a:solidFill>
      </p:bgPr>
    </p:bg>
    <p:spTree>
      <p:nvGrpSpPr>
        <p:cNvPr id="124" name="Shape 124"/>
        <p:cNvGrpSpPr/>
        <p:nvPr/>
      </p:nvGrpSpPr>
      <p:grpSpPr>
        <a:xfrm>
          <a:off x="0" y="0"/>
          <a:ext cx="0" cy="0"/>
          <a:chOff x="0" y="0"/>
          <a:chExt cx="0" cy="0"/>
        </a:xfrm>
      </p:grpSpPr>
      <p:sp>
        <p:nvSpPr>
          <p:cNvPr id="125" name="Google Shape;125;p1"/>
          <p:cNvSpPr txBox="1"/>
          <p:nvPr>
            <p:ph type="ctrTitle"/>
          </p:nvPr>
        </p:nvSpPr>
        <p:spPr>
          <a:xfrm>
            <a:off x="457200" y="358925"/>
            <a:ext cx="8229600" cy="683264"/>
          </a:xfrm>
          <a:prstGeom prst="rect">
            <a:avLst/>
          </a:prstGeom>
          <a:noFill/>
          <a:ln>
            <a:noFill/>
          </a:ln>
        </p:spPr>
        <p:txBody>
          <a:bodyPr anchorCtr="0" anchor="t" bIns="182875" lIns="0" spcFirstLastPara="1" rIns="0" wrap="square" tIns="0">
            <a:spAutoFit/>
          </a:bodyPr>
          <a:lstStyle/>
          <a:p>
            <a:pPr indent="0" lvl="0" marL="0" rtl="0" algn="l">
              <a:lnSpc>
                <a:spcPct val="90000"/>
              </a:lnSpc>
              <a:spcBef>
                <a:spcPts val="0"/>
              </a:spcBef>
              <a:spcAft>
                <a:spcPts val="0"/>
              </a:spcAft>
              <a:buClr>
                <a:schemeClr val="lt1"/>
              </a:buClr>
              <a:buSzPts val="3600"/>
              <a:buFont typeface="Arial"/>
              <a:buNone/>
            </a:pPr>
            <a:r>
              <a:rPr lang="en-US" sz="3600" cap="none"/>
              <a:t>Palliative and Hospice Care</a:t>
            </a:r>
            <a:endParaRPr sz="3600">
              <a:solidFill>
                <a:schemeClr val="lt1"/>
              </a:solidFill>
            </a:endParaRPr>
          </a:p>
        </p:txBody>
      </p:sp>
      <p:sp>
        <p:nvSpPr>
          <p:cNvPr id="126" name="Google Shape;126;p1"/>
          <p:cNvSpPr txBox="1"/>
          <p:nvPr>
            <p:ph idx="1" type="body"/>
          </p:nvPr>
        </p:nvSpPr>
        <p:spPr>
          <a:xfrm>
            <a:off x="457197" y="3878126"/>
            <a:ext cx="2340864" cy="2298511"/>
          </a:xfrm>
          <a:prstGeom prst="rect">
            <a:avLst/>
          </a:prstGeom>
          <a:noFill/>
          <a:ln>
            <a:noFill/>
          </a:ln>
        </p:spPr>
        <p:txBody>
          <a:bodyPr anchorCtr="0" anchor="b" bIns="91425" lIns="0" spcFirstLastPara="1" rIns="0" wrap="square" tIns="0">
            <a:noAutofit/>
          </a:bodyPr>
          <a:lstStyle/>
          <a:p>
            <a:pPr indent="-76200" lvl="0" marL="0" rtl="0" algn="l">
              <a:lnSpc>
                <a:spcPct val="100000"/>
              </a:lnSpc>
              <a:spcBef>
                <a:spcPts val="0"/>
              </a:spcBef>
              <a:spcAft>
                <a:spcPts val="0"/>
              </a:spcAft>
              <a:buClr>
                <a:schemeClr val="lt1"/>
              </a:buClr>
              <a:buSzPts val="1200"/>
              <a:buChar char="​"/>
            </a:pPr>
            <a:r>
              <a:rPr lang="en-US" sz="1200">
                <a:solidFill>
                  <a:schemeClr val="lt1"/>
                </a:solidFill>
              </a:rPr>
              <a:t>Discussion Document</a:t>
            </a:r>
            <a:endParaRPr/>
          </a:p>
          <a:p>
            <a:pPr indent="0" lvl="0" marL="0" rtl="0" algn="l">
              <a:lnSpc>
                <a:spcPct val="100000"/>
              </a:lnSpc>
              <a:spcBef>
                <a:spcPts val="2000"/>
              </a:spcBef>
              <a:spcAft>
                <a:spcPts val="0"/>
              </a:spcAft>
              <a:buClr>
                <a:schemeClr val="lt1"/>
              </a:buClr>
              <a:buSzPts val="1200"/>
              <a:buNone/>
            </a:pPr>
            <a:r>
              <a:t/>
            </a:r>
            <a:endParaRPr sz="1200"/>
          </a:p>
          <a:p>
            <a:pPr indent="-76200" lvl="0" marL="0" rtl="0" algn="l">
              <a:lnSpc>
                <a:spcPct val="100000"/>
              </a:lnSpc>
              <a:spcBef>
                <a:spcPts val="2000"/>
              </a:spcBef>
              <a:spcAft>
                <a:spcPts val="0"/>
              </a:spcAft>
              <a:buClr>
                <a:schemeClr val="lt1"/>
              </a:buClr>
              <a:buSzPts val="1200"/>
              <a:buChar char="​"/>
            </a:pPr>
            <a:r>
              <a:rPr lang="en-US" sz="1200">
                <a:solidFill>
                  <a:schemeClr val="lt1"/>
                </a:solidFill>
              </a:rPr>
              <a:t>Casey King</a:t>
            </a:r>
            <a:br>
              <a:rPr lang="en-US" sz="1200">
                <a:solidFill>
                  <a:schemeClr val="lt1"/>
                </a:solidFill>
              </a:rPr>
            </a:br>
            <a:r>
              <a:rPr lang="en-US" sz="1200">
                <a:solidFill>
                  <a:schemeClr val="lt1"/>
                </a:solidFill>
              </a:rPr>
              <a:t>Valerie Meausoone</a:t>
            </a:r>
            <a:br>
              <a:rPr lang="en-US" sz="1200">
                <a:solidFill>
                  <a:schemeClr val="lt1"/>
                </a:solidFill>
              </a:rPr>
            </a:br>
            <a:r>
              <a:rPr lang="en-US" sz="1200">
                <a:solidFill>
                  <a:schemeClr val="lt1"/>
                </a:solidFill>
              </a:rPr>
              <a:t>Vineetha Nalini</a:t>
            </a:r>
            <a:br>
              <a:rPr lang="en-US" sz="1200">
                <a:solidFill>
                  <a:schemeClr val="lt1"/>
                </a:solidFill>
              </a:rPr>
            </a:br>
            <a:r>
              <a:rPr lang="en-US" sz="1200">
                <a:solidFill>
                  <a:schemeClr val="lt1"/>
                </a:solidFill>
              </a:rPr>
              <a:t>Elena Petrov</a:t>
            </a:r>
            <a:br>
              <a:rPr lang="en-US" sz="1200">
                <a:solidFill>
                  <a:schemeClr val="lt1"/>
                </a:solidFill>
              </a:rPr>
            </a:br>
            <a:br>
              <a:rPr lang="en-US" sz="1200">
                <a:solidFill>
                  <a:schemeClr val="lt1"/>
                </a:solidFill>
              </a:rPr>
            </a:br>
            <a:r>
              <a:rPr lang="en-US" sz="1200">
                <a:solidFill>
                  <a:schemeClr val="lt1"/>
                </a:solidFill>
              </a:rPr>
              <a:t>August 2019</a:t>
            </a:r>
            <a:endParaRPr/>
          </a:p>
        </p:txBody>
      </p:sp>
      <p:sp>
        <p:nvSpPr>
          <p:cNvPr id="127" name="Google Shape;127;p1"/>
          <p:cNvSpPr txBox="1"/>
          <p:nvPr/>
        </p:nvSpPr>
        <p:spPr>
          <a:xfrm>
            <a:off x="457197" y="949460"/>
            <a:ext cx="8229600" cy="553998"/>
          </a:xfrm>
          <a:prstGeom prst="rect">
            <a:avLst/>
          </a:prstGeom>
          <a:noFill/>
          <a:ln>
            <a:noFill/>
          </a:ln>
        </p:spPr>
        <p:txBody>
          <a:bodyPr anchorCtr="0" anchor="t" bIns="0" lIns="0" spcFirstLastPara="1" rIns="0" wrap="square" tIns="274300">
            <a:spAutoFit/>
          </a:bodyPr>
          <a:lstStyle/>
          <a:p>
            <a:pPr indent="0" lvl="0" marL="0" marR="0" rtl="0" algn="l">
              <a:lnSpc>
                <a:spcPct val="9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Evaluating the Quality and Cost of Care in the U.S.</a:t>
            </a:r>
            <a:endParaRPr/>
          </a:p>
        </p:txBody>
      </p:sp>
      <p:pic>
        <p:nvPicPr>
          <p:cNvPr descr="Hospice and palliative care for Alzheimer&amp;#039;s graphic" id="128" name="Google Shape;128;p1"/>
          <p:cNvPicPr preferRelativeResize="0"/>
          <p:nvPr/>
        </p:nvPicPr>
        <p:blipFill rotWithShape="1">
          <a:blip r:embed="rId3">
            <a:alphaModFix/>
          </a:blip>
          <a:srcRect b="2399" l="5502" r="4733" t="2288"/>
          <a:stretch/>
        </p:blipFill>
        <p:spPr>
          <a:xfrm>
            <a:off x="2793442" y="2295014"/>
            <a:ext cx="6350558" cy="38816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2"/>
              </a:buClr>
              <a:buSzPts val="2800"/>
              <a:buFont typeface="Arial"/>
              <a:buNone/>
            </a:pPr>
            <a:r>
              <a:rPr lang="en-US"/>
              <a:t>Background</a:t>
            </a:r>
            <a:endParaRPr/>
          </a:p>
        </p:txBody>
      </p:sp>
      <p:sp>
        <p:nvSpPr>
          <p:cNvPr id="138" name="Google Shape;138;p2"/>
          <p:cNvSpPr txBox="1"/>
          <p:nvPr>
            <p:ph idx="1" type="body"/>
          </p:nvPr>
        </p:nvSpPr>
        <p:spPr>
          <a:xfrm>
            <a:off x="2990752" y="2063750"/>
            <a:ext cx="5696047" cy="4114800"/>
          </a:xfrm>
          <a:prstGeom prst="rect">
            <a:avLst/>
          </a:prstGeom>
          <a:noFill/>
          <a:ln>
            <a:noFill/>
          </a:ln>
        </p:spPr>
        <p:txBody>
          <a:bodyPr anchorCtr="0" anchor="t" bIns="0" lIns="0" spcFirstLastPara="1" rIns="0" wrap="square" tIns="0">
            <a:noAutofit/>
          </a:bodyPr>
          <a:lstStyle/>
          <a:p>
            <a:pPr indent="-184150" lvl="4" marL="171450" rtl="0" algn="l">
              <a:lnSpc>
                <a:spcPct val="100000"/>
              </a:lnSpc>
              <a:spcBef>
                <a:spcPts val="0"/>
              </a:spcBef>
              <a:spcAft>
                <a:spcPts val="0"/>
              </a:spcAft>
              <a:buClr>
                <a:schemeClr val="dk1"/>
              </a:buClr>
              <a:buSzPts val="1400"/>
              <a:buFont typeface="Arial"/>
              <a:buChar char="▪"/>
            </a:pPr>
            <a:r>
              <a:rPr lang="en-US" sz="1400"/>
              <a:t>The aging population will place significant stress on our healthcare system, particularly as it relates to end-of-life care (or EoLC)</a:t>
            </a:r>
            <a:endParaRPr sz="1400"/>
          </a:p>
          <a:p>
            <a:pPr indent="-95250" lvl="4" marL="171450" rtl="0" algn="l">
              <a:lnSpc>
                <a:spcPct val="100000"/>
              </a:lnSpc>
              <a:spcBef>
                <a:spcPts val="400"/>
              </a:spcBef>
              <a:spcAft>
                <a:spcPts val="0"/>
              </a:spcAft>
              <a:buClr>
                <a:schemeClr val="dk1"/>
              </a:buClr>
              <a:buSzPts val="1200"/>
              <a:buNone/>
            </a:pPr>
            <a:r>
              <a:t/>
            </a:r>
            <a:endParaRPr sz="1400"/>
          </a:p>
          <a:p>
            <a:pPr indent="-184150" lvl="4" marL="171450" rtl="0" algn="l">
              <a:lnSpc>
                <a:spcPct val="100000"/>
              </a:lnSpc>
              <a:spcBef>
                <a:spcPts val="400"/>
              </a:spcBef>
              <a:spcAft>
                <a:spcPts val="0"/>
              </a:spcAft>
              <a:buClr>
                <a:schemeClr val="dk1"/>
              </a:buClr>
              <a:buSzPts val="1400"/>
              <a:buFont typeface="Arial"/>
              <a:buChar char="▪"/>
            </a:pPr>
            <a:r>
              <a:rPr lang="en-US" sz="1400"/>
              <a:t>EoLC comprises two critical health care services:</a:t>
            </a:r>
            <a:endParaRPr sz="1400"/>
          </a:p>
          <a:p>
            <a:pPr indent="0" lvl="0" marL="517525" rtl="0" algn="l">
              <a:lnSpc>
                <a:spcPct val="100000"/>
              </a:lnSpc>
              <a:spcBef>
                <a:spcPts val="400"/>
              </a:spcBef>
              <a:spcAft>
                <a:spcPts val="0"/>
              </a:spcAft>
              <a:buNone/>
            </a:pPr>
            <a:r>
              <a:rPr i="0" lang="en-US" sz="1400">
                <a:solidFill>
                  <a:schemeClr val="accent4"/>
                </a:solidFill>
                <a:latin typeface="Arial"/>
                <a:ea typeface="Arial"/>
                <a:cs typeface="Arial"/>
                <a:sym typeface="Arial"/>
              </a:rPr>
              <a:t>1) Palliative care</a:t>
            </a:r>
            <a:endParaRPr i="0" sz="1400">
              <a:solidFill>
                <a:schemeClr val="accent4"/>
              </a:solidFill>
              <a:latin typeface="Arial"/>
              <a:ea typeface="Arial"/>
              <a:cs typeface="Arial"/>
              <a:sym typeface="Arial"/>
            </a:endParaRPr>
          </a:p>
          <a:p>
            <a:pPr indent="0" lvl="0" marL="517525" rtl="0" algn="l">
              <a:spcBef>
                <a:spcPts val="400"/>
              </a:spcBef>
              <a:spcAft>
                <a:spcPts val="0"/>
              </a:spcAft>
              <a:buNone/>
            </a:pPr>
            <a:r>
              <a:rPr i="0" lang="en-US">
                <a:solidFill>
                  <a:schemeClr val="accent4"/>
                </a:solidFill>
                <a:latin typeface="Arial"/>
                <a:ea typeface="Arial"/>
                <a:cs typeface="Arial"/>
                <a:sym typeface="Arial"/>
              </a:rPr>
              <a:t>2) </a:t>
            </a:r>
            <a:r>
              <a:rPr i="0" lang="en-US" sz="1400">
                <a:solidFill>
                  <a:schemeClr val="accent4"/>
                </a:solidFill>
                <a:latin typeface="Arial"/>
                <a:ea typeface="Arial"/>
                <a:cs typeface="Arial"/>
                <a:sym typeface="Arial"/>
              </a:rPr>
              <a:t>Hospice care</a:t>
            </a:r>
            <a:endParaRPr i="0" sz="1400">
              <a:solidFill>
                <a:schemeClr val="accent4"/>
              </a:solidFill>
              <a:latin typeface="Arial"/>
              <a:ea typeface="Arial"/>
              <a:cs typeface="Arial"/>
              <a:sym typeface="Arial"/>
            </a:endParaRPr>
          </a:p>
          <a:p>
            <a:pPr indent="-95250" lvl="4" marL="171450" rtl="0" algn="l">
              <a:lnSpc>
                <a:spcPct val="100000"/>
              </a:lnSpc>
              <a:spcBef>
                <a:spcPts val="400"/>
              </a:spcBef>
              <a:spcAft>
                <a:spcPts val="0"/>
              </a:spcAft>
              <a:buClr>
                <a:schemeClr val="dk1"/>
              </a:buClr>
              <a:buSzPts val="1200"/>
              <a:buNone/>
            </a:pPr>
            <a:r>
              <a:t/>
            </a:r>
            <a:endParaRPr sz="1400"/>
          </a:p>
          <a:p>
            <a:pPr indent="-184150" lvl="4" marL="171450" rtl="0" algn="l">
              <a:lnSpc>
                <a:spcPct val="100000"/>
              </a:lnSpc>
              <a:spcBef>
                <a:spcPts val="400"/>
              </a:spcBef>
              <a:spcAft>
                <a:spcPts val="0"/>
              </a:spcAft>
              <a:buClr>
                <a:schemeClr val="dk1"/>
              </a:buClr>
              <a:buSzPts val="1400"/>
              <a:buFont typeface="Arial"/>
              <a:buChar char="▪"/>
            </a:pPr>
            <a:r>
              <a:rPr lang="en-US" sz="1400"/>
              <a:t>Two separate government administered healthcare programs influence the delivery and cost of services</a:t>
            </a:r>
            <a:endParaRPr sz="1400"/>
          </a:p>
        </p:txBody>
      </p:sp>
      <p:sp>
        <p:nvSpPr>
          <p:cNvPr id="139" name="Google Shape;139;p2"/>
          <p:cNvSpPr txBox="1"/>
          <p:nvPr>
            <p:ph idx="3" type="body"/>
          </p:nvPr>
        </p:nvSpPr>
        <p:spPr>
          <a:xfrm>
            <a:off x="457199" y="2063750"/>
            <a:ext cx="2339614" cy="4114800"/>
          </a:xfrm>
          <a:prstGeom prst="rect">
            <a:avLst/>
          </a:prstGeom>
          <a:noFill/>
          <a:ln>
            <a:noFill/>
          </a:ln>
        </p:spPr>
        <p:txBody>
          <a:bodyPr anchorCtr="0" anchor="t" bIns="0" lIns="0" spcFirstLastPara="1" rIns="0" wrap="square" tIns="0">
            <a:noAutofit/>
          </a:bodyPr>
          <a:lstStyle/>
          <a:p>
            <a:pPr indent="-88900" lvl="0" marL="0" rtl="0" algn="l">
              <a:lnSpc>
                <a:spcPct val="100000"/>
              </a:lnSpc>
              <a:spcBef>
                <a:spcPts val="0"/>
              </a:spcBef>
              <a:spcAft>
                <a:spcPts val="0"/>
              </a:spcAft>
              <a:buClr>
                <a:srgbClr val="0070C0"/>
              </a:buClr>
              <a:buSzPts val="1400"/>
              <a:buChar char="​"/>
            </a:pPr>
            <a:r>
              <a:rPr lang="en-US"/>
              <a:t>The U.S. economy and social fabric will be transformed by its rapidly aging population</a:t>
            </a:r>
            <a:endParaRPr/>
          </a:p>
        </p:txBody>
      </p:sp>
      <p:pic>
        <p:nvPicPr>
          <p:cNvPr id="140" name="Google Shape;140;p2"/>
          <p:cNvPicPr preferRelativeResize="0"/>
          <p:nvPr/>
        </p:nvPicPr>
        <p:blipFill rotWithShape="1">
          <a:blip r:embed="rId3">
            <a:alphaModFix/>
          </a:blip>
          <a:srcRect b="0" l="0" r="0" t="0"/>
          <a:stretch/>
        </p:blipFill>
        <p:spPr>
          <a:xfrm>
            <a:off x="3534754" y="4524075"/>
            <a:ext cx="1786328" cy="1188720"/>
          </a:xfrm>
          <a:prstGeom prst="rect">
            <a:avLst/>
          </a:prstGeom>
          <a:noFill/>
          <a:ln>
            <a:noFill/>
          </a:ln>
        </p:spPr>
      </p:pic>
      <p:pic>
        <p:nvPicPr>
          <p:cNvPr descr="Image result for medicare logo" id="141" name="Google Shape;141;p2"/>
          <p:cNvPicPr preferRelativeResize="0"/>
          <p:nvPr/>
        </p:nvPicPr>
        <p:blipFill rotWithShape="1">
          <a:blip r:embed="rId4">
            <a:alphaModFix/>
          </a:blip>
          <a:srcRect b="0" l="0" r="0" t="0"/>
          <a:stretch/>
        </p:blipFill>
        <p:spPr>
          <a:xfrm>
            <a:off x="5441191" y="4524075"/>
            <a:ext cx="2556137" cy="11887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2"/>
              </a:buClr>
              <a:buSzPts val="2800"/>
              <a:buFont typeface="Arial"/>
              <a:buNone/>
            </a:pPr>
            <a:r>
              <a:rPr lang="en-US"/>
              <a:t>Research Questions</a:t>
            </a:r>
            <a:endParaRPr/>
          </a:p>
        </p:txBody>
      </p:sp>
      <p:sp>
        <p:nvSpPr>
          <p:cNvPr id="147" name="Google Shape;147;p3"/>
          <p:cNvSpPr txBox="1"/>
          <p:nvPr>
            <p:ph idx="1" type="body"/>
          </p:nvPr>
        </p:nvSpPr>
        <p:spPr>
          <a:xfrm>
            <a:off x="2990752" y="2063750"/>
            <a:ext cx="5696047" cy="4114800"/>
          </a:xfrm>
          <a:prstGeom prst="rect">
            <a:avLst/>
          </a:prstGeom>
          <a:noFill/>
          <a:ln>
            <a:noFill/>
          </a:ln>
        </p:spPr>
        <p:txBody>
          <a:bodyPr anchorCtr="0" anchor="t" bIns="0" lIns="0" spcFirstLastPara="1" rIns="0" wrap="square" tIns="0">
            <a:noAutofit/>
          </a:bodyPr>
          <a:lstStyle/>
          <a:p>
            <a:pPr indent="-76200" lvl="2" marL="0" rtl="0" algn="l">
              <a:lnSpc>
                <a:spcPct val="100000"/>
              </a:lnSpc>
              <a:spcBef>
                <a:spcPts val="0"/>
              </a:spcBef>
              <a:spcAft>
                <a:spcPts val="0"/>
              </a:spcAft>
              <a:buClr>
                <a:schemeClr val="accent4"/>
              </a:buClr>
              <a:buSzPts val="1200"/>
              <a:buChar char="​"/>
            </a:pPr>
            <a:r>
              <a:rPr lang="en-US"/>
              <a:t>Key Research Questions</a:t>
            </a:r>
            <a:endParaRPr/>
          </a:p>
          <a:p>
            <a:pPr indent="-171450" lvl="4" marL="171450" rtl="0" algn="l">
              <a:lnSpc>
                <a:spcPct val="100000"/>
              </a:lnSpc>
              <a:spcBef>
                <a:spcPts val="400"/>
              </a:spcBef>
              <a:spcAft>
                <a:spcPts val="0"/>
              </a:spcAft>
              <a:buClr>
                <a:schemeClr val="dk1"/>
              </a:buClr>
              <a:buSzPts val="1200"/>
              <a:buChar char="▪"/>
            </a:pPr>
            <a:r>
              <a:rPr lang="en-US" sz="1200"/>
              <a:t>How extensive are palliative and hospice care services in the United States? </a:t>
            </a:r>
            <a:endParaRPr/>
          </a:p>
          <a:p>
            <a:pPr indent="-171450" lvl="4" marL="171450" rtl="0" algn="l">
              <a:lnSpc>
                <a:spcPct val="100000"/>
              </a:lnSpc>
              <a:spcBef>
                <a:spcPts val="400"/>
              </a:spcBef>
              <a:spcAft>
                <a:spcPts val="0"/>
              </a:spcAft>
              <a:buClr>
                <a:schemeClr val="dk1"/>
              </a:buClr>
              <a:buSzPts val="1200"/>
              <a:buChar char="▪"/>
            </a:pPr>
            <a:r>
              <a:rPr lang="en-US" sz="1200"/>
              <a:t>How are these services distributed across states?</a:t>
            </a:r>
            <a:endParaRPr/>
          </a:p>
          <a:p>
            <a:pPr indent="-171450" lvl="4" marL="171450" rtl="0" algn="l">
              <a:lnSpc>
                <a:spcPct val="100000"/>
              </a:lnSpc>
              <a:spcBef>
                <a:spcPts val="400"/>
              </a:spcBef>
              <a:spcAft>
                <a:spcPts val="0"/>
              </a:spcAft>
              <a:buClr>
                <a:schemeClr val="dk1"/>
              </a:buClr>
              <a:buSzPts val="1200"/>
              <a:buChar char="▪"/>
            </a:pPr>
            <a:r>
              <a:rPr lang="en-US" sz="1200"/>
              <a:t>What are the (1) quality, (2) utilization and (3) cost characteristics of palliative and hospice care services delivered in the U.S.? Is there significant geographic variation?</a:t>
            </a:r>
            <a:endParaRPr/>
          </a:p>
          <a:p>
            <a:pPr indent="-171450" lvl="4" marL="171450" rtl="0" algn="l">
              <a:lnSpc>
                <a:spcPct val="100000"/>
              </a:lnSpc>
              <a:spcBef>
                <a:spcPts val="400"/>
              </a:spcBef>
              <a:spcAft>
                <a:spcPts val="0"/>
              </a:spcAft>
              <a:buClr>
                <a:schemeClr val="dk1"/>
              </a:buClr>
              <a:buSzPts val="1200"/>
              <a:buChar char="▪"/>
            </a:pPr>
            <a:r>
              <a:rPr lang="en-US" sz="1200"/>
              <a:t>How do patient satisfaction levels differ between wealthy and poor regions?</a:t>
            </a:r>
            <a:endParaRPr/>
          </a:p>
          <a:p>
            <a:pPr indent="0" lvl="2" marL="0" rtl="0" algn="l">
              <a:lnSpc>
                <a:spcPct val="100000"/>
              </a:lnSpc>
              <a:spcBef>
                <a:spcPts val="600"/>
              </a:spcBef>
              <a:spcAft>
                <a:spcPts val="0"/>
              </a:spcAft>
              <a:buClr>
                <a:schemeClr val="accent4"/>
              </a:buClr>
              <a:buSzPts val="1200"/>
              <a:buNone/>
            </a:pPr>
            <a:r>
              <a:t/>
            </a:r>
            <a:endParaRPr/>
          </a:p>
          <a:p>
            <a:pPr indent="-76200" lvl="2" marL="0" rtl="0" algn="l">
              <a:lnSpc>
                <a:spcPct val="100000"/>
              </a:lnSpc>
              <a:spcBef>
                <a:spcPts val="600"/>
              </a:spcBef>
              <a:spcAft>
                <a:spcPts val="0"/>
              </a:spcAft>
              <a:buClr>
                <a:schemeClr val="accent4"/>
              </a:buClr>
              <a:buSzPts val="1200"/>
              <a:buChar char="​"/>
            </a:pPr>
            <a:r>
              <a:rPr lang="en-US"/>
              <a:t>Hypothesis</a:t>
            </a:r>
            <a:endParaRPr/>
          </a:p>
          <a:p>
            <a:pPr indent="-171450" lvl="4" marL="171450" rtl="0" algn="l">
              <a:lnSpc>
                <a:spcPct val="100000"/>
              </a:lnSpc>
              <a:spcBef>
                <a:spcPts val="400"/>
              </a:spcBef>
              <a:spcAft>
                <a:spcPts val="0"/>
              </a:spcAft>
              <a:buClr>
                <a:schemeClr val="dk1"/>
              </a:buClr>
              <a:buSzPts val="1200"/>
              <a:buChar char="▪"/>
            </a:pPr>
            <a:r>
              <a:rPr lang="en-US" sz="1200"/>
              <a:t>Given that palliative services are only partially covered by health care programs in the U.S., we expect that (1) income levels will directly impact the quality and cost metrics, and (2) the demand, quality and cost structure will vary at the state/county level. </a:t>
            </a:r>
            <a:endParaRPr/>
          </a:p>
          <a:p>
            <a:pPr indent="0" lvl="0" marL="0" rtl="0" algn="l">
              <a:lnSpc>
                <a:spcPct val="100000"/>
              </a:lnSpc>
              <a:spcBef>
                <a:spcPts val="600"/>
              </a:spcBef>
              <a:spcAft>
                <a:spcPts val="0"/>
              </a:spcAft>
              <a:buClr>
                <a:srgbClr val="0070C0"/>
              </a:buClr>
              <a:buSzPts val="1200"/>
              <a:buNone/>
            </a:pPr>
            <a:r>
              <a:t/>
            </a:r>
            <a:endParaRPr sz="1200"/>
          </a:p>
        </p:txBody>
      </p:sp>
      <p:sp>
        <p:nvSpPr>
          <p:cNvPr id="148" name="Google Shape;148;p3"/>
          <p:cNvSpPr txBox="1"/>
          <p:nvPr>
            <p:ph idx="3" type="body"/>
          </p:nvPr>
        </p:nvSpPr>
        <p:spPr>
          <a:xfrm>
            <a:off x="457199" y="2063750"/>
            <a:ext cx="2339614" cy="4114800"/>
          </a:xfrm>
          <a:prstGeom prst="rect">
            <a:avLst/>
          </a:prstGeom>
          <a:noFill/>
          <a:ln>
            <a:noFill/>
          </a:ln>
        </p:spPr>
        <p:txBody>
          <a:bodyPr anchorCtr="0" anchor="t" bIns="0" lIns="0" spcFirstLastPara="1" rIns="0" wrap="square" tIns="0">
            <a:noAutofit/>
          </a:bodyPr>
          <a:lstStyle/>
          <a:p>
            <a:pPr indent="-88900" lvl="0" marL="0" rtl="0" algn="l">
              <a:lnSpc>
                <a:spcPct val="100000"/>
              </a:lnSpc>
              <a:spcBef>
                <a:spcPts val="0"/>
              </a:spcBef>
              <a:spcAft>
                <a:spcPts val="0"/>
              </a:spcAft>
              <a:buClr>
                <a:srgbClr val="0070C0"/>
              </a:buClr>
              <a:buSzPts val="1400"/>
              <a:buChar char="​"/>
            </a:pPr>
            <a:r>
              <a:rPr lang="en-US"/>
              <a:t>Our objective is to understand the quality, utilization and cost of palliative and hospice service in the 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4"/>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2"/>
              </a:buClr>
              <a:buSzPts val="2400"/>
              <a:buFont typeface="Arial"/>
              <a:buNone/>
            </a:pPr>
            <a:r>
              <a:rPr lang="en-US" sz="2400"/>
              <a:t>Data Preparation</a:t>
            </a:r>
            <a:endParaRPr/>
          </a:p>
        </p:txBody>
      </p:sp>
      <p:sp>
        <p:nvSpPr>
          <p:cNvPr id="158" name="Google Shape;158;p4"/>
          <p:cNvSpPr txBox="1"/>
          <p:nvPr>
            <p:ph idx="1" type="body"/>
          </p:nvPr>
        </p:nvSpPr>
        <p:spPr>
          <a:xfrm>
            <a:off x="2990752" y="1738461"/>
            <a:ext cx="5696100" cy="4744800"/>
          </a:xfrm>
          <a:prstGeom prst="rect">
            <a:avLst/>
          </a:prstGeom>
          <a:noFill/>
          <a:ln>
            <a:noFill/>
          </a:ln>
        </p:spPr>
        <p:txBody>
          <a:bodyPr anchorCtr="0" anchor="t" bIns="0" lIns="0" spcFirstLastPara="1" rIns="0" wrap="square" tIns="0">
            <a:noAutofit/>
          </a:bodyPr>
          <a:lstStyle/>
          <a:p>
            <a:pPr indent="-76200" lvl="2" marL="0" rtl="0" algn="l">
              <a:lnSpc>
                <a:spcPct val="100000"/>
              </a:lnSpc>
              <a:spcBef>
                <a:spcPts val="0"/>
              </a:spcBef>
              <a:spcAft>
                <a:spcPts val="0"/>
              </a:spcAft>
              <a:buClr>
                <a:schemeClr val="accent4"/>
              </a:buClr>
              <a:buSzPts val="1200"/>
              <a:buChar char="​"/>
            </a:pPr>
            <a:r>
              <a:rPr lang="en-US"/>
              <a:t>Quality of Care Data Sets</a:t>
            </a:r>
            <a:endParaRPr/>
          </a:p>
          <a:p>
            <a:pPr indent="-171450" lvl="4" marL="171450" rtl="0" algn="l">
              <a:lnSpc>
                <a:spcPct val="100000"/>
              </a:lnSpc>
              <a:spcBef>
                <a:spcPts val="400"/>
              </a:spcBef>
              <a:spcAft>
                <a:spcPts val="0"/>
              </a:spcAft>
              <a:buClr>
                <a:schemeClr val="dk1"/>
              </a:buClr>
              <a:buSzPts val="1200"/>
              <a:buChar char="▪"/>
            </a:pPr>
            <a:r>
              <a:rPr lang="en-US" sz="1200"/>
              <a:t>Hospice Compare Data</a:t>
            </a:r>
            <a:endParaRPr/>
          </a:p>
          <a:p>
            <a:pPr indent="-171450" lvl="4" marL="171450" rtl="0" algn="l">
              <a:lnSpc>
                <a:spcPct val="100000"/>
              </a:lnSpc>
              <a:spcBef>
                <a:spcPts val="400"/>
              </a:spcBef>
              <a:spcAft>
                <a:spcPts val="0"/>
              </a:spcAft>
              <a:buClr>
                <a:schemeClr val="dk1"/>
              </a:buClr>
              <a:buSzPts val="1200"/>
              <a:buChar char="▪"/>
            </a:pPr>
            <a:r>
              <a:rPr lang="en-US" sz="1200"/>
              <a:t>State-by-State Income Data</a:t>
            </a:r>
            <a:endParaRPr/>
          </a:p>
          <a:p>
            <a:pPr indent="-171450" lvl="4" marL="171450" rtl="0" algn="l">
              <a:lnSpc>
                <a:spcPct val="100000"/>
              </a:lnSpc>
              <a:spcBef>
                <a:spcPts val="400"/>
              </a:spcBef>
              <a:spcAft>
                <a:spcPts val="0"/>
              </a:spcAft>
              <a:buClr>
                <a:schemeClr val="dk1"/>
              </a:buClr>
              <a:buSzPts val="1200"/>
              <a:buChar char="▪"/>
            </a:pPr>
            <a:r>
              <a:rPr lang="en-US" sz="1200"/>
              <a:t>Most Economically Disadvantaged City Data</a:t>
            </a:r>
            <a:endParaRPr/>
          </a:p>
          <a:p>
            <a:pPr indent="-171450" lvl="4" marL="171450" rtl="0" algn="l">
              <a:lnSpc>
                <a:spcPct val="100000"/>
              </a:lnSpc>
              <a:spcBef>
                <a:spcPts val="400"/>
              </a:spcBef>
              <a:spcAft>
                <a:spcPts val="0"/>
              </a:spcAft>
              <a:buClr>
                <a:schemeClr val="dk1"/>
              </a:buClr>
              <a:buSzPts val="1200"/>
              <a:buChar char="▪"/>
            </a:pPr>
            <a:r>
              <a:rPr lang="en-US" sz="1200"/>
              <a:t>Palliative Care ‘Report Card’ Data</a:t>
            </a:r>
            <a:endParaRPr/>
          </a:p>
          <a:p>
            <a:pPr indent="-95250" lvl="4" marL="171450" rtl="0" algn="l">
              <a:lnSpc>
                <a:spcPct val="100000"/>
              </a:lnSpc>
              <a:spcBef>
                <a:spcPts val="400"/>
              </a:spcBef>
              <a:spcAft>
                <a:spcPts val="0"/>
              </a:spcAft>
              <a:buClr>
                <a:schemeClr val="dk1"/>
              </a:buClr>
              <a:buSzPts val="1200"/>
              <a:buNone/>
            </a:pPr>
            <a:r>
              <a:t/>
            </a:r>
            <a:endParaRPr sz="1200"/>
          </a:p>
          <a:p>
            <a:pPr indent="-76200" lvl="2" marL="0" rtl="0" algn="l">
              <a:lnSpc>
                <a:spcPct val="100000"/>
              </a:lnSpc>
              <a:spcBef>
                <a:spcPts val="600"/>
              </a:spcBef>
              <a:spcAft>
                <a:spcPts val="0"/>
              </a:spcAft>
              <a:buClr>
                <a:schemeClr val="accent4"/>
              </a:buClr>
              <a:buSzPts val="1200"/>
              <a:buChar char="​"/>
            </a:pPr>
            <a:r>
              <a:rPr lang="en-US"/>
              <a:t>Medicare Data Sets</a:t>
            </a:r>
            <a:endParaRPr/>
          </a:p>
          <a:p>
            <a:pPr indent="-171450" lvl="4" marL="171450" rtl="0" algn="l">
              <a:lnSpc>
                <a:spcPct val="100000"/>
              </a:lnSpc>
              <a:spcBef>
                <a:spcPts val="400"/>
              </a:spcBef>
              <a:spcAft>
                <a:spcPts val="0"/>
              </a:spcAft>
              <a:buClr>
                <a:schemeClr val="dk1"/>
              </a:buClr>
              <a:buSzPts val="1200"/>
              <a:buChar char="▪"/>
            </a:pPr>
            <a:r>
              <a:rPr lang="en-US" sz="1200"/>
              <a:t>Medicare Data Entrepreneurs’ Synthetic Public Use Files</a:t>
            </a:r>
            <a:endParaRPr/>
          </a:p>
          <a:p>
            <a:pPr indent="-173038" lvl="5" marL="344488" rtl="0" algn="l">
              <a:lnSpc>
                <a:spcPct val="100000"/>
              </a:lnSpc>
              <a:spcBef>
                <a:spcPts val="400"/>
              </a:spcBef>
              <a:spcAft>
                <a:spcPts val="0"/>
              </a:spcAft>
              <a:buClr>
                <a:schemeClr val="dk1"/>
              </a:buClr>
              <a:buSzPts val="1200"/>
              <a:buChar char="−"/>
            </a:pPr>
            <a:r>
              <a:rPr lang="en-US" sz="1200"/>
              <a:t>Inpatient datasets: 10 files</a:t>
            </a:r>
            <a:endParaRPr/>
          </a:p>
          <a:p>
            <a:pPr indent="-173038" lvl="5" marL="344488" rtl="0" algn="l">
              <a:lnSpc>
                <a:spcPct val="100000"/>
              </a:lnSpc>
              <a:spcBef>
                <a:spcPts val="400"/>
              </a:spcBef>
              <a:spcAft>
                <a:spcPts val="0"/>
              </a:spcAft>
              <a:buClr>
                <a:schemeClr val="dk1"/>
              </a:buClr>
              <a:buSzPts val="1200"/>
              <a:buChar char="−"/>
            </a:pPr>
            <a:r>
              <a:rPr lang="en-US" sz="1200"/>
              <a:t>Outpatient datasets: 10 files</a:t>
            </a:r>
            <a:endParaRPr/>
          </a:p>
          <a:p>
            <a:pPr indent="-173038" lvl="5" marL="344488" rtl="0" algn="l">
              <a:lnSpc>
                <a:spcPct val="100000"/>
              </a:lnSpc>
              <a:spcBef>
                <a:spcPts val="400"/>
              </a:spcBef>
              <a:spcAft>
                <a:spcPts val="0"/>
              </a:spcAft>
              <a:buClr>
                <a:schemeClr val="dk1"/>
              </a:buClr>
              <a:buSzPts val="1200"/>
              <a:buChar char="−"/>
            </a:pPr>
            <a:r>
              <a:rPr lang="en-US" sz="1200"/>
              <a:t>Carrier files: 20 files (split in 2 due to large size)</a:t>
            </a:r>
            <a:endParaRPr/>
          </a:p>
          <a:p>
            <a:pPr indent="-173038" lvl="5" marL="344488" rtl="0" algn="l">
              <a:lnSpc>
                <a:spcPct val="100000"/>
              </a:lnSpc>
              <a:spcBef>
                <a:spcPts val="400"/>
              </a:spcBef>
              <a:spcAft>
                <a:spcPts val="0"/>
              </a:spcAft>
              <a:buClr>
                <a:schemeClr val="dk1"/>
              </a:buClr>
              <a:buSzPts val="1200"/>
              <a:buChar char="−"/>
            </a:pPr>
            <a:r>
              <a:rPr lang="en-US" sz="1200"/>
              <a:t>Beneficiary files: 30 files (10 for 2008, 10 for 2009 and 10 for 2010)</a:t>
            </a:r>
            <a:endParaRPr/>
          </a:p>
          <a:p>
            <a:pPr indent="0" lvl="2" marL="0" rtl="0" algn="l">
              <a:lnSpc>
                <a:spcPct val="100000"/>
              </a:lnSpc>
              <a:spcBef>
                <a:spcPts val="600"/>
              </a:spcBef>
              <a:spcAft>
                <a:spcPts val="0"/>
              </a:spcAft>
              <a:buClr>
                <a:schemeClr val="accent4"/>
              </a:buClr>
              <a:buSzPts val="1200"/>
              <a:buNone/>
            </a:pPr>
            <a:r>
              <a:t/>
            </a:r>
            <a:endParaRPr/>
          </a:p>
          <a:p>
            <a:pPr indent="-76200" lvl="2" marL="0" rtl="0" algn="l">
              <a:lnSpc>
                <a:spcPct val="100000"/>
              </a:lnSpc>
              <a:spcBef>
                <a:spcPts val="600"/>
              </a:spcBef>
              <a:spcAft>
                <a:spcPts val="0"/>
              </a:spcAft>
              <a:buClr>
                <a:schemeClr val="accent4"/>
              </a:buClr>
              <a:buSzPts val="1200"/>
              <a:buChar char="​"/>
            </a:pPr>
            <a:r>
              <a:rPr lang="en-US"/>
              <a:t>U.S Census, Population, Income and Crosswalk/Mapping Data Sets</a:t>
            </a:r>
            <a:endParaRPr/>
          </a:p>
          <a:p>
            <a:pPr indent="-171450" lvl="4" marL="171450" rtl="0" algn="l">
              <a:lnSpc>
                <a:spcPct val="100000"/>
              </a:lnSpc>
              <a:spcBef>
                <a:spcPts val="400"/>
              </a:spcBef>
              <a:spcAft>
                <a:spcPts val="0"/>
              </a:spcAft>
              <a:buClr>
                <a:schemeClr val="dk1"/>
              </a:buClr>
              <a:buSzPts val="1200"/>
              <a:buChar char="▪"/>
            </a:pPr>
            <a:r>
              <a:rPr lang="en-US" sz="1200"/>
              <a:t>Zip Code Characteristics</a:t>
            </a:r>
            <a:endParaRPr/>
          </a:p>
          <a:p>
            <a:pPr indent="-171450" lvl="4" marL="171450" rtl="0" algn="l">
              <a:lnSpc>
                <a:spcPct val="100000"/>
              </a:lnSpc>
              <a:spcBef>
                <a:spcPts val="400"/>
              </a:spcBef>
              <a:spcAft>
                <a:spcPts val="0"/>
              </a:spcAft>
              <a:buClr>
                <a:schemeClr val="dk1"/>
              </a:buClr>
              <a:buSzPts val="1200"/>
              <a:buChar char="▪"/>
            </a:pPr>
            <a:r>
              <a:rPr lang="en-US" sz="1200"/>
              <a:t>FIPS / ZIP Crosswalk</a:t>
            </a:r>
            <a:endParaRPr/>
          </a:p>
          <a:p>
            <a:pPr indent="-171450" lvl="4" marL="171450" rtl="0" algn="l">
              <a:lnSpc>
                <a:spcPct val="100000"/>
              </a:lnSpc>
              <a:spcBef>
                <a:spcPts val="400"/>
              </a:spcBef>
              <a:spcAft>
                <a:spcPts val="0"/>
              </a:spcAft>
              <a:buClr>
                <a:schemeClr val="dk1"/>
              </a:buClr>
              <a:buSzPts val="1200"/>
              <a:buChar char="▪"/>
            </a:pPr>
            <a:r>
              <a:rPr lang="en-US" sz="1200"/>
              <a:t>Medicare Beneficiary Summary File</a:t>
            </a:r>
            <a:endParaRPr/>
          </a:p>
          <a:p>
            <a:pPr indent="-171450" lvl="4" marL="171450" rtl="0" algn="l">
              <a:lnSpc>
                <a:spcPct val="100000"/>
              </a:lnSpc>
              <a:spcBef>
                <a:spcPts val="400"/>
              </a:spcBef>
              <a:spcAft>
                <a:spcPts val="0"/>
              </a:spcAft>
              <a:buClr>
                <a:schemeClr val="dk1"/>
              </a:buClr>
              <a:buSzPts val="1200"/>
              <a:buChar char="▪"/>
            </a:pPr>
            <a:r>
              <a:rPr lang="en-US" sz="1200"/>
              <a:t>SSA State Code / State Abbreviation / State Name Mapping</a:t>
            </a:r>
            <a:endParaRPr/>
          </a:p>
          <a:p>
            <a:pPr indent="-171450" lvl="4" marL="171450" rtl="0" algn="l">
              <a:lnSpc>
                <a:spcPct val="100000"/>
              </a:lnSpc>
              <a:spcBef>
                <a:spcPts val="400"/>
              </a:spcBef>
              <a:spcAft>
                <a:spcPts val="0"/>
              </a:spcAft>
              <a:buClr>
                <a:schemeClr val="dk1"/>
              </a:buClr>
              <a:buSzPts val="1200"/>
              <a:buChar char="▪"/>
            </a:pPr>
            <a:r>
              <a:rPr lang="en-US" sz="1200"/>
              <a:t>SSA / FIPS State County Crosswalk: 2011 County Crosswalk</a:t>
            </a:r>
            <a:endParaRPr/>
          </a:p>
          <a:p>
            <a:pPr indent="-95250" lvl="4" marL="171450" rtl="0" algn="l">
              <a:lnSpc>
                <a:spcPct val="100000"/>
              </a:lnSpc>
              <a:spcBef>
                <a:spcPts val="400"/>
              </a:spcBef>
              <a:spcAft>
                <a:spcPts val="0"/>
              </a:spcAft>
              <a:buClr>
                <a:schemeClr val="dk1"/>
              </a:buClr>
              <a:buSzPts val="1200"/>
              <a:buNone/>
            </a:pPr>
            <a:r>
              <a:t/>
            </a:r>
            <a:endParaRPr sz="1200"/>
          </a:p>
        </p:txBody>
      </p:sp>
      <p:sp>
        <p:nvSpPr>
          <p:cNvPr id="159" name="Google Shape;159;p4"/>
          <p:cNvSpPr txBox="1"/>
          <p:nvPr>
            <p:ph idx="3" type="body"/>
          </p:nvPr>
        </p:nvSpPr>
        <p:spPr>
          <a:xfrm>
            <a:off x="457199" y="1738461"/>
            <a:ext cx="2339700" cy="4114800"/>
          </a:xfrm>
          <a:prstGeom prst="rect">
            <a:avLst/>
          </a:prstGeom>
          <a:noFill/>
          <a:ln>
            <a:noFill/>
          </a:ln>
        </p:spPr>
        <p:txBody>
          <a:bodyPr anchorCtr="0" anchor="t" bIns="0" lIns="0" spcFirstLastPara="1" rIns="0" wrap="square" tIns="0">
            <a:noAutofit/>
          </a:bodyPr>
          <a:lstStyle/>
          <a:p>
            <a:pPr indent="-88900" lvl="0" marL="0" rtl="0" algn="l">
              <a:lnSpc>
                <a:spcPct val="100000"/>
              </a:lnSpc>
              <a:spcBef>
                <a:spcPts val="0"/>
              </a:spcBef>
              <a:spcAft>
                <a:spcPts val="0"/>
              </a:spcAft>
              <a:buClr>
                <a:srgbClr val="0070C0"/>
              </a:buClr>
              <a:buSzPts val="1400"/>
              <a:buChar char="​"/>
            </a:pPr>
            <a:r>
              <a:rPr lang="en-US"/>
              <a:t>Several disparate data sets were identified from publicly available data</a:t>
            </a:r>
            <a:endParaRPr/>
          </a:p>
          <a:p>
            <a:pPr indent="-88900" lvl="0" marL="0" rtl="0" algn="l">
              <a:lnSpc>
                <a:spcPct val="100000"/>
              </a:lnSpc>
              <a:spcBef>
                <a:spcPts val="2000"/>
              </a:spcBef>
              <a:spcAft>
                <a:spcPts val="0"/>
              </a:spcAft>
              <a:buClr>
                <a:srgbClr val="0070C0"/>
              </a:buClr>
              <a:buSzPts val="1400"/>
              <a:buChar char="​"/>
            </a:pPr>
            <a:r>
              <a:rPr lang="en-US"/>
              <a:t>Aggregation of the data entailed significant data wrangling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5"/>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2"/>
              </a:buClr>
              <a:buSzPts val="2800"/>
              <a:buFont typeface="Arial"/>
              <a:buNone/>
            </a:pPr>
            <a:r>
              <a:rPr lang="en-US"/>
              <a:t>Analysis of Quality of </a:t>
            </a:r>
            <a:r>
              <a:rPr lang="en-US"/>
              <a:t>Care </a:t>
            </a:r>
            <a:endParaRPr/>
          </a:p>
        </p:txBody>
      </p:sp>
      <p:sp>
        <p:nvSpPr>
          <p:cNvPr id="165" name="Google Shape;165;p5"/>
          <p:cNvSpPr txBox="1"/>
          <p:nvPr>
            <p:ph idx="3" type="body"/>
          </p:nvPr>
        </p:nvSpPr>
        <p:spPr>
          <a:xfrm>
            <a:off x="457375" y="1958200"/>
            <a:ext cx="2339700" cy="4220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2000"/>
              </a:spcBef>
              <a:spcAft>
                <a:spcPts val="0"/>
              </a:spcAft>
              <a:buNone/>
            </a:pPr>
            <a:r>
              <a:rPr lang="en-US"/>
              <a:t>Hospice Care Quality monitoring is Federally Mandated</a:t>
            </a:r>
            <a:endParaRPr/>
          </a:p>
          <a:p>
            <a:pPr indent="-88900" lvl="0" marL="0" rtl="0" algn="l">
              <a:lnSpc>
                <a:spcPct val="100000"/>
              </a:lnSpc>
              <a:spcBef>
                <a:spcPts val="2000"/>
              </a:spcBef>
              <a:spcAft>
                <a:spcPts val="0"/>
              </a:spcAft>
              <a:buSzPts val="1400"/>
              <a:buChar char="​"/>
            </a:pPr>
            <a:r>
              <a:rPr lang="en-US"/>
              <a:t>Despite that fact, the data suggests that there is little variation between states</a:t>
            </a:r>
            <a:endParaRPr/>
          </a:p>
          <a:p>
            <a:pPr indent="-88900" lvl="0" marL="0" rtl="0" algn="l">
              <a:lnSpc>
                <a:spcPct val="100000"/>
              </a:lnSpc>
              <a:spcBef>
                <a:spcPts val="2000"/>
              </a:spcBef>
              <a:spcAft>
                <a:spcPts val="0"/>
              </a:spcAft>
              <a:buSzPts val="1400"/>
              <a:buChar char="​"/>
            </a:pPr>
            <a:r>
              <a:rPr lang="en-US"/>
              <a:t>This is a profound contrast to palliative care measurements</a:t>
            </a:r>
            <a:endParaRPr/>
          </a:p>
          <a:p>
            <a:pPr indent="-88900" lvl="0" marL="0" rtl="0" algn="l">
              <a:lnSpc>
                <a:spcPct val="100000"/>
              </a:lnSpc>
              <a:spcBef>
                <a:spcPts val="2000"/>
              </a:spcBef>
              <a:spcAft>
                <a:spcPts val="0"/>
              </a:spcAft>
              <a:buSzPts val="1400"/>
              <a:buChar char="​"/>
            </a:pPr>
            <a:r>
              <a:rPr lang="en-US"/>
              <a:t>This suggests that the measurement tools are inadequate to the task</a:t>
            </a:r>
            <a:endParaRPr/>
          </a:p>
        </p:txBody>
      </p:sp>
      <p:pic>
        <p:nvPicPr>
          <p:cNvPr id="166" name="Google Shape;166;p5"/>
          <p:cNvPicPr preferRelativeResize="0"/>
          <p:nvPr/>
        </p:nvPicPr>
        <p:blipFill rotWithShape="1">
          <a:blip r:embed="rId3">
            <a:alphaModFix/>
          </a:blip>
          <a:srcRect b="0" l="12070" r="0" t="0"/>
          <a:stretch/>
        </p:blipFill>
        <p:spPr>
          <a:xfrm>
            <a:off x="5752038" y="685800"/>
            <a:ext cx="3135727" cy="1938687"/>
          </a:xfrm>
          <a:prstGeom prst="rect">
            <a:avLst/>
          </a:prstGeom>
          <a:noFill/>
          <a:ln>
            <a:noFill/>
          </a:ln>
        </p:spPr>
      </p:pic>
      <p:pic>
        <p:nvPicPr>
          <p:cNvPr id="167" name="Google Shape;167;p5"/>
          <p:cNvPicPr preferRelativeResize="0"/>
          <p:nvPr/>
        </p:nvPicPr>
        <p:blipFill rotWithShape="1">
          <a:blip r:embed="rId4">
            <a:alphaModFix/>
          </a:blip>
          <a:srcRect b="0" l="0" r="0" t="0"/>
          <a:stretch/>
        </p:blipFill>
        <p:spPr>
          <a:xfrm>
            <a:off x="2990752" y="2526817"/>
            <a:ext cx="2560320" cy="1828800"/>
          </a:xfrm>
          <a:prstGeom prst="rect">
            <a:avLst/>
          </a:prstGeom>
          <a:noFill/>
          <a:ln>
            <a:noFill/>
          </a:ln>
        </p:spPr>
      </p:pic>
      <p:pic>
        <p:nvPicPr>
          <p:cNvPr id="168" name="Google Shape;168;p5"/>
          <p:cNvPicPr preferRelativeResize="0"/>
          <p:nvPr/>
        </p:nvPicPr>
        <p:blipFill rotWithShape="1">
          <a:blip r:embed="rId5">
            <a:alphaModFix/>
          </a:blip>
          <a:srcRect b="0" l="0" r="0" t="0"/>
          <a:stretch/>
        </p:blipFill>
        <p:spPr>
          <a:xfrm>
            <a:off x="2990752" y="4349750"/>
            <a:ext cx="2560320" cy="1828800"/>
          </a:xfrm>
          <a:prstGeom prst="rect">
            <a:avLst/>
          </a:prstGeom>
          <a:noFill/>
          <a:ln>
            <a:noFill/>
          </a:ln>
        </p:spPr>
      </p:pic>
      <p:pic>
        <p:nvPicPr>
          <p:cNvPr id="169" name="Google Shape;169;p5"/>
          <p:cNvPicPr preferRelativeResize="0"/>
          <p:nvPr/>
        </p:nvPicPr>
        <p:blipFill rotWithShape="1">
          <a:blip r:embed="rId6">
            <a:alphaModFix/>
          </a:blip>
          <a:srcRect b="0" l="0" r="0" t="0"/>
          <a:stretch/>
        </p:blipFill>
        <p:spPr>
          <a:xfrm>
            <a:off x="2990752" y="695848"/>
            <a:ext cx="2560320" cy="1645920"/>
          </a:xfrm>
          <a:prstGeom prst="rect">
            <a:avLst/>
          </a:prstGeom>
          <a:noFill/>
          <a:ln>
            <a:noFill/>
          </a:ln>
        </p:spPr>
      </p:pic>
      <p:pic>
        <p:nvPicPr>
          <p:cNvPr id="170" name="Google Shape;170;p5"/>
          <p:cNvPicPr preferRelativeResize="0"/>
          <p:nvPr/>
        </p:nvPicPr>
        <p:blipFill rotWithShape="1">
          <a:blip r:embed="rId7">
            <a:alphaModFix/>
          </a:blip>
          <a:srcRect b="0" l="0" r="0" t="0"/>
          <a:stretch/>
        </p:blipFill>
        <p:spPr>
          <a:xfrm>
            <a:off x="5838775" y="2526817"/>
            <a:ext cx="2560320" cy="1554480"/>
          </a:xfrm>
          <a:prstGeom prst="rect">
            <a:avLst/>
          </a:prstGeom>
          <a:noFill/>
          <a:ln>
            <a:noFill/>
          </a:ln>
        </p:spPr>
      </p:pic>
      <p:pic>
        <p:nvPicPr>
          <p:cNvPr id="171" name="Google Shape;171;p5"/>
          <p:cNvPicPr preferRelativeResize="0"/>
          <p:nvPr/>
        </p:nvPicPr>
        <p:blipFill rotWithShape="1">
          <a:blip r:embed="rId8">
            <a:alphaModFix/>
          </a:blip>
          <a:srcRect b="0" l="0" r="0" t="0"/>
          <a:stretch/>
        </p:blipFill>
        <p:spPr>
          <a:xfrm>
            <a:off x="5827582" y="4349750"/>
            <a:ext cx="2560320" cy="15544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6"/>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2"/>
              </a:buClr>
              <a:buSzPts val="2800"/>
              <a:buFont typeface="Arial"/>
              <a:buNone/>
            </a:pPr>
            <a:r>
              <a:rPr lang="en-US"/>
              <a:t>Analysis of Services</a:t>
            </a:r>
            <a:endParaRPr/>
          </a:p>
        </p:txBody>
      </p:sp>
      <p:pic>
        <p:nvPicPr>
          <p:cNvPr id="177" name="Google Shape;177;p6"/>
          <p:cNvPicPr preferRelativeResize="0"/>
          <p:nvPr/>
        </p:nvPicPr>
        <p:blipFill>
          <a:blip r:embed="rId3">
            <a:alphaModFix/>
          </a:blip>
          <a:stretch>
            <a:fillRect/>
          </a:stretch>
        </p:blipFill>
        <p:spPr>
          <a:xfrm>
            <a:off x="5800050" y="2902650"/>
            <a:ext cx="3040950" cy="3448550"/>
          </a:xfrm>
          <a:prstGeom prst="rect">
            <a:avLst/>
          </a:prstGeom>
          <a:noFill/>
          <a:ln>
            <a:noFill/>
          </a:ln>
        </p:spPr>
      </p:pic>
      <p:pic>
        <p:nvPicPr>
          <p:cNvPr id="178" name="Google Shape;178;p6"/>
          <p:cNvPicPr preferRelativeResize="0"/>
          <p:nvPr/>
        </p:nvPicPr>
        <p:blipFill>
          <a:blip r:embed="rId4">
            <a:alphaModFix/>
          </a:blip>
          <a:stretch>
            <a:fillRect/>
          </a:stretch>
        </p:blipFill>
        <p:spPr>
          <a:xfrm>
            <a:off x="5723850" y="511975"/>
            <a:ext cx="3117151" cy="2314658"/>
          </a:xfrm>
          <a:prstGeom prst="rect">
            <a:avLst/>
          </a:prstGeom>
          <a:noFill/>
          <a:ln>
            <a:noFill/>
          </a:ln>
        </p:spPr>
      </p:pic>
      <p:sp>
        <p:nvSpPr>
          <p:cNvPr id="179" name="Google Shape;179;p6"/>
          <p:cNvSpPr txBox="1"/>
          <p:nvPr/>
        </p:nvSpPr>
        <p:spPr>
          <a:xfrm>
            <a:off x="161675" y="6526300"/>
            <a:ext cx="65757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
                <a:latin typeface="Raleway"/>
                <a:ea typeface="Raleway"/>
                <a:cs typeface="Raleway"/>
                <a:sym typeface="Raleway"/>
              </a:rPr>
              <a:t>*  </a:t>
            </a:r>
            <a:r>
              <a:rPr b="1" lang="en-US" sz="700">
                <a:latin typeface="Raleway"/>
                <a:ea typeface="Raleway"/>
                <a:cs typeface="Raleway"/>
                <a:sym typeface="Raleway"/>
              </a:rPr>
              <a:t>Top US States are defined as the States with the most number of Palliative Eligible Patients</a:t>
            </a:r>
            <a:endParaRPr b="1" sz="700">
              <a:latin typeface="Raleway"/>
              <a:ea typeface="Raleway"/>
              <a:cs typeface="Raleway"/>
              <a:sym typeface="Raleway"/>
            </a:endParaRPr>
          </a:p>
        </p:txBody>
      </p:sp>
      <p:sp>
        <p:nvSpPr>
          <p:cNvPr id="180" name="Google Shape;180;p6"/>
          <p:cNvSpPr txBox="1"/>
          <p:nvPr>
            <p:ph idx="3" type="body"/>
          </p:nvPr>
        </p:nvSpPr>
        <p:spPr>
          <a:xfrm>
            <a:off x="441650" y="1805200"/>
            <a:ext cx="2220600" cy="4256700"/>
          </a:xfrm>
          <a:prstGeom prst="rect">
            <a:avLst/>
          </a:prstGeom>
          <a:noFill/>
          <a:ln>
            <a:noFill/>
          </a:ln>
        </p:spPr>
        <p:txBody>
          <a:bodyPr anchorCtr="0" anchor="t" bIns="0" lIns="0" spcFirstLastPara="1" rIns="0" wrap="square" tIns="0">
            <a:noAutofit/>
          </a:bodyPr>
          <a:lstStyle/>
          <a:p>
            <a:pPr indent="-88900" lvl="0" marL="0" rtl="0" algn="l">
              <a:lnSpc>
                <a:spcPct val="100000"/>
              </a:lnSpc>
              <a:spcBef>
                <a:spcPts val="0"/>
              </a:spcBef>
              <a:spcAft>
                <a:spcPts val="0"/>
              </a:spcAft>
              <a:buClr>
                <a:srgbClr val="0070C0"/>
              </a:buClr>
              <a:buSzPts val="1400"/>
              <a:buChar char="​"/>
            </a:pPr>
            <a:r>
              <a:rPr lang="en-US"/>
              <a:t>Synthetic Data confirmed that palliative care is administered more or less uniformly across states, in terms of utilization</a:t>
            </a:r>
            <a:endParaRPr/>
          </a:p>
          <a:p>
            <a:pPr indent="-88900" lvl="0" marL="0" rtl="0" algn="l">
              <a:lnSpc>
                <a:spcPct val="100000"/>
              </a:lnSpc>
              <a:spcBef>
                <a:spcPts val="0"/>
              </a:spcBef>
              <a:spcAft>
                <a:spcPts val="0"/>
              </a:spcAft>
              <a:buClr>
                <a:srgbClr val="0070C0"/>
              </a:buClr>
              <a:buSzPts val="1400"/>
              <a:buChar char="​"/>
            </a:pPr>
            <a:r>
              <a:t/>
            </a:r>
            <a:endParaRPr/>
          </a:p>
          <a:p>
            <a:pPr indent="-88900" lvl="0" marL="0" rtl="0" algn="l">
              <a:lnSpc>
                <a:spcPct val="100000"/>
              </a:lnSpc>
              <a:spcBef>
                <a:spcPts val="0"/>
              </a:spcBef>
              <a:spcAft>
                <a:spcPts val="0"/>
              </a:spcAft>
              <a:buClr>
                <a:srgbClr val="0070C0"/>
              </a:buClr>
              <a:buSzPts val="1400"/>
              <a:buChar char="​"/>
            </a:pPr>
            <a:r>
              <a:rPr lang="en-US"/>
              <a:t>In terms of the percentage of palliative demographics, some states had more hispanic and others than whites</a:t>
            </a:r>
            <a:endParaRPr/>
          </a:p>
          <a:p>
            <a:pPr indent="-88900" lvl="0" marL="0" rtl="0" algn="l">
              <a:lnSpc>
                <a:spcPct val="100000"/>
              </a:lnSpc>
              <a:spcBef>
                <a:spcPts val="0"/>
              </a:spcBef>
              <a:spcAft>
                <a:spcPts val="0"/>
              </a:spcAft>
              <a:buClr>
                <a:srgbClr val="0070C0"/>
              </a:buClr>
              <a:buSzPts val="1400"/>
              <a:buChar char="​"/>
            </a:pPr>
            <a:r>
              <a:t/>
            </a:r>
            <a:endParaRPr/>
          </a:p>
          <a:p>
            <a:pPr indent="-88900" lvl="0" marL="0" rtl="0" algn="l">
              <a:lnSpc>
                <a:spcPct val="100000"/>
              </a:lnSpc>
              <a:spcBef>
                <a:spcPts val="0"/>
              </a:spcBef>
              <a:spcAft>
                <a:spcPts val="0"/>
              </a:spcAft>
              <a:buClr>
                <a:srgbClr val="0070C0"/>
              </a:buClr>
              <a:buSzPts val="1400"/>
              <a:buChar char="​"/>
            </a:pPr>
            <a:r>
              <a:rPr lang="en-US"/>
              <a:t>It is hard to know if there are granular differences, since these synthetic data are quite coarse</a:t>
            </a:r>
            <a:endParaRPr/>
          </a:p>
        </p:txBody>
      </p:sp>
      <p:pic>
        <p:nvPicPr>
          <p:cNvPr id="181" name="Google Shape;181;p6"/>
          <p:cNvPicPr preferRelativeResize="0"/>
          <p:nvPr/>
        </p:nvPicPr>
        <p:blipFill>
          <a:blip r:embed="rId5">
            <a:alphaModFix/>
          </a:blip>
          <a:stretch>
            <a:fillRect/>
          </a:stretch>
        </p:blipFill>
        <p:spPr>
          <a:xfrm>
            <a:off x="3050100" y="478325"/>
            <a:ext cx="2957575" cy="2500525"/>
          </a:xfrm>
          <a:prstGeom prst="rect">
            <a:avLst/>
          </a:prstGeom>
          <a:noFill/>
          <a:ln>
            <a:noFill/>
          </a:ln>
        </p:spPr>
      </p:pic>
      <p:pic>
        <p:nvPicPr>
          <p:cNvPr id="182" name="Google Shape;182;p6"/>
          <p:cNvPicPr preferRelativeResize="0"/>
          <p:nvPr/>
        </p:nvPicPr>
        <p:blipFill>
          <a:blip r:embed="rId6">
            <a:alphaModFix/>
          </a:blip>
          <a:stretch>
            <a:fillRect/>
          </a:stretch>
        </p:blipFill>
        <p:spPr>
          <a:xfrm>
            <a:off x="2821500" y="2902650"/>
            <a:ext cx="3040950" cy="3524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7"/>
          <p:cNvSpPr txBox="1"/>
          <p:nvPr>
            <p:ph type="title"/>
          </p:nvPr>
        </p:nvSpPr>
        <p:spPr>
          <a:xfrm>
            <a:off x="457199" y="685800"/>
            <a:ext cx="2339615" cy="1228028"/>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2"/>
              </a:buClr>
              <a:buSzPts val="2800"/>
              <a:buFont typeface="Arial"/>
              <a:buNone/>
            </a:pPr>
            <a:r>
              <a:rPr lang="en-US"/>
              <a:t>Analysis of Hospice Service Rates and Income</a:t>
            </a:r>
            <a:endParaRPr/>
          </a:p>
        </p:txBody>
      </p:sp>
      <p:sp>
        <p:nvSpPr>
          <p:cNvPr id="188" name="Google Shape;188;p7"/>
          <p:cNvSpPr txBox="1"/>
          <p:nvPr>
            <p:ph idx="3" type="body"/>
          </p:nvPr>
        </p:nvSpPr>
        <p:spPr>
          <a:xfrm>
            <a:off x="457199" y="2672862"/>
            <a:ext cx="2339614" cy="3505688"/>
          </a:xfrm>
          <a:prstGeom prst="rect">
            <a:avLst/>
          </a:prstGeom>
          <a:noFill/>
          <a:ln>
            <a:noFill/>
          </a:ln>
        </p:spPr>
        <p:txBody>
          <a:bodyPr anchorCtr="0" anchor="t" bIns="0" lIns="0" spcFirstLastPara="1" rIns="0" wrap="square" tIns="0">
            <a:noAutofit/>
          </a:bodyPr>
          <a:lstStyle/>
          <a:p>
            <a:pPr indent="-88900" lvl="0" marL="0" rtl="0" algn="l">
              <a:lnSpc>
                <a:spcPct val="100000"/>
              </a:lnSpc>
              <a:spcBef>
                <a:spcPts val="0"/>
              </a:spcBef>
              <a:spcAft>
                <a:spcPts val="0"/>
              </a:spcAft>
              <a:buClr>
                <a:srgbClr val="0070C0"/>
              </a:buClr>
              <a:buSzPts val="1400"/>
              <a:buChar char="​"/>
            </a:pPr>
            <a:r>
              <a:rPr lang="en-US"/>
              <a:t>Significant clustering and heteroskedasticity were observed when joint distributions between per capita rate of Medicare hospice services and the log of  per capita income</a:t>
            </a:r>
            <a:endParaRPr/>
          </a:p>
        </p:txBody>
      </p:sp>
      <p:pic>
        <p:nvPicPr>
          <p:cNvPr id="189" name="Google Shape;189;p7"/>
          <p:cNvPicPr preferRelativeResize="0"/>
          <p:nvPr/>
        </p:nvPicPr>
        <p:blipFill rotWithShape="1">
          <a:blip r:embed="rId3">
            <a:alphaModFix/>
          </a:blip>
          <a:srcRect b="0" l="0" r="0" t="0"/>
          <a:stretch/>
        </p:blipFill>
        <p:spPr>
          <a:xfrm>
            <a:off x="3034070" y="545123"/>
            <a:ext cx="2433492" cy="1737360"/>
          </a:xfrm>
          <a:prstGeom prst="rect">
            <a:avLst/>
          </a:prstGeom>
          <a:noFill/>
          <a:ln>
            <a:noFill/>
          </a:ln>
        </p:spPr>
      </p:pic>
      <p:pic>
        <p:nvPicPr>
          <p:cNvPr id="190" name="Google Shape;190;p7"/>
          <p:cNvPicPr preferRelativeResize="0"/>
          <p:nvPr/>
        </p:nvPicPr>
        <p:blipFill rotWithShape="1">
          <a:blip r:embed="rId4">
            <a:alphaModFix/>
          </a:blip>
          <a:srcRect b="0" l="0" r="0" t="0"/>
          <a:stretch/>
        </p:blipFill>
        <p:spPr>
          <a:xfrm>
            <a:off x="6114323" y="545124"/>
            <a:ext cx="2575106" cy="1737360"/>
          </a:xfrm>
          <a:prstGeom prst="rect">
            <a:avLst/>
          </a:prstGeom>
          <a:noFill/>
          <a:ln>
            <a:noFill/>
          </a:ln>
        </p:spPr>
      </p:pic>
      <p:pic>
        <p:nvPicPr>
          <p:cNvPr id="191" name="Google Shape;191;p7"/>
          <p:cNvPicPr preferRelativeResize="0"/>
          <p:nvPr/>
        </p:nvPicPr>
        <p:blipFill rotWithShape="1">
          <a:blip r:embed="rId5">
            <a:alphaModFix/>
          </a:blip>
          <a:srcRect b="0" l="0" r="0" t="0"/>
          <a:stretch/>
        </p:blipFill>
        <p:spPr>
          <a:xfrm>
            <a:off x="3271692" y="2602738"/>
            <a:ext cx="1958249" cy="1828800"/>
          </a:xfrm>
          <a:prstGeom prst="rect">
            <a:avLst/>
          </a:prstGeom>
          <a:noFill/>
          <a:ln>
            <a:noFill/>
          </a:ln>
        </p:spPr>
      </p:pic>
      <p:pic>
        <p:nvPicPr>
          <p:cNvPr id="192" name="Google Shape;192;p7"/>
          <p:cNvPicPr preferRelativeResize="0"/>
          <p:nvPr/>
        </p:nvPicPr>
        <p:blipFill rotWithShape="1">
          <a:blip r:embed="rId6">
            <a:alphaModFix/>
          </a:blip>
          <a:srcRect b="0" l="0" r="0" t="0"/>
          <a:stretch/>
        </p:blipFill>
        <p:spPr>
          <a:xfrm>
            <a:off x="6436342" y="2552476"/>
            <a:ext cx="1931069" cy="1828800"/>
          </a:xfrm>
          <a:prstGeom prst="rect">
            <a:avLst/>
          </a:prstGeom>
          <a:noFill/>
          <a:ln>
            <a:noFill/>
          </a:ln>
        </p:spPr>
      </p:pic>
      <p:pic>
        <p:nvPicPr>
          <p:cNvPr id="193" name="Google Shape;193;p7"/>
          <p:cNvPicPr preferRelativeResize="0"/>
          <p:nvPr/>
        </p:nvPicPr>
        <p:blipFill rotWithShape="1">
          <a:blip r:embed="rId7">
            <a:alphaModFix/>
          </a:blip>
          <a:srcRect b="0" l="0" r="0" t="0"/>
          <a:stretch/>
        </p:blipFill>
        <p:spPr>
          <a:xfrm>
            <a:off x="3310039" y="4651195"/>
            <a:ext cx="1881554" cy="1828800"/>
          </a:xfrm>
          <a:prstGeom prst="rect">
            <a:avLst/>
          </a:prstGeom>
          <a:noFill/>
          <a:ln>
            <a:noFill/>
          </a:ln>
        </p:spPr>
      </p:pic>
      <p:pic>
        <p:nvPicPr>
          <p:cNvPr id="194" name="Google Shape;194;p7"/>
          <p:cNvPicPr preferRelativeResize="0"/>
          <p:nvPr/>
        </p:nvPicPr>
        <p:blipFill rotWithShape="1">
          <a:blip r:embed="rId8">
            <a:alphaModFix/>
          </a:blip>
          <a:srcRect b="0" l="0" r="0" t="0"/>
          <a:stretch/>
        </p:blipFill>
        <p:spPr>
          <a:xfrm>
            <a:off x="6461099" y="4651195"/>
            <a:ext cx="1881554" cy="1828800"/>
          </a:xfrm>
          <a:prstGeom prst="rect">
            <a:avLst/>
          </a:prstGeom>
          <a:noFill/>
          <a:ln>
            <a:noFill/>
          </a:ln>
        </p:spPr>
      </p:pic>
      <p:grpSp>
        <p:nvGrpSpPr>
          <p:cNvPr id="195" name="Google Shape;195;p7"/>
          <p:cNvGrpSpPr/>
          <p:nvPr/>
        </p:nvGrpSpPr>
        <p:grpSpPr>
          <a:xfrm>
            <a:off x="3022726" y="2397793"/>
            <a:ext cx="2456180" cy="144655"/>
            <a:chOff x="3022726" y="2377698"/>
            <a:chExt cx="2456180" cy="144655"/>
          </a:xfrm>
        </p:grpSpPr>
        <p:cxnSp>
          <p:nvCxnSpPr>
            <p:cNvPr id="196" name="Google Shape;196;p7"/>
            <p:cNvCxnSpPr/>
            <p:nvPr/>
          </p:nvCxnSpPr>
          <p:spPr>
            <a:xfrm>
              <a:off x="3022726" y="2522353"/>
              <a:ext cx="2456180" cy="0"/>
            </a:xfrm>
            <a:prstGeom prst="straightConnector1">
              <a:avLst/>
            </a:prstGeom>
            <a:noFill/>
            <a:ln cap="flat" cmpd="sng" w="9525">
              <a:solidFill>
                <a:schemeClr val="lt2"/>
              </a:solidFill>
              <a:prstDash val="solid"/>
              <a:round/>
              <a:headEnd len="sm" w="sm" type="none"/>
              <a:tailEnd len="sm" w="sm" type="none"/>
            </a:ln>
          </p:spPr>
        </p:cxnSp>
        <p:sp>
          <p:nvSpPr>
            <p:cNvPr id="197" name="Google Shape;197;p7"/>
            <p:cNvSpPr txBox="1"/>
            <p:nvPr/>
          </p:nvSpPr>
          <p:spPr>
            <a:xfrm>
              <a:off x="3022726" y="2377698"/>
              <a:ext cx="2456180" cy="144655"/>
            </a:xfrm>
            <a:prstGeom prst="rect">
              <a:avLst/>
            </a:prstGeom>
            <a:noFill/>
            <a:ln>
              <a:noFill/>
            </a:ln>
          </p:spPr>
          <p:txBody>
            <a:bodyPr anchorCtr="0" anchor="t" bIns="18275" lIns="18275" spcFirstLastPara="1" rIns="18275" wrap="square" tIns="18275">
              <a:spAutoFit/>
            </a:bodyPr>
            <a:lstStyle/>
            <a:p>
              <a:pPr indent="0" lvl="0" marL="0" marR="0" rtl="0" algn="l">
                <a:spcBef>
                  <a:spcPts val="0"/>
                </a:spcBef>
                <a:spcAft>
                  <a:spcPts val="0"/>
                </a:spcAft>
                <a:buNone/>
              </a:pPr>
              <a:r>
                <a:rPr b="1" i="0" lang="en-US" sz="700" u="none" cap="none" strike="noStrike">
                  <a:solidFill>
                    <a:srgbClr val="7F7F7F"/>
                  </a:solidFill>
                  <a:latin typeface="Arial"/>
                  <a:ea typeface="Arial"/>
                  <a:cs typeface="Arial"/>
                  <a:sym typeface="Arial"/>
                </a:rPr>
                <a:t>Joint Distribution Between State Income and Population</a:t>
              </a:r>
              <a:endParaRPr/>
            </a:p>
          </p:txBody>
        </p:sp>
      </p:grpSp>
      <p:grpSp>
        <p:nvGrpSpPr>
          <p:cNvPr id="198" name="Google Shape;198;p7"/>
          <p:cNvGrpSpPr/>
          <p:nvPr/>
        </p:nvGrpSpPr>
        <p:grpSpPr>
          <a:xfrm>
            <a:off x="6173786" y="2287265"/>
            <a:ext cx="2456180" cy="255183"/>
            <a:chOff x="6173786" y="2267170"/>
            <a:chExt cx="2456180" cy="255183"/>
          </a:xfrm>
        </p:grpSpPr>
        <p:cxnSp>
          <p:nvCxnSpPr>
            <p:cNvPr id="199" name="Google Shape;199;p7"/>
            <p:cNvCxnSpPr/>
            <p:nvPr/>
          </p:nvCxnSpPr>
          <p:spPr>
            <a:xfrm>
              <a:off x="6173786" y="2522353"/>
              <a:ext cx="2456180" cy="0"/>
            </a:xfrm>
            <a:prstGeom prst="straightConnector1">
              <a:avLst/>
            </a:prstGeom>
            <a:noFill/>
            <a:ln cap="flat" cmpd="sng" w="9525">
              <a:solidFill>
                <a:schemeClr val="lt2"/>
              </a:solidFill>
              <a:prstDash val="solid"/>
              <a:round/>
              <a:headEnd len="sm" w="sm" type="none"/>
              <a:tailEnd len="sm" w="sm" type="none"/>
            </a:ln>
          </p:spPr>
        </p:cxnSp>
        <p:sp>
          <p:nvSpPr>
            <p:cNvPr id="200" name="Google Shape;200;p7"/>
            <p:cNvSpPr txBox="1"/>
            <p:nvPr/>
          </p:nvSpPr>
          <p:spPr>
            <a:xfrm>
              <a:off x="6173786" y="2267170"/>
              <a:ext cx="2456180" cy="252377"/>
            </a:xfrm>
            <a:prstGeom prst="rect">
              <a:avLst/>
            </a:prstGeom>
            <a:noFill/>
            <a:ln>
              <a:noFill/>
            </a:ln>
          </p:spPr>
          <p:txBody>
            <a:bodyPr anchorCtr="0" anchor="t" bIns="18275" lIns="18275" spcFirstLastPara="1" rIns="18275" wrap="square" tIns="18275">
              <a:spAutoFit/>
            </a:bodyPr>
            <a:lstStyle/>
            <a:p>
              <a:pPr indent="0" lvl="0" marL="0" marR="0" rtl="0" algn="l">
                <a:spcBef>
                  <a:spcPts val="0"/>
                </a:spcBef>
                <a:spcAft>
                  <a:spcPts val="0"/>
                </a:spcAft>
                <a:buNone/>
              </a:pPr>
              <a:r>
                <a:rPr b="1" lang="en-US" sz="700">
                  <a:solidFill>
                    <a:srgbClr val="7F7F7F"/>
                  </a:solidFill>
                  <a:latin typeface="Arial"/>
                  <a:ea typeface="Arial"/>
                  <a:cs typeface="Arial"/>
                  <a:sym typeface="Arial"/>
                </a:rPr>
                <a:t>Joint Distribution Between Medicare Hospice Patients as % of Population and Log of Per Capital Income</a:t>
              </a:r>
              <a:endParaRPr/>
            </a:p>
          </p:txBody>
        </p:sp>
      </p:grpSp>
      <p:grpSp>
        <p:nvGrpSpPr>
          <p:cNvPr id="201" name="Google Shape;201;p7"/>
          <p:cNvGrpSpPr/>
          <p:nvPr/>
        </p:nvGrpSpPr>
        <p:grpSpPr>
          <a:xfrm>
            <a:off x="3022726" y="4479478"/>
            <a:ext cx="2456180" cy="144655"/>
            <a:chOff x="3022726" y="4399093"/>
            <a:chExt cx="2456180" cy="144655"/>
          </a:xfrm>
        </p:grpSpPr>
        <p:cxnSp>
          <p:nvCxnSpPr>
            <p:cNvPr id="202" name="Google Shape;202;p7"/>
            <p:cNvCxnSpPr/>
            <p:nvPr/>
          </p:nvCxnSpPr>
          <p:spPr>
            <a:xfrm>
              <a:off x="3022726" y="4543748"/>
              <a:ext cx="2456180" cy="0"/>
            </a:xfrm>
            <a:prstGeom prst="straightConnector1">
              <a:avLst/>
            </a:prstGeom>
            <a:noFill/>
            <a:ln cap="flat" cmpd="sng" w="9525">
              <a:solidFill>
                <a:schemeClr val="lt2"/>
              </a:solidFill>
              <a:prstDash val="solid"/>
              <a:round/>
              <a:headEnd len="sm" w="sm" type="none"/>
              <a:tailEnd len="sm" w="sm" type="none"/>
            </a:ln>
          </p:spPr>
        </p:cxnSp>
        <p:sp>
          <p:nvSpPr>
            <p:cNvPr id="203" name="Google Shape;203;p7"/>
            <p:cNvSpPr txBox="1"/>
            <p:nvPr/>
          </p:nvSpPr>
          <p:spPr>
            <a:xfrm>
              <a:off x="3022726" y="4399093"/>
              <a:ext cx="2456180" cy="144655"/>
            </a:xfrm>
            <a:prstGeom prst="rect">
              <a:avLst/>
            </a:prstGeom>
            <a:noFill/>
            <a:ln>
              <a:noFill/>
            </a:ln>
          </p:spPr>
          <p:txBody>
            <a:bodyPr anchorCtr="0" anchor="t" bIns="18275" lIns="18275" spcFirstLastPara="1" rIns="18275" wrap="square" tIns="18275">
              <a:spAutoFit/>
            </a:bodyPr>
            <a:lstStyle/>
            <a:p>
              <a:pPr indent="0" lvl="0" marL="0" marR="0" rtl="0" algn="l">
                <a:spcBef>
                  <a:spcPts val="0"/>
                </a:spcBef>
                <a:spcAft>
                  <a:spcPts val="0"/>
                </a:spcAft>
                <a:buNone/>
              </a:pPr>
              <a:r>
                <a:rPr b="1" lang="en-US" sz="700">
                  <a:solidFill>
                    <a:srgbClr val="7F7F7F"/>
                  </a:solidFill>
                  <a:latin typeface="Arial"/>
                  <a:ea typeface="Arial"/>
                  <a:cs typeface="Arial"/>
                  <a:sym typeface="Arial"/>
                </a:rPr>
                <a:t>Top Quartile States by Log of Per Capita Income</a:t>
              </a:r>
              <a:endParaRPr/>
            </a:p>
          </p:txBody>
        </p:sp>
      </p:grpSp>
      <p:grpSp>
        <p:nvGrpSpPr>
          <p:cNvPr id="204" name="Google Shape;204;p7"/>
          <p:cNvGrpSpPr/>
          <p:nvPr/>
        </p:nvGrpSpPr>
        <p:grpSpPr>
          <a:xfrm>
            <a:off x="6173786" y="4479478"/>
            <a:ext cx="2456180" cy="144655"/>
            <a:chOff x="6173786" y="4399093"/>
            <a:chExt cx="2456180" cy="144655"/>
          </a:xfrm>
        </p:grpSpPr>
        <p:cxnSp>
          <p:nvCxnSpPr>
            <p:cNvPr id="205" name="Google Shape;205;p7"/>
            <p:cNvCxnSpPr/>
            <p:nvPr/>
          </p:nvCxnSpPr>
          <p:spPr>
            <a:xfrm>
              <a:off x="6173786" y="4543748"/>
              <a:ext cx="2456180" cy="0"/>
            </a:xfrm>
            <a:prstGeom prst="straightConnector1">
              <a:avLst/>
            </a:prstGeom>
            <a:noFill/>
            <a:ln cap="flat" cmpd="sng" w="9525">
              <a:solidFill>
                <a:schemeClr val="lt2"/>
              </a:solidFill>
              <a:prstDash val="solid"/>
              <a:round/>
              <a:headEnd len="sm" w="sm" type="none"/>
              <a:tailEnd len="sm" w="sm" type="none"/>
            </a:ln>
          </p:spPr>
        </p:cxnSp>
        <p:sp>
          <p:nvSpPr>
            <p:cNvPr id="206" name="Google Shape;206;p7"/>
            <p:cNvSpPr txBox="1"/>
            <p:nvPr/>
          </p:nvSpPr>
          <p:spPr>
            <a:xfrm>
              <a:off x="6173786" y="4399093"/>
              <a:ext cx="2456180" cy="144655"/>
            </a:xfrm>
            <a:prstGeom prst="rect">
              <a:avLst/>
            </a:prstGeom>
            <a:noFill/>
            <a:ln>
              <a:noFill/>
            </a:ln>
          </p:spPr>
          <p:txBody>
            <a:bodyPr anchorCtr="0" anchor="t" bIns="18275" lIns="18275" spcFirstLastPara="1" rIns="18275" wrap="square" tIns="18275">
              <a:spAutoFit/>
            </a:bodyPr>
            <a:lstStyle/>
            <a:p>
              <a:pPr indent="0" lvl="0" marL="0" marR="0" rtl="0" algn="l">
                <a:spcBef>
                  <a:spcPts val="0"/>
                </a:spcBef>
                <a:spcAft>
                  <a:spcPts val="0"/>
                </a:spcAft>
                <a:buNone/>
              </a:pPr>
              <a:r>
                <a:rPr b="1" lang="en-US" sz="700">
                  <a:solidFill>
                    <a:srgbClr val="7F7F7F"/>
                  </a:solidFill>
                  <a:latin typeface="Arial"/>
                  <a:ea typeface="Arial"/>
                  <a:cs typeface="Arial"/>
                  <a:sym typeface="Arial"/>
                </a:rPr>
                <a:t>Bottom Quartile States by Log of Per Capita Income</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g5f67dcfc3a_0_1"/>
          <p:cNvSpPr txBox="1"/>
          <p:nvPr>
            <p:ph type="title"/>
          </p:nvPr>
        </p:nvSpPr>
        <p:spPr>
          <a:xfrm>
            <a:off x="457199" y="685800"/>
            <a:ext cx="2339700" cy="122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2"/>
              </a:buClr>
              <a:buSzPts val="2800"/>
              <a:buFont typeface="Arial"/>
              <a:buNone/>
            </a:pPr>
            <a:r>
              <a:rPr lang="en-US"/>
              <a:t>Conclusion</a:t>
            </a:r>
            <a:endParaRPr sz="2400"/>
          </a:p>
        </p:txBody>
      </p:sp>
      <p:sp>
        <p:nvSpPr>
          <p:cNvPr id="216" name="Google Shape;216;g5f67dcfc3a_0_1"/>
          <p:cNvSpPr txBox="1"/>
          <p:nvPr>
            <p:ph idx="1" type="body"/>
          </p:nvPr>
        </p:nvSpPr>
        <p:spPr>
          <a:xfrm>
            <a:off x="2990750" y="1913701"/>
            <a:ext cx="5696100" cy="4264800"/>
          </a:xfrm>
          <a:prstGeom prst="rect">
            <a:avLst/>
          </a:prstGeom>
          <a:noFill/>
          <a:ln>
            <a:noFill/>
          </a:ln>
        </p:spPr>
        <p:txBody>
          <a:bodyPr anchorCtr="0" anchor="t" bIns="0" lIns="0" spcFirstLastPara="1" rIns="0" wrap="square" tIns="0">
            <a:noAutofit/>
          </a:bodyPr>
          <a:lstStyle/>
          <a:p>
            <a:pPr indent="-184150" lvl="4" marL="171450" rtl="0" algn="l">
              <a:lnSpc>
                <a:spcPct val="100000"/>
              </a:lnSpc>
              <a:spcBef>
                <a:spcPts val="400"/>
              </a:spcBef>
              <a:spcAft>
                <a:spcPts val="0"/>
              </a:spcAft>
              <a:buClr>
                <a:schemeClr val="dk1"/>
              </a:buClr>
              <a:buSzPts val="1400"/>
              <a:buChar char="▪"/>
            </a:pPr>
            <a:r>
              <a:rPr lang="en-US" sz="1400"/>
              <a:t>We expected to find geographical, socioeconomic and racial differences in Palliative Care</a:t>
            </a:r>
            <a:endParaRPr sz="1400"/>
          </a:p>
          <a:p>
            <a:pPr indent="0" lvl="0" marL="171450" rtl="0" algn="l">
              <a:lnSpc>
                <a:spcPct val="100000"/>
              </a:lnSpc>
              <a:spcBef>
                <a:spcPts val="400"/>
              </a:spcBef>
              <a:spcAft>
                <a:spcPts val="0"/>
              </a:spcAft>
              <a:buNone/>
            </a:pPr>
            <a:r>
              <a:t/>
            </a:r>
            <a:endParaRPr sz="1400"/>
          </a:p>
          <a:p>
            <a:pPr indent="-184150" lvl="4" marL="171450" rtl="0" algn="l">
              <a:lnSpc>
                <a:spcPct val="100000"/>
              </a:lnSpc>
              <a:spcBef>
                <a:spcPts val="400"/>
              </a:spcBef>
              <a:spcAft>
                <a:spcPts val="0"/>
              </a:spcAft>
              <a:buClr>
                <a:schemeClr val="dk1"/>
              </a:buClr>
              <a:buSzPts val="1400"/>
              <a:buChar char="▪"/>
            </a:pPr>
            <a:r>
              <a:rPr lang="en-US" sz="1400"/>
              <a:t>Hospice score and synthetic data did not show any geographical, socioeconomic differences  in Palliative Care. As a result, the overlay with Census data proved to be somewhat inconclusive</a:t>
            </a:r>
            <a:endParaRPr sz="1400"/>
          </a:p>
          <a:p>
            <a:pPr indent="0" lvl="0" marL="171450" rtl="0" algn="l">
              <a:lnSpc>
                <a:spcPct val="100000"/>
              </a:lnSpc>
              <a:spcBef>
                <a:spcPts val="400"/>
              </a:spcBef>
              <a:spcAft>
                <a:spcPts val="0"/>
              </a:spcAft>
              <a:buNone/>
            </a:pPr>
            <a:r>
              <a:t/>
            </a:r>
            <a:endParaRPr sz="1400"/>
          </a:p>
          <a:p>
            <a:pPr indent="-184150" lvl="4" marL="171450" rtl="0" algn="l">
              <a:lnSpc>
                <a:spcPct val="100000"/>
              </a:lnSpc>
              <a:spcBef>
                <a:spcPts val="400"/>
              </a:spcBef>
              <a:spcAft>
                <a:spcPts val="0"/>
              </a:spcAft>
              <a:buClr>
                <a:schemeClr val="dk1"/>
              </a:buClr>
              <a:buSzPts val="1400"/>
              <a:buChar char="▪"/>
            </a:pPr>
            <a:r>
              <a:rPr lang="en-US" sz="1400"/>
              <a:t>Medicare data did not show any racial disparities in Palliative Care</a:t>
            </a:r>
            <a:endParaRPr sz="1400"/>
          </a:p>
          <a:p>
            <a:pPr indent="0" lvl="0" marL="171450" rtl="0" algn="l">
              <a:lnSpc>
                <a:spcPct val="100000"/>
              </a:lnSpc>
              <a:spcBef>
                <a:spcPts val="400"/>
              </a:spcBef>
              <a:spcAft>
                <a:spcPts val="0"/>
              </a:spcAft>
              <a:buNone/>
            </a:pPr>
            <a:r>
              <a:t/>
            </a:r>
            <a:endParaRPr sz="1400"/>
          </a:p>
          <a:p>
            <a:pPr indent="-184150" lvl="4" marL="171450" rtl="0" algn="l">
              <a:lnSpc>
                <a:spcPct val="100000"/>
              </a:lnSpc>
              <a:spcBef>
                <a:spcPts val="400"/>
              </a:spcBef>
              <a:spcAft>
                <a:spcPts val="0"/>
              </a:spcAft>
              <a:buClr>
                <a:schemeClr val="dk1"/>
              </a:buClr>
              <a:buSzPts val="1400"/>
              <a:buChar char="▪"/>
            </a:pPr>
            <a:r>
              <a:rPr lang="en-US" sz="1400"/>
              <a:t>Based on these findings, we believe that the data quality is questionable</a:t>
            </a:r>
            <a:endParaRPr sz="1400"/>
          </a:p>
          <a:p>
            <a:pPr indent="0" lvl="0" marL="171450" rtl="0" algn="l">
              <a:lnSpc>
                <a:spcPct val="100000"/>
              </a:lnSpc>
              <a:spcBef>
                <a:spcPts val="400"/>
              </a:spcBef>
              <a:spcAft>
                <a:spcPts val="0"/>
              </a:spcAft>
              <a:buNone/>
            </a:pPr>
            <a:r>
              <a:t/>
            </a:r>
            <a:endParaRPr sz="1400"/>
          </a:p>
          <a:p>
            <a:pPr indent="-184150" lvl="4" marL="171450" rtl="0" algn="l">
              <a:lnSpc>
                <a:spcPct val="100000"/>
              </a:lnSpc>
              <a:spcBef>
                <a:spcPts val="400"/>
              </a:spcBef>
              <a:spcAft>
                <a:spcPts val="0"/>
              </a:spcAft>
              <a:buClr>
                <a:schemeClr val="dk1"/>
              </a:buClr>
              <a:buSzPts val="1400"/>
              <a:buChar char="▪"/>
            </a:pPr>
            <a:r>
              <a:rPr lang="en-US" sz="1400"/>
              <a:t>We believe this suggests further analyses with real Medicare datasets</a:t>
            </a:r>
            <a:endParaRPr sz="1400"/>
          </a:p>
          <a:p>
            <a:pPr indent="-95250" lvl="4" marL="171450" rtl="0" algn="l">
              <a:lnSpc>
                <a:spcPct val="100000"/>
              </a:lnSpc>
              <a:spcBef>
                <a:spcPts val="400"/>
              </a:spcBef>
              <a:spcAft>
                <a:spcPts val="0"/>
              </a:spcAft>
              <a:buClr>
                <a:schemeClr val="dk1"/>
              </a:buClr>
              <a:buSzPts val="1200"/>
              <a:buNone/>
            </a:pPr>
            <a:r>
              <a:t/>
            </a:r>
            <a:endParaRPr sz="1400"/>
          </a:p>
        </p:txBody>
      </p:sp>
      <p:sp>
        <p:nvSpPr>
          <p:cNvPr id="217" name="Google Shape;217;g5f67dcfc3a_0_1"/>
          <p:cNvSpPr txBox="1"/>
          <p:nvPr>
            <p:ph idx="3" type="body"/>
          </p:nvPr>
        </p:nvSpPr>
        <p:spPr>
          <a:xfrm>
            <a:off x="457199" y="1913701"/>
            <a:ext cx="2339700" cy="3505800"/>
          </a:xfrm>
          <a:prstGeom prst="rect">
            <a:avLst/>
          </a:prstGeom>
          <a:noFill/>
          <a:ln>
            <a:noFill/>
          </a:ln>
        </p:spPr>
        <p:txBody>
          <a:bodyPr anchorCtr="0" anchor="t" bIns="0" lIns="0" spcFirstLastPara="1" rIns="0" wrap="square" tIns="0">
            <a:noAutofit/>
          </a:bodyPr>
          <a:lstStyle/>
          <a:p>
            <a:pPr indent="-88900" lvl="0" marL="0" rtl="0" algn="l">
              <a:lnSpc>
                <a:spcPct val="100000"/>
              </a:lnSpc>
              <a:spcBef>
                <a:spcPts val="0"/>
              </a:spcBef>
              <a:spcAft>
                <a:spcPts val="0"/>
              </a:spcAft>
              <a:buClr>
                <a:srgbClr val="0070C0"/>
              </a:buClr>
              <a:buSzPts val="1400"/>
              <a:buChar char="​"/>
            </a:pPr>
            <a:r>
              <a:rPr lang="en-US"/>
              <a:t>Our findings suggest the data quality of the primary source files is questionable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7B83"/>
        </a:solidFill>
      </p:bgPr>
    </p:bg>
    <p:spTree>
      <p:nvGrpSpPr>
        <p:cNvPr id="225" name="Shape 225"/>
        <p:cNvGrpSpPr/>
        <p:nvPr/>
      </p:nvGrpSpPr>
      <p:grpSpPr>
        <a:xfrm>
          <a:off x="0" y="0"/>
          <a:ext cx="0" cy="0"/>
          <a:chOff x="0" y="0"/>
          <a:chExt cx="0" cy="0"/>
        </a:xfrm>
      </p:grpSpPr>
      <p:sp>
        <p:nvSpPr>
          <p:cNvPr id="226" name="Google Shape;226;p9"/>
          <p:cNvSpPr txBox="1"/>
          <p:nvPr>
            <p:ph type="title"/>
          </p:nvPr>
        </p:nvSpPr>
        <p:spPr>
          <a:xfrm>
            <a:off x="457200" y="2063750"/>
            <a:ext cx="4229100" cy="877163"/>
          </a:xfrm>
          <a:prstGeom prst="rect">
            <a:avLst/>
          </a:prstGeom>
          <a:noFill/>
          <a:ln>
            <a:noFill/>
          </a:ln>
        </p:spPr>
        <p:txBody>
          <a:bodyPr anchorCtr="0" anchor="t" bIns="0" lIns="0" spcFirstLastPara="1" rIns="0" wrap="square" tIns="0">
            <a:spAutoFit/>
          </a:bodyPr>
          <a:lstStyle/>
          <a:p>
            <a:pPr indent="0" lvl="0" marL="0" rtl="0" algn="l">
              <a:lnSpc>
                <a:spcPct val="95000"/>
              </a:lnSpc>
              <a:spcBef>
                <a:spcPts val="0"/>
              </a:spcBef>
              <a:spcAft>
                <a:spcPts val="0"/>
              </a:spcAft>
              <a:buClr>
                <a:schemeClr val="lt1"/>
              </a:buClr>
              <a:buSzPts val="6000"/>
              <a:buFont typeface="Arial"/>
              <a:buNone/>
            </a:pPr>
            <a:r>
              <a:rPr lang="en-US" sz="6000"/>
              <a:t>Q&amp;A</a:t>
            </a:r>
            <a:endParaRPr/>
          </a:p>
        </p:txBody>
      </p:sp>
      <p:sp>
        <p:nvSpPr>
          <p:cNvPr id="227" name="Google Shape;227;p9"/>
          <p:cNvSpPr txBox="1"/>
          <p:nvPr/>
        </p:nvSpPr>
        <p:spPr>
          <a:xfrm>
            <a:off x="2990752" y="2063750"/>
            <a:ext cx="5696047" cy="411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70C0"/>
              </a:buClr>
              <a:buSzPts val="1400"/>
              <a:buFont typeface="Arial"/>
              <a:buNone/>
            </a:pPr>
            <a:r>
              <a:t/>
            </a:r>
            <a:endParaRPr b="1" i="1" sz="1400">
              <a:solidFill>
                <a:schemeClr val="lt1"/>
              </a:solidFill>
              <a:latin typeface="Georgia"/>
              <a:ea typeface="Georgia"/>
              <a:cs typeface="Georgia"/>
              <a:sym typeface="Georgia"/>
            </a:endParaRPr>
          </a:p>
          <a:p>
            <a:pPr indent="0" lvl="0" marL="0" marR="0" rtl="0" algn="r">
              <a:lnSpc>
                <a:spcPct val="100000"/>
              </a:lnSpc>
              <a:spcBef>
                <a:spcPts val="2000"/>
              </a:spcBef>
              <a:spcAft>
                <a:spcPts val="0"/>
              </a:spcAft>
              <a:buClr>
                <a:srgbClr val="0070C0"/>
              </a:buClr>
              <a:buSzPts val="1400"/>
              <a:buFont typeface="Arial"/>
              <a:buNone/>
            </a:pPr>
            <a:r>
              <a:t/>
            </a:r>
            <a:endParaRPr b="1" i="1" sz="1400">
              <a:solidFill>
                <a:schemeClr val="lt1"/>
              </a:solidFill>
              <a:latin typeface="Georgia"/>
              <a:ea typeface="Georgia"/>
              <a:cs typeface="Georgia"/>
              <a:sym typeface="Georgia"/>
            </a:endParaRPr>
          </a:p>
          <a:p>
            <a:pPr indent="0" lvl="0" marL="0" marR="0" rtl="0" algn="r">
              <a:lnSpc>
                <a:spcPct val="100000"/>
              </a:lnSpc>
              <a:spcBef>
                <a:spcPts val="2000"/>
              </a:spcBef>
              <a:spcAft>
                <a:spcPts val="0"/>
              </a:spcAft>
              <a:buClr>
                <a:srgbClr val="0070C0"/>
              </a:buClr>
              <a:buSzPts val="1400"/>
              <a:buFont typeface="Arial"/>
              <a:buNone/>
            </a:pPr>
            <a:r>
              <a:t/>
            </a:r>
            <a:endParaRPr b="1" i="1" sz="1400">
              <a:solidFill>
                <a:schemeClr val="lt1"/>
              </a:solidFill>
              <a:latin typeface="Georgia"/>
              <a:ea typeface="Georgia"/>
              <a:cs typeface="Georgia"/>
              <a:sym typeface="Georgia"/>
            </a:endParaRPr>
          </a:p>
          <a:p>
            <a:pPr indent="0" lvl="0" marL="0" marR="0" rtl="0" algn="r">
              <a:lnSpc>
                <a:spcPct val="100000"/>
              </a:lnSpc>
              <a:spcBef>
                <a:spcPts val="2000"/>
              </a:spcBef>
              <a:spcAft>
                <a:spcPts val="0"/>
              </a:spcAft>
              <a:buClr>
                <a:srgbClr val="0070C0"/>
              </a:buClr>
              <a:buSzPts val="1400"/>
              <a:buFont typeface="Arial"/>
              <a:buNone/>
            </a:pPr>
            <a:r>
              <a:t/>
            </a:r>
            <a:endParaRPr b="1" i="1" sz="1400">
              <a:solidFill>
                <a:schemeClr val="lt1"/>
              </a:solidFill>
              <a:latin typeface="Georgia"/>
              <a:ea typeface="Georgia"/>
              <a:cs typeface="Georgia"/>
              <a:sym typeface="Georgia"/>
            </a:endParaRPr>
          </a:p>
          <a:p>
            <a:pPr indent="0" lvl="0" marL="0" marR="0" rtl="0" algn="r">
              <a:lnSpc>
                <a:spcPct val="100000"/>
              </a:lnSpc>
              <a:spcBef>
                <a:spcPts val="2000"/>
              </a:spcBef>
              <a:spcAft>
                <a:spcPts val="0"/>
              </a:spcAft>
              <a:buClr>
                <a:srgbClr val="0070C0"/>
              </a:buClr>
              <a:buSzPts val="1400"/>
              <a:buFont typeface="Arial"/>
              <a:buNone/>
            </a:pPr>
            <a:r>
              <a:t/>
            </a:r>
            <a:endParaRPr b="1" i="1" sz="1400">
              <a:solidFill>
                <a:schemeClr val="lt1"/>
              </a:solidFill>
              <a:latin typeface="Georgia"/>
              <a:ea typeface="Georgia"/>
              <a:cs typeface="Georgia"/>
              <a:sym typeface="Georgia"/>
            </a:endParaRPr>
          </a:p>
          <a:p>
            <a:pPr indent="0" lvl="0" marL="0" marR="0" rtl="0" algn="r">
              <a:lnSpc>
                <a:spcPct val="100000"/>
              </a:lnSpc>
              <a:spcBef>
                <a:spcPts val="2000"/>
              </a:spcBef>
              <a:spcAft>
                <a:spcPts val="0"/>
              </a:spcAft>
              <a:buClr>
                <a:schemeClr val="lt1"/>
              </a:buClr>
              <a:buSzPts val="1400"/>
              <a:buFont typeface="Arial"/>
              <a:buNone/>
            </a:pPr>
            <a:r>
              <a:rPr b="1" i="1" lang="en-US" sz="1400">
                <a:solidFill>
                  <a:schemeClr val="lt1"/>
                </a:solidFill>
                <a:latin typeface="Georgia"/>
                <a:ea typeface="Georgia"/>
                <a:cs typeface="Georgia"/>
                <a:sym typeface="Georgia"/>
              </a:rPr>
              <a:t>“Information is not knowledge.”</a:t>
            </a:r>
            <a:br>
              <a:rPr b="1" i="1" lang="en-US" sz="1400">
                <a:solidFill>
                  <a:schemeClr val="lt1"/>
                </a:solidFill>
                <a:latin typeface="Georgia"/>
                <a:ea typeface="Georgia"/>
                <a:cs typeface="Georgia"/>
                <a:sym typeface="Georgia"/>
              </a:rPr>
            </a:br>
            <a:r>
              <a:rPr b="1" i="1" lang="en-US" sz="1400">
                <a:solidFill>
                  <a:schemeClr val="lt1"/>
                </a:solidFill>
                <a:latin typeface="Georgia"/>
                <a:ea typeface="Georgia"/>
                <a:cs typeface="Georgia"/>
                <a:sym typeface="Georgia"/>
              </a:rPr>
              <a:t>	—Albert Einstein</a:t>
            </a:r>
            <a:endParaRPr/>
          </a:p>
        </p:txBody>
      </p:sp>
      <p:pic>
        <p:nvPicPr>
          <p:cNvPr descr="Image result for einstein" id="228" name="Google Shape;228;p9"/>
          <p:cNvPicPr preferRelativeResize="0"/>
          <p:nvPr/>
        </p:nvPicPr>
        <p:blipFill rotWithShape="1">
          <a:blip r:embed="rId3">
            <a:alphaModFix/>
          </a:blip>
          <a:srcRect b="0" l="0" r="0" t="0"/>
          <a:stretch/>
        </p:blipFill>
        <p:spPr>
          <a:xfrm>
            <a:off x="6219824" y="2063750"/>
            <a:ext cx="2466975" cy="184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Swiss">
  <a:themeElements>
    <a:clrScheme name="Modern Swiss">
      <a:dk1>
        <a:srgbClr val="000000"/>
      </a:dk1>
      <a:lt1>
        <a:srgbClr val="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odern Swiss">
      <a:dk1>
        <a:srgbClr val="000000"/>
      </a:dk1>
      <a:lt1>
        <a:srgbClr val="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2014-02-07T03:47:22Z</dcterms:created>
  <dc:creator>Elena Brkovic Petrov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1166664</vt:lpwstr>
  </property>
  <property fmtid="{D5CDD505-2E9C-101B-9397-08002B2CF9AE}" pid="3" name="NXPowerLiteSettings">
    <vt:lpwstr>F980073804F000</vt:lpwstr>
  </property>
  <property fmtid="{D5CDD505-2E9C-101B-9397-08002B2CF9AE}" pid="4" name="NXPowerLiteVersion">
    <vt:lpwstr>D5.0.2</vt:lpwstr>
  </property>
</Properties>
</file>