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3.xml" ContentType="application/vnd.openxmlformats-officedocument.presentationml.tags+xml"/>
  <Override PartName="/ppt/notesSlides/notesSlide21.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18.xml" ContentType="application/vnd.openxmlformats-officedocument.presentationml.tags+xml"/>
  <Override PartName="/ppt/notesSlides/notesSlide3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1.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2.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3.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8.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9.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50.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24.xml" ContentType="application/vnd.openxmlformats-officedocument.presentationml.tags+xml"/>
  <Override PartName="/ppt/notesSlides/notesSlide51.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4"/>
    <p:sldMasterId id="2147483790" r:id="rId15"/>
    <p:sldMasterId id="2147483819" r:id="rId16"/>
    <p:sldMasterId id="2147483866" r:id="rId17"/>
  </p:sldMasterIdLst>
  <p:notesMasterIdLst>
    <p:notesMasterId r:id="rId80"/>
  </p:notesMasterIdLst>
  <p:handoutMasterIdLst>
    <p:handoutMasterId r:id="rId81"/>
  </p:handoutMasterIdLst>
  <p:sldIdLst>
    <p:sldId id="260" r:id="rId18"/>
    <p:sldId id="258" r:id="rId19"/>
    <p:sldId id="562" r:id="rId20"/>
    <p:sldId id="1549" r:id="rId21"/>
    <p:sldId id="1548" r:id="rId22"/>
    <p:sldId id="1602" r:id="rId23"/>
    <p:sldId id="1655" r:id="rId24"/>
    <p:sldId id="598" r:id="rId25"/>
    <p:sldId id="1551" r:id="rId26"/>
    <p:sldId id="1658" r:id="rId27"/>
    <p:sldId id="1608" r:id="rId28"/>
    <p:sldId id="1554" r:id="rId29"/>
    <p:sldId id="1555" r:id="rId30"/>
    <p:sldId id="1612" r:id="rId31"/>
    <p:sldId id="564" r:id="rId32"/>
    <p:sldId id="1568" r:id="rId33"/>
    <p:sldId id="487" r:id="rId34"/>
    <p:sldId id="1616" r:id="rId35"/>
    <p:sldId id="1562" r:id="rId36"/>
    <p:sldId id="1565" r:id="rId37"/>
    <p:sldId id="1566" r:id="rId38"/>
    <p:sldId id="566" r:id="rId39"/>
    <p:sldId id="1657" r:id="rId40"/>
    <p:sldId id="1609" r:id="rId41"/>
    <p:sldId id="1582" r:id="rId42"/>
    <p:sldId id="1583" r:id="rId43"/>
    <p:sldId id="567" r:id="rId44"/>
    <p:sldId id="568" r:id="rId45"/>
    <p:sldId id="1617" r:id="rId46"/>
    <p:sldId id="571" r:id="rId47"/>
    <p:sldId id="572" r:id="rId48"/>
    <p:sldId id="1539" r:id="rId49"/>
    <p:sldId id="1656" r:id="rId50"/>
    <p:sldId id="1570" r:id="rId51"/>
    <p:sldId id="1541" r:id="rId52"/>
    <p:sldId id="1650" r:id="rId53"/>
    <p:sldId id="597" r:id="rId54"/>
    <p:sldId id="1540" r:id="rId55"/>
    <p:sldId id="1543" r:id="rId56"/>
    <p:sldId id="1545" r:id="rId57"/>
    <p:sldId id="1546" r:id="rId58"/>
    <p:sldId id="600" r:id="rId59"/>
    <p:sldId id="1514" r:id="rId60"/>
    <p:sldId id="574" r:id="rId61"/>
    <p:sldId id="577" r:id="rId62"/>
    <p:sldId id="585" r:id="rId63"/>
    <p:sldId id="586" r:id="rId64"/>
    <p:sldId id="1595" r:id="rId65"/>
    <p:sldId id="1597" r:id="rId66"/>
    <p:sldId id="1598" r:id="rId67"/>
    <p:sldId id="1599" r:id="rId68"/>
    <p:sldId id="1600" r:id="rId69"/>
    <p:sldId id="587" r:id="rId70"/>
    <p:sldId id="1649" r:id="rId71"/>
    <p:sldId id="1603" r:id="rId72"/>
    <p:sldId id="1605" r:id="rId73"/>
    <p:sldId id="1610" r:id="rId74"/>
    <p:sldId id="1606" r:id="rId75"/>
    <p:sldId id="588" r:id="rId76"/>
    <p:sldId id="1611" r:id="rId77"/>
    <p:sldId id="591" r:id="rId78"/>
    <p:sldId id="259" r:id="rId79"/>
  </p:sldIdLst>
  <p:sldSz cx="12192000" cy="6858000"/>
  <p:notesSz cx="6858000" cy="9144000"/>
  <p:custDataLst>
    <p:tags r:id="rId8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 id="1549"/>
          </p14:sldIdLst>
        </p14:section>
        <p14:section name="Lesson 1: SQL Server Concurrency and Transactions" id="{25ADF4C8-2200-4410-9F45-B05F5BA6D4E6}">
          <p14:sldIdLst>
            <p14:sldId id="1548"/>
            <p14:sldId id="1602"/>
            <p14:sldId id="1655"/>
            <p14:sldId id="598"/>
            <p14:sldId id="1551"/>
            <p14:sldId id="1658"/>
            <p14:sldId id="1608"/>
            <p14:sldId id="1554"/>
            <p14:sldId id="1555"/>
            <p14:sldId id="1612"/>
          </p14:sldIdLst>
        </p14:section>
        <p14:section name="Lesson 2: SQL Server Isolation Levels" id="{6F639A05-2893-48A9-A600-6681E43668C4}">
          <p14:sldIdLst>
            <p14:sldId id="564"/>
            <p14:sldId id="1568"/>
            <p14:sldId id="487"/>
            <p14:sldId id="1616"/>
            <p14:sldId id="1562"/>
            <p14:sldId id="1565"/>
            <p14:sldId id="1566"/>
            <p14:sldId id="566"/>
            <p14:sldId id="1657"/>
            <p14:sldId id="1609"/>
            <p14:sldId id="1582"/>
            <p14:sldId id="1583"/>
            <p14:sldId id="567"/>
            <p14:sldId id="568"/>
            <p14:sldId id="1617"/>
          </p14:sldIdLst>
        </p14:section>
        <p14:section name="Lesson 3: SQL Server Locking" id="{555EB127-B06E-428F-91FE-B308FD5309AF}">
          <p14:sldIdLst>
            <p14:sldId id="571"/>
            <p14:sldId id="572"/>
            <p14:sldId id="1539"/>
            <p14:sldId id="1656"/>
            <p14:sldId id="1570"/>
            <p14:sldId id="1541"/>
            <p14:sldId id="1650"/>
            <p14:sldId id="597"/>
            <p14:sldId id="1540"/>
            <p14:sldId id="1543"/>
            <p14:sldId id="1545"/>
            <p14:sldId id="1546"/>
            <p14:sldId id="600"/>
            <p14:sldId id="1514"/>
            <p14:sldId id="574"/>
            <p14:sldId id="577"/>
          </p14:sldIdLst>
        </p14:section>
        <p14:section name="Lesson 4: Troubleshooting Concurrency Performance" id="{116884A5-6A67-4FED-B1AB-448E0EBD0925}">
          <p14:sldIdLst>
            <p14:sldId id="585"/>
            <p14:sldId id="586"/>
            <p14:sldId id="1595"/>
            <p14:sldId id="1597"/>
            <p14:sldId id="1598"/>
            <p14:sldId id="1599"/>
            <p14:sldId id="1600"/>
            <p14:sldId id="587"/>
            <p14:sldId id="1649"/>
            <p14:sldId id="1603"/>
            <p14:sldId id="1605"/>
            <p14:sldId id="1610"/>
            <p14:sldId id="1606"/>
            <p14:sldId id="588"/>
            <p14:sldId id="1611"/>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DBE3F1"/>
    <a:srgbClr val="CFCDFF"/>
    <a:srgbClr val="0000FF"/>
    <a:srgbClr val="FF00FF"/>
    <a:srgbClr val="2D4A75"/>
    <a:srgbClr val="4372C4"/>
    <a:srgbClr val="E49564"/>
    <a:srgbClr val="E7ECF7"/>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5" autoAdjust="0"/>
    <p:restoredTop sz="71290" autoAdjust="0"/>
  </p:normalViewPr>
  <p:slideViewPr>
    <p:cSldViewPr snapToGrid="0">
      <p:cViewPr varScale="1">
        <p:scale>
          <a:sx n="63" d="100"/>
          <a:sy n="63" d="100"/>
        </p:scale>
        <p:origin x="1248" y="58"/>
      </p:cViewPr>
      <p:guideLst/>
    </p:cSldViewPr>
  </p:slideViewPr>
  <p:notesTextViewPr>
    <p:cViewPr>
      <p:scale>
        <a:sx n="1" d="1"/>
        <a:sy n="1" d="1"/>
      </p:scale>
      <p:origin x="0" y="0"/>
    </p:cViewPr>
  </p:notesTextViewPr>
  <p:sorterViewPr>
    <p:cViewPr>
      <p:scale>
        <a:sx n="140" d="100"/>
        <a:sy n="140" d="100"/>
      </p:scale>
      <p:origin x="0" y="-37627"/>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9.xml"/><Relationship Id="rId21" Type="http://schemas.openxmlformats.org/officeDocument/2006/relationships/slide" Target="slides/slide4.xml"/><Relationship Id="rId42" Type="http://schemas.openxmlformats.org/officeDocument/2006/relationships/slide" Target="slides/slide25.xml"/><Relationship Id="rId47" Type="http://schemas.openxmlformats.org/officeDocument/2006/relationships/slide" Target="slides/slide30.xml"/><Relationship Id="rId63" Type="http://schemas.openxmlformats.org/officeDocument/2006/relationships/slide" Target="slides/slide46.xml"/><Relationship Id="rId68" Type="http://schemas.openxmlformats.org/officeDocument/2006/relationships/slide" Target="slides/slide51.xml"/><Relationship Id="rId84" Type="http://schemas.openxmlformats.org/officeDocument/2006/relationships/presProps" Target="presProps.xml"/><Relationship Id="rId16" Type="http://schemas.openxmlformats.org/officeDocument/2006/relationships/slideMaster" Target="slideMasters/slideMaster3.xml"/><Relationship Id="rId11" Type="http://schemas.openxmlformats.org/officeDocument/2006/relationships/customXml" Target="../customXml/item11.xml"/><Relationship Id="rId32" Type="http://schemas.openxmlformats.org/officeDocument/2006/relationships/slide" Target="slides/slide15.xml"/><Relationship Id="rId37" Type="http://schemas.openxmlformats.org/officeDocument/2006/relationships/slide" Target="slides/slide20.xml"/><Relationship Id="rId53" Type="http://schemas.openxmlformats.org/officeDocument/2006/relationships/slide" Target="slides/slide36.xml"/><Relationship Id="rId58" Type="http://schemas.openxmlformats.org/officeDocument/2006/relationships/slide" Target="slides/slide41.xml"/><Relationship Id="rId74" Type="http://schemas.openxmlformats.org/officeDocument/2006/relationships/slide" Target="slides/slide57.xml"/><Relationship Id="rId79" Type="http://schemas.openxmlformats.org/officeDocument/2006/relationships/slide" Target="slides/slide62.xml"/><Relationship Id="rId5" Type="http://schemas.openxmlformats.org/officeDocument/2006/relationships/customXml" Target="../customXml/item5.xml"/><Relationship Id="rId19" Type="http://schemas.openxmlformats.org/officeDocument/2006/relationships/slide" Target="slides/slide2.xml"/><Relationship Id="rId14" Type="http://schemas.openxmlformats.org/officeDocument/2006/relationships/slideMaster" Target="slideMasters/slideMaster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slide" Target="slides/slide39.xml"/><Relationship Id="rId64" Type="http://schemas.openxmlformats.org/officeDocument/2006/relationships/slide" Target="slides/slide47.xml"/><Relationship Id="rId69" Type="http://schemas.openxmlformats.org/officeDocument/2006/relationships/slide" Target="slides/slide52.xml"/><Relationship Id="rId77" Type="http://schemas.openxmlformats.org/officeDocument/2006/relationships/slide" Target="slides/slide60.xml"/><Relationship Id="rId8" Type="http://schemas.openxmlformats.org/officeDocument/2006/relationships/customXml" Target="../customXml/item8.xml"/><Relationship Id="rId51" Type="http://schemas.openxmlformats.org/officeDocument/2006/relationships/slide" Target="slides/slide34.xml"/><Relationship Id="rId72" Type="http://schemas.openxmlformats.org/officeDocument/2006/relationships/slide" Target="slides/slide55.xml"/><Relationship Id="rId80" Type="http://schemas.openxmlformats.org/officeDocument/2006/relationships/notesMaster" Target="notesMasters/notesMaster1.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slide" Target="slides/slide42.xml"/><Relationship Id="rId67" Type="http://schemas.openxmlformats.org/officeDocument/2006/relationships/slide" Target="slides/slide50.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slide" Target="slides/slide37.xml"/><Relationship Id="rId62" Type="http://schemas.openxmlformats.org/officeDocument/2006/relationships/slide" Target="slides/slide45.xml"/><Relationship Id="rId70" Type="http://schemas.openxmlformats.org/officeDocument/2006/relationships/slide" Target="slides/slide53.xml"/><Relationship Id="rId75" Type="http://schemas.openxmlformats.org/officeDocument/2006/relationships/slide" Target="slides/slide58.xml"/><Relationship Id="rId83"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slide" Target="slides/slide40.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slide" Target="slides/slide43.xml"/><Relationship Id="rId65" Type="http://schemas.openxmlformats.org/officeDocument/2006/relationships/slide" Target="slides/slide48.xml"/><Relationship Id="rId73" Type="http://schemas.openxmlformats.org/officeDocument/2006/relationships/slide" Target="slides/slide56.xml"/><Relationship Id="rId78" Type="http://schemas.openxmlformats.org/officeDocument/2006/relationships/slide" Target="slides/slide61.xml"/><Relationship Id="rId81" Type="http://schemas.openxmlformats.org/officeDocument/2006/relationships/handoutMaster" Target="handoutMasters/handoutMaster1.xml"/><Relationship Id="rId86"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1.xml"/><Relationship Id="rId39" Type="http://schemas.openxmlformats.org/officeDocument/2006/relationships/slide" Target="slides/slide22.xml"/><Relationship Id="rId34" Type="http://schemas.openxmlformats.org/officeDocument/2006/relationships/slide" Target="slides/slide17.xml"/><Relationship Id="rId50" Type="http://schemas.openxmlformats.org/officeDocument/2006/relationships/slide" Target="slides/slide33.xml"/><Relationship Id="rId55" Type="http://schemas.openxmlformats.org/officeDocument/2006/relationships/slide" Target="slides/slide38.xml"/><Relationship Id="rId76" Type="http://schemas.openxmlformats.org/officeDocument/2006/relationships/slide" Target="slides/slide59.xml"/><Relationship Id="rId7" Type="http://schemas.openxmlformats.org/officeDocument/2006/relationships/customXml" Target="../customXml/item7.xml"/><Relationship Id="rId71" Type="http://schemas.openxmlformats.org/officeDocument/2006/relationships/slide" Target="slides/slide54.xml"/><Relationship Id="rId2" Type="http://schemas.openxmlformats.org/officeDocument/2006/relationships/customXml" Target="../customXml/item2.xml"/><Relationship Id="rId29" Type="http://schemas.openxmlformats.org/officeDocument/2006/relationships/slide" Target="slides/slide12.xml"/><Relationship Id="rId24" Type="http://schemas.openxmlformats.org/officeDocument/2006/relationships/slide" Target="slides/slide7.xml"/><Relationship Id="rId40" Type="http://schemas.openxmlformats.org/officeDocument/2006/relationships/slide" Target="slides/slide23.xml"/><Relationship Id="rId45" Type="http://schemas.openxmlformats.org/officeDocument/2006/relationships/slide" Target="slides/slide28.xml"/><Relationship Id="rId66" Type="http://schemas.openxmlformats.org/officeDocument/2006/relationships/slide" Target="slides/slide49.xml"/><Relationship Id="rId87" Type="http://schemas.openxmlformats.org/officeDocument/2006/relationships/tableStyles" Target="tableStyles.xml"/><Relationship Id="rId61" Type="http://schemas.openxmlformats.org/officeDocument/2006/relationships/slide" Target="slides/slide44.xml"/><Relationship Id="rId82"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8316EB2-E1D7-4804-B358-6DA300609FE9}">
      <dgm:prSet/>
      <dgm:spPr/>
      <dgm:t>
        <a:bodyPr/>
        <a:lstStyle/>
        <a:p>
          <a:r>
            <a:rPr lang="en-US"/>
            <a:t>Dirty Read</a:t>
          </a:r>
        </a:p>
      </dgm:t>
    </dgm:pt>
    <dgm:pt modelId="{EA39641F-51D8-443F-B6D1-6A4C5F39E014}" type="parTrans" cxnId="{B86083E4-4417-4C2D-9FCD-852A9B96A88C}">
      <dgm:prSet/>
      <dgm:spPr/>
      <dgm:t>
        <a:bodyPr/>
        <a:lstStyle/>
        <a:p>
          <a:endParaRPr lang="en-US"/>
        </a:p>
      </dgm:t>
    </dgm:pt>
    <dgm:pt modelId="{D8F4D70C-D78A-4DFE-B664-921F7F0EEEF5}" type="sibTrans" cxnId="{B86083E4-4417-4C2D-9FCD-852A9B96A88C}">
      <dgm:prSet/>
      <dgm:spPr/>
      <dgm:t>
        <a:bodyPr/>
        <a:lstStyle/>
        <a:p>
          <a:endParaRPr lang="en-US"/>
        </a:p>
      </dgm:t>
    </dgm:pt>
    <dgm:pt modelId="{1271580C-D261-42DC-9E54-91A2352EF24E}">
      <dgm:prSet/>
      <dgm:spPr/>
      <dgm:t>
        <a:bodyPr/>
        <a:lstStyle/>
        <a:p>
          <a:r>
            <a:rPr lang="en-US" dirty="0"/>
            <a:t>The values retrieved may reflect uncommitted changes that could be rolled back.</a:t>
          </a:r>
        </a:p>
      </dgm:t>
    </dgm:pt>
    <dgm:pt modelId="{C253F0E8-740D-4344-AB71-B720DF9796C7}" type="parTrans" cxnId="{D4DC9775-D6E9-4FD0-A68E-93323F1C9A49}">
      <dgm:prSet/>
      <dgm:spPr/>
      <dgm:t>
        <a:bodyPr/>
        <a:lstStyle/>
        <a:p>
          <a:endParaRPr lang="en-US"/>
        </a:p>
      </dgm:t>
    </dgm:pt>
    <dgm:pt modelId="{60FF7FB4-C8D2-4C62-BAC7-F04DEB77653D}" type="sibTrans" cxnId="{D4DC9775-D6E9-4FD0-A68E-93323F1C9A49}">
      <dgm:prSet/>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173613A6-6F0E-4270-8C0A-8197280F4463}" type="pres">
      <dgm:prSet presAssocID="{08316EB2-E1D7-4804-B358-6DA300609FE9}" presName="composite" presStyleCnt="0"/>
      <dgm:spPr/>
    </dgm:pt>
    <dgm:pt modelId="{9A914EE9-8CEA-4FE1-A282-E52D09F41CB2}" type="pres">
      <dgm:prSet presAssocID="{08316EB2-E1D7-4804-B358-6DA300609FE9}" presName="parTx" presStyleLbl="alignNode1" presStyleIdx="0" presStyleCnt="4">
        <dgm:presLayoutVars>
          <dgm:chMax val="0"/>
          <dgm:chPref val="0"/>
          <dgm:bulletEnabled val="1"/>
        </dgm:presLayoutVars>
      </dgm:prSet>
      <dgm:spPr/>
    </dgm:pt>
    <dgm:pt modelId="{3700A0C2-E7B5-45CB-85A0-539908F7F0CC}" type="pres">
      <dgm:prSet presAssocID="{08316EB2-E1D7-4804-B358-6DA300609FE9}" presName="desTx" presStyleLbl="alignAccFollowNode1" presStyleIdx="0" presStyleCnt="4">
        <dgm:presLayoutVars>
          <dgm:bulletEnabled val="1"/>
        </dgm:presLayoutVars>
      </dgm:prSet>
      <dgm:spPr/>
    </dgm:pt>
    <dgm:pt modelId="{BACCAC04-4C4D-4DB3-979E-56FD4FC74888}" type="pres">
      <dgm:prSet presAssocID="{D8F4D70C-D78A-4DFE-B664-921F7F0EEEF5}" presName="space" presStyleCnt="0"/>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1"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1" presStyleCnt="4">
        <dgm:presLayoutVars>
          <dgm:bulletEnabled val="1"/>
        </dgm:presLayoutVars>
      </dgm:prSet>
      <dgm:spPr/>
    </dgm:pt>
    <dgm:pt modelId="{38560E78-7567-47F6-9CC2-DCB04AD71EE7}" type="pres">
      <dgm:prSet presAssocID="{D2AE7A8F-AB49-4FEC-AEC4-811900BE0212}"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D1493F0B-F101-4073-9068-02C8B92BA33A}" type="presOf" srcId="{ED203C89-21FF-4687-98A0-B9E292D7CDCD}" destId="{66F99EEA-1E0C-45EB-AE45-77B86E8416BB}" srcOrd="0" destOrd="1" presId="urn:microsoft.com/office/officeart/2005/8/layout/hList1"/>
    <dgm:cxn modelId="{20171814-BF35-4216-A45D-00114B0C999A}" type="presOf" srcId="{1271580C-D261-42DC-9E54-91A2352EF24E}" destId="{3700A0C2-E7B5-45CB-85A0-539908F7F0CC}" srcOrd="0" destOrd="0" presId="urn:microsoft.com/office/officeart/2005/8/layout/hList1"/>
    <dgm:cxn modelId="{5BDB0319-9343-40F1-B691-CAB08879F191}" type="presOf" srcId="{08316EB2-E1D7-4804-B358-6DA300609FE9}" destId="{9A914EE9-8CEA-4FE1-A282-E52D09F41CB2}" srcOrd="0" destOrd="0" presId="urn:microsoft.com/office/officeart/2005/8/layout/hList1"/>
    <dgm:cxn modelId="{F0207828-BDC5-4C09-A709-AE47F5714DFC}" type="presOf" srcId="{318AEEB3-AE0E-4096-A469-F44DBEDEE986}" destId="{C72747A7-F199-494B-804F-719773B78941}" srcOrd="0" destOrd="0" presId="urn:microsoft.com/office/officeart/2005/8/layout/hList1"/>
    <dgm:cxn modelId="{0424B743-3E24-4D2E-B851-15928C305BAD}" type="presOf" srcId="{8E553809-A0C2-478D-B5C7-8B417F9CD768}" destId="{BAAD382C-9902-4641-BDBD-37B317C0E0C6}" srcOrd="0" destOrd="1"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4EBB556C-8D2D-4BAA-B905-61AA23D4D2DC}" type="presOf" srcId="{C2698D74-AB7E-4C5E-B0BB-2B7F73EC0F8E}" destId="{BAAD382C-9902-4641-BDBD-37B317C0E0C6}" srcOrd="0" destOrd="0"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1" destOrd="0" parTransId="{96112657-E380-4EDF-A2BD-4F0D49A53FA1}" sibTransId="{D2AE7A8F-AB49-4FEC-AEC4-811900BE0212}"/>
    <dgm:cxn modelId="{D4DC9775-D6E9-4FD0-A68E-93323F1C9A49}" srcId="{08316EB2-E1D7-4804-B358-6DA300609FE9}" destId="{1271580C-D261-42DC-9E54-91A2352EF24E}" srcOrd="0" destOrd="0" parTransId="{C253F0E8-740D-4344-AB71-B720DF9796C7}" sibTransId="{60FF7FB4-C8D2-4C62-BAC7-F04DEB77653D}"/>
    <dgm:cxn modelId="{52D07A82-64D3-46C4-A736-6102CFD3686B}" type="presOf" srcId="{DC505DD8-9B20-47D5-BF4A-A1BD7F81BBEB}" destId="{8F2B4E14-28F7-4589-BE07-BEDC541B42AD}" srcOrd="0" destOrd="0" presId="urn:microsoft.com/office/officeart/2005/8/layout/hList1"/>
    <dgm:cxn modelId="{CB582194-D148-4533-9D9E-3A2B8D527F5A}" type="presOf" srcId="{ECB1C531-E867-4F89-90F2-AA45E1F420EF}" destId="{66F99EEA-1E0C-45EB-AE45-77B86E8416BB}" srcOrd="0" destOrd="0" presId="urn:microsoft.com/office/officeart/2005/8/layout/hList1"/>
    <dgm:cxn modelId="{09F0BEA0-3528-47B7-A0D2-3A8CBB098E56}" type="presOf" srcId="{CE5E264B-80AD-44F9-A1E4-53CFBB7F9390}" destId="{959AD79C-2C17-440A-A052-B160D3005D09}"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D53DF8B1-8FCF-46A8-8A77-7128C4AB256A}" srcId="{DC505DD8-9B20-47D5-BF4A-A1BD7F81BBEB}" destId="{ECB1C531-E867-4F89-90F2-AA45E1F420EF}" srcOrd="0" destOrd="0" parTransId="{5D52A349-FAD3-4AD2-9858-73CF6D6ECBC1}" sibTransId="{7F03FA40-3D3E-498F-8B1D-D736904AEE29}"/>
    <dgm:cxn modelId="{4088A1BB-F529-4403-A670-2859142D7240}" srcId="{318AEEB3-AE0E-4096-A469-F44DBEDEE986}" destId="{C2698D74-AB7E-4C5E-B0BB-2B7F73EC0F8E}" srcOrd="0" destOrd="0" parTransId="{1DA22402-18ED-4435-BBBC-CB220F85C1F1}" sibTransId="{4820BD0D-40E4-4A6F-8E1D-A13293BFE7B0}"/>
    <dgm:cxn modelId="{72D7F6CF-5053-4F6F-8ECD-6AE3FE9BFED2}" type="presOf" srcId="{3D563F8E-1150-4C27-A5C8-C86602728644}" destId="{959AD79C-2C17-440A-A052-B160D3005D09}" srcOrd="0" destOrd="0" presId="urn:microsoft.com/office/officeart/2005/8/layout/hList1"/>
    <dgm:cxn modelId="{D4B1C2D2-A3F3-477D-BEE1-1F3474E61931}" type="presOf" srcId="{B18018F9-4253-4DBD-AFB4-CBA09ECAEE5E}" destId="{82670590-9295-4F59-9A04-1DFB9A970D49}"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B86083E4-4417-4C2D-9FCD-852A9B96A88C}" srcId="{8DEB1719-8B3F-4B5F-9074-81D299B43D74}" destId="{08316EB2-E1D7-4804-B358-6DA300609FE9}" srcOrd="0" destOrd="0" parTransId="{EA39641F-51D8-443F-B6D1-6A4C5F39E014}" sibTransId="{D8F4D70C-D78A-4DFE-B664-921F7F0EEEF5}"/>
    <dgm:cxn modelId="{751AC3EB-180B-4FCE-85C2-D004956D0C07}" srcId="{318AEEB3-AE0E-4096-A469-F44DBEDEE986}" destId="{8E553809-A0C2-478D-B5C7-8B417F9CD768}" srcOrd="1" destOrd="0" parTransId="{0D80F5E7-3983-4003-91C3-88B19597595C}" sibTransId="{764F6B83-A0C5-4641-A7B6-A7E601C71708}"/>
    <dgm:cxn modelId="{25DCC5F5-75E9-4591-94AD-EBCD29D89C44}" srcId="{B18018F9-4253-4DBD-AFB4-CBA09ECAEE5E}" destId="{CE5E264B-80AD-44F9-A1E4-53CFBB7F9390}" srcOrd="1" destOrd="0" parTransId="{0DCFAC98-B011-4FB9-9F5D-8AD10C0A92AE}" sibTransId="{6E190999-2EF7-4F2E-95DA-4560616EA895}"/>
    <dgm:cxn modelId="{9E6119F1-49AA-4AAB-9EA7-00E009BBB7CE}" type="presParOf" srcId="{529499F5-4201-463E-AF20-F6408E93AC18}" destId="{173613A6-6F0E-4270-8C0A-8197280F4463}" srcOrd="0" destOrd="0" presId="urn:microsoft.com/office/officeart/2005/8/layout/hList1"/>
    <dgm:cxn modelId="{EBDE72AA-6595-4F22-A044-0239B616964E}" type="presParOf" srcId="{173613A6-6F0E-4270-8C0A-8197280F4463}" destId="{9A914EE9-8CEA-4FE1-A282-E52D09F41CB2}" srcOrd="0" destOrd="0" presId="urn:microsoft.com/office/officeart/2005/8/layout/hList1"/>
    <dgm:cxn modelId="{EAE561B6-02AD-4223-92C9-32968142D335}" type="presParOf" srcId="{173613A6-6F0E-4270-8C0A-8197280F4463}" destId="{3700A0C2-E7B5-45CB-85A0-539908F7F0CC}" srcOrd="1" destOrd="0" presId="urn:microsoft.com/office/officeart/2005/8/layout/hList1"/>
    <dgm:cxn modelId="{416EADD9-D9CE-4AC0-8ADE-AA17C7951CB6}" type="presParOf" srcId="{529499F5-4201-463E-AF20-F6408E93AC18}" destId="{BACCAC04-4C4D-4DB3-979E-56FD4FC74888}" srcOrd="1" destOrd="0" presId="urn:microsoft.com/office/officeart/2005/8/layout/hList1"/>
    <dgm:cxn modelId="{DAE1A381-1706-4E11-B1A8-DCB34B81F3E0}" type="presParOf" srcId="{529499F5-4201-463E-AF20-F6408E93AC18}" destId="{27877491-C329-4131-A91B-47E871BF1B31}" srcOrd="2" destOrd="0" presId="urn:microsoft.com/office/officeart/2005/8/layout/hList1"/>
    <dgm:cxn modelId="{204AC474-0E01-4413-A6AF-B6973B825FB9}" type="presParOf" srcId="{27877491-C329-4131-A91B-47E871BF1B31}" destId="{C72747A7-F199-494B-804F-719773B78941}" srcOrd="0" destOrd="0" presId="urn:microsoft.com/office/officeart/2005/8/layout/hList1"/>
    <dgm:cxn modelId="{3B2394B8-042C-47E8-9061-0BE61103C151}" type="presParOf" srcId="{27877491-C329-4131-A91B-47E871BF1B31}" destId="{BAAD382C-9902-4641-BDBD-37B317C0E0C6}" srcOrd="1" destOrd="0" presId="urn:microsoft.com/office/officeart/2005/8/layout/hList1"/>
    <dgm:cxn modelId="{6C0CE714-4A06-4B24-B450-3CD856CEB05E}" type="presParOf" srcId="{529499F5-4201-463E-AF20-F6408E93AC18}" destId="{38560E78-7567-47F6-9CC2-DCB04AD71EE7}" srcOrd="3" destOrd="0" presId="urn:microsoft.com/office/officeart/2005/8/layout/hList1"/>
    <dgm:cxn modelId="{8716E04F-4D5B-461A-A826-28C10566B26D}" type="presParOf" srcId="{529499F5-4201-463E-AF20-F6408E93AC18}" destId="{5195A416-2942-4E8A-BED5-B61579EE7D50}" srcOrd="4" destOrd="0" presId="urn:microsoft.com/office/officeart/2005/8/layout/hList1"/>
    <dgm:cxn modelId="{DD0C5B45-2058-4733-97A0-00CC915341FF}" type="presParOf" srcId="{5195A416-2942-4E8A-BED5-B61579EE7D50}" destId="{82670590-9295-4F59-9A04-1DFB9A970D49}" srcOrd="0" destOrd="0" presId="urn:microsoft.com/office/officeart/2005/8/layout/hList1"/>
    <dgm:cxn modelId="{0C2A1AE4-7A0C-41EB-848D-023033222471}" type="presParOf" srcId="{5195A416-2942-4E8A-BED5-B61579EE7D50}" destId="{959AD79C-2C17-440A-A052-B160D3005D09}" srcOrd="1" destOrd="0" presId="urn:microsoft.com/office/officeart/2005/8/layout/hList1"/>
    <dgm:cxn modelId="{33B6F4F4-2903-4130-A452-76F6480235BE}" type="presParOf" srcId="{529499F5-4201-463E-AF20-F6408E93AC18}" destId="{C5B9089D-83AF-4A69-A43E-24761F368261}" srcOrd="5" destOrd="0" presId="urn:microsoft.com/office/officeart/2005/8/layout/hList1"/>
    <dgm:cxn modelId="{8AE5D503-FA45-4C80-8AF1-299ABBF8C077}" type="presParOf" srcId="{529499F5-4201-463E-AF20-F6408E93AC18}" destId="{3FB3A8A9-D55D-4BB4-8393-A493732A8876}" srcOrd="6" destOrd="0" presId="urn:microsoft.com/office/officeart/2005/8/layout/hList1"/>
    <dgm:cxn modelId="{07C836C8-EA0E-47E5-8067-B60463571915}" type="presParOf" srcId="{3FB3A8A9-D55D-4BB4-8393-A493732A8876}" destId="{8F2B4E14-28F7-4589-BE07-BEDC541B42AD}" srcOrd="0" destOrd="0" presId="urn:microsoft.com/office/officeart/2005/8/layout/hList1"/>
    <dgm:cxn modelId="{7BD80067-1B7B-494A-AB1A-72FD25633F5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57B519-6075-4A1C-AEC4-BD98B246028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78B22B75-4A19-42C0-ADE4-254A014C38E0}">
      <dgm:prSet custT="1"/>
      <dgm:spPr/>
      <dgm:t>
        <a:bodyPr/>
        <a:lstStyle/>
        <a:p>
          <a:r>
            <a:rPr lang="en-US" sz="2400" baseline="0" dirty="0"/>
            <a:t>Support for  two concurrency models</a:t>
          </a:r>
          <a:endParaRPr lang="en-US" sz="2400" dirty="0"/>
        </a:p>
      </dgm:t>
    </dgm:pt>
    <dgm:pt modelId="{80570C62-51E5-4ABF-9561-584D95CD5DFE}" type="parTrans" cxnId="{B74C9D71-034A-490A-8C79-7F03EBEE7FFD}">
      <dgm:prSet/>
      <dgm:spPr/>
      <dgm:t>
        <a:bodyPr/>
        <a:lstStyle/>
        <a:p>
          <a:endParaRPr lang="en-US"/>
        </a:p>
      </dgm:t>
    </dgm:pt>
    <dgm:pt modelId="{CA4AD4E4-5F26-4A5C-B259-F6832D969F44}" type="sibTrans" cxnId="{B74C9D71-034A-490A-8C79-7F03EBEE7FFD}">
      <dgm:prSet/>
      <dgm:spPr/>
      <dgm:t>
        <a:bodyPr/>
        <a:lstStyle/>
        <a:p>
          <a:endParaRPr lang="en-US"/>
        </a:p>
      </dgm:t>
    </dgm:pt>
    <dgm:pt modelId="{490BA3E6-07A1-4E7C-9DDC-584CB907D10C}">
      <dgm:prSet custT="1"/>
      <dgm:spPr/>
      <dgm:t>
        <a:bodyPr/>
        <a:lstStyle/>
        <a:p>
          <a:r>
            <a:rPr lang="en-US" sz="2400" baseline="0" dirty="0"/>
            <a:t>Pessimistic concurrency</a:t>
          </a:r>
          <a:endParaRPr lang="en-US" sz="24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400" baseline="0" dirty="0"/>
            <a:t>Optimistic concurrency</a:t>
          </a:r>
          <a:endParaRPr lang="en-US" sz="24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EBA5EE09-F567-4A51-865E-5C80152FCE57}" type="pres">
      <dgm:prSet presAssocID="{0E57B519-6075-4A1C-AEC4-BD98B246028C}" presName="Name0" presStyleCnt="0">
        <dgm:presLayoutVars>
          <dgm:dir/>
          <dgm:animLvl val="lvl"/>
          <dgm:resizeHandles val="exact"/>
        </dgm:presLayoutVars>
      </dgm:prSet>
      <dgm:spPr/>
    </dgm:pt>
    <dgm:pt modelId="{02C6201F-B9F2-45D5-9F22-B9D1E8FC06F8}" type="pres">
      <dgm:prSet presAssocID="{78B22B75-4A19-42C0-ADE4-254A014C38E0}" presName="linNode" presStyleCnt="0"/>
      <dgm:spPr/>
    </dgm:pt>
    <dgm:pt modelId="{3498B1E1-3987-4819-AB5F-60DA57A10CC0}" type="pres">
      <dgm:prSet presAssocID="{78B22B75-4A19-42C0-ADE4-254A014C38E0}" presName="parentText" presStyleLbl="node1" presStyleIdx="0" presStyleCnt="1">
        <dgm:presLayoutVars>
          <dgm:chMax val="1"/>
          <dgm:bulletEnabled val="1"/>
        </dgm:presLayoutVars>
      </dgm:prSet>
      <dgm:spPr/>
    </dgm:pt>
    <dgm:pt modelId="{9C39E001-EF04-4441-A590-BA4F7098EEE9}" type="pres">
      <dgm:prSet presAssocID="{78B22B75-4A19-42C0-ADE4-254A014C38E0}" presName="descendantText" presStyleLbl="alignAccFollowNode1" presStyleIdx="0" presStyleCnt="1">
        <dgm:presLayoutVars>
          <dgm:bulletEnabled val="1"/>
        </dgm:presLayoutVars>
      </dgm:prSet>
      <dgm:spPr/>
    </dgm:pt>
  </dgm:ptLst>
  <dgm:cxnLst>
    <dgm:cxn modelId="{A2505A12-A84A-4BA7-BDF6-316FA4127D07}" type="presOf" srcId="{93F93A64-6100-49AE-8A38-7FE6B9A98F46}" destId="{9C39E001-EF04-4441-A590-BA4F7098EEE9}" srcOrd="0" destOrd="4" presId="urn:microsoft.com/office/officeart/2005/8/layout/vList5"/>
    <dgm:cxn modelId="{6C818B16-53F1-40E1-8C2A-16E25706DC57}" type="presOf" srcId="{78B22B75-4A19-42C0-ADE4-254A014C38E0}" destId="{3498B1E1-3987-4819-AB5F-60DA57A10CC0}" srcOrd="0" destOrd="0" presId="urn:microsoft.com/office/officeart/2005/8/layout/vList5"/>
    <dgm:cxn modelId="{A6B61F25-E65B-4464-82A9-6FADE44FFBC8}" type="presOf" srcId="{19B26356-DB59-4DD8-A21F-E3B857F79ABF}" destId="{9C39E001-EF04-4441-A590-BA4F7098EEE9}" srcOrd="0" destOrd="3" presId="urn:microsoft.com/office/officeart/2005/8/layout/vList5"/>
    <dgm:cxn modelId="{A781A62B-FA11-4A6F-8D62-B59C9E04B2CD}" srcId="{19B26356-DB59-4DD8-A21F-E3B857F79ABF}" destId="{93F93A64-6100-49AE-8A38-7FE6B9A98F46}" srcOrd="0" destOrd="0" parTransId="{AF483BD0-9DA6-40C4-825C-C6421356F779}" sibTransId="{DB4EEE82-DF35-40DD-AF58-83168CEC8068}"/>
    <dgm:cxn modelId="{A5EEA261-B95E-4493-811F-F419F8A1A47C}" srcId="{490BA3E6-07A1-4E7C-9DDC-584CB907D10C}" destId="{3DC195AD-752E-4BE7-B234-BEA144E8F85A}" srcOrd="1" destOrd="0" parTransId="{00D2D275-0503-4F17-A2B9-8D44DBB0E7E7}" sibTransId="{EA0A3467-A492-4343-9055-F42F53EC04F5}"/>
    <dgm:cxn modelId="{B74C9D71-034A-490A-8C79-7F03EBEE7FFD}" srcId="{0E57B519-6075-4A1C-AEC4-BD98B246028C}" destId="{78B22B75-4A19-42C0-ADE4-254A014C38E0}" srcOrd="0" destOrd="0" parTransId="{80570C62-51E5-4ABF-9561-584D95CD5DFE}" sibTransId="{CA4AD4E4-5F26-4A5C-B259-F6832D969F44}"/>
    <dgm:cxn modelId="{71951058-C486-442A-9306-26AFDC72C1BF}" srcId="{78B22B75-4A19-42C0-ADE4-254A014C38E0}" destId="{490BA3E6-07A1-4E7C-9DDC-584CB907D10C}" srcOrd="0" destOrd="0" parTransId="{F62392A4-7575-4F2D-9433-9F8B0C955B3A}" sibTransId="{181D7A88-633C-453E-8DB4-2F5AA2C4E828}"/>
    <dgm:cxn modelId="{927ABE7D-D7DE-47CF-BC50-C5FC24593352}" type="presOf" srcId="{0E57B519-6075-4A1C-AEC4-BD98B246028C}" destId="{EBA5EE09-F567-4A51-865E-5C80152FCE57}" srcOrd="0" destOrd="0" presId="urn:microsoft.com/office/officeart/2005/8/layout/vList5"/>
    <dgm:cxn modelId="{74595A94-83BA-4EDD-B463-DB209427CFF4}" srcId="{490BA3E6-07A1-4E7C-9DDC-584CB907D10C}" destId="{5363A941-80CF-4490-9471-79CF73858F7F}" srcOrd="0" destOrd="0" parTransId="{490E1743-AF84-49B6-A4CA-91B1D8477C1E}" sibTransId="{66C996F4-28A0-4189-A1E8-42270A7A7CE3}"/>
    <dgm:cxn modelId="{692A43B6-60E3-4BE7-A1C1-0B81A1C68EE8}" type="presOf" srcId="{490BA3E6-07A1-4E7C-9DDC-584CB907D10C}" destId="{9C39E001-EF04-4441-A590-BA4F7098EEE9}" srcOrd="0" destOrd="0" presId="urn:microsoft.com/office/officeart/2005/8/layout/vList5"/>
    <dgm:cxn modelId="{4BCCCBBB-71FC-468D-AC76-AB3316FC4F7E}" type="presOf" srcId="{5363A941-80CF-4490-9471-79CF73858F7F}" destId="{9C39E001-EF04-4441-A590-BA4F7098EEE9}" srcOrd="0" destOrd="1" presId="urn:microsoft.com/office/officeart/2005/8/layout/vList5"/>
    <dgm:cxn modelId="{E1A47BCC-40C3-4382-A0C6-4985F454D63C}" srcId="{78B22B75-4A19-42C0-ADE4-254A014C38E0}" destId="{19B26356-DB59-4DD8-A21F-E3B857F79ABF}" srcOrd="1" destOrd="0" parTransId="{73CEF96E-4840-4F8A-8353-1530AFFF5EE6}" sibTransId="{85191993-CDDD-4744-8B30-9B28AC97F22D}"/>
    <dgm:cxn modelId="{EE2AA2F2-35A1-40DA-9499-56A0E4D81C63}" type="presOf" srcId="{3DC195AD-752E-4BE7-B234-BEA144E8F85A}" destId="{9C39E001-EF04-4441-A590-BA4F7098EEE9}" srcOrd="0" destOrd="2" presId="urn:microsoft.com/office/officeart/2005/8/layout/vList5"/>
    <dgm:cxn modelId="{34C774F5-51AE-49F9-AE2E-917F072BF1CF}" type="presParOf" srcId="{EBA5EE09-F567-4A51-865E-5C80152FCE57}" destId="{02C6201F-B9F2-45D5-9F22-B9D1E8FC06F8}" srcOrd="0" destOrd="0" presId="urn:microsoft.com/office/officeart/2005/8/layout/vList5"/>
    <dgm:cxn modelId="{3477BCBB-F196-4EAB-A439-8A625292E80E}" type="presParOf" srcId="{02C6201F-B9F2-45D5-9F22-B9D1E8FC06F8}" destId="{3498B1E1-3987-4819-AB5F-60DA57A10CC0}" srcOrd="0" destOrd="0" presId="urn:microsoft.com/office/officeart/2005/8/layout/vList5"/>
    <dgm:cxn modelId="{FF928634-D326-4759-9E20-656E0277010D}" type="presParOf" srcId="{02C6201F-B9F2-45D5-9F22-B9D1E8FC06F8}" destId="{9C39E001-EF04-4441-A590-BA4F7098EE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isolation level?</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C9B570C0-6B7B-4EE4-A17B-6BCF647F8FE6}">
      <dgm:prSet custT="1"/>
      <dgm:spPr/>
      <dgm:t>
        <a:bodyPr/>
        <a:lstStyle/>
        <a:p>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gm:t>
    </dgm:pt>
    <dgm:pt modelId="{0F973070-7570-4022-BB79-A2988AF4724D}" type="parTrans" cxnId="{E7A5A81B-6038-4530-8AC3-984A69EF07DE}">
      <dgm:prSet/>
      <dgm:spPr/>
    </dgm:pt>
    <dgm:pt modelId="{4DE8C0CD-CA38-44E4-8DD3-58F2E71E7737}" type="sibTrans" cxnId="{E7A5A81B-6038-4530-8AC3-984A69EF07DE}">
      <dgm:prSet/>
      <dgm:spPr/>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3">
        <dgm:presLayoutVars>
          <dgm:chMax val="0"/>
          <dgm:bulletEnabled val="1"/>
        </dgm:presLayoutVars>
      </dgm:prSet>
      <dgm:spPr/>
    </dgm:pt>
    <dgm:pt modelId="{A062A3BC-EDA8-4050-8D63-46C383F9C8DF}" type="pres">
      <dgm:prSet presAssocID="{3FBAB6A2-0607-4274-9C0A-0E5D7E46D320}" presName="spacer" presStyleCnt="0"/>
      <dgm:spPr/>
    </dgm:pt>
    <dgm:pt modelId="{7223E95E-2C59-4685-B725-F9F0CE73B562}" type="pres">
      <dgm:prSet presAssocID="{C9B570C0-6B7B-4EE4-A17B-6BCF647F8FE6}"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E7A5A81B-6038-4530-8AC3-984A69EF07DE}" srcId="{15A7774C-B622-4F48-8F7B-AF1AAB74E997}" destId="{C9B570C0-6B7B-4EE4-A17B-6BCF647F8FE6}" srcOrd="2" destOrd="0" parTransId="{0F973070-7570-4022-BB79-A2988AF4724D}" sibTransId="{4DE8C0CD-CA38-44E4-8DD3-58F2E71E7737}"/>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84EB54DA-8517-41D7-8383-0B41F719A86C}" type="presOf" srcId="{C9B570C0-6B7B-4EE4-A17B-6BCF647F8FE6}" destId="{7223E95E-2C59-4685-B725-F9F0CE73B56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DAA2FE53-DA82-41E2-BF7D-A5239EB275AF}" type="presParOf" srcId="{97400BD5-14CE-4761-8A6A-64BC46D23158}" destId="{A062A3BC-EDA8-4050-8D63-46C383F9C8DF}" srcOrd="3" destOrd="0" presId="urn:microsoft.com/office/officeart/2005/8/layout/vList2"/>
    <dgm:cxn modelId="{831E2708-AF5A-43A3-82D4-AFCCC47B5C22}" type="presParOf" srcId="{97400BD5-14CE-4761-8A6A-64BC46D23158}" destId="{7223E95E-2C59-4685-B725-F9F0CE73B5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6CDED937-79B4-4F80-A5DB-4F9325911C2F}">
      <dgm:prSet custT="1"/>
      <dgm:spPr/>
      <dgm:t>
        <a:bodyPr/>
        <a:lstStyle/>
        <a:p>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000" baseline="0" dirty="0">
              <a:latin typeface="+mn-lt"/>
            </a:rPr>
            <a:t>Intent locks are acquired before a lock placed at the lower level.</a:t>
          </a:r>
          <a:endParaRPr lang="en-US" sz="20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000" baseline="0" dirty="0">
              <a:latin typeface="+mn-lt"/>
            </a:rPr>
            <a:t>Intent locks serve two purposes:</a:t>
          </a:r>
          <a:endParaRPr lang="en-US" sz="20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3C7DF28-1880-4E74-B16C-3B17B849D86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pt-PT"/>
        </a:p>
      </dgm:t>
    </dgm:pt>
    <dgm:pt modelId="{BAB460F7-3061-4866-BB80-811CCC5B7381}">
      <dgm:prSet/>
      <dgm:spPr>
        <a:xfrm>
          <a:off x="0" y="3353568"/>
          <a:ext cx="8128000" cy="617759"/>
        </a:xfrm>
      </dgm:spPr>
      <dgm:t>
        <a:bodyPr/>
        <a:lstStyle/>
        <a:p>
          <a:r>
            <a:rPr lang="en-US"/>
            <a:t>LCK_xx</a:t>
          </a:r>
          <a:endParaRPr lang="pt-PT"/>
        </a:p>
      </dgm:t>
    </dgm:pt>
    <dgm:pt modelId="{5169D4E6-69F0-441C-A93D-D59FC68E71E2}" type="parTrans" cxnId="{40C22119-8943-4F91-A0AC-42C5605116C4}">
      <dgm:prSet/>
      <dgm:spPr/>
      <dgm:t>
        <a:bodyPr/>
        <a:lstStyle/>
        <a:p>
          <a:endParaRPr lang="pt-PT"/>
        </a:p>
      </dgm:t>
    </dgm:pt>
    <dgm:pt modelId="{565DE5A3-17EE-454F-827F-3B32332E87C2}" type="sibTrans" cxnId="{40C22119-8943-4F91-A0AC-42C5605116C4}">
      <dgm:prSet/>
      <dgm:spPr/>
      <dgm:t>
        <a:bodyPr/>
        <a:lstStyle/>
        <a:p>
          <a:endParaRPr lang="pt-PT"/>
        </a:p>
      </dgm:t>
    </dgm:pt>
    <dgm:pt modelId="{B505B8A0-4E19-4EB6-BFD5-DDC1D249D7C3}">
      <dgm:prSet/>
      <dgm:spPr>
        <a:xfrm>
          <a:off x="0" y="3971328"/>
          <a:ext cx="8128000" cy="1639440"/>
        </a:xfrm>
      </dgm:spPr>
      <dgm:t>
        <a:bodyPr/>
        <a:lstStyle/>
        <a:p>
          <a:r>
            <a:rPr lang="en-US" dirty="0"/>
            <a:t>Indicates contention for access to locked resources such as index keys or pages.</a:t>
          </a:r>
          <a:endParaRPr lang="pt-PT" dirty="0"/>
        </a:p>
      </dgm:t>
    </dgm:pt>
    <dgm:pt modelId="{6966D7D9-543C-455C-AFFD-DA55B66035B7}" type="parTrans" cxnId="{918B8553-0251-4FBD-AF3B-06B19F34EC5F}">
      <dgm:prSet/>
      <dgm:spPr/>
      <dgm:t>
        <a:bodyPr/>
        <a:lstStyle/>
        <a:p>
          <a:endParaRPr lang="pt-PT"/>
        </a:p>
      </dgm:t>
    </dgm:pt>
    <dgm:pt modelId="{EA01E653-1376-4CA4-839D-E642EC6C26A0}" type="sibTrans" cxnId="{918B8553-0251-4FBD-AF3B-06B19F34EC5F}">
      <dgm:prSet/>
      <dgm:spPr/>
      <dgm:t>
        <a:bodyPr/>
        <a:lstStyle/>
        <a:p>
          <a:endParaRPr lang="pt-PT"/>
        </a:p>
      </dgm:t>
    </dgm:pt>
    <dgm:pt modelId="{2748451C-9BBD-43C7-B2F2-A9CA746CFFEF}">
      <dgm:prSet/>
      <dgm:spPr>
        <a:xfrm>
          <a:off x="0" y="3971328"/>
          <a:ext cx="8128000" cy="1639440"/>
        </a:xfrm>
      </dgm:spPr>
      <dgm:t>
        <a:bodyPr/>
        <a:lstStyle/>
        <a:p>
          <a:r>
            <a:rPr lang="en-US" dirty="0"/>
            <a:t>Examine the transactions Isolation Level, maybe using a less concurrent such as SERIALIZABLE.</a:t>
          </a:r>
          <a:endParaRPr lang="pt-PT" dirty="0"/>
        </a:p>
      </dgm:t>
    </dgm:pt>
    <dgm:pt modelId="{90A34F19-F298-451F-B9C4-54B106A2E142}" type="parTrans" cxnId="{19023695-09F8-448F-A669-77BB5BC6D770}">
      <dgm:prSet/>
      <dgm:spPr/>
      <dgm:t>
        <a:bodyPr/>
        <a:lstStyle/>
        <a:p>
          <a:endParaRPr lang="pt-PT"/>
        </a:p>
      </dgm:t>
    </dgm:pt>
    <dgm:pt modelId="{0FF3AF83-8A4F-4542-A543-DADE8F21B0BE}" type="sibTrans" cxnId="{19023695-09F8-448F-A669-77BB5BC6D770}">
      <dgm:prSet/>
      <dgm:spPr/>
      <dgm:t>
        <a:bodyPr/>
        <a:lstStyle/>
        <a:p>
          <a:endParaRPr lang="pt-PT"/>
        </a:p>
      </dgm:t>
    </dgm:pt>
    <dgm:pt modelId="{3CDDFDFF-9E95-4ED0-9D1E-22725F2FB3E7}">
      <dgm:prSet/>
      <dgm:spPr>
        <a:xfrm>
          <a:off x="0" y="3971328"/>
          <a:ext cx="8128000" cy="1639440"/>
        </a:xfrm>
      </dgm:spPr>
      <dgm:t>
        <a:bodyPr/>
        <a:lstStyle/>
        <a:p>
          <a:r>
            <a:rPr lang="en-US"/>
            <a:t>Look for queries that do large serialized UPSERTs.</a:t>
          </a:r>
          <a:endParaRPr lang="pt-PT"/>
        </a:p>
      </dgm:t>
    </dgm:pt>
    <dgm:pt modelId="{4078089B-6653-4F6D-A30A-596E51E85050}" type="parTrans" cxnId="{CC9054AC-63F8-443B-BD0F-931227972357}">
      <dgm:prSet/>
      <dgm:spPr/>
      <dgm:t>
        <a:bodyPr/>
        <a:lstStyle/>
        <a:p>
          <a:endParaRPr lang="pt-PT"/>
        </a:p>
      </dgm:t>
    </dgm:pt>
    <dgm:pt modelId="{E32B17EB-E330-4FE6-ACEF-7B07A0D691FD}" type="sibTrans" cxnId="{CC9054AC-63F8-443B-BD0F-931227972357}">
      <dgm:prSet/>
      <dgm:spPr/>
      <dgm:t>
        <a:bodyPr/>
        <a:lstStyle/>
        <a:p>
          <a:endParaRPr lang="pt-PT"/>
        </a:p>
      </dgm:t>
    </dgm:pt>
    <dgm:pt modelId="{194E6176-8D48-4E57-A348-893A2238C196}" type="pres">
      <dgm:prSet presAssocID="{53C7DF28-1880-4E74-B16C-3B17B849D864}" presName="linear" presStyleCnt="0">
        <dgm:presLayoutVars>
          <dgm:dir/>
          <dgm:animLvl val="lvl"/>
          <dgm:resizeHandles val="exact"/>
        </dgm:presLayoutVars>
      </dgm:prSet>
      <dgm:spPr/>
    </dgm:pt>
    <dgm:pt modelId="{EAAB6083-6673-4FD3-954D-90E2424C673D}" type="pres">
      <dgm:prSet presAssocID="{BAB460F7-3061-4866-BB80-811CCC5B7381}" presName="parentLin" presStyleCnt="0"/>
      <dgm:spPr/>
    </dgm:pt>
    <dgm:pt modelId="{23C682BE-FC92-44A2-A2CE-A3643D5DD05B}" type="pres">
      <dgm:prSet presAssocID="{BAB460F7-3061-4866-BB80-811CCC5B7381}" presName="parentLeftMargin" presStyleLbl="node1" presStyleIdx="0" presStyleCnt="1"/>
      <dgm:spPr>
        <a:prstGeom prst="roundRect">
          <a:avLst/>
        </a:prstGeom>
      </dgm:spPr>
    </dgm:pt>
    <dgm:pt modelId="{E548D2D9-F226-4D50-8502-DB3B697EC266}" type="pres">
      <dgm:prSet presAssocID="{BAB460F7-3061-4866-BB80-811CCC5B7381}" presName="parentText" presStyleLbl="node1" presStyleIdx="0" presStyleCnt="1">
        <dgm:presLayoutVars>
          <dgm:chMax val="0"/>
          <dgm:bulletEnabled val="1"/>
        </dgm:presLayoutVars>
      </dgm:prSet>
      <dgm:spPr/>
    </dgm:pt>
    <dgm:pt modelId="{099C0A5A-23F3-483B-9388-47CEEBB8A288}" type="pres">
      <dgm:prSet presAssocID="{BAB460F7-3061-4866-BB80-811CCC5B7381}" presName="negativeSpace" presStyleCnt="0"/>
      <dgm:spPr/>
    </dgm:pt>
    <dgm:pt modelId="{8399407F-9A27-4C41-918C-90AEC47E612E}" type="pres">
      <dgm:prSet presAssocID="{BAB460F7-3061-4866-BB80-811CCC5B7381}" presName="childText" presStyleLbl="conFgAcc1" presStyleIdx="0" presStyleCnt="1">
        <dgm:presLayoutVars>
          <dgm:bulletEnabled val="1"/>
        </dgm:presLayoutVars>
      </dgm:prSet>
      <dgm:spPr>
        <a:prstGeom prst="rect">
          <a:avLst/>
        </a:prstGeom>
      </dgm:spPr>
    </dgm:pt>
  </dgm:ptLst>
  <dgm:cxnLst>
    <dgm:cxn modelId="{01AD2311-150A-4492-9A62-D24C86F0004A}" type="presOf" srcId="{3CDDFDFF-9E95-4ED0-9D1E-22725F2FB3E7}" destId="{8399407F-9A27-4C41-918C-90AEC47E612E}" srcOrd="0" destOrd="2" presId="urn:microsoft.com/office/officeart/2005/8/layout/list1"/>
    <dgm:cxn modelId="{40C22119-8943-4F91-A0AC-42C5605116C4}" srcId="{53C7DF28-1880-4E74-B16C-3B17B849D864}" destId="{BAB460F7-3061-4866-BB80-811CCC5B7381}" srcOrd="0" destOrd="0" parTransId="{5169D4E6-69F0-441C-A93D-D59FC68E71E2}" sibTransId="{565DE5A3-17EE-454F-827F-3B32332E87C2}"/>
    <dgm:cxn modelId="{7AAFC028-B216-416E-AECA-8728DEAD5301}" type="presOf" srcId="{53C7DF28-1880-4E74-B16C-3B17B849D864}" destId="{194E6176-8D48-4E57-A348-893A2238C196}" srcOrd="0" destOrd="0" presId="urn:microsoft.com/office/officeart/2005/8/layout/list1"/>
    <dgm:cxn modelId="{918B8553-0251-4FBD-AF3B-06B19F34EC5F}" srcId="{BAB460F7-3061-4866-BB80-811CCC5B7381}" destId="{B505B8A0-4E19-4EB6-BFD5-DDC1D249D7C3}" srcOrd="0" destOrd="0" parTransId="{6966D7D9-543C-455C-AFFD-DA55B66035B7}" sibTransId="{EA01E653-1376-4CA4-839D-E642EC6C26A0}"/>
    <dgm:cxn modelId="{19023695-09F8-448F-A669-77BB5BC6D770}" srcId="{BAB460F7-3061-4866-BB80-811CCC5B7381}" destId="{2748451C-9BBD-43C7-B2F2-A9CA746CFFEF}" srcOrd="1" destOrd="0" parTransId="{90A34F19-F298-451F-B9C4-54B106A2E142}" sibTransId="{0FF3AF83-8A4F-4542-A543-DADE8F21B0BE}"/>
    <dgm:cxn modelId="{CC9054AC-63F8-443B-BD0F-931227972357}" srcId="{BAB460F7-3061-4866-BB80-811CCC5B7381}" destId="{3CDDFDFF-9E95-4ED0-9D1E-22725F2FB3E7}" srcOrd="2" destOrd="0" parTransId="{4078089B-6653-4F6D-A30A-596E51E85050}" sibTransId="{E32B17EB-E330-4FE6-ACEF-7B07A0D691FD}"/>
    <dgm:cxn modelId="{45A634AF-0492-4639-A640-FD024BA9654B}" type="presOf" srcId="{B505B8A0-4E19-4EB6-BFD5-DDC1D249D7C3}" destId="{8399407F-9A27-4C41-918C-90AEC47E612E}" srcOrd="0" destOrd="0" presId="urn:microsoft.com/office/officeart/2005/8/layout/list1"/>
    <dgm:cxn modelId="{6D92AAB3-73AC-4A13-9EE5-EE5D5030CC27}" type="presOf" srcId="{BAB460F7-3061-4866-BB80-811CCC5B7381}" destId="{23C682BE-FC92-44A2-A2CE-A3643D5DD05B}" srcOrd="0" destOrd="0" presId="urn:microsoft.com/office/officeart/2005/8/layout/list1"/>
    <dgm:cxn modelId="{3714D5B4-6F32-4AE9-9BF4-14F851A29BE1}" type="presOf" srcId="{BAB460F7-3061-4866-BB80-811CCC5B7381}" destId="{E548D2D9-F226-4D50-8502-DB3B697EC266}" srcOrd="1" destOrd="0" presId="urn:microsoft.com/office/officeart/2005/8/layout/list1"/>
    <dgm:cxn modelId="{A19215CB-8DEF-43E9-8440-763033574EC5}" type="presOf" srcId="{2748451C-9BBD-43C7-B2F2-A9CA746CFFEF}" destId="{8399407F-9A27-4C41-918C-90AEC47E612E}" srcOrd="0" destOrd="1" presId="urn:microsoft.com/office/officeart/2005/8/layout/list1"/>
    <dgm:cxn modelId="{5D514540-77D1-46FA-B14E-21694E106384}" type="presParOf" srcId="{194E6176-8D48-4E57-A348-893A2238C196}" destId="{EAAB6083-6673-4FD3-954D-90E2424C673D}" srcOrd="0" destOrd="0" presId="urn:microsoft.com/office/officeart/2005/8/layout/list1"/>
    <dgm:cxn modelId="{BE7BF325-5DBF-417B-A62A-25AC6B5A1DBE}" type="presParOf" srcId="{EAAB6083-6673-4FD3-954D-90E2424C673D}" destId="{23C682BE-FC92-44A2-A2CE-A3643D5DD05B}" srcOrd="0" destOrd="0" presId="urn:microsoft.com/office/officeart/2005/8/layout/list1"/>
    <dgm:cxn modelId="{1E36888E-4EE0-4E73-8215-0C5C94D4A559}" type="presParOf" srcId="{EAAB6083-6673-4FD3-954D-90E2424C673D}" destId="{E548D2D9-F226-4D50-8502-DB3B697EC266}" srcOrd="1" destOrd="0" presId="urn:microsoft.com/office/officeart/2005/8/layout/list1"/>
    <dgm:cxn modelId="{B6F1D046-F542-47E1-8F91-5A0C3716EF7B}" type="presParOf" srcId="{194E6176-8D48-4E57-A348-893A2238C196}" destId="{099C0A5A-23F3-483B-9388-47CEEBB8A288}" srcOrd="1" destOrd="0" presId="urn:microsoft.com/office/officeart/2005/8/layout/list1"/>
    <dgm:cxn modelId="{FF1E181B-F60C-4DA1-A367-7219E9B4F6C6}" type="presParOf" srcId="{194E6176-8D48-4E57-A348-893A2238C196}" destId="{8399407F-9A27-4C41-918C-90AEC47E612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b="0" dirty="0">
              <a:latin typeface="Segoe UI Light" panose="020B0502040204020203" pitchFamily="34" charset="0"/>
              <a:cs typeface="Segoe UI Light" panose="020B0502040204020203" pitchFamily="34" charset="0"/>
            </a:rPr>
            <a:t>What is a Lock?</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418CC07E-60A8-4964-8F8D-DE5072ACF3AE}">
      <dgm:prSet custT="1"/>
      <dgm:spPr/>
      <dgm:t>
        <a:bodyPr/>
        <a:lstStyle/>
        <a:p>
          <a:r>
            <a:rPr lang="en-US" sz="2400" b="0" dirty="0">
              <a:latin typeface="Segoe UI Light" panose="020B0502040204020203" pitchFamily="34" charset="0"/>
              <a:cs typeface="Segoe UI Light" panose="020B0502040204020203" pitchFamily="34" charset="0"/>
            </a:rPr>
            <a:t>Why is an intent lock acquired?</a:t>
          </a:r>
        </a:p>
      </dgm:t>
    </dgm:pt>
    <dgm:pt modelId="{71830CAB-A849-43AF-B52F-0AA1356AE93A}" type="parTrans" cxnId="{F2229882-6A6F-462F-BD41-A3383DD8D81A}">
      <dgm:prSet/>
      <dgm:spPr/>
      <dgm:t>
        <a:bodyPr/>
        <a:lstStyle/>
        <a:p>
          <a:endParaRPr lang="en-US" sz="2800"/>
        </a:p>
      </dgm:t>
    </dgm:pt>
    <dgm:pt modelId="{83A99661-D9FA-4C77-A79E-390DBD588621}" type="sibTrans" cxnId="{F2229882-6A6F-462F-BD41-A3383DD8D81A}">
      <dgm:prSet/>
      <dgm:spPr/>
      <dgm:t>
        <a:bodyPr/>
        <a:lstStyle/>
        <a:p>
          <a:endParaRPr lang="en-US" sz="2800"/>
        </a:p>
      </dgm:t>
    </dgm:pt>
    <dgm:pt modelId="{969344F5-F410-4C65-B866-8B5CFEF8952C}">
      <dgm:prSet custT="1"/>
      <dgm:spPr/>
      <dgm:t>
        <a:bodyPr/>
        <a:lstStyle/>
        <a:p>
          <a:r>
            <a:rPr lang="en-US" sz="2400" b="0" dirty="0">
              <a:latin typeface="Segoe UI Light" panose="020B0502040204020203" pitchFamily="34" charset="0"/>
              <a:cs typeface="Segoe UI Light" panose="020B0502040204020203" pitchFamily="34" charset="0"/>
            </a:rPr>
            <a:t>What is lock escalation and can it be controlled?</a:t>
          </a:r>
        </a:p>
      </dgm:t>
    </dgm:pt>
    <dgm:pt modelId="{6552ED4C-8EEE-48D3-938A-3E57ACB10186}" type="parTrans" cxnId="{5520C54B-61A7-49C1-9692-F710B713EB41}">
      <dgm:prSet/>
      <dgm:spPr/>
      <dgm:t>
        <a:bodyPr/>
        <a:lstStyle/>
        <a:p>
          <a:endParaRPr lang="en-US" sz="2800"/>
        </a:p>
      </dgm:t>
    </dgm:pt>
    <dgm:pt modelId="{A1F4F9C5-DA92-4DF6-914E-99120A40DCE0}" type="sibTrans" cxnId="{5520C54B-61A7-49C1-9692-F710B713EB41}">
      <dgm:prSet/>
      <dgm:spPr/>
      <dgm:t>
        <a:bodyPr/>
        <a:lstStyle/>
        <a:p>
          <a:endParaRPr lang="en-US" sz="2800"/>
        </a:p>
      </dgm:t>
    </dgm:pt>
    <dgm:pt modelId="{2539C4A6-E1C4-421E-9A76-43A43CD019F1}">
      <dgm:prSet custT="1"/>
      <dgm:spPr/>
      <dgm:t>
        <a:bodyPr/>
        <a:lstStyle/>
        <a:p>
          <a:r>
            <a:rPr lang="en-US" sz="2400" b="0" kern="1200" dirty="0">
              <a:latin typeface="Segoe UI Light" panose="020B0502040204020203" pitchFamily="34" charset="0"/>
              <a:ea typeface="+mn-ea"/>
              <a:cs typeface="Segoe UI Light" panose="020B0502040204020203" pitchFamily="34" charset="0"/>
            </a:rPr>
            <a:t>What are locking hints?</a:t>
          </a: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custLinFactNeighborX="-1123" custLinFactNeighborY="3777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2458F5C-D00A-4C97-8F89-270A5DD84F0A}"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0AF3312-BF6D-4659-BFDA-4C05B49CCD50}">
      <dgm:prSet custT="1"/>
      <dgm:spPr/>
      <dgm:t>
        <a:bodyPr/>
        <a:lstStyle/>
        <a:p>
          <a:r>
            <a:rPr lang="en-US" sz="2400" baseline="0" dirty="0"/>
            <a:t>Capturing blocking Information</a:t>
          </a:r>
          <a:endParaRPr lang="en-US" sz="2400" dirty="0"/>
        </a:p>
      </dgm:t>
    </dgm:pt>
    <dgm:pt modelId="{27B86253-177C-418C-BF5E-AB77AAB9AA54}" type="parTrans" cxnId="{556CBC2B-0DC6-49BB-8341-6F5CC36827FF}">
      <dgm:prSet/>
      <dgm:spPr/>
      <dgm:t>
        <a:bodyPr/>
        <a:lstStyle/>
        <a:p>
          <a:endParaRPr lang="en-US"/>
        </a:p>
      </dgm:t>
    </dgm:pt>
    <dgm:pt modelId="{EA4DF6D2-C0F3-4290-A93B-A5E949998057}" type="sibTrans" cxnId="{556CBC2B-0DC6-49BB-8341-6F5CC36827FF}">
      <dgm:prSet/>
      <dgm:spPr/>
      <dgm:t>
        <a:bodyPr/>
        <a:lstStyle/>
        <a:p>
          <a:endParaRPr lang="en-US"/>
        </a:p>
      </dgm:t>
    </dgm:pt>
    <dgm:pt modelId="{D5CA3DB9-835F-4045-932F-EBAAFEFA4323}">
      <dgm:prSet custT="1"/>
      <dgm:spPr/>
      <dgm:t>
        <a:bodyPr/>
        <a:lstStyle/>
        <a:p>
          <a:r>
            <a:rPr lang="en-US" sz="2000" baseline="0" dirty="0"/>
            <a:t>A Custom SQL scripts using DMVs that monitor locking and blocking</a:t>
          </a:r>
          <a:endParaRPr lang="en-US" sz="2000" dirty="0"/>
        </a:p>
      </dgm:t>
    </dgm:pt>
    <dgm:pt modelId="{D4869161-A6C5-4A74-9E29-CACE509032E5}" type="parTrans" cxnId="{E6236403-BCC5-4EDC-B464-5A3F73099D90}">
      <dgm:prSet/>
      <dgm:spPr/>
      <dgm:t>
        <a:bodyPr/>
        <a:lstStyle/>
        <a:p>
          <a:endParaRPr lang="en-US"/>
        </a:p>
      </dgm:t>
    </dgm:pt>
    <dgm:pt modelId="{C71517C5-DD6F-4C14-8BE4-7DE78F229EB6}" type="sibTrans" cxnId="{E6236403-BCC5-4EDC-B464-5A3F73099D90}">
      <dgm:prSet/>
      <dgm:spPr/>
      <dgm:t>
        <a:bodyPr/>
        <a:lstStyle/>
        <a:p>
          <a:endParaRPr lang="en-US"/>
        </a:p>
      </dgm:t>
    </dgm:pt>
    <dgm:pt modelId="{0AED89E4-E993-4B9C-AEAF-7F32E6F8E5C3}">
      <dgm:prSet custT="1"/>
      <dgm:spPr/>
      <dgm:t>
        <a:bodyPr/>
        <a:lstStyle/>
        <a:p>
          <a:r>
            <a:rPr lang="en-US" sz="2000" baseline="0" dirty="0"/>
            <a:t>Use SSMS standard reports i.e. Activity – All blocking transactions</a:t>
          </a:r>
          <a:endParaRPr lang="en-US" sz="2000" dirty="0"/>
        </a:p>
      </dgm:t>
    </dgm:pt>
    <dgm:pt modelId="{54061F4C-46AB-4A78-BDF4-D87E39BD90DD}" type="parTrans" cxnId="{1C08BEDC-4D8B-4471-952C-01A937FA720D}">
      <dgm:prSet/>
      <dgm:spPr/>
      <dgm:t>
        <a:bodyPr/>
        <a:lstStyle/>
        <a:p>
          <a:endParaRPr lang="en-US"/>
        </a:p>
      </dgm:t>
    </dgm:pt>
    <dgm:pt modelId="{DC746CED-CFCA-4307-BCA8-728D529D1F9D}" type="sibTrans" cxnId="{1C08BEDC-4D8B-4471-952C-01A937FA720D}">
      <dgm:prSet/>
      <dgm:spPr/>
      <dgm:t>
        <a:bodyPr/>
        <a:lstStyle/>
        <a:p>
          <a:endParaRPr lang="en-US"/>
        </a:p>
      </dgm:t>
    </dgm:pt>
    <dgm:pt modelId="{7940CD69-5B40-45D6-AA8C-C3FA56900D19}">
      <dgm:prSet custT="1"/>
      <dgm:spPr/>
      <dgm:t>
        <a:bodyPr/>
        <a:lstStyle/>
        <a:p>
          <a:r>
            <a:rPr lang="en-US" sz="2000" baseline="0" dirty="0"/>
            <a:t>Extended events - blocked process report</a:t>
          </a:r>
          <a:endParaRPr lang="en-US" sz="2000" dirty="0"/>
        </a:p>
      </dgm:t>
    </dgm:pt>
    <dgm:pt modelId="{A3E44805-4B78-45A6-A575-115B040DAC46}" type="parTrans" cxnId="{372B6AA2-6628-42DE-8FF5-77CD24DCBC8D}">
      <dgm:prSet/>
      <dgm:spPr/>
      <dgm:t>
        <a:bodyPr/>
        <a:lstStyle/>
        <a:p>
          <a:endParaRPr lang="en-US"/>
        </a:p>
      </dgm:t>
    </dgm:pt>
    <dgm:pt modelId="{81C645E9-B75C-448B-8DE7-A756FB85EC7E}" type="sibTrans" cxnId="{372B6AA2-6628-42DE-8FF5-77CD24DCBC8D}">
      <dgm:prSet/>
      <dgm:spPr/>
      <dgm:t>
        <a:bodyPr/>
        <a:lstStyle/>
        <a:p>
          <a:endParaRPr lang="en-US"/>
        </a:p>
      </dgm:t>
    </dgm:pt>
    <dgm:pt modelId="{6856110A-DD20-4CFF-A82C-A45505144B31}" type="pres">
      <dgm:prSet presAssocID="{42458F5C-D00A-4C97-8F89-270A5DD84F0A}" presName="Name0" presStyleCnt="0">
        <dgm:presLayoutVars>
          <dgm:dir/>
          <dgm:animLvl val="lvl"/>
          <dgm:resizeHandles val="exact"/>
        </dgm:presLayoutVars>
      </dgm:prSet>
      <dgm:spPr/>
    </dgm:pt>
    <dgm:pt modelId="{23445286-CEAE-470A-8B8F-7C1D78D73F99}" type="pres">
      <dgm:prSet presAssocID="{70AF3312-BF6D-4659-BFDA-4C05B49CCD50}" presName="linNode" presStyleCnt="0"/>
      <dgm:spPr/>
    </dgm:pt>
    <dgm:pt modelId="{4A66A65C-B539-4654-9074-F975B5769DDF}" type="pres">
      <dgm:prSet presAssocID="{70AF3312-BF6D-4659-BFDA-4C05B49CCD50}" presName="parentText" presStyleLbl="node1" presStyleIdx="0" presStyleCnt="1">
        <dgm:presLayoutVars>
          <dgm:chMax val="1"/>
          <dgm:bulletEnabled val="1"/>
        </dgm:presLayoutVars>
      </dgm:prSet>
      <dgm:spPr/>
    </dgm:pt>
    <dgm:pt modelId="{D81D82A1-33DB-4877-9477-ECF8B57273BF}" type="pres">
      <dgm:prSet presAssocID="{70AF3312-BF6D-4659-BFDA-4C05B49CCD50}" presName="descendantText" presStyleLbl="alignAccFollowNode1" presStyleIdx="0" presStyleCnt="1">
        <dgm:presLayoutVars>
          <dgm:bulletEnabled val="1"/>
        </dgm:presLayoutVars>
      </dgm:prSet>
      <dgm:spPr/>
    </dgm:pt>
  </dgm:ptLst>
  <dgm:cxnLst>
    <dgm:cxn modelId="{E6236403-BCC5-4EDC-B464-5A3F73099D90}" srcId="{70AF3312-BF6D-4659-BFDA-4C05B49CCD50}" destId="{D5CA3DB9-835F-4045-932F-EBAAFEFA4323}" srcOrd="0" destOrd="0" parTransId="{D4869161-A6C5-4A74-9E29-CACE509032E5}" sibTransId="{C71517C5-DD6F-4C14-8BE4-7DE78F229EB6}"/>
    <dgm:cxn modelId="{556CBC2B-0DC6-49BB-8341-6F5CC36827FF}" srcId="{42458F5C-D00A-4C97-8F89-270A5DD84F0A}" destId="{70AF3312-BF6D-4659-BFDA-4C05B49CCD50}" srcOrd="0" destOrd="0" parTransId="{27B86253-177C-418C-BF5E-AB77AAB9AA54}" sibTransId="{EA4DF6D2-C0F3-4290-A93B-A5E949998057}"/>
    <dgm:cxn modelId="{F77D656C-6CFC-476A-8CAD-D6E8605BEC42}" type="presOf" srcId="{0AED89E4-E993-4B9C-AEAF-7F32E6F8E5C3}" destId="{D81D82A1-33DB-4877-9477-ECF8B57273BF}" srcOrd="0" destOrd="1" presId="urn:microsoft.com/office/officeart/2005/8/layout/vList5"/>
    <dgm:cxn modelId="{3EEB6879-D585-4669-BD2E-F135AA26683A}" type="presOf" srcId="{70AF3312-BF6D-4659-BFDA-4C05B49CCD50}" destId="{4A66A65C-B539-4654-9074-F975B5769DDF}" srcOrd="0" destOrd="0" presId="urn:microsoft.com/office/officeart/2005/8/layout/vList5"/>
    <dgm:cxn modelId="{36708079-E392-46AE-A439-20C7411A9983}" type="presOf" srcId="{42458F5C-D00A-4C97-8F89-270A5DD84F0A}" destId="{6856110A-DD20-4CFF-A82C-A45505144B31}" srcOrd="0" destOrd="0" presId="urn:microsoft.com/office/officeart/2005/8/layout/vList5"/>
    <dgm:cxn modelId="{372B6AA2-6628-42DE-8FF5-77CD24DCBC8D}" srcId="{70AF3312-BF6D-4659-BFDA-4C05B49CCD50}" destId="{7940CD69-5B40-45D6-AA8C-C3FA56900D19}" srcOrd="2" destOrd="0" parTransId="{A3E44805-4B78-45A6-A575-115B040DAC46}" sibTransId="{81C645E9-B75C-448B-8DE7-A756FB85EC7E}"/>
    <dgm:cxn modelId="{0B420ACC-479F-4577-AF96-522D1ED82ECC}" type="presOf" srcId="{7940CD69-5B40-45D6-AA8C-C3FA56900D19}" destId="{D81D82A1-33DB-4877-9477-ECF8B57273BF}" srcOrd="0" destOrd="2" presId="urn:microsoft.com/office/officeart/2005/8/layout/vList5"/>
    <dgm:cxn modelId="{1C08BEDC-4D8B-4471-952C-01A937FA720D}" srcId="{70AF3312-BF6D-4659-BFDA-4C05B49CCD50}" destId="{0AED89E4-E993-4B9C-AEAF-7F32E6F8E5C3}" srcOrd="1" destOrd="0" parTransId="{54061F4C-46AB-4A78-BDF4-D87E39BD90DD}" sibTransId="{DC746CED-CFCA-4307-BCA8-728D529D1F9D}"/>
    <dgm:cxn modelId="{1E2D75DF-57C0-4749-AFB8-27A4094C8438}" type="presOf" srcId="{D5CA3DB9-835F-4045-932F-EBAAFEFA4323}" destId="{D81D82A1-33DB-4877-9477-ECF8B57273BF}" srcOrd="0" destOrd="0" presId="urn:microsoft.com/office/officeart/2005/8/layout/vList5"/>
    <dgm:cxn modelId="{5E0E7FDB-5947-410F-8E55-E96C5F70542C}" type="presParOf" srcId="{6856110A-DD20-4CFF-A82C-A45505144B31}" destId="{23445286-CEAE-470A-8B8F-7C1D78D73F99}" srcOrd="0" destOrd="0" presId="urn:microsoft.com/office/officeart/2005/8/layout/vList5"/>
    <dgm:cxn modelId="{16622386-AFFD-4051-8630-84AADF121E8B}" type="presParOf" srcId="{23445286-CEAE-470A-8B8F-7C1D78D73F99}" destId="{4A66A65C-B539-4654-9074-F975B5769DDF}" srcOrd="0" destOrd="0" presId="urn:microsoft.com/office/officeart/2005/8/layout/vList5"/>
    <dgm:cxn modelId="{A04CBD31-0334-4621-B94A-476D01EC261F}" type="presParOf" srcId="{23445286-CEAE-470A-8B8F-7C1D78D73F99}" destId="{D81D82A1-33DB-4877-9477-ECF8B57273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CFD40BE-BC3D-4431-BEB1-1211059BA16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C232362-2B77-413F-9A82-CDF67BC4FA83}">
      <dgm:prSet/>
      <dgm:spPr/>
      <dgm:t>
        <a:bodyPr/>
        <a:lstStyle/>
        <a:p>
          <a:r>
            <a:rPr lang="en-US" dirty="0"/>
            <a:t>Long running Query</a:t>
          </a:r>
        </a:p>
      </dgm:t>
    </dgm:pt>
    <dgm:pt modelId="{3877BFC9-0AE7-4E02-BB77-5277E197ACD3}" type="parTrans" cxnId="{02AFA561-2531-44FC-9A94-3AF71BBC81E8}">
      <dgm:prSet/>
      <dgm:spPr/>
      <dgm:t>
        <a:bodyPr/>
        <a:lstStyle/>
        <a:p>
          <a:endParaRPr lang="en-US"/>
        </a:p>
      </dgm:t>
    </dgm:pt>
    <dgm:pt modelId="{01EADD65-B46C-4397-A3EF-B4D8FFE1996A}" type="sibTrans" cxnId="{02AFA561-2531-44FC-9A94-3AF71BBC81E8}">
      <dgm:prSet/>
      <dgm:spPr/>
      <dgm:t>
        <a:bodyPr/>
        <a:lstStyle/>
        <a:p>
          <a:endParaRPr lang="en-US"/>
        </a:p>
      </dgm:t>
    </dgm:pt>
    <dgm:pt modelId="{FCA611E9-17CD-4C45-A866-C1A8ACBC34CF}">
      <dgm:prSet/>
      <dgm:spPr/>
      <dgm:t>
        <a:bodyPr/>
        <a:lstStyle/>
        <a:p>
          <a:r>
            <a:rPr lang="en-US" dirty="0"/>
            <a:t>Orphaned connection</a:t>
          </a:r>
        </a:p>
      </dgm:t>
    </dgm:pt>
    <dgm:pt modelId="{A0A0FBCE-A374-4822-9B9C-E06882B1F22A}" type="parTrans" cxnId="{BF8AE097-56AF-4B6B-A6F8-64C7B4078165}">
      <dgm:prSet/>
      <dgm:spPr/>
      <dgm:t>
        <a:bodyPr/>
        <a:lstStyle/>
        <a:p>
          <a:endParaRPr lang="en-US"/>
        </a:p>
      </dgm:t>
    </dgm:pt>
    <dgm:pt modelId="{0E4DA0C8-719E-4556-9221-55F331F107C9}" type="sibTrans" cxnId="{BF8AE097-56AF-4B6B-A6F8-64C7B4078165}">
      <dgm:prSet/>
      <dgm:spPr/>
      <dgm:t>
        <a:bodyPr/>
        <a:lstStyle/>
        <a:p>
          <a:endParaRPr lang="en-US"/>
        </a:p>
      </dgm:t>
    </dgm:pt>
    <dgm:pt modelId="{69BEA656-76AF-45DB-A0DE-1A2848C3D46C}">
      <dgm:prSet/>
      <dgm:spPr/>
      <dgm:t>
        <a:bodyPr/>
        <a:lstStyle/>
        <a:p>
          <a:r>
            <a:rPr lang="en-US" dirty="0"/>
            <a:t>SPID whose corresponding client application did not fetch all result rows to completion</a:t>
          </a:r>
        </a:p>
      </dgm:t>
    </dgm:pt>
    <dgm:pt modelId="{C4547E17-582A-4D6A-A5F5-F1A91ADFAE62}" type="parTrans" cxnId="{A560CA59-2B62-40F5-9C3B-144CCA5E7F23}">
      <dgm:prSet/>
      <dgm:spPr/>
      <dgm:t>
        <a:bodyPr/>
        <a:lstStyle/>
        <a:p>
          <a:endParaRPr lang="en-US"/>
        </a:p>
      </dgm:t>
    </dgm:pt>
    <dgm:pt modelId="{413A36A0-28CF-4783-A7E8-C9E6B5FE2DD4}" type="sibTrans" cxnId="{A560CA59-2B62-40F5-9C3B-144CCA5E7F23}">
      <dgm:prSet/>
      <dgm:spPr/>
      <dgm:t>
        <a:bodyPr/>
        <a:lstStyle/>
        <a:p>
          <a:endParaRPr lang="en-US"/>
        </a:p>
      </dgm:t>
    </dgm:pt>
    <dgm:pt modelId="{C20410C3-F373-4652-83F7-FD969AD74BA2}">
      <dgm:prSet/>
      <dgm:spPr/>
      <dgm:t>
        <a:bodyPr/>
        <a:lstStyle/>
        <a:p>
          <a:r>
            <a:rPr lang="en-US" dirty="0"/>
            <a:t>Sleeping server SPID that has lost track of the Transaction Nesting Level </a:t>
          </a:r>
        </a:p>
      </dgm:t>
    </dgm:pt>
    <dgm:pt modelId="{0AAAEC8C-4833-415B-8F8D-C51CC2F18CA7}" type="parTrans" cxnId="{98981F6C-3954-47F7-AE49-152AE342E103}">
      <dgm:prSet/>
      <dgm:spPr/>
      <dgm:t>
        <a:bodyPr/>
        <a:lstStyle/>
        <a:p>
          <a:endParaRPr lang="en-US"/>
        </a:p>
      </dgm:t>
    </dgm:pt>
    <dgm:pt modelId="{E9007512-368F-4570-A043-F455CD3115F5}" type="sibTrans" cxnId="{98981F6C-3954-47F7-AE49-152AE342E103}">
      <dgm:prSet/>
      <dgm:spPr/>
      <dgm:t>
        <a:bodyPr/>
        <a:lstStyle/>
        <a:p>
          <a:endParaRPr lang="en-US"/>
        </a:p>
      </dgm:t>
    </dgm:pt>
    <dgm:pt modelId="{C59C9267-941A-47EE-A4E7-2FC47F75E4AB}">
      <dgm:prSet/>
      <dgm:spPr/>
      <dgm:t>
        <a:bodyPr/>
        <a:lstStyle/>
        <a:p>
          <a:r>
            <a:rPr lang="en-US" dirty="0"/>
            <a:t>Inappropriate transaction or transaction-isolation level</a:t>
          </a:r>
        </a:p>
      </dgm:t>
    </dgm:pt>
    <dgm:pt modelId="{4A9335AF-32C9-4C6E-BBFE-C218D8906E28}" type="parTrans" cxnId="{FE20CC9C-29E1-4E0B-BF3F-CC831270AC88}">
      <dgm:prSet/>
      <dgm:spPr/>
      <dgm:t>
        <a:bodyPr/>
        <a:lstStyle/>
        <a:p>
          <a:endParaRPr lang="en-US"/>
        </a:p>
      </dgm:t>
    </dgm:pt>
    <dgm:pt modelId="{18D93635-6E36-4156-909B-2AEDA8F2E34E}" type="sibTrans" cxnId="{FE20CC9C-29E1-4E0B-BF3F-CC831270AC88}">
      <dgm:prSet/>
      <dgm:spPr/>
      <dgm:t>
        <a:bodyPr/>
        <a:lstStyle/>
        <a:p>
          <a:endParaRPr lang="en-US"/>
        </a:p>
      </dgm:t>
    </dgm:pt>
    <dgm:pt modelId="{6A566EF7-4FCA-41DD-8414-98453114E8A3}">
      <dgm:prSet/>
      <dgm:spPr/>
      <dgm:t>
        <a:bodyPr/>
        <a:lstStyle/>
        <a:p>
          <a:r>
            <a:rPr lang="en-US" dirty="0"/>
            <a:t>SPID that is in a rollback state</a:t>
          </a:r>
        </a:p>
      </dgm:t>
    </dgm:pt>
    <dgm:pt modelId="{80AA2063-222B-446C-B651-F044794D20B5}" type="parTrans" cxnId="{3B565E6F-AA6F-4EFC-8C49-3BF6394BCA00}">
      <dgm:prSet/>
      <dgm:spPr/>
      <dgm:t>
        <a:bodyPr/>
        <a:lstStyle/>
        <a:p>
          <a:endParaRPr lang="en-US"/>
        </a:p>
      </dgm:t>
    </dgm:pt>
    <dgm:pt modelId="{67252F49-E359-4E1D-AE80-822D9DE5D938}" type="sibTrans" cxnId="{3B565E6F-AA6F-4EFC-8C49-3BF6394BCA00}">
      <dgm:prSet/>
      <dgm:spPr/>
      <dgm:t>
        <a:bodyPr/>
        <a:lstStyle/>
        <a:p>
          <a:endParaRPr lang="en-US"/>
        </a:p>
      </dgm:t>
    </dgm:pt>
    <dgm:pt modelId="{76DB6DA4-CB64-4B87-9463-E2B738F01054}">
      <dgm:prSet/>
      <dgm:spPr/>
      <dgm:t>
        <a:bodyPr/>
        <a:lstStyle/>
        <a:p>
          <a:r>
            <a:rPr lang="en-US" dirty="0"/>
            <a:t>Distributed client/server deadlock</a:t>
          </a:r>
        </a:p>
      </dgm:t>
    </dgm:pt>
    <dgm:pt modelId="{9352AA7D-0FAD-4F00-8C44-27570DEBB61E}" type="parTrans" cxnId="{2B22D49A-BB69-40FB-8705-C3A8E025AE5B}">
      <dgm:prSet/>
      <dgm:spPr/>
      <dgm:t>
        <a:bodyPr/>
        <a:lstStyle/>
        <a:p>
          <a:endParaRPr lang="en-US"/>
        </a:p>
      </dgm:t>
    </dgm:pt>
    <dgm:pt modelId="{CF5955D5-8762-444A-BCD6-F4477BF2074F}" type="sibTrans" cxnId="{2B22D49A-BB69-40FB-8705-C3A8E025AE5B}">
      <dgm:prSet/>
      <dgm:spPr/>
      <dgm:t>
        <a:bodyPr/>
        <a:lstStyle/>
        <a:p>
          <a:endParaRPr lang="en-US"/>
        </a:p>
      </dgm:t>
    </dgm:pt>
    <dgm:pt modelId="{E68A77E5-60BF-4CE7-8C00-2D539B060184}" type="pres">
      <dgm:prSet presAssocID="{ECFD40BE-BC3D-4431-BEB1-1211059BA168}" presName="linear" presStyleCnt="0">
        <dgm:presLayoutVars>
          <dgm:animLvl val="lvl"/>
          <dgm:resizeHandles val="exact"/>
        </dgm:presLayoutVars>
      </dgm:prSet>
      <dgm:spPr/>
    </dgm:pt>
    <dgm:pt modelId="{DF19F846-C296-449F-B88A-E66F71F016FD}" type="pres">
      <dgm:prSet presAssocID="{FC232362-2B77-413F-9A82-CDF67BC4FA83}" presName="parentText" presStyleLbl="node1" presStyleIdx="0" presStyleCnt="7">
        <dgm:presLayoutVars>
          <dgm:chMax val="0"/>
          <dgm:bulletEnabled val="1"/>
        </dgm:presLayoutVars>
      </dgm:prSet>
      <dgm:spPr/>
    </dgm:pt>
    <dgm:pt modelId="{1C616030-ACAA-4F18-9E8B-B13CC1DD3489}" type="pres">
      <dgm:prSet presAssocID="{01EADD65-B46C-4397-A3EF-B4D8FFE1996A}" presName="spacer" presStyleCnt="0"/>
      <dgm:spPr/>
    </dgm:pt>
    <dgm:pt modelId="{DFE51CA4-01C3-4B8D-8E2E-9503BFEF1F09}" type="pres">
      <dgm:prSet presAssocID="{FCA611E9-17CD-4C45-A866-C1A8ACBC34CF}" presName="parentText" presStyleLbl="node1" presStyleIdx="1" presStyleCnt="7">
        <dgm:presLayoutVars>
          <dgm:chMax val="0"/>
          <dgm:bulletEnabled val="1"/>
        </dgm:presLayoutVars>
      </dgm:prSet>
      <dgm:spPr/>
    </dgm:pt>
    <dgm:pt modelId="{C41EC53C-CABF-4485-A775-F787140D624C}" type="pres">
      <dgm:prSet presAssocID="{0E4DA0C8-719E-4556-9221-55F331F107C9}" presName="spacer" presStyleCnt="0"/>
      <dgm:spPr/>
    </dgm:pt>
    <dgm:pt modelId="{C565A0B8-0972-4482-A081-B2C7B978DC6B}" type="pres">
      <dgm:prSet presAssocID="{69BEA656-76AF-45DB-A0DE-1A2848C3D46C}" presName="parentText" presStyleLbl="node1" presStyleIdx="2" presStyleCnt="7">
        <dgm:presLayoutVars>
          <dgm:chMax val="0"/>
          <dgm:bulletEnabled val="1"/>
        </dgm:presLayoutVars>
      </dgm:prSet>
      <dgm:spPr/>
    </dgm:pt>
    <dgm:pt modelId="{EE6DB577-BB9A-48A0-A0C5-1E0BF26795E4}" type="pres">
      <dgm:prSet presAssocID="{413A36A0-28CF-4783-A7E8-C9E6B5FE2DD4}" presName="spacer" presStyleCnt="0"/>
      <dgm:spPr/>
    </dgm:pt>
    <dgm:pt modelId="{D460BB1F-8774-4BD1-AE10-8AF69F82B2EE}" type="pres">
      <dgm:prSet presAssocID="{C20410C3-F373-4652-83F7-FD969AD74BA2}" presName="parentText" presStyleLbl="node1" presStyleIdx="3" presStyleCnt="7">
        <dgm:presLayoutVars>
          <dgm:chMax val="0"/>
          <dgm:bulletEnabled val="1"/>
        </dgm:presLayoutVars>
      </dgm:prSet>
      <dgm:spPr/>
    </dgm:pt>
    <dgm:pt modelId="{3802B8BC-6FC6-4181-AC3E-DF1EF6C8F9D9}" type="pres">
      <dgm:prSet presAssocID="{E9007512-368F-4570-A043-F455CD3115F5}" presName="spacer" presStyleCnt="0"/>
      <dgm:spPr/>
    </dgm:pt>
    <dgm:pt modelId="{2B6CA8C9-E3ED-491C-BDB4-C190371E6EB7}" type="pres">
      <dgm:prSet presAssocID="{C59C9267-941A-47EE-A4E7-2FC47F75E4AB}" presName="parentText" presStyleLbl="node1" presStyleIdx="4" presStyleCnt="7">
        <dgm:presLayoutVars>
          <dgm:chMax val="0"/>
          <dgm:bulletEnabled val="1"/>
        </dgm:presLayoutVars>
      </dgm:prSet>
      <dgm:spPr/>
    </dgm:pt>
    <dgm:pt modelId="{83FFE121-2A74-4442-B21E-46C3C97035A5}" type="pres">
      <dgm:prSet presAssocID="{18D93635-6E36-4156-909B-2AEDA8F2E34E}" presName="spacer" presStyleCnt="0"/>
      <dgm:spPr/>
    </dgm:pt>
    <dgm:pt modelId="{7C4E7952-9547-495F-9883-7DD1565DE347}" type="pres">
      <dgm:prSet presAssocID="{6A566EF7-4FCA-41DD-8414-98453114E8A3}" presName="parentText" presStyleLbl="node1" presStyleIdx="5" presStyleCnt="7">
        <dgm:presLayoutVars>
          <dgm:chMax val="0"/>
          <dgm:bulletEnabled val="1"/>
        </dgm:presLayoutVars>
      </dgm:prSet>
      <dgm:spPr/>
    </dgm:pt>
    <dgm:pt modelId="{3A45218E-5FDB-419A-9568-873E96F915BA}" type="pres">
      <dgm:prSet presAssocID="{67252F49-E359-4E1D-AE80-822D9DE5D938}" presName="spacer" presStyleCnt="0"/>
      <dgm:spPr/>
    </dgm:pt>
    <dgm:pt modelId="{14891E79-2B42-4512-B37F-6E3D3212124D}" type="pres">
      <dgm:prSet presAssocID="{76DB6DA4-CB64-4B87-9463-E2B738F01054}" presName="parentText" presStyleLbl="node1" presStyleIdx="6" presStyleCnt="7">
        <dgm:presLayoutVars>
          <dgm:chMax val="0"/>
          <dgm:bulletEnabled val="1"/>
        </dgm:presLayoutVars>
      </dgm:prSet>
      <dgm:spPr/>
    </dgm:pt>
  </dgm:ptLst>
  <dgm:cxnLst>
    <dgm:cxn modelId="{02AFA561-2531-44FC-9A94-3AF71BBC81E8}" srcId="{ECFD40BE-BC3D-4431-BEB1-1211059BA168}" destId="{FC232362-2B77-413F-9A82-CDF67BC4FA83}" srcOrd="0" destOrd="0" parTransId="{3877BFC9-0AE7-4E02-BB77-5277E197ACD3}" sibTransId="{01EADD65-B46C-4397-A3EF-B4D8FFE1996A}"/>
    <dgm:cxn modelId="{849A376A-55E1-456B-BA52-41156826E3FC}" type="presOf" srcId="{C59C9267-941A-47EE-A4E7-2FC47F75E4AB}" destId="{2B6CA8C9-E3ED-491C-BDB4-C190371E6EB7}" srcOrd="0" destOrd="0" presId="urn:microsoft.com/office/officeart/2005/8/layout/vList2"/>
    <dgm:cxn modelId="{98981F6C-3954-47F7-AE49-152AE342E103}" srcId="{ECFD40BE-BC3D-4431-BEB1-1211059BA168}" destId="{C20410C3-F373-4652-83F7-FD969AD74BA2}" srcOrd="3" destOrd="0" parTransId="{0AAAEC8C-4833-415B-8F8D-C51CC2F18CA7}" sibTransId="{E9007512-368F-4570-A043-F455CD3115F5}"/>
    <dgm:cxn modelId="{3B565E6F-AA6F-4EFC-8C49-3BF6394BCA00}" srcId="{ECFD40BE-BC3D-4431-BEB1-1211059BA168}" destId="{6A566EF7-4FCA-41DD-8414-98453114E8A3}" srcOrd="5" destOrd="0" parTransId="{80AA2063-222B-446C-B651-F044794D20B5}" sibTransId="{67252F49-E359-4E1D-AE80-822D9DE5D938}"/>
    <dgm:cxn modelId="{A560CA59-2B62-40F5-9C3B-144CCA5E7F23}" srcId="{ECFD40BE-BC3D-4431-BEB1-1211059BA168}" destId="{69BEA656-76AF-45DB-A0DE-1A2848C3D46C}" srcOrd="2" destOrd="0" parTransId="{C4547E17-582A-4D6A-A5F5-F1A91ADFAE62}" sibTransId="{413A36A0-28CF-4783-A7E8-C9E6B5FE2DD4}"/>
    <dgm:cxn modelId="{A312E982-82AA-4C64-8495-F061BB549460}" type="presOf" srcId="{C20410C3-F373-4652-83F7-FD969AD74BA2}" destId="{D460BB1F-8774-4BD1-AE10-8AF69F82B2EE}" srcOrd="0" destOrd="0" presId="urn:microsoft.com/office/officeart/2005/8/layout/vList2"/>
    <dgm:cxn modelId="{4916AA86-3BA0-40F6-BC5E-804AE26FEF81}" type="presOf" srcId="{ECFD40BE-BC3D-4431-BEB1-1211059BA168}" destId="{E68A77E5-60BF-4CE7-8C00-2D539B060184}" srcOrd="0" destOrd="0" presId="urn:microsoft.com/office/officeart/2005/8/layout/vList2"/>
    <dgm:cxn modelId="{3AD1348C-654B-4155-8877-26D0C6D117BC}" type="presOf" srcId="{FCA611E9-17CD-4C45-A866-C1A8ACBC34CF}" destId="{DFE51CA4-01C3-4B8D-8E2E-9503BFEF1F09}" srcOrd="0" destOrd="0" presId="urn:microsoft.com/office/officeart/2005/8/layout/vList2"/>
    <dgm:cxn modelId="{BF8AE097-56AF-4B6B-A6F8-64C7B4078165}" srcId="{ECFD40BE-BC3D-4431-BEB1-1211059BA168}" destId="{FCA611E9-17CD-4C45-A866-C1A8ACBC34CF}" srcOrd="1" destOrd="0" parTransId="{A0A0FBCE-A374-4822-9B9C-E06882B1F22A}" sibTransId="{0E4DA0C8-719E-4556-9221-55F331F107C9}"/>
    <dgm:cxn modelId="{2B22D49A-BB69-40FB-8705-C3A8E025AE5B}" srcId="{ECFD40BE-BC3D-4431-BEB1-1211059BA168}" destId="{76DB6DA4-CB64-4B87-9463-E2B738F01054}" srcOrd="6" destOrd="0" parTransId="{9352AA7D-0FAD-4F00-8C44-27570DEBB61E}" sibTransId="{CF5955D5-8762-444A-BCD6-F4477BF2074F}"/>
    <dgm:cxn modelId="{FE20CC9C-29E1-4E0B-BF3F-CC831270AC88}" srcId="{ECFD40BE-BC3D-4431-BEB1-1211059BA168}" destId="{C59C9267-941A-47EE-A4E7-2FC47F75E4AB}" srcOrd="4" destOrd="0" parTransId="{4A9335AF-32C9-4C6E-BBFE-C218D8906E28}" sibTransId="{18D93635-6E36-4156-909B-2AEDA8F2E34E}"/>
    <dgm:cxn modelId="{7D5F53A3-BAA2-48E9-A738-6A39305C6170}" type="presOf" srcId="{69BEA656-76AF-45DB-A0DE-1A2848C3D46C}" destId="{C565A0B8-0972-4482-A081-B2C7B978DC6B}" srcOrd="0" destOrd="0" presId="urn:microsoft.com/office/officeart/2005/8/layout/vList2"/>
    <dgm:cxn modelId="{DA6950E3-FC45-45F1-90A5-BCC6901B551E}" type="presOf" srcId="{76DB6DA4-CB64-4B87-9463-E2B738F01054}" destId="{14891E79-2B42-4512-B37F-6E3D3212124D}" srcOrd="0" destOrd="0" presId="urn:microsoft.com/office/officeart/2005/8/layout/vList2"/>
    <dgm:cxn modelId="{5882ADEE-985D-44AA-9879-424FC5A4F37B}" type="presOf" srcId="{6A566EF7-4FCA-41DD-8414-98453114E8A3}" destId="{7C4E7952-9547-495F-9883-7DD1565DE347}" srcOrd="0" destOrd="0" presId="urn:microsoft.com/office/officeart/2005/8/layout/vList2"/>
    <dgm:cxn modelId="{EDEAB1F8-A4F5-4151-BA23-DDBA9265E47C}" type="presOf" srcId="{FC232362-2B77-413F-9A82-CDF67BC4FA83}" destId="{DF19F846-C296-449F-B88A-E66F71F016FD}" srcOrd="0" destOrd="0" presId="urn:microsoft.com/office/officeart/2005/8/layout/vList2"/>
    <dgm:cxn modelId="{215124AD-7B59-424B-A3FA-ABEED34343D5}" type="presParOf" srcId="{E68A77E5-60BF-4CE7-8C00-2D539B060184}" destId="{DF19F846-C296-449F-B88A-E66F71F016FD}" srcOrd="0" destOrd="0" presId="urn:microsoft.com/office/officeart/2005/8/layout/vList2"/>
    <dgm:cxn modelId="{DA6BF577-04E5-4807-8B74-97D017CEB694}" type="presParOf" srcId="{E68A77E5-60BF-4CE7-8C00-2D539B060184}" destId="{1C616030-ACAA-4F18-9E8B-B13CC1DD3489}" srcOrd="1" destOrd="0" presId="urn:microsoft.com/office/officeart/2005/8/layout/vList2"/>
    <dgm:cxn modelId="{C40DAE90-D931-4E56-AD2C-2463B1344DC3}" type="presParOf" srcId="{E68A77E5-60BF-4CE7-8C00-2D539B060184}" destId="{DFE51CA4-01C3-4B8D-8E2E-9503BFEF1F09}" srcOrd="2" destOrd="0" presId="urn:microsoft.com/office/officeart/2005/8/layout/vList2"/>
    <dgm:cxn modelId="{8508331F-C5C2-4B32-95A5-7AB7FFBCABDF}" type="presParOf" srcId="{E68A77E5-60BF-4CE7-8C00-2D539B060184}" destId="{C41EC53C-CABF-4485-A775-F787140D624C}" srcOrd="3" destOrd="0" presId="urn:microsoft.com/office/officeart/2005/8/layout/vList2"/>
    <dgm:cxn modelId="{047C1319-8D35-4B50-B22F-EDEA3C8BDCB6}" type="presParOf" srcId="{E68A77E5-60BF-4CE7-8C00-2D539B060184}" destId="{C565A0B8-0972-4482-A081-B2C7B978DC6B}" srcOrd="4" destOrd="0" presId="urn:microsoft.com/office/officeart/2005/8/layout/vList2"/>
    <dgm:cxn modelId="{B2CC926E-A9D4-4BE8-96EB-F5A42B11A3F6}" type="presParOf" srcId="{E68A77E5-60BF-4CE7-8C00-2D539B060184}" destId="{EE6DB577-BB9A-48A0-A0C5-1E0BF26795E4}" srcOrd="5" destOrd="0" presId="urn:microsoft.com/office/officeart/2005/8/layout/vList2"/>
    <dgm:cxn modelId="{A65D0ED0-86E7-497B-96F5-9849E26E06B3}" type="presParOf" srcId="{E68A77E5-60BF-4CE7-8C00-2D539B060184}" destId="{D460BB1F-8774-4BD1-AE10-8AF69F82B2EE}" srcOrd="6" destOrd="0" presId="urn:microsoft.com/office/officeart/2005/8/layout/vList2"/>
    <dgm:cxn modelId="{23311241-BB6C-497D-80AE-C83F506946FD}" type="presParOf" srcId="{E68A77E5-60BF-4CE7-8C00-2D539B060184}" destId="{3802B8BC-6FC6-4181-AC3E-DF1EF6C8F9D9}" srcOrd="7" destOrd="0" presId="urn:microsoft.com/office/officeart/2005/8/layout/vList2"/>
    <dgm:cxn modelId="{5C1F978D-811D-42B2-98CB-A6A8B1E837C3}" type="presParOf" srcId="{E68A77E5-60BF-4CE7-8C00-2D539B060184}" destId="{2B6CA8C9-E3ED-491C-BDB4-C190371E6EB7}" srcOrd="8" destOrd="0" presId="urn:microsoft.com/office/officeart/2005/8/layout/vList2"/>
    <dgm:cxn modelId="{4017386D-C75A-40E2-B299-C7AF5FFB600E}" type="presParOf" srcId="{E68A77E5-60BF-4CE7-8C00-2D539B060184}" destId="{83FFE121-2A74-4442-B21E-46C3C97035A5}" srcOrd="9" destOrd="0" presId="urn:microsoft.com/office/officeart/2005/8/layout/vList2"/>
    <dgm:cxn modelId="{C51FA263-B9A0-41D3-BFC0-E16F8EB86D85}" type="presParOf" srcId="{E68A77E5-60BF-4CE7-8C00-2D539B060184}" destId="{7C4E7952-9547-495F-9883-7DD1565DE347}" srcOrd="10" destOrd="0" presId="urn:microsoft.com/office/officeart/2005/8/layout/vList2"/>
    <dgm:cxn modelId="{96D0C23C-D5FA-4541-B4A3-9F2CA19A6ABD}" type="presParOf" srcId="{E68A77E5-60BF-4CE7-8C00-2D539B060184}" destId="{3A45218E-5FDB-419A-9568-873E96F915BA}" srcOrd="11" destOrd="0" presId="urn:microsoft.com/office/officeart/2005/8/layout/vList2"/>
    <dgm:cxn modelId="{4D58AC93-D86D-4514-B820-8E99F5AEDB00}" type="presParOf" srcId="{E68A77E5-60BF-4CE7-8C00-2D539B060184}" destId="{14891E79-2B42-4512-B37F-6E3D3212124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1FA953-912C-4F7D-9F99-202F37F89F2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DED2469-DF36-492B-9C73-1478C52C60D4}">
      <dgm:prSet/>
      <dgm:spPr/>
      <dgm:t>
        <a:bodyPr/>
        <a:lstStyle/>
        <a:p>
          <a:r>
            <a:rPr lang="en-US" baseline="0" dirty="0"/>
            <a:t>Dynamic views</a:t>
          </a:r>
          <a:endParaRPr lang="en-US" dirty="0"/>
        </a:p>
      </dgm:t>
    </dgm:pt>
    <dgm:pt modelId="{8C07B1B5-B537-451D-B508-B45AF69B1E5F}" type="parTrans" cxnId="{DF95C207-90E1-4B69-8FBB-BFB59EAAB4D1}">
      <dgm:prSet/>
      <dgm:spPr/>
      <dgm:t>
        <a:bodyPr/>
        <a:lstStyle/>
        <a:p>
          <a:endParaRPr lang="en-US"/>
        </a:p>
      </dgm:t>
    </dgm:pt>
    <dgm:pt modelId="{BB85832E-CFB3-4E2A-A6B4-D053D792F5DB}" type="sibTrans" cxnId="{DF95C207-90E1-4B69-8FBB-BFB59EAAB4D1}">
      <dgm:prSet/>
      <dgm:spPr/>
      <dgm:t>
        <a:bodyPr/>
        <a:lstStyle/>
        <a:p>
          <a:endParaRPr lang="en-US"/>
        </a:p>
      </dgm:t>
    </dgm:pt>
    <dgm:pt modelId="{08AA5651-EC15-4011-BEFE-A42A0F8C9D36}">
      <dgm:prSet/>
      <dgm:spPr/>
      <dgm:t>
        <a:bodyPr/>
        <a:lstStyle/>
        <a:p>
          <a:r>
            <a:rPr lang="en-US" baseline="0"/>
            <a:t>sys.dm_exec_requests </a:t>
          </a:r>
          <a:endParaRPr lang="en-US" dirty="0"/>
        </a:p>
      </dgm:t>
    </dgm:pt>
    <dgm:pt modelId="{8F190FD2-3132-463F-9A53-C3D0E4D36607}" type="parTrans" cxnId="{476E64D8-472B-4F82-A4C4-5346281CD6A3}">
      <dgm:prSet/>
      <dgm:spPr/>
      <dgm:t>
        <a:bodyPr/>
        <a:lstStyle/>
        <a:p>
          <a:endParaRPr lang="en-US"/>
        </a:p>
      </dgm:t>
    </dgm:pt>
    <dgm:pt modelId="{3095CA4F-90BF-41E1-BE48-96A096B5847F}" type="sibTrans" cxnId="{476E64D8-472B-4F82-A4C4-5346281CD6A3}">
      <dgm:prSet/>
      <dgm:spPr/>
      <dgm:t>
        <a:bodyPr/>
        <a:lstStyle/>
        <a:p>
          <a:endParaRPr lang="en-US"/>
        </a:p>
      </dgm:t>
    </dgm:pt>
    <dgm:pt modelId="{AA8A2AE3-C275-4DE7-9E21-0D0411377965}">
      <dgm:prSet/>
      <dgm:spPr/>
      <dgm:t>
        <a:bodyPr/>
        <a:lstStyle/>
        <a:p>
          <a:r>
            <a:rPr lang="en-US" baseline="0"/>
            <a:t>sys.dm_tran_locks </a:t>
          </a:r>
          <a:endParaRPr lang="en-US" dirty="0"/>
        </a:p>
      </dgm:t>
    </dgm:pt>
    <dgm:pt modelId="{7FFC1FF0-7D85-4DC6-9883-A9521CA693E0}" type="parTrans" cxnId="{CF254E54-86E2-4686-A68E-3D87DD2EA306}">
      <dgm:prSet/>
      <dgm:spPr/>
      <dgm:t>
        <a:bodyPr/>
        <a:lstStyle/>
        <a:p>
          <a:endParaRPr lang="en-US"/>
        </a:p>
      </dgm:t>
    </dgm:pt>
    <dgm:pt modelId="{B7879433-30B2-44AF-B320-E97B6275A7C0}" type="sibTrans" cxnId="{CF254E54-86E2-4686-A68E-3D87DD2EA306}">
      <dgm:prSet/>
      <dgm:spPr/>
      <dgm:t>
        <a:bodyPr/>
        <a:lstStyle/>
        <a:p>
          <a:endParaRPr lang="en-US"/>
        </a:p>
      </dgm:t>
    </dgm:pt>
    <dgm:pt modelId="{F8BB7A38-D0C8-4D5E-BE70-E98AD6909A05}">
      <dgm:prSet/>
      <dgm:spPr/>
      <dgm:t>
        <a:bodyPr/>
        <a:lstStyle/>
        <a:p>
          <a:r>
            <a:rPr lang="en-US" baseline="0" dirty="0"/>
            <a:t>Performance Monitor</a:t>
          </a:r>
          <a:endParaRPr lang="en-US" dirty="0"/>
        </a:p>
      </dgm:t>
    </dgm:pt>
    <dgm:pt modelId="{00DA1D35-1267-44C7-9436-264E4D373BFB}" type="parTrans" cxnId="{FE58F098-C6CD-47F3-9D18-8126B3883BEB}">
      <dgm:prSet/>
      <dgm:spPr/>
      <dgm:t>
        <a:bodyPr/>
        <a:lstStyle/>
        <a:p>
          <a:endParaRPr lang="en-US"/>
        </a:p>
      </dgm:t>
    </dgm:pt>
    <dgm:pt modelId="{098ACF48-5A4B-4D10-9B51-959C512F2C67}" type="sibTrans" cxnId="{FE58F098-C6CD-47F3-9D18-8126B3883BEB}">
      <dgm:prSet/>
      <dgm:spPr/>
      <dgm:t>
        <a:bodyPr/>
        <a:lstStyle/>
        <a:p>
          <a:endParaRPr lang="en-US"/>
        </a:p>
      </dgm:t>
    </dgm:pt>
    <dgm:pt modelId="{8AF55A58-1CAA-43A3-B334-2491E05A9323}">
      <dgm:prSet/>
      <dgm:spPr/>
      <dgm:t>
        <a:bodyPr/>
        <a:lstStyle/>
        <a:p>
          <a:r>
            <a:rPr lang="en-US" baseline="0" dirty="0"/>
            <a:t>Possible High CPU utilization</a:t>
          </a:r>
          <a:endParaRPr lang="en-US" dirty="0"/>
        </a:p>
      </dgm:t>
    </dgm:pt>
    <dgm:pt modelId="{3D7BB688-8F84-4AFA-ABBF-69B3BEDAF153}" type="parTrans" cxnId="{F8C4DF39-88BF-4B79-81B6-B52D10C8C573}">
      <dgm:prSet/>
      <dgm:spPr/>
      <dgm:t>
        <a:bodyPr/>
        <a:lstStyle/>
        <a:p>
          <a:endParaRPr lang="en-US"/>
        </a:p>
      </dgm:t>
    </dgm:pt>
    <dgm:pt modelId="{256AC7C5-2DBB-4FE6-A29A-CA84BBCF9F8B}" type="sibTrans" cxnId="{F8C4DF39-88BF-4B79-81B6-B52D10C8C573}">
      <dgm:prSet/>
      <dgm:spPr/>
      <dgm:t>
        <a:bodyPr/>
        <a:lstStyle/>
        <a:p>
          <a:endParaRPr lang="en-US"/>
        </a:p>
      </dgm:t>
    </dgm:pt>
    <dgm:pt modelId="{9587CFB8-B3F8-4C8D-BFA1-4CB2308815D7}">
      <dgm:prSet/>
      <dgm:spPr/>
      <dgm:t>
        <a:bodyPr/>
        <a:lstStyle/>
        <a:p>
          <a:r>
            <a:rPr lang="en-US" baseline="0" dirty="0"/>
            <a:t>Resolution:</a:t>
          </a:r>
          <a:endParaRPr lang="en-US" dirty="0"/>
        </a:p>
      </dgm:t>
    </dgm:pt>
    <dgm:pt modelId="{190AD0B6-6475-4655-A5C9-B438CD645C3C}" type="parTrans" cxnId="{65BDDD8C-1F25-4AF3-B81E-424CCEB4D7CC}">
      <dgm:prSet/>
      <dgm:spPr/>
      <dgm:t>
        <a:bodyPr/>
        <a:lstStyle/>
        <a:p>
          <a:endParaRPr lang="en-US"/>
        </a:p>
      </dgm:t>
    </dgm:pt>
    <dgm:pt modelId="{AE91B8A7-5542-415E-B797-6224C89D5E82}" type="sibTrans" cxnId="{65BDDD8C-1F25-4AF3-B81E-424CCEB4D7CC}">
      <dgm:prSet/>
      <dgm:spPr/>
      <dgm:t>
        <a:bodyPr/>
        <a:lstStyle/>
        <a:p>
          <a:endParaRPr lang="en-US"/>
        </a:p>
      </dgm:t>
    </dgm:pt>
    <dgm:pt modelId="{623F8DA6-F0EE-4731-9016-BC22092140F5}">
      <dgm:prSet/>
      <dgm:spPr/>
      <dgm:t>
        <a:bodyPr/>
        <a:lstStyle/>
        <a:p>
          <a:r>
            <a:rPr lang="en-US" baseline="0" dirty="0"/>
            <a:t>Check to see for two-part name</a:t>
          </a:r>
          <a:endParaRPr lang="en-US" dirty="0"/>
        </a:p>
      </dgm:t>
    </dgm:pt>
    <dgm:pt modelId="{B1EED9C2-C63D-49C1-9A4B-9545C48357F9}" type="parTrans" cxnId="{C05122DE-A72D-48CD-B92F-2479E470B88A}">
      <dgm:prSet/>
      <dgm:spPr/>
      <dgm:t>
        <a:bodyPr/>
        <a:lstStyle/>
        <a:p>
          <a:endParaRPr lang="en-US"/>
        </a:p>
      </dgm:t>
    </dgm:pt>
    <dgm:pt modelId="{8647C378-41BF-41EA-A6BD-9667EC413072}" type="sibTrans" cxnId="{C05122DE-A72D-48CD-B92F-2479E470B88A}">
      <dgm:prSet/>
      <dgm:spPr/>
      <dgm:t>
        <a:bodyPr/>
        <a:lstStyle/>
        <a:p>
          <a:endParaRPr lang="en-US"/>
        </a:p>
      </dgm:t>
    </dgm:pt>
    <dgm:pt modelId="{8D577584-8827-4383-9EC6-4354AF26C21C}">
      <dgm:prSet/>
      <dgm:spPr/>
      <dgm:t>
        <a:bodyPr/>
        <a:lstStyle/>
        <a:p>
          <a:r>
            <a:rPr lang="en-US" baseline="0" dirty="0"/>
            <a:t>Troubleshoot stored procedure recompile</a:t>
          </a:r>
          <a:endParaRPr lang="en-US" dirty="0"/>
        </a:p>
      </dgm:t>
    </dgm:pt>
    <dgm:pt modelId="{ADC4C447-3BC5-4B7B-9B2A-162A591A26D8}" type="parTrans" cxnId="{A41DA655-4AB2-497B-A0D9-968A10CCED8C}">
      <dgm:prSet/>
      <dgm:spPr/>
      <dgm:t>
        <a:bodyPr/>
        <a:lstStyle/>
        <a:p>
          <a:endParaRPr lang="en-US"/>
        </a:p>
      </dgm:t>
    </dgm:pt>
    <dgm:pt modelId="{726E0C1B-563D-4C07-AB20-B3CA98CD8E0A}" type="sibTrans" cxnId="{A41DA655-4AB2-497B-A0D9-968A10CCED8C}">
      <dgm:prSet/>
      <dgm:spPr/>
      <dgm:t>
        <a:bodyPr/>
        <a:lstStyle/>
        <a:p>
          <a:endParaRPr lang="en-US"/>
        </a:p>
      </dgm:t>
    </dgm:pt>
    <dgm:pt modelId="{4504065C-A225-4A2F-99E7-0C22F2EC1A87}">
      <dgm:prSet/>
      <dgm:spPr/>
      <dgm:t>
        <a:bodyPr/>
        <a:lstStyle/>
        <a:p>
          <a:r>
            <a:rPr lang="en-US" baseline="0" dirty="0"/>
            <a:t>Avoid procedure names with sp_</a:t>
          </a:r>
          <a:endParaRPr lang="en-US" dirty="0"/>
        </a:p>
      </dgm:t>
    </dgm:pt>
    <dgm:pt modelId="{55FA16E8-330A-42F1-A143-61188F492F63}" type="parTrans" cxnId="{845F0FF9-4395-405D-B6DE-70FD9444150A}">
      <dgm:prSet/>
      <dgm:spPr/>
      <dgm:t>
        <a:bodyPr/>
        <a:lstStyle/>
        <a:p>
          <a:endParaRPr lang="en-US"/>
        </a:p>
      </dgm:t>
    </dgm:pt>
    <dgm:pt modelId="{DC5EAD26-DDF7-4442-A4AC-EC9AD5196682}" type="sibTrans" cxnId="{845F0FF9-4395-405D-B6DE-70FD9444150A}">
      <dgm:prSet/>
      <dgm:spPr/>
      <dgm:t>
        <a:bodyPr/>
        <a:lstStyle/>
        <a:p>
          <a:endParaRPr lang="en-US"/>
        </a:p>
      </dgm:t>
    </dgm:pt>
    <dgm:pt modelId="{D461B6FF-12F8-4621-803C-058221788C6E}" type="pres">
      <dgm:prSet presAssocID="{1B1FA953-912C-4F7D-9F99-202F37F89F2A}" presName="Name0" presStyleCnt="0">
        <dgm:presLayoutVars>
          <dgm:dir/>
          <dgm:animLvl val="lvl"/>
          <dgm:resizeHandles val="exact"/>
        </dgm:presLayoutVars>
      </dgm:prSet>
      <dgm:spPr/>
    </dgm:pt>
    <dgm:pt modelId="{08A2D22F-A05D-44D5-9089-39B18F256F75}" type="pres">
      <dgm:prSet presAssocID="{1DED2469-DF36-492B-9C73-1478C52C60D4}" presName="composite" presStyleCnt="0"/>
      <dgm:spPr/>
    </dgm:pt>
    <dgm:pt modelId="{58E14E69-ABD2-45A0-A394-2AA1C2A7F63E}" type="pres">
      <dgm:prSet presAssocID="{1DED2469-DF36-492B-9C73-1478C52C60D4}" presName="parTx" presStyleLbl="alignNode1" presStyleIdx="0" presStyleCnt="3">
        <dgm:presLayoutVars>
          <dgm:chMax val="0"/>
          <dgm:chPref val="0"/>
          <dgm:bulletEnabled val="1"/>
        </dgm:presLayoutVars>
      </dgm:prSet>
      <dgm:spPr/>
    </dgm:pt>
    <dgm:pt modelId="{3F51F6A4-494C-4685-ACE0-BCAD5C7B93B9}" type="pres">
      <dgm:prSet presAssocID="{1DED2469-DF36-492B-9C73-1478C52C60D4}" presName="desTx" presStyleLbl="alignAccFollowNode1" presStyleIdx="0" presStyleCnt="3">
        <dgm:presLayoutVars>
          <dgm:bulletEnabled val="1"/>
        </dgm:presLayoutVars>
      </dgm:prSet>
      <dgm:spPr/>
    </dgm:pt>
    <dgm:pt modelId="{C4D2B880-3783-4132-B932-8929534191AD}" type="pres">
      <dgm:prSet presAssocID="{BB85832E-CFB3-4E2A-A6B4-D053D792F5DB}" presName="space" presStyleCnt="0"/>
      <dgm:spPr/>
    </dgm:pt>
    <dgm:pt modelId="{45ED912E-6872-4AD9-A77F-99B7E415CC00}" type="pres">
      <dgm:prSet presAssocID="{F8BB7A38-D0C8-4D5E-BE70-E98AD6909A05}" presName="composite" presStyleCnt="0"/>
      <dgm:spPr/>
    </dgm:pt>
    <dgm:pt modelId="{902248F6-433A-4AAE-9092-8B2405B7058F}" type="pres">
      <dgm:prSet presAssocID="{F8BB7A38-D0C8-4D5E-BE70-E98AD6909A05}" presName="parTx" presStyleLbl="alignNode1" presStyleIdx="1" presStyleCnt="3">
        <dgm:presLayoutVars>
          <dgm:chMax val="0"/>
          <dgm:chPref val="0"/>
          <dgm:bulletEnabled val="1"/>
        </dgm:presLayoutVars>
      </dgm:prSet>
      <dgm:spPr/>
    </dgm:pt>
    <dgm:pt modelId="{C8C4B347-F5D0-44FA-862C-2EB6FA2BAE86}" type="pres">
      <dgm:prSet presAssocID="{F8BB7A38-D0C8-4D5E-BE70-E98AD6909A05}" presName="desTx" presStyleLbl="alignAccFollowNode1" presStyleIdx="1" presStyleCnt="3">
        <dgm:presLayoutVars>
          <dgm:bulletEnabled val="1"/>
        </dgm:presLayoutVars>
      </dgm:prSet>
      <dgm:spPr/>
    </dgm:pt>
    <dgm:pt modelId="{EFCADD07-3FEE-45D9-A9AC-9AC154EAC8C0}" type="pres">
      <dgm:prSet presAssocID="{098ACF48-5A4B-4D10-9B51-959C512F2C67}" presName="space" presStyleCnt="0"/>
      <dgm:spPr/>
    </dgm:pt>
    <dgm:pt modelId="{38AEA49C-FB17-4B9D-919F-FE13CE93D6A5}" type="pres">
      <dgm:prSet presAssocID="{9587CFB8-B3F8-4C8D-BFA1-4CB2308815D7}" presName="composite" presStyleCnt="0"/>
      <dgm:spPr/>
    </dgm:pt>
    <dgm:pt modelId="{1EE971C4-1E94-4101-8F0E-D137C46C2F38}" type="pres">
      <dgm:prSet presAssocID="{9587CFB8-B3F8-4C8D-BFA1-4CB2308815D7}" presName="parTx" presStyleLbl="alignNode1" presStyleIdx="2" presStyleCnt="3">
        <dgm:presLayoutVars>
          <dgm:chMax val="0"/>
          <dgm:chPref val="0"/>
          <dgm:bulletEnabled val="1"/>
        </dgm:presLayoutVars>
      </dgm:prSet>
      <dgm:spPr/>
    </dgm:pt>
    <dgm:pt modelId="{30944624-1974-4300-8A5F-E61B16231DE6}" type="pres">
      <dgm:prSet presAssocID="{9587CFB8-B3F8-4C8D-BFA1-4CB2308815D7}" presName="desTx" presStyleLbl="alignAccFollowNode1" presStyleIdx="2" presStyleCnt="3">
        <dgm:presLayoutVars>
          <dgm:bulletEnabled val="1"/>
        </dgm:presLayoutVars>
      </dgm:prSet>
      <dgm:spPr/>
    </dgm:pt>
  </dgm:ptLst>
  <dgm:cxnLst>
    <dgm:cxn modelId="{DF95C207-90E1-4B69-8FBB-BFB59EAAB4D1}" srcId="{1B1FA953-912C-4F7D-9F99-202F37F89F2A}" destId="{1DED2469-DF36-492B-9C73-1478C52C60D4}" srcOrd="0" destOrd="0" parTransId="{8C07B1B5-B537-451D-B508-B45AF69B1E5F}" sibTransId="{BB85832E-CFB3-4E2A-A6B4-D053D792F5DB}"/>
    <dgm:cxn modelId="{2649191C-DAE1-4155-A05E-944DBC3C5B33}" type="presOf" srcId="{F8BB7A38-D0C8-4D5E-BE70-E98AD6909A05}" destId="{902248F6-433A-4AAE-9092-8B2405B7058F}" srcOrd="0" destOrd="0" presId="urn:microsoft.com/office/officeart/2005/8/layout/hList1"/>
    <dgm:cxn modelId="{C3F7F932-4AB7-45BC-9C51-0897A223D096}" type="presOf" srcId="{8D577584-8827-4383-9EC6-4354AF26C21C}" destId="{30944624-1974-4300-8A5F-E61B16231DE6}" srcOrd="0" destOrd="1" presId="urn:microsoft.com/office/officeart/2005/8/layout/hList1"/>
    <dgm:cxn modelId="{F8C4DF39-88BF-4B79-81B6-B52D10C8C573}" srcId="{F8BB7A38-D0C8-4D5E-BE70-E98AD6909A05}" destId="{8AF55A58-1CAA-43A3-B334-2491E05A9323}" srcOrd="0" destOrd="0" parTransId="{3D7BB688-8F84-4AFA-ABBF-69B3BEDAF153}" sibTransId="{256AC7C5-2DBB-4FE6-A29A-CA84BBCF9F8B}"/>
    <dgm:cxn modelId="{D8F4295D-AA62-4D9B-9558-C6B45CD761E5}" type="presOf" srcId="{08AA5651-EC15-4011-BEFE-A42A0F8C9D36}" destId="{3F51F6A4-494C-4685-ACE0-BCAD5C7B93B9}" srcOrd="0" destOrd="0" presId="urn:microsoft.com/office/officeart/2005/8/layout/hList1"/>
    <dgm:cxn modelId="{5E5F0749-4088-47D9-A298-3A956529B40A}" type="presOf" srcId="{1DED2469-DF36-492B-9C73-1478C52C60D4}" destId="{58E14E69-ABD2-45A0-A394-2AA1C2A7F63E}" srcOrd="0" destOrd="0" presId="urn:microsoft.com/office/officeart/2005/8/layout/hList1"/>
    <dgm:cxn modelId="{7E996973-FB73-45CA-9A75-6222886FC9BF}" type="presOf" srcId="{1B1FA953-912C-4F7D-9F99-202F37F89F2A}" destId="{D461B6FF-12F8-4621-803C-058221788C6E}" srcOrd="0" destOrd="0" presId="urn:microsoft.com/office/officeart/2005/8/layout/hList1"/>
    <dgm:cxn modelId="{CF254E54-86E2-4686-A68E-3D87DD2EA306}" srcId="{1DED2469-DF36-492B-9C73-1478C52C60D4}" destId="{AA8A2AE3-C275-4DE7-9E21-0D0411377965}" srcOrd="1" destOrd="0" parTransId="{7FFC1FF0-7D85-4DC6-9883-A9521CA693E0}" sibTransId="{B7879433-30B2-44AF-B320-E97B6275A7C0}"/>
    <dgm:cxn modelId="{A7CF7C55-0450-41E9-A7B0-3D5AFBD5206F}" type="presOf" srcId="{9587CFB8-B3F8-4C8D-BFA1-4CB2308815D7}" destId="{1EE971C4-1E94-4101-8F0E-D137C46C2F38}" srcOrd="0" destOrd="0" presId="urn:microsoft.com/office/officeart/2005/8/layout/hList1"/>
    <dgm:cxn modelId="{A41DA655-4AB2-497B-A0D9-968A10CCED8C}" srcId="{9587CFB8-B3F8-4C8D-BFA1-4CB2308815D7}" destId="{8D577584-8827-4383-9EC6-4354AF26C21C}" srcOrd="1" destOrd="0" parTransId="{ADC4C447-3BC5-4B7B-9B2A-162A591A26D8}" sibTransId="{726E0C1B-563D-4C07-AB20-B3CA98CD8E0A}"/>
    <dgm:cxn modelId="{0F3F9F89-8A24-4383-8816-F7D06CCE450B}" type="presOf" srcId="{623F8DA6-F0EE-4731-9016-BC22092140F5}" destId="{30944624-1974-4300-8A5F-E61B16231DE6}" srcOrd="0" destOrd="0" presId="urn:microsoft.com/office/officeart/2005/8/layout/hList1"/>
    <dgm:cxn modelId="{65BDDD8C-1F25-4AF3-B81E-424CCEB4D7CC}" srcId="{1B1FA953-912C-4F7D-9F99-202F37F89F2A}" destId="{9587CFB8-B3F8-4C8D-BFA1-4CB2308815D7}" srcOrd="2" destOrd="0" parTransId="{190AD0B6-6475-4655-A5C9-B438CD645C3C}" sibTransId="{AE91B8A7-5542-415E-B797-6224C89D5E82}"/>
    <dgm:cxn modelId="{FE58F098-C6CD-47F3-9D18-8126B3883BEB}" srcId="{1B1FA953-912C-4F7D-9F99-202F37F89F2A}" destId="{F8BB7A38-D0C8-4D5E-BE70-E98AD6909A05}" srcOrd="1" destOrd="0" parTransId="{00DA1D35-1267-44C7-9436-264E4D373BFB}" sibTransId="{098ACF48-5A4B-4D10-9B51-959C512F2C67}"/>
    <dgm:cxn modelId="{398BD2A8-E61A-4EF9-862D-28459E6EE282}" type="presOf" srcId="{8AF55A58-1CAA-43A3-B334-2491E05A9323}" destId="{C8C4B347-F5D0-44FA-862C-2EB6FA2BAE86}" srcOrd="0" destOrd="0" presId="urn:microsoft.com/office/officeart/2005/8/layout/hList1"/>
    <dgm:cxn modelId="{D0C14DB4-0EF0-4F19-B28F-C21F22EA5628}" type="presOf" srcId="{4504065C-A225-4A2F-99E7-0C22F2EC1A87}" destId="{30944624-1974-4300-8A5F-E61B16231DE6}" srcOrd="0" destOrd="2" presId="urn:microsoft.com/office/officeart/2005/8/layout/hList1"/>
    <dgm:cxn modelId="{476E64D8-472B-4F82-A4C4-5346281CD6A3}" srcId="{1DED2469-DF36-492B-9C73-1478C52C60D4}" destId="{08AA5651-EC15-4011-BEFE-A42A0F8C9D36}" srcOrd="0" destOrd="0" parTransId="{8F190FD2-3132-463F-9A53-C3D0E4D36607}" sibTransId="{3095CA4F-90BF-41E1-BE48-96A096B5847F}"/>
    <dgm:cxn modelId="{AB9F6BDA-C94C-4365-B4CE-D422A8984AB9}" type="presOf" srcId="{AA8A2AE3-C275-4DE7-9E21-0D0411377965}" destId="{3F51F6A4-494C-4685-ACE0-BCAD5C7B93B9}" srcOrd="0" destOrd="1" presId="urn:microsoft.com/office/officeart/2005/8/layout/hList1"/>
    <dgm:cxn modelId="{C05122DE-A72D-48CD-B92F-2479E470B88A}" srcId="{9587CFB8-B3F8-4C8D-BFA1-4CB2308815D7}" destId="{623F8DA6-F0EE-4731-9016-BC22092140F5}" srcOrd="0" destOrd="0" parTransId="{B1EED9C2-C63D-49C1-9A4B-9545C48357F9}" sibTransId="{8647C378-41BF-41EA-A6BD-9667EC413072}"/>
    <dgm:cxn modelId="{845F0FF9-4395-405D-B6DE-70FD9444150A}" srcId="{9587CFB8-B3F8-4C8D-BFA1-4CB2308815D7}" destId="{4504065C-A225-4A2F-99E7-0C22F2EC1A87}" srcOrd="2" destOrd="0" parTransId="{55FA16E8-330A-42F1-A143-61188F492F63}" sibTransId="{DC5EAD26-DDF7-4442-A4AC-EC9AD5196682}"/>
    <dgm:cxn modelId="{6105C817-594C-47F2-837D-DE06B7A3AE9B}" type="presParOf" srcId="{D461B6FF-12F8-4621-803C-058221788C6E}" destId="{08A2D22F-A05D-44D5-9089-39B18F256F75}" srcOrd="0" destOrd="0" presId="urn:microsoft.com/office/officeart/2005/8/layout/hList1"/>
    <dgm:cxn modelId="{AA53B1B6-E24D-4886-A5CE-BECA208CDF9D}" type="presParOf" srcId="{08A2D22F-A05D-44D5-9089-39B18F256F75}" destId="{58E14E69-ABD2-45A0-A394-2AA1C2A7F63E}" srcOrd="0" destOrd="0" presId="urn:microsoft.com/office/officeart/2005/8/layout/hList1"/>
    <dgm:cxn modelId="{D964FD28-1E41-469E-8DF7-CF67B46F3523}" type="presParOf" srcId="{08A2D22F-A05D-44D5-9089-39B18F256F75}" destId="{3F51F6A4-494C-4685-ACE0-BCAD5C7B93B9}" srcOrd="1" destOrd="0" presId="urn:microsoft.com/office/officeart/2005/8/layout/hList1"/>
    <dgm:cxn modelId="{663856D1-C6D7-4A2B-8AEE-9EA636588770}" type="presParOf" srcId="{D461B6FF-12F8-4621-803C-058221788C6E}" destId="{C4D2B880-3783-4132-B932-8929534191AD}" srcOrd="1" destOrd="0" presId="urn:microsoft.com/office/officeart/2005/8/layout/hList1"/>
    <dgm:cxn modelId="{AF6E2B82-2F6A-48F1-A22A-9F472FE9A9EF}" type="presParOf" srcId="{D461B6FF-12F8-4621-803C-058221788C6E}" destId="{45ED912E-6872-4AD9-A77F-99B7E415CC00}" srcOrd="2" destOrd="0" presId="urn:microsoft.com/office/officeart/2005/8/layout/hList1"/>
    <dgm:cxn modelId="{714C1BEB-B6F4-4E5D-A8CA-E4C143C1F238}" type="presParOf" srcId="{45ED912E-6872-4AD9-A77F-99B7E415CC00}" destId="{902248F6-433A-4AAE-9092-8B2405B7058F}" srcOrd="0" destOrd="0" presId="urn:microsoft.com/office/officeart/2005/8/layout/hList1"/>
    <dgm:cxn modelId="{8EF3AC1D-4D29-46AC-B057-07055FF315B7}" type="presParOf" srcId="{45ED912E-6872-4AD9-A77F-99B7E415CC00}" destId="{C8C4B347-F5D0-44FA-862C-2EB6FA2BAE86}" srcOrd="1" destOrd="0" presId="urn:microsoft.com/office/officeart/2005/8/layout/hList1"/>
    <dgm:cxn modelId="{1AAADA94-212E-4E0B-81DC-AC79DE536524}" type="presParOf" srcId="{D461B6FF-12F8-4621-803C-058221788C6E}" destId="{EFCADD07-3FEE-45D9-A9AC-9AC154EAC8C0}" srcOrd="3" destOrd="0" presId="urn:microsoft.com/office/officeart/2005/8/layout/hList1"/>
    <dgm:cxn modelId="{0F9F9709-E94F-43F3-A9C9-7CF1FDACC121}" type="presParOf" srcId="{D461B6FF-12F8-4621-803C-058221788C6E}" destId="{38AEA49C-FB17-4B9D-919F-FE13CE93D6A5}" srcOrd="4" destOrd="0" presId="urn:microsoft.com/office/officeart/2005/8/layout/hList1"/>
    <dgm:cxn modelId="{D8BF5A65-3809-43ED-8A44-F5D06F7F4F95}" type="presParOf" srcId="{38AEA49C-FB17-4B9D-919F-FE13CE93D6A5}" destId="{1EE971C4-1E94-4101-8F0E-D137C46C2F38}" srcOrd="0" destOrd="0" presId="urn:microsoft.com/office/officeart/2005/8/layout/hList1"/>
    <dgm:cxn modelId="{E8E213A0-940A-4AF0-AF65-A9631DC9E63D}" type="presParOf" srcId="{38AEA49C-FB17-4B9D-919F-FE13CE93D6A5}" destId="{30944624-1974-4300-8A5F-E61B16231D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EB6843E-91E5-4AA3-A6F6-F81AF1DC4A0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71E8FBC-3ED6-4729-92AF-F730CAB1F137}">
      <dgm:prSet/>
      <dgm:spPr/>
      <dgm:t>
        <a:bodyPr/>
        <a:lstStyle/>
        <a:p>
          <a:r>
            <a:rPr lang="en-US" baseline="0" dirty="0"/>
            <a:t>Keep transactions short and in one batch.</a:t>
          </a:r>
          <a:endParaRPr lang="en-US" dirty="0"/>
        </a:p>
      </dgm:t>
    </dgm:pt>
    <dgm:pt modelId="{A623E624-D3B7-47D5-9A11-26BCD51F4AA4}" type="parTrans" cxnId="{80A63523-6631-48CB-807D-DD524961071A}">
      <dgm:prSet/>
      <dgm:spPr/>
      <dgm:t>
        <a:bodyPr/>
        <a:lstStyle/>
        <a:p>
          <a:endParaRPr lang="en-US"/>
        </a:p>
      </dgm:t>
    </dgm:pt>
    <dgm:pt modelId="{A76E89E4-1DBF-4FDC-8197-0173CE513F03}" type="sibTrans" cxnId="{80A63523-6631-48CB-807D-DD524961071A}">
      <dgm:prSet/>
      <dgm:spPr/>
      <dgm:t>
        <a:bodyPr/>
        <a:lstStyle/>
        <a:p>
          <a:endParaRPr lang="en-US"/>
        </a:p>
      </dgm:t>
    </dgm:pt>
    <dgm:pt modelId="{59A6CD86-99B6-4D22-9688-D8321F3F6884}">
      <dgm:prSet/>
      <dgm:spPr/>
      <dgm:t>
        <a:bodyPr/>
        <a:lstStyle/>
        <a:p>
          <a:r>
            <a:rPr lang="en-US" baseline="0" dirty="0"/>
            <a:t>Avoid user interaction in a transaction.</a:t>
          </a:r>
          <a:endParaRPr lang="en-US" dirty="0"/>
        </a:p>
      </dgm:t>
    </dgm:pt>
    <dgm:pt modelId="{1DA6B657-17C0-4980-ADAC-5C5955B76865}" type="parTrans" cxnId="{D49AF9D7-172C-4B7E-84D3-AC3E78A8A57D}">
      <dgm:prSet/>
      <dgm:spPr/>
      <dgm:t>
        <a:bodyPr/>
        <a:lstStyle/>
        <a:p>
          <a:endParaRPr lang="en-US"/>
        </a:p>
      </dgm:t>
    </dgm:pt>
    <dgm:pt modelId="{F144C56C-A004-44F7-ABC1-E07C7D425FF1}" type="sibTrans" cxnId="{D49AF9D7-172C-4B7E-84D3-AC3E78A8A57D}">
      <dgm:prSet/>
      <dgm:spPr/>
      <dgm:t>
        <a:bodyPr/>
        <a:lstStyle/>
        <a:p>
          <a:endParaRPr lang="en-US"/>
        </a:p>
      </dgm:t>
    </dgm:pt>
    <dgm:pt modelId="{8CD5E60D-2159-4B2B-8C8D-B005E70ED570}">
      <dgm:prSet/>
      <dgm:spPr/>
      <dgm:t>
        <a:bodyPr/>
        <a:lstStyle/>
        <a:p>
          <a:r>
            <a:rPr lang="en-US" baseline="0" dirty="0"/>
            <a:t>Use proper indexing – The Database Tuning Advisor index analysis.</a:t>
          </a:r>
          <a:endParaRPr lang="en-US" dirty="0"/>
        </a:p>
      </dgm:t>
    </dgm:pt>
    <dgm:pt modelId="{47B39463-C9AB-4A89-95F5-773248B960B0}" type="parTrans" cxnId="{1D88846C-F92F-4F7D-A498-39043ACA3DFE}">
      <dgm:prSet/>
      <dgm:spPr/>
      <dgm:t>
        <a:bodyPr/>
        <a:lstStyle/>
        <a:p>
          <a:endParaRPr lang="en-US"/>
        </a:p>
      </dgm:t>
    </dgm:pt>
    <dgm:pt modelId="{5FDDD17D-DD6F-4296-B1E3-BA1CEC28E422}" type="sibTrans" cxnId="{1D88846C-F92F-4F7D-A498-39043ACA3DFE}">
      <dgm:prSet/>
      <dgm:spPr/>
      <dgm:t>
        <a:bodyPr/>
        <a:lstStyle/>
        <a:p>
          <a:endParaRPr lang="en-US"/>
        </a:p>
      </dgm:t>
    </dgm:pt>
    <dgm:pt modelId="{E8D66CED-C2F1-49BE-962D-03448E8DE085}">
      <dgm:prSet/>
      <dgm:spPr/>
      <dgm:t>
        <a:bodyPr/>
        <a:lstStyle/>
        <a:p>
          <a:r>
            <a:rPr lang="en-US" baseline="0" dirty="0"/>
            <a:t>Beware of the implicit transactions.</a:t>
          </a:r>
          <a:endParaRPr lang="en-US" dirty="0"/>
        </a:p>
      </dgm:t>
    </dgm:pt>
    <dgm:pt modelId="{01F286EC-4770-43F5-86F1-66AA5884C010}" type="parTrans" cxnId="{5E5AD090-F559-4DBC-8581-4F22D59F9E4E}">
      <dgm:prSet/>
      <dgm:spPr/>
      <dgm:t>
        <a:bodyPr/>
        <a:lstStyle/>
        <a:p>
          <a:endParaRPr lang="en-US"/>
        </a:p>
      </dgm:t>
    </dgm:pt>
    <dgm:pt modelId="{DB190BD7-FEF0-4D5D-8449-0524A7AF75DC}" type="sibTrans" cxnId="{5E5AD090-F559-4DBC-8581-4F22D59F9E4E}">
      <dgm:prSet/>
      <dgm:spPr/>
      <dgm:t>
        <a:bodyPr/>
        <a:lstStyle/>
        <a:p>
          <a:endParaRPr lang="en-US"/>
        </a:p>
      </dgm:t>
    </dgm:pt>
    <dgm:pt modelId="{462CF09B-3935-4B06-9428-0140823874D7}">
      <dgm:prSet/>
      <dgm:spPr/>
      <dgm:t>
        <a:bodyPr/>
        <a:lstStyle/>
        <a:p>
          <a:r>
            <a:rPr lang="en-US" baseline="0" dirty="0"/>
            <a:t>Reduce the isolation level to lowest possible.</a:t>
          </a:r>
          <a:endParaRPr lang="en-US" dirty="0"/>
        </a:p>
      </dgm:t>
    </dgm:pt>
    <dgm:pt modelId="{E54AE75D-4B37-4549-9EAF-858D7AB849A9}" type="parTrans" cxnId="{FA46AD1D-CC6D-4808-A0CA-F134CFC7BBB3}">
      <dgm:prSet/>
      <dgm:spPr/>
      <dgm:t>
        <a:bodyPr/>
        <a:lstStyle/>
        <a:p>
          <a:endParaRPr lang="en-US"/>
        </a:p>
      </dgm:t>
    </dgm:pt>
    <dgm:pt modelId="{BB015CB2-BE5B-4C23-A814-308F94639DC4}" type="sibTrans" cxnId="{FA46AD1D-CC6D-4808-A0CA-F134CFC7BBB3}">
      <dgm:prSet/>
      <dgm:spPr/>
      <dgm:t>
        <a:bodyPr/>
        <a:lstStyle/>
        <a:p>
          <a:endParaRPr lang="en-US"/>
        </a:p>
      </dgm:t>
    </dgm:pt>
    <dgm:pt modelId="{DB96E8B4-7E4D-431E-B7B6-55BB30FECDDB}">
      <dgm:prSet/>
      <dgm:spPr/>
      <dgm:t>
        <a:bodyPr/>
        <a:lstStyle/>
        <a:p>
          <a:r>
            <a:rPr lang="en-US" baseline="0" dirty="0"/>
            <a:t>Locking hint, Index hint, Join hint.</a:t>
          </a:r>
          <a:endParaRPr lang="en-US" dirty="0"/>
        </a:p>
      </dgm:t>
    </dgm:pt>
    <dgm:pt modelId="{420FC0D0-FDE1-4DF3-A904-8810F8CEDC0D}" type="parTrans" cxnId="{1B0C4BCF-AC2D-4253-9F96-933F83D2CB37}">
      <dgm:prSet/>
      <dgm:spPr/>
      <dgm:t>
        <a:bodyPr/>
        <a:lstStyle/>
        <a:p>
          <a:endParaRPr lang="en-US"/>
        </a:p>
      </dgm:t>
    </dgm:pt>
    <dgm:pt modelId="{702507BB-45F7-4A93-B9A1-B4E8A7170C02}" type="sibTrans" cxnId="{1B0C4BCF-AC2D-4253-9F96-933F83D2CB37}">
      <dgm:prSet/>
      <dgm:spPr/>
      <dgm:t>
        <a:bodyPr/>
        <a:lstStyle/>
        <a:p>
          <a:endParaRPr lang="en-US"/>
        </a:p>
      </dgm:t>
    </dgm:pt>
    <dgm:pt modelId="{56571198-DDB9-47A2-95BF-BA84CF85C205}">
      <dgm:prSet/>
      <dgm:spPr/>
      <dgm:t>
        <a:bodyPr/>
        <a:lstStyle/>
        <a:p>
          <a:r>
            <a:rPr lang="en-US" baseline="0" dirty="0"/>
            <a:t>Roll back when canceling;  Roll back on any error or timeout. </a:t>
          </a:r>
          <a:endParaRPr lang="en-US" dirty="0"/>
        </a:p>
      </dgm:t>
    </dgm:pt>
    <dgm:pt modelId="{357D1872-FCA0-4D40-8060-F0A00F260715}" type="parTrans" cxnId="{F4B12F51-CAEE-4271-8DD1-1C8E83D02496}">
      <dgm:prSet/>
      <dgm:spPr/>
      <dgm:t>
        <a:bodyPr/>
        <a:lstStyle/>
        <a:p>
          <a:endParaRPr lang="en-US"/>
        </a:p>
      </dgm:t>
    </dgm:pt>
    <dgm:pt modelId="{CC47A79E-451C-4F18-92DE-3320E1A2AE55}" type="sibTrans" cxnId="{F4B12F51-CAEE-4271-8DD1-1C8E83D02496}">
      <dgm:prSet/>
      <dgm:spPr/>
      <dgm:t>
        <a:bodyPr/>
        <a:lstStyle/>
        <a:p>
          <a:endParaRPr lang="en-US"/>
        </a:p>
      </dgm:t>
    </dgm:pt>
    <dgm:pt modelId="{1ADB1ADA-A5D6-455A-9A00-DBB10A4C5ED4}">
      <dgm:prSet/>
      <dgm:spPr/>
      <dgm:t>
        <a:bodyPr/>
        <a:lstStyle/>
        <a:p>
          <a:r>
            <a:rPr lang="en-US" baseline="0" dirty="0"/>
            <a:t>Apply a stress test at maximum projected user load before deployment.</a:t>
          </a:r>
          <a:endParaRPr lang="en-US" dirty="0"/>
        </a:p>
      </dgm:t>
    </dgm:pt>
    <dgm:pt modelId="{1354FD20-9623-473F-8AB7-CD645BF0B6FF}" type="parTrans" cxnId="{9AD4EF96-8DE1-4BCF-B53C-B332CCB44381}">
      <dgm:prSet/>
      <dgm:spPr/>
      <dgm:t>
        <a:bodyPr/>
        <a:lstStyle/>
        <a:p>
          <a:endParaRPr lang="en-US"/>
        </a:p>
      </dgm:t>
    </dgm:pt>
    <dgm:pt modelId="{BAD426BD-B3F7-4A3B-A6B2-9EADCD0F7A55}" type="sibTrans" cxnId="{9AD4EF96-8DE1-4BCF-B53C-B332CCB44381}">
      <dgm:prSet/>
      <dgm:spPr/>
      <dgm:t>
        <a:bodyPr/>
        <a:lstStyle/>
        <a:p>
          <a:endParaRPr lang="en-US"/>
        </a:p>
      </dgm:t>
    </dgm:pt>
    <dgm:pt modelId="{346CDC47-6926-4CDC-A8E8-303F8685CD2A}" type="pres">
      <dgm:prSet presAssocID="{1EB6843E-91E5-4AA3-A6F6-F81AF1DC4A06}" presName="linear" presStyleCnt="0">
        <dgm:presLayoutVars>
          <dgm:animLvl val="lvl"/>
          <dgm:resizeHandles val="exact"/>
        </dgm:presLayoutVars>
      </dgm:prSet>
      <dgm:spPr/>
    </dgm:pt>
    <dgm:pt modelId="{C66C8C11-9C49-4EEA-B15B-801A9B84BC57}" type="pres">
      <dgm:prSet presAssocID="{C71E8FBC-3ED6-4729-92AF-F730CAB1F137}" presName="parentText" presStyleLbl="node1" presStyleIdx="0" presStyleCnt="8">
        <dgm:presLayoutVars>
          <dgm:chMax val="0"/>
          <dgm:bulletEnabled val="1"/>
        </dgm:presLayoutVars>
      </dgm:prSet>
      <dgm:spPr/>
    </dgm:pt>
    <dgm:pt modelId="{51ADAFAF-8802-4DFE-964B-9C401833725A}" type="pres">
      <dgm:prSet presAssocID="{A76E89E4-1DBF-4FDC-8197-0173CE513F03}" presName="spacer" presStyleCnt="0"/>
      <dgm:spPr/>
    </dgm:pt>
    <dgm:pt modelId="{CC27A6EF-46B3-4187-A1EC-86CD35F83DFC}" type="pres">
      <dgm:prSet presAssocID="{59A6CD86-99B6-4D22-9688-D8321F3F6884}" presName="parentText" presStyleLbl="node1" presStyleIdx="1" presStyleCnt="8">
        <dgm:presLayoutVars>
          <dgm:chMax val="0"/>
          <dgm:bulletEnabled val="1"/>
        </dgm:presLayoutVars>
      </dgm:prSet>
      <dgm:spPr/>
    </dgm:pt>
    <dgm:pt modelId="{8232F2B3-668C-4495-A4C9-9B71893875C9}" type="pres">
      <dgm:prSet presAssocID="{F144C56C-A004-44F7-ABC1-E07C7D425FF1}" presName="spacer" presStyleCnt="0"/>
      <dgm:spPr/>
    </dgm:pt>
    <dgm:pt modelId="{513792C4-552D-41A5-B3A7-2F4C868F8AE9}" type="pres">
      <dgm:prSet presAssocID="{8CD5E60D-2159-4B2B-8C8D-B005E70ED570}" presName="parentText" presStyleLbl="node1" presStyleIdx="2" presStyleCnt="8">
        <dgm:presLayoutVars>
          <dgm:chMax val="0"/>
          <dgm:bulletEnabled val="1"/>
        </dgm:presLayoutVars>
      </dgm:prSet>
      <dgm:spPr/>
    </dgm:pt>
    <dgm:pt modelId="{C267D825-F259-44F4-B913-F3338439426A}" type="pres">
      <dgm:prSet presAssocID="{5FDDD17D-DD6F-4296-B1E3-BA1CEC28E422}" presName="spacer" presStyleCnt="0"/>
      <dgm:spPr/>
    </dgm:pt>
    <dgm:pt modelId="{C45A27D3-A74A-4105-909C-1EFE80AF5E82}" type="pres">
      <dgm:prSet presAssocID="{E8D66CED-C2F1-49BE-962D-03448E8DE085}" presName="parentText" presStyleLbl="node1" presStyleIdx="3" presStyleCnt="8">
        <dgm:presLayoutVars>
          <dgm:chMax val="0"/>
          <dgm:bulletEnabled val="1"/>
        </dgm:presLayoutVars>
      </dgm:prSet>
      <dgm:spPr/>
    </dgm:pt>
    <dgm:pt modelId="{34A54B1E-ED2A-4E2E-8BB8-7F84633FC200}" type="pres">
      <dgm:prSet presAssocID="{DB190BD7-FEF0-4D5D-8449-0524A7AF75DC}" presName="spacer" presStyleCnt="0"/>
      <dgm:spPr/>
    </dgm:pt>
    <dgm:pt modelId="{E24DD4A6-42AF-41E5-8451-97DB16678A96}" type="pres">
      <dgm:prSet presAssocID="{462CF09B-3935-4B06-9428-0140823874D7}" presName="parentText" presStyleLbl="node1" presStyleIdx="4" presStyleCnt="8">
        <dgm:presLayoutVars>
          <dgm:chMax val="0"/>
          <dgm:bulletEnabled val="1"/>
        </dgm:presLayoutVars>
      </dgm:prSet>
      <dgm:spPr/>
    </dgm:pt>
    <dgm:pt modelId="{1696D785-DDDC-43FF-8A68-EA9A0E398AF0}" type="pres">
      <dgm:prSet presAssocID="{BB015CB2-BE5B-4C23-A814-308F94639DC4}" presName="spacer" presStyleCnt="0"/>
      <dgm:spPr/>
    </dgm:pt>
    <dgm:pt modelId="{66491600-4129-4BB3-9180-C1B5BCB7C6B0}" type="pres">
      <dgm:prSet presAssocID="{DB96E8B4-7E4D-431E-B7B6-55BB30FECDDB}" presName="parentText" presStyleLbl="node1" presStyleIdx="5" presStyleCnt="8">
        <dgm:presLayoutVars>
          <dgm:chMax val="0"/>
          <dgm:bulletEnabled val="1"/>
        </dgm:presLayoutVars>
      </dgm:prSet>
      <dgm:spPr/>
    </dgm:pt>
    <dgm:pt modelId="{7D50BA65-3873-46AF-9BCB-C768C094F9DC}" type="pres">
      <dgm:prSet presAssocID="{702507BB-45F7-4A93-B9A1-B4E8A7170C02}" presName="spacer" presStyleCnt="0"/>
      <dgm:spPr/>
    </dgm:pt>
    <dgm:pt modelId="{1011F628-6F39-4477-91B6-98E1FAE787CF}" type="pres">
      <dgm:prSet presAssocID="{56571198-DDB9-47A2-95BF-BA84CF85C205}" presName="parentText" presStyleLbl="node1" presStyleIdx="6" presStyleCnt="8">
        <dgm:presLayoutVars>
          <dgm:chMax val="0"/>
          <dgm:bulletEnabled val="1"/>
        </dgm:presLayoutVars>
      </dgm:prSet>
      <dgm:spPr/>
    </dgm:pt>
    <dgm:pt modelId="{5864AEB1-8915-4CAE-90A6-B00519350892}" type="pres">
      <dgm:prSet presAssocID="{CC47A79E-451C-4F18-92DE-3320E1A2AE55}" presName="spacer" presStyleCnt="0"/>
      <dgm:spPr/>
    </dgm:pt>
    <dgm:pt modelId="{8934FD68-4F96-40B5-8777-0250AA4ADEFC}" type="pres">
      <dgm:prSet presAssocID="{1ADB1ADA-A5D6-455A-9A00-DBB10A4C5ED4}" presName="parentText" presStyleLbl="node1" presStyleIdx="7" presStyleCnt="8">
        <dgm:presLayoutVars>
          <dgm:chMax val="0"/>
          <dgm:bulletEnabled val="1"/>
        </dgm:presLayoutVars>
      </dgm:prSet>
      <dgm:spPr/>
    </dgm:pt>
  </dgm:ptLst>
  <dgm:cxnLst>
    <dgm:cxn modelId="{FA46AD1D-CC6D-4808-A0CA-F134CFC7BBB3}" srcId="{1EB6843E-91E5-4AA3-A6F6-F81AF1DC4A06}" destId="{462CF09B-3935-4B06-9428-0140823874D7}" srcOrd="4" destOrd="0" parTransId="{E54AE75D-4B37-4549-9EAF-858D7AB849A9}" sibTransId="{BB015CB2-BE5B-4C23-A814-308F94639DC4}"/>
    <dgm:cxn modelId="{80A63523-6631-48CB-807D-DD524961071A}" srcId="{1EB6843E-91E5-4AA3-A6F6-F81AF1DC4A06}" destId="{C71E8FBC-3ED6-4729-92AF-F730CAB1F137}" srcOrd="0" destOrd="0" parTransId="{A623E624-D3B7-47D5-9A11-26BCD51F4AA4}" sibTransId="{A76E89E4-1DBF-4FDC-8197-0173CE513F03}"/>
    <dgm:cxn modelId="{C787F660-37AA-43D4-A1D7-286141800AA7}" type="presOf" srcId="{1EB6843E-91E5-4AA3-A6F6-F81AF1DC4A06}" destId="{346CDC47-6926-4CDC-A8E8-303F8685CD2A}" srcOrd="0" destOrd="0" presId="urn:microsoft.com/office/officeart/2005/8/layout/vList2"/>
    <dgm:cxn modelId="{1D88846C-F92F-4F7D-A498-39043ACA3DFE}" srcId="{1EB6843E-91E5-4AA3-A6F6-F81AF1DC4A06}" destId="{8CD5E60D-2159-4B2B-8C8D-B005E70ED570}" srcOrd="2" destOrd="0" parTransId="{47B39463-C9AB-4A89-95F5-773248B960B0}" sibTransId="{5FDDD17D-DD6F-4296-B1E3-BA1CEC28E422}"/>
    <dgm:cxn modelId="{E49A9F4F-B55F-45EF-8613-706226A3A2DA}" type="presOf" srcId="{59A6CD86-99B6-4D22-9688-D8321F3F6884}" destId="{CC27A6EF-46B3-4187-A1EC-86CD35F83DFC}" srcOrd="0" destOrd="0" presId="urn:microsoft.com/office/officeart/2005/8/layout/vList2"/>
    <dgm:cxn modelId="{F4B12F51-CAEE-4271-8DD1-1C8E83D02496}" srcId="{1EB6843E-91E5-4AA3-A6F6-F81AF1DC4A06}" destId="{56571198-DDB9-47A2-95BF-BA84CF85C205}" srcOrd="6" destOrd="0" parTransId="{357D1872-FCA0-4D40-8060-F0A00F260715}" sibTransId="{CC47A79E-451C-4F18-92DE-3320E1A2AE55}"/>
    <dgm:cxn modelId="{719E4B7A-9E68-4D19-8C8B-71AFEFAB247D}" type="presOf" srcId="{56571198-DDB9-47A2-95BF-BA84CF85C205}" destId="{1011F628-6F39-4477-91B6-98E1FAE787CF}" srcOrd="0" destOrd="0" presId="urn:microsoft.com/office/officeart/2005/8/layout/vList2"/>
    <dgm:cxn modelId="{CC72577F-E3DA-47DB-BB34-ACEC1E0C4391}" type="presOf" srcId="{DB96E8B4-7E4D-431E-B7B6-55BB30FECDDB}" destId="{66491600-4129-4BB3-9180-C1B5BCB7C6B0}" srcOrd="0" destOrd="0" presId="urn:microsoft.com/office/officeart/2005/8/layout/vList2"/>
    <dgm:cxn modelId="{5E5AD090-F559-4DBC-8581-4F22D59F9E4E}" srcId="{1EB6843E-91E5-4AA3-A6F6-F81AF1DC4A06}" destId="{E8D66CED-C2F1-49BE-962D-03448E8DE085}" srcOrd="3" destOrd="0" parTransId="{01F286EC-4770-43F5-86F1-66AA5884C010}" sibTransId="{DB190BD7-FEF0-4D5D-8449-0524A7AF75DC}"/>
    <dgm:cxn modelId="{487E5B93-D5A4-4AA4-B794-183316371A1D}" type="presOf" srcId="{E8D66CED-C2F1-49BE-962D-03448E8DE085}" destId="{C45A27D3-A74A-4105-909C-1EFE80AF5E82}" srcOrd="0" destOrd="0" presId="urn:microsoft.com/office/officeart/2005/8/layout/vList2"/>
    <dgm:cxn modelId="{9AD4EF96-8DE1-4BCF-B53C-B332CCB44381}" srcId="{1EB6843E-91E5-4AA3-A6F6-F81AF1DC4A06}" destId="{1ADB1ADA-A5D6-455A-9A00-DBB10A4C5ED4}" srcOrd="7" destOrd="0" parTransId="{1354FD20-9623-473F-8AB7-CD645BF0B6FF}" sibTransId="{BAD426BD-B3F7-4A3B-A6B2-9EADCD0F7A55}"/>
    <dgm:cxn modelId="{309401A0-5610-4663-BF48-60CC2582D2B2}" type="presOf" srcId="{1ADB1ADA-A5D6-455A-9A00-DBB10A4C5ED4}" destId="{8934FD68-4F96-40B5-8777-0250AA4ADEFC}" srcOrd="0" destOrd="0" presId="urn:microsoft.com/office/officeart/2005/8/layout/vList2"/>
    <dgm:cxn modelId="{11D730BA-E884-421D-8071-F0D507E5C776}" type="presOf" srcId="{8CD5E60D-2159-4B2B-8C8D-B005E70ED570}" destId="{513792C4-552D-41A5-B3A7-2F4C868F8AE9}" srcOrd="0" destOrd="0" presId="urn:microsoft.com/office/officeart/2005/8/layout/vList2"/>
    <dgm:cxn modelId="{9B159ECB-0018-4BAB-AA87-C45F681C1560}" type="presOf" srcId="{C71E8FBC-3ED6-4729-92AF-F730CAB1F137}" destId="{C66C8C11-9C49-4EEA-B15B-801A9B84BC57}" srcOrd="0" destOrd="0" presId="urn:microsoft.com/office/officeart/2005/8/layout/vList2"/>
    <dgm:cxn modelId="{1B0C4BCF-AC2D-4253-9F96-933F83D2CB37}" srcId="{1EB6843E-91E5-4AA3-A6F6-F81AF1DC4A06}" destId="{DB96E8B4-7E4D-431E-B7B6-55BB30FECDDB}" srcOrd="5" destOrd="0" parTransId="{420FC0D0-FDE1-4DF3-A904-8810F8CEDC0D}" sibTransId="{702507BB-45F7-4A93-B9A1-B4E8A7170C02}"/>
    <dgm:cxn modelId="{D49AF9D7-172C-4B7E-84D3-AC3E78A8A57D}" srcId="{1EB6843E-91E5-4AA3-A6F6-F81AF1DC4A06}" destId="{59A6CD86-99B6-4D22-9688-D8321F3F6884}" srcOrd="1" destOrd="0" parTransId="{1DA6B657-17C0-4980-ADAC-5C5955B76865}" sibTransId="{F144C56C-A004-44F7-ABC1-E07C7D425FF1}"/>
    <dgm:cxn modelId="{210E2EFC-B814-4403-B938-1CA556C5D377}" type="presOf" srcId="{462CF09B-3935-4B06-9428-0140823874D7}" destId="{E24DD4A6-42AF-41E5-8451-97DB16678A96}" srcOrd="0" destOrd="0" presId="urn:microsoft.com/office/officeart/2005/8/layout/vList2"/>
    <dgm:cxn modelId="{D43DD807-31F9-4C12-8A9D-1D02BDFDF692}" type="presParOf" srcId="{346CDC47-6926-4CDC-A8E8-303F8685CD2A}" destId="{C66C8C11-9C49-4EEA-B15B-801A9B84BC57}" srcOrd="0" destOrd="0" presId="urn:microsoft.com/office/officeart/2005/8/layout/vList2"/>
    <dgm:cxn modelId="{2A2DC9E7-3A21-4D8A-802E-4004AE8D9780}" type="presParOf" srcId="{346CDC47-6926-4CDC-A8E8-303F8685CD2A}" destId="{51ADAFAF-8802-4DFE-964B-9C401833725A}" srcOrd="1" destOrd="0" presId="urn:microsoft.com/office/officeart/2005/8/layout/vList2"/>
    <dgm:cxn modelId="{1C449082-E525-4766-9103-D37C5DA46E1B}" type="presParOf" srcId="{346CDC47-6926-4CDC-A8E8-303F8685CD2A}" destId="{CC27A6EF-46B3-4187-A1EC-86CD35F83DFC}" srcOrd="2" destOrd="0" presId="urn:microsoft.com/office/officeart/2005/8/layout/vList2"/>
    <dgm:cxn modelId="{52C5299F-7070-49AA-A4A7-77ADD43D3644}" type="presParOf" srcId="{346CDC47-6926-4CDC-A8E8-303F8685CD2A}" destId="{8232F2B3-668C-4495-A4C9-9B71893875C9}" srcOrd="3" destOrd="0" presId="urn:microsoft.com/office/officeart/2005/8/layout/vList2"/>
    <dgm:cxn modelId="{02CB7D8C-966C-4F95-B4EA-A7F003EDC9A7}" type="presParOf" srcId="{346CDC47-6926-4CDC-A8E8-303F8685CD2A}" destId="{513792C4-552D-41A5-B3A7-2F4C868F8AE9}" srcOrd="4" destOrd="0" presId="urn:microsoft.com/office/officeart/2005/8/layout/vList2"/>
    <dgm:cxn modelId="{E3014BBD-FD37-4F44-B113-4A0A53DD63BD}" type="presParOf" srcId="{346CDC47-6926-4CDC-A8E8-303F8685CD2A}" destId="{C267D825-F259-44F4-B913-F3338439426A}" srcOrd="5" destOrd="0" presId="urn:microsoft.com/office/officeart/2005/8/layout/vList2"/>
    <dgm:cxn modelId="{2DF28DE6-4ADD-48C5-B4C5-FA3581E74797}" type="presParOf" srcId="{346CDC47-6926-4CDC-A8E8-303F8685CD2A}" destId="{C45A27D3-A74A-4105-909C-1EFE80AF5E82}" srcOrd="6" destOrd="0" presId="urn:microsoft.com/office/officeart/2005/8/layout/vList2"/>
    <dgm:cxn modelId="{731AD72A-CB68-4040-9FD1-180E2BF3E05B}" type="presParOf" srcId="{346CDC47-6926-4CDC-A8E8-303F8685CD2A}" destId="{34A54B1E-ED2A-4E2E-8BB8-7F84633FC200}" srcOrd="7" destOrd="0" presId="urn:microsoft.com/office/officeart/2005/8/layout/vList2"/>
    <dgm:cxn modelId="{40AE8152-7516-4EC1-B78C-18C60A83D92B}" type="presParOf" srcId="{346CDC47-6926-4CDC-A8E8-303F8685CD2A}" destId="{E24DD4A6-42AF-41E5-8451-97DB16678A96}" srcOrd="8" destOrd="0" presId="urn:microsoft.com/office/officeart/2005/8/layout/vList2"/>
    <dgm:cxn modelId="{08396D4F-1A85-4F22-82D7-67C24C3C951E}" type="presParOf" srcId="{346CDC47-6926-4CDC-A8E8-303F8685CD2A}" destId="{1696D785-DDDC-43FF-8A68-EA9A0E398AF0}" srcOrd="9" destOrd="0" presId="urn:microsoft.com/office/officeart/2005/8/layout/vList2"/>
    <dgm:cxn modelId="{CB4CE551-055E-4AA2-AC5F-88FC203943C7}" type="presParOf" srcId="{346CDC47-6926-4CDC-A8E8-303F8685CD2A}" destId="{66491600-4129-4BB3-9180-C1B5BCB7C6B0}" srcOrd="10" destOrd="0" presId="urn:microsoft.com/office/officeart/2005/8/layout/vList2"/>
    <dgm:cxn modelId="{D41900E6-E92A-473D-9359-1CFE200DD59C}" type="presParOf" srcId="{346CDC47-6926-4CDC-A8E8-303F8685CD2A}" destId="{7D50BA65-3873-46AF-9BCB-C768C094F9DC}" srcOrd="11" destOrd="0" presId="urn:microsoft.com/office/officeart/2005/8/layout/vList2"/>
    <dgm:cxn modelId="{28750FEF-24F9-4DEE-802B-96669091CAA5}" type="presParOf" srcId="{346CDC47-6926-4CDC-A8E8-303F8685CD2A}" destId="{1011F628-6F39-4477-91B6-98E1FAE787CF}" srcOrd="12" destOrd="0" presId="urn:microsoft.com/office/officeart/2005/8/layout/vList2"/>
    <dgm:cxn modelId="{CDF2B75B-2AE2-427F-B34B-E9C0BE7C364A}" type="presParOf" srcId="{346CDC47-6926-4CDC-A8E8-303F8685CD2A}" destId="{5864AEB1-8915-4CAE-90A6-B00519350892}" srcOrd="13" destOrd="0" presId="urn:microsoft.com/office/officeart/2005/8/layout/vList2"/>
    <dgm:cxn modelId="{24E1E205-3370-4128-8B74-42E50C610476}" type="presParOf" srcId="{346CDC47-6926-4CDC-A8E8-303F8685CD2A}" destId="{8934FD68-4F96-40B5-8777-0250AA4ADEF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E588C5D-9B61-4294-B5EC-26A84BCD27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D386CAD-978C-474B-954B-0D534776767C}">
      <dgm:prSet custT="1"/>
      <dgm:spPr/>
      <dgm:t>
        <a:bodyPr/>
        <a:lstStyle/>
        <a:p>
          <a:r>
            <a:rPr lang="en-US" sz="2400" baseline="0" dirty="0"/>
            <a:t>Two or more processes are waiting for one another to obtain locked resources</a:t>
          </a:r>
          <a:endParaRPr lang="en-US" sz="2400" dirty="0"/>
        </a:p>
      </dgm:t>
    </dgm:pt>
    <dgm:pt modelId="{86C80B2C-AEB9-4FCE-B682-79F63499D77F}" type="parTrans" cxnId="{A18A1DC3-E9CC-4B21-AD70-E059F8D29A68}">
      <dgm:prSet/>
      <dgm:spPr/>
      <dgm:t>
        <a:bodyPr/>
        <a:lstStyle/>
        <a:p>
          <a:endParaRPr lang="en-US"/>
        </a:p>
      </dgm:t>
    </dgm:pt>
    <dgm:pt modelId="{D63693B1-9572-445E-BDA0-F51507467E21}" type="sibTrans" cxnId="{A18A1DC3-E9CC-4B21-AD70-E059F8D29A68}">
      <dgm:prSet/>
      <dgm:spPr/>
      <dgm:t>
        <a:bodyPr/>
        <a:lstStyle/>
        <a:p>
          <a:endParaRPr lang="en-US"/>
        </a:p>
      </dgm:t>
    </dgm:pt>
    <dgm:pt modelId="{7607B40A-FE82-487F-A775-393A28811D75}">
      <dgm:prSet custT="1"/>
      <dgm:spPr/>
      <dgm:t>
        <a:bodyPr/>
        <a:lstStyle/>
        <a:p>
          <a:r>
            <a:rPr lang="en-US" sz="2000" baseline="0" dirty="0"/>
            <a:t>Transaction 1 </a:t>
          </a:r>
          <a:r>
            <a:rPr lang="en-US" sz="2000" b="1" baseline="0" dirty="0"/>
            <a:t>holds</a:t>
          </a:r>
          <a:r>
            <a:rPr lang="en-US" sz="2000" baseline="0" dirty="0"/>
            <a:t> a lock on the </a:t>
          </a:r>
          <a:r>
            <a:rPr lang="en-US" sz="2000" u="sng" baseline="0" dirty="0"/>
            <a:t>Supplier table </a:t>
          </a:r>
          <a:r>
            <a:rPr lang="en-US" sz="2000" baseline="0" dirty="0"/>
            <a:t>and </a:t>
          </a:r>
          <a:r>
            <a:rPr lang="en-US" sz="2000" b="1" baseline="0" dirty="0"/>
            <a:t>requires</a:t>
          </a:r>
          <a:r>
            <a:rPr lang="en-US" sz="2000" baseline="0" dirty="0"/>
            <a:t> </a:t>
          </a:r>
          <a:r>
            <a:rPr lang="en-US" sz="2000" b="1" baseline="0" dirty="0"/>
            <a:t>a lock </a:t>
          </a:r>
          <a:r>
            <a:rPr lang="en-US" sz="2000" baseline="0" dirty="0"/>
            <a:t>on the </a:t>
          </a:r>
          <a:r>
            <a:rPr lang="en-US" sz="2000" u="sng" baseline="0" dirty="0"/>
            <a:t>Part table</a:t>
          </a:r>
          <a:r>
            <a:rPr lang="en-US" sz="2000" baseline="0" dirty="0"/>
            <a:t>. </a:t>
          </a:r>
          <a:endParaRPr lang="en-US" sz="2000" dirty="0"/>
        </a:p>
      </dgm:t>
    </dgm:pt>
    <dgm:pt modelId="{BF7B41AE-18CF-4CAC-8A5C-FEE49290DD01}" type="parTrans" cxnId="{EFC48D3B-2E23-4108-84C9-EBB414C051A6}">
      <dgm:prSet/>
      <dgm:spPr/>
      <dgm:t>
        <a:bodyPr/>
        <a:lstStyle/>
        <a:p>
          <a:endParaRPr lang="en-US"/>
        </a:p>
      </dgm:t>
    </dgm:pt>
    <dgm:pt modelId="{257A3DDC-D226-4A69-9B96-AC7FA4D7B750}" type="sibTrans" cxnId="{EFC48D3B-2E23-4108-84C9-EBB414C051A6}">
      <dgm:prSet/>
      <dgm:spPr/>
      <dgm:t>
        <a:bodyPr/>
        <a:lstStyle/>
        <a:p>
          <a:endParaRPr lang="en-US"/>
        </a:p>
      </dgm:t>
    </dgm:pt>
    <dgm:pt modelId="{C4286032-5FD9-48A4-9F25-7868C2DC5CA6}">
      <dgm:prSet custT="1"/>
      <dgm:spPr/>
      <dgm:t>
        <a:bodyPr/>
        <a:lstStyle/>
        <a:p>
          <a:r>
            <a:rPr lang="en-US" sz="2000" baseline="0" dirty="0"/>
            <a:t>Transaction 2 </a:t>
          </a:r>
          <a:r>
            <a:rPr lang="en-US" sz="2000" b="1" baseline="0" dirty="0"/>
            <a:t>holds</a:t>
          </a:r>
          <a:r>
            <a:rPr lang="en-US" sz="2000" baseline="0" dirty="0"/>
            <a:t> a lock on the </a:t>
          </a:r>
          <a:r>
            <a:rPr lang="en-US" sz="2000" u="sng" baseline="0" dirty="0"/>
            <a:t>Part table </a:t>
          </a:r>
          <a:r>
            <a:rPr lang="en-US" sz="2000" baseline="0" dirty="0"/>
            <a:t>and </a:t>
          </a:r>
          <a:r>
            <a:rPr lang="en-US" sz="2000" b="1" baseline="0" dirty="0"/>
            <a:t>wants a lock</a:t>
          </a:r>
          <a:r>
            <a:rPr lang="en-US" sz="2000" baseline="0" dirty="0"/>
            <a:t> on the </a:t>
          </a:r>
          <a:r>
            <a:rPr lang="en-US" sz="2000" u="sng" baseline="0" dirty="0"/>
            <a:t>Supplier table</a:t>
          </a:r>
          <a:endParaRPr lang="en-US" sz="2000" dirty="0"/>
        </a:p>
      </dgm:t>
    </dgm:pt>
    <dgm:pt modelId="{687B2043-965A-4A00-8329-A8C5C66E2B99}" type="sibTrans" cxnId="{7291FE74-A817-4593-9DE0-E15110FE6B27}">
      <dgm:prSet/>
      <dgm:spPr/>
      <dgm:t>
        <a:bodyPr/>
        <a:lstStyle/>
        <a:p>
          <a:endParaRPr lang="en-US"/>
        </a:p>
      </dgm:t>
    </dgm:pt>
    <dgm:pt modelId="{F40CB6FB-6636-49E7-B355-A320DD0A87F3}" type="parTrans" cxnId="{7291FE74-A817-4593-9DE0-E15110FE6B27}">
      <dgm:prSet/>
      <dgm:spPr/>
      <dgm:t>
        <a:bodyPr/>
        <a:lstStyle/>
        <a:p>
          <a:endParaRPr lang="en-US"/>
        </a:p>
      </dgm:t>
    </dgm:pt>
    <dgm:pt modelId="{C6963CCA-EA21-4F10-9332-D3521A35BCF9}">
      <dgm:prSet custT="1"/>
      <dgm:spPr/>
      <dgm:t>
        <a:bodyPr/>
        <a:lstStyle/>
        <a:p>
          <a:r>
            <a:rPr lang="en-US" sz="2000" baseline="0" dirty="0"/>
            <a:t>Both tasks cannot continue until a resource is available and the resources cannot be released until a task </a:t>
          </a:r>
          <a:r>
            <a:rPr lang="en-US" sz="2000" b="0" i="0" dirty="0"/>
            <a:t>continues</a:t>
          </a:r>
          <a:r>
            <a:rPr lang="en-US" sz="2000" baseline="0" dirty="0"/>
            <a:t>, and therefore a deadlock state exists</a:t>
          </a:r>
          <a:endParaRPr lang="en-US" sz="2000" dirty="0"/>
        </a:p>
      </dgm:t>
    </dgm:pt>
    <dgm:pt modelId="{A52D742B-67CB-41A3-BAE8-51455EEAA201}" type="sibTrans" cxnId="{1EAD4E5E-63BF-4C84-870B-A1C7BB55EACC}">
      <dgm:prSet/>
      <dgm:spPr/>
      <dgm:t>
        <a:bodyPr/>
        <a:lstStyle/>
        <a:p>
          <a:endParaRPr lang="en-US"/>
        </a:p>
      </dgm:t>
    </dgm:pt>
    <dgm:pt modelId="{0A3D5834-A28C-4667-A056-5D286DFCF9AC}" type="parTrans" cxnId="{1EAD4E5E-63BF-4C84-870B-A1C7BB55EACC}">
      <dgm:prSet/>
      <dgm:spPr/>
      <dgm:t>
        <a:bodyPr/>
        <a:lstStyle/>
        <a:p>
          <a:endParaRPr lang="en-US"/>
        </a:p>
      </dgm:t>
    </dgm:pt>
    <dgm:pt modelId="{FBE1FDA1-8E5D-49EF-A0C9-CFB400B949D9}" type="pres">
      <dgm:prSet presAssocID="{5E588C5D-9B61-4294-B5EC-26A84BCD27E2}" presName="linear" presStyleCnt="0">
        <dgm:presLayoutVars>
          <dgm:animLvl val="lvl"/>
          <dgm:resizeHandles val="exact"/>
        </dgm:presLayoutVars>
      </dgm:prSet>
      <dgm:spPr/>
    </dgm:pt>
    <dgm:pt modelId="{F1E6D901-E016-4AF9-B949-AAF6EC26C98A}" type="pres">
      <dgm:prSet presAssocID="{1D386CAD-978C-474B-954B-0D534776767C}" presName="parentText" presStyleLbl="node1" presStyleIdx="0" presStyleCnt="1">
        <dgm:presLayoutVars>
          <dgm:chMax val="0"/>
          <dgm:bulletEnabled val="1"/>
        </dgm:presLayoutVars>
      </dgm:prSet>
      <dgm:spPr/>
    </dgm:pt>
    <dgm:pt modelId="{2F701B0A-5274-473C-9EA2-C3AF66B9E99B}" type="pres">
      <dgm:prSet presAssocID="{1D386CAD-978C-474B-954B-0D534776767C}" presName="childText" presStyleLbl="revTx" presStyleIdx="0" presStyleCnt="1">
        <dgm:presLayoutVars>
          <dgm:bulletEnabled val="1"/>
        </dgm:presLayoutVars>
      </dgm:prSet>
      <dgm:spPr/>
    </dgm:pt>
  </dgm:ptLst>
  <dgm:cxnLst>
    <dgm:cxn modelId="{D4CA3D2B-9019-4637-A599-2F6435914B67}" type="presOf" srcId="{C6963CCA-EA21-4F10-9332-D3521A35BCF9}" destId="{2F701B0A-5274-473C-9EA2-C3AF66B9E99B}" srcOrd="0" destOrd="2" presId="urn:microsoft.com/office/officeart/2005/8/layout/vList2"/>
    <dgm:cxn modelId="{EFC48D3B-2E23-4108-84C9-EBB414C051A6}" srcId="{1D386CAD-978C-474B-954B-0D534776767C}" destId="{7607B40A-FE82-487F-A775-393A28811D75}" srcOrd="0" destOrd="0" parTransId="{BF7B41AE-18CF-4CAC-8A5C-FEE49290DD01}" sibTransId="{257A3DDC-D226-4A69-9B96-AC7FA4D7B750}"/>
    <dgm:cxn modelId="{1EAD4E5E-63BF-4C84-870B-A1C7BB55EACC}" srcId="{1D386CAD-978C-474B-954B-0D534776767C}" destId="{C6963CCA-EA21-4F10-9332-D3521A35BCF9}" srcOrd="2" destOrd="0" parTransId="{0A3D5834-A28C-4667-A056-5D286DFCF9AC}" sibTransId="{A52D742B-67CB-41A3-BAE8-51455EEAA201}"/>
    <dgm:cxn modelId="{DB47FC72-3B19-4C49-A19C-6FE5A6A2DCDA}" type="presOf" srcId="{C4286032-5FD9-48A4-9F25-7868C2DC5CA6}" destId="{2F701B0A-5274-473C-9EA2-C3AF66B9E99B}" srcOrd="0" destOrd="1" presId="urn:microsoft.com/office/officeart/2005/8/layout/vList2"/>
    <dgm:cxn modelId="{7291FE74-A817-4593-9DE0-E15110FE6B27}" srcId="{1D386CAD-978C-474B-954B-0D534776767C}" destId="{C4286032-5FD9-48A4-9F25-7868C2DC5CA6}" srcOrd="1" destOrd="0" parTransId="{F40CB6FB-6636-49E7-B355-A320DD0A87F3}" sibTransId="{687B2043-965A-4A00-8329-A8C5C66E2B99}"/>
    <dgm:cxn modelId="{1E45898C-A39F-4F19-8D34-472D5BB7E224}" type="presOf" srcId="{5E588C5D-9B61-4294-B5EC-26A84BCD27E2}" destId="{FBE1FDA1-8E5D-49EF-A0C9-CFB400B949D9}" srcOrd="0" destOrd="0" presId="urn:microsoft.com/office/officeart/2005/8/layout/vList2"/>
    <dgm:cxn modelId="{A18A1DC3-E9CC-4B21-AD70-E059F8D29A68}" srcId="{5E588C5D-9B61-4294-B5EC-26A84BCD27E2}" destId="{1D386CAD-978C-474B-954B-0D534776767C}" srcOrd="0" destOrd="0" parTransId="{86C80B2C-AEB9-4FCE-B682-79F63499D77F}" sibTransId="{D63693B1-9572-445E-BDA0-F51507467E21}"/>
    <dgm:cxn modelId="{1A4195C3-F25E-42F3-BCE0-C72B810BBE77}" type="presOf" srcId="{7607B40A-FE82-487F-A775-393A28811D75}" destId="{2F701B0A-5274-473C-9EA2-C3AF66B9E99B}" srcOrd="0" destOrd="0" presId="urn:microsoft.com/office/officeart/2005/8/layout/vList2"/>
    <dgm:cxn modelId="{8E7A1FC8-0214-4EFD-BF5D-C8F0BADEBC9D}" type="presOf" srcId="{1D386CAD-978C-474B-954B-0D534776767C}" destId="{F1E6D901-E016-4AF9-B949-AAF6EC26C98A}" srcOrd="0" destOrd="0" presId="urn:microsoft.com/office/officeart/2005/8/layout/vList2"/>
    <dgm:cxn modelId="{FD6F2737-FA30-4B61-88C4-409ECD6F4A7B}" type="presParOf" srcId="{FBE1FDA1-8E5D-49EF-A0C9-CFB400B949D9}" destId="{F1E6D901-E016-4AF9-B949-AAF6EC26C98A}" srcOrd="0" destOrd="0" presId="urn:microsoft.com/office/officeart/2005/8/layout/vList2"/>
    <dgm:cxn modelId="{2A80B400-46C5-4ACA-9AFA-5ACBDD716B2E}" type="presParOf" srcId="{FBE1FDA1-8E5D-49EF-A0C9-CFB400B949D9}" destId="{2F701B0A-5274-473C-9EA2-C3AF66B9E9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FB1884-3DFA-45E0-AD9E-7A3F6EB276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7971EA-3469-4266-9193-3072BE64FA60}">
      <dgm:prSet custT="1"/>
      <dgm:spPr/>
      <dgm:t>
        <a:bodyPr/>
        <a:lstStyle/>
        <a:p>
          <a:r>
            <a:rPr lang="en-US" sz="2400" baseline="0" dirty="0"/>
            <a:t>Lock monitor thread periodically perform deadlock detection in SQL Server.</a:t>
          </a:r>
          <a:endParaRPr lang="en-US" sz="2400" dirty="0"/>
        </a:p>
      </dgm:t>
    </dgm:pt>
    <dgm:pt modelId="{FA5A67E7-6C2E-481F-BC3B-A7791FCBB5C8}" type="parTrans" cxnId="{04DD0ABC-6900-45D2-BA23-4B5620E2E66E}">
      <dgm:prSet/>
      <dgm:spPr/>
      <dgm:t>
        <a:bodyPr/>
        <a:lstStyle/>
        <a:p>
          <a:endParaRPr lang="en-US"/>
        </a:p>
      </dgm:t>
    </dgm:pt>
    <dgm:pt modelId="{D7825E36-B841-4BB0-8F66-45099F0AF954}" type="sibTrans" cxnId="{04DD0ABC-6900-45D2-BA23-4B5620E2E66E}">
      <dgm:prSet/>
      <dgm:spPr/>
      <dgm:t>
        <a:bodyPr/>
        <a:lstStyle/>
        <a:p>
          <a:endParaRPr lang="en-US"/>
        </a:p>
      </dgm:t>
    </dgm:pt>
    <dgm:pt modelId="{0AF23DC1-226E-4ACB-93F0-1F3C1BF23776}">
      <dgm:prSet custT="1"/>
      <dgm:spPr/>
      <dgm:t>
        <a:bodyPr/>
        <a:lstStyle/>
        <a:p>
          <a:r>
            <a:rPr lang="en-US" sz="2400" baseline="0" dirty="0"/>
            <a:t>Trace flags 1222,1204.</a:t>
          </a:r>
          <a:endParaRPr lang="en-US" sz="2400" dirty="0"/>
        </a:p>
      </dgm:t>
    </dgm:pt>
    <dgm:pt modelId="{24537F28-8E1C-4BFD-BAF7-DA0E4AF73DB0}" type="parTrans" cxnId="{29080D69-C364-4601-9275-FFD56C08AD89}">
      <dgm:prSet/>
      <dgm:spPr/>
      <dgm:t>
        <a:bodyPr/>
        <a:lstStyle/>
        <a:p>
          <a:endParaRPr lang="en-US"/>
        </a:p>
      </dgm:t>
    </dgm:pt>
    <dgm:pt modelId="{AB35CB14-D085-42C5-AFEF-C3E3A05A785C}" type="sibTrans" cxnId="{29080D69-C364-4601-9275-FFD56C08AD89}">
      <dgm:prSet/>
      <dgm:spPr/>
      <dgm:t>
        <a:bodyPr/>
        <a:lstStyle/>
        <a:p>
          <a:endParaRPr lang="en-US"/>
        </a:p>
      </dgm:t>
    </dgm:pt>
    <dgm:pt modelId="{922C1F51-64F1-4E2C-A15B-0DDBEC3EC326}">
      <dgm:prSet custT="1"/>
      <dgm:spPr/>
      <dgm:t>
        <a:bodyPr/>
        <a:lstStyle/>
        <a:p>
          <a:r>
            <a:rPr lang="en-US" sz="2400" baseline="0" dirty="0"/>
            <a:t>Deadlocks are captured by the system health event session.</a:t>
          </a:r>
          <a:endParaRPr lang="en-US" sz="2400" dirty="0"/>
        </a:p>
      </dgm:t>
    </dgm:pt>
    <dgm:pt modelId="{06BC17AD-CFE7-4DB5-A44E-FB1314D780D4}" type="parTrans" cxnId="{F890ADE3-C682-4EDE-8824-72E1EF924AE4}">
      <dgm:prSet/>
      <dgm:spPr/>
      <dgm:t>
        <a:bodyPr/>
        <a:lstStyle/>
        <a:p>
          <a:endParaRPr lang="en-US"/>
        </a:p>
      </dgm:t>
    </dgm:pt>
    <dgm:pt modelId="{7146DC99-846D-4045-971C-A136FBF87249}" type="sibTrans" cxnId="{F890ADE3-C682-4EDE-8824-72E1EF924AE4}">
      <dgm:prSet/>
      <dgm:spPr/>
      <dgm:t>
        <a:bodyPr/>
        <a:lstStyle/>
        <a:p>
          <a:endParaRPr lang="en-US"/>
        </a:p>
      </dgm:t>
    </dgm:pt>
    <dgm:pt modelId="{1959428C-9ED2-40A2-BC83-BC5C30D63A14}">
      <dgm:prSet custT="1"/>
      <dgm:spPr/>
      <dgm:t>
        <a:bodyPr/>
        <a:lstStyle/>
        <a:p>
          <a:r>
            <a:rPr lang="en-US" sz="2400" baseline="0" dirty="0"/>
            <a:t>When Deadlock occurs, SQL server returns 1205 error code to application.</a:t>
          </a:r>
          <a:endParaRPr lang="en-US" sz="2400" dirty="0"/>
        </a:p>
      </dgm:t>
    </dgm:pt>
    <dgm:pt modelId="{6AE7960F-0159-482E-AD6B-A59A4C2E4B62}" type="parTrans" cxnId="{88CBF25B-2BFC-4ADC-8710-F2EBAC459264}">
      <dgm:prSet/>
      <dgm:spPr/>
      <dgm:t>
        <a:bodyPr/>
        <a:lstStyle/>
        <a:p>
          <a:endParaRPr lang="en-US"/>
        </a:p>
      </dgm:t>
    </dgm:pt>
    <dgm:pt modelId="{E1C9D6DD-E106-4057-A848-9AC919629E5E}" type="sibTrans" cxnId="{88CBF25B-2BFC-4ADC-8710-F2EBAC459264}">
      <dgm:prSet/>
      <dgm:spPr/>
      <dgm:t>
        <a:bodyPr/>
        <a:lstStyle/>
        <a:p>
          <a:endParaRPr lang="en-US"/>
        </a:p>
      </dgm:t>
    </dgm:pt>
    <dgm:pt modelId="{23013A77-510A-4FBF-A944-F6E47F2B6ADC}">
      <dgm:prSet custT="1"/>
      <dgm:spPr/>
      <dgm:t>
        <a:bodyPr/>
        <a:lstStyle/>
        <a:p>
          <a:r>
            <a:rPr lang="en-US" sz="2400" baseline="0" dirty="0"/>
            <a:t>Applications should use retry logic.</a:t>
          </a:r>
          <a:endParaRPr lang="en-US" sz="2400" dirty="0"/>
        </a:p>
      </dgm:t>
    </dgm:pt>
    <dgm:pt modelId="{B18D59BA-7D77-472B-95F0-AAE877877083}" type="parTrans" cxnId="{75F1F136-E8FD-4A12-9BDF-F3D721B71C91}">
      <dgm:prSet/>
      <dgm:spPr/>
      <dgm:t>
        <a:bodyPr/>
        <a:lstStyle/>
        <a:p>
          <a:endParaRPr lang="en-US"/>
        </a:p>
      </dgm:t>
    </dgm:pt>
    <dgm:pt modelId="{7A714B73-48B7-4DB5-9C29-00BB2F4AA5D5}" type="sibTrans" cxnId="{75F1F136-E8FD-4A12-9BDF-F3D721B71C91}">
      <dgm:prSet/>
      <dgm:spPr/>
      <dgm:t>
        <a:bodyPr/>
        <a:lstStyle/>
        <a:p>
          <a:endParaRPr lang="en-US"/>
        </a:p>
      </dgm:t>
    </dgm:pt>
    <dgm:pt modelId="{F0F67035-D924-4B4C-80BF-CC351E33178D}">
      <dgm:prSet custT="1"/>
      <dgm:spPr/>
      <dgm:t>
        <a:bodyPr/>
        <a:lstStyle/>
        <a:p>
          <a:r>
            <a:rPr lang="en-US" sz="2400" baseline="0" dirty="0"/>
            <a:t>Check for 1205 error code to resubmit the transaction.</a:t>
          </a:r>
          <a:endParaRPr lang="en-US" sz="2400" dirty="0"/>
        </a:p>
      </dgm:t>
    </dgm:pt>
    <dgm:pt modelId="{BD688B96-2DF4-4217-8C83-45C32FEE6E13}" type="parTrans" cxnId="{C2BB9F7F-0F3B-4F36-9D9D-EAC5214CF9BE}">
      <dgm:prSet/>
      <dgm:spPr/>
      <dgm:t>
        <a:bodyPr/>
        <a:lstStyle/>
        <a:p>
          <a:endParaRPr lang="en-US"/>
        </a:p>
      </dgm:t>
    </dgm:pt>
    <dgm:pt modelId="{C70174FB-5F4E-4BF6-A072-289BC7F589B4}" type="sibTrans" cxnId="{C2BB9F7F-0F3B-4F36-9D9D-EAC5214CF9BE}">
      <dgm:prSet/>
      <dgm:spPr/>
      <dgm:t>
        <a:bodyPr/>
        <a:lstStyle/>
        <a:p>
          <a:endParaRPr lang="en-US"/>
        </a:p>
      </dgm:t>
    </dgm:pt>
    <dgm:pt modelId="{BD311D04-5284-4047-8156-9BABCA4CEC56}" type="pres">
      <dgm:prSet presAssocID="{E3FB1884-3DFA-45E0-AD9E-7A3F6EB2766B}" presName="linear" presStyleCnt="0">
        <dgm:presLayoutVars>
          <dgm:animLvl val="lvl"/>
          <dgm:resizeHandles val="exact"/>
        </dgm:presLayoutVars>
      </dgm:prSet>
      <dgm:spPr/>
    </dgm:pt>
    <dgm:pt modelId="{99F66C44-15DE-4843-83B0-FB9F5F0A0A1C}" type="pres">
      <dgm:prSet presAssocID="{DB7971EA-3469-4266-9193-3072BE64FA60}" presName="parentText" presStyleLbl="node1" presStyleIdx="0" presStyleCnt="4">
        <dgm:presLayoutVars>
          <dgm:chMax val="0"/>
          <dgm:bulletEnabled val="1"/>
        </dgm:presLayoutVars>
      </dgm:prSet>
      <dgm:spPr/>
    </dgm:pt>
    <dgm:pt modelId="{460DD588-8B36-4A7A-8A65-E2AEC7E6F1EA}" type="pres">
      <dgm:prSet presAssocID="{D7825E36-B841-4BB0-8F66-45099F0AF954}" presName="spacer" presStyleCnt="0"/>
      <dgm:spPr/>
    </dgm:pt>
    <dgm:pt modelId="{CE40A084-1F17-4281-8892-628A9B527DDC}" type="pres">
      <dgm:prSet presAssocID="{0AF23DC1-226E-4ACB-93F0-1F3C1BF23776}" presName="parentText" presStyleLbl="node1" presStyleIdx="1" presStyleCnt="4">
        <dgm:presLayoutVars>
          <dgm:chMax val="0"/>
          <dgm:bulletEnabled val="1"/>
        </dgm:presLayoutVars>
      </dgm:prSet>
      <dgm:spPr/>
    </dgm:pt>
    <dgm:pt modelId="{0BFC8CAE-D346-435E-BBE4-4CC7B4D8525B}" type="pres">
      <dgm:prSet presAssocID="{AB35CB14-D085-42C5-AFEF-C3E3A05A785C}" presName="spacer" presStyleCnt="0"/>
      <dgm:spPr/>
    </dgm:pt>
    <dgm:pt modelId="{D7247852-11B2-40BF-BE5F-8E3D7C233DCC}" type="pres">
      <dgm:prSet presAssocID="{922C1F51-64F1-4E2C-A15B-0DDBEC3EC326}" presName="parentText" presStyleLbl="node1" presStyleIdx="2" presStyleCnt="4">
        <dgm:presLayoutVars>
          <dgm:chMax val="0"/>
          <dgm:bulletEnabled val="1"/>
        </dgm:presLayoutVars>
      </dgm:prSet>
      <dgm:spPr/>
    </dgm:pt>
    <dgm:pt modelId="{571BD206-BD5A-485D-98C2-7AA39D729768}" type="pres">
      <dgm:prSet presAssocID="{7146DC99-846D-4045-971C-A136FBF87249}" presName="spacer" presStyleCnt="0"/>
      <dgm:spPr/>
    </dgm:pt>
    <dgm:pt modelId="{7F7332E1-F1C8-4D54-8E57-A847E37A5A8E}" type="pres">
      <dgm:prSet presAssocID="{1959428C-9ED2-40A2-BC83-BC5C30D63A14}" presName="parentText" presStyleLbl="node1" presStyleIdx="3" presStyleCnt="4">
        <dgm:presLayoutVars>
          <dgm:chMax val="0"/>
          <dgm:bulletEnabled val="1"/>
        </dgm:presLayoutVars>
      </dgm:prSet>
      <dgm:spPr/>
    </dgm:pt>
    <dgm:pt modelId="{EA9008CC-9376-4C18-AD19-5791C3576BF3}" type="pres">
      <dgm:prSet presAssocID="{1959428C-9ED2-40A2-BC83-BC5C30D63A14}" presName="childText" presStyleLbl="revTx" presStyleIdx="0" presStyleCnt="1">
        <dgm:presLayoutVars>
          <dgm:bulletEnabled val="1"/>
        </dgm:presLayoutVars>
      </dgm:prSet>
      <dgm:spPr/>
    </dgm:pt>
  </dgm:ptLst>
  <dgm:cxnLst>
    <dgm:cxn modelId="{75F1F136-E8FD-4A12-9BDF-F3D721B71C91}" srcId="{1959428C-9ED2-40A2-BC83-BC5C30D63A14}" destId="{23013A77-510A-4FBF-A944-F6E47F2B6ADC}" srcOrd="0" destOrd="0" parTransId="{B18D59BA-7D77-472B-95F0-AAE877877083}" sibTransId="{7A714B73-48B7-4DB5-9C29-00BB2F4AA5D5}"/>
    <dgm:cxn modelId="{88CBF25B-2BFC-4ADC-8710-F2EBAC459264}" srcId="{E3FB1884-3DFA-45E0-AD9E-7A3F6EB2766B}" destId="{1959428C-9ED2-40A2-BC83-BC5C30D63A14}" srcOrd="3" destOrd="0" parTransId="{6AE7960F-0159-482E-AD6B-A59A4C2E4B62}" sibTransId="{E1C9D6DD-E106-4057-A848-9AC919629E5E}"/>
    <dgm:cxn modelId="{77B2D848-B662-4941-AE57-D0010D8341E6}" type="presOf" srcId="{E3FB1884-3DFA-45E0-AD9E-7A3F6EB2766B}" destId="{BD311D04-5284-4047-8156-9BABCA4CEC56}" srcOrd="0" destOrd="0" presId="urn:microsoft.com/office/officeart/2005/8/layout/vList2"/>
    <dgm:cxn modelId="{29080D69-C364-4601-9275-FFD56C08AD89}" srcId="{E3FB1884-3DFA-45E0-AD9E-7A3F6EB2766B}" destId="{0AF23DC1-226E-4ACB-93F0-1F3C1BF23776}" srcOrd="1" destOrd="0" parTransId="{24537F28-8E1C-4BFD-BAF7-DA0E4AF73DB0}" sibTransId="{AB35CB14-D085-42C5-AFEF-C3E3A05A785C}"/>
    <dgm:cxn modelId="{F64D3B4F-7AD3-43C4-9D6A-45FB491717FB}" type="presOf" srcId="{1959428C-9ED2-40A2-BC83-BC5C30D63A14}" destId="{7F7332E1-F1C8-4D54-8E57-A847E37A5A8E}" srcOrd="0" destOrd="0" presId="urn:microsoft.com/office/officeart/2005/8/layout/vList2"/>
    <dgm:cxn modelId="{C93EA773-0793-4320-8D8C-52575B71106A}" type="presOf" srcId="{F0F67035-D924-4B4C-80BF-CC351E33178D}" destId="{EA9008CC-9376-4C18-AD19-5791C3576BF3}" srcOrd="0" destOrd="1" presId="urn:microsoft.com/office/officeart/2005/8/layout/vList2"/>
    <dgm:cxn modelId="{C06B6958-58E8-494A-B9D3-E4668E746267}" type="presOf" srcId="{DB7971EA-3469-4266-9193-3072BE64FA60}" destId="{99F66C44-15DE-4843-83B0-FB9F5F0A0A1C}" srcOrd="0" destOrd="0" presId="urn:microsoft.com/office/officeart/2005/8/layout/vList2"/>
    <dgm:cxn modelId="{C2BB9F7F-0F3B-4F36-9D9D-EAC5214CF9BE}" srcId="{1959428C-9ED2-40A2-BC83-BC5C30D63A14}" destId="{F0F67035-D924-4B4C-80BF-CC351E33178D}" srcOrd="1" destOrd="0" parTransId="{BD688B96-2DF4-4217-8C83-45C32FEE6E13}" sibTransId="{C70174FB-5F4E-4BF6-A072-289BC7F589B4}"/>
    <dgm:cxn modelId="{EEF359AF-FD4D-4DDF-A5FB-816D331D1DA8}" type="presOf" srcId="{922C1F51-64F1-4E2C-A15B-0DDBEC3EC326}" destId="{D7247852-11B2-40BF-BE5F-8E3D7C233DCC}" srcOrd="0" destOrd="0" presId="urn:microsoft.com/office/officeart/2005/8/layout/vList2"/>
    <dgm:cxn modelId="{04DD0ABC-6900-45D2-BA23-4B5620E2E66E}" srcId="{E3FB1884-3DFA-45E0-AD9E-7A3F6EB2766B}" destId="{DB7971EA-3469-4266-9193-3072BE64FA60}" srcOrd="0" destOrd="0" parTransId="{FA5A67E7-6C2E-481F-BC3B-A7791FCBB5C8}" sibTransId="{D7825E36-B841-4BB0-8F66-45099F0AF954}"/>
    <dgm:cxn modelId="{5F82CCBE-FA01-481F-B611-0A2E90A5DDAC}" type="presOf" srcId="{23013A77-510A-4FBF-A944-F6E47F2B6ADC}" destId="{EA9008CC-9376-4C18-AD19-5791C3576BF3}" srcOrd="0" destOrd="0" presId="urn:microsoft.com/office/officeart/2005/8/layout/vList2"/>
    <dgm:cxn modelId="{5C3801D7-A9AE-4957-A6E0-DF5E7A2F1296}" type="presOf" srcId="{0AF23DC1-226E-4ACB-93F0-1F3C1BF23776}" destId="{CE40A084-1F17-4281-8892-628A9B527DDC}" srcOrd="0" destOrd="0" presId="urn:microsoft.com/office/officeart/2005/8/layout/vList2"/>
    <dgm:cxn modelId="{F890ADE3-C682-4EDE-8824-72E1EF924AE4}" srcId="{E3FB1884-3DFA-45E0-AD9E-7A3F6EB2766B}" destId="{922C1F51-64F1-4E2C-A15B-0DDBEC3EC326}" srcOrd="2" destOrd="0" parTransId="{06BC17AD-CFE7-4DB5-A44E-FB1314D780D4}" sibTransId="{7146DC99-846D-4045-971C-A136FBF87249}"/>
    <dgm:cxn modelId="{78691145-53AE-4183-95EC-B1847CBAEFB8}" type="presParOf" srcId="{BD311D04-5284-4047-8156-9BABCA4CEC56}" destId="{99F66C44-15DE-4843-83B0-FB9F5F0A0A1C}" srcOrd="0" destOrd="0" presId="urn:microsoft.com/office/officeart/2005/8/layout/vList2"/>
    <dgm:cxn modelId="{5A0E8C97-07AE-49FE-B025-301C68D6F272}" type="presParOf" srcId="{BD311D04-5284-4047-8156-9BABCA4CEC56}" destId="{460DD588-8B36-4A7A-8A65-E2AEC7E6F1EA}" srcOrd="1" destOrd="0" presId="urn:microsoft.com/office/officeart/2005/8/layout/vList2"/>
    <dgm:cxn modelId="{E7AA1AD7-E41B-44D6-BB8C-7BEC0EC2CEAF}" type="presParOf" srcId="{BD311D04-5284-4047-8156-9BABCA4CEC56}" destId="{CE40A084-1F17-4281-8892-628A9B527DDC}" srcOrd="2" destOrd="0" presId="urn:microsoft.com/office/officeart/2005/8/layout/vList2"/>
    <dgm:cxn modelId="{C2419B56-CF58-4739-8FF9-7C8B7CA8CDFE}" type="presParOf" srcId="{BD311D04-5284-4047-8156-9BABCA4CEC56}" destId="{0BFC8CAE-D346-435E-BBE4-4CC7B4D8525B}" srcOrd="3" destOrd="0" presId="urn:microsoft.com/office/officeart/2005/8/layout/vList2"/>
    <dgm:cxn modelId="{B9836701-2F5B-496F-94A1-3DBBA4480D39}" type="presParOf" srcId="{BD311D04-5284-4047-8156-9BABCA4CEC56}" destId="{D7247852-11B2-40BF-BE5F-8E3D7C233DCC}" srcOrd="4" destOrd="0" presId="urn:microsoft.com/office/officeart/2005/8/layout/vList2"/>
    <dgm:cxn modelId="{73C3E476-4FE3-4939-ABB2-40E5C279C0C6}" type="presParOf" srcId="{BD311D04-5284-4047-8156-9BABCA4CEC56}" destId="{571BD206-BD5A-485D-98C2-7AA39D729768}" srcOrd="5" destOrd="0" presId="urn:microsoft.com/office/officeart/2005/8/layout/vList2"/>
    <dgm:cxn modelId="{FC988164-83AA-4B6F-80CC-C587CB30D5D5}" type="presParOf" srcId="{BD311D04-5284-4047-8156-9BABCA4CEC56}" destId="{7F7332E1-F1C8-4D54-8E57-A847E37A5A8E}" srcOrd="6" destOrd="0" presId="urn:microsoft.com/office/officeart/2005/8/layout/vList2"/>
    <dgm:cxn modelId="{71BB20EF-7EC8-4349-9E35-FF275376501A}" type="presParOf" srcId="{BD311D04-5284-4047-8156-9BABCA4CEC56}" destId="{EA9008CC-9376-4C18-AD19-5791C3576BF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9C9E121-4D0E-49C9-AC70-26FDC573BA4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7FC4BA51-17A5-4501-9159-E07FDDAC2BD7}">
      <dgm:prSet custT="1"/>
      <dgm:spPr/>
      <dgm:t>
        <a:bodyPr/>
        <a:lstStyle/>
        <a:p>
          <a:pPr>
            <a:buNone/>
          </a:pPr>
          <a:r>
            <a:rPr lang="en-US" sz="2400" baseline="0" dirty="0"/>
            <a:t>System Health Session</a:t>
          </a:r>
          <a:endParaRPr lang="en-US" sz="2400" dirty="0"/>
        </a:p>
      </dgm:t>
    </dgm:pt>
    <dgm:pt modelId="{AA00038E-68EF-4C20-B8AA-9ABB5A439687}" type="parTrans" cxnId="{EF9A5412-4CA2-4BAA-B245-540FF34103BC}">
      <dgm:prSet/>
      <dgm:spPr/>
      <dgm:t>
        <a:bodyPr/>
        <a:lstStyle/>
        <a:p>
          <a:endParaRPr lang="en-US"/>
        </a:p>
      </dgm:t>
    </dgm:pt>
    <dgm:pt modelId="{B4117727-6D51-4528-A720-9CF8A67BB86A}" type="sibTrans" cxnId="{EF9A5412-4CA2-4BAA-B245-540FF34103BC}">
      <dgm:prSet/>
      <dgm:spPr/>
      <dgm:t>
        <a:bodyPr/>
        <a:lstStyle/>
        <a:p>
          <a:endParaRPr lang="en-US"/>
        </a:p>
      </dgm:t>
    </dgm:pt>
    <dgm:pt modelId="{654A6DF7-AEDA-4582-B814-A87E4CF33D27}">
      <dgm:prSet custT="1"/>
      <dgm:spPr/>
      <dgm:t>
        <a:bodyPr/>
        <a:lstStyle/>
        <a:p>
          <a:pPr>
            <a:buNone/>
          </a:pPr>
          <a:r>
            <a:rPr lang="en-US" sz="2000" baseline="0" dirty="0"/>
            <a:t>xml_deadlock_report</a:t>
          </a:r>
          <a:endParaRPr lang="en-US" sz="2000" dirty="0"/>
        </a:p>
      </dgm:t>
    </dgm:pt>
    <dgm:pt modelId="{CD5F6F26-FB5A-43C8-9C28-30E8AF789BE5}" type="parTrans" cxnId="{4271A869-593B-4E4E-9E8F-FCAB819A9792}">
      <dgm:prSet/>
      <dgm:spPr/>
      <dgm:t>
        <a:bodyPr/>
        <a:lstStyle/>
        <a:p>
          <a:endParaRPr lang="en-US"/>
        </a:p>
      </dgm:t>
    </dgm:pt>
    <dgm:pt modelId="{EA25A94E-8F8B-48F1-AC06-255CF0C08F60}" type="sibTrans" cxnId="{4271A869-593B-4E4E-9E8F-FCAB819A9792}">
      <dgm:prSet/>
      <dgm:spPr/>
      <dgm:t>
        <a:bodyPr/>
        <a:lstStyle/>
        <a:p>
          <a:endParaRPr lang="en-US"/>
        </a:p>
      </dgm:t>
    </dgm:pt>
    <dgm:pt modelId="{0B601717-6021-4E3A-8B49-7A74F20A1E62}" type="pres">
      <dgm:prSet presAssocID="{A9C9E121-4D0E-49C9-AC70-26FDC573BA45}" presName="CompostProcess" presStyleCnt="0">
        <dgm:presLayoutVars>
          <dgm:dir/>
          <dgm:resizeHandles val="exact"/>
        </dgm:presLayoutVars>
      </dgm:prSet>
      <dgm:spPr/>
    </dgm:pt>
    <dgm:pt modelId="{92677BEC-E8C2-4F88-A388-3787E296C939}" type="pres">
      <dgm:prSet presAssocID="{A9C9E121-4D0E-49C9-AC70-26FDC573BA45}" presName="arrow" presStyleLbl="bgShp" presStyleIdx="0" presStyleCnt="1" custScaleX="117647"/>
      <dgm:spPr>
        <a:prstGeom prst="rect">
          <a:avLst/>
        </a:prstGeom>
        <a:solidFill>
          <a:schemeClr val="bg1"/>
        </a:solidFill>
      </dgm:spPr>
    </dgm:pt>
    <dgm:pt modelId="{36B62D65-B88C-4666-9979-9BE3FC2FFD3B}" type="pres">
      <dgm:prSet presAssocID="{A9C9E121-4D0E-49C9-AC70-26FDC573BA45}" presName="linearProcess" presStyleCnt="0"/>
      <dgm:spPr/>
    </dgm:pt>
    <dgm:pt modelId="{2DC26520-AA7B-4640-B497-A03AE4462517}" type="pres">
      <dgm:prSet presAssocID="{7FC4BA51-17A5-4501-9159-E07FDDAC2BD7}" presName="textNode" presStyleLbl="node1" presStyleIdx="0" presStyleCnt="1" custScaleY="216235">
        <dgm:presLayoutVars>
          <dgm:bulletEnabled val="1"/>
        </dgm:presLayoutVars>
      </dgm:prSet>
      <dgm:spPr/>
    </dgm:pt>
  </dgm:ptLst>
  <dgm:cxnLst>
    <dgm:cxn modelId="{EF9A5412-4CA2-4BAA-B245-540FF34103BC}" srcId="{A9C9E121-4D0E-49C9-AC70-26FDC573BA45}" destId="{7FC4BA51-17A5-4501-9159-E07FDDAC2BD7}" srcOrd="0" destOrd="0" parTransId="{AA00038E-68EF-4C20-B8AA-9ABB5A439687}" sibTransId="{B4117727-6D51-4528-A720-9CF8A67BB86A}"/>
    <dgm:cxn modelId="{4271A869-593B-4E4E-9E8F-FCAB819A9792}" srcId="{7FC4BA51-17A5-4501-9159-E07FDDAC2BD7}" destId="{654A6DF7-AEDA-4582-B814-A87E4CF33D27}" srcOrd="0" destOrd="0" parTransId="{CD5F6F26-FB5A-43C8-9C28-30E8AF789BE5}" sibTransId="{EA25A94E-8F8B-48F1-AC06-255CF0C08F60}"/>
    <dgm:cxn modelId="{6716037E-F56C-4844-A7DC-26C8B1F81E41}" type="presOf" srcId="{7FC4BA51-17A5-4501-9159-E07FDDAC2BD7}" destId="{2DC26520-AA7B-4640-B497-A03AE4462517}" srcOrd="0" destOrd="0" presId="urn:microsoft.com/office/officeart/2005/8/layout/hProcess9"/>
    <dgm:cxn modelId="{F19EEDCE-B68D-4542-8396-4E8E23C0356F}" type="presOf" srcId="{654A6DF7-AEDA-4582-B814-A87E4CF33D27}" destId="{2DC26520-AA7B-4640-B497-A03AE4462517}" srcOrd="0" destOrd="1" presId="urn:microsoft.com/office/officeart/2005/8/layout/hProcess9"/>
    <dgm:cxn modelId="{E1CBA9F0-7487-4295-B863-5BDBF36F2584}" type="presOf" srcId="{A9C9E121-4D0E-49C9-AC70-26FDC573BA45}" destId="{0B601717-6021-4E3A-8B49-7A74F20A1E62}" srcOrd="0" destOrd="0" presId="urn:microsoft.com/office/officeart/2005/8/layout/hProcess9"/>
    <dgm:cxn modelId="{4A58B7EC-0DF7-4947-B16E-307CEB4B1E5B}" type="presParOf" srcId="{0B601717-6021-4E3A-8B49-7A74F20A1E62}" destId="{92677BEC-E8C2-4F88-A388-3787E296C939}" srcOrd="0" destOrd="0" presId="urn:microsoft.com/office/officeart/2005/8/layout/hProcess9"/>
    <dgm:cxn modelId="{C40F13FD-3CD7-4E0F-9F8C-679E999F0191}" type="presParOf" srcId="{0B601717-6021-4E3A-8B49-7A74F20A1E62}" destId="{36B62D65-B88C-4666-9979-9BE3FC2FFD3B}" srcOrd="1" destOrd="0" presId="urn:microsoft.com/office/officeart/2005/8/layout/hProcess9"/>
    <dgm:cxn modelId="{B1871C28-3AFD-4128-B595-9BF54E313854}" type="presParOf" srcId="{36B62D65-B88C-4666-9979-9BE3FC2FFD3B}" destId="{2DC26520-AA7B-4640-B497-A03AE4462517}"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AC6D12C-C771-4129-A46C-7C0F120D190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31B552-3879-4E34-AAF8-DCB3F1D70311}">
      <dgm:prSet/>
      <dgm:spPr/>
      <dgm:t>
        <a:bodyPr/>
        <a:lstStyle/>
        <a:p>
          <a:r>
            <a:rPr lang="en-US" baseline="0" dirty="0"/>
            <a:t>Use Trace Flag 1222 or 1204 to write deadlock information in SQL Server Error log.</a:t>
          </a:r>
          <a:endParaRPr lang="en-US" dirty="0"/>
        </a:p>
      </dgm:t>
    </dgm:pt>
    <dgm:pt modelId="{416A3208-4030-4D14-9D12-B79E6DD9801B}" type="parTrans" cxnId="{AB6E26EA-A02A-419B-B96A-DC36A2DE0DB7}">
      <dgm:prSet/>
      <dgm:spPr/>
      <dgm:t>
        <a:bodyPr/>
        <a:lstStyle/>
        <a:p>
          <a:endParaRPr lang="en-US"/>
        </a:p>
      </dgm:t>
    </dgm:pt>
    <dgm:pt modelId="{F058BC83-D36C-485C-87C0-364B306EBCA1}" type="sibTrans" cxnId="{AB6E26EA-A02A-419B-B96A-DC36A2DE0DB7}">
      <dgm:prSet/>
      <dgm:spPr/>
      <dgm:t>
        <a:bodyPr/>
        <a:lstStyle/>
        <a:p>
          <a:endParaRPr lang="en-US"/>
        </a:p>
      </dgm:t>
    </dgm:pt>
    <dgm:pt modelId="{172ED59A-5F9C-4933-82F6-218A7025BA4A}" type="pres">
      <dgm:prSet presAssocID="{6AC6D12C-C771-4129-A46C-7C0F120D1907}" presName="linear" presStyleCnt="0">
        <dgm:presLayoutVars>
          <dgm:animLvl val="lvl"/>
          <dgm:resizeHandles val="exact"/>
        </dgm:presLayoutVars>
      </dgm:prSet>
      <dgm:spPr/>
    </dgm:pt>
    <dgm:pt modelId="{1C9C5BE4-3413-4B3B-90AA-709C0C8D01A8}" type="pres">
      <dgm:prSet presAssocID="{E631B552-3879-4E34-AAF8-DCB3F1D70311}" presName="parentText" presStyleLbl="node1" presStyleIdx="0" presStyleCnt="1">
        <dgm:presLayoutVars>
          <dgm:chMax val="0"/>
          <dgm:bulletEnabled val="1"/>
        </dgm:presLayoutVars>
      </dgm:prSet>
      <dgm:spPr/>
    </dgm:pt>
  </dgm:ptLst>
  <dgm:cxnLst>
    <dgm:cxn modelId="{AFA38A2C-4A7B-49DE-BE44-E0B5E61F8B73}" type="presOf" srcId="{6AC6D12C-C771-4129-A46C-7C0F120D1907}" destId="{172ED59A-5F9C-4933-82F6-218A7025BA4A}" srcOrd="0" destOrd="0" presId="urn:microsoft.com/office/officeart/2005/8/layout/vList2"/>
    <dgm:cxn modelId="{B32C6344-069A-4DF9-ADD6-3FBB5506E57D}" type="presOf" srcId="{E631B552-3879-4E34-AAF8-DCB3F1D70311}" destId="{1C9C5BE4-3413-4B3B-90AA-709C0C8D01A8}" srcOrd="0" destOrd="0" presId="urn:microsoft.com/office/officeart/2005/8/layout/vList2"/>
    <dgm:cxn modelId="{AB6E26EA-A02A-419B-B96A-DC36A2DE0DB7}" srcId="{6AC6D12C-C771-4129-A46C-7C0F120D1907}" destId="{E631B552-3879-4E34-AAF8-DCB3F1D70311}" srcOrd="0" destOrd="0" parTransId="{416A3208-4030-4D14-9D12-B79E6DD9801B}" sibTransId="{F058BC83-D36C-485C-87C0-364B306EBCA1}"/>
    <dgm:cxn modelId="{D9645B05-3C32-4B42-A367-182FABB3106A}" type="presParOf" srcId="{172ED59A-5F9C-4933-82F6-218A7025BA4A}" destId="{1C9C5BE4-3413-4B3B-90AA-709C0C8D01A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2694EB-8EB5-4640-9CEB-E1E310E61EC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3AB041F-535F-4343-91EF-DE0CD63B8447}">
      <dgm:prSet/>
      <dgm:spPr/>
      <dgm:t>
        <a:bodyPr/>
        <a:lstStyle/>
        <a:p>
          <a:r>
            <a:rPr lang="en-US" baseline="0" dirty="0"/>
            <a:t>SQL Server automatically selects the transaction that is the cheapest to roll back.</a:t>
          </a:r>
          <a:endParaRPr lang="en-US" dirty="0"/>
        </a:p>
      </dgm:t>
    </dgm:pt>
    <dgm:pt modelId="{333A16F4-0DA8-4158-BB82-DBA27A2F0C2A}" type="parTrans" cxnId="{6704E4EA-4B6A-4352-B462-902AD2937921}">
      <dgm:prSet/>
      <dgm:spPr/>
      <dgm:t>
        <a:bodyPr/>
        <a:lstStyle/>
        <a:p>
          <a:endParaRPr lang="en-US"/>
        </a:p>
      </dgm:t>
    </dgm:pt>
    <dgm:pt modelId="{B679028F-5E12-4880-888A-91CA2D967F1A}" type="sibTrans" cxnId="{6704E4EA-4B6A-4352-B462-902AD2937921}">
      <dgm:prSet/>
      <dgm:spPr/>
      <dgm:t>
        <a:bodyPr/>
        <a:lstStyle/>
        <a:p>
          <a:endParaRPr lang="en-US"/>
        </a:p>
      </dgm:t>
    </dgm:pt>
    <dgm:pt modelId="{330FC718-0247-4F01-AD9D-5C7B68223954}">
      <dgm:prSet/>
      <dgm:spPr/>
      <dgm:t>
        <a:bodyPr/>
        <a:lstStyle/>
        <a:p>
          <a:r>
            <a:rPr lang="en-US" baseline="0" dirty="0"/>
            <a:t>Use SET DEADLOCK_PRIORITY to change the likelihood of a batch being chosen as a victim.</a:t>
          </a:r>
          <a:endParaRPr lang="en-US" dirty="0"/>
        </a:p>
      </dgm:t>
    </dgm:pt>
    <dgm:pt modelId="{9CDCD22C-BB97-4FB6-9A36-A3AA2CB3D254}" type="parTrans" cxnId="{9BF7FDB3-6AC3-4A03-936E-8DEE8109E168}">
      <dgm:prSet/>
      <dgm:spPr/>
      <dgm:t>
        <a:bodyPr/>
        <a:lstStyle/>
        <a:p>
          <a:endParaRPr lang="en-US"/>
        </a:p>
      </dgm:t>
    </dgm:pt>
    <dgm:pt modelId="{3A3DB2A0-9EA1-416D-B7C4-828E962B0288}" type="sibTrans" cxnId="{9BF7FDB3-6AC3-4A03-936E-8DEE8109E168}">
      <dgm:prSet/>
      <dgm:spPr/>
      <dgm:t>
        <a:bodyPr/>
        <a:lstStyle/>
        <a:p>
          <a:endParaRPr lang="en-US"/>
        </a:p>
      </dgm:t>
    </dgm:pt>
    <dgm:pt modelId="{FC91CDBB-2353-41FD-8947-4805DF9EBEF1}">
      <dgm:prSet/>
      <dgm:spPr/>
      <dgm:t>
        <a:bodyPr/>
        <a:lstStyle/>
        <a:p>
          <a:r>
            <a:rPr lang="en-US" baseline="0" dirty="0"/>
            <a:t>Access the resources in the same order.</a:t>
          </a:r>
          <a:endParaRPr lang="en-US" dirty="0"/>
        </a:p>
      </dgm:t>
    </dgm:pt>
    <dgm:pt modelId="{F39EA713-0287-4446-AF6D-2A04518DD174}" type="parTrans" cxnId="{4D61CD29-20CF-4288-A21E-D674E196F544}">
      <dgm:prSet/>
      <dgm:spPr/>
      <dgm:t>
        <a:bodyPr/>
        <a:lstStyle/>
        <a:p>
          <a:endParaRPr lang="en-US"/>
        </a:p>
      </dgm:t>
    </dgm:pt>
    <dgm:pt modelId="{1C5A68C5-BD1B-4FB1-8B7D-8281A1D79684}" type="sibTrans" cxnId="{4D61CD29-20CF-4288-A21E-D674E196F544}">
      <dgm:prSet/>
      <dgm:spPr/>
      <dgm:t>
        <a:bodyPr/>
        <a:lstStyle/>
        <a:p>
          <a:endParaRPr lang="en-US"/>
        </a:p>
      </dgm:t>
    </dgm:pt>
    <dgm:pt modelId="{01EBCD9F-6F9B-4D38-905E-4FDD51037D79}">
      <dgm:prSet/>
      <dgm:spPr/>
      <dgm:t>
        <a:bodyPr/>
        <a:lstStyle/>
        <a:p>
          <a:r>
            <a:rPr lang="en-US" baseline="0" dirty="0"/>
            <a:t>Make the transactions simple and shorten the length of the transactions.</a:t>
          </a:r>
          <a:endParaRPr lang="en-US" dirty="0"/>
        </a:p>
      </dgm:t>
    </dgm:pt>
    <dgm:pt modelId="{3A4C751B-413E-4CD5-BF97-19175964BE83}" type="parTrans" cxnId="{F8467A36-336C-4B43-BDE2-6B2D1551B028}">
      <dgm:prSet/>
      <dgm:spPr/>
      <dgm:t>
        <a:bodyPr/>
        <a:lstStyle/>
        <a:p>
          <a:endParaRPr lang="en-US"/>
        </a:p>
      </dgm:t>
    </dgm:pt>
    <dgm:pt modelId="{1F5C9BF1-332A-4CF6-BD54-540D64983313}" type="sibTrans" cxnId="{F8467A36-336C-4B43-BDE2-6B2D1551B028}">
      <dgm:prSet/>
      <dgm:spPr/>
      <dgm:t>
        <a:bodyPr/>
        <a:lstStyle/>
        <a:p>
          <a:endParaRPr lang="en-US"/>
        </a:p>
      </dgm:t>
    </dgm:pt>
    <dgm:pt modelId="{FA71BBEC-3E4A-4531-A2EE-0AABEA136A9E}">
      <dgm:prSet/>
      <dgm:spPr/>
      <dgm:t>
        <a:bodyPr/>
        <a:lstStyle/>
        <a:p>
          <a:r>
            <a:rPr lang="en-US" baseline="0" dirty="0"/>
            <a:t>Use error handlers to capture deadlocks.</a:t>
          </a:r>
          <a:endParaRPr lang="en-US" dirty="0"/>
        </a:p>
      </dgm:t>
    </dgm:pt>
    <dgm:pt modelId="{E7D31117-E4D5-4EFC-AB7C-1D3323F589FB}" type="parTrans" cxnId="{657B96F9-743B-4E0B-AD3A-C2DED60CE3F7}">
      <dgm:prSet/>
      <dgm:spPr/>
      <dgm:t>
        <a:bodyPr/>
        <a:lstStyle/>
        <a:p>
          <a:endParaRPr lang="en-US"/>
        </a:p>
      </dgm:t>
    </dgm:pt>
    <dgm:pt modelId="{BEA2CAF1-29D3-4D3B-9D8B-3143BC71DB58}" type="sibTrans" cxnId="{657B96F9-743B-4E0B-AD3A-C2DED60CE3F7}">
      <dgm:prSet/>
      <dgm:spPr/>
      <dgm:t>
        <a:bodyPr/>
        <a:lstStyle/>
        <a:p>
          <a:endParaRPr lang="en-US"/>
        </a:p>
      </dgm:t>
    </dgm:pt>
    <dgm:pt modelId="{C5278F50-124C-4B3C-8F15-76CB00857855}" type="pres">
      <dgm:prSet presAssocID="{A82694EB-8EB5-4640-9CEB-E1E310E61EC3}" presName="diagram" presStyleCnt="0">
        <dgm:presLayoutVars>
          <dgm:dir/>
          <dgm:resizeHandles val="exact"/>
        </dgm:presLayoutVars>
      </dgm:prSet>
      <dgm:spPr/>
    </dgm:pt>
    <dgm:pt modelId="{EAF33F28-145A-439F-83A4-6AF84C970C3B}" type="pres">
      <dgm:prSet presAssocID="{33AB041F-535F-4343-91EF-DE0CD63B8447}" presName="node" presStyleLbl="node1" presStyleIdx="0" presStyleCnt="5">
        <dgm:presLayoutVars>
          <dgm:bulletEnabled val="1"/>
        </dgm:presLayoutVars>
      </dgm:prSet>
      <dgm:spPr/>
    </dgm:pt>
    <dgm:pt modelId="{AFA182C2-F818-4318-9423-465640178CB2}" type="pres">
      <dgm:prSet presAssocID="{B679028F-5E12-4880-888A-91CA2D967F1A}" presName="sibTrans" presStyleCnt="0"/>
      <dgm:spPr/>
    </dgm:pt>
    <dgm:pt modelId="{B430E5C7-AC55-4670-84E8-6FA26DE1BCB6}" type="pres">
      <dgm:prSet presAssocID="{330FC718-0247-4F01-AD9D-5C7B68223954}" presName="node" presStyleLbl="node1" presStyleIdx="1" presStyleCnt="5">
        <dgm:presLayoutVars>
          <dgm:bulletEnabled val="1"/>
        </dgm:presLayoutVars>
      </dgm:prSet>
      <dgm:spPr/>
    </dgm:pt>
    <dgm:pt modelId="{8EC3A8FC-23D5-4EB7-9A0C-6EAB01B0A460}" type="pres">
      <dgm:prSet presAssocID="{3A3DB2A0-9EA1-416D-B7C4-828E962B0288}" presName="sibTrans" presStyleCnt="0"/>
      <dgm:spPr/>
    </dgm:pt>
    <dgm:pt modelId="{4B8B6BF5-5A45-49EE-89BA-9D4C7695037B}" type="pres">
      <dgm:prSet presAssocID="{FC91CDBB-2353-41FD-8947-4805DF9EBEF1}" presName="node" presStyleLbl="node1" presStyleIdx="2" presStyleCnt="5">
        <dgm:presLayoutVars>
          <dgm:bulletEnabled val="1"/>
        </dgm:presLayoutVars>
      </dgm:prSet>
      <dgm:spPr/>
    </dgm:pt>
    <dgm:pt modelId="{C654CABA-D9D0-4550-9DB7-480449289636}" type="pres">
      <dgm:prSet presAssocID="{1C5A68C5-BD1B-4FB1-8B7D-8281A1D79684}" presName="sibTrans" presStyleCnt="0"/>
      <dgm:spPr/>
    </dgm:pt>
    <dgm:pt modelId="{4A9B670D-CDEC-4AC8-91A6-CDD261812236}" type="pres">
      <dgm:prSet presAssocID="{01EBCD9F-6F9B-4D38-905E-4FDD51037D79}" presName="node" presStyleLbl="node1" presStyleIdx="3" presStyleCnt="5">
        <dgm:presLayoutVars>
          <dgm:bulletEnabled val="1"/>
        </dgm:presLayoutVars>
      </dgm:prSet>
      <dgm:spPr/>
    </dgm:pt>
    <dgm:pt modelId="{8A369F35-E7A5-4ED6-BFC5-78F76A287420}" type="pres">
      <dgm:prSet presAssocID="{1F5C9BF1-332A-4CF6-BD54-540D64983313}" presName="sibTrans" presStyleCnt="0"/>
      <dgm:spPr/>
    </dgm:pt>
    <dgm:pt modelId="{5A19B7D9-53A4-434B-A004-6760CF8C8B5D}" type="pres">
      <dgm:prSet presAssocID="{FA71BBEC-3E4A-4531-A2EE-0AABEA136A9E}" presName="node" presStyleLbl="node1" presStyleIdx="4" presStyleCnt="5">
        <dgm:presLayoutVars>
          <dgm:bulletEnabled val="1"/>
        </dgm:presLayoutVars>
      </dgm:prSet>
      <dgm:spPr/>
    </dgm:pt>
  </dgm:ptLst>
  <dgm:cxnLst>
    <dgm:cxn modelId="{4D61CD29-20CF-4288-A21E-D674E196F544}" srcId="{A82694EB-8EB5-4640-9CEB-E1E310E61EC3}" destId="{FC91CDBB-2353-41FD-8947-4805DF9EBEF1}" srcOrd="2" destOrd="0" parTransId="{F39EA713-0287-4446-AF6D-2A04518DD174}" sibTransId="{1C5A68C5-BD1B-4FB1-8B7D-8281A1D79684}"/>
    <dgm:cxn modelId="{A20F162C-CC84-4A17-9C8D-3F4E349868BD}" type="presOf" srcId="{33AB041F-535F-4343-91EF-DE0CD63B8447}" destId="{EAF33F28-145A-439F-83A4-6AF84C970C3B}" srcOrd="0" destOrd="0" presId="urn:microsoft.com/office/officeart/2005/8/layout/default"/>
    <dgm:cxn modelId="{F8467A36-336C-4B43-BDE2-6B2D1551B028}" srcId="{A82694EB-8EB5-4640-9CEB-E1E310E61EC3}" destId="{01EBCD9F-6F9B-4D38-905E-4FDD51037D79}" srcOrd="3" destOrd="0" parTransId="{3A4C751B-413E-4CD5-BF97-19175964BE83}" sibTransId="{1F5C9BF1-332A-4CF6-BD54-540D64983313}"/>
    <dgm:cxn modelId="{01E06367-555C-4DBF-A7CF-38F72B0F1122}" type="presOf" srcId="{330FC718-0247-4F01-AD9D-5C7B68223954}" destId="{B430E5C7-AC55-4670-84E8-6FA26DE1BCB6}" srcOrd="0" destOrd="0" presId="urn:microsoft.com/office/officeart/2005/8/layout/default"/>
    <dgm:cxn modelId="{9BF7FDB3-6AC3-4A03-936E-8DEE8109E168}" srcId="{A82694EB-8EB5-4640-9CEB-E1E310E61EC3}" destId="{330FC718-0247-4F01-AD9D-5C7B68223954}" srcOrd="1" destOrd="0" parTransId="{9CDCD22C-BB97-4FB6-9A36-A3AA2CB3D254}" sibTransId="{3A3DB2A0-9EA1-416D-B7C4-828E962B0288}"/>
    <dgm:cxn modelId="{20BFACC3-5038-41FD-AECB-78D6489ADF2B}" type="presOf" srcId="{01EBCD9F-6F9B-4D38-905E-4FDD51037D79}" destId="{4A9B670D-CDEC-4AC8-91A6-CDD261812236}" srcOrd="0" destOrd="0" presId="urn:microsoft.com/office/officeart/2005/8/layout/default"/>
    <dgm:cxn modelId="{6704E4EA-4B6A-4352-B462-902AD2937921}" srcId="{A82694EB-8EB5-4640-9CEB-E1E310E61EC3}" destId="{33AB041F-535F-4343-91EF-DE0CD63B8447}" srcOrd="0" destOrd="0" parTransId="{333A16F4-0DA8-4158-BB82-DBA27A2F0C2A}" sibTransId="{B679028F-5E12-4880-888A-91CA2D967F1A}"/>
    <dgm:cxn modelId="{97E279F0-FE09-428F-8998-3492DC7D709F}" type="presOf" srcId="{FA71BBEC-3E4A-4531-A2EE-0AABEA136A9E}" destId="{5A19B7D9-53A4-434B-A004-6760CF8C8B5D}" srcOrd="0" destOrd="0" presId="urn:microsoft.com/office/officeart/2005/8/layout/default"/>
    <dgm:cxn modelId="{CB0B9AF0-77F9-4E96-91A7-CE600D6071A2}" type="presOf" srcId="{FC91CDBB-2353-41FD-8947-4805DF9EBEF1}" destId="{4B8B6BF5-5A45-49EE-89BA-9D4C7695037B}" srcOrd="0" destOrd="0" presId="urn:microsoft.com/office/officeart/2005/8/layout/default"/>
    <dgm:cxn modelId="{657B96F9-743B-4E0B-AD3A-C2DED60CE3F7}" srcId="{A82694EB-8EB5-4640-9CEB-E1E310E61EC3}" destId="{FA71BBEC-3E4A-4531-A2EE-0AABEA136A9E}" srcOrd="4" destOrd="0" parTransId="{E7D31117-E4D5-4EFC-AB7C-1D3323F589FB}" sibTransId="{BEA2CAF1-29D3-4D3B-9D8B-3143BC71DB58}"/>
    <dgm:cxn modelId="{28CFBFF9-A6FE-419E-8443-A8D77C05F43C}" type="presOf" srcId="{A82694EB-8EB5-4640-9CEB-E1E310E61EC3}" destId="{C5278F50-124C-4B3C-8F15-76CB00857855}" srcOrd="0" destOrd="0" presId="urn:microsoft.com/office/officeart/2005/8/layout/default"/>
    <dgm:cxn modelId="{09BD7B2E-C249-4D99-8D06-D27CC1BE393D}" type="presParOf" srcId="{C5278F50-124C-4B3C-8F15-76CB00857855}" destId="{EAF33F28-145A-439F-83A4-6AF84C970C3B}" srcOrd="0" destOrd="0" presId="urn:microsoft.com/office/officeart/2005/8/layout/default"/>
    <dgm:cxn modelId="{35C408F0-BBFA-4C15-AD6E-BAF69E984A70}" type="presParOf" srcId="{C5278F50-124C-4B3C-8F15-76CB00857855}" destId="{AFA182C2-F818-4318-9423-465640178CB2}" srcOrd="1" destOrd="0" presId="urn:microsoft.com/office/officeart/2005/8/layout/default"/>
    <dgm:cxn modelId="{E5ACFAE6-3D6B-4E3C-A04A-2D3FDD435BAE}" type="presParOf" srcId="{C5278F50-124C-4B3C-8F15-76CB00857855}" destId="{B430E5C7-AC55-4670-84E8-6FA26DE1BCB6}" srcOrd="2" destOrd="0" presId="urn:microsoft.com/office/officeart/2005/8/layout/default"/>
    <dgm:cxn modelId="{7274B942-6B28-4D72-932A-91105D1050A5}" type="presParOf" srcId="{C5278F50-124C-4B3C-8F15-76CB00857855}" destId="{8EC3A8FC-23D5-4EB7-9A0C-6EAB01B0A460}" srcOrd="3" destOrd="0" presId="urn:microsoft.com/office/officeart/2005/8/layout/default"/>
    <dgm:cxn modelId="{C598E621-2A2C-4B78-B678-DFC233FEF874}" type="presParOf" srcId="{C5278F50-124C-4B3C-8F15-76CB00857855}" destId="{4B8B6BF5-5A45-49EE-89BA-9D4C7695037B}" srcOrd="4" destOrd="0" presId="urn:microsoft.com/office/officeart/2005/8/layout/default"/>
    <dgm:cxn modelId="{FC208D74-73F8-42C7-BF1E-4EB9071BC469}" type="presParOf" srcId="{C5278F50-124C-4B3C-8F15-76CB00857855}" destId="{C654CABA-D9D0-4550-9DB7-480449289636}" srcOrd="5" destOrd="0" presId="urn:microsoft.com/office/officeart/2005/8/layout/default"/>
    <dgm:cxn modelId="{BB37A69D-066C-4D01-97BE-4A02FB11615F}" type="presParOf" srcId="{C5278F50-124C-4B3C-8F15-76CB00857855}" destId="{4A9B670D-CDEC-4AC8-91A6-CDD261812236}" srcOrd="6" destOrd="0" presId="urn:microsoft.com/office/officeart/2005/8/layout/default"/>
    <dgm:cxn modelId="{889667CF-FD28-4209-93BE-BEF7C4767FDC}" type="presParOf" srcId="{C5278F50-124C-4B3C-8F15-76CB00857855}" destId="{8A369F35-E7A5-4ED6-BFC5-78F76A287420}" srcOrd="7" destOrd="0" presId="urn:microsoft.com/office/officeart/2005/8/layout/default"/>
    <dgm:cxn modelId="{B87B45DA-3017-47E9-A930-AEEB6AC632F0}" type="presParOf" srcId="{C5278F50-124C-4B3C-8F15-76CB00857855}" destId="{5A19B7D9-53A4-434B-A004-6760CF8C8B5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3">
        <dgm:presLayoutVars>
          <dgm:chMax val="0"/>
          <dgm:bulletEnabled val="1"/>
        </dgm:presLayoutVars>
      </dgm:prSet>
      <dgm:spPr/>
    </dgm:pt>
    <dgm:pt modelId="{2A62F114-3965-44AC-AE8E-1C7C4F243D39}" type="pres">
      <dgm:prSet presAssocID="{47200025-BB23-4226-B24A-2B5170DEF870}" presName="childText" presStyleLbl="revTx" presStyleIdx="0" presStyleCnt="3">
        <dgm:presLayoutVars>
          <dgm:bulletEnabled val="1"/>
        </dgm:presLayoutVars>
      </dgm:prSet>
      <dgm:spPr/>
    </dgm:pt>
    <dgm:pt modelId="{264F40D0-A7D0-460C-8850-834FB3F3E3EF}" type="pres">
      <dgm:prSet presAssocID="{DE1D5CD6-00C5-49A7-BFF0-8A453C6730CA}" presName="parentText" presStyleLbl="node1" presStyleIdx="1" presStyleCnt="3">
        <dgm:presLayoutVars>
          <dgm:chMax val="0"/>
          <dgm:bulletEnabled val="1"/>
        </dgm:presLayoutVars>
      </dgm:prSet>
      <dgm:spPr/>
    </dgm:pt>
    <dgm:pt modelId="{8138CB3C-EF72-46AF-AF3F-5CA91D381467}" type="pres">
      <dgm:prSet presAssocID="{DE1D5CD6-00C5-49A7-BFF0-8A453C6730CA}" presName="childText" presStyleLbl="revTx" presStyleIdx="1" presStyleCnt="3">
        <dgm:presLayoutVars>
          <dgm:bulletEnabled val="1"/>
        </dgm:presLayoutVars>
      </dgm:prSet>
      <dgm:spPr/>
    </dgm:pt>
    <dgm:pt modelId="{5DF5FE24-4774-4F6A-B7C9-C52175E6BAE6}" type="pres">
      <dgm:prSet presAssocID="{6DA8CBA7-AD78-494C-9EF7-D6BB18D8D9AC}" presName="parentText" presStyleLbl="node1" presStyleIdx="2" presStyleCnt="3">
        <dgm:presLayoutVars>
          <dgm:chMax val="0"/>
          <dgm:bulletEnabled val="1"/>
        </dgm:presLayoutVars>
      </dgm:prSet>
      <dgm:spPr/>
    </dgm:pt>
    <dgm:pt modelId="{D228669B-809F-4FF4-983F-C326EB7C8750}" type="pres">
      <dgm:prSet presAssocID="{6DA8CBA7-AD78-494C-9EF7-D6BB18D8D9AC}" presName="childText" presStyleLbl="revTx" presStyleIdx="2" presStyleCnt="3">
        <dgm:presLayoutVars>
          <dgm:bulletEnabled val="1"/>
        </dgm:presLayoutVars>
      </dgm:prSet>
      <dgm:spPr/>
    </dgm:pt>
  </dgm:ptLst>
  <dgm:cxnLst>
    <dgm:cxn modelId="{CFBD950B-3AFE-434C-A0BE-CAE63CDF816A}" type="presOf" srcId="{98FA53D5-E071-464F-BE98-2283F2939B8E}" destId="{2A62F114-3965-44AC-AE8E-1C7C4F243D39}" srcOrd="0" destOrd="0" presId="urn:microsoft.com/office/officeart/2005/8/layout/vList2"/>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096D7E64-7338-4208-AE7A-F0632E7F8A62}" type="presOf" srcId="{DE1D5CD6-00C5-49A7-BFF0-8A453C6730CA}" destId="{264F40D0-A7D0-460C-8850-834FB3F3E3EF}" srcOrd="0" destOrd="0" presId="urn:microsoft.com/office/officeart/2005/8/layout/vList2"/>
    <dgm:cxn modelId="{AED04949-5ABC-41EC-ACA7-CD31630860F2}" type="presOf" srcId="{6DA8CBA7-AD78-494C-9EF7-D6BB18D8D9AC}" destId="{5DF5FE24-4774-4F6A-B7C9-C52175E6BAE6}" srcOrd="0" destOrd="0" presId="urn:microsoft.com/office/officeart/2005/8/layout/vList2"/>
    <dgm:cxn modelId="{CE937E74-127F-4CFA-AEF5-8A983CFF379C}" srcId="{09AE437C-A81D-494D-A17B-2B7A1C13852C}" destId="{6DA8CBA7-AD78-494C-9EF7-D6BB18D8D9AC}" srcOrd="2" destOrd="0" parTransId="{43461116-168C-4380-ABB1-9B7CB45BE9F8}" sibTransId="{43198BCF-4CB9-44B6-96A6-37562484F60A}"/>
    <dgm:cxn modelId="{C895ACAF-60D0-4441-A94C-9615FD9F2EE1}" type="presOf" srcId="{47200025-BB23-4226-B24A-2B5170DEF870}" destId="{A8683608-1B6C-4154-BA20-3434A42D2C9A}" srcOrd="0" destOrd="0" presId="urn:microsoft.com/office/officeart/2005/8/layout/vList2"/>
    <dgm:cxn modelId="{1E3DACC2-DB90-43E5-9438-763FF757B037}" type="presOf" srcId="{09AE437C-A81D-494D-A17B-2B7A1C13852C}" destId="{DA4F93E4-A389-444F-BFCB-B6F03A9D4C16}" srcOrd="0" destOrd="0" presId="urn:microsoft.com/office/officeart/2005/8/layout/vList2"/>
    <dgm:cxn modelId="{829A8BC7-B73E-49F9-B267-C68075CED83F}" srcId="{DE1D5CD6-00C5-49A7-BFF0-8A453C6730CA}" destId="{1E9EE2E3-88AB-48B3-9666-11088BF7BC4B}" srcOrd="0" destOrd="0" parTransId="{C0415651-1878-4011-8F66-5FD4039F8F75}" sibTransId="{EC5E8A2B-D2C9-49FF-B756-2BC273E8CC4B}"/>
    <dgm:cxn modelId="{84C90EE7-8E91-4E22-806E-AC7B18F91A1D}" type="presOf" srcId="{1E9EE2E3-88AB-48B3-9666-11088BF7BC4B}" destId="{8138CB3C-EF72-46AF-AF3F-5CA91D381467}" srcOrd="0" destOrd="0" presId="urn:microsoft.com/office/officeart/2005/8/layout/vList2"/>
    <dgm:cxn modelId="{7D0600FC-C0AB-4BC8-A9F8-87FCA3501366}" type="presOf" srcId="{3EB283D2-BEF0-4D2C-93BB-5E1F62F283E8}" destId="{D228669B-809F-4FF4-983F-C326EB7C8750}" srcOrd="0" destOrd="0" presId="urn:microsoft.com/office/officeart/2005/8/layout/vList2"/>
    <dgm:cxn modelId="{817C8222-4217-4113-A196-1469D0321CD2}" type="presParOf" srcId="{DA4F93E4-A389-444F-BFCB-B6F03A9D4C16}" destId="{A8683608-1B6C-4154-BA20-3434A42D2C9A}" srcOrd="0" destOrd="0" presId="urn:microsoft.com/office/officeart/2005/8/layout/vList2"/>
    <dgm:cxn modelId="{C817CD2B-7D26-4B8F-B40C-8C0230109DCA}" type="presParOf" srcId="{DA4F93E4-A389-444F-BFCB-B6F03A9D4C16}" destId="{2A62F114-3965-44AC-AE8E-1C7C4F243D39}" srcOrd="1" destOrd="0" presId="urn:microsoft.com/office/officeart/2005/8/layout/vList2"/>
    <dgm:cxn modelId="{902C28AB-AA95-489C-A18E-91FE92906384}" type="presParOf" srcId="{DA4F93E4-A389-444F-BFCB-B6F03A9D4C16}" destId="{264F40D0-A7D0-460C-8850-834FB3F3E3EF}" srcOrd="2" destOrd="0" presId="urn:microsoft.com/office/officeart/2005/8/layout/vList2"/>
    <dgm:cxn modelId="{65BF357C-B9CA-4FA8-BADA-F0C684454BB9}" type="presParOf" srcId="{DA4F93E4-A389-444F-BFCB-B6F03A9D4C16}" destId="{8138CB3C-EF72-46AF-AF3F-5CA91D381467}" srcOrd="3" destOrd="0" presId="urn:microsoft.com/office/officeart/2005/8/layout/vList2"/>
    <dgm:cxn modelId="{162798B9-EBF7-4F00-8E46-CA73872ADF8B}" type="presParOf" srcId="{DA4F93E4-A389-444F-BFCB-B6F03A9D4C16}" destId="{5DF5FE24-4774-4F6A-B7C9-C52175E6BAE6}" srcOrd="4" destOrd="0" presId="urn:microsoft.com/office/officeart/2005/8/layout/vList2"/>
    <dgm:cxn modelId="{B349DF15-BCBF-4D1F-AA8F-09350EB0B907}" type="presParOf" srcId="{DA4F93E4-A389-444F-BFCB-B6F03A9D4C16}" destId="{D228669B-809F-4FF4-983F-C326EB7C87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8A3020-0B8B-492D-AD83-560724CED8B0}">
      <dgm:prSet custT="1"/>
      <dgm:spPr/>
      <dgm:t>
        <a:bodyPr/>
        <a:lstStyle/>
        <a:p>
          <a:r>
            <a:rPr lang="en-US" sz="2000" dirty="0"/>
            <a:t>Each statement is either committed or rolled back automatically upon completion.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custT="1"/>
      <dgm:spPr/>
      <dgm:t>
        <a:bodyPr/>
        <a:lstStyle/>
        <a:p>
          <a:r>
            <a:rPr lang="en-US" sz="2000"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custT="1"/>
      <dgm:spPr/>
      <dgm:t>
        <a:bodyPr/>
        <a:lstStyle/>
        <a:p>
          <a:r>
            <a:rPr lang="en-US" sz="2000"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25ADA576-2249-4E75-BE17-221777166772}">
      <dgm:prSet custT="1"/>
      <dgm:spPr/>
      <dgm:t>
        <a:bodyPr/>
        <a:lstStyle/>
        <a:p>
          <a:r>
            <a:rPr lang="en-US" sz="2000" dirty="0"/>
            <a:t>Database engine operates in autocommit until started an explicit transaction</a:t>
          </a:r>
        </a:p>
      </dgm:t>
    </dgm:pt>
    <dgm:pt modelId="{55856F42-3F1B-4888-8416-AB31CD4AE7C0}" type="parTrans" cxnId="{1E32DCDB-483A-4451-B57D-E157A8006C33}">
      <dgm:prSet/>
      <dgm:spPr/>
      <dgm:t>
        <a:bodyPr/>
        <a:lstStyle/>
        <a:p>
          <a:endParaRPr lang="en-US"/>
        </a:p>
      </dgm:t>
    </dgm:pt>
    <dgm:pt modelId="{AF3F06F5-2CDB-4466-B51E-49B92CA4FFE6}" type="sibTrans" cxnId="{1E32DCDB-483A-4451-B57D-E157A8006C33}">
      <dgm:prSet/>
      <dgm:spPr/>
      <dgm:t>
        <a:bodyPr/>
        <a:lstStyle/>
        <a:p>
          <a:endParaRPr lang="en-US"/>
        </a:p>
      </dgm:t>
    </dgm:pt>
    <dgm:pt modelId="{AF630ABB-859A-4683-B3AC-CEB0BDF3FD14}">
      <dgm:prSet custT="1"/>
      <dgm:spPr/>
      <dgm:t>
        <a:bodyPr/>
        <a:lstStyle/>
        <a:p>
          <a:r>
            <a:rPr lang="en-US" sz="2000"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FA2FD6F0-DA91-4216-B642-D50559D85C42}">
      <dgm:prSet custT="1"/>
      <dgm:spPr/>
      <dgm:t>
        <a:bodyPr/>
        <a:lstStyle/>
        <a:p>
          <a:r>
            <a:rPr lang="en-US" sz="2000" dirty="0"/>
            <a:t>Compilation errors not affected by XACT_ABORT ON</a:t>
          </a:r>
        </a:p>
      </dgm:t>
    </dgm:pt>
    <dgm:pt modelId="{EFD416C2-E771-4A04-A292-EDB892567719}" type="parTrans" cxnId="{75A9E5EE-84C9-43C4-BB0E-C26A344ACF64}">
      <dgm:prSet/>
      <dgm:spPr/>
      <dgm:t>
        <a:bodyPr/>
        <a:lstStyle/>
        <a:p>
          <a:endParaRPr lang="en-US"/>
        </a:p>
      </dgm:t>
    </dgm:pt>
    <dgm:pt modelId="{A4648F83-0B31-4656-9ABF-F7BD2C7E4C57}" type="sibTrans" cxnId="{75A9E5EE-84C9-43C4-BB0E-C26A344ACF64}">
      <dgm:prSet/>
      <dgm:spPr/>
      <dgm:t>
        <a:bodyPr/>
        <a:lstStyle/>
        <a:p>
          <a:endParaRPr lang="en-US"/>
        </a:p>
      </dgm:t>
    </dgm:pt>
    <dgm:pt modelId="{7E72FF1E-22F6-4344-92C7-2A1FBEA2A03A}">
      <dgm:prSet custT="1"/>
      <dgm:spPr/>
      <dgm:t>
        <a:bodyPr/>
        <a:lstStyle/>
        <a:p>
          <a:r>
            <a:rPr lang="en-US" sz="2000"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custT="1"/>
      <dgm:spPr/>
      <dgm:t>
        <a:bodyPr/>
        <a:lstStyle/>
        <a:p>
          <a:r>
            <a:rPr lang="en-US" sz="2000"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9BCD32D9-3AE7-4305-AC5E-0E77194B0F2C}" type="pres">
      <dgm:prSet presAssocID="{733301ED-49DA-4A2D-9050-A54D9EEEC260}" presName="linear" presStyleCnt="0">
        <dgm:presLayoutVars>
          <dgm:animLvl val="lvl"/>
          <dgm:resizeHandles val="exact"/>
        </dgm:presLayoutVars>
      </dgm:prSet>
      <dgm:spPr/>
    </dgm:pt>
    <dgm:pt modelId="{378405AB-F2AE-43B9-BCBA-5D5C084AA277}" type="pres">
      <dgm:prSet presAssocID="{068A3020-0B8B-492D-AD83-560724CED8B0}" presName="parentText" presStyleLbl="node1" presStyleIdx="0" presStyleCnt="6">
        <dgm:presLayoutVars>
          <dgm:chMax val="0"/>
          <dgm:bulletEnabled val="1"/>
        </dgm:presLayoutVars>
      </dgm:prSet>
      <dgm:spPr/>
    </dgm:pt>
    <dgm:pt modelId="{A43785CE-46B5-44BB-A91F-4C56BDE702E3}" type="pres">
      <dgm:prSet presAssocID="{35BD0EFB-87F2-4B09-8F7F-B213EC1233E8}" presName="spacer" presStyleCnt="0"/>
      <dgm:spPr/>
    </dgm:pt>
    <dgm:pt modelId="{4A7C77B9-2015-46EC-AE8E-5C6CE5EC760B}" type="pres">
      <dgm:prSet presAssocID="{F4CD25D1-0D0F-452B-A75C-30C4CB9D603F}" presName="parentText" presStyleLbl="node1" presStyleIdx="1" presStyleCnt="6">
        <dgm:presLayoutVars>
          <dgm:chMax val="0"/>
          <dgm:bulletEnabled val="1"/>
        </dgm:presLayoutVars>
      </dgm:prSet>
      <dgm:spPr/>
    </dgm:pt>
    <dgm:pt modelId="{BCEDD40F-B000-4F99-8B59-84B5689494FB}" type="pres">
      <dgm:prSet presAssocID="{F4CD25D1-0D0F-452B-A75C-30C4CB9D603F}" presName="childText" presStyleLbl="revTx" presStyleIdx="0" presStyleCnt="2">
        <dgm:presLayoutVars>
          <dgm:bulletEnabled val="1"/>
        </dgm:presLayoutVars>
      </dgm:prSet>
      <dgm:spPr/>
    </dgm:pt>
    <dgm:pt modelId="{584F3C90-7C68-4C6B-A49A-D8991FE0E732}" type="pres">
      <dgm:prSet presAssocID="{50292B9B-D666-4FA6-B4FA-B32E2A11FD14}" presName="parentText" presStyleLbl="node1" presStyleIdx="2" presStyleCnt="6">
        <dgm:presLayoutVars>
          <dgm:chMax val="0"/>
          <dgm:bulletEnabled val="1"/>
        </dgm:presLayoutVars>
      </dgm:prSet>
      <dgm:spPr/>
    </dgm:pt>
    <dgm:pt modelId="{E57EF1F7-E361-48D9-8A86-E88FF253FA34}" type="pres">
      <dgm:prSet presAssocID="{50292B9B-D666-4FA6-B4FA-B32E2A11FD14}" presName="childText" presStyleLbl="revTx" presStyleIdx="1" presStyleCnt="2">
        <dgm:presLayoutVars>
          <dgm:bulletEnabled val="1"/>
        </dgm:presLayoutVars>
      </dgm:prSet>
      <dgm:spPr/>
    </dgm:pt>
    <dgm:pt modelId="{6E47B004-2D7F-4852-9C58-AD6957926EB3}" type="pres">
      <dgm:prSet presAssocID="{25ADA576-2249-4E75-BE17-221777166772}" presName="parentText" presStyleLbl="node1" presStyleIdx="3" presStyleCnt="6">
        <dgm:presLayoutVars>
          <dgm:chMax val="0"/>
          <dgm:bulletEnabled val="1"/>
        </dgm:presLayoutVars>
      </dgm:prSet>
      <dgm:spPr/>
    </dgm:pt>
    <dgm:pt modelId="{4BF8431A-7DA0-42D9-9E6F-9F82B2FC344B}" type="pres">
      <dgm:prSet presAssocID="{AF3F06F5-2CDB-4466-B51E-49B92CA4FFE6}" presName="spacer" presStyleCnt="0"/>
      <dgm:spPr/>
    </dgm:pt>
    <dgm:pt modelId="{14BFC39C-F540-434A-B663-DEDA45735C64}" type="pres">
      <dgm:prSet presAssocID="{AF630ABB-859A-4683-B3AC-CEB0BDF3FD14}" presName="parentText" presStyleLbl="node1" presStyleIdx="4" presStyleCnt="6">
        <dgm:presLayoutVars>
          <dgm:chMax val="0"/>
          <dgm:bulletEnabled val="1"/>
        </dgm:presLayoutVars>
      </dgm:prSet>
      <dgm:spPr/>
    </dgm:pt>
    <dgm:pt modelId="{51E29154-5038-4FBE-90CE-0D6E35394676}" type="pres">
      <dgm:prSet presAssocID="{AEDD4759-CD34-4254-8FDD-33DF3F5EFDFC}" presName="spacer" presStyleCnt="0"/>
      <dgm:spPr/>
    </dgm:pt>
    <dgm:pt modelId="{5C24F798-63E8-4F2D-A6C9-D9791365492A}" type="pres">
      <dgm:prSet presAssocID="{FA2FD6F0-DA91-4216-B642-D50559D85C42}" presName="parentText" presStyleLbl="node1" presStyleIdx="5" presStyleCnt="6">
        <dgm:presLayoutVars>
          <dgm:chMax val="0"/>
          <dgm:bulletEnabled val="1"/>
        </dgm:presLayoutVars>
      </dgm:prSet>
      <dgm:spPr/>
    </dgm:pt>
  </dgm:ptLst>
  <dgm:cxnLst>
    <dgm:cxn modelId="{CE9D0B12-01BA-4032-9B75-E7861FEE3879}" type="presOf" srcId="{068A3020-0B8B-492D-AD83-560724CED8B0}" destId="{378405AB-F2AE-43B9-BCBA-5D5C084AA277}"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36A8DC43-8129-4B8F-9A4D-B35E009FA728}" type="presOf" srcId="{7E72FF1E-22F6-4344-92C7-2A1FBEA2A03A}" destId="{E57EF1F7-E361-48D9-8A86-E88FF253FA34}" srcOrd="0" destOrd="0" presId="urn:microsoft.com/office/officeart/2005/8/layout/vList2"/>
    <dgm:cxn modelId="{46B17864-D258-40B5-95E1-151C707BF7C9}" type="presOf" srcId="{50292B9B-D666-4FA6-B4FA-B32E2A11FD14}" destId="{584F3C90-7C68-4C6B-A49A-D8991FE0E732}" srcOrd="0" destOrd="0" presId="urn:microsoft.com/office/officeart/2005/8/layout/vList2"/>
    <dgm:cxn modelId="{0089F266-6D37-473A-A335-A40948A0F50B}" srcId="{F4CD25D1-0D0F-452B-A75C-30C4CB9D603F}" destId="{D01BCDCE-BEF9-4459-B80C-62C719034D0A}" srcOrd="0" destOrd="0" parTransId="{3D74E549-6581-4855-8594-CF7168C247C9}" sibTransId="{F09D2263-2ED0-4A1C-BD83-D77C2661D514}"/>
    <dgm:cxn modelId="{5067907C-83E3-4CE7-A555-44BE72FF8812}" type="presOf" srcId="{FA2FD6F0-DA91-4216-B642-D50559D85C42}" destId="{5C24F798-63E8-4F2D-A6C9-D9791365492A}" srcOrd="0" destOrd="0" presId="urn:microsoft.com/office/officeart/2005/8/layout/vList2"/>
    <dgm:cxn modelId="{6AB00996-C154-415D-AD4E-A72A51A5B96C}" srcId="{733301ED-49DA-4A2D-9050-A54D9EEEC260}" destId="{AF630ABB-859A-4683-B3AC-CEB0BDF3FD14}" srcOrd="4" destOrd="0" parTransId="{23C36904-B5F1-4D20-BA9C-176D02DADAC2}" sibTransId="{AEDD4759-CD34-4254-8FDD-33DF3F5EFDFC}"/>
    <dgm:cxn modelId="{4ED21099-DDDB-48E7-BDB3-D10B96F7778E}" type="presOf" srcId="{25ADA576-2249-4E75-BE17-221777166772}" destId="{6E47B004-2D7F-4852-9C58-AD6957926EB3}" srcOrd="0" destOrd="0" presId="urn:microsoft.com/office/officeart/2005/8/layout/vList2"/>
    <dgm:cxn modelId="{147359A8-24F2-43B6-B377-3D403A4BC3CC}" type="presOf" srcId="{AF630ABB-859A-4683-B3AC-CEB0BDF3FD14}" destId="{14BFC39C-F540-434A-B663-DEDA45735C64}" srcOrd="0" destOrd="0" presId="urn:microsoft.com/office/officeart/2005/8/layout/vList2"/>
    <dgm:cxn modelId="{C29FCFC3-EE34-468D-A048-50E523E2CA71}" srcId="{733301ED-49DA-4A2D-9050-A54D9EEEC260}" destId="{068A3020-0B8B-492D-AD83-560724CED8B0}" srcOrd="0" destOrd="0" parTransId="{6C1B5DE9-F4AB-4D7F-8CB1-6CDA3D8B46BA}" sibTransId="{35BD0EFB-87F2-4B09-8F7F-B213EC1233E8}"/>
    <dgm:cxn modelId="{BB590AD3-1765-40CA-AA1B-70F386760CF9}" type="presOf" srcId="{733301ED-49DA-4A2D-9050-A54D9EEEC260}" destId="{9BCD32D9-3AE7-4305-AC5E-0E77194B0F2C}" srcOrd="0" destOrd="0" presId="urn:microsoft.com/office/officeart/2005/8/layout/vList2"/>
    <dgm:cxn modelId="{E588B8D3-FF51-45BC-8376-4479A84AA133}" type="presOf" srcId="{D01BCDCE-BEF9-4459-B80C-62C719034D0A}" destId="{BCEDD40F-B000-4F99-8B59-84B5689494FB}" srcOrd="0" destOrd="0" presId="urn:microsoft.com/office/officeart/2005/8/layout/vList2"/>
    <dgm:cxn modelId="{1E32DCDB-483A-4451-B57D-E157A8006C33}" srcId="{733301ED-49DA-4A2D-9050-A54D9EEEC260}" destId="{25ADA576-2249-4E75-BE17-221777166772}" srcOrd="3" destOrd="0" parTransId="{55856F42-3F1B-4888-8416-AB31CD4AE7C0}" sibTransId="{AF3F06F5-2CDB-4466-B51E-49B92CA4FFE6}"/>
    <dgm:cxn modelId="{75A9E5EE-84C9-43C4-BB0E-C26A344ACF64}" srcId="{733301ED-49DA-4A2D-9050-A54D9EEEC260}" destId="{FA2FD6F0-DA91-4216-B642-D50559D85C42}" srcOrd="5" destOrd="0" parTransId="{EFD416C2-E771-4A04-A292-EDB892567719}" sibTransId="{A4648F83-0B31-4656-9ABF-F7BD2C7E4C57}"/>
    <dgm:cxn modelId="{BB6234F0-02A7-4C65-82C0-918168DF0D27}" type="presOf" srcId="{F4CD25D1-0D0F-452B-A75C-30C4CB9D603F}" destId="{4A7C77B9-2015-46EC-AE8E-5C6CE5EC760B}"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6807BE71-D5A2-4FC8-9DF8-21AD58366F19}" type="presParOf" srcId="{9BCD32D9-3AE7-4305-AC5E-0E77194B0F2C}" destId="{378405AB-F2AE-43B9-BCBA-5D5C084AA277}" srcOrd="0" destOrd="0" presId="urn:microsoft.com/office/officeart/2005/8/layout/vList2"/>
    <dgm:cxn modelId="{C7F7D891-82F3-405A-B790-346B6ECF3DF0}" type="presParOf" srcId="{9BCD32D9-3AE7-4305-AC5E-0E77194B0F2C}" destId="{A43785CE-46B5-44BB-A91F-4C56BDE702E3}" srcOrd="1" destOrd="0" presId="urn:microsoft.com/office/officeart/2005/8/layout/vList2"/>
    <dgm:cxn modelId="{5F8FE415-C3B7-4740-BE2F-27067E0EDA5F}" type="presParOf" srcId="{9BCD32D9-3AE7-4305-AC5E-0E77194B0F2C}" destId="{4A7C77B9-2015-46EC-AE8E-5C6CE5EC760B}" srcOrd="2" destOrd="0" presId="urn:microsoft.com/office/officeart/2005/8/layout/vList2"/>
    <dgm:cxn modelId="{4A90BBC0-06DB-488B-80BE-66637C5484C9}" type="presParOf" srcId="{9BCD32D9-3AE7-4305-AC5E-0E77194B0F2C}" destId="{BCEDD40F-B000-4F99-8B59-84B5689494FB}" srcOrd="3" destOrd="0" presId="urn:microsoft.com/office/officeart/2005/8/layout/vList2"/>
    <dgm:cxn modelId="{A3E75592-B85E-4CAF-96B6-DCB39E6EBDB3}" type="presParOf" srcId="{9BCD32D9-3AE7-4305-AC5E-0E77194B0F2C}" destId="{584F3C90-7C68-4C6B-A49A-D8991FE0E732}" srcOrd="4" destOrd="0" presId="urn:microsoft.com/office/officeart/2005/8/layout/vList2"/>
    <dgm:cxn modelId="{C4E3084B-1220-40FA-BD59-C54F9BB60A5B}" type="presParOf" srcId="{9BCD32D9-3AE7-4305-AC5E-0E77194B0F2C}" destId="{E57EF1F7-E361-48D9-8A86-E88FF253FA34}" srcOrd="5" destOrd="0" presId="urn:microsoft.com/office/officeart/2005/8/layout/vList2"/>
    <dgm:cxn modelId="{9E70C10D-4C0C-46A8-93EC-1A3C0F23D698}" type="presParOf" srcId="{9BCD32D9-3AE7-4305-AC5E-0E77194B0F2C}" destId="{6E47B004-2D7F-4852-9C58-AD6957926EB3}" srcOrd="6" destOrd="0" presId="urn:microsoft.com/office/officeart/2005/8/layout/vList2"/>
    <dgm:cxn modelId="{AEF85D60-97AE-4264-81DE-5D9EF6E178AD}" type="presParOf" srcId="{9BCD32D9-3AE7-4305-AC5E-0E77194B0F2C}" destId="{4BF8431A-7DA0-42D9-9E6F-9F82B2FC344B}" srcOrd="7" destOrd="0" presId="urn:microsoft.com/office/officeart/2005/8/layout/vList2"/>
    <dgm:cxn modelId="{5F92E0C6-CF71-479D-A744-BF361A3BA2D5}" type="presParOf" srcId="{9BCD32D9-3AE7-4305-AC5E-0E77194B0F2C}" destId="{14BFC39C-F540-434A-B663-DEDA45735C64}" srcOrd="8" destOrd="0" presId="urn:microsoft.com/office/officeart/2005/8/layout/vList2"/>
    <dgm:cxn modelId="{87701845-1016-4504-8FF6-4722205BAD43}" type="presParOf" srcId="{9BCD32D9-3AE7-4305-AC5E-0E77194B0F2C}" destId="{51E29154-5038-4FBE-90CE-0D6E35394676}" srcOrd="9" destOrd="0" presId="urn:microsoft.com/office/officeart/2005/8/layout/vList2"/>
    <dgm:cxn modelId="{5EFAA11D-50CE-404D-BEDC-0519BD97A7D3}" type="presParOf" srcId="{9BCD32D9-3AE7-4305-AC5E-0E77194B0F2C}" destId="{5C24F798-63E8-4F2D-A6C9-D979136549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134DB-D599-4262-BD2D-F97CFA72D93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C7535-977A-415D-886A-4E77CB46D9D2}">
      <dgm:prSet custT="1"/>
      <dgm:spPr/>
      <dgm:t>
        <a:bodyPr/>
        <a:lstStyle/>
        <a:p>
          <a:r>
            <a:rPr lang="en-US" sz="2400" baseline="0" dirty="0"/>
            <a:t>Begins with the BEGIN TRANSACTION statement</a:t>
          </a:r>
          <a:endParaRPr lang="en-US" sz="24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0EA93F27-A1EE-43D2-AA06-D3DBA8F25F83}">
      <dgm:prSet custT="1"/>
      <dgm:spPr/>
      <dgm:t>
        <a:bodyPr/>
        <a:lstStyle/>
        <a:p>
          <a:r>
            <a:rPr lang="en-US" sz="2400" baseline="0" dirty="0"/>
            <a:t>Transaction can be started with a mark</a:t>
          </a:r>
          <a:endParaRPr lang="en-US" sz="2400" dirty="0"/>
        </a:p>
      </dgm:t>
    </dgm:pt>
    <dgm:pt modelId="{4D650011-F2BF-499A-AD37-9B469DB60E67}" type="parTrans" cxnId="{6E000C58-AE7A-4740-9577-C5105464E36D}">
      <dgm:prSet/>
      <dgm:spPr/>
      <dgm:t>
        <a:bodyPr/>
        <a:lstStyle/>
        <a:p>
          <a:endParaRPr lang="en-US" sz="1800"/>
        </a:p>
      </dgm:t>
    </dgm:pt>
    <dgm:pt modelId="{EF43B501-732E-413C-889D-31C4DA07D4E8}" type="sibTrans" cxnId="{6E000C58-AE7A-4740-9577-C5105464E36D}">
      <dgm:prSet/>
      <dgm:spPr/>
      <dgm:t>
        <a:bodyPr/>
        <a:lstStyle/>
        <a:p>
          <a:endParaRPr lang="en-US" sz="1800"/>
        </a:p>
      </dgm:t>
    </dgm:pt>
    <dgm:pt modelId="{2FAF74C7-A9A4-47D2-B0FD-1C986A6882A8}">
      <dgm:prSet custT="1"/>
      <dgm:spPr/>
      <dgm:t>
        <a:bodyPr/>
        <a:lstStyle/>
        <a:p>
          <a:r>
            <a:rPr lang="en-US" sz="2400" baseline="0" dirty="0"/>
            <a:t>Can have one or more statements</a:t>
          </a:r>
          <a:endParaRPr lang="en-US" sz="2400" dirty="0"/>
        </a:p>
      </dgm:t>
    </dgm:pt>
    <dgm:pt modelId="{5CC696F8-6CE2-4C1F-8B4A-9C2D1A944EA5}" type="parTrans" cxnId="{243320DA-AAAE-4ED4-B82B-596FE436E3A3}">
      <dgm:prSet/>
      <dgm:spPr/>
      <dgm:t>
        <a:bodyPr/>
        <a:lstStyle/>
        <a:p>
          <a:endParaRPr lang="en-US" sz="1800"/>
        </a:p>
      </dgm:t>
    </dgm:pt>
    <dgm:pt modelId="{60F36800-28F6-49EE-9C43-1514AFF3576C}" type="sibTrans" cxnId="{243320DA-AAAE-4ED4-B82B-596FE436E3A3}">
      <dgm:prSet/>
      <dgm:spPr/>
      <dgm:t>
        <a:bodyPr/>
        <a:lstStyle/>
        <a:p>
          <a:endParaRPr lang="en-US" sz="1800"/>
        </a:p>
      </dgm:t>
    </dgm:pt>
    <dgm:pt modelId="{D86CCC79-ED7A-4536-95CD-9C5078A9D009}">
      <dgm:prSet custT="1"/>
      <dgm:spPr/>
      <dgm:t>
        <a:bodyPr/>
        <a:lstStyle/>
        <a:p>
          <a:r>
            <a:rPr lang="en-US" sz="2400" baseline="0" dirty="0"/>
            <a:t>Need to explicitly commit or rollback the transaction </a:t>
          </a:r>
          <a:endParaRPr lang="en-US" sz="24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1800" baseline="0"/>
            <a:t>using COMMIT TRANSACTION or ROLLBACK TRANSACTION</a:t>
          </a:r>
          <a:endParaRPr lang="en-US" sz="1800" dirty="0"/>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400" baseline="0" dirty="0"/>
            <a:t>Can also use </a:t>
          </a:r>
          <a:endParaRPr lang="en-US" sz="24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1800" baseline="0"/>
            <a:t>SAVE TRANSACTION &lt;savepoint_name&gt;– to rollback a transaction to named Point</a:t>
          </a:r>
          <a:endParaRPr lang="en-US" sz="1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1800" b="0" i="0"/>
            <a:t>BEGIN TRANSACTION &lt;transaction_name&gt;</a:t>
          </a:r>
          <a:r>
            <a:rPr lang="en-US" sz="1800" baseline="0"/>
            <a:t>WITH MARK [ '</a:t>
          </a:r>
          <a:r>
            <a:rPr lang="en-US" sz="1800" i="1" baseline="0"/>
            <a:t>description</a:t>
          </a:r>
          <a:r>
            <a:rPr lang="en-US" sz="1800" baseline="0"/>
            <a:t>’ ] – to specify transaction marked in log</a:t>
          </a:r>
          <a:endParaRPr lang="en-US" sz="1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3182EF57-6B8F-4254-8848-20DD31BC40CC}" type="pres">
      <dgm:prSet presAssocID="{350134DB-D599-4262-BD2D-F97CFA72D934}" presName="linear" presStyleCnt="0">
        <dgm:presLayoutVars>
          <dgm:dir/>
          <dgm:animLvl val="lvl"/>
          <dgm:resizeHandles val="exact"/>
        </dgm:presLayoutVars>
      </dgm:prSet>
      <dgm:spPr/>
    </dgm:pt>
    <dgm:pt modelId="{8745125D-8428-4654-A2D5-B92A5F286FC2}" type="pres">
      <dgm:prSet presAssocID="{760C7535-977A-415D-886A-4E77CB46D9D2}" presName="parentLin" presStyleCnt="0"/>
      <dgm:spPr/>
    </dgm:pt>
    <dgm:pt modelId="{AEDBCDAF-ABBD-4225-AAF9-DABEFC54DB2F}" type="pres">
      <dgm:prSet presAssocID="{760C7535-977A-415D-886A-4E77CB46D9D2}" presName="parentLeftMargin" presStyleLbl="node1" presStyleIdx="0" presStyleCnt="5"/>
      <dgm:spPr/>
    </dgm:pt>
    <dgm:pt modelId="{435C1884-33DF-4460-9F8D-42B9A0E45C52}" type="pres">
      <dgm:prSet presAssocID="{760C7535-977A-415D-886A-4E77CB46D9D2}" presName="parentText" presStyleLbl="node1" presStyleIdx="0" presStyleCnt="5" custScaleX="137918">
        <dgm:presLayoutVars>
          <dgm:chMax val="0"/>
          <dgm:bulletEnabled val="1"/>
        </dgm:presLayoutVars>
      </dgm:prSet>
      <dgm:spPr/>
    </dgm:pt>
    <dgm:pt modelId="{879575BB-AFF7-4F3C-9BB7-B985267A4756}" type="pres">
      <dgm:prSet presAssocID="{760C7535-977A-415D-886A-4E77CB46D9D2}" presName="negativeSpace" presStyleCnt="0"/>
      <dgm:spPr/>
    </dgm:pt>
    <dgm:pt modelId="{7CCB23A6-4BA1-484E-B949-B0ACCF15C5DD}" type="pres">
      <dgm:prSet presAssocID="{760C7535-977A-415D-886A-4E77CB46D9D2}" presName="childText" presStyleLbl="conFgAcc1" presStyleIdx="0" presStyleCnt="5">
        <dgm:presLayoutVars>
          <dgm:bulletEnabled val="1"/>
        </dgm:presLayoutVars>
      </dgm:prSet>
      <dgm:spPr/>
    </dgm:pt>
    <dgm:pt modelId="{F3A669A2-5616-4C9E-8989-3963C5F9A9ED}" type="pres">
      <dgm:prSet presAssocID="{4DDE4A65-BEE5-40C8-9AA2-A20E31491AE9}" presName="spaceBetweenRectangles" presStyleCnt="0"/>
      <dgm:spPr/>
    </dgm:pt>
    <dgm:pt modelId="{110B5E68-320A-415F-9609-7E39C4754485}" type="pres">
      <dgm:prSet presAssocID="{0EA93F27-A1EE-43D2-AA06-D3DBA8F25F83}" presName="parentLin" presStyleCnt="0"/>
      <dgm:spPr/>
    </dgm:pt>
    <dgm:pt modelId="{CA5DF8FF-93FC-4E1C-84C9-DCC3A5286CCD}" type="pres">
      <dgm:prSet presAssocID="{0EA93F27-A1EE-43D2-AA06-D3DBA8F25F83}" presName="parentLeftMargin" presStyleLbl="node1" presStyleIdx="0" presStyleCnt="5"/>
      <dgm:spPr/>
    </dgm:pt>
    <dgm:pt modelId="{048F9B72-EA67-4290-B3AF-3AF59E51B109}" type="pres">
      <dgm:prSet presAssocID="{0EA93F27-A1EE-43D2-AA06-D3DBA8F25F83}" presName="parentText" presStyleLbl="node1" presStyleIdx="1" presStyleCnt="5" custScaleX="142857">
        <dgm:presLayoutVars>
          <dgm:chMax val="0"/>
          <dgm:bulletEnabled val="1"/>
        </dgm:presLayoutVars>
      </dgm:prSet>
      <dgm:spPr/>
    </dgm:pt>
    <dgm:pt modelId="{E7F187DA-A8A6-46A8-90AD-FFDA045C6B10}" type="pres">
      <dgm:prSet presAssocID="{0EA93F27-A1EE-43D2-AA06-D3DBA8F25F83}" presName="negativeSpace" presStyleCnt="0"/>
      <dgm:spPr/>
    </dgm:pt>
    <dgm:pt modelId="{1EF07366-0B18-44AC-B7AC-08FAB19B5C62}" type="pres">
      <dgm:prSet presAssocID="{0EA93F27-A1EE-43D2-AA06-D3DBA8F25F83}" presName="childText" presStyleLbl="conFgAcc1" presStyleIdx="1" presStyleCnt="5">
        <dgm:presLayoutVars>
          <dgm:bulletEnabled val="1"/>
        </dgm:presLayoutVars>
      </dgm:prSet>
      <dgm:spPr/>
    </dgm:pt>
    <dgm:pt modelId="{5D4D785C-A858-4D0E-809D-8756B67B86A4}" type="pres">
      <dgm:prSet presAssocID="{EF43B501-732E-413C-889D-31C4DA07D4E8}" presName="spaceBetweenRectangles" presStyleCnt="0"/>
      <dgm:spPr/>
    </dgm:pt>
    <dgm:pt modelId="{86364582-1B7C-456A-84FD-9872C812A26B}" type="pres">
      <dgm:prSet presAssocID="{2FAF74C7-A9A4-47D2-B0FD-1C986A6882A8}" presName="parentLin" presStyleCnt="0"/>
      <dgm:spPr/>
    </dgm:pt>
    <dgm:pt modelId="{D42319DD-43B5-4577-8FBD-3007A338D862}" type="pres">
      <dgm:prSet presAssocID="{2FAF74C7-A9A4-47D2-B0FD-1C986A6882A8}" presName="parentLeftMargin" presStyleLbl="node1" presStyleIdx="1" presStyleCnt="5"/>
      <dgm:spPr/>
    </dgm:pt>
    <dgm:pt modelId="{D42AC7AE-B20D-4E2B-9EF0-1D48D8AEDC2F}" type="pres">
      <dgm:prSet presAssocID="{2FAF74C7-A9A4-47D2-B0FD-1C986A6882A8}" presName="parentText" presStyleLbl="node1" presStyleIdx="2" presStyleCnt="5" custScaleX="141431">
        <dgm:presLayoutVars>
          <dgm:chMax val="0"/>
          <dgm:bulletEnabled val="1"/>
        </dgm:presLayoutVars>
      </dgm:prSet>
      <dgm:spPr/>
    </dgm:pt>
    <dgm:pt modelId="{0318CA2C-2F2A-48B9-9F9E-3626EB0318B9}" type="pres">
      <dgm:prSet presAssocID="{2FAF74C7-A9A4-47D2-B0FD-1C986A6882A8}" presName="negativeSpace" presStyleCnt="0"/>
      <dgm:spPr/>
    </dgm:pt>
    <dgm:pt modelId="{934B6BF0-02BA-4C9C-BFF8-A6A69FD63CAC}" type="pres">
      <dgm:prSet presAssocID="{2FAF74C7-A9A4-47D2-B0FD-1C986A6882A8}" presName="childText" presStyleLbl="conFgAcc1" presStyleIdx="2" presStyleCnt="5">
        <dgm:presLayoutVars>
          <dgm:bulletEnabled val="1"/>
        </dgm:presLayoutVars>
      </dgm:prSet>
      <dgm:spPr/>
    </dgm:pt>
    <dgm:pt modelId="{EBCF28E9-5A02-4706-B923-19049BECE732}" type="pres">
      <dgm:prSet presAssocID="{60F36800-28F6-49EE-9C43-1514AFF3576C}" presName="spaceBetweenRectangles" presStyleCnt="0"/>
      <dgm:spPr/>
    </dgm:pt>
    <dgm:pt modelId="{46C0C66D-6D9C-49DC-BAC7-B91392B4A1C7}" type="pres">
      <dgm:prSet presAssocID="{D86CCC79-ED7A-4536-95CD-9C5078A9D009}" presName="parentLin" presStyleCnt="0"/>
      <dgm:spPr/>
    </dgm:pt>
    <dgm:pt modelId="{4A164C60-3539-4FFB-B5A2-050BE784A231}" type="pres">
      <dgm:prSet presAssocID="{D86CCC79-ED7A-4536-95CD-9C5078A9D009}" presName="parentLeftMargin" presStyleLbl="node1" presStyleIdx="2" presStyleCnt="5"/>
      <dgm:spPr/>
    </dgm:pt>
    <dgm:pt modelId="{2CF3F87D-8AB4-4A86-8A38-7E38B9255551}" type="pres">
      <dgm:prSet presAssocID="{D86CCC79-ED7A-4536-95CD-9C5078A9D009}" presName="parentText" presStyleLbl="node1" presStyleIdx="3" presStyleCnt="5" custScaleX="138111">
        <dgm:presLayoutVars>
          <dgm:chMax val="0"/>
          <dgm:bulletEnabled val="1"/>
        </dgm:presLayoutVars>
      </dgm:prSet>
      <dgm:spPr/>
    </dgm:pt>
    <dgm:pt modelId="{4D43A9FC-BC52-4325-A713-86B0943632DB}" type="pres">
      <dgm:prSet presAssocID="{D86CCC79-ED7A-4536-95CD-9C5078A9D009}" presName="negativeSpace" presStyleCnt="0"/>
      <dgm:spPr/>
    </dgm:pt>
    <dgm:pt modelId="{60F9DB79-16DB-4146-9F5D-AF2E8E1F4195}" type="pres">
      <dgm:prSet presAssocID="{D86CCC79-ED7A-4536-95CD-9C5078A9D009}" presName="childText" presStyleLbl="conFgAcc1" presStyleIdx="3" presStyleCnt="5">
        <dgm:presLayoutVars>
          <dgm:bulletEnabled val="1"/>
        </dgm:presLayoutVars>
      </dgm:prSet>
      <dgm:spPr/>
    </dgm:pt>
    <dgm:pt modelId="{0BCA1876-2306-4161-8F70-67A3AFD01FDE}" type="pres">
      <dgm:prSet presAssocID="{7BA9AEFD-5AF1-4BCA-94CA-CF74B5B28D25}" presName="spaceBetweenRectangles" presStyleCnt="0"/>
      <dgm:spPr/>
    </dgm:pt>
    <dgm:pt modelId="{A83DE22E-5904-448D-8C08-689F5353A3FB}" type="pres">
      <dgm:prSet presAssocID="{6EC0B269-D52B-4FDE-B9B9-C23199573D6B}" presName="parentLin" presStyleCnt="0"/>
      <dgm:spPr/>
    </dgm:pt>
    <dgm:pt modelId="{13479BE4-3F68-4D19-822C-FCAA9AD3554A}" type="pres">
      <dgm:prSet presAssocID="{6EC0B269-D52B-4FDE-B9B9-C23199573D6B}" presName="parentLeftMargin" presStyleLbl="node1" presStyleIdx="3" presStyleCnt="5"/>
      <dgm:spPr/>
    </dgm:pt>
    <dgm:pt modelId="{840C7312-A838-404A-AE28-35E28197F07D}" type="pres">
      <dgm:prSet presAssocID="{6EC0B269-D52B-4FDE-B9B9-C23199573D6B}" presName="parentText" presStyleLbl="node1" presStyleIdx="4" presStyleCnt="5" custScaleX="142857">
        <dgm:presLayoutVars>
          <dgm:chMax val="0"/>
          <dgm:bulletEnabled val="1"/>
        </dgm:presLayoutVars>
      </dgm:prSet>
      <dgm:spPr/>
    </dgm:pt>
    <dgm:pt modelId="{F55FF658-1A1C-4F75-8F7A-4FF6900B068E}" type="pres">
      <dgm:prSet presAssocID="{6EC0B269-D52B-4FDE-B9B9-C23199573D6B}" presName="negativeSpace" presStyleCnt="0"/>
      <dgm:spPr/>
    </dgm:pt>
    <dgm:pt modelId="{E132D200-DFFC-4D33-8DFA-5440B5DEB493}" type="pres">
      <dgm:prSet presAssocID="{6EC0B269-D52B-4FDE-B9B9-C23199573D6B}" presName="childText" presStyleLbl="conFgAcc1" presStyleIdx="4" presStyleCnt="5">
        <dgm:presLayoutVars>
          <dgm:bulletEnabled val="1"/>
        </dgm:presLayoutVars>
      </dgm:prSet>
      <dgm:spPr/>
    </dgm:pt>
  </dgm:ptLst>
  <dgm:cxnLst>
    <dgm:cxn modelId="{F455D617-7022-4C91-97EF-17BE0FA9A6E1}" type="presOf" srcId="{D8669AA7-A64C-41FE-9953-28D852B55AF6}" destId="{E132D200-DFFC-4D33-8DFA-5440B5DEB493}" srcOrd="0" destOrd="0" presId="urn:microsoft.com/office/officeart/2005/8/layout/list1"/>
    <dgm:cxn modelId="{D1917829-5249-4400-A92D-F062FC4D46D9}" type="presOf" srcId="{2FAF74C7-A9A4-47D2-B0FD-1C986A6882A8}" destId="{D42AC7AE-B20D-4E2B-9EF0-1D48D8AEDC2F}" srcOrd="1" destOrd="0" presId="urn:microsoft.com/office/officeart/2005/8/layout/list1"/>
    <dgm:cxn modelId="{F2F37C3B-0A02-4B5B-A0BF-AB3E07CF95AF}" type="presOf" srcId="{A438C6ED-52AA-44FE-B341-6E8A4E74F989}" destId="{E132D200-DFFC-4D33-8DFA-5440B5DEB493}" srcOrd="0" destOrd="1" presId="urn:microsoft.com/office/officeart/2005/8/layout/list1"/>
    <dgm:cxn modelId="{4A94BB5C-F636-4581-B0FD-2AB4C9203978}" srcId="{350134DB-D599-4262-BD2D-F97CFA72D934}" destId="{6EC0B269-D52B-4FDE-B9B9-C23199573D6B}" srcOrd="4" destOrd="0" parTransId="{69C10E6D-E95E-4F7E-9658-9FE86E08FB4D}" sibTransId="{E1F6EE28-35D8-4754-9DD6-1A5C4D14E679}"/>
    <dgm:cxn modelId="{0858055D-69FB-4180-9E64-1C0B68B8F86F}" type="presOf" srcId="{D86CCC79-ED7A-4536-95CD-9C5078A9D009}" destId="{2CF3F87D-8AB4-4A86-8A38-7E38B9255551}" srcOrd="1" destOrd="0" presId="urn:microsoft.com/office/officeart/2005/8/layout/list1"/>
    <dgm:cxn modelId="{64905F49-FDCE-4DC5-8C32-70E7C6E85976}" type="presOf" srcId="{0EA93F27-A1EE-43D2-AA06-D3DBA8F25F83}" destId="{CA5DF8FF-93FC-4E1C-84C9-DCC3A5286CCD}" srcOrd="0" destOrd="0" presId="urn:microsoft.com/office/officeart/2005/8/layout/list1"/>
    <dgm:cxn modelId="{6E000C58-AE7A-4740-9577-C5105464E36D}" srcId="{350134DB-D599-4262-BD2D-F97CFA72D934}" destId="{0EA93F27-A1EE-43D2-AA06-D3DBA8F25F83}" srcOrd="1" destOrd="0" parTransId="{4D650011-F2BF-499A-AD37-9B469DB60E67}" sibTransId="{EF43B501-732E-413C-889D-31C4DA07D4E8}"/>
    <dgm:cxn modelId="{07D27487-CD28-4699-AA7B-A56AFE61BCF5}" type="presOf" srcId="{760C7535-977A-415D-886A-4E77CB46D9D2}" destId="{AEDBCDAF-ABBD-4225-AAF9-DABEFC54DB2F}" srcOrd="0" destOrd="0" presId="urn:microsoft.com/office/officeart/2005/8/layout/list1"/>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EB8A2F9D-1F82-4908-A8E4-F5900C5EC891}" type="presOf" srcId="{2FAF74C7-A9A4-47D2-B0FD-1C986A6882A8}" destId="{D42319DD-43B5-4577-8FBD-3007A338D862}" srcOrd="0" destOrd="0" presId="urn:microsoft.com/office/officeart/2005/8/layout/list1"/>
    <dgm:cxn modelId="{E0D777B5-163A-4DCA-ACCE-CBE58036CCE2}" srcId="{D86CCC79-ED7A-4536-95CD-9C5078A9D009}" destId="{B81F23C3-25DB-4974-820A-6D0FD11AA7AA}" srcOrd="0" destOrd="0" parTransId="{B0C801D7-4614-4BA7-ABD5-BAF63163178A}" sibTransId="{87519E01-D4C1-4E5E-AC1C-6A32E17D6694}"/>
    <dgm:cxn modelId="{5381D3C6-EF4B-430B-8733-B15F12ADB5C4}" type="presOf" srcId="{350134DB-D599-4262-BD2D-F97CFA72D934}" destId="{3182EF57-6B8F-4254-8848-20DD31BC40CC}" srcOrd="0" destOrd="0" presId="urn:microsoft.com/office/officeart/2005/8/layout/list1"/>
    <dgm:cxn modelId="{243320DA-AAAE-4ED4-B82B-596FE436E3A3}" srcId="{350134DB-D599-4262-BD2D-F97CFA72D934}" destId="{2FAF74C7-A9A4-47D2-B0FD-1C986A6882A8}" srcOrd="2" destOrd="0" parTransId="{5CC696F8-6CE2-4C1F-8B4A-9C2D1A944EA5}" sibTransId="{60F36800-28F6-49EE-9C43-1514AFF3576C}"/>
    <dgm:cxn modelId="{537F87DC-AC32-441C-BF07-2DEF1DC486CB}" type="presOf" srcId="{760C7535-977A-415D-886A-4E77CB46D9D2}" destId="{435C1884-33DF-4460-9F8D-42B9A0E45C52}" srcOrd="1" destOrd="0" presId="urn:microsoft.com/office/officeart/2005/8/layout/list1"/>
    <dgm:cxn modelId="{9DD380E1-70B4-465E-9C13-4E862E2D3CD4}" type="presOf" srcId="{6EC0B269-D52B-4FDE-B9B9-C23199573D6B}" destId="{13479BE4-3F68-4D19-822C-FCAA9AD3554A}" srcOrd="0" destOrd="0" presId="urn:microsoft.com/office/officeart/2005/8/layout/list1"/>
    <dgm:cxn modelId="{B6B898F0-A442-49AC-A21C-C69F1ABB22F1}" type="presOf" srcId="{B81F23C3-25DB-4974-820A-6D0FD11AA7AA}" destId="{60F9DB79-16DB-4146-9F5D-AF2E8E1F4195}" srcOrd="0" destOrd="0" presId="urn:microsoft.com/office/officeart/2005/8/layout/list1"/>
    <dgm:cxn modelId="{3186AFF3-4581-4F7C-92BB-A37EADC143EC}" type="presOf" srcId="{6EC0B269-D52B-4FDE-B9B9-C23199573D6B}" destId="{840C7312-A838-404A-AE28-35E28197F07D}" srcOrd="1" destOrd="0" presId="urn:microsoft.com/office/officeart/2005/8/layout/list1"/>
    <dgm:cxn modelId="{975CCDF5-16E2-48E7-959F-1E9DFFFDBCFC}" type="presOf" srcId="{0EA93F27-A1EE-43D2-AA06-D3DBA8F25F83}" destId="{048F9B72-EA67-4290-B3AF-3AF59E51B109}" srcOrd="1" destOrd="0" presId="urn:microsoft.com/office/officeart/2005/8/layout/list1"/>
    <dgm:cxn modelId="{C60064FC-D4FB-4349-A293-1221792824FD}" srcId="{350134DB-D599-4262-BD2D-F97CFA72D934}" destId="{D86CCC79-ED7A-4536-95CD-9C5078A9D009}" srcOrd="3" destOrd="0" parTransId="{11FBD961-CB42-4C1E-AC8D-6A962440212D}" sibTransId="{7BA9AEFD-5AF1-4BCA-94CA-CF74B5B28D25}"/>
    <dgm:cxn modelId="{3BAC97FE-1C7B-452B-9A64-635BE18990CD}" type="presOf" srcId="{D86CCC79-ED7A-4536-95CD-9C5078A9D009}" destId="{4A164C60-3539-4FFB-B5A2-050BE784A231}" srcOrd="0" destOrd="0" presId="urn:microsoft.com/office/officeart/2005/8/layout/list1"/>
    <dgm:cxn modelId="{40BB8BFF-CC29-40AA-9B75-A29EE1358C00}" srcId="{6EC0B269-D52B-4FDE-B9B9-C23199573D6B}" destId="{D8669AA7-A64C-41FE-9953-28D852B55AF6}" srcOrd="0" destOrd="0" parTransId="{18F2FEB6-54DB-4EC5-A084-8F779E682858}" sibTransId="{F79DF18C-E709-4CF1-B1F6-DF6C48799AC8}"/>
    <dgm:cxn modelId="{F28E942A-9870-42A6-893C-A2850A9B9F62}" type="presParOf" srcId="{3182EF57-6B8F-4254-8848-20DD31BC40CC}" destId="{8745125D-8428-4654-A2D5-B92A5F286FC2}" srcOrd="0" destOrd="0" presId="urn:microsoft.com/office/officeart/2005/8/layout/list1"/>
    <dgm:cxn modelId="{1E2871E0-07E5-4006-99E1-14763BA7426F}" type="presParOf" srcId="{8745125D-8428-4654-A2D5-B92A5F286FC2}" destId="{AEDBCDAF-ABBD-4225-AAF9-DABEFC54DB2F}" srcOrd="0" destOrd="0" presId="urn:microsoft.com/office/officeart/2005/8/layout/list1"/>
    <dgm:cxn modelId="{B944B84F-75B0-4D5D-BC39-3E6071356DBC}" type="presParOf" srcId="{8745125D-8428-4654-A2D5-B92A5F286FC2}" destId="{435C1884-33DF-4460-9F8D-42B9A0E45C52}" srcOrd="1" destOrd="0" presId="urn:microsoft.com/office/officeart/2005/8/layout/list1"/>
    <dgm:cxn modelId="{431469C1-2975-43B1-946C-5D6CEFCEEE12}" type="presParOf" srcId="{3182EF57-6B8F-4254-8848-20DD31BC40CC}" destId="{879575BB-AFF7-4F3C-9BB7-B985267A4756}" srcOrd="1" destOrd="0" presId="urn:microsoft.com/office/officeart/2005/8/layout/list1"/>
    <dgm:cxn modelId="{E3242860-C9E1-45BF-9547-6BC7BB73AD11}" type="presParOf" srcId="{3182EF57-6B8F-4254-8848-20DD31BC40CC}" destId="{7CCB23A6-4BA1-484E-B949-B0ACCF15C5DD}" srcOrd="2" destOrd="0" presId="urn:microsoft.com/office/officeart/2005/8/layout/list1"/>
    <dgm:cxn modelId="{7005776E-0DE7-4095-98E6-7BD2B1C8B9CC}" type="presParOf" srcId="{3182EF57-6B8F-4254-8848-20DD31BC40CC}" destId="{F3A669A2-5616-4C9E-8989-3963C5F9A9ED}" srcOrd="3" destOrd="0" presId="urn:microsoft.com/office/officeart/2005/8/layout/list1"/>
    <dgm:cxn modelId="{15ADFE69-318B-4BA8-AAA6-EED67238526F}" type="presParOf" srcId="{3182EF57-6B8F-4254-8848-20DD31BC40CC}" destId="{110B5E68-320A-415F-9609-7E39C4754485}" srcOrd="4" destOrd="0" presId="urn:microsoft.com/office/officeart/2005/8/layout/list1"/>
    <dgm:cxn modelId="{D2823364-A7AA-4E82-BCE2-64D093AB60F3}" type="presParOf" srcId="{110B5E68-320A-415F-9609-7E39C4754485}" destId="{CA5DF8FF-93FC-4E1C-84C9-DCC3A5286CCD}" srcOrd="0" destOrd="0" presId="urn:microsoft.com/office/officeart/2005/8/layout/list1"/>
    <dgm:cxn modelId="{7989099D-3B09-46AD-909B-DD2A42E62AF3}" type="presParOf" srcId="{110B5E68-320A-415F-9609-7E39C4754485}" destId="{048F9B72-EA67-4290-B3AF-3AF59E51B109}" srcOrd="1" destOrd="0" presId="urn:microsoft.com/office/officeart/2005/8/layout/list1"/>
    <dgm:cxn modelId="{C24FBC85-CC19-4E6B-A799-85F6D72EF61A}" type="presParOf" srcId="{3182EF57-6B8F-4254-8848-20DD31BC40CC}" destId="{E7F187DA-A8A6-46A8-90AD-FFDA045C6B10}" srcOrd="5" destOrd="0" presId="urn:microsoft.com/office/officeart/2005/8/layout/list1"/>
    <dgm:cxn modelId="{988D8736-5AB3-42DF-A40F-BD8B76D09E97}" type="presParOf" srcId="{3182EF57-6B8F-4254-8848-20DD31BC40CC}" destId="{1EF07366-0B18-44AC-B7AC-08FAB19B5C62}" srcOrd="6" destOrd="0" presId="urn:microsoft.com/office/officeart/2005/8/layout/list1"/>
    <dgm:cxn modelId="{348A4A4B-0EE4-47E6-A4A2-37C72EB14D37}" type="presParOf" srcId="{3182EF57-6B8F-4254-8848-20DD31BC40CC}" destId="{5D4D785C-A858-4D0E-809D-8756B67B86A4}" srcOrd="7" destOrd="0" presId="urn:microsoft.com/office/officeart/2005/8/layout/list1"/>
    <dgm:cxn modelId="{572A166C-1050-4885-8C40-D7610681DACD}" type="presParOf" srcId="{3182EF57-6B8F-4254-8848-20DD31BC40CC}" destId="{86364582-1B7C-456A-84FD-9872C812A26B}" srcOrd="8" destOrd="0" presId="urn:microsoft.com/office/officeart/2005/8/layout/list1"/>
    <dgm:cxn modelId="{0B6E9179-5C29-4D64-A0F5-E44156A0FC12}" type="presParOf" srcId="{86364582-1B7C-456A-84FD-9872C812A26B}" destId="{D42319DD-43B5-4577-8FBD-3007A338D862}" srcOrd="0" destOrd="0" presId="urn:microsoft.com/office/officeart/2005/8/layout/list1"/>
    <dgm:cxn modelId="{27747346-79FD-4F72-A346-D03259F898C0}" type="presParOf" srcId="{86364582-1B7C-456A-84FD-9872C812A26B}" destId="{D42AC7AE-B20D-4E2B-9EF0-1D48D8AEDC2F}" srcOrd="1" destOrd="0" presId="urn:microsoft.com/office/officeart/2005/8/layout/list1"/>
    <dgm:cxn modelId="{B70C5487-33C8-428D-AA66-B7E7E18C28D8}" type="presParOf" srcId="{3182EF57-6B8F-4254-8848-20DD31BC40CC}" destId="{0318CA2C-2F2A-48B9-9F9E-3626EB0318B9}" srcOrd="9" destOrd="0" presId="urn:microsoft.com/office/officeart/2005/8/layout/list1"/>
    <dgm:cxn modelId="{184DAEFE-6329-4BA6-AC14-25BBAB6D3380}" type="presParOf" srcId="{3182EF57-6B8F-4254-8848-20DD31BC40CC}" destId="{934B6BF0-02BA-4C9C-BFF8-A6A69FD63CAC}" srcOrd="10" destOrd="0" presId="urn:microsoft.com/office/officeart/2005/8/layout/list1"/>
    <dgm:cxn modelId="{B15324A2-F6D2-4A11-AC97-0F980851EC0D}" type="presParOf" srcId="{3182EF57-6B8F-4254-8848-20DD31BC40CC}" destId="{EBCF28E9-5A02-4706-B923-19049BECE732}" srcOrd="11" destOrd="0" presId="urn:microsoft.com/office/officeart/2005/8/layout/list1"/>
    <dgm:cxn modelId="{29BB97BD-E065-4F58-A1A8-6E9CB76E9550}" type="presParOf" srcId="{3182EF57-6B8F-4254-8848-20DD31BC40CC}" destId="{46C0C66D-6D9C-49DC-BAC7-B91392B4A1C7}" srcOrd="12" destOrd="0" presId="urn:microsoft.com/office/officeart/2005/8/layout/list1"/>
    <dgm:cxn modelId="{B75197AD-6D8A-4C67-BC57-8B8D6997CFF6}" type="presParOf" srcId="{46C0C66D-6D9C-49DC-BAC7-B91392B4A1C7}" destId="{4A164C60-3539-4FFB-B5A2-050BE784A231}" srcOrd="0" destOrd="0" presId="urn:microsoft.com/office/officeart/2005/8/layout/list1"/>
    <dgm:cxn modelId="{5E511508-1DAC-409E-8881-B770A90946D8}" type="presParOf" srcId="{46C0C66D-6D9C-49DC-BAC7-B91392B4A1C7}" destId="{2CF3F87D-8AB4-4A86-8A38-7E38B9255551}" srcOrd="1" destOrd="0" presId="urn:microsoft.com/office/officeart/2005/8/layout/list1"/>
    <dgm:cxn modelId="{3F5EC78B-FC7B-4563-9FD2-97B5D3AAB481}" type="presParOf" srcId="{3182EF57-6B8F-4254-8848-20DD31BC40CC}" destId="{4D43A9FC-BC52-4325-A713-86B0943632DB}" srcOrd="13" destOrd="0" presId="urn:microsoft.com/office/officeart/2005/8/layout/list1"/>
    <dgm:cxn modelId="{0B59815E-1E68-4639-BEBE-5622CB4047CF}" type="presParOf" srcId="{3182EF57-6B8F-4254-8848-20DD31BC40CC}" destId="{60F9DB79-16DB-4146-9F5D-AF2E8E1F4195}" srcOrd="14" destOrd="0" presId="urn:microsoft.com/office/officeart/2005/8/layout/list1"/>
    <dgm:cxn modelId="{54D30F6E-58DD-4C99-94F1-012681B9C85B}" type="presParOf" srcId="{3182EF57-6B8F-4254-8848-20DD31BC40CC}" destId="{0BCA1876-2306-4161-8F70-67A3AFD01FDE}" srcOrd="15" destOrd="0" presId="urn:microsoft.com/office/officeart/2005/8/layout/list1"/>
    <dgm:cxn modelId="{35D9A1DB-7DA5-485A-B06E-513852D01601}" type="presParOf" srcId="{3182EF57-6B8F-4254-8848-20DD31BC40CC}" destId="{A83DE22E-5904-448D-8C08-689F5353A3FB}" srcOrd="16" destOrd="0" presId="urn:microsoft.com/office/officeart/2005/8/layout/list1"/>
    <dgm:cxn modelId="{A61DCE7F-7162-454B-8CEE-6C62F88A5521}" type="presParOf" srcId="{A83DE22E-5904-448D-8C08-689F5353A3FB}" destId="{13479BE4-3F68-4D19-822C-FCAA9AD3554A}" srcOrd="0" destOrd="0" presId="urn:microsoft.com/office/officeart/2005/8/layout/list1"/>
    <dgm:cxn modelId="{C292B858-B513-4D10-AF58-20CA73375EFF}" type="presParOf" srcId="{A83DE22E-5904-448D-8C08-689F5353A3FB}" destId="{840C7312-A838-404A-AE28-35E28197F07D}" srcOrd="1" destOrd="0" presId="urn:microsoft.com/office/officeart/2005/8/layout/list1"/>
    <dgm:cxn modelId="{FFCDB690-E01E-45D6-A9EE-8A2D41C4CD1B}" type="presParOf" srcId="{3182EF57-6B8F-4254-8848-20DD31BC40CC}" destId="{F55FF658-1A1C-4F75-8F7A-4FF6900B068E}" srcOrd="17" destOrd="0" presId="urn:microsoft.com/office/officeart/2005/8/layout/list1"/>
    <dgm:cxn modelId="{B9A982A1-A36C-47AA-B36D-CFAA5416E8A9}" type="presParOf" srcId="{3182EF57-6B8F-4254-8848-20DD31BC40CC}" destId="{E132D200-DFFC-4D33-8DFA-5440B5DEB49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0638-4624-43D8-8D21-CBC64B5ED47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F787262-255D-4799-B301-83C37B654617}">
      <dgm:prSet custT="1"/>
      <dgm:spPr/>
      <dgm:t>
        <a:bodyPr/>
        <a:lstStyle/>
        <a:p>
          <a:r>
            <a:rPr lang="en-US" sz="2000" baseline="0" dirty="0"/>
            <a:t>Equivalent to an unseen BEGIN TRANSACTION being executed</a:t>
          </a:r>
          <a:endParaRPr lang="en-US" sz="2000" dirty="0"/>
        </a:p>
      </dgm:t>
    </dgm:pt>
    <dgm:pt modelId="{F996BF60-577F-4B36-8452-32FCA203E084}" type="parTrans" cxnId="{BA0E68F4-C90E-487C-B971-0253B7650601}">
      <dgm:prSet/>
      <dgm:spPr/>
      <dgm:t>
        <a:bodyPr/>
        <a:lstStyle/>
        <a:p>
          <a:endParaRPr lang="en-US"/>
        </a:p>
      </dgm:t>
    </dgm:pt>
    <dgm:pt modelId="{A87D1F9E-625E-40A9-8C94-B6AF0BC6B00B}" type="sibTrans" cxnId="{BA0E68F4-C90E-487C-B971-0253B7650601}">
      <dgm:prSet/>
      <dgm:spPr/>
      <dgm:t>
        <a:bodyPr/>
        <a:lstStyle/>
        <a:p>
          <a:endParaRPr lang="en-US"/>
        </a:p>
      </dgm:t>
    </dgm:pt>
    <dgm:pt modelId="{9492303F-92F9-49C8-A1AF-BA2012164AC3}">
      <dgm:prSet custT="1"/>
      <dgm:spPr/>
      <dgm:t>
        <a:bodyPr/>
        <a:lstStyle/>
        <a:p>
          <a:r>
            <a:rPr lang="en-US" sz="2000" baseline="0" dirty="0"/>
            <a:t>Transaction starts automatically once first statement of a batch is received</a:t>
          </a:r>
          <a:endParaRPr lang="en-US" sz="2000" dirty="0"/>
        </a:p>
      </dgm:t>
    </dgm:pt>
    <dgm:pt modelId="{74478451-E68B-4BDD-AD99-719520E6A977}" type="parTrans" cxnId="{AAF1D4D0-F456-4CCF-9C39-ABDDABB2E026}">
      <dgm:prSet/>
      <dgm:spPr/>
      <dgm:t>
        <a:bodyPr/>
        <a:lstStyle/>
        <a:p>
          <a:endParaRPr lang="en-US"/>
        </a:p>
      </dgm:t>
    </dgm:pt>
    <dgm:pt modelId="{05482F50-0EDB-41D2-89F8-00DCF9928D85}" type="sibTrans" cxnId="{AAF1D4D0-F456-4CCF-9C39-ABDDABB2E026}">
      <dgm:prSet/>
      <dgm:spPr/>
      <dgm:t>
        <a:bodyPr/>
        <a:lstStyle/>
        <a:p>
          <a:endParaRPr lang="en-US"/>
        </a:p>
      </dgm:t>
    </dgm:pt>
    <dgm:pt modelId="{2D0E9C2D-8A18-4C90-8F52-0B8E8830034F}">
      <dgm:prSet custT="1"/>
      <dgm:spPr/>
      <dgm:t>
        <a:bodyPr/>
        <a:lstStyle/>
        <a:p>
          <a:r>
            <a:rPr lang="en-US" sz="2000" baseline="0" dirty="0"/>
            <a:t>SET IMPLICIT_TRANSACTIONS ON used at statement level</a:t>
          </a:r>
          <a:endParaRPr lang="en-US" sz="2000" dirty="0"/>
        </a:p>
      </dgm:t>
    </dgm:pt>
    <dgm:pt modelId="{9B1FEF66-373C-4891-95EF-1CD989B59894}" type="parTrans" cxnId="{BEE5C46E-4638-41C1-9362-D9A5F7968989}">
      <dgm:prSet/>
      <dgm:spPr/>
      <dgm:t>
        <a:bodyPr/>
        <a:lstStyle/>
        <a:p>
          <a:endParaRPr lang="en-US"/>
        </a:p>
      </dgm:t>
    </dgm:pt>
    <dgm:pt modelId="{4BCD10EE-A6CD-4D05-868B-1C22E00345DA}" type="sibTrans" cxnId="{BEE5C46E-4638-41C1-9362-D9A5F7968989}">
      <dgm:prSet/>
      <dgm:spPr/>
      <dgm:t>
        <a:bodyPr/>
        <a:lstStyle/>
        <a:p>
          <a:endParaRPr lang="en-US"/>
        </a:p>
      </dgm:t>
    </dgm:pt>
    <dgm:pt modelId="{2997A99F-ADB2-4A15-A8D0-FA1ED0285108}">
      <dgm:prSet custT="1"/>
      <dgm:spPr/>
      <dgm:t>
        <a:bodyPr/>
        <a:lstStyle/>
        <a:p>
          <a:r>
            <a:rPr lang="en-US" sz="2000" baseline="0" dirty="0"/>
            <a:t>Enabled at Server level by using </a:t>
          </a:r>
          <a:r>
            <a:rPr lang="fr-FR" sz="2000" baseline="0" dirty="0"/>
            <a:t>sp_configure 'user options’ , 2 </a:t>
          </a:r>
          <a:endParaRPr lang="en-US" sz="2000" dirty="0"/>
        </a:p>
      </dgm:t>
    </dgm:pt>
    <dgm:pt modelId="{387CB604-E7D3-4F5B-93A0-D5112AFBD75B}" type="parTrans" cxnId="{6507F877-C498-4D8C-B47D-88D46035C878}">
      <dgm:prSet/>
      <dgm:spPr/>
      <dgm:t>
        <a:bodyPr/>
        <a:lstStyle/>
        <a:p>
          <a:endParaRPr lang="en-US"/>
        </a:p>
      </dgm:t>
    </dgm:pt>
    <dgm:pt modelId="{7D96A7FD-6349-4EAB-8F9C-472C714D964B}" type="sibTrans" cxnId="{6507F877-C498-4D8C-B47D-88D46035C878}">
      <dgm:prSet/>
      <dgm:spPr/>
      <dgm:t>
        <a:bodyPr/>
        <a:lstStyle/>
        <a:p>
          <a:endParaRPr lang="en-US"/>
        </a:p>
      </dgm:t>
    </dgm:pt>
    <dgm:pt modelId="{BBAB068C-352A-481A-8E1A-0BA4F063EB93}">
      <dgm:prSet custT="1"/>
      <dgm:spPr/>
      <dgm:t>
        <a:bodyPr/>
        <a:lstStyle/>
        <a:p>
          <a:r>
            <a:rPr lang="en-US" sz="2000" baseline="0" dirty="0"/>
            <a:t>It can be symptom of severe blocking issues on the server</a:t>
          </a:r>
          <a:endParaRPr lang="en-US" sz="2000" dirty="0"/>
        </a:p>
      </dgm:t>
    </dgm:pt>
    <dgm:pt modelId="{58C2A8B3-53E5-4756-8FE1-A4E02E1DEF04}" type="parTrans" cxnId="{C1EC2658-3098-4149-AFA8-FAC0C1A48BD4}">
      <dgm:prSet/>
      <dgm:spPr/>
      <dgm:t>
        <a:bodyPr/>
        <a:lstStyle/>
        <a:p>
          <a:endParaRPr lang="en-US"/>
        </a:p>
      </dgm:t>
    </dgm:pt>
    <dgm:pt modelId="{F972A952-9FCC-433A-B9C6-1FA79A7CE771}" type="sibTrans" cxnId="{C1EC2658-3098-4149-AFA8-FAC0C1A48BD4}">
      <dgm:prSet/>
      <dgm:spPr/>
      <dgm:t>
        <a:bodyPr/>
        <a:lstStyle/>
        <a:p>
          <a:endParaRPr lang="en-US"/>
        </a:p>
      </dgm:t>
    </dgm:pt>
    <dgm:pt modelId="{36802FC7-3BC6-4108-82B0-3FD58770FC18}">
      <dgm:prSet custT="1"/>
      <dgm:spPr/>
      <dgm:t>
        <a:bodyPr/>
        <a:lstStyle/>
        <a:p>
          <a:r>
            <a:rPr lang="en-US" sz="2000" baseline="0" dirty="0"/>
            <a:t>Must use commit after SELECTs or DML, otherwise transaction remains open</a:t>
          </a:r>
          <a:endParaRPr lang="en-US" sz="2000" dirty="0"/>
        </a:p>
      </dgm:t>
    </dgm:pt>
    <dgm:pt modelId="{6EBB9CBA-AA36-4479-AFD4-91B83DEB1428}" type="parTrans" cxnId="{F7806B77-2D1D-4DFC-B264-3606C5BB60E2}">
      <dgm:prSet/>
      <dgm:spPr/>
      <dgm:t>
        <a:bodyPr/>
        <a:lstStyle/>
        <a:p>
          <a:endParaRPr lang="en-US"/>
        </a:p>
      </dgm:t>
    </dgm:pt>
    <dgm:pt modelId="{55796CB0-C7AC-4865-8D03-D6238D55AA6F}" type="sibTrans" cxnId="{F7806B77-2D1D-4DFC-B264-3606C5BB60E2}">
      <dgm:prSet/>
      <dgm:spPr/>
      <dgm:t>
        <a:bodyPr/>
        <a:lstStyle/>
        <a:p>
          <a:endParaRPr lang="en-US"/>
        </a:p>
      </dgm:t>
    </dgm:pt>
    <dgm:pt modelId="{2326431B-FC6D-4387-AFF5-AF717C49BF2C}" type="pres">
      <dgm:prSet presAssocID="{33370638-4624-43D8-8D21-CBC64B5ED47E}" presName="linear" presStyleCnt="0">
        <dgm:presLayoutVars>
          <dgm:animLvl val="lvl"/>
          <dgm:resizeHandles val="exact"/>
        </dgm:presLayoutVars>
      </dgm:prSet>
      <dgm:spPr/>
    </dgm:pt>
    <dgm:pt modelId="{FB06D71D-F3FC-443D-9C53-E87C858DC355}" type="pres">
      <dgm:prSet presAssocID="{EF787262-255D-4799-B301-83C37B654617}" presName="parentText" presStyleLbl="node1" presStyleIdx="0" presStyleCnt="6">
        <dgm:presLayoutVars>
          <dgm:chMax val="0"/>
          <dgm:bulletEnabled val="1"/>
        </dgm:presLayoutVars>
      </dgm:prSet>
      <dgm:spPr/>
    </dgm:pt>
    <dgm:pt modelId="{1C65BC09-DE41-43BD-9F9F-7B1E51CE0D22}" type="pres">
      <dgm:prSet presAssocID="{A87D1F9E-625E-40A9-8C94-B6AF0BC6B00B}" presName="spacer" presStyleCnt="0"/>
      <dgm:spPr/>
    </dgm:pt>
    <dgm:pt modelId="{CC3593AF-6AC8-404D-B101-8A20DC32BE95}" type="pres">
      <dgm:prSet presAssocID="{9492303F-92F9-49C8-A1AF-BA2012164AC3}" presName="parentText" presStyleLbl="node1" presStyleIdx="1" presStyleCnt="6">
        <dgm:presLayoutVars>
          <dgm:chMax val="0"/>
          <dgm:bulletEnabled val="1"/>
        </dgm:presLayoutVars>
      </dgm:prSet>
      <dgm:spPr/>
    </dgm:pt>
    <dgm:pt modelId="{B8005487-F301-41CE-AECB-2E0944ED5D49}" type="pres">
      <dgm:prSet presAssocID="{05482F50-0EDB-41D2-89F8-00DCF9928D85}" presName="spacer" presStyleCnt="0"/>
      <dgm:spPr/>
    </dgm:pt>
    <dgm:pt modelId="{7308E5A1-D397-4A70-AED3-2722A2F33667}" type="pres">
      <dgm:prSet presAssocID="{2D0E9C2D-8A18-4C90-8F52-0B8E8830034F}" presName="parentText" presStyleLbl="node1" presStyleIdx="2" presStyleCnt="6">
        <dgm:presLayoutVars>
          <dgm:chMax val="0"/>
          <dgm:bulletEnabled val="1"/>
        </dgm:presLayoutVars>
      </dgm:prSet>
      <dgm:spPr/>
    </dgm:pt>
    <dgm:pt modelId="{376B5FE0-70F6-4E31-A1FC-BD5AD9123ACC}" type="pres">
      <dgm:prSet presAssocID="{4BCD10EE-A6CD-4D05-868B-1C22E00345DA}" presName="spacer" presStyleCnt="0"/>
      <dgm:spPr/>
    </dgm:pt>
    <dgm:pt modelId="{B79AD90E-E751-4099-BF55-875C26BD4B66}" type="pres">
      <dgm:prSet presAssocID="{2997A99F-ADB2-4A15-A8D0-FA1ED0285108}" presName="parentText" presStyleLbl="node1" presStyleIdx="3" presStyleCnt="6">
        <dgm:presLayoutVars>
          <dgm:chMax val="0"/>
          <dgm:bulletEnabled val="1"/>
        </dgm:presLayoutVars>
      </dgm:prSet>
      <dgm:spPr/>
    </dgm:pt>
    <dgm:pt modelId="{8DAC3097-5A6B-4247-9928-C412F29CC225}" type="pres">
      <dgm:prSet presAssocID="{7D96A7FD-6349-4EAB-8F9C-472C714D964B}" presName="spacer" presStyleCnt="0"/>
      <dgm:spPr/>
    </dgm:pt>
    <dgm:pt modelId="{36E17364-F45B-4AA3-BC11-1ADCD627AEA9}" type="pres">
      <dgm:prSet presAssocID="{BBAB068C-352A-481A-8E1A-0BA4F063EB93}" presName="parentText" presStyleLbl="node1" presStyleIdx="4" presStyleCnt="6">
        <dgm:presLayoutVars>
          <dgm:chMax val="0"/>
          <dgm:bulletEnabled val="1"/>
        </dgm:presLayoutVars>
      </dgm:prSet>
      <dgm:spPr/>
    </dgm:pt>
    <dgm:pt modelId="{93DA97B9-0CD7-4F90-883F-3CA625C3A8E8}" type="pres">
      <dgm:prSet presAssocID="{F972A952-9FCC-433A-B9C6-1FA79A7CE771}" presName="spacer" presStyleCnt="0"/>
      <dgm:spPr/>
    </dgm:pt>
    <dgm:pt modelId="{0FEAAD58-F04C-45EB-88F6-7C24EB8465D0}" type="pres">
      <dgm:prSet presAssocID="{36802FC7-3BC6-4108-82B0-3FD58770FC18}" presName="parentText" presStyleLbl="node1" presStyleIdx="5" presStyleCnt="6">
        <dgm:presLayoutVars>
          <dgm:chMax val="0"/>
          <dgm:bulletEnabled val="1"/>
        </dgm:presLayoutVars>
      </dgm:prSet>
      <dgm:spPr/>
    </dgm:pt>
  </dgm:ptLst>
  <dgm:cxnLst>
    <dgm:cxn modelId="{A685FA06-C0DE-4FD2-9858-2048AB3E235D}" type="presOf" srcId="{2997A99F-ADB2-4A15-A8D0-FA1ED0285108}" destId="{B79AD90E-E751-4099-BF55-875C26BD4B66}" srcOrd="0" destOrd="0" presId="urn:microsoft.com/office/officeart/2005/8/layout/vList2"/>
    <dgm:cxn modelId="{DADC5B14-D8C2-4B5E-9241-E95263C87AA6}" type="presOf" srcId="{BBAB068C-352A-481A-8E1A-0BA4F063EB93}" destId="{36E17364-F45B-4AA3-BC11-1ADCD627AEA9}" srcOrd="0" destOrd="0" presId="urn:microsoft.com/office/officeart/2005/8/layout/vList2"/>
    <dgm:cxn modelId="{4DB4E22E-3F99-400E-89C5-4F6C5521AEE0}" type="presOf" srcId="{2D0E9C2D-8A18-4C90-8F52-0B8E8830034F}" destId="{7308E5A1-D397-4A70-AED3-2722A2F33667}" srcOrd="0" destOrd="0" presId="urn:microsoft.com/office/officeart/2005/8/layout/vList2"/>
    <dgm:cxn modelId="{BEE5C46E-4638-41C1-9362-D9A5F7968989}" srcId="{33370638-4624-43D8-8D21-CBC64B5ED47E}" destId="{2D0E9C2D-8A18-4C90-8F52-0B8E8830034F}" srcOrd="2" destOrd="0" parTransId="{9B1FEF66-373C-4891-95EF-1CD989B59894}" sibTransId="{4BCD10EE-A6CD-4D05-868B-1C22E00345DA}"/>
    <dgm:cxn modelId="{F7806B77-2D1D-4DFC-B264-3606C5BB60E2}" srcId="{33370638-4624-43D8-8D21-CBC64B5ED47E}" destId="{36802FC7-3BC6-4108-82B0-3FD58770FC18}" srcOrd="5" destOrd="0" parTransId="{6EBB9CBA-AA36-4479-AFD4-91B83DEB1428}" sibTransId="{55796CB0-C7AC-4865-8D03-D6238D55AA6F}"/>
    <dgm:cxn modelId="{6507F877-C498-4D8C-B47D-88D46035C878}" srcId="{33370638-4624-43D8-8D21-CBC64B5ED47E}" destId="{2997A99F-ADB2-4A15-A8D0-FA1ED0285108}" srcOrd="3" destOrd="0" parTransId="{387CB604-E7D3-4F5B-93A0-D5112AFBD75B}" sibTransId="{7D96A7FD-6349-4EAB-8F9C-472C714D964B}"/>
    <dgm:cxn modelId="{C1EC2658-3098-4149-AFA8-FAC0C1A48BD4}" srcId="{33370638-4624-43D8-8D21-CBC64B5ED47E}" destId="{BBAB068C-352A-481A-8E1A-0BA4F063EB93}" srcOrd="4" destOrd="0" parTransId="{58C2A8B3-53E5-4756-8FE1-A4E02E1DEF04}" sibTransId="{F972A952-9FCC-433A-B9C6-1FA79A7CE771}"/>
    <dgm:cxn modelId="{2478FCBD-1E9A-4260-82EC-DCB59C7A9EDF}" type="presOf" srcId="{36802FC7-3BC6-4108-82B0-3FD58770FC18}" destId="{0FEAAD58-F04C-45EB-88F6-7C24EB8465D0}" srcOrd="0" destOrd="0" presId="urn:microsoft.com/office/officeart/2005/8/layout/vList2"/>
    <dgm:cxn modelId="{AAF1D4D0-F456-4CCF-9C39-ABDDABB2E026}" srcId="{33370638-4624-43D8-8D21-CBC64B5ED47E}" destId="{9492303F-92F9-49C8-A1AF-BA2012164AC3}" srcOrd="1" destOrd="0" parTransId="{74478451-E68B-4BDD-AD99-719520E6A977}" sibTransId="{05482F50-0EDB-41D2-89F8-00DCF9928D85}"/>
    <dgm:cxn modelId="{F750EBD5-0D6D-4696-AE23-9C4039A26CD5}" type="presOf" srcId="{EF787262-255D-4799-B301-83C37B654617}" destId="{FB06D71D-F3FC-443D-9C53-E87C858DC355}" srcOrd="0" destOrd="0" presId="urn:microsoft.com/office/officeart/2005/8/layout/vList2"/>
    <dgm:cxn modelId="{AA894EE5-0C3C-4F3B-BEE5-E425E9B105B0}" type="presOf" srcId="{33370638-4624-43D8-8D21-CBC64B5ED47E}" destId="{2326431B-FC6D-4387-AFF5-AF717C49BF2C}" srcOrd="0" destOrd="0" presId="urn:microsoft.com/office/officeart/2005/8/layout/vList2"/>
    <dgm:cxn modelId="{BA0E68F4-C90E-487C-B971-0253B7650601}" srcId="{33370638-4624-43D8-8D21-CBC64B5ED47E}" destId="{EF787262-255D-4799-B301-83C37B654617}" srcOrd="0" destOrd="0" parTransId="{F996BF60-577F-4B36-8452-32FCA203E084}" sibTransId="{A87D1F9E-625E-40A9-8C94-B6AF0BC6B00B}"/>
    <dgm:cxn modelId="{F17D30FB-AC96-4211-B55F-2EE4B5652CCE}" type="presOf" srcId="{9492303F-92F9-49C8-A1AF-BA2012164AC3}" destId="{CC3593AF-6AC8-404D-B101-8A20DC32BE95}" srcOrd="0" destOrd="0" presId="urn:microsoft.com/office/officeart/2005/8/layout/vList2"/>
    <dgm:cxn modelId="{B26B1CB4-57D5-4632-AB1C-6A5C29DC623C}" type="presParOf" srcId="{2326431B-FC6D-4387-AFF5-AF717C49BF2C}" destId="{FB06D71D-F3FC-443D-9C53-E87C858DC355}" srcOrd="0" destOrd="0" presId="urn:microsoft.com/office/officeart/2005/8/layout/vList2"/>
    <dgm:cxn modelId="{04A86B11-CAFF-4CC8-B7E2-DCB6B88C6726}" type="presParOf" srcId="{2326431B-FC6D-4387-AFF5-AF717C49BF2C}" destId="{1C65BC09-DE41-43BD-9F9F-7B1E51CE0D22}" srcOrd="1" destOrd="0" presId="urn:microsoft.com/office/officeart/2005/8/layout/vList2"/>
    <dgm:cxn modelId="{4EF004FE-074F-49A8-AADA-AD476133874F}" type="presParOf" srcId="{2326431B-FC6D-4387-AFF5-AF717C49BF2C}" destId="{CC3593AF-6AC8-404D-B101-8A20DC32BE95}" srcOrd="2" destOrd="0" presId="urn:microsoft.com/office/officeart/2005/8/layout/vList2"/>
    <dgm:cxn modelId="{525303CD-A916-46CA-A28F-3B04D1386FEA}" type="presParOf" srcId="{2326431B-FC6D-4387-AFF5-AF717C49BF2C}" destId="{B8005487-F301-41CE-AECB-2E0944ED5D49}" srcOrd="3" destOrd="0" presId="urn:microsoft.com/office/officeart/2005/8/layout/vList2"/>
    <dgm:cxn modelId="{4F47BDF9-1284-4010-B53C-FBC3EA657A7F}" type="presParOf" srcId="{2326431B-FC6D-4387-AFF5-AF717C49BF2C}" destId="{7308E5A1-D397-4A70-AED3-2722A2F33667}" srcOrd="4" destOrd="0" presId="urn:microsoft.com/office/officeart/2005/8/layout/vList2"/>
    <dgm:cxn modelId="{EBCEA892-C266-4A88-8B2F-BC634885885B}" type="presParOf" srcId="{2326431B-FC6D-4387-AFF5-AF717C49BF2C}" destId="{376B5FE0-70F6-4E31-A1FC-BD5AD9123ACC}" srcOrd="5" destOrd="0" presId="urn:microsoft.com/office/officeart/2005/8/layout/vList2"/>
    <dgm:cxn modelId="{E345EC39-4233-48BD-BA6C-F0424F9BFFE4}" type="presParOf" srcId="{2326431B-FC6D-4387-AFF5-AF717C49BF2C}" destId="{B79AD90E-E751-4099-BF55-875C26BD4B66}" srcOrd="6" destOrd="0" presId="urn:microsoft.com/office/officeart/2005/8/layout/vList2"/>
    <dgm:cxn modelId="{0C525143-1E8A-40ED-A96E-A7AB65EF1997}" type="presParOf" srcId="{2326431B-FC6D-4387-AFF5-AF717C49BF2C}" destId="{8DAC3097-5A6B-4247-9928-C412F29CC225}" srcOrd="7" destOrd="0" presId="urn:microsoft.com/office/officeart/2005/8/layout/vList2"/>
    <dgm:cxn modelId="{C8D293B0-B076-47BF-B7C9-A8E453B7ADD6}" type="presParOf" srcId="{2326431B-FC6D-4387-AFF5-AF717C49BF2C}" destId="{36E17364-F45B-4AA3-BC11-1ADCD627AEA9}" srcOrd="8" destOrd="0" presId="urn:microsoft.com/office/officeart/2005/8/layout/vList2"/>
    <dgm:cxn modelId="{845C681E-35DB-401E-9851-233859A800B4}" type="presParOf" srcId="{2326431B-FC6D-4387-AFF5-AF717C49BF2C}" destId="{93DA97B9-0CD7-4F90-883F-3CA625C3A8E8}" srcOrd="9" destOrd="0" presId="urn:microsoft.com/office/officeart/2005/8/layout/vList2"/>
    <dgm:cxn modelId="{8D5F21B1-A93C-4B20-90A0-918514FE6AAA}" type="presParOf" srcId="{2326431B-FC6D-4387-AFF5-AF717C49BF2C}" destId="{0FEAAD58-F04C-45EB-88F6-7C24EB8465D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34B370-1DF5-4188-82CD-16DB5E71C3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84A54B1-BF62-47CA-B4F7-43EECB7F17B2}">
      <dgm:prSet/>
      <dgm:spPr/>
      <dgm:t>
        <a:bodyPr/>
        <a:lstStyle/>
        <a:p>
          <a:r>
            <a:rPr lang="en-US" dirty="0"/>
            <a:t>Explicit transactions can be nested within another transaction</a:t>
          </a:r>
        </a:p>
      </dgm:t>
    </dgm:pt>
    <dgm:pt modelId="{8FFCD8DA-0D38-4E47-BD42-2D7B78FF2B91}" type="parTrans" cxnId="{882E3405-C1E7-4704-B95D-DCAFD2966EE6}">
      <dgm:prSet/>
      <dgm:spPr/>
      <dgm:t>
        <a:bodyPr/>
        <a:lstStyle/>
        <a:p>
          <a:endParaRPr lang="en-US"/>
        </a:p>
      </dgm:t>
    </dgm:pt>
    <dgm:pt modelId="{C184C647-3747-4C4F-81CD-D98F62311C85}" type="sibTrans" cxnId="{882E3405-C1E7-4704-B95D-DCAFD2966EE6}">
      <dgm:prSet/>
      <dgm:spPr/>
      <dgm:t>
        <a:bodyPr/>
        <a:lstStyle/>
        <a:p>
          <a:endParaRPr lang="en-US"/>
        </a:p>
      </dgm:t>
    </dgm:pt>
    <dgm:pt modelId="{88CCAEFF-B711-4F69-A07D-D9669577716A}">
      <dgm:prSet/>
      <dgm:spPr/>
      <dgm:t>
        <a:bodyPr/>
        <a:lstStyle/>
        <a:p>
          <a:r>
            <a:rPr lang="en-US" dirty="0"/>
            <a:t>BEGIN TRANSACTION must have closing:</a:t>
          </a:r>
        </a:p>
      </dgm:t>
    </dgm:pt>
    <dgm:pt modelId="{AEC3FB05-EB3F-43C7-9272-EB67B7C33DCD}" type="parTrans" cxnId="{5BBED8A9-4531-472C-9C77-5F96D171A73D}">
      <dgm:prSet/>
      <dgm:spPr/>
      <dgm:t>
        <a:bodyPr/>
        <a:lstStyle/>
        <a:p>
          <a:endParaRPr lang="en-US"/>
        </a:p>
      </dgm:t>
    </dgm:pt>
    <dgm:pt modelId="{7A62FE99-6DCD-4687-B365-EFDDA459CA5A}" type="sibTrans" cxnId="{5BBED8A9-4531-472C-9C77-5F96D171A73D}">
      <dgm:prSet/>
      <dgm:spPr/>
      <dgm:t>
        <a:bodyPr/>
        <a:lstStyle/>
        <a:p>
          <a:endParaRPr lang="en-US"/>
        </a:p>
      </dgm:t>
    </dgm:pt>
    <dgm:pt modelId="{E8AA32DA-D23E-46E7-B4A5-9B8D63EA265B}">
      <dgm:prSet/>
      <dgm:spPr/>
      <dgm:t>
        <a:bodyPr/>
        <a:lstStyle/>
        <a:p>
          <a:r>
            <a:rPr lang="en-US" dirty="0"/>
            <a:t> COMMIT TRANSACTION or ROLLBACK TRANSACTION</a:t>
          </a:r>
        </a:p>
      </dgm:t>
    </dgm:pt>
    <dgm:pt modelId="{6633202B-70F2-4DE6-98EB-5EED11C34169}" type="parTrans" cxnId="{2003A8E9-7F06-44A1-98DF-E06F6CD533E8}">
      <dgm:prSet/>
      <dgm:spPr/>
      <dgm:t>
        <a:bodyPr/>
        <a:lstStyle/>
        <a:p>
          <a:endParaRPr lang="en-US"/>
        </a:p>
      </dgm:t>
    </dgm:pt>
    <dgm:pt modelId="{8D2BEDB1-84E3-4E3E-9CB3-5A5A7C10694D}" type="sibTrans" cxnId="{2003A8E9-7F06-44A1-98DF-E06F6CD533E8}">
      <dgm:prSet/>
      <dgm:spPr/>
      <dgm:t>
        <a:bodyPr/>
        <a:lstStyle/>
        <a:p>
          <a:endParaRPr lang="en-US"/>
        </a:p>
      </dgm:t>
    </dgm:pt>
    <dgm:pt modelId="{BF16E1DB-D2F7-476C-837D-2A37E1FB9E96}">
      <dgm:prSet/>
      <dgm:spPr/>
      <dgm:t>
        <a:bodyPr/>
        <a:lstStyle/>
        <a:p>
          <a:r>
            <a:rPr lang="en-GB" dirty="0"/>
            <a:t>Use @@TRANCOUNT to determine the nesting level</a:t>
          </a:r>
          <a:endParaRPr lang="en-US" dirty="0"/>
        </a:p>
      </dgm:t>
    </dgm:pt>
    <dgm:pt modelId="{679CA51B-26A1-47C0-B951-FCA2484094A2}" type="parTrans" cxnId="{DD5823E9-4BE6-47DF-A258-0E67E2DECBF7}">
      <dgm:prSet/>
      <dgm:spPr/>
      <dgm:t>
        <a:bodyPr/>
        <a:lstStyle/>
        <a:p>
          <a:endParaRPr lang="en-US"/>
        </a:p>
      </dgm:t>
    </dgm:pt>
    <dgm:pt modelId="{2D53B686-95C5-464B-B351-618C15D1F05D}" type="sibTrans" cxnId="{DD5823E9-4BE6-47DF-A258-0E67E2DECBF7}">
      <dgm:prSet/>
      <dgm:spPr/>
      <dgm:t>
        <a:bodyPr/>
        <a:lstStyle/>
        <a:p>
          <a:endParaRPr lang="en-US"/>
        </a:p>
      </dgm:t>
    </dgm:pt>
    <dgm:pt modelId="{23C12FCD-934A-48A4-A994-B24BBA0081CF}">
      <dgm:prSet/>
      <dgm:spPr/>
      <dgm:t>
        <a:bodyPr/>
        <a:lstStyle/>
        <a:p>
          <a:r>
            <a:rPr lang="en-US" dirty="0"/>
            <a:t>Savepoints can be used to partially rollback a transaction</a:t>
          </a:r>
        </a:p>
      </dgm:t>
    </dgm:pt>
    <dgm:pt modelId="{C37086EC-225F-4207-B678-7E6E7601170B}" type="parTrans" cxnId="{ABD482A4-FBEA-4D5F-9389-0C1D4AC9C6E5}">
      <dgm:prSet/>
      <dgm:spPr/>
      <dgm:t>
        <a:bodyPr/>
        <a:lstStyle/>
        <a:p>
          <a:endParaRPr lang="en-US"/>
        </a:p>
      </dgm:t>
    </dgm:pt>
    <dgm:pt modelId="{54665BC9-A169-41A6-AB2D-99CC515CDE38}" type="sibTrans" cxnId="{ABD482A4-FBEA-4D5F-9389-0C1D4AC9C6E5}">
      <dgm:prSet/>
      <dgm:spPr/>
      <dgm:t>
        <a:bodyPr/>
        <a:lstStyle/>
        <a:p>
          <a:endParaRPr lang="en-US"/>
        </a:p>
      </dgm:t>
    </dgm:pt>
    <dgm:pt modelId="{1531F2E2-4E14-4805-9FBF-257A0EBC12C8}" type="pres">
      <dgm:prSet presAssocID="{0734B370-1DF5-4188-82CD-16DB5E71C33C}" presName="linear" presStyleCnt="0">
        <dgm:presLayoutVars>
          <dgm:animLvl val="lvl"/>
          <dgm:resizeHandles val="exact"/>
        </dgm:presLayoutVars>
      </dgm:prSet>
      <dgm:spPr/>
    </dgm:pt>
    <dgm:pt modelId="{511BB217-5DC6-4C17-8E7D-3C8434EB1B2F}" type="pres">
      <dgm:prSet presAssocID="{A84A54B1-BF62-47CA-B4F7-43EECB7F17B2}" presName="parentText" presStyleLbl="node1" presStyleIdx="0" presStyleCnt="4">
        <dgm:presLayoutVars>
          <dgm:chMax val="0"/>
          <dgm:bulletEnabled val="1"/>
        </dgm:presLayoutVars>
      </dgm:prSet>
      <dgm:spPr/>
    </dgm:pt>
    <dgm:pt modelId="{16E0D703-901A-4CD8-9357-E831CB945A2B}" type="pres">
      <dgm:prSet presAssocID="{C184C647-3747-4C4F-81CD-D98F62311C85}" presName="spacer" presStyleCnt="0"/>
      <dgm:spPr/>
    </dgm:pt>
    <dgm:pt modelId="{FA472E4C-2522-4346-A8D5-B454E8795DE9}" type="pres">
      <dgm:prSet presAssocID="{88CCAEFF-B711-4F69-A07D-D9669577716A}" presName="parentText" presStyleLbl="node1" presStyleIdx="1" presStyleCnt="4">
        <dgm:presLayoutVars>
          <dgm:chMax val="0"/>
          <dgm:bulletEnabled val="1"/>
        </dgm:presLayoutVars>
      </dgm:prSet>
      <dgm:spPr/>
    </dgm:pt>
    <dgm:pt modelId="{FCCC4F8C-2863-4267-8A47-905BA1F62F63}" type="pres">
      <dgm:prSet presAssocID="{88CCAEFF-B711-4F69-A07D-D9669577716A}" presName="childText" presStyleLbl="revTx" presStyleIdx="0" presStyleCnt="1">
        <dgm:presLayoutVars>
          <dgm:bulletEnabled val="1"/>
        </dgm:presLayoutVars>
      </dgm:prSet>
      <dgm:spPr/>
    </dgm:pt>
    <dgm:pt modelId="{8D4A1329-9954-409F-A161-6A688E7B061B}" type="pres">
      <dgm:prSet presAssocID="{BF16E1DB-D2F7-476C-837D-2A37E1FB9E96}" presName="parentText" presStyleLbl="node1" presStyleIdx="2" presStyleCnt="4">
        <dgm:presLayoutVars>
          <dgm:chMax val="0"/>
          <dgm:bulletEnabled val="1"/>
        </dgm:presLayoutVars>
      </dgm:prSet>
      <dgm:spPr/>
    </dgm:pt>
    <dgm:pt modelId="{E70DA787-1E2B-462F-B0F4-EA5E158F4238}" type="pres">
      <dgm:prSet presAssocID="{2D53B686-95C5-464B-B351-618C15D1F05D}" presName="spacer" presStyleCnt="0"/>
      <dgm:spPr/>
    </dgm:pt>
    <dgm:pt modelId="{DA4B1D51-1BE9-4852-9363-A8BB22DF8013}" type="pres">
      <dgm:prSet presAssocID="{23C12FCD-934A-48A4-A994-B24BBA0081CF}" presName="parentText" presStyleLbl="node1" presStyleIdx="3" presStyleCnt="4">
        <dgm:presLayoutVars>
          <dgm:chMax val="0"/>
          <dgm:bulletEnabled val="1"/>
        </dgm:presLayoutVars>
      </dgm:prSet>
      <dgm:spPr/>
    </dgm:pt>
  </dgm:ptLst>
  <dgm:cxnLst>
    <dgm:cxn modelId="{882E3405-C1E7-4704-B95D-DCAFD2966EE6}" srcId="{0734B370-1DF5-4188-82CD-16DB5E71C33C}" destId="{A84A54B1-BF62-47CA-B4F7-43EECB7F17B2}" srcOrd="0" destOrd="0" parTransId="{8FFCD8DA-0D38-4E47-BD42-2D7B78FF2B91}" sibTransId="{C184C647-3747-4C4F-81CD-D98F62311C85}"/>
    <dgm:cxn modelId="{49624B30-3C16-450D-8A9F-49039A933D9B}" type="presOf" srcId="{A84A54B1-BF62-47CA-B4F7-43EECB7F17B2}" destId="{511BB217-5DC6-4C17-8E7D-3C8434EB1B2F}" srcOrd="0" destOrd="0" presId="urn:microsoft.com/office/officeart/2005/8/layout/vList2"/>
    <dgm:cxn modelId="{A8BE3335-3FE2-45C4-B9E5-2EA7EF0D3CBF}" type="presOf" srcId="{88CCAEFF-B711-4F69-A07D-D9669577716A}" destId="{FA472E4C-2522-4346-A8D5-B454E8795DE9}" srcOrd="0" destOrd="0" presId="urn:microsoft.com/office/officeart/2005/8/layout/vList2"/>
    <dgm:cxn modelId="{9A96054F-6A6E-459E-81A7-01472D434CB4}" type="presOf" srcId="{0734B370-1DF5-4188-82CD-16DB5E71C33C}" destId="{1531F2E2-4E14-4805-9FBF-257A0EBC12C8}" srcOrd="0" destOrd="0" presId="urn:microsoft.com/office/officeart/2005/8/layout/vList2"/>
    <dgm:cxn modelId="{92D1D195-2EBD-416C-BEF1-EB65B791E168}" type="presOf" srcId="{BF16E1DB-D2F7-476C-837D-2A37E1FB9E96}" destId="{8D4A1329-9954-409F-A161-6A688E7B061B}" srcOrd="0" destOrd="0" presId="urn:microsoft.com/office/officeart/2005/8/layout/vList2"/>
    <dgm:cxn modelId="{CDDE9FA1-FB3E-4324-9AC9-489EB025CB42}" type="presOf" srcId="{23C12FCD-934A-48A4-A994-B24BBA0081CF}" destId="{DA4B1D51-1BE9-4852-9363-A8BB22DF8013}" srcOrd="0" destOrd="0" presId="urn:microsoft.com/office/officeart/2005/8/layout/vList2"/>
    <dgm:cxn modelId="{ABD482A4-FBEA-4D5F-9389-0C1D4AC9C6E5}" srcId="{0734B370-1DF5-4188-82CD-16DB5E71C33C}" destId="{23C12FCD-934A-48A4-A994-B24BBA0081CF}" srcOrd="3" destOrd="0" parTransId="{C37086EC-225F-4207-B678-7E6E7601170B}" sibTransId="{54665BC9-A169-41A6-AB2D-99CC515CDE38}"/>
    <dgm:cxn modelId="{5BBED8A9-4531-472C-9C77-5F96D171A73D}" srcId="{0734B370-1DF5-4188-82CD-16DB5E71C33C}" destId="{88CCAEFF-B711-4F69-A07D-D9669577716A}" srcOrd="1" destOrd="0" parTransId="{AEC3FB05-EB3F-43C7-9272-EB67B7C33DCD}" sibTransId="{7A62FE99-6DCD-4687-B365-EFDDA459CA5A}"/>
    <dgm:cxn modelId="{DD5823E9-4BE6-47DF-A258-0E67E2DECBF7}" srcId="{0734B370-1DF5-4188-82CD-16DB5E71C33C}" destId="{BF16E1DB-D2F7-476C-837D-2A37E1FB9E96}" srcOrd="2" destOrd="0" parTransId="{679CA51B-26A1-47C0-B951-FCA2484094A2}" sibTransId="{2D53B686-95C5-464B-B351-618C15D1F05D}"/>
    <dgm:cxn modelId="{2003A8E9-7F06-44A1-98DF-E06F6CD533E8}" srcId="{88CCAEFF-B711-4F69-A07D-D9669577716A}" destId="{E8AA32DA-D23E-46E7-B4A5-9B8D63EA265B}" srcOrd="0" destOrd="0" parTransId="{6633202B-70F2-4DE6-98EB-5EED11C34169}" sibTransId="{8D2BEDB1-84E3-4E3E-9CB3-5A5A7C10694D}"/>
    <dgm:cxn modelId="{5E74DCEF-6003-490D-9229-384FB45C1E6C}" type="presOf" srcId="{E8AA32DA-D23E-46E7-B4A5-9B8D63EA265B}" destId="{FCCC4F8C-2863-4267-8A47-905BA1F62F63}" srcOrd="0" destOrd="0" presId="urn:microsoft.com/office/officeart/2005/8/layout/vList2"/>
    <dgm:cxn modelId="{05505F7F-02FC-45CA-85A4-68146CD79831}" type="presParOf" srcId="{1531F2E2-4E14-4805-9FBF-257A0EBC12C8}" destId="{511BB217-5DC6-4C17-8E7D-3C8434EB1B2F}" srcOrd="0" destOrd="0" presId="urn:microsoft.com/office/officeart/2005/8/layout/vList2"/>
    <dgm:cxn modelId="{067B42DC-AE44-4F84-86D8-ACA3B1E2A2F7}" type="presParOf" srcId="{1531F2E2-4E14-4805-9FBF-257A0EBC12C8}" destId="{16E0D703-901A-4CD8-9357-E831CB945A2B}" srcOrd="1" destOrd="0" presId="urn:microsoft.com/office/officeart/2005/8/layout/vList2"/>
    <dgm:cxn modelId="{6C5F173B-53C1-493E-8076-4DF6641444C4}" type="presParOf" srcId="{1531F2E2-4E14-4805-9FBF-257A0EBC12C8}" destId="{FA472E4C-2522-4346-A8D5-B454E8795DE9}" srcOrd="2" destOrd="0" presId="urn:microsoft.com/office/officeart/2005/8/layout/vList2"/>
    <dgm:cxn modelId="{A441FDB1-C340-43F1-9CD3-58724FFD60AC}" type="presParOf" srcId="{1531F2E2-4E14-4805-9FBF-257A0EBC12C8}" destId="{FCCC4F8C-2863-4267-8A47-905BA1F62F63}" srcOrd="3" destOrd="0" presId="urn:microsoft.com/office/officeart/2005/8/layout/vList2"/>
    <dgm:cxn modelId="{5A51B2ED-7556-4EDE-9926-85FF65E9C671}" type="presParOf" srcId="{1531F2E2-4E14-4805-9FBF-257A0EBC12C8}" destId="{8D4A1329-9954-409F-A161-6A688E7B061B}" srcOrd="4" destOrd="0" presId="urn:microsoft.com/office/officeart/2005/8/layout/vList2"/>
    <dgm:cxn modelId="{9956E68D-D6BA-48BF-AB2D-DB6D5AE342EE}" type="presParOf" srcId="{1531F2E2-4E14-4805-9FBF-257A0EBC12C8}" destId="{E70DA787-1E2B-462F-B0F4-EA5E158F4238}" srcOrd="5" destOrd="0" presId="urn:microsoft.com/office/officeart/2005/8/layout/vList2"/>
    <dgm:cxn modelId="{4CCAC2AB-F0E2-4C06-B857-81EB04F06C45}" type="presParOf" srcId="{1531F2E2-4E14-4805-9FBF-257A0EBC12C8}" destId="{DA4B1D51-1BE9-4852-9363-A8BB22DF801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5BCC51-84CF-440D-8C6A-B7911F31D2B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96BFED-4108-4BB6-A9B1-8F97254ADEC8}">
      <dgm:prSet/>
      <dgm:spPr/>
      <dgm:t>
        <a:bodyPr/>
        <a:lstStyle/>
        <a:p>
          <a:r>
            <a:rPr lang="en-US" baseline="0" dirty="0"/>
            <a:t>Keep transactions as short as possible</a:t>
          </a:r>
          <a:endParaRPr lang="en-US" dirty="0"/>
        </a:p>
      </dgm:t>
    </dgm:pt>
    <dgm:pt modelId="{C7A91B69-B5D8-48E6-9637-B9720BCD0CD3}" type="parTrans" cxnId="{2DA47847-262C-41F2-9046-3F35FBD87337}">
      <dgm:prSet/>
      <dgm:spPr/>
      <dgm:t>
        <a:bodyPr/>
        <a:lstStyle/>
        <a:p>
          <a:endParaRPr lang="en-US"/>
        </a:p>
      </dgm:t>
    </dgm:pt>
    <dgm:pt modelId="{CE47FF37-3330-4120-AB0B-A96B23019132}" type="sibTrans" cxnId="{2DA47847-262C-41F2-9046-3F35FBD87337}">
      <dgm:prSet/>
      <dgm:spPr/>
      <dgm:t>
        <a:bodyPr/>
        <a:lstStyle/>
        <a:p>
          <a:endParaRPr lang="en-US"/>
        </a:p>
      </dgm:t>
    </dgm:pt>
    <dgm:pt modelId="{527CDB06-2C39-480B-BDAD-09492C9B3D44}">
      <dgm:prSet/>
      <dgm:spPr/>
      <dgm:t>
        <a:bodyPr/>
        <a:lstStyle/>
        <a:p>
          <a:r>
            <a:rPr lang="en-US" baseline="0" dirty="0"/>
            <a:t>Do not require user input</a:t>
          </a:r>
          <a:endParaRPr lang="en-US" dirty="0"/>
        </a:p>
      </dgm:t>
    </dgm:pt>
    <dgm:pt modelId="{34754B0C-F655-4606-A9BD-70A8856F458B}" type="parTrans" cxnId="{21535464-74C7-4188-B0ED-B59A313F89B7}">
      <dgm:prSet/>
      <dgm:spPr/>
      <dgm:t>
        <a:bodyPr/>
        <a:lstStyle/>
        <a:p>
          <a:endParaRPr lang="en-US"/>
        </a:p>
      </dgm:t>
    </dgm:pt>
    <dgm:pt modelId="{34E694A9-89CC-40E8-B5CC-31E02B97AC5B}" type="sibTrans" cxnId="{21535464-74C7-4188-B0ED-B59A313F89B7}">
      <dgm:prSet/>
      <dgm:spPr/>
      <dgm:t>
        <a:bodyPr/>
        <a:lstStyle/>
        <a:p>
          <a:endParaRPr lang="en-US"/>
        </a:p>
      </dgm:t>
    </dgm:pt>
    <dgm:pt modelId="{B21229B6-F146-4359-A1D6-3ED71DE886E3}">
      <dgm:prSet/>
      <dgm:spPr/>
      <dgm:t>
        <a:bodyPr/>
        <a:lstStyle/>
        <a:p>
          <a:r>
            <a:rPr lang="en-US" baseline="0" dirty="0"/>
            <a:t>Do not open a transaction while browsing through data</a:t>
          </a:r>
          <a:endParaRPr lang="en-US" dirty="0"/>
        </a:p>
      </dgm:t>
    </dgm:pt>
    <dgm:pt modelId="{B2AD2509-65A7-45DD-B2A6-AE49EC76910A}" type="parTrans" cxnId="{18D3C60E-43CF-48BA-9BB8-A042C022D0F3}">
      <dgm:prSet/>
      <dgm:spPr/>
      <dgm:t>
        <a:bodyPr/>
        <a:lstStyle/>
        <a:p>
          <a:endParaRPr lang="en-US"/>
        </a:p>
      </dgm:t>
    </dgm:pt>
    <dgm:pt modelId="{584C4D7D-7F29-4A72-A0E0-92E3146CC740}" type="sibTrans" cxnId="{18D3C60E-43CF-48BA-9BB8-A042C022D0F3}">
      <dgm:prSet/>
      <dgm:spPr/>
      <dgm:t>
        <a:bodyPr/>
        <a:lstStyle/>
        <a:p>
          <a:endParaRPr lang="en-US"/>
        </a:p>
      </dgm:t>
    </dgm:pt>
    <dgm:pt modelId="{8863CEA4-E714-4F1B-AA42-757785CBC6D8}">
      <dgm:prSet/>
      <dgm:spPr/>
      <dgm:t>
        <a:bodyPr/>
        <a:lstStyle/>
        <a:p>
          <a:r>
            <a:rPr lang="en-US" baseline="0" dirty="0"/>
            <a:t>Access the least amount of data possible</a:t>
          </a:r>
          <a:endParaRPr lang="en-US" dirty="0"/>
        </a:p>
      </dgm:t>
    </dgm:pt>
    <dgm:pt modelId="{2670B6A0-9AD3-4CA9-A17B-A4DFFC7DA181}" type="parTrans" cxnId="{0DC544BE-F44E-4051-B7BA-AB2747EFF412}">
      <dgm:prSet/>
      <dgm:spPr/>
      <dgm:t>
        <a:bodyPr/>
        <a:lstStyle/>
        <a:p>
          <a:endParaRPr lang="en-US"/>
        </a:p>
      </dgm:t>
    </dgm:pt>
    <dgm:pt modelId="{3BC7185F-CF36-46ED-9FBF-F7201E97E7F6}" type="sibTrans" cxnId="{0DC544BE-F44E-4051-B7BA-AB2747EFF412}">
      <dgm:prSet/>
      <dgm:spPr/>
      <dgm:t>
        <a:bodyPr/>
        <a:lstStyle/>
        <a:p>
          <a:endParaRPr lang="en-US"/>
        </a:p>
      </dgm:t>
    </dgm:pt>
    <dgm:pt modelId="{C50DB1E3-5517-4D02-879D-513071DC3E88}">
      <dgm:prSet/>
      <dgm:spPr/>
      <dgm:t>
        <a:bodyPr/>
        <a:lstStyle/>
        <a:p>
          <a:r>
            <a:rPr lang="en-US" baseline="0" dirty="0"/>
            <a:t>Do not open the transaction before it is required</a:t>
          </a:r>
          <a:endParaRPr lang="en-US" dirty="0"/>
        </a:p>
      </dgm:t>
    </dgm:pt>
    <dgm:pt modelId="{DB257940-4E74-47ED-9B86-BD5BAA902FFA}" type="parTrans" cxnId="{176524A4-958C-4CC1-9DB8-F248EAD91E3D}">
      <dgm:prSet/>
      <dgm:spPr/>
      <dgm:t>
        <a:bodyPr/>
        <a:lstStyle/>
        <a:p>
          <a:endParaRPr lang="en-US"/>
        </a:p>
      </dgm:t>
    </dgm:pt>
    <dgm:pt modelId="{0EA2224E-E203-40BB-A44F-B5CF9DFC6A1D}" type="sibTrans" cxnId="{176524A4-958C-4CC1-9DB8-F248EAD91E3D}">
      <dgm:prSet/>
      <dgm:spPr/>
      <dgm:t>
        <a:bodyPr/>
        <a:lstStyle/>
        <a:p>
          <a:endParaRPr lang="en-US"/>
        </a:p>
      </dgm:t>
    </dgm:pt>
    <dgm:pt modelId="{73C11DA0-5C99-40B9-B60E-C5BF1E55B531}">
      <dgm:prSet/>
      <dgm:spPr/>
      <dgm:t>
        <a:bodyPr/>
        <a:lstStyle/>
        <a:p>
          <a:r>
            <a:rPr lang="en-US" baseline="0" dirty="0"/>
            <a:t>Ensure that appropriate indexing is in place </a:t>
          </a:r>
          <a:endParaRPr lang="en-US" dirty="0"/>
        </a:p>
      </dgm:t>
    </dgm:pt>
    <dgm:pt modelId="{4D608D4E-B111-4D59-B129-F300DD8B0102}" type="parTrans" cxnId="{30136D12-EBAC-4B9D-976F-E75291A06248}">
      <dgm:prSet/>
      <dgm:spPr/>
      <dgm:t>
        <a:bodyPr/>
        <a:lstStyle/>
        <a:p>
          <a:endParaRPr lang="en-US"/>
        </a:p>
      </dgm:t>
    </dgm:pt>
    <dgm:pt modelId="{72B64B91-FB29-496A-824A-572647DF2D90}" type="sibTrans" cxnId="{30136D12-EBAC-4B9D-976F-E75291A06248}">
      <dgm:prSet/>
      <dgm:spPr/>
      <dgm:t>
        <a:bodyPr/>
        <a:lstStyle/>
        <a:p>
          <a:endParaRPr lang="en-US"/>
        </a:p>
      </dgm:t>
    </dgm:pt>
    <dgm:pt modelId="{77B45903-007B-4D0E-ADE8-D54A3D327183}">
      <dgm:prSet/>
      <dgm:spPr/>
      <dgm:t>
        <a:bodyPr/>
        <a:lstStyle/>
        <a:p>
          <a:r>
            <a:rPr lang="en-US" baseline="0" dirty="0"/>
            <a:t>Try to access resources in the same order</a:t>
          </a:r>
          <a:endParaRPr lang="en-US" dirty="0"/>
        </a:p>
      </dgm:t>
    </dgm:pt>
    <dgm:pt modelId="{612ADBC5-8595-41BF-95D4-B1DA072C1BE8}" type="parTrans" cxnId="{20A99DE2-6DF2-4DF9-9523-0DC0ABB7EB02}">
      <dgm:prSet/>
      <dgm:spPr/>
      <dgm:t>
        <a:bodyPr/>
        <a:lstStyle/>
        <a:p>
          <a:endParaRPr lang="en-US"/>
        </a:p>
      </dgm:t>
    </dgm:pt>
    <dgm:pt modelId="{FE1BA839-B856-4DC4-BD8F-FC7AF5A0B2C0}" type="sibTrans" cxnId="{20A99DE2-6DF2-4DF9-9523-0DC0ABB7EB02}">
      <dgm:prSet/>
      <dgm:spPr/>
      <dgm:t>
        <a:bodyPr/>
        <a:lstStyle/>
        <a:p>
          <a:endParaRPr lang="en-US"/>
        </a:p>
      </dgm:t>
    </dgm:pt>
    <dgm:pt modelId="{16F2C7EA-A88F-4F2F-A705-7CBBC30E9331}">
      <dgm:prSet/>
      <dgm:spPr/>
      <dgm:t>
        <a:bodyPr/>
        <a:lstStyle/>
        <a:p>
          <a:r>
            <a:rPr lang="en-US" baseline="0" dirty="0"/>
            <a:t>Wherever possible access resources in the same order to avoid Deadlocks</a:t>
          </a:r>
          <a:endParaRPr lang="en-US" dirty="0"/>
        </a:p>
      </dgm:t>
    </dgm:pt>
    <dgm:pt modelId="{8791E743-DE2A-4A0C-8496-D9980F9EA33E}" type="parTrans" cxnId="{9B56E92A-427B-4E8E-86E0-2298CC63395F}">
      <dgm:prSet/>
      <dgm:spPr/>
      <dgm:t>
        <a:bodyPr/>
        <a:lstStyle/>
        <a:p>
          <a:endParaRPr lang="en-US"/>
        </a:p>
      </dgm:t>
    </dgm:pt>
    <dgm:pt modelId="{626505BF-4414-4CAA-B4F5-DC65047F10D2}" type="sibTrans" cxnId="{9B56E92A-427B-4E8E-86E0-2298CC63395F}">
      <dgm:prSet/>
      <dgm:spPr/>
      <dgm:t>
        <a:bodyPr/>
        <a:lstStyle/>
        <a:p>
          <a:endParaRPr lang="en-US"/>
        </a:p>
      </dgm:t>
    </dgm:pt>
    <dgm:pt modelId="{72E79B2E-264B-48AC-87F3-6DE878B44706}" type="pres">
      <dgm:prSet presAssocID="{B55BCC51-84CF-440D-8C6A-B7911F31D2B0}" presName="linear" presStyleCnt="0">
        <dgm:presLayoutVars>
          <dgm:animLvl val="lvl"/>
          <dgm:resizeHandles val="exact"/>
        </dgm:presLayoutVars>
      </dgm:prSet>
      <dgm:spPr/>
    </dgm:pt>
    <dgm:pt modelId="{85451440-D399-43E5-B520-B4B70F08C09A}" type="pres">
      <dgm:prSet presAssocID="{3A96BFED-4108-4BB6-A9B1-8F97254ADEC8}" presName="parentText" presStyleLbl="node1" presStyleIdx="0" presStyleCnt="2">
        <dgm:presLayoutVars>
          <dgm:chMax val="0"/>
          <dgm:bulletEnabled val="1"/>
        </dgm:presLayoutVars>
      </dgm:prSet>
      <dgm:spPr/>
    </dgm:pt>
    <dgm:pt modelId="{F6FA02FB-FEA6-4B10-978B-70072FEF2CF0}" type="pres">
      <dgm:prSet presAssocID="{3A96BFED-4108-4BB6-A9B1-8F97254ADEC8}" presName="childText" presStyleLbl="revTx" presStyleIdx="0" presStyleCnt="2">
        <dgm:presLayoutVars>
          <dgm:bulletEnabled val="1"/>
        </dgm:presLayoutVars>
      </dgm:prSet>
      <dgm:spPr/>
    </dgm:pt>
    <dgm:pt modelId="{13D14AB9-31D2-4023-BDA9-10B16CF33180}" type="pres">
      <dgm:prSet presAssocID="{77B45903-007B-4D0E-ADE8-D54A3D327183}" presName="parentText" presStyleLbl="node1" presStyleIdx="1" presStyleCnt="2">
        <dgm:presLayoutVars>
          <dgm:chMax val="0"/>
          <dgm:bulletEnabled val="1"/>
        </dgm:presLayoutVars>
      </dgm:prSet>
      <dgm:spPr/>
    </dgm:pt>
    <dgm:pt modelId="{535064DF-4278-4F9E-8019-C6D6DEA2C87E}" type="pres">
      <dgm:prSet presAssocID="{77B45903-007B-4D0E-ADE8-D54A3D327183}" presName="childText" presStyleLbl="revTx" presStyleIdx="1" presStyleCnt="2">
        <dgm:presLayoutVars>
          <dgm:bulletEnabled val="1"/>
        </dgm:presLayoutVars>
      </dgm:prSet>
      <dgm:spPr/>
    </dgm:pt>
  </dgm:ptLst>
  <dgm:cxnLst>
    <dgm:cxn modelId="{18D3C60E-43CF-48BA-9BB8-A042C022D0F3}" srcId="{3A96BFED-4108-4BB6-A9B1-8F97254ADEC8}" destId="{B21229B6-F146-4359-A1D6-3ED71DE886E3}" srcOrd="1" destOrd="0" parTransId="{B2AD2509-65A7-45DD-B2A6-AE49EC76910A}" sibTransId="{584C4D7D-7F29-4A72-A0E0-92E3146CC740}"/>
    <dgm:cxn modelId="{30136D12-EBAC-4B9D-976F-E75291A06248}" srcId="{3A96BFED-4108-4BB6-A9B1-8F97254ADEC8}" destId="{73C11DA0-5C99-40B9-B60E-C5BF1E55B531}" srcOrd="4" destOrd="0" parTransId="{4D608D4E-B111-4D59-B129-F300DD8B0102}" sibTransId="{72B64B91-FB29-496A-824A-572647DF2D90}"/>
    <dgm:cxn modelId="{C6DF7215-A323-4FEE-AB5D-B26E4B60B4F8}" type="presOf" srcId="{16F2C7EA-A88F-4F2F-A705-7CBBC30E9331}" destId="{535064DF-4278-4F9E-8019-C6D6DEA2C87E}" srcOrd="0" destOrd="0" presId="urn:microsoft.com/office/officeart/2005/8/layout/vList2"/>
    <dgm:cxn modelId="{9B56E92A-427B-4E8E-86E0-2298CC63395F}" srcId="{77B45903-007B-4D0E-ADE8-D54A3D327183}" destId="{16F2C7EA-A88F-4F2F-A705-7CBBC30E9331}" srcOrd="0" destOrd="0" parTransId="{8791E743-DE2A-4A0C-8496-D9980F9EA33E}" sibTransId="{626505BF-4414-4CAA-B4F5-DC65047F10D2}"/>
    <dgm:cxn modelId="{8A8A812B-FCBF-40BC-901C-FB5367797997}" type="presOf" srcId="{C50DB1E3-5517-4D02-879D-513071DC3E88}" destId="{F6FA02FB-FEA6-4B10-978B-70072FEF2CF0}" srcOrd="0" destOrd="3" presId="urn:microsoft.com/office/officeart/2005/8/layout/vList2"/>
    <dgm:cxn modelId="{A39CE52F-F5BD-47C1-8C0E-00A993079B44}" type="presOf" srcId="{8863CEA4-E714-4F1B-AA42-757785CBC6D8}" destId="{F6FA02FB-FEA6-4B10-978B-70072FEF2CF0}" srcOrd="0" destOrd="2" presId="urn:microsoft.com/office/officeart/2005/8/layout/vList2"/>
    <dgm:cxn modelId="{4F825933-1595-4ED9-A9AB-1E01A524EB37}" type="presOf" srcId="{73C11DA0-5C99-40B9-B60E-C5BF1E55B531}" destId="{F6FA02FB-FEA6-4B10-978B-70072FEF2CF0}" srcOrd="0" destOrd="4" presId="urn:microsoft.com/office/officeart/2005/8/layout/vList2"/>
    <dgm:cxn modelId="{21535464-74C7-4188-B0ED-B59A313F89B7}" srcId="{3A96BFED-4108-4BB6-A9B1-8F97254ADEC8}" destId="{527CDB06-2C39-480B-BDAD-09492C9B3D44}" srcOrd="0" destOrd="0" parTransId="{34754B0C-F655-4606-A9BD-70A8856F458B}" sibTransId="{34E694A9-89CC-40E8-B5CC-31E02B97AC5B}"/>
    <dgm:cxn modelId="{2DA47847-262C-41F2-9046-3F35FBD87337}" srcId="{B55BCC51-84CF-440D-8C6A-B7911F31D2B0}" destId="{3A96BFED-4108-4BB6-A9B1-8F97254ADEC8}" srcOrd="0" destOrd="0" parTransId="{C7A91B69-B5D8-48E6-9637-B9720BCD0CD3}" sibTransId="{CE47FF37-3330-4120-AB0B-A96B23019132}"/>
    <dgm:cxn modelId="{176524A4-958C-4CC1-9DB8-F248EAD91E3D}" srcId="{3A96BFED-4108-4BB6-A9B1-8F97254ADEC8}" destId="{C50DB1E3-5517-4D02-879D-513071DC3E88}" srcOrd="3" destOrd="0" parTransId="{DB257940-4E74-47ED-9B86-BD5BAA902FFA}" sibTransId="{0EA2224E-E203-40BB-A44F-B5CF9DFC6A1D}"/>
    <dgm:cxn modelId="{ECDEA0B1-A08E-4311-81DA-5ED5C4B33BEA}" type="presOf" srcId="{B21229B6-F146-4359-A1D6-3ED71DE886E3}" destId="{F6FA02FB-FEA6-4B10-978B-70072FEF2CF0}" srcOrd="0" destOrd="1" presId="urn:microsoft.com/office/officeart/2005/8/layout/vList2"/>
    <dgm:cxn modelId="{0DC544BE-F44E-4051-B7BA-AB2747EFF412}" srcId="{3A96BFED-4108-4BB6-A9B1-8F97254ADEC8}" destId="{8863CEA4-E714-4F1B-AA42-757785CBC6D8}" srcOrd="2" destOrd="0" parTransId="{2670B6A0-9AD3-4CA9-A17B-A4DFFC7DA181}" sibTransId="{3BC7185F-CF36-46ED-9FBF-F7201E97E7F6}"/>
    <dgm:cxn modelId="{2A6AB1DB-BD69-40A6-A6BE-5E7807DF1919}" type="presOf" srcId="{77B45903-007B-4D0E-ADE8-D54A3D327183}" destId="{13D14AB9-31D2-4023-BDA9-10B16CF33180}" srcOrd="0" destOrd="0" presId="urn:microsoft.com/office/officeart/2005/8/layout/vList2"/>
    <dgm:cxn modelId="{731311DE-2CD6-441D-8E3F-58CB20C957CA}" type="presOf" srcId="{527CDB06-2C39-480B-BDAD-09492C9B3D44}" destId="{F6FA02FB-FEA6-4B10-978B-70072FEF2CF0}" srcOrd="0" destOrd="0" presId="urn:microsoft.com/office/officeart/2005/8/layout/vList2"/>
    <dgm:cxn modelId="{20A99DE2-6DF2-4DF9-9523-0DC0ABB7EB02}" srcId="{B55BCC51-84CF-440D-8C6A-B7911F31D2B0}" destId="{77B45903-007B-4D0E-ADE8-D54A3D327183}" srcOrd="1" destOrd="0" parTransId="{612ADBC5-8595-41BF-95D4-B1DA072C1BE8}" sibTransId="{FE1BA839-B856-4DC4-BD8F-FC7AF5A0B2C0}"/>
    <dgm:cxn modelId="{74FB05E4-ED2E-4923-B5AB-7F634AC9A0B2}" type="presOf" srcId="{B55BCC51-84CF-440D-8C6A-B7911F31D2B0}" destId="{72E79B2E-264B-48AC-87F3-6DE878B44706}" srcOrd="0" destOrd="0" presId="urn:microsoft.com/office/officeart/2005/8/layout/vList2"/>
    <dgm:cxn modelId="{B9AD51F1-3108-4194-8A38-370276270394}" type="presOf" srcId="{3A96BFED-4108-4BB6-A9B1-8F97254ADEC8}" destId="{85451440-D399-43E5-B520-B4B70F08C09A}" srcOrd="0" destOrd="0" presId="urn:microsoft.com/office/officeart/2005/8/layout/vList2"/>
    <dgm:cxn modelId="{0A3F69D6-F27A-4EDE-9363-B222DD3B4106}" type="presParOf" srcId="{72E79B2E-264B-48AC-87F3-6DE878B44706}" destId="{85451440-D399-43E5-B520-B4B70F08C09A}" srcOrd="0" destOrd="0" presId="urn:microsoft.com/office/officeart/2005/8/layout/vList2"/>
    <dgm:cxn modelId="{DD9D3CA6-CA7F-4114-98A9-6503598FE594}" type="presParOf" srcId="{72E79B2E-264B-48AC-87F3-6DE878B44706}" destId="{F6FA02FB-FEA6-4B10-978B-70072FEF2CF0}" srcOrd="1" destOrd="0" presId="urn:microsoft.com/office/officeart/2005/8/layout/vList2"/>
    <dgm:cxn modelId="{D42E1B7D-13E2-4830-A54B-F7B9016C2B45}" type="presParOf" srcId="{72E79B2E-264B-48AC-87F3-6DE878B44706}" destId="{13D14AB9-31D2-4023-BDA9-10B16CF33180}" srcOrd="2" destOrd="0" presId="urn:microsoft.com/office/officeart/2005/8/layout/vList2"/>
    <dgm:cxn modelId="{62C0B20B-6D03-447F-A795-178A9289AB96}" type="presParOf" srcId="{72E79B2E-264B-48AC-87F3-6DE878B44706}" destId="{535064DF-4278-4F9E-8019-C6D6DEA2C8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transaction mode in SQL Server?</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pPr>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3F4B0794-5886-4A04-A4E4-A04EC23DDAC8}">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AD71B35B-409A-438D-B610-400CB3F8D3FC}" type="parTrans" cxnId="{B5AC9E8E-1E15-4637-B6CA-B32310CC0EAA}">
      <dgm:prSet/>
      <dgm:spPr/>
      <dgm:t>
        <a:bodyPr/>
        <a:lstStyle/>
        <a:p>
          <a:endParaRPr lang="en-US"/>
        </a:p>
      </dgm:t>
    </dgm:pt>
    <dgm:pt modelId="{1A5B2F50-50D2-4873-BB4F-57AEC2561142}" type="sibTrans" cxnId="{B5AC9E8E-1E15-4637-B6CA-B32310CC0EAA}">
      <dgm:prSet/>
      <dgm:spPr/>
      <dgm:t>
        <a:bodyPr/>
        <a:lstStyle/>
        <a:p>
          <a:endParaRPr lang="en-US"/>
        </a:p>
      </dgm:t>
    </dgm:pt>
    <dgm:pt modelId="{82D48696-6C10-4448-9BD7-4C7B77A5188E}">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DDD51AF2-6051-4640-AA8E-24F18D2C8384}" type="parTrans" cxnId="{3F8EECDB-CB8E-4992-9A89-F7F398D6ECED}">
      <dgm:prSet/>
      <dgm:spPr/>
      <dgm:t>
        <a:bodyPr/>
        <a:lstStyle/>
        <a:p>
          <a:endParaRPr lang="en-US"/>
        </a:p>
      </dgm:t>
    </dgm:pt>
    <dgm:pt modelId="{AB5207E9-EF2B-4965-8A80-39EB7F1D9880}" type="sibTrans" cxnId="{3F8EECDB-CB8E-4992-9A89-F7F398D6ECED}">
      <dgm:prSet/>
      <dgm:spPr/>
      <dgm:t>
        <a:bodyPr/>
        <a:lstStyle/>
        <a:p>
          <a:endParaRPr lang="en-US"/>
        </a:p>
      </dgm:t>
    </dgm:pt>
    <dgm:pt modelId="{EEB5E4EE-F6AF-4CA0-8F8E-D040B075B02F}">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75A8E464-3E0B-41FA-BA27-80D6E8568D43}" type="parTrans" cxnId="{8ED9E3AD-00A0-493B-AA81-899B7A36D0A5}">
      <dgm:prSet/>
      <dgm:spPr/>
      <dgm:t>
        <a:bodyPr/>
        <a:lstStyle/>
        <a:p>
          <a:endParaRPr lang="en-US"/>
        </a:p>
      </dgm:t>
    </dgm:pt>
    <dgm:pt modelId="{7F477A2C-0B88-474C-A6C3-6364F1EADB41}" type="sibTrans" cxnId="{8ED9E3AD-00A0-493B-AA81-899B7A36D0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2">
        <dgm:presLayoutVars>
          <dgm:chMax val="0"/>
          <dgm:bulletEnabled val="1"/>
        </dgm:presLayoutVars>
      </dgm:prSet>
      <dgm:spPr/>
    </dgm:pt>
    <dgm:pt modelId="{C2412117-FADA-41A5-A64B-12BECCFFCE29}" type="pres">
      <dgm:prSet presAssocID="{2539C4A6-E1C4-421E-9A76-43A43CD019F1}" presName="childText" presStyleLbl="revTx" presStyleIdx="0" presStyleCnt="1">
        <dgm:presLayoutVars>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D507163C-B490-46D0-ACFB-7E4C8EC1F6E4}" type="presOf" srcId="{3F4B0794-5886-4A04-A4E4-A04EC23DDAC8}" destId="{C2412117-FADA-41A5-A64B-12BECCFFCE29}" srcOrd="0" destOrd="2" presId="urn:microsoft.com/office/officeart/2005/8/layout/vList2"/>
    <dgm:cxn modelId="{F9C35287-5AE3-4106-AE73-0C617EB95026}" type="presOf" srcId="{EEB5E4EE-F6AF-4CA0-8F8E-D040B075B02F}" destId="{C2412117-FADA-41A5-A64B-12BECCFFCE29}" srcOrd="0" destOrd="1" presId="urn:microsoft.com/office/officeart/2005/8/layout/vList2"/>
    <dgm:cxn modelId="{B5AC9E8E-1E15-4637-B6CA-B32310CC0EAA}" srcId="{2539C4A6-E1C4-421E-9A76-43A43CD019F1}" destId="{3F4B0794-5886-4A04-A4E4-A04EC23DDAC8}" srcOrd="2" destOrd="0" parTransId="{AD71B35B-409A-438D-B610-400CB3F8D3FC}" sibTransId="{1A5B2F50-50D2-4873-BB4F-57AEC2561142}"/>
    <dgm:cxn modelId="{D59479A7-7619-4C50-B624-878587CECB94}" type="presOf" srcId="{82D48696-6C10-4448-9BD7-4C7B77A5188E}" destId="{C2412117-FADA-41A5-A64B-12BECCFFCE29}" srcOrd="0" destOrd="0" presId="urn:microsoft.com/office/officeart/2005/8/layout/vList2"/>
    <dgm:cxn modelId="{8ED9E3AD-00A0-493B-AA81-899B7A36D0A5}" srcId="{2539C4A6-E1C4-421E-9A76-43A43CD019F1}" destId="{EEB5E4EE-F6AF-4CA0-8F8E-D040B075B02F}" srcOrd="1" destOrd="0" parTransId="{75A8E464-3E0B-41FA-BA27-80D6E8568D43}" sibTransId="{7F477A2C-0B88-474C-A6C3-6364F1EADB4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F8EECDB-CB8E-4992-9A89-F7F398D6ECED}" srcId="{2539C4A6-E1C4-421E-9A76-43A43CD019F1}" destId="{82D48696-6C10-4448-9BD7-4C7B77A5188E}" srcOrd="0" destOrd="0" parTransId="{DDD51AF2-6051-4640-AA8E-24F18D2C8384}" sibTransId="{AB5207E9-EF2B-4965-8A80-39EB7F1D9880}"/>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932C4356-9673-48B9-B6DF-078984C3A338}" type="presParOf" srcId="{97400BD5-14CE-4761-8A6A-64BC46D23158}" destId="{C2412117-FADA-41A5-A64B-12BECCFFCE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14EE9-8CEA-4FE1-A282-E52D09F41CB2}">
      <dsp:nvSpPr>
        <dsp:cNvPr id="0" name=""/>
        <dsp:cNvSpPr/>
      </dsp:nvSpPr>
      <dsp:spPr>
        <a:xfrm>
          <a:off x="4090" y="305920"/>
          <a:ext cx="245985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Dirty Read</a:t>
          </a:r>
        </a:p>
      </dsp:txBody>
      <dsp:txXfrm>
        <a:off x="4090" y="305920"/>
        <a:ext cx="2459851" cy="489600"/>
      </dsp:txXfrm>
    </dsp:sp>
    <dsp:sp modelId="{3700A0C2-E7B5-45CB-85A0-539908F7F0CC}">
      <dsp:nvSpPr>
        <dsp:cNvPr id="0" name=""/>
        <dsp:cNvSpPr/>
      </dsp:nvSpPr>
      <dsp:spPr>
        <a:xfrm>
          <a:off x="4090" y="795520"/>
          <a:ext cx="2459851" cy="31432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values retrieved may reflect uncommitted changes that could be rolled back.</a:t>
          </a:r>
        </a:p>
      </dsp:txBody>
      <dsp:txXfrm>
        <a:off x="4090" y="795520"/>
        <a:ext cx="2459851" cy="3143286"/>
      </dsp:txXfrm>
    </dsp:sp>
    <dsp:sp modelId="{C72747A7-F199-494B-804F-719773B78941}">
      <dsp:nvSpPr>
        <dsp:cNvPr id="0" name=""/>
        <dsp:cNvSpPr/>
      </dsp:nvSpPr>
      <dsp:spPr>
        <a:xfrm>
          <a:off x="2808321" y="305920"/>
          <a:ext cx="245985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Lost Update:</a:t>
          </a:r>
        </a:p>
      </dsp:txBody>
      <dsp:txXfrm>
        <a:off x="2808321" y="305920"/>
        <a:ext cx="2459851" cy="489600"/>
      </dsp:txXfrm>
    </dsp:sp>
    <dsp:sp modelId="{BAAD382C-9902-4641-BDBD-37B317C0E0C6}">
      <dsp:nvSpPr>
        <dsp:cNvPr id="0" name=""/>
        <dsp:cNvSpPr/>
      </dsp:nvSpPr>
      <dsp:spPr>
        <a:xfrm>
          <a:off x="2808321" y="795520"/>
          <a:ext cx="2459851" cy="314328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Problem occurs when there are two transactions are unaware of each other. </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Later transaction overwrites the earlier update..</a:t>
          </a:r>
        </a:p>
      </dsp:txBody>
      <dsp:txXfrm>
        <a:off x="2808321" y="795520"/>
        <a:ext cx="2459851" cy="3143286"/>
      </dsp:txXfrm>
    </dsp:sp>
    <dsp:sp modelId="{82670590-9295-4F59-9A04-1DFB9A970D49}">
      <dsp:nvSpPr>
        <dsp:cNvPr id="0" name=""/>
        <dsp:cNvSpPr/>
      </dsp:nvSpPr>
      <dsp:spPr>
        <a:xfrm>
          <a:off x="5612552" y="305920"/>
          <a:ext cx="245985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Non-Repeatable Read</a:t>
          </a:r>
        </a:p>
      </dsp:txBody>
      <dsp:txXfrm>
        <a:off x="5612552" y="305920"/>
        <a:ext cx="2459851" cy="489600"/>
      </dsp:txXfrm>
    </dsp:sp>
    <dsp:sp modelId="{959AD79C-2C17-440A-A052-B160D3005D09}">
      <dsp:nvSpPr>
        <dsp:cNvPr id="0" name=""/>
        <dsp:cNvSpPr/>
      </dsp:nvSpPr>
      <dsp:spPr>
        <a:xfrm>
          <a:off x="5612552" y="795520"/>
          <a:ext cx="2459851" cy="31432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Data may change between two reads.</a:t>
          </a:r>
        </a:p>
        <a:p>
          <a:pPr marL="171450" lvl="1" indent="-171450" algn="l" defTabSz="755650">
            <a:lnSpc>
              <a:spcPct val="90000"/>
            </a:lnSpc>
            <a:spcBef>
              <a:spcPct val="0"/>
            </a:spcBef>
            <a:spcAft>
              <a:spcPct val="15000"/>
            </a:spcAft>
            <a:buChar char="•"/>
          </a:pPr>
          <a:r>
            <a:rPr lang="en-US" sz="1700" kern="1200"/>
            <a:t>If you execute a SELECT twice within a single transaction, the values returned may differ as other processes could have modify data between SELECTs.</a:t>
          </a:r>
        </a:p>
      </dsp:txBody>
      <dsp:txXfrm>
        <a:off x="5612552" y="795520"/>
        <a:ext cx="2459851" cy="3143286"/>
      </dsp:txXfrm>
    </dsp:sp>
    <dsp:sp modelId="{8F2B4E14-28F7-4589-BE07-BEDC541B42AD}">
      <dsp:nvSpPr>
        <dsp:cNvPr id="0" name=""/>
        <dsp:cNvSpPr/>
      </dsp:nvSpPr>
      <dsp:spPr>
        <a:xfrm>
          <a:off x="8416783" y="305920"/>
          <a:ext cx="245985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Phantom Read</a:t>
          </a:r>
        </a:p>
      </dsp:txBody>
      <dsp:txXfrm>
        <a:off x="8416783" y="305920"/>
        <a:ext cx="2459851" cy="489600"/>
      </dsp:txXfrm>
    </dsp:sp>
    <dsp:sp modelId="{66F99EEA-1E0C-45EB-AE45-77B86E8416BB}">
      <dsp:nvSpPr>
        <dsp:cNvPr id="0" name=""/>
        <dsp:cNvSpPr/>
      </dsp:nvSpPr>
      <dsp:spPr>
        <a:xfrm>
          <a:off x="8416783" y="795520"/>
          <a:ext cx="2459851" cy="31432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If a range query is repeated within a single transaction, it may return additional rows not present in the first results.</a:t>
          </a:r>
        </a:p>
        <a:p>
          <a:pPr marL="171450" lvl="1" indent="-171450" algn="l" defTabSz="755650">
            <a:lnSpc>
              <a:spcPct val="90000"/>
            </a:lnSpc>
            <a:spcBef>
              <a:spcPct val="0"/>
            </a:spcBef>
            <a:spcAft>
              <a:spcPct val="15000"/>
            </a:spcAft>
            <a:buChar char="•"/>
          </a:pPr>
          <a:r>
            <a:rPr lang="en-US" sz="1700" kern="1200"/>
            <a:t>It’s still possible that another session can insert rows that belongs to the range of the initial select. </a:t>
          </a:r>
        </a:p>
      </dsp:txBody>
      <dsp:txXfrm>
        <a:off x="8416783" y="795520"/>
        <a:ext cx="2459851" cy="31432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E001-EF04-4441-A590-BA4F7098EEE9}">
      <dsp:nvSpPr>
        <dsp:cNvPr id="0" name=""/>
        <dsp:cNvSpPr/>
      </dsp:nvSpPr>
      <dsp:spPr>
        <a:xfrm rot="5400000">
          <a:off x="5670043" y="-1320769"/>
          <a:ext cx="3457700"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Pessimistic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a:p>
          <a:pPr marL="228600" lvl="1" indent="-228600" algn="l" defTabSz="1066800">
            <a:lnSpc>
              <a:spcPct val="90000"/>
            </a:lnSpc>
            <a:spcBef>
              <a:spcPct val="0"/>
            </a:spcBef>
            <a:spcAft>
              <a:spcPct val="15000"/>
            </a:spcAft>
            <a:buChar char="•"/>
          </a:pPr>
          <a:r>
            <a:rPr lang="en-US" sz="2400" kern="1200" baseline="0" dirty="0"/>
            <a:t>Optimistic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rot="-5400000">
        <a:off x="3917062" y="601003"/>
        <a:ext cx="6794873" cy="3120118"/>
      </dsp:txXfrm>
    </dsp:sp>
    <dsp:sp modelId="{3498B1E1-3987-4819-AB5F-60DA57A10CC0}">
      <dsp:nvSpPr>
        <dsp:cNvPr id="0" name=""/>
        <dsp:cNvSpPr/>
      </dsp:nvSpPr>
      <dsp:spPr>
        <a:xfrm>
          <a:off x="0" y="0"/>
          <a:ext cx="3917061" cy="43221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Support for  two concurrency models</a:t>
          </a:r>
          <a:endParaRPr lang="en-US" sz="2400" kern="1200" dirty="0"/>
        </a:p>
      </dsp:txBody>
      <dsp:txXfrm>
        <a:off x="191215" y="191215"/>
        <a:ext cx="3534631" cy="39396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83"/>
          <a:ext cx="10880725"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isolation level?</a:t>
          </a:r>
          <a:endParaRPr lang="en-US" sz="2400" b="0" kern="1200" dirty="0"/>
        </a:p>
      </dsp:txBody>
      <dsp:txXfrm>
        <a:off x="46606" y="49589"/>
        <a:ext cx="10787513" cy="861508"/>
      </dsp:txXfrm>
    </dsp:sp>
    <dsp:sp modelId="{0E5177C7-801D-471B-9850-4FD8DFBC4036}">
      <dsp:nvSpPr>
        <dsp:cNvPr id="0" name=""/>
        <dsp:cNvSpPr/>
      </dsp:nvSpPr>
      <dsp:spPr>
        <a:xfrm>
          <a:off x="0" y="1104583"/>
          <a:ext cx="10880725" cy="95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sp:txBody>
      <dsp:txXfrm>
        <a:off x="46606" y="1151189"/>
        <a:ext cx="10787513" cy="861508"/>
      </dsp:txXfrm>
    </dsp:sp>
    <dsp:sp modelId="{7223E95E-2C59-4685-B725-F9F0CE73B562}">
      <dsp:nvSpPr>
        <dsp:cNvPr id="0" name=""/>
        <dsp:cNvSpPr/>
      </dsp:nvSpPr>
      <dsp:spPr>
        <a:xfrm>
          <a:off x="0" y="2206183"/>
          <a:ext cx="10880725" cy="95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sp:txBody>
      <dsp:txXfrm>
        <a:off x="46606" y="2252789"/>
        <a:ext cx="10787513" cy="8615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1">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are acquired before a lock placed at the lower level.</a:t>
          </a:r>
          <a:endParaRPr lang="en-US" sz="20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1">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serve two purposes:</a:t>
          </a:r>
          <a:endParaRPr lang="en-US" sz="20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5" cy="98053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3" cy="884801"/>
      </dsp:txXfrm>
    </dsp:sp>
    <dsp:sp modelId="{CC7C6BDC-1688-4EAE-84EA-B9DD9929A7F9}">
      <dsp:nvSpPr>
        <dsp:cNvPr id="0" name=""/>
        <dsp:cNvSpPr/>
      </dsp:nvSpPr>
      <dsp:spPr>
        <a:xfrm>
          <a:off x="0" y="102687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5" cy="380880"/>
      </dsp:txXfrm>
    </dsp:sp>
    <dsp:sp modelId="{2AB990F1-E284-4231-87D8-8B5F6804C6BE}">
      <dsp:nvSpPr>
        <dsp:cNvPr id="0" name=""/>
        <dsp:cNvSpPr/>
      </dsp:nvSpPr>
      <dsp:spPr>
        <a:xfrm>
          <a:off x="0" y="1407750"/>
          <a:ext cx="10880725" cy="98053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3" cy="884801"/>
      </dsp:txXfrm>
    </dsp:sp>
    <dsp:sp modelId="{288B3E8D-E67E-40D0-B95C-25FDB23C7CC1}">
      <dsp:nvSpPr>
        <dsp:cNvPr id="0" name=""/>
        <dsp:cNvSpPr/>
      </dsp:nvSpPr>
      <dsp:spPr>
        <a:xfrm>
          <a:off x="0" y="23882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5" cy="380880"/>
      </dsp:txXfrm>
    </dsp:sp>
    <dsp:sp modelId="{8FB2FCDD-C2F9-41FB-A158-D12FB049E0C1}">
      <dsp:nvSpPr>
        <dsp:cNvPr id="0" name=""/>
        <dsp:cNvSpPr/>
      </dsp:nvSpPr>
      <dsp:spPr>
        <a:xfrm>
          <a:off x="0" y="2769164"/>
          <a:ext cx="10880725" cy="980533"/>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3" cy="884801"/>
      </dsp:txXfrm>
    </dsp:sp>
    <dsp:sp modelId="{89425357-B5FE-4689-8276-23C4DEEFA18A}">
      <dsp:nvSpPr>
        <dsp:cNvPr id="0" name=""/>
        <dsp:cNvSpPr/>
      </dsp:nvSpPr>
      <dsp:spPr>
        <a:xfrm>
          <a:off x="0" y="3749697"/>
          <a:ext cx="1088072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5" cy="10236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9407F-9A27-4C41-918C-90AEC47E612E}">
      <dsp:nvSpPr>
        <dsp:cNvPr id="0" name=""/>
        <dsp:cNvSpPr/>
      </dsp:nvSpPr>
      <dsp:spPr>
        <a:xfrm>
          <a:off x="0" y="562560"/>
          <a:ext cx="10880726" cy="496125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728980" rIns="844465"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Indicates contention for access to locked resources such as index keys or pages.</a:t>
          </a:r>
          <a:endParaRPr lang="pt-PT" sz="3500" kern="1200" dirty="0"/>
        </a:p>
        <a:p>
          <a:pPr marL="285750" lvl="1" indent="-285750" algn="l" defTabSz="1555750">
            <a:lnSpc>
              <a:spcPct val="90000"/>
            </a:lnSpc>
            <a:spcBef>
              <a:spcPct val="0"/>
            </a:spcBef>
            <a:spcAft>
              <a:spcPct val="15000"/>
            </a:spcAft>
            <a:buChar char="•"/>
          </a:pPr>
          <a:r>
            <a:rPr lang="en-US" sz="3500" kern="1200" dirty="0"/>
            <a:t>Examine the transactions Isolation Level, maybe using a less concurrent such as SERIALIZABLE.</a:t>
          </a:r>
          <a:endParaRPr lang="pt-PT" sz="3500" kern="1200" dirty="0"/>
        </a:p>
        <a:p>
          <a:pPr marL="285750" lvl="1" indent="-285750" algn="l" defTabSz="1555750">
            <a:lnSpc>
              <a:spcPct val="90000"/>
            </a:lnSpc>
            <a:spcBef>
              <a:spcPct val="0"/>
            </a:spcBef>
            <a:spcAft>
              <a:spcPct val="15000"/>
            </a:spcAft>
            <a:buChar char="•"/>
          </a:pPr>
          <a:r>
            <a:rPr lang="en-US" sz="3500" kern="1200"/>
            <a:t>Look for queries that do large serialized UPSERTs.</a:t>
          </a:r>
          <a:endParaRPr lang="pt-PT" sz="3500" kern="1200"/>
        </a:p>
      </dsp:txBody>
      <dsp:txXfrm>
        <a:off x="0" y="562560"/>
        <a:ext cx="10880726" cy="4961250"/>
      </dsp:txXfrm>
    </dsp:sp>
    <dsp:sp modelId="{E548D2D9-F226-4D50-8502-DB3B697EC266}">
      <dsp:nvSpPr>
        <dsp:cNvPr id="0" name=""/>
        <dsp:cNvSpPr/>
      </dsp:nvSpPr>
      <dsp:spPr>
        <a:xfrm>
          <a:off x="544036" y="45960"/>
          <a:ext cx="7616508" cy="1033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r>
            <a:rPr lang="en-US" sz="3500" kern="1200"/>
            <a:t>LCK_xx</a:t>
          </a:r>
          <a:endParaRPr lang="pt-PT" sz="3500" kern="1200"/>
        </a:p>
      </dsp:txBody>
      <dsp:txXfrm>
        <a:off x="594473" y="96397"/>
        <a:ext cx="7515634" cy="9323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a Lock?</a:t>
          </a:r>
          <a:endParaRPr lang="en-US" sz="2400" b="0" kern="1200" dirty="0"/>
        </a:p>
      </dsp:txBody>
      <dsp:txXfrm>
        <a:off x="33812" y="70635"/>
        <a:ext cx="10813101" cy="625016"/>
      </dsp:txXfrm>
    </dsp:sp>
    <dsp:sp modelId="{4A71D5C7-A7D6-46CE-B888-CF65241F6B98}">
      <dsp:nvSpPr>
        <dsp:cNvPr id="0" name=""/>
        <dsp:cNvSpPr/>
      </dsp:nvSpPr>
      <dsp:spPr>
        <a:xfrm>
          <a:off x="0" y="876276"/>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Why is an intent lock acquired?</a:t>
          </a:r>
        </a:p>
      </dsp:txBody>
      <dsp:txXfrm>
        <a:off x="33812" y="910088"/>
        <a:ext cx="10813101" cy="625016"/>
      </dsp:txXfrm>
    </dsp:sp>
    <dsp:sp modelId="{4CE6D622-6C4B-4912-A756-057BDFDF7259}">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lock escalation and can it be controlled?</a:t>
          </a:r>
        </a:p>
      </dsp:txBody>
      <dsp:txXfrm>
        <a:off x="33812" y="1669035"/>
        <a:ext cx="10813101" cy="625016"/>
      </dsp:txXfrm>
    </dsp:sp>
    <dsp:sp modelId="{0E5177C7-801D-471B-9850-4FD8DFBC4036}">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ea typeface="+mn-ea"/>
              <a:cs typeface="Segoe UI Light" panose="020B0502040204020203" pitchFamily="34" charset="0"/>
            </a:rPr>
            <a:t>What are locking hints?</a:t>
          </a:r>
        </a:p>
      </dsp:txBody>
      <dsp:txXfrm>
        <a:off x="33812" y="2468235"/>
        <a:ext cx="10813101" cy="625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82A1-33DB-4877-9477-ECF8B57273BF}">
      <dsp:nvSpPr>
        <dsp:cNvPr id="0" name=""/>
        <dsp:cNvSpPr/>
      </dsp:nvSpPr>
      <dsp:spPr>
        <a:xfrm rot="5400000">
          <a:off x="6461351" y="-2308759"/>
          <a:ext cx="1875083"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 Custom SQL scripts using DMVs that monitor locking and blocking</a:t>
          </a:r>
          <a:endParaRPr lang="en-US" sz="2000" kern="1200" dirty="0"/>
        </a:p>
        <a:p>
          <a:pPr marL="228600" lvl="1" indent="-228600" algn="l" defTabSz="889000">
            <a:lnSpc>
              <a:spcPct val="90000"/>
            </a:lnSpc>
            <a:spcBef>
              <a:spcPct val="0"/>
            </a:spcBef>
            <a:spcAft>
              <a:spcPct val="15000"/>
            </a:spcAft>
            <a:buChar char="•"/>
          </a:pPr>
          <a:r>
            <a:rPr lang="en-US" sz="2000" kern="1200" baseline="0" dirty="0"/>
            <a:t>Use SSMS standard reports i.e. Activity – All blocking transactions</a:t>
          </a:r>
          <a:endParaRPr lang="en-US" sz="2000" kern="1200" dirty="0"/>
        </a:p>
        <a:p>
          <a:pPr marL="228600" lvl="1" indent="-228600" algn="l" defTabSz="889000">
            <a:lnSpc>
              <a:spcPct val="90000"/>
            </a:lnSpc>
            <a:spcBef>
              <a:spcPct val="0"/>
            </a:spcBef>
            <a:spcAft>
              <a:spcPct val="15000"/>
            </a:spcAft>
            <a:buChar char="•"/>
          </a:pPr>
          <a:r>
            <a:rPr lang="en-US" sz="2000" kern="1200" baseline="0" dirty="0"/>
            <a:t>Extended events - blocked process report</a:t>
          </a:r>
          <a:endParaRPr lang="en-US" sz="2000" kern="1200" dirty="0"/>
        </a:p>
      </dsp:txBody>
      <dsp:txXfrm rot="-5400000">
        <a:off x="3917061" y="327065"/>
        <a:ext cx="6872130" cy="1692015"/>
      </dsp:txXfrm>
    </dsp:sp>
    <dsp:sp modelId="{4A66A65C-B539-4654-9074-F975B5769DDF}">
      <dsp:nvSpPr>
        <dsp:cNvPr id="0" name=""/>
        <dsp:cNvSpPr/>
      </dsp:nvSpPr>
      <dsp:spPr>
        <a:xfrm>
          <a:off x="0" y="1145"/>
          <a:ext cx="3917061" cy="234385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Capturing blocking Information</a:t>
          </a:r>
          <a:endParaRPr lang="en-US" sz="2400" kern="1200" dirty="0"/>
        </a:p>
      </dsp:txBody>
      <dsp:txXfrm>
        <a:off x="114418" y="115563"/>
        <a:ext cx="3688225" cy="21150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F846-C296-449F-B88A-E66F71F016FD}">
      <dsp:nvSpPr>
        <dsp:cNvPr id="0" name=""/>
        <dsp:cNvSpPr/>
      </dsp:nvSpPr>
      <dsp:spPr>
        <a:xfrm>
          <a:off x="0" y="15388"/>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Long running Query</a:t>
          </a:r>
        </a:p>
      </dsp:txBody>
      <dsp:txXfrm>
        <a:off x="26387" y="41775"/>
        <a:ext cx="10827952" cy="487766"/>
      </dsp:txXfrm>
    </dsp:sp>
    <dsp:sp modelId="{DFE51CA4-01C3-4B8D-8E2E-9503BFEF1F09}">
      <dsp:nvSpPr>
        <dsp:cNvPr id="0" name=""/>
        <dsp:cNvSpPr/>
      </dsp:nvSpPr>
      <dsp:spPr>
        <a:xfrm>
          <a:off x="0" y="616408"/>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Orphaned connection</a:t>
          </a:r>
        </a:p>
      </dsp:txBody>
      <dsp:txXfrm>
        <a:off x="26387" y="642795"/>
        <a:ext cx="10827952" cy="487766"/>
      </dsp:txXfrm>
    </dsp:sp>
    <dsp:sp modelId="{C565A0B8-0972-4482-A081-B2C7B978DC6B}">
      <dsp:nvSpPr>
        <dsp:cNvPr id="0" name=""/>
        <dsp:cNvSpPr/>
      </dsp:nvSpPr>
      <dsp:spPr>
        <a:xfrm>
          <a:off x="0" y="1217428"/>
          <a:ext cx="10880726"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whose corresponding client application did not fetch all result rows to completion</a:t>
          </a:r>
        </a:p>
      </dsp:txBody>
      <dsp:txXfrm>
        <a:off x="26387" y="1243815"/>
        <a:ext cx="10827952" cy="487766"/>
      </dsp:txXfrm>
    </dsp:sp>
    <dsp:sp modelId="{D460BB1F-8774-4BD1-AE10-8AF69F82B2EE}">
      <dsp:nvSpPr>
        <dsp:cNvPr id="0" name=""/>
        <dsp:cNvSpPr/>
      </dsp:nvSpPr>
      <dsp:spPr>
        <a:xfrm>
          <a:off x="0" y="1818448"/>
          <a:ext cx="10880726"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Sleeping server SPID that has lost track of the Transaction Nesting Level </a:t>
          </a:r>
        </a:p>
      </dsp:txBody>
      <dsp:txXfrm>
        <a:off x="26387" y="1844835"/>
        <a:ext cx="10827952" cy="487766"/>
      </dsp:txXfrm>
    </dsp:sp>
    <dsp:sp modelId="{2B6CA8C9-E3ED-491C-BDB4-C190371E6EB7}">
      <dsp:nvSpPr>
        <dsp:cNvPr id="0" name=""/>
        <dsp:cNvSpPr/>
      </dsp:nvSpPr>
      <dsp:spPr>
        <a:xfrm>
          <a:off x="0" y="2419468"/>
          <a:ext cx="10880726"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Inappropriate transaction or transaction-isolation level</a:t>
          </a:r>
        </a:p>
      </dsp:txBody>
      <dsp:txXfrm>
        <a:off x="26387" y="2445855"/>
        <a:ext cx="10827952" cy="487766"/>
      </dsp:txXfrm>
    </dsp:sp>
    <dsp:sp modelId="{7C4E7952-9547-495F-9883-7DD1565DE347}">
      <dsp:nvSpPr>
        <dsp:cNvPr id="0" name=""/>
        <dsp:cNvSpPr/>
      </dsp:nvSpPr>
      <dsp:spPr>
        <a:xfrm>
          <a:off x="0" y="3020489"/>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that is in a rollback state</a:t>
          </a:r>
        </a:p>
      </dsp:txBody>
      <dsp:txXfrm>
        <a:off x="26387" y="3046876"/>
        <a:ext cx="10827952" cy="487766"/>
      </dsp:txXfrm>
    </dsp:sp>
    <dsp:sp modelId="{14891E79-2B42-4512-B37F-6E3D3212124D}">
      <dsp:nvSpPr>
        <dsp:cNvPr id="0" name=""/>
        <dsp:cNvSpPr/>
      </dsp:nvSpPr>
      <dsp:spPr>
        <a:xfrm>
          <a:off x="0" y="3621509"/>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client/server deadlock</a:t>
          </a:r>
        </a:p>
      </dsp:txBody>
      <dsp:txXfrm>
        <a:off x="26387" y="3647896"/>
        <a:ext cx="10827952" cy="4877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4E69-ABD2-45A0-A394-2AA1C2A7F63E}">
      <dsp:nvSpPr>
        <dsp:cNvPr id="0" name=""/>
        <dsp:cNvSpPr/>
      </dsp:nvSpPr>
      <dsp:spPr>
        <a:xfrm>
          <a:off x="3400" y="804087"/>
          <a:ext cx="3315220"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Dynamic views</a:t>
          </a:r>
          <a:endParaRPr lang="en-US" sz="2300" kern="1200" dirty="0"/>
        </a:p>
      </dsp:txBody>
      <dsp:txXfrm>
        <a:off x="3400" y="804087"/>
        <a:ext cx="3315220" cy="662400"/>
      </dsp:txXfrm>
    </dsp:sp>
    <dsp:sp modelId="{3F51F6A4-494C-4685-ACE0-BCAD5C7B93B9}">
      <dsp:nvSpPr>
        <dsp:cNvPr id="0" name=""/>
        <dsp:cNvSpPr/>
      </dsp:nvSpPr>
      <dsp:spPr>
        <a:xfrm>
          <a:off x="3400" y="1466487"/>
          <a:ext cx="3315220" cy="25490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sys.dm_exec_requests </a:t>
          </a:r>
          <a:endParaRPr lang="en-US" sz="2300" kern="1200" dirty="0"/>
        </a:p>
        <a:p>
          <a:pPr marL="228600" lvl="1" indent="-228600" algn="l" defTabSz="1022350">
            <a:lnSpc>
              <a:spcPct val="90000"/>
            </a:lnSpc>
            <a:spcBef>
              <a:spcPct val="0"/>
            </a:spcBef>
            <a:spcAft>
              <a:spcPct val="15000"/>
            </a:spcAft>
            <a:buChar char="•"/>
          </a:pPr>
          <a:r>
            <a:rPr lang="en-US" sz="2300" kern="1200" baseline="0"/>
            <a:t>sys.dm_tran_locks </a:t>
          </a:r>
          <a:endParaRPr lang="en-US" sz="2300" kern="1200" dirty="0"/>
        </a:p>
      </dsp:txBody>
      <dsp:txXfrm>
        <a:off x="3400" y="1466487"/>
        <a:ext cx="3315220" cy="2549075"/>
      </dsp:txXfrm>
    </dsp:sp>
    <dsp:sp modelId="{902248F6-433A-4AAE-9092-8B2405B7058F}">
      <dsp:nvSpPr>
        <dsp:cNvPr id="0" name=""/>
        <dsp:cNvSpPr/>
      </dsp:nvSpPr>
      <dsp:spPr>
        <a:xfrm>
          <a:off x="3782752" y="804087"/>
          <a:ext cx="3315220" cy="6624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Performance Monitor</a:t>
          </a:r>
          <a:endParaRPr lang="en-US" sz="2300" kern="1200" dirty="0"/>
        </a:p>
      </dsp:txBody>
      <dsp:txXfrm>
        <a:off x="3782752" y="804087"/>
        <a:ext cx="3315220" cy="662400"/>
      </dsp:txXfrm>
    </dsp:sp>
    <dsp:sp modelId="{C8C4B347-F5D0-44FA-862C-2EB6FA2BAE86}">
      <dsp:nvSpPr>
        <dsp:cNvPr id="0" name=""/>
        <dsp:cNvSpPr/>
      </dsp:nvSpPr>
      <dsp:spPr>
        <a:xfrm>
          <a:off x="3782752" y="1466487"/>
          <a:ext cx="3315220" cy="2549075"/>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Possible High CPU utilization</a:t>
          </a:r>
          <a:endParaRPr lang="en-US" sz="2300" kern="1200" dirty="0"/>
        </a:p>
      </dsp:txBody>
      <dsp:txXfrm>
        <a:off x="3782752" y="1466487"/>
        <a:ext cx="3315220" cy="2549075"/>
      </dsp:txXfrm>
    </dsp:sp>
    <dsp:sp modelId="{1EE971C4-1E94-4101-8F0E-D137C46C2F38}">
      <dsp:nvSpPr>
        <dsp:cNvPr id="0" name=""/>
        <dsp:cNvSpPr/>
      </dsp:nvSpPr>
      <dsp:spPr>
        <a:xfrm>
          <a:off x="7562103" y="804087"/>
          <a:ext cx="3315220" cy="662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Resolution:</a:t>
          </a:r>
          <a:endParaRPr lang="en-US" sz="2300" kern="1200" dirty="0"/>
        </a:p>
      </dsp:txBody>
      <dsp:txXfrm>
        <a:off x="7562103" y="804087"/>
        <a:ext cx="3315220" cy="662400"/>
      </dsp:txXfrm>
    </dsp:sp>
    <dsp:sp modelId="{30944624-1974-4300-8A5F-E61B16231DE6}">
      <dsp:nvSpPr>
        <dsp:cNvPr id="0" name=""/>
        <dsp:cNvSpPr/>
      </dsp:nvSpPr>
      <dsp:spPr>
        <a:xfrm>
          <a:off x="7562103" y="1466487"/>
          <a:ext cx="3315220" cy="254907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Check to see for two-part name</a:t>
          </a:r>
          <a:endParaRPr lang="en-US" sz="2300" kern="1200" dirty="0"/>
        </a:p>
        <a:p>
          <a:pPr marL="228600" lvl="1" indent="-228600" algn="l" defTabSz="1022350">
            <a:lnSpc>
              <a:spcPct val="90000"/>
            </a:lnSpc>
            <a:spcBef>
              <a:spcPct val="0"/>
            </a:spcBef>
            <a:spcAft>
              <a:spcPct val="15000"/>
            </a:spcAft>
            <a:buChar char="•"/>
          </a:pPr>
          <a:r>
            <a:rPr lang="en-US" sz="2300" kern="1200" baseline="0" dirty="0"/>
            <a:t>Troubleshoot stored procedure recompile</a:t>
          </a:r>
          <a:endParaRPr lang="en-US" sz="2300" kern="1200" dirty="0"/>
        </a:p>
        <a:p>
          <a:pPr marL="228600" lvl="1" indent="-228600" algn="l" defTabSz="1022350">
            <a:lnSpc>
              <a:spcPct val="90000"/>
            </a:lnSpc>
            <a:spcBef>
              <a:spcPct val="0"/>
            </a:spcBef>
            <a:spcAft>
              <a:spcPct val="15000"/>
            </a:spcAft>
            <a:buChar char="•"/>
          </a:pPr>
          <a:r>
            <a:rPr lang="en-US" sz="2300" kern="1200" baseline="0" dirty="0"/>
            <a:t>Avoid procedure names with sp_</a:t>
          </a:r>
          <a:endParaRPr lang="en-US" sz="2300" kern="1200" dirty="0"/>
        </a:p>
      </dsp:txBody>
      <dsp:txXfrm>
        <a:off x="7562103" y="1466487"/>
        <a:ext cx="3315220" cy="2549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8C11-9C49-4EEA-B15B-801A9B84BC57}">
      <dsp:nvSpPr>
        <dsp:cNvPr id="0" name=""/>
        <dsp:cNvSpPr/>
      </dsp:nvSpPr>
      <dsp:spPr>
        <a:xfrm>
          <a:off x="0" y="359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Keep transactions short and in one batch.</a:t>
          </a:r>
          <a:endParaRPr lang="en-US" sz="2100" kern="1200" dirty="0"/>
        </a:p>
      </dsp:txBody>
      <dsp:txXfrm>
        <a:off x="26387" y="62371"/>
        <a:ext cx="10827951" cy="487766"/>
      </dsp:txXfrm>
    </dsp:sp>
    <dsp:sp modelId="{CC27A6EF-46B3-4187-A1EC-86CD35F83DFC}">
      <dsp:nvSpPr>
        <dsp:cNvPr id="0" name=""/>
        <dsp:cNvSpPr/>
      </dsp:nvSpPr>
      <dsp:spPr>
        <a:xfrm>
          <a:off x="0" y="637004"/>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Avoid user interaction in a transaction.</a:t>
          </a:r>
          <a:endParaRPr lang="en-US" sz="2100" kern="1200" dirty="0"/>
        </a:p>
      </dsp:txBody>
      <dsp:txXfrm>
        <a:off x="26387" y="663391"/>
        <a:ext cx="10827951" cy="487766"/>
      </dsp:txXfrm>
    </dsp:sp>
    <dsp:sp modelId="{513792C4-552D-41A5-B3A7-2F4C868F8AE9}">
      <dsp:nvSpPr>
        <dsp:cNvPr id="0" name=""/>
        <dsp:cNvSpPr/>
      </dsp:nvSpPr>
      <dsp:spPr>
        <a:xfrm>
          <a:off x="0" y="1238024"/>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Use proper indexing – The Database Tuning Advisor index analysis.</a:t>
          </a:r>
          <a:endParaRPr lang="en-US" sz="2100" kern="1200" dirty="0"/>
        </a:p>
      </dsp:txBody>
      <dsp:txXfrm>
        <a:off x="26387" y="1264411"/>
        <a:ext cx="10827951" cy="487766"/>
      </dsp:txXfrm>
    </dsp:sp>
    <dsp:sp modelId="{C45A27D3-A74A-4105-909C-1EFE80AF5E82}">
      <dsp:nvSpPr>
        <dsp:cNvPr id="0" name=""/>
        <dsp:cNvSpPr/>
      </dsp:nvSpPr>
      <dsp:spPr>
        <a:xfrm>
          <a:off x="0" y="1839044"/>
          <a:ext cx="10880725"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Beware of the implicit transactions.</a:t>
          </a:r>
          <a:endParaRPr lang="en-US" sz="2100" kern="1200" dirty="0"/>
        </a:p>
      </dsp:txBody>
      <dsp:txXfrm>
        <a:off x="26387" y="1865431"/>
        <a:ext cx="10827951" cy="487766"/>
      </dsp:txXfrm>
    </dsp:sp>
    <dsp:sp modelId="{E24DD4A6-42AF-41E5-8451-97DB16678A96}">
      <dsp:nvSpPr>
        <dsp:cNvPr id="0" name=""/>
        <dsp:cNvSpPr/>
      </dsp:nvSpPr>
      <dsp:spPr>
        <a:xfrm>
          <a:off x="0" y="2440064"/>
          <a:ext cx="10880725"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Reduce the isolation level to lowest possible.</a:t>
          </a:r>
          <a:endParaRPr lang="en-US" sz="2100" kern="1200" dirty="0"/>
        </a:p>
      </dsp:txBody>
      <dsp:txXfrm>
        <a:off x="26387" y="2466451"/>
        <a:ext cx="10827951" cy="487766"/>
      </dsp:txXfrm>
    </dsp:sp>
    <dsp:sp modelId="{66491600-4129-4BB3-9180-C1B5BCB7C6B0}">
      <dsp:nvSpPr>
        <dsp:cNvPr id="0" name=""/>
        <dsp:cNvSpPr/>
      </dsp:nvSpPr>
      <dsp:spPr>
        <a:xfrm>
          <a:off x="0" y="30410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Locking hint, Index hint, Join hint.</a:t>
          </a:r>
          <a:endParaRPr lang="en-US" sz="2100" kern="1200" dirty="0"/>
        </a:p>
      </dsp:txBody>
      <dsp:txXfrm>
        <a:off x="26387" y="3067471"/>
        <a:ext cx="10827951" cy="487766"/>
      </dsp:txXfrm>
    </dsp:sp>
    <dsp:sp modelId="{1011F628-6F39-4477-91B6-98E1FAE787CF}">
      <dsp:nvSpPr>
        <dsp:cNvPr id="0" name=""/>
        <dsp:cNvSpPr/>
      </dsp:nvSpPr>
      <dsp:spPr>
        <a:xfrm>
          <a:off x="0" y="3642105"/>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Roll back when canceling;  Roll back on any error or timeout. </a:t>
          </a:r>
          <a:endParaRPr lang="en-US" sz="2100" kern="1200" dirty="0"/>
        </a:p>
      </dsp:txBody>
      <dsp:txXfrm>
        <a:off x="26387" y="3668492"/>
        <a:ext cx="10827951" cy="487766"/>
      </dsp:txXfrm>
    </dsp:sp>
    <dsp:sp modelId="{8934FD68-4F96-40B5-8777-0250AA4ADEFC}">
      <dsp:nvSpPr>
        <dsp:cNvPr id="0" name=""/>
        <dsp:cNvSpPr/>
      </dsp:nvSpPr>
      <dsp:spPr>
        <a:xfrm>
          <a:off x="0" y="4243125"/>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Apply a stress test at maximum projected user load before deployment.</a:t>
          </a:r>
          <a:endParaRPr lang="en-US" sz="2100" kern="1200" dirty="0"/>
        </a:p>
      </dsp:txBody>
      <dsp:txXfrm>
        <a:off x="26387" y="4269512"/>
        <a:ext cx="10827951" cy="4877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6D901-E016-4AF9-B949-AAF6EC26C98A}">
      <dsp:nvSpPr>
        <dsp:cNvPr id="0" name=""/>
        <dsp:cNvSpPr/>
      </dsp:nvSpPr>
      <dsp:spPr>
        <a:xfrm>
          <a:off x="0" y="489562"/>
          <a:ext cx="6296005"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Two or more processes are waiting for one another to obtain locked resources</a:t>
          </a:r>
          <a:endParaRPr lang="en-US" sz="2400" kern="1200" dirty="0"/>
        </a:p>
      </dsp:txBody>
      <dsp:txXfrm>
        <a:off x="59399" y="548961"/>
        <a:ext cx="6177207" cy="1098002"/>
      </dsp:txXfrm>
    </dsp:sp>
    <dsp:sp modelId="{2F701B0A-5274-473C-9EA2-C3AF66B9E99B}">
      <dsp:nvSpPr>
        <dsp:cNvPr id="0" name=""/>
        <dsp:cNvSpPr/>
      </dsp:nvSpPr>
      <dsp:spPr>
        <a:xfrm>
          <a:off x="0" y="1706362"/>
          <a:ext cx="6296005"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9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Transaction 1 </a:t>
          </a:r>
          <a:r>
            <a:rPr lang="en-US" sz="2000" b="1" kern="1200" baseline="0" dirty="0"/>
            <a:t>holds</a:t>
          </a:r>
          <a:r>
            <a:rPr lang="en-US" sz="2000" kern="1200" baseline="0" dirty="0"/>
            <a:t> a lock on the </a:t>
          </a:r>
          <a:r>
            <a:rPr lang="en-US" sz="2000" u="sng" kern="1200" baseline="0" dirty="0"/>
            <a:t>Supplier table </a:t>
          </a:r>
          <a:r>
            <a:rPr lang="en-US" sz="2000" kern="1200" baseline="0" dirty="0"/>
            <a:t>and </a:t>
          </a:r>
          <a:r>
            <a:rPr lang="en-US" sz="2000" b="1" kern="1200" baseline="0" dirty="0"/>
            <a:t>requires</a:t>
          </a:r>
          <a:r>
            <a:rPr lang="en-US" sz="2000" kern="1200" baseline="0" dirty="0"/>
            <a:t> </a:t>
          </a:r>
          <a:r>
            <a:rPr lang="en-US" sz="2000" b="1" kern="1200" baseline="0" dirty="0"/>
            <a:t>a lock </a:t>
          </a:r>
          <a:r>
            <a:rPr lang="en-US" sz="2000" kern="1200" baseline="0" dirty="0"/>
            <a:t>on the </a:t>
          </a:r>
          <a:r>
            <a:rPr lang="en-US" sz="2000" u="sng" kern="1200" baseline="0" dirty="0"/>
            <a:t>Part table</a:t>
          </a:r>
          <a:r>
            <a:rPr lang="en-US" sz="2000" kern="1200" baseline="0" dirty="0"/>
            <a:t>. </a:t>
          </a:r>
          <a:endParaRPr lang="en-US" sz="2000" kern="1200" dirty="0"/>
        </a:p>
        <a:p>
          <a:pPr marL="228600" lvl="1" indent="-228600" algn="l" defTabSz="889000">
            <a:lnSpc>
              <a:spcPct val="90000"/>
            </a:lnSpc>
            <a:spcBef>
              <a:spcPct val="0"/>
            </a:spcBef>
            <a:spcAft>
              <a:spcPct val="20000"/>
            </a:spcAft>
            <a:buChar char="•"/>
          </a:pPr>
          <a:r>
            <a:rPr lang="en-US" sz="2000" kern="1200" baseline="0" dirty="0"/>
            <a:t>Transaction 2 </a:t>
          </a:r>
          <a:r>
            <a:rPr lang="en-US" sz="2000" b="1" kern="1200" baseline="0" dirty="0"/>
            <a:t>holds</a:t>
          </a:r>
          <a:r>
            <a:rPr lang="en-US" sz="2000" kern="1200" baseline="0" dirty="0"/>
            <a:t> a lock on the </a:t>
          </a:r>
          <a:r>
            <a:rPr lang="en-US" sz="2000" u="sng" kern="1200" baseline="0" dirty="0"/>
            <a:t>Part table </a:t>
          </a:r>
          <a:r>
            <a:rPr lang="en-US" sz="2000" kern="1200" baseline="0" dirty="0"/>
            <a:t>and </a:t>
          </a:r>
          <a:r>
            <a:rPr lang="en-US" sz="2000" b="1" kern="1200" baseline="0" dirty="0"/>
            <a:t>wants a lock</a:t>
          </a:r>
          <a:r>
            <a:rPr lang="en-US" sz="2000" kern="1200" baseline="0" dirty="0"/>
            <a:t> on the </a:t>
          </a:r>
          <a:r>
            <a:rPr lang="en-US" sz="2000" u="sng" kern="1200" baseline="0" dirty="0"/>
            <a:t>Supplier table</a:t>
          </a:r>
          <a:endParaRPr lang="en-US" sz="2000" kern="1200" dirty="0"/>
        </a:p>
        <a:p>
          <a:pPr marL="228600" lvl="1" indent="-228600" algn="l" defTabSz="889000">
            <a:lnSpc>
              <a:spcPct val="90000"/>
            </a:lnSpc>
            <a:spcBef>
              <a:spcPct val="0"/>
            </a:spcBef>
            <a:spcAft>
              <a:spcPct val="20000"/>
            </a:spcAft>
            <a:buChar char="•"/>
          </a:pPr>
          <a:r>
            <a:rPr lang="en-US" sz="2000" kern="1200" baseline="0" dirty="0"/>
            <a:t>Both tasks cannot continue until a resource is available and the resources cannot be released until a task </a:t>
          </a:r>
          <a:r>
            <a:rPr lang="en-US" sz="2000" b="0" i="0" kern="1200" dirty="0"/>
            <a:t>continues</a:t>
          </a:r>
          <a:r>
            <a:rPr lang="en-US" sz="2000" kern="1200" baseline="0" dirty="0"/>
            <a:t>, and therefore a deadlock state exists</a:t>
          </a:r>
          <a:endParaRPr lang="en-US" sz="2000" kern="1200" dirty="0"/>
        </a:p>
      </dsp:txBody>
      <dsp:txXfrm>
        <a:off x="0" y="1706362"/>
        <a:ext cx="6296005" cy="26237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66C44-15DE-4843-83B0-FB9F5F0A0A1C}">
      <dsp:nvSpPr>
        <dsp:cNvPr id="0" name=""/>
        <dsp:cNvSpPr/>
      </dsp:nvSpPr>
      <dsp:spPr>
        <a:xfrm>
          <a:off x="0" y="9299"/>
          <a:ext cx="10880725"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Lock monitor thread periodically perform deadlock detection in SQL Server.</a:t>
          </a:r>
          <a:endParaRPr lang="en-US" sz="2400" kern="1200" dirty="0"/>
        </a:p>
      </dsp:txBody>
      <dsp:txXfrm>
        <a:off x="42950" y="52249"/>
        <a:ext cx="10794825" cy="793940"/>
      </dsp:txXfrm>
    </dsp:sp>
    <dsp:sp modelId="{CE40A084-1F17-4281-8892-628A9B527DDC}">
      <dsp:nvSpPr>
        <dsp:cNvPr id="0" name=""/>
        <dsp:cNvSpPr/>
      </dsp:nvSpPr>
      <dsp:spPr>
        <a:xfrm>
          <a:off x="0" y="1024499"/>
          <a:ext cx="10880725" cy="8798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1222,1204.</a:t>
          </a:r>
          <a:endParaRPr lang="en-US" sz="2400" kern="1200" dirty="0"/>
        </a:p>
      </dsp:txBody>
      <dsp:txXfrm>
        <a:off x="42950" y="1067449"/>
        <a:ext cx="10794825" cy="793940"/>
      </dsp:txXfrm>
    </dsp:sp>
    <dsp:sp modelId="{D7247852-11B2-40BF-BE5F-8E3D7C233DCC}">
      <dsp:nvSpPr>
        <dsp:cNvPr id="0" name=""/>
        <dsp:cNvSpPr/>
      </dsp:nvSpPr>
      <dsp:spPr>
        <a:xfrm>
          <a:off x="0" y="2039699"/>
          <a:ext cx="10880725" cy="8798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Deadlocks are captured by the system health event session.</a:t>
          </a:r>
          <a:endParaRPr lang="en-US" sz="2400" kern="1200" dirty="0"/>
        </a:p>
      </dsp:txBody>
      <dsp:txXfrm>
        <a:off x="42950" y="2082649"/>
        <a:ext cx="10794825" cy="793940"/>
      </dsp:txXfrm>
    </dsp:sp>
    <dsp:sp modelId="{7F7332E1-F1C8-4D54-8E57-A847E37A5A8E}">
      <dsp:nvSpPr>
        <dsp:cNvPr id="0" name=""/>
        <dsp:cNvSpPr/>
      </dsp:nvSpPr>
      <dsp:spPr>
        <a:xfrm>
          <a:off x="0" y="3054900"/>
          <a:ext cx="10880725" cy="879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Deadlock occurs, SQL server returns 1205 error code to application.</a:t>
          </a:r>
          <a:endParaRPr lang="en-US" sz="2400" kern="1200" dirty="0"/>
        </a:p>
      </dsp:txBody>
      <dsp:txXfrm>
        <a:off x="42950" y="3097850"/>
        <a:ext cx="10794825" cy="793940"/>
      </dsp:txXfrm>
    </dsp:sp>
    <dsp:sp modelId="{EA9008CC-9376-4C18-AD19-5791C3576BF3}">
      <dsp:nvSpPr>
        <dsp:cNvPr id="0" name=""/>
        <dsp:cNvSpPr/>
      </dsp:nvSpPr>
      <dsp:spPr>
        <a:xfrm>
          <a:off x="0" y="3934740"/>
          <a:ext cx="1088072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Applications should use retry logic.</a:t>
          </a:r>
          <a:endParaRPr lang="en-US" sz="2400" kern="1200" dirty="0"/>
        </a:p>
        <a:p>
          <a:pPr marL="228600" lvl="1" indent="-228600" algn="l" defTabSz="1066800">
            <a:lnSpc>
              <a:spcPct val="90000"/>
            </a:lnSpc>
            <a:spcBef>
              <a:spcPct val="0"/>
            </a:spcBef>
            <a:spcAft>
              <a:spcPct val="20000"/>
            </a:spcAft>
            <a:buChar char="•"/>
          </a:pPr>
          <a:r>
            <a:rPr lang="en-US" sz="2400" kern="1200" baseline="0" dirty="0"/>
            <a:t>Check for 1205 error code to resubmit the transaction.</a:t>
          </a:r>
          <a:endParaRPr lang="en-US" sz="2400" kern="1200" dirty="0"/>
        </a:p>
      </dsp:txBody>
      <dsp:txXfrm>
        <a:off x="0" y="3934740"/>
        <a:ext cx="10880725" cy="8756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77BEC-E8C2-4F88-A388-3787E296C939}">
      <dsp:nvSpPr>
        <dsp:cNvPr id="0" name=""/>
        <dsp:cNvSpPr/>
      </dsp:nvSpPr>
      <dsp:spPr>
        <a:xfrm>
          <a:off x="2" y="0"/>
          <a:ext cx="10880719" cy="4819650"/>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 modelId="{2DC26520-AA7B-4640-B497-A03AE4462517}">
      <dsp:nvSpPr>
        <dsp:cNvPr id="0" name=""/>
        <dsp:cNvSpPr/>
      </dsp:nvSpPr>
      <dsp:spPr>
        <a:xfrm>
          <a:off x="3808253" y="325470"/>
          <a:ext cx="3264217" cy="416870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System Health Session</a:t>
          </a:r>
          <a:endParaRPr lang="en-US" sz="2400" kern="1200" dirty="0"/>
        </a:p>
        <a:p>
          <a:pPr marL="228600" lvl="1" indent="-228600" algn="l" defTabSz="889000">
            <a:lnSpc>
              <a:spcPct val="90000"/>
            </a:lnSpc>
            <a:spcBef>
              <a:spcPct val="0"/>
            </a:spcBef>
            <a:spcAft>
              <a:spcPct val="15000"/>
            </a:spcAft>
            <a:buNone/>
          </a:pPr>
          <a:r>
            <a:rPr lang="en-US" sz="2000" kern="1200" baseline="0" dirty="0"/>
            <a:t>xml_deadlock_report</a:t>
          </a:r>
          <a:endParaRPr lang="en-US" sz="2000" kern="1200" dirty="0"/>
        </a:p>
      </dsp:txBody>
      <dsp:txXfrm>
        <a:off x="3967599" y="484816"/>
        <a:ext cx="2945525" cy="38500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C5BE4-3413-4B3B-90AA-709C0C8D01A8}">
      <dsp:nvSpPr>
        <dsp:cNvPr id="0" name=""/>
        <dsp:cNvSpPr/>
      </dsp:nvSpPr>
      <dsp:spPr>
        <a:xfrm>
          <a:off x="0" y="66733"/>
          <a:ext cx="10880726"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Use Trace Flag 1222 or 1204 to write deadlock information in SQL Server Error log.</a:t>
          </a:r>
          <a:endParaRPr lang="en-US" sz="2300" kern="1200" dirty="0"/>
        </a:p>
      </dsp:txBody>
      <dsp:txXfrm>
        <a:off x="28900" y="95633"/>
        <a:ext cx="10822926" cy="5342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33F28-145A-439F-83A4-6AF84C970C3B}">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SQL Server automatically selects the transaction that is the cheapest to roll back.</a:t>
          </a:r>
          <a:endParaRPr lang="en-US" sz="2300" kern="1200" dirty="0"/>
        </a:p>
      </dsp:txBody>
      <dsp:txXfrm>
        <a:off x="0" y="199677"/>
        <a:ext cx="3400226" cy="2040135"/>
      </dsp:txXfrm>
    </dsp:sp>
    <dsp:sp modelId="{B430E5C7-AC55-4670-84E8-6FA26DE1BCB6}">
      <dsp:nvSpPr>
        <dsp:cNvPr id="0" name=""/>
        <dsp:cNvSpPr/>
      </dsp:nvSpPr>
      <dsp:spPr>
        <a:xfrm>
          <a:off x="3740249" y="199677"/>
          <a:ext cx="3400226" cy="2040135"/>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SET DEADLOCK_PRIORITY to change the likelihood of a batch being chosen as a victim.</a:t>
          </a:r>
          <a:endParaRPr lang="en-US" sz="2300" kern="1200" dirty="0"/>
        </a:p>
      </dsp:txBody>
      <dsp:txXfrm>
        <a:off x="3740249" y="199677"/>
        <a:ext cx="3400226" cy="2040135"/>
      </dsp:txXfrm>
    </dsp:sp>
    <dsp:sp modelId="{4B8B6BF5-5A45-49EE-89BA-9D4C7695037B}">
      <dsp:nvSpPr>
        <dsp:cNvPr id="0" name=""/>
        <dsp:cNvSpPr/>
      </dsp:nvSpPr>
      <dsp:spPr>
        <a:xfrm>
          <a:off x="7480498" y="199677"/>
          <a:ext cx="3400226" cy="2040135"/>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Access the resources in the same order.</a:t>
          </a:r>
          <a:endParaRPr lang="en-US" sz="2300" kern="1200" dirty="0"/>
        </a:p>
      </dsp:txBody>
      <dsp:txXfrm>
        <a:off x="7480498" y="199677"/>
        <a:ext cx="3400226" cy="2040135"/>
      </dsp:txXfrm>
    </dsp:sp>
    <dsp:sp modelId="{4A9B670D-CDEC-4AC8-91A6-CDD261812236}">
      <dsp:nvSpPr>
        <dsp:cNvPr id="0" name=""/>
        <dsp:cNvSpPr/>
      </dsp:nvSpPr>
      <dsp:spPr>
        <a:xfrm>
          <a:off x="1870124" y="2579836"/>
          <a:ext cx="3400226" cy="2040135"/>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Make the transactions simple and shorten the length of the transactions.</a:t>
          </a:r>
          <a:endParaRPr lang="en-US" sz="2300" kern="1200" dirty="0"/>
        </a:p>
      </dsp:txBody>
      <dsp:txXfrm>
        <a:off x="1870124" y="2579836"/>
        <a:ext cx="3400226" cy="2040135"/>
      </dsp:txXfrm>
    </dsp:sp>
    <dsp:sp modelId="{5A19B7D9-53A4-434B-A004-6760CF8C8B5D}">
      <dsp:nvSpPr>
        <dsp:cNvPr id="0" name=""/>
        <dsp:cNvSpPr/>
      </dsp:nvSpPr>
      <dsp:spPr>
        <a:xfrm>
          <a:off x="5610373" y="2579836"/>
          <a:ext cx="3400226" cy="20401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error handlers to capture deadlocks.</a:t>
          </a:r>
          <a:endParaRPr lang="en-US" sz="2300" kern="1200" dirty="0"/>
        </a:p>
      </dsp:txBody>
      <dsp:txXfrm>
        <a:off x="5610373" y="2579836"/>
        <a:ext cx="3400226" cy="2040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17321"/>
          <a:ext cx="1088072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37467" y="54788"/>
        <a:ext cx="10805789" cy="692586"/>
      </dsp:txXfrm>
    </dsp:sp>
    <dsp:sp modelId="{2A62F114-3965-44AC-AE8E-1C7C4F243D39}">
      <dsp:nvSpPr>
        <dsp:cNvPr id="0" name=""/>
        <dsp:cNvSpPr/>
      </dsp:nvSpPr>
      <dsp:spPr>
        <a:xfrm>
          <a:off x="0" y="784841"/>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784841"/>
        <a:ext cx="10880723" cy="806265"/>
      </dsp:txXfrm>
    </dsp:sp>
    <dsp:sp modelId="{264F40D0-A7D0-460C-8850-834FB3F3E3EF}">
      <dsp:nvSpPr>
        <dsp:cNvPr id="0" name=""/>
        <dsp:cNvSpPr/>
      </dsp:nvSpPr>
      <dsp:spPr>
        <a:xfrm>
          <a:off x="0" y="1591106"/>
          <a:ext cx="1088072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37467" y="1628573"/>
        <a:ext cx="10805789" cy="692586"/>
      </dsp:txXfrm>
    </dsp:sp>
    <dsp:sp modelId="{8138CB3C-EF72-46AF-AF3F-5CA91D381467}">
      <dsp:nvSpPr>
        <dsp:cNvPr id="0" name=""/>
        <dsp:cNvSpPr/>
      </dsp:nvSpPr>
      <dsp:spPr>
        <a:xfrm>
          <a:off x="0" y="2358626"/>
          <a:ext cx="10880723" cy="86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1155700">
            <a:lnSpc>
              <a:spcPct val="90000"/>
            </a:lnSpc>
            <a:spcBef>
              <a:spcPct val="0"/>
            </a:spcBef>
            <a:spcAft>
              <a:spcPct val="20000"/>
            </a:spcAft>
            <a:buNone/>
          </a:pPr>
          <a:r>
            <a:rPr lang="en-US" sz="2600" kern="1200" dirty="0"/>
            <a:t>Transaction is explicitly defined with a BEGIN TRANSACTION and COMMIT TRANSACTION statement.</a:t>
          </a:r>
        </a:p>
      </dsp:txBody>
      <dsp:txXfrm>
        <a:off x="0" y="2358626"/>
        <a:ext cx="10880723" cy="869917"/>
      </dsp:txXfrm>
    </dsp:sp>
    <dsp:sp modelId="{5DF5FE24-4774-4F6A-B7C9-C52175E6BAE6}">
      <dsp:nvSpPr>
        <dsp:cNvPr id="0" name=""/>
        <dsp:cNvSpPr/>
      </dsp:nvSpPr>
      <dsp:spPr>
        <a:xfrm>
          <a:off x="0" y="3228543"/>
          <a:ext cx="1088072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37467" y="3266010"/>
        <a:ext cx="10805789" cy="692586"/>
      </dsp:txXfrm>
    </dsp:sp>
    <dsp:sp modelId="{D228669B-809F-4FF4-983F-C326EB7C8750}">
      <dsp:nvSpPr>
        <dsp:cNvPr id="0" name=""/>
        <dsp:cNvSpPr/>
      </dsp:nvSpPr>
      <dsp:spPr>
        <a:xfrm>
          <a:off x="0" y="3996063"/>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996063"/>
        <a:ext cx="10880723" cy="806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05AB-F2AE-43B9-BCBA-5D5C084AA277}">
      <dsp:nvSpPr>
        <dsp:cNvPr id="0" name=""/>
        <dsp:cNvSpPr/>
      </dsp:nvSpPr>
      <dsp:spPr>
        <a:xfrm>
          <a:off x="0" y="29616"/>
          <a:ext cx="10880725"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statement is either committed or rolled back automatically upon completion. </a:t>
          </a:r>
        </a:p>
      </dsp:txBody>
      <dsp:txXfrm>
        <a:off x="30157" y="59773"/>
        <a:ext cx="10820411" cy="557446"/>
      </dsp:txXfrm>
    </dsp:sp>
    <dsp:sp modelId="{4A7C77B9-2015-46EC-AE8E-5C6CE5EC760B}">
      <dsp:nvSpPr>
        <dsp:cNvPr id="0" name=""/>
        <dsp:cNvSpPr/>
      </dsp:nvSpPr>
      <dsp:spPr>
        <a:xfrm>
          <a:off x="0" y="742416"/>
          <a:ext cx="10880725" cy="61776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syntax error will result in a batch terminating error.</a:t>
          </a:r>
        </a:p>
      </dsp:txBody>
      <dsp:txXfrm>
        <a:off x="30157" y="772573"/>
        <a:ext cx="10820411" cy="557446"/>
      </dsp:txXfrm>
    </dsp:sp>
    <dsp:sp modelId="{BCEDD40F-B000-4F99-8B59-84B5689494FB}">
      <dsp:nvSpPr>
        <dsp:cNvPr id="0" name=""/>
        <dsp:cNvSpPr/>
      </dsp:nvSpPr>
      <dsp:spPr>
        <a:xfrm>
          <a:off x="0" y="136017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will stop the entire batch from being executed.</a:t>
          </a:r>
        </a:p>
      </dsp:txBody>
      <dsp:txXfrm>
        <a:off x="0" y="1360176"/>
        <a:ext cx="10880725" cy="546480"/>
      </dsp:txXfrm>
    </dsp:sp>
    <dsp:sp modelId="{584F3C90-7C68-4C6B-A49A-D8991FE0E732}">
      <dsp:nvSpPr>
        <dsp:cNvPr id="0" name=""/>
        <dsp:cNvSpPr/>
      </dsp:nvSpPr>
      <dsp:spPr>
        <a:xfrm>
          <a:off x="0" y="1906656"/>
          <a:ext cx="10880725" cy="61776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run-time error will result in a statement terminating error.</a:t>
          </a:r>
        </a:p>
      </dsp:txBody>
      <dsp:txXfrm>
        <a:off x="30157" y="1936813"/>
        <a:ext cx="10820411" cy="557446"/>
      </dsp:txXfrm>
    </dsp:sp>
    <dsp:sp modelId="{E57EF1F7-E361-48D9-8A86-E88FF253FA34}">
      <dsp:nvSpPr>
        <dsp:cNvPr id="0" name=""/>
        <dsp:cNvSpPr/>
      </dsp:nvSpPr>
      <dsp:spPr>
        <a:xfrm>
          <a:off x="0" y="252441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might allow part of the batch to commit.</a:t>
          </a:r>
        </a:p>
      </dsp:txBody>
      <dsp:txXfrm>
        <a:off x="0" y="2524416"/>
        <a:ext cx="10880725" cy="546480"/>
      </dsp:txXfrm>
    </dsp:sp>
    <dsp:sp modelId="{6E47B004-2D7F-4852-9C58-AD6957926EB3}">
      <dsp:nvSpPr>
        <dsp:cNvPr id="0" name=""/>
        <dsp:cNvSpPr/>
      </dsp:nvSpPr>
      <dsp:spPr>
        <a:xfrm>
          <a:off x="0" y="3070897"/>
          <a:ext cx="10880725" cy="61776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Database engine operates in autocommit until started an explicit transaction</a:t>
          </a:r>
        </a:p>
      </dsp:txBody>
      <dsp:txXfrm>
        <a:off x="30157" y="3101054"/>
        <a:ext cx="10820411" cy="557446"/>
      </dsp:txXfrm>
    </dsp:sp>
    <dsp:sp modelId="{14BFC39C-F540-434A-B663-DEDA45735C64}">
      <dsp:nvSpPr>
        <dsp:cNvPr id="0" name=""/>
        <dsp:cNvSpPr/>
      </dsp:nvSpPr>
      <dsp:spPr>
        <a:xfrm>
          <a:off x="0" y="3783697"/>
          <a:ext cx="10880725" cy="61776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XACT_ABORT ON converts statement into batch terminating errors</a:t>
          </a:r>
        </a:p>
      </dsp:txBody>
      <dsp:txXfrm>
        <a:off x="30157" y="3813854"/>
        <a:ext cx="10820411" cy="557446"/>
      </dsp:txXfrm>
    </dsp:sp>
    <dsp:sp modelId="{5C24F798-63E8-4F2D-A6C9-D9791365492A}">
      <dsp:nvSpPr>
        <dsp:cNvPr id="0" name=""/>
        <dsp:cNvSpPr/>
      </dsp:nvSpPr>
      <dsp:spPr>
        <a:xfrm>
          <a:off x="0" y="4496497"/>
          <a:ext cx="10880725" cy="6177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Compilation errors not affected by XACT_ABORT ON</a:t>
          </a:r>
        </a:p>
      </dsp:txBody>
      <dsp:txXfrm>
        <a:off x="30157" y="4526654"/>
        <a:ext cx="10820411"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B23A6-4BA1-484E-B949-B0ACCF15C5DD}">
      <dsp:nvSpPr>
        <dsp:cNvPr id="0" name=""/>
        <dsp:cNvSpPr/>
      </dsp:nvSpPr>
      <dsp:spPr>
        <a:xfrm>
          <a:off x="0" y="238484"/>
          <a:ext cx="11199012"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C1884-33DF-4460-9F8D-42B9A0E45C52}">
      <dsp:nvSpPr>
        <dsp:cNvPr id="0" name=""/>
        <dsp:cNvSpPr/>
      </dsp:nvSpPr>
      <dsp:spPr>
        <a:xfrm>
          <a:off x="551201" y="2324"/>
          <a:ext cx="10642882"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Begins with the BEGIN TRANSACTION statement</a:t>
          </a:r>
          <a:endParaRPr lang="en-US" sz="2400" kern="1200" dirty="0"/>
        </a:p>
      </dsp:txBody>
      <dsp:txXfrm>
        <a:off x="574258" y="25381"/>
        <a:ext cx="10596768" cy="426206"/>
      </dsp:txXfrm>
    </dsp:sp>
    <dsp:sp modelId="{1EF07366-0B18-44AC-B7AC-08FAB19B5C62}">
      <dsp:nvSpPr>
        <dsp:cNvPr id="0" name=""/>
        <dsp:cNvSpPr/>
      </dsp:nvSpPr>
      <dsp:spPr>
        <a:xfrm>
          <a:off x="0" y="964244"/>
          <a:ext cx="11199012" cy="403200"/>
        </a:xfrm>
        <a:prstGeom prst="rect">
          <a:avLst/>
        </a:prstGeom>
        <a:solidFill>
          <a:schemeClr val="lt1">
            <a:alpha val="90000"/>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F9B72-EA67-4290-B3AF-3AF59E51B109}">
      <dsp:nvSpPr>
        <dsp:cNvPr id="0" name=""/>
        <dsp:cNvSpPr/>
      </dsp:nvSpPr>
      <dsp:spPr>
        <a:xfrm>
          <a:off x="533156" y="728085"/>
          <a:ext cx="10663111" cy="472320"/>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can be started with a mark</a:t>
          </a:r>
          <a:endParaRPr lang="en-US" sz="2400" kern="1200" dirty="0"/>
        </a:p>
      </dsp:txBody>
      <dsp:txXfrm>
        <a:off x="556213" y="751142"/>
        <a:ext cx="10616997" cy="426206"/>
      </dsp:txXfrm>
    </dsp:sp>
    <dsp:sp modelId="{934B6BF0-02BA-4C9C-BFF8-A6A69FD63CAC}">
      <dsp:nvSpPr>
        <dsp:cNvPr id="0" name=""/>
        <dsp:cNvSpPr/>
      </dsp:nvSpPr>
      <dsp:spPr>
        <a:xfrm>
          <a:off x="0" y="1690004"/>
          <a:ext cx="11199012" cy="4032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AC7AE-B20D-4E2B-9EF0-1D48D8AEDC2F}">
      <dsp:nvSpPr>
        <dsp:cNvPr id="0" name=""/>
        <dsp:cNvSpPr/>
      </dsp:nvSpPr>
      <dsp:spPr>
        <a:xfrm>
          <a:off x="538077" y="1453845"/>
          <a:ext cx="10654118" cy="4723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have one or more statements</a:t>
          </a:r>
          <a:endParaRPr lang="en-US" sz="2400" kern="1200" dirty="0"/>
        </a:p>
      </dsp:txBody>
      <dsp:txXfrm>
        <a:off x="561134" y="1476902"/>
        <a:ext cx="10608004" cy="426206"/>
      </dsp:txXfrm>
    </dsp:sp>
    <dsp:sp modelId="{60F9DB79-16DB-4146-9F5D-AF2E8E1F4195}">
      <dsp:nvSpPr>
        <dsp:cNvPr id="0" name=""/>
        <dsp:cNvSpPr/>
      </dsp:nvSpPr>
      <dsp:spPr>
        <a:xfrm>
          <a:off x="0" y="2415764"/>
          <a:ext cx="11199012" cy="743400"/>
        </a:xfrm>
        <a:prstGeom prst="rect">
          <a:avLst/>
        </a:prstGeom>
        <a:solidFill>
          <a:schemeClr val="lt1">
            <a:alpha val="90000"/>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using COMMIT TRANSACTION or ROLLBACK TRANSACTION</a:t>
          </a:r>
          <a:endParaRPr lang="en-US" sz="1800" kern="1200" dirty="0"/>
        </a:p>
      </dsp:txBody>
      <dsp:txXfrm>
        <a:off x="0" y="2415764"/>
        <a:ext cx="11199012" cy="743400"/>
      </dsp:txXfrm>
    </dsp:sp>
    <dsp:sp modelId="{2CF3F87D-8AB4-4A86-8A38-7E38B9255551}">
      <dsp:nvSpPr>
        <dsp:cNvPr id="0" name=""/>
        <dsp:cNvSpPr/>
      </dsp:nvSpPr>
      <dsp:spPr>
        <a:xfrm>
          <a:off x="550654" y="2179604"/>
          <a:ext cx="10647202" cy="472320"/>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Need to explicitly commit or rollback the transaction </a:t>
          </a:r>
          <a:endParaRPr lang="en-US" sz="2400" kern="1200" dirty="0"/>
        </a:p>
      </dsp:txBody>
      <dsp:txXfrm>
        <a:off x="573711" y="2202661"/>
        <a:ext cx="10601088" cy="426206"/>
      </dsp:txXfrm>
    </dsp:sp>
    <dsp:sp modelId="{E132D200-DFFC-4D33-8DFA-5440B5DEB493}">
      <dsp:nvSpPr>
        <dsp:cNvPr id="0" name=""/>
        <dsp:cNvSpPr/>
      </dsp:nvSpPr>
      <dsp:spPr>
        <a:xfrm>
          <a:off x="0" y="3481725"/>
          <a:ext cx="11199012" cy="13356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SAVE TRANSACTION &lt;savepoint_name&gt;– to rollback a transaction to named Point</a:t>
          </a:r>
          <a:endParaRPr lang="en-US" sz="1800" kern="1200" dirty="0"/>
        </a:p>
        <a:p>
          <a:pPr marL="171450" lvl="1" indent="-171450" algn="l" defTabSz="800100">
            <a:lnSpc>
              <a:spcPct val="90000"/>
            </a:lnSpc>
            <a:spcBef>
              <a:spcPct val="0"/>
            </a:spcBef>
            <a:spcAft>
              <a:spcPct val="15000"/>
            </a:spcAft>
            <a:buChar char="•"/>
          </a:pPr>
          <a:r>
            <a:rPr lang="en-US" sz="1800" b="0" i="0" kern="1200"/>
            <a:t>BEGIN TRANSACTION &lt;transaction_name&gt;</a:t>
          </a:r>
          <a:r>
            <a:rPr lang="en-US" sz="1800" kern="1200" baseline="0"/>
            <a:t>WITH MARK [ '</a:t>
          </a:r>
          <a:r>
            <a:rPr lang="en-US" sz="1800" i="1" kern="1200" baseline="0"/>
            <a:t>description</a:t>
          </a:r>
          <a:r>
            <a:rPr lang="en-US" sz="1800" kern="1200" baseline="0"/>
            <a:t>’ ] – to specify transaction marked in log</a:t>
          </a:r>
          <a:endParaRPr lang="en-US" sz="1800" kern="1200" dirty="0"/>
        </a:p>
      </dsp:txBody>
      <dsp:txXfrm>
        <a:off x="0" y="3481725"/>
        <a:ext cx="11199012" cy="1335600"/>
      </dsp:txXfrm>
    </dsp:sp>
    <dsp:sp modelId="{840C7312-A838-404A-AE28-35E28197F07D}">
      <dsp:nvSpPr>
        <dsp:cNvPr id="0" name=""/>
        <dsp:cNvSpPr/>
      </dsp:nvSpPr>
      <dsp:spPr>
        <a:xfrm>
          <a:off x="533156" y="3245565"/>
          <a:ext cx="10663111"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also use </a:t>
          </a:r>
          <a:endParaRPr lang="en-US" sz="2400" kern="1200" dirty="0"/>
        </a:p>
      </dsp:txBody>
      <dsp:txXfrm>
        <a:off x="556213" y="3268622"/>
        <a:ext cx="10616997"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6D71D-F3FC-443D-9C53-E87C858DC355}">
      <dsp:nvSpPr>
        <dsp:cNvPr id="0" name=""/>
        <dsp:cNvSpPr/>
      </dsp:nvSpPr>
      <dsp:spPr>
        <a:xfrm>
          <a:off x="0" y="5655"/>
          <a:ext cx="10880725"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Equivalent to an unseen BEGIN TRANSACTION being executed</a:t>
          </a:r>
          <a:endParaRPr lang="en-US" sz="2000" kern="1200" dirty="0"/>
        </a:p>
      </dsp:txBody>
      <dsp:txXfrm>
        <a:off x="37467" y="43122"/>
        <a:ext cx="10805791" cy="692586"/>
      </dsp:txXfrm>
    </dsp:sp>
    <dsp:sp modelId="{CC3593AF-6AC8-404D-B101-8A20DC32BE95}">
      <dsp:nvSpPr>
        <dsp:cNvPr id="0" name=""/>
        <dsp:cNvSpPr/>
      </dsp:nvSpPr>
      <dsp:spPr>
        <a:xfrm>
          <a:off x="0" y="891255"/>
          <a:ext cx="10880725" cy="767520"/>
        </a:xfrm>
        <a:prstGeom prst="roundRect">
          <a:avLst/>
        </a:prstGeom>
        <a:solidFill>
          <a:schemeClr val="accent3">
            <a:hueOff val="403574"/>
            <a:satOff val="0"/>
            <a:lumOff val="2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Transaction starts automatically once first statement of a batch is received</a:t>
          </a:r>
          <a:endParaRPr lang="en-US" sz="2000" kern="1200" dirty="0"/>
        </a:p>
      </dsp:txBody>
      <dsp:txXfrm>
        <a:off x="37467" y="928722"/>
        <a:ext cx="10805791" cy="692586"/>
      </dsp:txXfrm>
    </dsp:sp>
    <dsp:sp modelId="{7308E5A1-D397-4A70-AED3-2722A2F33667}">
      <dsp:nvSpPr>
        <dsp:cNvPr id="0" name=""/>
        <dsp:cNvSpPr/>
      </dsp:nvSpPr>
      <dsp:spPr>
        <a:xfrm>
          <a:off x="0" y="1776855"/>
          <a:ext cx="10880725" cy="767520"/>
        </a:xfrm>
        <a:prstGeom prst="roundRect">
          <a:avLst/>
        </a:prstGeom>
        <a:solidFill>
          <a:schemeClr val="accent3">
            <a:hueOff val="807148"/>
            <a:satOff val="0"/>
            <a:lumOff val="4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SET IMPLICIT_TRANSACTIONS ON used at statement level</a:t>
          </a:r>
          <a:endParaRPr lang="en-US" sz="2000" kern="1200" dirty="0"/>
        </a:p>
      </dsp:txBody>
      <dsp:txXfrm>
        <a:off x="37467" y="1814322"/>
        <a:ext cx="10805791" cy="692586"/>
      </dsp:txXfrm>
    </dsp:sp>
    <dsp:sp modelId="{B79AD90E-E751-4099-BF55-875C26BD4B66}">
      <dsp:nvSpPr>
        <dsp:cNvPr id="0" name=""/>
        <dsp:cNvSpPr/>
      </dsp:nvSpPr>
      <dsp:spPr>
        <a:xfrm>
          <a:off x="0" y="2662455"/>
          <a:ext cx="10880725" cy="767520"/>
        </a:xfrm>
        <a:prstGeom prst="roundRect">
          <a:avLst/>
        </a:prstGeom>
        <a:solidFill>
          <a:schemeClr val="accent3">
            <a:hueOff val="1210722"/>
            <a:satOff val="0"/>
            <a:lumOff val="6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Enabled at Server level by using </a:t>
          </a:r>
          <a:r>
            <a:rPr lang="fr-FR" sz="2000" kern="1200" baseline="0" dirty="0"/>
            <a:t>sp_configure 'user options’ , 2 </a:t>
          </a:r>
          <a:endParaRPr lang="en-US" sz="2000" kern="1200" dirty="0"/>
        </a:p>
      </dsp:txBody>
      <dsp:txXfrm>
        <a:off x="37467" y="2699922"/>
        <a:ext cx="10805791" cy="692586"/>
      </dsp:txXfrm>
    </dsp:sp>
    <dsp:sp modelId="{36E17364-F45B-4AA3-BC11-1ADCD627AEA9}">
      <dsp:nvSpPr>
        <dsp:cNvPr id="0" name=""/>
        <dsp:cNvSpPr/>
      </dsp:nvSpPr>
      <dsp:spPr>
        <a:xfrm>
          <a:off x="0" y="3548055"/>
          <a:ext cx="10880725" cy="767520"/>
        </a:xfrm>
        <a:prstGeom prst="roundRect">
          <a:avLst/>
        </a:prstGeom>
        <a:solidFill>
          <a:schemeClr val="accent3">
            <a:hueOff val="1614296"/>
            <a:satOff val="0"/>
            <a:lumOff val="8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It can be symptom of severe blocking issues on the server</a:t>
          </a:r>
          <a:endParaRPr lang="en-US" sz="2000" kern="1200" dirty="0"/>
        </a:p>
      </dsp:txBody>
      <dsp:txXfrm>
        <a:off x="37467" y="3585522"/>
        <a:ext cx="10805791" cy="692586"/>
      </dsp:txXfrm>
    </dsp:sp>
    <dsp:sp modelId="{0FEAAD58-F04C-45EB-88F6-7C24EB8465D0}">
      <dsp:nvSpPr>
        <dsp:cNvPr id="0" name=""/>
        <dsp:cNvSpPr/>
      </dsp:nvSpPr>
      <dsp:spPr>
        <a:xfrm>
          <a:off x="0" y="4433655"/>
          <a:ext cx="10880725" cy="76752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Must use commit after SELECTs or DML, otherwise transaction remains open</a:t>
          </a:r>
          <a:endParaRPr lang="en-US" sz="2000" kern="1200" dirty="0"/>
        </a:p>
      </dsp:txBody>
      <dsp:txXfrm>
        <a:off x="37467" y="4471122"/>
        <a:ext cx="10805791"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BB217-5DC6-4C17-8E7D-3C8434EB1B2F}">
      <dsp:nvSpPr>
        <dsp:cNvPr id="0" name=""/>
        <dsp:cNvSpPr/>
      </dsp:nvSpPr>
      <dsp:spPr>
        <a:xfrm>
          <a:off x="0" y="37902"/>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Explicit transactions can be nested within another transaction</a:t>
          </a:r>
        </a:p>
      </dsp:txBody>
      <dsp:txXfrm>
        <a:off x="26387" y="64289"/>
        <a:ext cx="10827952" cy="487766"/>
      </dsp:txXfrm>
    </dsp:sp>
    <dsp:sp modelId="{FA472E4C-2522-4346-A8D5-B454E8795DE9}">
      <dsp:nvSpPr>
        <dsp:cNvPr id="0" name=""/>
        <dsp:cNvSpPr/>
      </dsp:nvSpPr>
      <dsp:spPr>
        <a:xfrm>
          <a:off x="0" y="638922"/>
          <a:ext cx="10880726" cy="5405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BEGIN TRANSACTION must have closing:</a:t>
          </a:r>
        </a:p>
      </dsp:txBody>
      <dsp:txXfrm>
        <a:off x="26387" y="665309"/>
        <a:ext cx="10827952" cy="487766"/>
      </dsp:txXfrm>
    </dsp:sp>
    <dsp:sp modelId="{FCCC4F8C-2863-4267-8A47-905BA1F62F63}">
      <dsp:nvSpPr>
        <dsp:cNvPr id="0" name=""/>
        <dsp:cNvSpPr/>
      </dsp:nvSpPr>
      <dsp:spPr>
        <a:xfrm>
          <a:off x="0" y="1179462"/>
          <a:ext cx="10880726"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COMMIT TRANSACTION or ROLLBACK TRANSACTION</a:t>
          </a:r>
        </a:p>
      </dsp:txBody>
      <dsp:txXfrm>
        <a:off x="0" y="1179462"/>
        <a:ext cx="10880726" cy="347760"/>
      </dsp:txXfrm>
    </dsp:sp>
    <dsp:sp modelId="{8D4A1329-9954-409F-A161-6A688E7B061B}">
      <dsp:nvSpPr>
        <dsp:cNvPr id="0" name=""/>
        <dsp:cNvSpPr/>
      </dsp:nvSpPr>
      <dsp:spPr>
        <a:xfrm>
          <a:off x="0" y="1527222"/>
          <a:ext cx="10880726" cy="5405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Use @@TRANCOUNT to determine the nesting level</a:t>
          </a:r>
          <a:endParaRPr lang="en-US" sz="2100" kern="1200" dirty="0"/>
        </a:p>
      </dsp:txBody>
      <dsp:txXfrm>
        <a:off x="26387" y="1553609"/>
        <a:ext cx="10827952" cy="487766"/>
      </dsp:txXfrm>
    </dsp:sp>
    <dsp:sp modelId="{DA4B1D51-1BE9-4852-9363-A8BB22DF8013}">
      <dsp:nvSpPr>
        <dsp:cNvPr id="0" name=""/>
        <dsp:cNvSpPr/>
      </dsp:nvSpPr>
      <dsp:spPr>
        <a:xfrm>
          <a:off x="0" y="2128242"/>
          <a:ext cx="10880726" cy="5405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Savepoints can be used to partially rollback a transaction</a:t>
          </a:r>
        </a:p>
      </dsp:txBody>
      <dsp:txXfrm>
        <a:off x="26387" y="2154629"/>
        <a:ext cx="10827952" cy="4877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1440-D399-43E5-B520-B4B70F08C09A}">
      <dsp:nvSpPr>
        <dsp:cNvPr id="0" name=""/>
        <dsp:cNvSpPr/>
      </dsp:nvSpPr>
      <dsp:spPr>
        <a:xfrm>
          <a:off x="0" y="17526"/>
          <a:ext cx="10880726"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Keep transactions as short as possible</a:t>
          </a:r>
          <a:endParaRPr lang="en-US" sz="2400" kern="1200" dirty="0"/>
        </a:p>
      </dsp:txBody>
      <dsp:txXfrm>
        <a:off x="30157" y="47683"/>
        <a:ext cx="10820412" cy="557445"/>
      </dsp:txXfrm>
    </dsp:sp>
    <dsp:sp modelId="{F6FA02FB-FEA6-4B10-978B-70072FEF2CF0}">
      <dsp:nvSpPr>
        <dsp:cNvPr id="0" name=""/>
        <dsp:cNvSpPr/>
      </dsp:nvSpPr>
      <dsp:spPr>
        <a:xfrm>
          <a:off x="0" y="635286"/>
          <a:ext cx="1088072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Do not require user input</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a transaction while browsing through data</a:t>
          </a:r>
          <a:endParaRPr lang="en-US" sz="1900" kern="1200" dirty="0"/>
        </a:p>
        <a:p>
          <a:pPr marL="171450" lvl="1" indent="-171450" algn="l" defTabSz="844550">
            <a:lnSpc>
              <a:spcPct val="90000"/>
            </a:lnSpc>
            <a:spcBef>
              <a:spcPct val="0"/>
            </a:spcBef>
            <a:spcAft>
              <a:spcPct val="20000"/>
            </a:spcAft>
            <a:buChar char="•"/>
          </a:pPr>
          <a:r>
            <a:rPr lang="en-US" sz="1900" kern="1200" baseline="0" dirty="0"/>
            <a:t>Access the least amount of data possible</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the transaction before it is required</a:t>
          </a:r>
          <a:endParaRPr lang="en-US" sz="1900" kern="1200" dirty="0"/>
        </a:p>
        <a:p>
          <a:pPr marL="171450" lvl="1" indent="-171450" algn="l" defTabSz="844550">
            <a:lnSpc>
              <a:spcPct val="90000"/>
            </a:lnSpc>
            <a:spcBef>
              <a:spcPct val="0"/>
            </a:spcBef>
            <a:spcAft>
              <a:spcPct val="20000"/>
            </a:spcAft>
            <a:buChar char="•"/>
          </a:pPr>
          <a:r>
            <a:rPr lang="en-US" sz="1900" kern="1200" baseline="0" dirty="0"/>
            <a:t>Ensure that appropriate indexing is in place </a:t>
          </a:r>
          <a:endParaRPr lang="en-US" sz="1900" kern="1200" dirty="0"/>
        </a:p>
      </dsp:txBody>
      <dsp:txXfrm>
        <a:off x="0" y="635286"/>
        <a:ext cx="10880726" cy="1788480"/>
      </dsp:txXfrm>
    </dsp:sp>
    <dsp:sp modelId="{13D14AB9-31D2-4023-BDA9-10B16CF33180}">
      <dsp:nvSpPr>
        <dsp:cNvPr id="0" name=""/>
        <dsp:cNvSpPr/>
      </dsp:nvSpPr>
      <dsp:spPr>
        <a:xfrm>
          <a:off x="0" y="2423767"/>
          <a:ext cx="10880726"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Try to access resources in the same order</a:t>
          </a:r>
          <a:endParaRPr lang="en-US" sz="2400" kern="1200" dirty="0"/>
        </a:p>
      </dsp:txBody>
      <dsp:txXfrm>
        <a:off x="30157" y="2453924"/>
        <a:ext cx="10820412" cy="557445"/>
      </dsp:txXfrm>
    </dsp:sp>
    <dsp:sp modelId="{535064DF-4278-4F9E-8019-C6D6DEA2C87E}">
      <dsp:nvSpPr>
        <dsp:cNvPr id="0" name=""/>
        <dsp:cNvSpPr/>
      </dsp:nvSpPr>
      <dsp:spPr>
        <a:xfrm>
          <a:off x="0" y="304152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Wherever possible access resources in the same order to avoid Deadlocks</a:t>
          </a:r>
          <a:endParaRPr lang="en-US" sz="1900" kern="1200" dirty="0"/>
        </a:p>
      </dsp:txBody>
      <dsp:txXfrm>
        <a:off x="0" y="3041527"/>
        <a:ext cx="10880726" cy="397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2667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transaction mode in SQL Server?</a:t>
          </a:r>
          <a:endParaRPr lang="en-US" sz="2400" b="0" kern="1200" dirty="0"/>
        </a:p>
      </dsp:txBody>
      <dsp:txXfrm>
        <a:off x="59399" y="486073"/>
        <a:ext cx="10761927" cy="1098002"/>
      </dsp:txXfrm>
    </dsp:sp>
    <dsp:sp modelId="{0E5177C7-801D-471B-9850-4FD8DFBC4036}">
      <dsp:nvSpPr>
        <dsp:cNvPr id="0" name=""/>
        <dsp:cNvSpPr/>
      </dsp:nvSpPr>
      <dsp:spPr>
        <a:xfrm>
          <a:off x="0" y="1830675"/>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59399" y="1890074"/>
        <a:ext cx="10761927" cy="1098002"/>
      </dsp:txXfrm>
    </dsp:sp>
    <dsp:sp modelId="{C2412117-FADA-41A5-A64B-12BECCFFCE29}">
      <dsp:nvSpPr>
        <dsp:cNvPr id="0" name=""/>
        <dsp:cNvSpPr/>
      </dsp:nvSpPr>
      <dsp:spPr>
        <a:xfrm>
          <a:off x="0" y="3047475"/>
          <a:ext cx="10880725"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0" y="3047475"/>
        <a:ext cx="10880725" cy="1345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20.12.2023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12/20/2023</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previous-versions/sql/compact/sql-server-compact-4.0/ms171845(v=sql.110)?redirectedfrom=MSDN"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050(v=sql.105)?redirectedfrom=MSDN"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7" Type="http://schemas.openxmlformats.org/officeDocument/2006/relationships/hyperlink" Target="https://docs.microsoft.com/en-us/sql/relational-databases/system-dynamic-management-views/sys-dm-exec-requests-transact-sql?redirectedfrom=MSDN&amp;view=sql-server-ver15" TargetMode="External"/><Relationship Id="rId2" Type="http://schemas.openxmlformats.org/officeDocument/2006/relationships/slide" Target="../slides/slide48.xml"/><Relationship Id="rId1" Type="http://schemas.openxmlformats.org/officeDocument/2006/relationships/notesMaster" Target="../notesMasters/notesMaster1.xml"/><Relationship Id="rId6" Type="http://schemas.openxmlformats.org/officeDocument/2006/relationships/hyperlink" Target="https://docs.microsoft.com/en-us/sql/relational-databases/system-dynamic-management-views/sys-dm-os-waiting-tasks-transact-sql?redirectedfrom=MSDN&amp;view=sql-server-ver15" TargetMode="External"/><Relationship Id="rId5" Type="http://schemas.openxmlformats.org/officeDocument/2006/relationships/hyperlink" Target="https://docs.microsoft.com/en-us/sql/relational-databases/system-dynamic-management-views/sys-dm-tran-locks-transact-sql?redirectedfrom=MSDN&amp;view=sql-server-ver15" TargetMode="External"/><Relationship Id="rId4" Type="http://schemas.openxmlformats.org/officeDocument/2006/relationships/hyperlink" Target="https://docs.microsoft.com/en-us/sql/relational-databases/event-classes/blocked-process-report-event-class?view=sql-server-ver15" TargetMode="Externa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previous-versions/technet-magazine/cc434694(v=msdn.10)?redirectedfrom=MSDN" TargetMode="External"/><Relationship Id="rId2" Type="http://schemas.openxmlformats.org/officeDocument/2006/relationships/slide" Target="../slides/slide51.xml"/><Relationship Id="rId1" Type="http://schemas.openxmlformats.org/officeDocument/2006/relationships/notesMaster" Target="../notesMasters/notesMaster1.xml"/><Relationship Id="rId4" Type="http://schemas.openxmlformats.org/officeDocument/2006/relationships/hyperlink" Target="https://docs.microsoft.com/en-us/previous-versions/technet-magazine/hh750281(v=msdn.10)?redirectedfrom=MSDN" TargetMode="Externa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56.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t-sql/statements/set-implicit-transactions-transact-sql?redirectedfrom=MSDN&amp;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language-elements/rollback-transaction-transact-sq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microsoft.com/en-us/sql/t-sql/language-elements/save-transaction-transact-sq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GB" dirty="0"/>
              <a:t>Q1: </a:t>
            </a:r>
            <a:r>
              <a:rPr lang="en-US" sz="900" kern="1200" dirty="0"/>
              <a:t>What is the default transaction mode in SQL Server?</a:t>
            </a:r>
          </a:p>
          <a:p>
            <a:pPr marL="100584" lvl="1" indent="0">
              <a:buFont typeface="+mj-lt"/>
              <a:buNone/>
            </a:pPr>
            <a:r>
              <a:rPr lang="en-GB" dirty="0"/>
              <a:t>A1: </a:t>
            </a:r>
            <a:r>
              <a:rPr lang="en-GB" dirty="0" err="1"/>
              <a:t>Autocommit</a:t>
            </a:r>
            <a:endParaRPr lang="en-GB" dirty="0"/>
          </a:p>
          <a:p>
            <a:pPr marL="100584" lvl="1" indent="0">
              <a:buFont typeface="+mj-lt"/>
              <a:buNone/>
            </a:pPr>
            <a:endParaRPr lang="en-GB" dirty="0"/>
          </a:p>
          <a:p>
            <a:pPr marL="0" lvl="0" indent="0" algn="l" defTabSz="577850">
              <a:lnSpc>
                <a:spcPct val="90000"/>
              </a:lnSpc>
              <a:spcBef>
                <a:spcPct val="0"/>
              </a:spcBef>
              <a:spcAft>
                <a:spcPct val="35000"/>
              </a:spcAft>
              <a:buNone/>
            </a:pPr>
            <a:r>
              <a:rPr lang="en-GB" dirty="0"/>
              <a:t>Q2: </a:t>
            </a:r>
            <a:r>
              <a:rPr lang="en-US" sz="2400" kern="1200" dirty="0"/>
              <a:t>What will the transaction count be after the following code is executed</a:t>
            </a:r>
          </a:p>
          <a:p>
            <a:pPr lvl="3" defTabSz="577850">
              <a:lnSpc>
                <a:spcPct val="90000"/>
              </a:lnSpc>
              <a:spcBef>
                <a:spcPct val="0"/>
              </a:spcBef>
              <a:spcAft>
                <a:spcPct val="35000"/>
              </a:spcAft>
            </a:pPr>
            <a:r>
              <a:rPr lang="en-US" sz="1300" kern="1200" dirty="0">
                <a:solidFill>
                  <a:schemeClr val="bg1"/>
                </a:solidFill>
              </a:rPr>
              <a:t>BEGIN TRANSACTION</a:t>
            </a:r>
          </a:p>
          <a:p>
            <a:pPr lvl="3" defTabSz="577850">
              <a:lnSpc>
                <a:spcPct val="90000"/>
              </a:lnSpc>
              <a:spcBef>
                <a:spcPct val="0"/>
              </a:spcBef>
              <a:spcAft>
                <a:spcPct val="35000"/>
              </a:spcAft>
            </a:pPr>
            <a:r>
              <a:rPr lang="en-US" sz="1300" kern="1200" dirty="0">
                <a:solidFill>
                  <a:schemeClr val="bg1"/>
                </a:solidFill>
              </a:rPr>
              <a:t>	BEGIN TRANSACTION</a:t>
            </a:r>
          </a:p>
          <a:p>
            <a:pPr lvl="3" defTabSz="577850">
              <a:lnSpc>
                <a:spcPct val="90000"/>
              </a:lnSpc>
              <a:spcBef>
                <a:spcPct val="0"/>
              </a:spcBef>
              <a:spcAft>
                <a:spcPct val="35000"/>
              </a:spcAft>
            </a:pPr>
            <a:r>
              <a:rPr lang="en-US" sz="1300" kern="1200" dirty="0">
                <a:solidFill>
                  <a:schemeClr val="bg1"/>
                </a:solidFill>
              </a:rPr>
              <a:t>ROLLBACK TRANSACTION</a:t>
            </a:r>
          </a:p>
          <a:p>
            <a:pPr marL="100584" lvl="1" indent="0">
              <a:buFont typeface="+mj-lt"/>
              <a:buNone/>
            </a:pPr>
            <a:r>
              <a:rPr lang="en-US" dirty="0"/>
              <a:t>A2: 0</a:t>
            </a:r>
          </a:p>
          <a:p>
            <a:pPr marL="100584" lvl="1" indent="0">
              <a:buFont typeface="+mj-lt"/>
              <a:buNone/>
            </a:pPr>
            <a:endParaRPr lang="en-US" dirty="0"/>
          </a:p>
          <a:p>
            <a:pPr marL="100584" lvl="1" indent="0">
              <a:buFont typeface="+mj-lt"/>
              <a:buNone/>
            </a:pPr>
            <a:r>
              <a:rPr lang="en-US" dirty="0"/>
              <a:t>Q3: </a:t>
            </a:r>
            <a:r>
              <a:rPr lang="en-US" sz="900" kern="1200" dirty="0"/>
              <a:t>What</a:t>
            </a:r>
            <a:r>
              <a:rPr lang="en-US" sz="900" dirty="0"/>
              <a:t> are two different concurrency models supported by SQL server ?</a:t>
            </a:r>
            <a:endParaRPr lang="en-US" dirty="0"/>
          </a:p>
          <a:p>
            <a:pPr marL="100584" lvl="1" indent="0">
              <a:buFont typeface="+mj-lt"/>
              <a:buNone/>
            </a:pPr>
            <a:r>
              <a:rPr lang="en-US" dirty="0"/>
              <a:t>A3: Pessimistic and Optimistic</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Session 2 will be able to see uncommitted data of Session1</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dirty="0"/>
          </a:p>
        </p:txBody>
      </p:sp>
    </p:spTree>
    <p:extLst>
      <p:ext uri="{BB962C8B-B14F-4D97-AF65-F5344CB8AC3E}">
        <p14:creationId xmlns:p14="http://schemas.microsoft.com/office/powerpoint/2010/main" val="41677210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made by another session  can be seen by transaction which are not completed yet.</a:t>
            </a:r>
          </a:p>
          <a:p>
            <a:endParaRPr lang="en-US" dirty="0"/>
          </a:p>
          <a:p>
            <a:r>
              <a:rPr lang="en-US" dirty="0"/>
              <a:t>Step 1-- Start the session 1 and run all statements before COMMIT TRAN t1.</a:t>
            </a:r>
          </a:p>
          <a:p>
            <a:r>
              <a:rPr lang="en-US" dirty="0"/>
              <a:t>Step 2--- Start session 2 and run the update statement and go back to session one. </a:t>
            </a:r>
          </a:p>
          <a:p>
            <a:r>
              <a:rPr lang="en-US" dirty="0"/>
              <a:t>Step 3 – In session on run only statement from </a:t>
            </a:r>
            <a:r>
              <a:rPr lang="en-US" sz="900" dirty="0">
                <a:solidFill>
                  <a:srgbClr val="008000"/>
                </a:solidFill>
                <a:latin typeface="Consolas" panose="020B0609020204030204" pitchFamily="49" charset="0"/>
              </a:rPr>
              <a:t>Get the order totals and show that result set of open transaction is effected. </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20</a:t>
            </a:fld>
            <a:endParaRPr lang="en-US" noProof="0" dirty="0"/>
          </a:p>
        </p:txBody>
      </p:sp>
    </p:spTree>
    <p:extLst>
      <p:ext uri="{BB962C8B-B14F-4D97-AF65-F5344CB8AC3E}">
        <p14:creationId xmlns:p14="http://schemas.microsoft.com/office/powerpoint/2010/main" val="3662370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made by another session can be seen by session whose transaction is not completed yet.</a:t>
            </a:r>
          </a:p>
          <a:p>
            <a:endParaRPr lang="en-US" dirty="0"/>
          </a:p>
          <a:p>
            <a:r>
              <a:rPr lang="en-US" dirty="0"/>
              <a:t>Step 1--- IN session1 , start the transaction and run the first select statement and show the results.</a:t>
            </a:r>
          </a:p>
          <a:p>
            <a:r>
              <a:rPr lang="en-US" dirty="0"/>
              <a:t>Step 2– while session 1 transaction is open ,in session 2 run the insert statement (this will be visible to any open transaction).</a:t>
            </a:r>
          </a:p>
          <a:p>
            <a:r>
              <a:rPr lang="en-US" dirty="0"/>
              <a:t>Step 3 – Come back to Session 1 , run the select statement again and now you can see the new row (phantom read).</a:t>
            </a:r>
          </a:p>
          <a:p>
            <a:r>
              <a:rPr lang="en-US" dirty="0"/>
              <a:t>Step 4- Commit the Transaction in session 1.</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21</a:t>
            </a:fld>
            <a:endParaRPr lang="en-US" noProof="0" dirty="0"/>
          </a:p>
        </p:txBody>
      </p:sp>
    </p:spTree>
    <p:extLst>
      <p:ext uri="{BB962C8B-B14F-4D97-AF65-F5344CB8AC3E}">
        <p14:creationId xmlns:p14="http://schemas.microsoft.com/office/powerpoint/2010/main" val="1092570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Concurrency</a:t>
            </a:r>
          </a:p>
          <a:p>
            <a:r>
              <a:rPr lang="en-US" dirty="0">
                <a:hlinkClick r:id="rId3"/>
              </a:rPr>
              <a:t>https://docs.microsoft.com/en-us/previous-versions/sql/compact/sql-server-compact-4.0/ms171845(v=sql.110)</a:t>
            </a:r>
            <a:r>
              <a:rPr lang="en-US" dirty="0"/>
              <a:t> </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4799667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SQL Server transaction commits can be either fully durable, the SQL Server default, or delayed durable (also known as lazy commit).</a:t>
            </a:r>
          </a:p>
          <a:p>
            <a:pPr marL="381762" lvl="1" indent="-171450">
              <a:buFont typeface="Arial" panose="020B0604020202020204" pitchFamily="34" charset="0"/>
              <a:buChar char="•"/>
            </a:pPr>
            <a:r>
              <a:rPr lang="en-US" sz="882" b="1" i="0" kern="1200" baseline="0" dirty="0">
                <a:solidFill>
                  <a:schemeClr val="tx1"/>
                </a:solidFill>
                <a:effectLst/>
                <a:latin typeface="+mn-lt"/>
                <a:ea typeface="+mn-ea"/>
                <a:cs typeface="+mn-cs"/>
              </a:rPr>
              <a:t>Delayed durable transaction commits are asynchronous </a:t>
            </a:r>
            <a:r>
              <a:rPr lang="en-US" sz="882" b="0" i="0" kern="1200" baseline="0" dirty="0">
                <a:solidFill>
                  <a:schemeClr val="tx1"/>
                </a:solidFill>
                <a:effectLst/>
                <a:latin typeface="+mn-lt"/>
                <a:ea typeface="+mn-ea"/>
                <a:cs typeface="+mn-cs"/>
              </a:rPr>
              <a:t>and </a:t>
            </a:r>
            <a:r>
              <a:rPr lang="en-US" sz="882" b="1" i="0" kern="1200" baseline="0" dirty="0">
                <a:solidFill>
                  <a:schemeClr val="tx1"/>
                </a:solidFill>
                <a:effectLst/>
                <a:latin typeface="+mn-lt"/>
                <a:ea typeface="+mn-ea"/>
                <a:cs typeface="+mn-cs"/>
              </a:rPr>
              <a:t>report a commit as successful before the log records for the transaction are written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durable transactions </a:t>
            </a:r>
            <a:r>
              <a:rPr lang="en-US" sz="882" b="1" i="0" kern="1200" baseline="0" dirty="0">
                <a:solidFill>
                  <a:schemeClr val="tx1"/>
                </a:solidFill>
                <a:effectLst/>
                <a:latin typeface="+mn-lt"/>
                <a:ea typeface="+mn-ea"/>
                <a:cs typeface="+mn-cs"/>
              </a:rPr>
              <a:t>become durable when the transaction log entries are flushed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transaction durability reduces both latency and contention within the system because:</a:t>
            </a:r>
          </a:p>
          <a:p>
            <a:pPr lvl="3"/>
            <a:r>
              <a:rPr lang="en-US" sz="882" b="0" i="0" kern="1200" baseline="0" dirty="0">
                <a:solidFill>
                  <a:schemeClr val="tx1"/>
                </a:solidFill>
                <a:effectLst/>
                <a:latin typeface="+mn-lt"/>
                <a:ea typeface="+mn-ea"/>
                <a:cs typeface="+mn-cs"/>
              </a:rPr>
              <a:t>The </a:t>
            </a:r>
            <a:r>
              <a:rPr lang="en-US" sz="882" b="0" i="0" u="sng" kern="1200" baseline="0" dirty="0">
                <a:solidFill>
                  <a:schemeClr val="tx1"/>
                </a:solidFill>
                <a:effectLst/>
                <a:latin typeface="+mn-lt"/>
                <a:ea typeface="+mn-ea"/>
                <a:cs typeface="+mn-cs"/>
              </a:rPr>
              <a:t>transaction commit processing does not wait for log IO to finish and return control to the client</a:t>
            </a:r>
            <a:r>
              <a:rPr lang="en-US" sz="882" b="0" i="0" kern="1200" baseline="0" dirty="0">
                <a:solidFill>
                  <a:schemeClr val="tx1"/>
                </a:solidFill>
                <a:effectLst/>
                <a:latin typeface="+mn-lt"/>
                <a:ea typeface="+mn-ea"/>
                <a:cs typeface="+mn-cs"/>
              </a:rPr>
              <a:t>.</a:t>
            </a:r>
          </a:p>
          <a:p>
            <a:pPr lvl="3"/>
            <a:r>
              <a:rPr lang="en-US" sz="882" b="0" i="0" kern="1200" baseline="0" dirty="0">
                <a:solidFill>
                  <a:schemeClr val="tx1"/>
                </a:solidFill>
                <a:effectLst/>
                <a:latin typeface="+mn-lt"/>
                <a:ea typeface="+mn-ea"/>
                <a:cs typeface="+mn-cs"/>
              </a:rPr>
              <a:t>Concurrent transactions are less likely to contend for log IO; instead, </a:t>
            </a:r>
            <a:r>
              <a:rPr lang="en-US" sz="882" b="0" i="0" u="sng" kern="1200" baseline="0" dirty="0">
                <a:solidFill>
                  <a:schemeClr val="tx1"/>
                </a:solidFill>
                <a:effectLst/>
                <a:latin typeface="+mn-lt"/>
                <a:ea typeface="+mn-ea"/>
                <a:cs typeface="+mn-cs"/>
              </a:rPr>
              <a:t>the log buffer can be flushed to disk in larger chunks, reducing contention, and increasing throughput.</a:t>
            </a:r>
          </a:p>
          <a:p>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t>Fully durable transaction commits are synchronous and report a COMMIT as successful and return control to the client only after the log records for the transaction are written to disk. Delayed durable transaction commits are asynchronous and report a COMMIT as successful before the log records for the transaction are written to disk. Hardening transaction log entries to disk is required for a transaction to be durable. Delayed durable transactions become durable when the transaction log entries are flushed to disk.</a:t>
            </a:r>
          </a:p>
          <a:p>
            <a:endParaRPr lang="en-US" dirty="0"/>
          </a:p>
          <a:p>
            <a:r>
              <a:rPr lang="en-US" dirty="0"/>
              <a:t>After a durable transaction commit succeeds, the changes made by the transaction are visible to the other transactions in the system. Durability is guaranteed on commit. Corresponding log records are persisted to disk before the transaction commit succeeds and returns control to the client. </a:t>
            </a:r>
          </a:p>
          <a:p>
            <a:endParaRPr lang="en-US" dirty="0"/>
          </a:p>
          <a:p>
            <a:r>
              <a:rPr lang="en-US" dirty="0"/>
              <a:t>Delayed transaction durability is accomplished using asynchronous log writes to disk. Transaction log records are kept in a buffer and hardened to disk when the buffer fills or a buffer flushing event takes place. </a:t>
            </a:r>
          </a:p>
          <a:p>
            <a:endParaRPr lang="en-US" dirty="0"/>
          </a:p>
          <a:p>
            <a:r>
              <a:rPr lang="en-US" dirty="0"/>
              <a:t>References</a:t>
            </a:r>
          </a:p>
          <a:p>
            <a:r>
              <a:rPr lang="en-US" dirty="0">
                <a:hlinkClick r:id="rId3"/>
              </a:rPr>
              <a:t>https://docs.microsoft.com/en-us/sql/relational-databases/logs/control-transaction-durability?view=sql-server-ver15</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dirty="0"/>
          </a:p>
        </p:txBody>
      </p:sp>
    </p:spTree>
    <p:extLst>
      <p:ext uri="{BB962C8B-B14F-4D97-AF65-F5344CB8AC3E}">
        <p14:creationId xmlns:p14="http://schemas.microsoft.com/office/powerpoint/2010/main" val="2909994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Snapshot isolation avoids most locking and blocking by using row versioning.</a:t>
            </a:r>
          </a:p>
          <a:p>
            <a:pPr marL="38176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So, as of SQL Server 2019, </a:t>
            </a:r>
            <a:r>
              <a:rPr lang="en-US" sz="900" b="1" i="0" kern="1200" dirty="0">
                <a:solidFill>
                  <a:schemeClr val="tx1"/>
                </a:solidFill>
                <a:effectLst/>
                <a:latin typeface="Segoe UI Light" pitchFamily="34" charset="0"/>
                <a:ea typeface="+mn-ea"/>
                <a:cs typeface="+mn-cs"/>
              </a:rPr>
              <a:t>if ADR is not enabled</a:t>
            </a:r>
            <a:r>
              <a:rPr lang="en-US" sz="900" b="0" i="0" kern="1200" dirty="0">
                <a:solidFill>
                  <a:schemeClr val="tx1"/>
                </a:solidFill>
                <a:effectLst/>
                <a:latin typeface="Segoe UI Light" pitchFamily="34" charset="0"/>
                <a:ea typeface="+mn-ea"/>
                <a:cs typeface="+mn-cs"/>
              </a:rPr>
              <a:t>, row versions are kept in </a:t>
            </a:r>
            <a:r>
              <a:rPr lang="en-US" sz="900" b="1" i="0" kern="1200" dirty="0">
                <a:solidFill>
                  <a:schemeClr val="tx1"/>
                </a:solidFill>
                <a:effectLst/>
                <a:latin typeface="Segoe UI Light" pitchFamily="34" charset="0"/>
                <a:ea typeface="+mn-ea"/>
                <a:cs typeface="+mn-cs"/>
              </a:rPr>
              <a:t>tempdb</a:t>
            </a:r>
            <a:r>
              <a:rPr lang="en-US" sz="900" b="0" i="0" kern="1200" dirty="0">
                <a:solidFill>
                  <a:schemeClr val="tx1"/>
                </a:solidFill>
                <a:effectLst/>
                <a:latin typeface="Segoe UI Light" pitchFamily="34" charset="0"/>
                <a:ea typeface="+mn-ea"/>
                <a:cs typeface="+mn-cs"/>
              </a:rPr>
              <a:t> as always. </a:t>
            </a:r>
          </a:p>
          <a:p>
            <a:pPr marL="38176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If ADR is enabled</a:t>
            </a:r>
            <a:r>
              <a:rPr lang="en-US" sz="9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latin typeface="Segoe UI" panose="020B0502040204020203" pitchFamily="34" charset="0"/>
                <a:cs typeface="Segoe UI" panose="020B0502040204020203" pitchFamily="34" charset="0"/>
              </a:rPr>
              <a:t>Snapshot isolation </a:t>
            </a:r>
            <a:r>
              <a:rPr lang="en-US" sz="900" b="0" u="sng" dirty="0">
                <a:latin typeface="Segoe UI" panose="020B0502040204020203" pitchFamily="34" charset="0"/>
                <a:cs typeface="Segoe UI" panose="020B0502040204020203" pitchFamily="34" charset="0"/>
              </a:rPr>
              <a:t>prevents readers from blocking writers and vice versa</a:t>
            </a:r>
            <a:r>
              <a:rPr lang="en-US" sz="900" b="1" u="sng" dirty="0">
                <a:latin typeface="Segoe UI" panose="020B0502040204020203" pitchFamily="34" charset="0"/>
                <a:cs typeface="Segoe UI" panose="020B0502040204020203" pitchFamily="34" charset="0"/>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SNAPSHOT isolation is not an ANSI standard isolation level,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No locks are acquired </a:t>
            </a:r>
            <a:r>
              <a:rPr lang="en-US" sz="800" b="0" i="0" kern="1200" dirty="0">
                <a:solidFill>
                  <a:schemeClr val="tx1"/>
                </a:solidFill>
                <a:effectLst/>
                <a:latin typeface="Segoe UI Light" pitchFamily="34" charset="0"/>
                <a:ea typeface="+mn-ea"/>
                <a:cs typeface="+mn-cs"/>
              </a:rPr>
              <a:t>on the underlying data rows or data pages in a snapshot transaction, which permits other transactions to execute without being blocked by a prior uncompleted transaction.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Transactions that modify data do not block transactions that read data</a:t>
            </a:r>
            <a:r>
              <a:rPr lang="en-US" sz="800" b="0" i="0" kern="1200" dirty="0">
                <a:solidFill>
                  <a:schemeClr val="tx1"/>
                </a:solidFill>
                <a:effectLst/>
                <a:latin typeface="Segoe UI Light" pitchFamily="34" charset="0"/>
                <a:ea typeface="+mn-ea"/>
                <a:cs typeface="+mn-cs"/>
              </a:rPr>
              <a:t>, and transactions that read data do not block transactions that write data, as they normally would under the default READ COMMITTED isolation level in SQL Server. This non-blocking behavior also significantly </a:t>
            </a:r>
            <a:r>
              <a:rPr lang="en-US" sz="800" b="1" i="0" kern="1200" dirty="0">
                <a:solidFill>
                  <a:schemeClr val="tx1"/>
                </a:solidFill>
                <a:effectLst/>
                <a:latin typeface="Segoe UI Light" pitchFamily="34" charset="0"/>
                <a:ea typeface="+mn-ea"/>
                <a:cs typeface="+mn-cs"/>
              </a:rPr>
              <a:t>reduces the likelihood of deadlocks </a:t>
            </a:r>
            <a:r>
              <a:rPr lang="en-US" sz="800" b="0" i="0" kern="1200" dirty="0">
                <a:solidFill>
                  <a:schemeClr val="tx1"/>
                </a:solidFill>
                <a:effectLst/>
                <a:latin typeface="Segoe UI Light" pitchFamily="34" charset="0"/>
                <a:ea typeface="+mn-ea"/>
                <a:cs typeface="+mn-cs"/>
              </a:rPr>
              <a:t>for complex transactions.</a:t>
            </a:r>
          </a:p>
          <a:p>
            <a:endParaRPr lang="en-US" sz="800" b="1" u="sng"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Row-versioning is not on by default, you can enable row versioning by using the ALTER DATABASE command</a:t>
            </a:r>
            <a:r>
              <a:rPr lang="en-US" sz="800"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READ COMMITTED SNAPSHOT guarantees statement-level read consistency it replaces read-committed. </a:t>
            </a:r>
          </a:p>
          <a:p>
            <a:r>
              <a:rPr lang="en-US" sz="800" dirty="0">
                <a:latin typeface="Segoe UI" panose="020B0502040204020203" pitchFamily="34" charset="0"/>
                <a:cs typeface="Segoe UI" panose="020B0502040204020203" pitchFamily="34" charset="0"/>
              </a:rPr>
              <a:t>SNAPSHOT ISOLATION LEVEL guarantees transaction-level read consistency. </a:t>
            </a:r>
          </a:p>
          <a:p>
            <a:r>
              <a:rPr lang="en-US" sz="800" i="1" u="sng" dirty="0">
                <a:latin typeface="Segoe UI" panose="020B0502040204020203" pitchFamily="34" charset="0"/>
                <a:cs typeface="Segoe UI" panose="020B0502040204020203" pitchFamily="34" charset="0"/>
              </a:rPr>
              <a:t>This means that all read operations in a snapshot transaction view row versions that were committed at the time that the transaction started</a:t>
            </a:r>
            <a:r>
              <a:rPr lang="en-US" sz="800" b="1" i="1" u="sng"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i="0" kern="1200" dirty="0">
                <a:solidFill>
                  <a:schemeClr val="tx1"/>
                </a:solidFill>
                <a:effectLst/>
                <a:latin typeface="Segoe UI Light" pitchFamily="34" charset="0"/>
                <a:ea typeface="+mn-ea"/>
                <a:cs typeface="+mn-cs"/>
              </a:rPr>
              <a:t>Prior to SQL Server 2019</a:t>
            </a:r>
            <a:r>
              <a:rPr lang="en-US" sz="800" b="0" i="0" kern="1200" dirty="0">
                <a:solidFill>
                  <a:schemeClr val="tx1"/>
                </a:solidFill>
                <a:effectLst/>
                <a:latin typeface="Segoe UI Light" pitchFamily="34" charset="0"/>
                <a:ea typeface="+mn-ea"/>
                <a:cs typeface="+mn-cs"/>
              </a:rPr>
              <a:t>, these versions were stored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SQL Server 2019 introduces a new feature, </a:t>
            </a:r>
            <a:r>
              <a:rPr lang="en-US" sz="800" b="1" i="0" kern="1200" dirty="0">
                <a:solidFill>
                  <a:schemeClr val="tx1"/>
                </a:solidFill>
                <a:effectLst/>
                <a:latin typeface="Segoe UI Light" pitchFamily="34" charset="0"/>
                <a:ea typeface="+mn-ea"/>
                <a:cs typeface="+mn-cs"/>
              </a:rPr>
              <a:t>Accelerated Database Recovery (ADR</a:t>
            </a:r>
            <a:r>
              <a:rPr lang="en-US" sz="800" b="0" i="0" kern="1200" dirty="0">
                <a:solidFill>
                  <a:schemeClr val="tx1"/>
                </a:solidFill>
                <a:effectLst/>
                <a:latin typeface="Segoe UI Light" pitchFamily="34" charset="0"/>
                <a:ea typeface="+mn-ea"/>
                <a:cs typeface="+mn-cs"/>
              </a:rPr>
              <a:t>) which requires its own set of row versions. </a:t>
            </a:r>
          </a:p>
          <a:p>
            <a:r>
              <a:rPr lang="en-US" sz="800" b="0" i="0" kern="1200" dirty="0">
                <a:solidFill>
                  <a:schemeClr val="tx1"/>
                </a:solidFill>
                <a:effectLst/>
                <a:latin typeface="Segoe UI Light" pitchFamily="34" charset="0"/>
                <a:ea typeface="+mn-ea"/>
                <a:cs typeface="+mn-cs"/>
              </a:rPr>
              <a:t>So, as of SQL Server 2019, </a:t>
            </a:r>
            <a:r>
              <a:rPr lang="en-US" sz="800" b="1" i="0" kern="1200" dirty="0">
                <a:solidFill>
                  <a:schemeClr val="tx1"/>
                </a:solidFill>
                <a:effectLst/>
                <a:latin typeface="Segoe UI Light" pitchFamily="34" charset="0"/>
                <a:ea typeface="+mn-ea"/>
                <a:cs typeface="+mn-cs"/>
              </a:rPr>
              <a:t>if ADR is not enabled</a:t>
            </a:r>
            <a:r>
              <a:rPr lang="en-US" sz="800" b="0" i="0" kern="1200" dirty="0">
                <a:solidFill>
                  <a:schemeClr val="tx1"/>
                </a:solidFill>
                <a:effectLst/>
                <a:latin typeface="Segoe UI Light" pitchFamily="34" charset="0"/>
                <a:ea typeface="+mn-ea"/>
                <a:cs typeface="+mn-cs"/>
              </a:rPr>
              <a:t>, row versions are kept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as always. </a:t>
            </a:r>
          </a:p>
          <a:p>
            <a:r>
              <a:rPr lang="en-US" sz="800" b="1" i="0" kern="1200" dirty="0">
                <a:solidFill>
                  <a:schemeClr val="tx1"/>
                </a:solidFill>
                <a:effectLst/>
                <a:latin typeface="Segoe UI Light" pitchFamily="34" charset="0"/>
                <a:ea typeface="+mn-ea"/>
                <a:cs typeface="+mn-cs"/>
              </a:rPr>
              <a:t>If ADR is enabled</a:t>
            </a:r>
            <a:r>
              <a:rPr lang="en-US" sz="8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https://docs.microsoft.com/en-us/previous-versions/sql/sql-server-2008-r2/ms189050(v=sql.105)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323881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12/20/2023</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195379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E:\Demos\04_Transactions_Concurrency\</a:t>
            </a:r>
            <a:r>
              <a:rPr lang="en-US" sz="882" noProof="1">
                <a:solidFill>
                  <a:prstClr val="black"/>
                </a:solidFill>
                <a:latin typeface="Segoe UI Light" pitchFamily="34" charset="0"/>
              </a:rPr>
              <a:t>Key_Range_Locking.sql</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M04L02Lab01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Link to lab: Use electronic material to complete the lab exercise a</a:t>
            </a:r>
            <a:r>
              <a:rPr lang="en-US" sz="882" kern="1200" baseline="0" dirty="0">
                <a:solidFill>
                  <a:schemeClr val="tx1"/>
                </a:solidFill>
                <a:effectLst/>
                <a:latin typeface="+mn-lt"/>
                <a:ea typeface="+mn-ea"/>
                <a:cs typeface="+mn-cs"/>
              </a:rPr>
              <a:t>pplying a Read-Committed snapshot.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Read committed</a:t>
            </a:r>
          </a:p>
          <a:p>
            <a:pPr marL="228600" indent="-228600">
              <a:buFont typeface="+mj-lt"/>
              <a:buAutoNum type="arabicPeriod"/>
            </a:pPr>
            <a:r>
              <a:rPr lang="en-US" sz="1600" dirty="0"/>
              <a:t>Snapshot isolation and read-committed snapshot</a:t>
            </a:r>
          </a:p>
          <a:p>
            <a:pPr marL="228600" indent="-228600">
              <a:buFont typeface="+mj-lt"/>
              <a:buAutoNum type="arabicPeriod"/>
            </a:pPr>
            <a:r>
              <a:rPr lang="en-US" sz="1600" dirty="0"/>
              <a:t>The </a:t>
            </a:r>
            <a:r>
              <a:rPr lang="en-US" sz="1600" dirty="0" err="1"/>
              <a:t>sys.dm_tran_version_store</a:t>
            </a:r>
            <a:r>
              <a:rPr lang="en-US" sz="1600" dirty="0"/>
              <a:t> DMV displays all version records in the version store. </a:t>
            </a:r>
            <a:r>
              <a:rPr lang="en-US" sz="1600" b="1" dirty="0"/>
              <a:t>Querying this DMV might be inefficient to run because it queries the entire version store</a:t>
            </a:r>
            <a:r>
              <a:rPr lang="en-US" sz="1600" dirty="0"/>
              <a:t>, which can be very large if there are a large number of transactions and connections</a:t>
            </a:r>
          </a:p>
          <a:p>
            <a:endParaRPr lang="en-US" sz="1600" dirty="0"/>
          </a:p>
          <a:p>
            <a:endParaRPr lang="en-US" sz="160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ownership </a:t>
            </a:r>
          </a:p>
          <a:p>
            <a:pPr lvl="1"/>
            <a:r>
              <a:rPr lang="en-US" sz="1050" dirty="0">
                <a:latin typeface="Segoe UI" panose="020B0502040204020203" pitchFamily="34" charset="0"/>
                <a:cs typeface="Segoe UI" panose="020B0502040204020203" pitchFamily="34" charset="0"/>
              </a:rPr>
              <a:t>Most of the locking discussion in this topic relates to the locks owned by transactions. In addition to transactions, cursors and sessions can be owners of locks and they both affect the duration for which locks are held. </a:t>
            </a:r>
          </a:p>
          <a:p>
            <a:pPr lvl="1"/>
            <a:r>
              <a:rPr lang="en-US" sz="1050" dirty="0">
                <a:latin typeface="Segoe UI" panose="020B0502040204020203" pitchFamily="34" charset="0"/>
                <a:cs typeface="Segoe UI" panose="020B0502040204020203" pitchFamily="34" charset="0"/>
              </a:rPr>
              <a:t>When you use the SCROLL_LOCKS option, a cursor lock is held for every row that is fetched until the next row is fetched or the cursor is closed, regardless of the state of a transaction. </a:t>
            </a:r>
          </a:p>
          <a:p>
            <a:pPr lvl="1"/>
            <a:r>
              <a:rPr lang="en-US" sz="1050" dirty="0">
                <a:latin typeface="Segoe UI" panose="020B0502040204020203" pitchFamily="34" charset="0"/>
                <a:cs typeface="Segoe UI" panose="020B0502040204020203" pitchFamily="34" charset="0"/>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endParaRPr lang="en-US" dirty="0"/>
          </a:p>
        </p:txBody>
      </p:sp>
    </p:spTree>
    <p:extLst>
      <p:ext uri="{BB962C8B-B14F-4D97-AF65-F5344CB8AC3E}">
        <p14:creationId xmlns:p14="http://schemas.microsoft.com/office/powerpoint/2010/main" val="7832782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43</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371190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82" i="1" noProof="1">
                <a:solidFill>
                  <a:prstClr val="black"/>
                </a:solidFill>
                <a:latin typeface="Segoe UI Light" pitchFamily="34" charset="0"/>
              </a:rPr>
              <a:t>Multigranular_Locking.sql</a:t>
            </a:r>
            <a:endParaRPr lang="en-US" i="1" dirty="0">
              <a:latin typeface="Segoe UI" panose="020B0502040204020203" pitchFamily="34" charset="0"/>
              <a:cs typeface="Segoe UI" panose="020B0502040204020203"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dirty="0">
                <a:cs typeface="Segoe UI Light" panose="020B0502040204020203" pitchFamily="34" charset="0"/>
              </a:rPr>
              <a:t>Q1: What is a Lock?</a:t>
            </a:r>
            <a:endParaRPr lang="en-US" sz="1600" b="1"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kern="1200" baseline="0" dirty="0">
                <a:solidFill>
                  <a:schemeClr val="tx1"/>
                </a:solidFill>
                <a:latin typeface="+mn-lt"/>
                <a:ea typeface="+mn-ea"/>
                <a:cs typeface="Segoe UI Light" panose="020B0502040204020203" pitchFamily="34" charset="0"/>
              </a:rPr>
              <a:t>A1: </a:t>
            </a:r>
            <a:r>
              <a:rPr lang="en-US" sz="1600" kern="1200" baseline="0" dirty="0">
                <a:solidFill>
                  <a:schemeClr val="tx1"/>
                </a:solidFill>
                <a:latin typeface="+mn-lt"/>
                <a:ea typeface="+mn-ea"/>
                <a:cs typeface="Segoe UI Light" panose="020B0502040204020203" pitchFamily="34" charset="0"/>
              </a:rPr>
              <a:t>lock is an in-memory structure </a:t>
            </a:r>
          </a:p>
          <a:p>
            <a:pPr marL="0" indent="0">
              <a:buFont typeface="Arial" panose="020B0604020202020204" pitchFamily="34" charset="0"/>
              <a:buNone/>
            </a:pPr>
            <a:endParaRPr lang="en-US" sz="1600"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Q2: Why is an intent lock acquired?</a:t>
            </a:r>
          </a:p>
          <a:p>
            <a:pPr marL="0" indent="0">
              <a:buFont typeface="Arial" panose="020B0604020202020204" pitchFamily="34" charset="0"/>
              <a:buNone/>
            </a:pPr>
            <a:r>
              <a:rPr lang="en-US" sz="1600" dirty="0">
                <a:cs typeface="Segoe UI Light" panose="020B0502040204020203" pitchFamily="34" charset="0"/>
              </a:rPr>
              <a:t>A2: An intent locks is used to establish a lock hierarchy. It indicates that SQL Server wants to acquire an S or X lock on some of the resources, lower down in the hierarchy.</a:t>
            </a:r>
          </a:p>
          <a:p>
            <a:pPr marL="0" indent="0">
              <a:buFont typeface="Arial" panose="020B0604020202020204" pitchFamily="34" charset="0"/>
              <a:buNone/>
            </a:pPr>
            <a:endParaRPr lang="en-US" sz="1600" b="1"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Q3: What is lock escalation and can it be controlled?</a:t>
            </a:r>
          </a:p>
          <a:p>
            <a:pPr marL="0" indent="0">
              <a:buFont typeface="Arial" panose="020B0604020202020204" pitchFamily="34" charset="0"/>
              <a:buNone/>
            </a:pPr>
            <a:r>
              <a:rPr lang="en-US" sz="1600" dirty="0">
                <a:cs typeface="Segoe UI Light" panose="020B0502040204020203" pitchFamily="34" charset="0"/>
              </a:rPr>
              <a:t>A3: </a:t>
            </a:r>
          </a:p>
          <a:p>
            <a:pPr marL="0" indent="0">
              <a:buFont typeface="Arial" panose="020B0604020202020204" pitchFamily="34" charset="0"/>
              <a:buNone/>
            </a:pPr>
            <a:r>
              <a:rPr lang="en-US" sz="1600" dirty="0">
                <a:cs typeface="Segoe UI Light" panose="020B0502040204020203" pitchFamily="34" charset="0"/>
              </a:rPr>
              <a:t>Lock manager of SQL Server automatically tries to escalate a lock when the lock count for a transaction is higher than the escalation threshold.</a:t>
            </a:r>
          </a:p>
          <a:p>
            <a:pPr marL="0" indent="0">
              <a:buFont typeface="Arial" panose="020B0604020202020204" pitchFamily="34" charset="0"/>
              <a:buNone/>
            </a:pPr>
            <a:r>
              <a:rPr lang="en-US" sz="1600" dirty="0">
                <a:cs typeface="Segoe UI Light" panose="020B0502040204020203" pitchFamily="34" charset="0"/>
              </a:rPr>
              <a:t>Since SQL Server 2008, lock escalation </a:t>
            </a:r>
            <a:r>
              <a:rPr lang="en-US" sz="1600" b="1" dirty="0">
                <a:cs typeface="Segoe UI Light" panose="020B0502040204020203" pitchFamily="34" charset="0"/>
              </a:rPr>
              <a:t>can be controlled at table level </a:t>
            </a:r>
            <a:r>
              <a:rPr lang="en-US" sz="1600" dirty="0">
                <a:cs typeface="Segoe UI Light" panose="020B0502040204020203" pitchFamily="34" charset="0"/>
              </a:rPr>
              <a:t>using ALTER TABLE command and Server level Using TF1211 – </a:t>
            </a:r>
            <a:r>
              <a:rPr lang="en-US" sz="1600" b="1" i="0" kern="1200" baseline="0" dirty="0">
                <a:solidFill>
                  <a:schemeClr val="tx1"/>
                </a:solidFill>
                <a:effectLst/>
                <a:latin typeface="+mn-lt"/>
                <a:ea typeface="+mn-ea"/>
                <a:cs typeface="+mn-cs"/>
              </a:rPr>
              <a:t>Disables lock escalation based on memory pressure, or based on number of locks</a:t>
            </a:r>
            <a:r>
              <a:rPr lang="en-US" sz="1600" b="0" i="0" kern="1200" baseline="0" dirty="0">
                <a:solidFill>
                  <a:schemeClr val="tx1"/>
                </a:solidFill>
                <a:effectLst/>
                <a:latin typeface="+mn-lt"/>
                <a:ea typeface="+mn-ea"/>
                <a:cs typeface="+mn-cs"/>
              </a:rPr>
              <a:t>.</a:t>
            </a:r>
          </a:p>
          <a:p>
            <a:pPr marL="0" indent="0">
              <a:buFont typeface="Arial" panose="020B0604020202020204" pitchFamily="34" charset="0"/>
              <a:buNone/>
            </a:pPr>
            <a:endParaRPr lang="en-US" sz="1600"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Q4: What are locking hints?</a:t>
            </a:r>
          </a:p>
          <a:p>
            <a:pPr marL="0" indent="0">
              <a:buFont typeface="Arial" panose="020B0604020202020204" pitchFamily="34" charset="0"/>
              <a:buNone/>
            </a:pPr>
            <a:r>
              <a:rPr lang="en-US" sz="1600" b="1" dirty="0">
                <a:cs typeface="Segoe UI Light" panose="020B0502040204020203" pitchFamily="34" charset="0"/>
              </a:rPr>
              <a:t>A4: </a:t>
            </a:r>
            <a:r>
              <a:rPr lang="en-US" sz="1600" dirty="0">
                <a:cs typeface="Segoe UI Light" panose="020B0502040204020203" pitchFamily="34" charset="0"/>
              </a:rPr>
              <a:t>Locking hints can be used to override the default locking behavior of the current transaction.</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46</a:t>
            </a:fld>
            <a:endParaRPr lang="en-US" noProof="0" dirty="0"/>
          </a:p>
        </p:txBody>
      </p:sp>
    </p:spTree>
    <p:extLst>
      <p:ext uri="{BB962C8B-B14F-4D97-AF65-F5344CB8AC3E}">
        <p14:creationId xmlns:p14="http://schemas.microsoft.com/office/powerpoint/2010/main" val="21817531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p>
          <a:p>
            <a:pPr lvl="1"/>
            <a:r>
              <a:rPr lang="en-US" sz="882" b="0" i="0" kern="1200" baseline="0" dirty="0">
                <a:solidFill>
                  <a:schemeClr val="tx1"/>
                </a:solidFill>
                <a:effectLst/>
                <a:latin typeface="+mn-lt"/>
                <a:ea typeface="+mn-ea"/>
                <a:cs typeface="+mn-cs"/>
              </a:rPr>
              <a:t>Blocking is an unavoidable characteristic of any relational database management system (RDBMS). This is normal behavior and may happen many times throughout the course of a day with no noticeable effect on system performance.</a:t>
            </a:r>
            <a:br>
              <a:rPr lang="en-US" dirty="0"/>
            </a:br>
            <a:endParaRPr lang="en-US" dirty="0"/>
          </a:p>
          <a:p>
            <a:pPr marL="381762" lvl="1" indent="-171450">
              <a:buFont typeface="Arial" panose="020B0604020202020204" pitchFamily="34" charset="0"/>
              <a:buChar char="•"/>
            </a:pPr>
            <a:r>
              <a:rPr lang="en-US" dirty="0"/>
              <a:t>On SQL Server, blocking occurs when one SPID holds a lock on a specific resource and a second SPID attempts to acquire a conflicting lock type on the same resource. In this case you can say first SPID is blocking second SPID.</a:t>
            </a:r>
          </a:p>
          <a:p>
            <a:pPr marL="381762" lvl="1" indent="-171450">
              <a:buFont typeface="Arial" panose="020B0604020202020204" pitchFamily="34" charset="0"/>
              <a:buChar char="•"/>
            </a:pPr>
            <a:r>
              <a:rPr lang="en-US" dirty="0"/>
              <a:t>Typically, the time frame for which the first SPID locks the resource is very small. </a:t>
            </a:r>
          </a:p>
          <a:p>
            <a:pPr marL="381762" lvl="1" indent="-171450">
              <a:buFont typeface="Arial" panose="020B0604020202020204" pitchFamily="34" charset="0"/>
              <a:buChar char="•"/>
            </a:pPr>
            <a:r>
              <a:rPr lang="en-US" dirty="0"/>
              <a:t>When it releases the lock, the second connection is free to acquire its own lock on the resource and continue processing. </a:t>
            </a:r>
          </a:p>
          <a:p>
            <a:pPr lvl="2"/>
            <a:r>
              <a:rPr lang="en-US" b="1" dirty="0">
                <a:solidFill>
                  <a:schemeClr val="accent4"/>
                </a:solidFill>
              </a:rPr>
              <a:t>sys.dm_tran_locks</a:t>
            </a:r>
          </a:p>
          <a:p>
            <a:pPr lvl="3"/>
            <a:r>
              <a:rPr lang="en-US" dirty="0"/>
              <a:t>Each row has information about both the resource and the request.  </a:t>
            </a:r>
          </a:p>
          <a:p>
            <a:pPr lvl="3"/>
            <a:r>
              <a:rPr lang="en-US" dirty="0"/>
              <a:t>Request_status = WAIT implies blocking.</a:t>
            </a:r>
          </a:p>
          <a:p>
            <a:pPr lvl="2"/>
            <a:r>
              <a:rPr lang="en-US" b="1" dirty="0">
                <a:solidFill>
                  <a:schemeClr val="accent4"/>
                </a:solidFill>
              </a:rPr>
              <a:t>sys.dm_os_waiting_tasks </a:t>
            </a:r>
          </a:p>
          <a:p>
            <a:pPr marL="1060704" lvl="4" indent="0">
              <a:buNone/>
            </a:pPr>
            <a:r>
              <a:rPr lang="en-US" dirty="0"/>
              <a:t>Blocking_session_id &gt; 0</a:t>
            </a:r>
          </a:p>
          <a:p>
            <a:pPr lvl="2"/>
            <a:r>
              <a:rPr lang="en-US" b="1" dirty="0">
                <a:solidFill>
                  <a:schemeClr val="accent4"/>
                </a:solidFill>
              </a:rPr>
              <a:t>sys.dm_exec_requests </a:t>
            </a:r>
          </a:p>
          <a:p>
            <a:pPr lvl="3"/>
            <a:r>
              <a:rPr lang="en-US" dirty="0"/>
              <a:t>Status = suspended and blocking_session_id &gt; 0</a:t>
            </a:r>
          </a:p>
          <a:p>
            <a:pPr lvl="2"/>
            <a:r>
              <a:rPr lang="en-US" b="1" dirty="0">
                <a:solidFill>
                  <a:schemeClr val="accent4"/>
                </a:solidFill>
              </a:rPr>
              <a:t>Sys.Sysprocesses </a:t>
            </a:r>
          </a:p>
          <a:p>
            <a:pPr lvl="3"/>
            <a:r>
              <a:rPr lang="en-US" dirty="0"/>
              <a:t>Blocked_id&gt;0</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br>
              <a:rPr lang="en-US" dirty="0"/>
            </a:br>
            <a:r>
              <a:rPr lang="en-US" sz="882" b="0" i="0" kern="1200" baseline="0" dirty="0">
                <a:solidFill>
                  <a:schemeClr val="tx1"/>
                </a:solidFill>
                <a:effectLst/>
                <a:latin typeface="+mn-lt"/>
                <a:ea typeface="+mn-ea"/>
                <a:cs typeface="+mn-cs"/>
              </a:rPr>
              <a:t>The duration and transaction context of a query determine how long its locks are held and, thereby, their impact on other queries. </a:t>
            </a:r>
          </a:p>
          <a:p>
            <a:r>
              <a:rPr lang="en-US" sz="882" b="1" i="0" kern="1200" baseline="0" dirty="0">
                <a:solidFill>
                  <a:schemeClr val="tx1"/>
                </a:solidFill>
                <a:effectLst/>
                <a:latin typeface="+mn-lt"/>
                <a:ea typeface="+mn-ea"/>
                <a:cs typeface="+mn-cs"/>
              </a:rPr>
              <a:t>If the query is not executed within a transaction </a:t>
            </a:r>
            <a:r>
              <a:rPr lang="en-US" sz="882" b="0" i="0" kern="1200" baseline="0" dirty="0">
                <a:solidFill>
                  <a:schemeClr val="tx1"/>
                </a:solidFill>
                <a:effectLst/>
                <a:latin typeface="+mn-lt"/>
                <a:ea typeface="+mn-ea"/>
                <a:cs typeface="+mn-cs"/>
              </a:rPr>
              <a:t>(and no lock hints are used), the locks </a:t>
            </a:r>
            <a:r>
              <a:rPr lang="en-US" sz="882" b="0" i="1" kern="1200" baseline="0" dirty="0">
                <a:solidFill>
                  <a:schemeClr val="tx1"/>
                </a:solidFill>
                <a:effectLst/>
                <a:latin typeface="+mn-lt"/>
                <a:ea typeface="+mn-ea"/>
                <a:cs typeface="+mn-cs"/>
              </a:rPr>
              <a:t>for SELECT statements will only be held on a resource at the time it is actually being read</a:t>
            </a:r>
            <a:r>
              <a:rPr lang="en-US" sz="882" b="0" i="0" kern="1200" baseline="0" dirty="0">
                <a:solidFill>
                  <a:schemeClr val="tx1"/>
                </a:solidFill>
                <a:effectLst/>
                <a:latin typeface="+mn-lt"/>
                <a:ea typeface="+mn-ea"/>
                <a:cs typeface="+mn-cs"/>
              </a:rPr>
              <a:t>, not for the duration of the query. For </a:t>
            </a:r>
            <a:r>
              <a:rPr lang="en-US" sz="882" b="1" i="0" kern="1200" baseline="0" dirty="0">
                <a:solidFill>
                  <a:schemeClr val="tx1"/>
                </a:solidFill>
                <a:effectLst/>
                <a:latin typeface="+mn-lt"/>
                <a:ea typeface="+mn-ea"/>
                <a:cs typeface="+mn-cs"/>
              </a:rPr>
              <a:t>INSERT, UPDATE, and DELETE statements, the locks are held for the duration of the query</a:t>
            </a:r>
            <a:r>
              <a:rPr lang="en-US" sz="882" b="0" i="0" kern="1200" baseline="0" dirty="0">
                <a:solidFill>
                  <a:schemeClr val="tx1"/>
                </a:solidFill>
                <a:effectLst/>
                <a:latin typeface="+mn-lt"/>
                <a:ea typeface="+mn-ea"/>
                <a:cs typeface="+mn-cs"/>
              </a:rPr>
              <a:t>, both for data consistency and to allow the query to be rolled back if necessary.</a:t>
            </a:r>
            <a:br>
              <a:rPr lang="en-US" dirty="0"/>
            </a:br>
            <a:br>
              <a:rPr lang="en-US" dirty="0"/>
            </a:br>
            <a:r>
              <a:rPr lang="en-US" sz="882" b="1" i="0" kern="1200" baseline="0" dirty="0">
                <a:solidFill>
                  <a:schemeClr val="tx1"/>
                </a:solidFill>
                <a:effectLst/>
                <a:latin typeface="+mn-lt"/>
                <a:ea typeface="+mn-ea"/>
                <a:cs typeface="+mn-cs"/>
              </a:rPr>
              <a:t>For queries executed within a transaction</a:t>
            </a:r>
            <a:r>
              <a:rPr lang="en-US" sz="882" b="0" i="0" kern="1200" baseline="0" dirty="0">
                <a:solidFill>
                  <a:schemeClr val="tx1"/>
                </a:solidFill>
                <a:effectLst/>
                <a:latin typeface="+mn-lt"/>
                <a:ea typeface="+mn-ea"/>
                <a:cs typeface="+mn-cs"/>
              </a:rPr>
              <a:t>, the duration for which the locks are held are determined by the type of query, the transaction isolation level, and whether or not lock hints are used in the query. </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locking and blocking increase to the point where there is a detrimental effect on system performance, it is usually due to one of the following reasons: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for an extended period of time before releasing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a:t>
            </a:r>
            <a:r>
              <a:rPr lang="en-US" sz="882" b="1" i="0" kern="1200" baseline="0" dirty="0">
                <a:solidFill>
                  <a:schemeClr val="tx1"/>
                </a:solidFill>
                <a:effectLst/>
                <a:latin typeface="+mn-lt"/>
                <a:ea typeface="+mn-ea"/>
                <a:cs typeface="+mn-cs"/>
              </a:rPr>
              <a:t> resolves itself over time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 can cause performance degradation.</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and never releases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 does not resolve itself and prevents access to the affected resources indefinitely.</a:t>
            </a:r>
          </a:p>
          <a:p>
            <a:endParaRPr lang="en-US" dirty="0"/>
          </a:p>
          <a:p>
            <a:r>
              <a:rPr lang="en-US" dirty="0">
                <a:hlinkClick r:id="rId3"/>
              </a:rPr>
              <a:t>https://support.microsoft.com/en-us/help/224453/inf-understanding-and-resolving-sql-server-blocking-problems</a:t>
            </a:r>
            <a:endParaRPr lang="en-US" dirty="0"/>
          </a:p>
          <a:p>
            <a:endParaRPr lang="en-US" dirty="0"/>
          </a:p>
          <a:p>
            <a:pPr lvl="0"/>
            <a:r>
              <a:rPr lang="en-US" u="sng" dirty="0"/>
              <a:t>You can use the following DMVs to view information regarding blocked resources and the cause for blocking</a:t>
            </a:r>
            <a:r>
              <a:rPr lang="en-US" dirty="0"/>
              <a:t>: </a:t>
            </a:r>
          </a:p>
          <a:p>
            <a:pPr lvl="1"/>
            <a:r>
              <a:rPr lang="en-US" b="1" dirty="0"/>
              <a:t>sys.dm_tran_locks</a:t>
            </a:r>
            <a:r>
              <a:rPr lang="en-US" dirty="0"/>
              <a:t>: </a:t>
            </a:r>
            <a:br>
              <a:rPr lang="en-US" dirty="0"/>
            </a:br>
            <a:r>
              <a:rPr lang="en-US" dirty="0"/>
              <a:t>This DMV returns information about currently active lock manager resources, including both the resources and the requests. Each row represents a currently active request to the lock manager for a lock that has been granted or is waiting to be granted. While using this DMV, check the request_status column value for the term WAIT. This indicates that the requested lock mode has not been granted and the requesting session is waiting. </a:t>
            </a:r>
          </a:p>
          <a:p>
            <a:pPr lvl="1"/>
            <a:r>
              <a:rPr lang="en-US" b="1" dirty="0"/>
              <a:t>sys.dm_os_waiting_tasks: only dmv shows parallism</a:t>
            </a:r>
            <a:br>
              <a:rPr lang="en-US" dirty="0"/>
            </a:br>
            <a:r>
              <a:rPr lang="en-US" dirty="0"/>
              <a:t>This DMV returns information about all the tasks that are currently waiting on some resource. While using this DMV, check the blocking_session_id column. A value greater than 0 indicates that the session_id listed is blocking the task. </a:t>
            </a:r>
          </a:p>
          <a:p>
            <a:pPr lvl="1"/>
            <a:r>
              <a:rPr lang="en-US" b="1" dirty="0"/>
              <a:t>sys.dm_exec_request</a:t>
            </a:r>
            <a:r>
              <a:rPr lang="en-US" dirty="0"/>
              <a:t>: </a:t>
            </a:r>
            <a:br>
              <a:rPr lang="en-US" dirty="0"/>
            </a:br>
            <a:r>
              <a:rPr lang="en-US" dirty="0"/>
              <a:t>This </a:t>
            </a:r>
            <a:r>
              <a:rPr lang="en-US" u="sng" dirty="0"/>
              <a:t>DMV returns information about each request that is executing within SQL Server</a:t>
            </a:r>
            <a:r>
              <a:rPr lang="en-US" dirty="0"/>
              <a:t>. The status column indicates whether the request is currently running or waiting on something. A status of suspended means the request is currently waiting on a resource other than CPU. If the status is suspended, check the blocking_session_id column. A value greater than 0 indicates that the session_id listed is blocking the session. </a:t>
            </a:r>
          </a:p>
          <a:p>
            <a:pPr lvl="1"/>
            <a:r>
              <a:rPr lang="en-US" b="1" dirty="0"/>
              <a:t>sys.dm_exec_sessions: </a:t>
            </a:r>
            <a:br>
              <a:rPr lang="en-US" dirty="0"/>
            </a:br>
            <a:r>
              <a:rPr lang="en-US" dirty="0"/>
              <a:t>This </a:t>
            </a:r>
            <a:r>
              <a:rPr lang="en-US" b="1" dirty="0"/>
              <a:t>DMV returns information about each authenticated session on the server, whether or not that session is currently executing a request</a:t>
            </a:r>
            <a:r>
              <a:rPr lang="en-US" dirty="0"/>
              <a:t>.  Check the blocking_session_id column. A value greater than 0 indicates that the session_id listed is blocking the session. </a:t>
            </a:r>
          </a:p>
          <a:p>
            <a:pPr lvl="1"/>
            <a:endParaRPr lang="en-US" dirty="0"/>
          </a:p>
          <a:p>
            <a:pPr lvl="1"/>
            <a:r>
              <a:rPr lang="en-US" dirty="0"/>
              <a:t>Sometimes blocking can’t be avoided but most of time by fixing code we can reduce it.</a:t>
            </a:r>
          </a:p>
          <a:p>
            <a:endParaRPr lang="en-US" dirty="0"/>
          </a:p>
          <a:p>
            <a:r>
              <a:rPr lang="en-US" b="1" dirty="0"/>
              <a:t>References:</a:t>
            </a:r>
          </a:p>
          <a:p>
            <a:r>
              <a:rPr lang="en-US" b="1" dirty="0"/>
              <a:t>Blocked Process Report Event Class</a:t>
            </a:r>
          </a:p>
          <a:p>
            <a:r>
              <a:rPr lang="en-US" dirty="0">
                <a:hlinkClick r:id="rId4"/>
              </a:rPr>
              <a:t>https://docs.microsoft.com/en-us/sql/relational-databases/event-classes/blocked-process-report-event-class?view=sql-server-ver15</a:t>
            </a:r>
            <a:endParaRPr lang="en-US" dirty="0"/>
          </a:p>
          <a:p>
            <a:pPr marL="0" lvl="0" indent="-37284">
              <a:buNone/>
            </a:pPr>
            <a:r>
              <a:rPr lang="en-US" b="1" dirty="0"/>
              <a:t>For more information</a:t>
            </a:r>
            <a:r>
              <a:rPr lang="en-US" dirty="0"/>
              <a:t>, see: </a:t>
            </a:r>
            <a:r>
              <a:rPr lang="en-US" b="1" dirty="0"/>
              <a:t>sys.dm_tran_locks (Transact-SQL)</a:t>
            </a:r>
            <a:br>
              <a:rPr lang="en-US" dirty="0"/>
            </a:br>
            <a:r>
              <a:rPr lang="en-US" dirty="0">
                <a:hlinkClick r:id="rId5"/>
              </a:rPr>
              <a:t>https://docs.microsoft.com/en-us/sql/relational-databases/system-dynamic-management-views/sys-dm-tran-locks-transact-sql</a:t>
            </a:r>
            <a:endParaRPr lang="en-US" b="1" dirty="0"/>
          </a:p>
          <a:p>
            <a:pPr marL="0" lvl="0" indent="-37284">
              <a:buNone/>
            </a:pPr>
            <a:r>
              <a:rPr lang="en-US" b="1" dirty="0"/>
              <a:t>For more information</a:t>
            </a:r>
            <a:r>
              <a:rPr lang="en-US" dirty="0"/>
              <a:t>, see: </a:t>
            </a:r>
            <a:r>
              <a:rPr lang="en-US" b="1" dirty="0"/>
              <a:t>sys.dm_os_waiting_tasks (Transact-SQL)</a:t>
            </a:r>
            <a:br>
              <a:rPr lang="en-US" dirty="0"/>
            </a:br>
            <a:r>
              <a:rPr lang="en-US" dirty="0">
                <a:hlinkClick r:id="rId6"/>
              </a:rPr>
              <a:t>https://docs.microsoft.com/en-us/sql/relational-databases/system-dynamic-management-views/sys-dm-os-waiting-tasks-transact-sql</a:t>
            </a:r>
            <a:endParaRPr lang="en-US" dirty="0"/>
          </a:p>
          <a:p>
            <a:pPr marL="0" lvl="0" indent="-37284">
              <a:buNone/>
            </a:pPr>
            <a:r>
              <a:rPr lang="en-US" b="1" dirty="0"/>
              <a:t>For more information</a:t>
            </a:r>
            <a:r>
              <a:rPr lang="en-US" dirty="0"/>
              <a:t>, see: </a:t>
            </a:r>
            <a:r>
              <a:rPr lang="en-US" b="1" dirty="0"/>
              <a:t>sys.dm_exec_requests (Transact-SQL)</a:t>
            </a:r>
            <a:br>
              <a:rPr lang="en-US" dirty="0"/>
            </a:br>
            <a:r>
              <a:rPr lang="en-US" dirty="0">
                <a:hlinkClick r:id="rId7"/>
              </a:rPr>
              <a:t>https://docs.microsoft.com/en-us/sql/relational-databases/system-dynamic-management-views/sys-dm-exec-requests-transact-sql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dirty="0"/>
          </a:p>
        </p:txBody>
      </p:sp>
    </p:spTree>
    <p:extLst>
      <p:ext uri="{BB962C8B-B14F-4D97-AF65-F5344CB8AC3E}">
        <p14:creationId xmlns:p14="http://schemas.microsoft.com/office/powerpoint/2010/main" val="33633148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1" dirty="0"/>
              <a:t>SPID that is in a rollback state</a:t>
            </a:r>
          </a:p>
          <a:p>
            <a:pPr marL="390906" lvl="2" indent="-171450"/>
            <a:r>
              <a:rPr lang="en-US" sz="882" b="1" i="0" kern="1200" baseline="0" dirty="0">
                <a:solidFill>
                  <a:schemeClr val="tx1"/>
                </a:solidFill>
                <a:effectLst/>
                <a:latin typeface="+mn-lt"/>
                <a:ea typeface="+mn-ea"/>
                <a:cs typeface="+mn-cs"/>
              </a:rPr>
              <a:t>	Resolution</a:t>
            </a:r>
            <a:r>
              <a:rPr lang="en-US" sz="882" b="0" i="0" kern="1200" baseline="0" dirty="0">
                <a:solidFill>
                  <a:schemeClr val="tx1"/>
                </a:solidFill>
                <a:effectLst/>
                <a:latin typeface="+mn-lt"/>
                <a:ea typeface="+mn-ea"/>
                <a:cs typeface="+mn-cs"/>
              </a:rPr>
              <a:t>:</a:t>
            </a:r>
            <a:br>
              <a:rPr lang="en-US" dirty="0"/>
            </a:br>
            <a:r>
              <a:rPr lang="en-US" dirty="0"/>
              <a:t>	</a:t>
            </a:r>
            <a:r>
              <a:rPr lang="en-US" sz="882" b="0" i="0" kern="1200" baseline="0" dirty="0">
                <a:solidFill>
                  <a:schemeClr val="tx1"/>
                </a:solidFill>
                <a:effectLst/>
                <a:latin typeface="+mn-lt"/>
                <a:ea typeface="+mn-ea"/>
                <a:cs typeface="+mn-cs"/>
              </a:rPr>
              <a:t>You must wait for the SPID to finish rolling back the changes that were made.</a:t>
            </a:r>
            <a:endParaRPr lang="en-US" b="1" dirty="0"/>
          </a:p>
          <a:p>
            <a:pPr marL="210312" lvl="1" indent="-109728"/>
            <a:r>
              <a:rPr lang="en-US" b="1" dirty="0"/>
              <a:t>Blocking Caused by a Normally Running Query with a Long Execution Time</a:t>
            </a:r>
          </a:p>
          <a:p>
            <a:pPr marL="674370" lvl="4" indent="-171450"/>
            <a:br>
              <a:rPr lang="en-US" b="1" dirty="0"/>
            </a:br>
            <a:r>
              <a:rPr lang="en-US" b="1" dirty="0"/>
              <a:t>Resolution:</a:t>
            </a:r>
            <a:br>
              <a:rPr lang="en-US" b="1" dirty="0"/>
            </a:br>
            <a:r>
              <a:rPr lang="en-US" dirty="0"/>
              <a:t>The solution to this type of blocking problem is to </a:t>
            </a:r>
            <a:r>
              <a:rPr lang="en-US" b="1" dirty="0"/>
              <a:t>look for ways to optimize the query</a:t>
            </a:r>
            <a:r>
              <a:rPr lang="en-US" dirty="0"/>
              <a:t>. Actually,</a:t>
            </a:r>
            <a:r>
              <a:rPr lang="en-US" u="sng" dirty="0"/>
              <a:t> this class of blocking problem may just be a performance problem, and require you to pursue it as such</a:t>
            </a:r>
            <a:r>
              <a:rPr lang="en-US" dirty="0"/>
              <a:t>. If you have a long-running query that is blocking other users and cannot be optimized, consider moving it from an Online Transaction Processing (OLTP) environment to a decision support system. </a:t>
            </a:r>
          </a:p>
          <a:p>
            <a:pPr marL="210312" lvl="1" indent="-109728"/>
            <a:r>
              <a:rPr lang="en-US" b="1" dirty="0"/>
              <a:t>Blocking Caused by a Sleeping SPID That Has Lost Track of the Transaction Nesting Level or rollback is happening</a:t>
            </a:r>
            <a:br>
              <a:rPr lang="en-US" b="1" dirty="0"/>
            </a:br>
            <a:r>
              <a:rPr lang="en-US" dirty="0"/>
              <a:t>This type of blocking can often be identified by a SPID that is sleeping or awaiting a command, yet</a:t>
            </a:r>
            <a:r>
              <a:rPr lang="en-US" b="1" dirty="0"/>
              <a:t> whose transaction nesting level (@@TRANCOUNT, open_tran from sysprocesses) is greater than zero</a:t>
            </a:r>
            <a:r>
              <a:rPr lang="en-US" dirty="0"/>
              <a:t>. </a:t>
            </a:r>
            <a:r>
              <a:rPr lang="en-US" u="sng" dirty="0"/>
              <a:t>This can occur if the application experiences a query timeout</a:t>
            </a:r>
            <a:r>
              <a:rPr lang="en-US" dirty="0"/>
              <a:t>, or </a:t>
            </a:r>
            <a:r>
              <a:rPr lang="en-US" u="sng" dirty="0"/>
              <a:t>issues a cancel without also issuing the required number of ROLLBACK and/or COMMIT statements</a:t>
            </a:r>
            <a:r>
              <a:rPr lang="en-US" dirty="0"/>
              <a:t>. </a:t>
            </a:r>
            <a:br>
              <a:rPr lang="en-US" dirty="0"/>
            </a:br>
            <a:r>
              <a:rPr lang="en-US" dirty="0"/>
              <a:t>       </a:t>
            </a:r>
            <a:r>
              <a:rPr lang="en-US" b="1" dirty="0"/>
              <a:t>Resolutions:</a:t>
            </a:r>
            <a:endParaRPr lang="en-US" dirty="0"/>
          </a:p>
          <a:p>
            <a:pPr lvl="6"/>
            <a:r>
              <a:rPr lang="en-US" b="1" dirty="0"/>
              <a:t>Applications must properly manage transaction nesting levels</a:t>
            </a:r>
            <a:r>
              <a:rPr lang="en-US" dirty="0"/>
              <a:t>, or they may cause a blocking problem following the cancellation of the query in this manner. This can be accomplished in one of several ways: </a:t>
            </a:r>
          </a:p>
          <a:p>
            <a:pPr lvl="7"/>
            <a:r>
              <a:rPr lang="en-US" b="1" dirty="0"/>
              <a:t>In the error handler of the client application</a:t>
            </a:r>
            <a:r>
              <a:rPr lang="en-US" dirty="0"/>
              <a:t>, </a:t>
            </a:r>
            <a:r>
              <a:rPr lang="en-US" b="1" u="sng" dirty="0"/>
              <a:t>submit an IF @@TRANCOUNT &gt; 0 ROLLBACK TRAN </a:t>
            </a:r>
            <a:r>
              <a:rPr lang="en-US" u="sng" dirty="0"/>
              <a:t>following any error</a:t>
            </a:r>
            <a:r>
              <a:rPr lang="en-US" dirty="0"/>
              <a:t>, even if the client application does not believe that a transaction is open. </a:t>
            </a:r>
            <a:r>
              <a:rPr lang="en-US" u="sng" dirty="0"/>
              <a:t>This is required, because a stored procedure called during the batch could have started a transaction without the client application's knowledge</a:t>
            </a:r>
            <a:r>
              <a:rPr lang="en-US" dirty="0"/>
              <a:t>. Note that certain conditions, such as cancelling the query, prevent the procedure from running the current statement, so even if the procedure has logic to check </a:t>
            </a:r>
            <a:r>
              <a:rPr lang="en-US" u="sng" dirty="0"/>
              <a:t>IF @@ERROR &lt;&gt; 0 and abort the transaction, this rollback code will not be run in such cases</a:t>
            </a:r>
            <a:r>
              <a:rPr lang="en-US" dirty="0"/>
              <a:t>.</a:t>
            </a:r>
          </a:p>
          <a:p>
            <a:pPr lvl="7"/>
            <a:r>
              <a:rPr lang="en-US" sz="982" b="1" i="0" kern="1200" baseline="0" dirty="0">
                <a:solidFill>
                  <a:schemeClr val="tx1"/>
                </a:solidFill>
                <a:effectLst/>
                <a:latin typeface="+mn-lt"/>
                <a:ea typeface="+mn-ea"/>
                <a:cs typeface="+mn-cs"/>
              </a:rPr>
              <a:t>Use SET XACT_ABORT ON for the connection</a:t>
            </a:r>
            <a:r>
              <a:rPr lang="en-US" sz="982" b="0" i="0" kern="1200" baseline="0" dirty="0">
                <a:solidFill>
                  <a:schemeClr val="tx1"/>
                </a:solidFill>
                <a:effectLst/>
                <a:latin typeface="+mn-lt"/>
                <a:ea typeface="+mn-ea"/>
                <a:cs typeface="+mn-cs"/>
              </a:rPr>
              <a:t>, or in any stored procedures which begin transactions and are not cleaning up following an error. In the event of a run-time error, this setting will abort any open transactions and return control to the client. Note that T-SQL statements following the statement which caused the error will not be executed.</a:t>
            </a:r>
          </a:p>
          <a:p>
            <a:pPr marL="329184" lvl="2" indent="-118872"/>
            <a:r>
              <a:rPr lang="en-US" sz="882" b="1" i="0" kern="1200" baseline="0" dirty="0">
                <a:solidFill>
                  <a:schemeClr val="tx1"/>
                </a:solidFill>
                <a:effectLst/>
                <a:latin typeface="+mn-lt"/>
                <a:ea typeface="+mn-ea"/>
                <a:cs typeface="+mn-cs"/>
              </a:rPr>
              <a:t>Blocking Caused by a SPID Whose Corresponding Client Application Did Not Fetch All Result Rows to Completion</a:t>
            </a:r>
            <a:br>
              <a:rPr lang="en-US" dirty="0"/>
            </a:b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br>
              <a:rPr lang="en-US" dirty="0"/>
            </a:br>
            <a:r>
              <a:rPr lang="en-US" sz="882" b="0" i="0" kern="1200" baseline="0" dirty="0">
                <a:solidFill>
                  <a:schemeClr val="tx1"/>
                </a:solidFill>
                <a:effectLst/>
                <a:latin typeface="+mn-lt"/>
                <a:ea typeface="+mn-ea"/>
                <a:cs typeface="+mn-cs"/>
              </a:rPr>
              <a:t>The application must be </a:t>
            </a:r>
            <a:r>
              <a:rPr lang="en-US" sz="882" b="1" i="0" kern="1200" baseline="0" dirty="0">
                <a:solidFill>
                  <a:schemeClr val="tx1"/>
                </a:solidFill>
                <a:effectLst/>
                <a:latin typeface="+mn-lt"/>
                <a:ea typeface="+mn-ea"/>
                <a:cs typeface="+mn-cs"/>
              </a:rPr>
              <a:t>re-written to fetch </a:t>
            </a:r>
            <a:r>
              <a:rPr lang="en-US" sz="882" b="0" i="0" kern="1200" baseline="0" dirty="0">
                <a:solidFill>
                  <a:schemeClr val="tx1"/>
                </a:solidFill>
                <a:effectLst/>
                <a:latin typeface="+mn-lt"/>
                <a:ea typeface="+mn-ea"/>
                <a:cs typeface="+mn-cs"/>
              </a:rPr>
              <a:t>all rows of the result to completion.</a:t>
            </a:r>
          </a:p>
          <a:p>
            <a:pPr lvl="2"/>
            <a:endParaRPr lang="en-US" sz="882" b="0" i="0" kern="1200" baseline="0" dirty="0">
              <a:solidFill>
                <a:schemeClr val="tx1"/>
              </a:solidFill>
              <a:effectLst/>
              <a:latin typeface="+mn-lt"/>
              <a:ea typeface="+mn-ea"/>
              <a:cs typeface="+mn-cs"/>
            </a:endParaRPr>
          </a:p>
          <a:p>
            <a:pPr marL="329184" lvl="2" indent="-118872"/>
            <a:r>
              <a:rPr lang="en-US" sz="882" b="1" i="0" kern="1200" baseline="0" dirty="0">
                <a:solidFill>
                  <a:schemeClr val="tx1"/>
                </a:solidFill>
                <a:effectLst/>
                <a:latin typeface="+mn-lt"/>
                <a:ea typeface="+mn-ea"/>
                <a:cs typeface="+mn-cs"/>
              </a:rPr>
              <a:t>Blocking Caused by an Orphaned Connection</a:t>
            </a: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p>
          <a:p>
            <a:pPr marL="329184" lvl="2" indent="-118872"/>
            <a:r>
              <a:rPr lang="en-US" dirty="0"/>
              <a:t>	If the client application has disconnected without appropriately cleaning up its resources, you can terminate the SPID by using </a:t>
            </a:r>
            <a:r>
              <a:rPr lang="en-US" b="1" dirty="0"/>
              <a:t>the KILL command.</a:t>
            </a:r>
          </a:p>
          <a:p>
            <a:pPr marL="329184" marR="0" lvl="2" indent="-118872" algn="l" defTabSz="914400" rtl="0" eaLnBrk="1" fontAlgn="auto" latinLnBrk="0" hangingPunct="1">
              <a:lnSpc>
                <a:spcPct val="90000"/>
              </a:lnSpc>
              <a:spcBef>
                <a:spcPts val="333"/>
              </a:spcBef>
              <a:spcAft>
                <a:spcPts val="0"/>
              </a:spcAft>
              <a:buClr>
                <a:schemeClr val="tx1"/>
              </a:buClr>
              <a:buSzPct val="90000"/>
              <a:tabLst/>
              <a:defRPr/>
            </a:pPr>
            <a:r>
              <a:rPr lang="en-US" b="1" dirty="0"/>
              <a:t>Distributed client/server deadlock</a:t>
            </a:r>
          </a:p>
          <a:p>
            <a:pPr marL="329184" lvl="2" indent="-118872"/>
            <a:endParaRPr lang="en-US" b="1" dirty="0"/>
          </a:p>
          <a:p>
            <a:pPr marL="637794" lvl="6" indent="-171450"/>
            <a:r>
              <a:rPr lang="en-US" sz="982" b="1" i="0" kern="1200" baseline="0" dirty="0">
                <a:solidFill>
                  <a:schemeClr val="tx1"/>
                </a:solidFill>
                <a:effectLst/>
                <a:latin typeface="+mn-lt"/>
                <a:ea typeface="+mn-ea"/>
                <a:cs typeface="+mn-cs"/>
              </a:rPr>
              <a:t>Resolutions</a:t>
            </a:r>
            <a:r>
              <a:rPr lang="en-US" sz="982" b="0" i="0" kern="1200" baseline="0" dirty="0">
                <a:solidFill>
                  <a:schemeClr val="tx1"/>
                </a:solidFill>
                <a:effectLst/>
                <a:latin typeface="+mn-lt"/>
                <a:ea typeface="+mn-ea"/>
                <a:cs typeface="+mn-cs"/>
              </a:rPr>
              <a:t>:</a:t>
            </a:r>
            <a:br>
              <a:rPr lang="en-US" dirty="0"/>
            </a:br>
            <a:br>
              <a:rPr lang="en-US" dirty="0"/>
            </a:br>
            <a:r>
              <a:rPr lang="en-US" sz="982" b="0" i="0" kern="1200" baseline="0" dirty="0">
                <a:solidFill>
                  <a:schemeClr val="tx1"/>
                </a:solidFill>
                <a:effectLst/>
                <a:latin typeface="+mn-lt"/>
                <a:ea typeface="+mn-ea"/>
                <a:cs typeface="+mn-cs"/>
              </a:rPr>
              <a:t>Two reliable solutions are to use either a query timeout or bound connections.</a:t>
            </a:r>
            <a:br>
              <a:rPr lang="en-US" dirty="0"/>
            </a:br>
            <a:br>
              <a:rPr lang="en-US" dirty="0"/>
            </a:br>
            <a:r>
              <a:rPr lang="en-US" sz="982" b="1" i="0" kern="1200" baseline="0" dirty="0">
                <a:solidFill>
                  <a:schemeClr val="tx1"/>
                </a:solidFill>
                <a:effectLst/>
                <a:latin typeface="+mn-lt"/>
                <a:ea typeface="+mn-ea"/>
                <a:cs typeface="+mn-cs"/>
              </a:rPr>
              <a:t>Query Timeout</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When a query timeout has been provided, if the distributed deadlock occurs, it will be broken when then timeout happens. See the DB-Library or ODBC documentation for more information on using a query timeout.</a:t>
            </a:r>
          </a:p>
          <a:p>
            <a:pPr marL="637794" lvl="7" indent="-171450"/>
            <a:r>
              <a:rPr lang="en-US" sz="982" b="1" i="0" kern="1200" baseline="0" dirty="0">
                <a:solidFill>
                  <a:schemeClr val="tx1"/>
                </a:solidFill>
                <a:effectLst/>
                <a:latin typeface="+mn-lt"/>
                <a:ea typeface="+mn-ea"/>
                <a:cs typeface="+mn-cs"/>
              </a:rPr>
              <a:t>Bound Connections</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This feature allows a client having multiple connections to bind them into a single transaction space, so the connections do not block each other. For more information, see the "Using Bound Connections" topic in SQL Server 7.0 Books Online.</a:t>
            </a:r>
          </a:p>
          <a:p>
            <a:pPr marL="329184" lvl="2" indent="-118872"/>
            <a:endParaRPr lang="en-US" b="1" dirty="0"/>
          </a:p>
          <a:p>
            <a:pPr marL="0" indent="0">
              <a:buFont typeface="Arial" panose="020B0604020202020204" pitchFamily="34" charset="0"/>
              <a:buNone/>
            </a:pPr>
            <a:r>
              <a:rPr lang="en-US" dirty="0"/>
              <a:t>Reference : </a:t>
            </a:r>
            <a:r>
              <a:rPr lang="en-US" dirty="0">
                <a:hlinkClick r:id="rId3"/>
              </a:rPr>
              <a:t>https://support.microsoft.com/en-us/help/224453/inf-understanding-and-resolving-sql-server-blocking-problems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3403980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dirty="0"/>
              <a:t>Compile blocking is when sql goes thru the creation of execution plan then you are compiling. That means you have </a:t>
            </a:r>
            <a:r>
              <a:rPr lang="en-US" b="1" dirty="0"/>
              <a:t>blocking on the metdata to the option which you touch. </a:t>
            </a:r>
            <a:r>
              <a:rPr lang="en-US" dirty="0"/>
              <a:t>This is required so that data structure can’t be changed in middle of transaction.</a:t>
            </a:r>
          </a:p>
          <a:p>
            <a:pPr lvl="2"/>
            <a:r>
              <a:rPr lang="en-US" dirty="0">
                <a:solidFill>
                  <a:schemeClr val="accent4"/>
                </a:solidFill>
              </a:rPr>
              <a:t>sys.dm_exec_requests</a:t>
            </a:r>
            <a:r>
              <a:rPr lang="en-US" dirty="0"/>
              <a:t>: </a:t>
            </a:r>
            <a:r>
              <a:rPr lang="en-US" b="1" dirty="0"/>
              <a:t>wait_resource=‘[COMPILE]’</a:t>
            </a:r>
          </a:p>
          <a:p>
            <a:pPr lvl="2"/>
            <a:r>
              <a:rPr lang="en-US" dirty="0">
                <a:solidFill>
                  <a:schemeClr val="accent4"/>
                </a:solidFill>
              </a:rPr>
              <a:t>sys.dm_tran_locks</a:t>
            </a:r>
            <a:r>
              <a:rPr lang="en-US" dirty="0"/>
              <a:t>: </a:t>
            </a:r>
            <a:r>
              <a:rPr lang="en-US" b="1" dirty="0"/>
              <a:t>resource_type=‘OBJECT’, resource_subtype=‘COMPILE’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1" dirty="0"/>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Use block threshold report to check the blocking…..for this would suggest to use sp_configure to change the default threshold.</a:t>
            </a:r>
          </a:p>
          <a:p>
            <a:pPr lvl="1"/>
            <a:endParaRPr lang="en-US" dirty="0"/>
          </a:p>
          <a:p>
            <a:pPr marL="381762" lvl="1" indent="-171450">
              <a:buFont typeface="Arial" panose="020B0604020202020204" pitchFamily="34" charset="0"/>
              <a:buChar char="•"/>
            </a:pPr>
            <a:r>
              <a:rPr lang="en-US" dirty="0"/>
              <a:t>Compile blocking appears as blocked requests waiting on a COMPILE resource in </a:t>
            </a:r>
            <a:r>
              <a:rPr lang="en-US" b="1" dirty="0"/>
              <a:t>sys.dm_exec_requests.wait_resource</a:t>
            </a:r>
            <a:r>
              <a:rPr lang="en-US" dirty="0"/>
              <a:t> and </a:t>
            </a:r>
            <a:r>
              <a:rPr lang="en-US" b="1" dirty="0"/>
              <a:t>sys.dm_tran_locks</a:t>
            </a:r>
            <a:r>
              <a:rPr lang="en-US" dirty="0"/>
              <a:t>. </a:t>
            </a:r>
          </a:p>
          <a:p>
            <a:pPr marL="381762" lvl="1" indent="-171450">
              <a:buFont typeface="Arial" panose="020B0604020202020204" pitchFamily="34" charset="0"/>
              <a:buChar char="•"/>
            </a:pPr>
            <a:r>
              <a:rPr lang="en-US" dirty="0"/>
              <a:t>In addition, </a:t>
            </a:r>
            <a:r>
              <a:rPr lang="en-US" u="sng" dirty="0"/>
              <a:t>there may be a large number of SQL Profiler </a:t>
            </a:r>
            <a:r>
              <a:rPr lang="en-US" b="1" u="sng" dirty="0"/>
              <a:t>SP:Recompile</a:t>
            </a:r>
            <a:r>
              <a:rPr lang="en-US" u="sng" dirty="0"/>
              <a:t> events in the trace</a:t>
            </a:r>
            <a:r>
              <a:rPr lang="en-US" dirty="0"/>
              <a:t>. </a:t>
            </a:r>
            <a:r>
              <a:rPr lang="en-US" u="sng" dirty="0"/>
              <a:t>Compile blocking will usually cause </a:t>
            </a:r>
            <a:r>
              <a:rPr lang="en-US" i="1" u="sng" dirty="0"/>
              <a:t>rolling blocking</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dirty="0"/>
              <a:t>Rolling blocking means that the blocked requests at the end of the chain may have to wait a long time, but no single blocker remains at the head of the chain for long. </a:t>
            </a:r>
            <a:r>
              <a:rPr lang="en-US" b="1" dirty="0"/>
              <a:t>Other symptoms may include high CPU utilization because compilation is CPU-intensive</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u="sng" dirty="0"/>
              <a:t>Compilation should be 10% of batch request/seconds. Recompilation should be 10% of compilation</a:t>
            </a:r>
            <a:r>
              <a:rPr lang="en-US" dirty="0"/>
              <a:t>. If those numbers are fine then we are good.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endParaRPr lang="en-US" dirty="0"/>
          </a:p>
          <a:p>
            <a:r>
              <a:rPr lang="en-US" dirty="0"/>
              <a:t>In SQL Server, only one copy of a stored procedure plan is generally cached at a time, so stored procedure compilation attempts are serialized. </a:t>
            </a:r>
            <a:r>
              <a:rPr lang="en-US" b="1" dirty="0"/>
              <a:t>If a commonly used stored procedure must be frequently recompiled (for example, cursor on a temp table), it is possible for this stored procedure to cause blocking as one request waits on another to finish compilation</a:t>
            </a:r>
            <a:r>
              <a:rPr lang="en-US" b="0" dirty="0"/>
              <a:t>.</a:t>
            </a:r>
            <a:r>
              <a:rPr lang="en-US" b="1" dirty="0"/>
              <a:t> </a:t>
            </a:r>
          </a:p>
          <a:p>
            <a:pPr lvl="0"/>
            <a:r>
              <a:rPr lang="en-US" dirty="0"/>
              <a:t>In this situation, you can do one of the following: </a:t>
            </a:r>
          </a:p>
          <a:p>
            <a:pPr lvl="1"/>
            <a:r>
              <a:rPr lang="en-US" dirty="0"/>
              <a:t>Reduce recompile frequency. </a:t>
            </a:r>
          </a:p>
          <a:p>
            <a:pPr lvl="1"/>
            <a:r>
              <a:rPr lang="en-US" dirty="0"/>
              <a:t>Owner-qualify stored procedures. </a:t>
            </a:r>
          </a:p>
          <a:p>
            <a:r>
              <a:rPr lang="en-US" dirty="0"/>
              <a:t>During name resolution, when the owner of the procedure is not specified, SQL Server first looks for a procedure owned by that user. If SQL Server cannot find this procedure</a:t>
            </a:r>
            <a:r>
              <a:rPr lang="en-US" b="1" dirty="0"/>
              <a:t>, it then checks for an object owned by Database Owner (dbo)</a:t>
            </a:r>
            <a:r>
              <a:rPr lang="en-US" b="0" dirty="0"/>
              <a:t>.</a:t>
            </a:r>
            <a:r>
              <a:rPr lang="en-US" b="1" dirty="0"/>
              <a:t> </a:t>
            </a:r>
          </a:p>
          <a:p>
            <a:r>
              <a:rPr lang="en-US" dirty="0"/>
              <a:t>For example, if the user Joe runs a procedure </a:t>
            </a:r>
            <a:r>
              <a:rPr lang="en-US" b="1" dirty="0"/>
              <a:t>Proc1 owned by dbo</a:t>
            </a:r>
            <a:r>
              <a:rPr lang="en-US" dirty="0"/>
              <a:t>, during name resolution, SQL Server will </a:t>
            </a:r>
            <a:r>
              <a:rPr lang="en-US" b="1" dirty="0"/>
              <a:t>first check for the procedure Joe.Proc1</a:t>
            </a:r>
            <a:r>
              <a:rPr lang="en-US" dirty="0"/>
              <a:t>. If SQL Server does not find this procedure, </a:t>
            </a:r>
            <a:r>
              <a:rPr lang="en-US" b="1" dirty="0"/>
              <a:t>it will then look for the procedure dbo.Proc1</a:t>
            </a:r>
            <a:r>
              <a:rPr lang="en-US" b="0" dirty="0"/>
              <a:t>.</a:t>
            </a:r>
            <a:r>
              <a:rPr lang="en-US" b="1" dirty="0"/>
              <a:t> </a:t>
            </a:r>
          </a:p>
          <a:p>
            <a:endParaRPr lang="en-US" dirty="0"/>
          </a:p>
          <a:p>
            <a:pPr marL="228600" indent="-228600">
              <a:buFont typeface="+mj-lt"/>
              <a:buAutoNum type="arabicPeriod"/>
            </a:pPr>
            <a:r>
              <a:rPr lang="en-US" u="sng" dirty="0"/>
              <a:t>During the process of looking for a procedure where the owner name is not qualified and the initial lookup by user fails, SQL Server acquires an exclusive compile lock on the procedure</a:t>
            </a:r>
            <a:r>
              <a:rPr lang="en-US" dirty="0"/>
              <a:t>. </a:t>
            </a:r>
          </a:p>
          <a:p>
            <a:pPr marL="228600" indent="-228600">
              <a:buFont typeface="+mj-lt"/>
              <a:buAutoNum type="arabicPeriod"/>
            </a:pPr>
            <a:r>
              <a:rPr lang="en-US" dirty="0"/>
              <a:t>A second lookup is made in cache to see if a procedure owned by dbo can be found, while this lock is in place. </a:t>
            </a:r>
          </a:p>
          <a:p>
            <a:pPr marL="228600" indent="-228600">
              <a:buFont typeface="+mj-lt"/>
              <a:buAutoNum type="arabicPeriod"/>
            </a:pPr>
            <a:r>
              <a:rPr lang="en-US" dirty="0"/>
              <a:t>If a usable copy of the compile plan is found in cache, the procedure is not recompiled. </a:t>
            </a:r>
          </a:p>
          <a:p>
            <a:endParaRPr lang="en-US" dirty="0"/>
          </a:p>
          <a:p>
            <a:endParaRPr lang="en-US" b="1"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52109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Short transactions </a:t>
            </a:r>
          </a:p>
          <a:p>
            <a:pPr lvl="1"/>
            <a:r>
              <a:rPr lang="en-US" dirty="0"/>
              <a:t>Avoid user interaction in transactions, and keep transactions as short as possible and in a single batch. </a:t>
            </a:r>
          </a:p>
          <a:p>
            <a:r>
              <a:rPr lang="en-US" b="1" dirty="0"/>
              <a:t>Handling cancellations and errors with care </a:t>
            </a:r>
          </a:p>
          <a:p>
            <a:pPr lvl="1"/>
            <a:r>
              <a:rPr lang="en-US" dirty="0"/>
              <a:t>If the application (or any stored procedures that the application invokes) starts any transactions, the application is responsible for rolling back any active transactions (IF @@TRANCOUNT&gt;0 ROLLBACK TRAN) when any error or query timeout occurs. The application should not assume that an arbitrary error would abort the transaction. A query timeout never aborts transactions automatically. </a:t>
            </a:r>
          </a:p>
          <a:p>
            <a:r>
              <a:rPr lang="en-US" b="1" dirty="0"/>
              <a:t>Proper indexing </a:t>
            </a:r>
          </a:p>
          <a:p>
            <a:pPr lvl="1"/>
            <a:r>
              <a:rPr lang="en-US" dirty="0"/>
              <a:t>On a table where inserts and updates are common, create a clustered index. Inserts into a heap should not cause a hotspot issue, but they can be much slower than inserts into the same table with a clustered index due to contention on Page Free Space (PFS) (longer transactions = greater chance of blocking). In general, the best column for a clustered index is often an identity column. </a:t>
            </a:r>
          </a:p>
          <a:p>
            <a:pPr lvl="1"/>
            <a:r>
              <a:rPr lang="en-US" b="1" dirty="0"/>
              <a:t>Avoid placing a </a:t>
            </a:r>
            <a:r>
              <a:rPr lang="en-US" b="1" u="sng" dirty="0"/>
              <a:t>clustered index </a:t>
            </a:r>
            <a:r>
              <a:rPr lang="en-US" b="1" dirty="0"/>
              <a:t>on columns that are frequently updated</a:t>
            </a:r>
            <a:r>
              <a:rPr lang="en-US" dirty="0"/>
              <a:t>. Updates to clustered index key columns will require locks on the clustered index, data pages (to move the row), and all non-clustered indexes (because non-clustered indexes point to rows via the clustered index key</a:t>
            </a:r>
            <a:r>
              <a:rPr lang="en-US" b="1" dirty="0"/>
              <a:t>). Consider using a clustered index on an identity column or a column with similar properties, such as small data values or constantly increasing values with very infrequent modifications. </a:t>
            </a:r>
          </a:p>
          <a:p>
            <a:pPr lvl="1"/>
            <a:r>
              <a:rPr lang="en-US" u="sng" dirty="0"/>
              <a:t>Analyze indexing for possible improvements</a:t>
            </a:r>
            <a:r>
              <a:rPr lang="en-US" dirty="0"/>
              <a:t>. Poor indexes mean more pages visited, more locks acquired, and longer-running transactions (all these contribute to blocking, and in general, may increase the chances of deadlocking). Use the Database Engine Tuning Advisor (DTA) on related queries. </a:t>
            </a:r>
          </a:p>
          <a:p>
            <a:pPr lvl="1"/>
            <a:r>
              <a:rPr lang="en-US" u="sng" dirty="0"/>
              <a:t>Remove indexes that have extremely low selectivity</a:t>
            </a:r>
            <a:r>
              <a:rPr lang="en-US" dirty="0"/>
              <a:t>. For example, if an indexed column on a large table only has 10 distinct values, a KEY lock on the index can effectively prevent updates to this column for 10 percent of the rows in the table.</a:t>
            </a:r>
            <a:endParaRPr lang="en-GB" dirty="0"/>
          </a:p>
          <a:p>
            <a:endParaRPr lang="en-US" dirty="0"/>
          </a:p>
          <a:p>
            <a:r>
              <a:rPr lang="en-US" b="1" dirty="0"/>
              <a:t>Beware of implicit transactions </a:t>
            </a:r>
            <a:endParaRPr lang="en-US" dirty="0"/>
          </a:p>
          <a:p>
            <a:pPr lvl="1"/>
            <a:r>
              <a:rPr lang="en-US" dirty="0"/>
              <a:t>With implicit transactions on, every time you make a modification, you get a transaction started automatically that you must commit yourself. Many modifications do not need to be part of a larger transaction. The improper use of implicit transaction tends to end up with two undesirable outcomes: </a:t>
            </a:r>
          </a:p>
          <a:p>
            <a:pPr lvl="2"/>
            <a:r>
              <a:rPr lang="en-US" dirty="0"/>
              <a:t>The developer forgets about the open transaction and leaves it open across modifications, which spans much more work than required by the business needs. Longer transactions than necessary mean more locks held, greater chance of deadlock or blocking, and so on. </a:t>
            </a:r>
          </a:p>
          <a:p>
            <a:pPr lvl="2"/>
            <a:r>
              <a:rPr lang="en-US" dirty="0"/>
              <a:t>The developer does the right thing and commits the implicit transaction after every unit of work. But this requires an extra round-trip to the server to send the COMMIT command, while autocommit (the opposite of implicit transactions) could have accomplished the same thing with a single query and a single round-trip. Also, because implicit transactions cause every command to open a transaction, the danger due to the coding mistakes that lead to orphaned transactions is increased. </a:t>
            </a:r>
          </a:p>
          <a:p>
            <a:pPr lvl="1"/>
            <a:r>
              <a:rPr lang="en-US" dirty="0"/>
              <a:t>Therefore, it is important to be careful when using implicit transaction to avoid losing track of transaction nesting. </a:t>
            </a:r>
          </a:p>
          <a:p>
            <a:pPr lvl="0"/>
            <a:r>
              <a:rPr lang="en-US" b="1" dirty="0"/>
              <a:t>Use as low an isolation level as possible </a:t>
            </a:r>
            <a:endParaRPr lang="en-US" dirty="0"/>
          </a:p>
          <a:p>
            <a:pPr lvl="1"/>
            <a:r>
              <a:rPr lang="en-US" dirty="0"/>
              <a:t>Higher transaction isolation levels (such as SERIALIZABLE) hold more locks for a longer period of time. Microsoft Transaction Server always sets the transaction isolation level to SERIALIZABLE. You can change this either by using the SET TRANSACTION  ISOLATION LEVEL command or on a query-by-query basis with a READ COMMITTED query hint.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Minimize Blocking in SQL Server</a:t>
            </a:r>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dirty="0">
                <a:hlinkClick r:id="rId3"/>
              </a:rPr>
              <a:t>https://docs.microsoft.com/en-us/previous-versions/technet-magazine/cc434694(v=msdn.10)?redirectedfrom=MSDN</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SQL Server: Transaction Management</a:t>
            </a:r>
            <a:r>
              <a:rPr lang="en-US" dirty="0"/>
              <a:t> </a:t>
            </a:r>
          </a:p>
          <a:p>
            <a:pPr marL="173028" lvl="1" indent="0">
              <a:buNone/>
            </a:pPr>
            <a:r>
              <a:rPr lang="en-US" dirty="0"/>
              <a:t> </a:t>
            </a:r>
            <a:r>
              <a:rPr lang="en-US" dirty="0">
                <a:hlinkClick r:id="rId4"/>
              </a:rPr>
              <a:t>https://docs.microsoft.com/en-us/previous-versions/technet-magazine/hh750281(v=msdn.10)?redirectedfrom=MSDN</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5164752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files.</a:t>
            </a:r>
          </a:p>
          <a:p>
            <a:r>
              <a:rPr lang="en-US" sz="882" noProof="1">
                <a:solidFill>
                  <a:prstClr val="black"/>
                </a:solidFill>
                <a:latin typeface="Segoe UI Light" pitchFamily="34" charset="0"/>
              </a:rPr>
              <a:t>Consider demoing the following: </a:t>
            </a:r>
            <a:r>
              <a:rPr lang="en-US" sz="900" b="0" dirty="0"/>
              <a:t>E:\Demos\04_Transactions_Concurrency\</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solidFill>
                  <a:srgbClr val="008000"/>
                </a:solidFill>
                <a:latin typeface="Consolas"/>
              </a:rPr>
              <a:t>Use View_Blocking_1,View_Blocking_2, View_Blocking_3 in that order to create a lock and see it with the DMVs</a:t>
            </a:r>
            <a:r>
              <a:rPr lang="en-US" sz="800" b="1" dirty="0">
                <a:solidFill>
                  <a:srgbClr val="008000"/>
                </a:solidFill>
                <a:latin typeface="Consolas"/>
              </a:rPr>
              <a:t>.</a:t>
            </a:r>
            <a:endParaRPr lang="en-US" sz="800" dirty="0">
              <a:solidFill>
                <a:srgbClr val="008000"/>
              </a:solidFill>
              <a:latin typeface="Consola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003066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dirty="0"/>
              <a:t>Occurs when two or more tasks permanently block each other by having a lock on a resource that the other tasks are trying to access. </a:t>
            </a:r>
          </a:p>
          <a:p>
            <a:pPr lvl="1"/>
            <a:endParaRPr lang="en-US" dirty="0"/>
          </a:p>
          <a:p>
            <a:pPr lvl="1"/>
            <a:r>
              <a:rPr lang="en-US" b="1" dirty="0"/>
              <a:t>SQL Server always resolves deadlocking by choosing a victim and therefore, breaking the cycle</a:t>
            </a:r>
            <a:r>
              <a:rPr lang="en-US" dirty="0"/>
              <a:t>. </a:t>
            </a:r>
            <a:r>
              <a:rPr lang="en-US" u="sng" dirty="0"/>
              <a:t>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pPr marL="210312" marR="0" lvl="1"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baseline="0" dirty="0"/>
              <a:t>Distributed deadlocks usually occur when one of the locked resources resides outside SQL Server (or on another SQL Server).</a:t>
            </a:r>
            <a:endParaRPr lang="en-US" dirty="0"/>
          </a:p>
          <a:p>
            <a:pPr lvl="1"/>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endParaRPr lang="en-US" dirty="0"/>
          </a:p>
          <a:p>
            <a:pPr lvl="0"/>
            <a:r>
              <a:rPr lang="en-US" dirty="0"/>
              <a:t>What is a deadlock? </a:t>
            </a:r>
          </a:p>
          <a:p>
            <a:pPr marL="100584" lvl="1" indent="0">
              <a:buNone/>
            </a:pPr>
            <a:r>
              <a:rPr lang="en-US" dirty="0"/>
              <a:t>A deadlock exists when the following four conditions exist simultaneously: </a:t>
            </a:r>
          </a:p>
          <a:p>
            <a:pPr lvl="2"/>
            <a:r>
              <a:rPr lang="en-US" dirty="0"/>
              <a:t>No pre-emption.</a:t>
            </a:r>
          </a:p>
          <a:p>
            <a:pPr lvl="2"/>
            <a:r>
              <a:rPr lang="en-US" dirty="0"/>
              <a:t>Incremental allocation of resources (Locks are acquired as needed, rather than acquiring them all before beginning the transaction).</a:t>
            </a:r>
          </a:p>
          <a:p>
            <a:pPr lvl="2"/>
            <a:r>
              <a:rPr lang="en-US" dirty="0"/>
              <a:t>Incompatible use of resources (Here, compatibility refers to the one defined in our lock compatibility table).</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b="1" dirty="0"/>
              <a:t>To understand this better, consider the following examples: </a:t>
            </a:r>
          </a:p>
          <a:p>
            <a:pPr lvl="1"/>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lock earlier strategy in the transaction. </a:t>
            </a:r>
          </a:p>
          <a:p>
            <a:pPr lvl="1"/>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lvl="1"/>
            <a:r>
              <a:rPr lang="en-US" dirty="0"/>
              <a:t>A deadlock involving two rows on the same table with an application that uses positioned updates may be resolved by the use of an </a:t>
            </a:r>
            <a:r>
              <a:rPr lang="en-US" b="1" dirty="0"/>
              <a:t>order by</a:t>
            </a:r>
            <a:r>
              <a:rPr lang="en-US" dirty="0"/>
              <a:t>. </a:t>
            </a:r>
          </a:p>
          <a:p>
            <a:pPr lvl="0"/>
            <a:r>
              <a:rPr lang="en-US" dirty="0"/>
              <a:t>References</a:t>
            </a:r>
          </a:p>
          <a:p>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4549452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Microsoft Confidential	                                                 </a:t>
            </a:r>
            <a:fld id="{502014C1-82EA-4B06-955D-F9A8DAE2AF54}" type="slidenum">
              <a:rPr kumimoji="0" lang="en-US" sz="10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pPr marL="571500" marR="0" lvl="0" indent="0" algn="l" defTabSz="914099" rtl="0" eaLnBrk="0" fontAlgn="auto" latinLnBrk="0" hangingPunct="0">
                <a:lnSpc>
                  <a:spcPct val="100000"/>
                </a:lnSpc>
                <a:spcBef>
                  <a:spcPts val="0"/>
                </a:spcBef>
                <a:spcAft>
                  <a:spcPts val="0"/>
                </a:spcAft>
                <a:buClrTx/>
                <a:buSzTx/>
                <a:buFontTx/>
                <a:buNone/>
                <a:tabLst/>
                <a:defRPr/>
              </a:pPr>
              <a:t>54</a:t>
            </a:fld>
            <a:endPar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82688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1"/>
            <a:r>
              <a:rPr lang="en-US" b="1" dirty="0"/>
              <a:t>Deadlock detection is performed by a lock monitor thread that periodically initiates a search through all of the tasks in an instance of the Database Engine</a:t>
            </a:r>
            <a:r>
              <a:rPr lang="en-US" dirty="0"/>
              <a:t>. </a:t>
            </a:r>
          </a:p>
          <a:p>
            <a:pPr lvl="1"/>
            <a:r>
              <a:rPr lang="en-US" dirty="0"/>
              <a:t>The following points describe the search process:</a:t>
            </a:r>
          </a:p>
          <a:p>
            <a:pPr lvl="2"/>
            <a:r>
              <a:rPr lang="en-US" dirty="0"/>
              <a:t>The default interval is 5 seconds.</a:t>
            </a:r>
          </a:p>
          <a:p>
            <a:pPr lvl="2"/>
            <a:r>
              <a:rPr lang="en-US" dirty="0"/>
              <a:t>If the </a:t>
            </a:r>
            <a:r>
              <a:rPr lang="en-US" b="1" dirty="0"/>
              <a:t>lock monitor thread finds deadlocks</a:t>
            </a:r>
            <a:r>
              <a:rPr lang="en-US" dirty="0"/>
              <a:t>, the </a:t>
            </a:r>
            <a:r>
              <a:rPr lang="en-US" u="sng" dirty="0"/>
              <a:t>deadlock detection interval will drop from 5 seconds to as low as 100 milliseconds depending on the frequency of deadlocks.</a:t>
            </a:r>
          </a:p>
          <a:p>
            <a:pPr lvl="2"/>
            <a:r>
              <a:rPr lang="en-US" u="sng" dirty="0"/>
              <a:t>If the lock monitor thread stops finding deadlocks</a:t>
            </a:r>
            <a:r>
              <a:rPr lang="en-US" dirty="0"/>
              <a:t>, the Database Engine increases the intervals between searches to 5 seconds.</a:t>
            </a:r>
          </a:p>
          <a:p>
            <a:pPr lvl="2"/>
            <a:r>
              <a:rPr lang="en-US" u="sng" dirty="0"/>
              <a:t>If a deadlock has just been detected, it is assumed that the next threads that must wait for a lock are entering the deadlock cycle. </a:t>
            </a:r>
          </a:p>
          <a:p>
            <a:pPr lvl="2"/>
            <a:r>
              <a:rPr lang="en-US" dirty="0"/>
              <a:t>The first couple of lock waits after a deadlock has been detected will immediately trigger a deadlock search rather than wait for the next deadlock detection interval. For example, </a:t>
            </a:r>
            <a:r>
              <a:rPr lang="en-US" b="1" dirty="0"/>
              <a:t>if the current interval is 5 seconds, and a deadlock was just detected, the next lock wait will kick off the deadlock detector immediately</a:t>
            </a:r>
            <a:r>
              <a:rPr lang="en-US" dirty="0"/>
              <a:t>. If this lock wait is part of a deadlock, it will be detected right away rather than during next deadlock search.</a:t>
            </a:r>
          </a:p>
          <a:p>
            <a:pPr marL="329184" marR="0" lvl="2"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dirty="0"/>
              <a:t>Profile – Deadlock graph report</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r>
              <a:rPr lang="en-US" dirty="0"/>
              <a:t>The Database Engine typically performs periodic deadlock detection only. Because the number of deadlocks encountered in the system is usually small, periodic deadlock detection helps to reduce the overhead of deadlock detection in the system.</a:t>
            </a:r>
          </a:p>
          <a:p>
            <a:pPr lvl="0"/>
            <a:r>
              <a:rPr lang="en-US" dirty="0"/>
              <a:t>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a:t>
            </a:r>
          </a:p>
          <a:p>
            <a:pPr lvl="0"/>
            <a:r>
              <a:rPr lang="en-US" u="sng" dirty="0"/>
              <a:t>After a deadlock is detected, the Database Engine ends a deadlock by choosing one of the threads as a deadlock victim. </a:t>
            </a:r>
            <a:r>
              <a:rPr lang="en-US" dirty="0"/>
              <a:t>The Database Engine terminates the current batch being run for the thread, rolls back the transaction of the deadlock victim, and returns a </a:t>
            </a:r>
            <a:r>
              <a:rPr lang="en-US" u="sng" dirty="0"/>
              <a:t>1205 error to the application</a:t>
            </a:r>
            <a:r>
              <a:rPr lang="en-US" dirty="0"/>
              <a:t>. </a:t>
            </a:r>
          </a:p>
          <a:p>
            <a:pPr lvl="0"/>
            <a:r>
              <a:rPr lang="en-US" dirty="0"/>
              <a:t>Rolling back the transaction for the deadlock victim releases all locks held by the transaction. This allows the transactions of the other threads to become unblocked and continue. The 1205 deadlock victim error records information about the threads and resources involved in a deadlock in the error log.</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14132522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you can use  system_health xevent session and  Deadlock Graph tab. </a:t>
            </a:r>
          </a:p>
          <a:p>
            <a:endParaRPr lang="en-US" dirty="0"/>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'(data/value)[1]'</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'varchar(max)'</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DeadlockGraph</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FROM</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FF"/>
                </a:solidFill>
                <a:latin typeface="Consolas" panose="020B0609020204030204" pitchFamily="49" charset="0"/>
                <a:cs typeface="Consolas" panose="020B0609020204030204" pitchFamily="49" charset="0"/>
              </a:rPr>
              <a:t>CAST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target_data</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xml</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FROM</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dm_xe_session_targets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JOIN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00FF"/>
                </a:solidFill>
                <a:latin typeface="Consolas" panose="020B0609020204030204" pitchFamily="49" charset="0"/>
                <a:cs typeface="Consolas" panose="020B0609020204030204" pitchFamily="49" charset="0"/>
              </a:rPr>
              <a:t>address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event_session_address</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name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'system_health'</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CROSS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APPLY</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nodes</a:t>
            </a: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'//RingBufferTarget/event'</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0000FF"/>
                </a:solidFill>
                <a:latin typeface="Consolas" panose="020B0609020204030204" pitchFamily="49" charset="0"/>
                <a:cs typeface="Consolas" panose="020B0609020204030204" pitchFamily="49" charset="0"/>
              </a:rPr>
              <a:t> </a:t>
            </a:r>
          </a:p>
          <a:p>
            <a:pPr marL="173028" lvl="1" indent="0">
              <a:buNone/>
            </a:pP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'@name'</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'varchar(4000)'</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'xml_deadlock_report</a:t>
            </a:r>
            <a:r>
              <a:rPr lang="en-US" dirty="0">
                <a:solidFill>
                  <a:srgbClr val="FF0000"/>
                </a:solidFill>
                <a:latin typeface="Consolas" panose="020B0609020204030204" pitchFamily="49" charset="0"/>
                <a:cs typeface="Consolas" panose="020B0609020204030204" pitchFamily="49" charset="0"/>
              </a:rPr>
              <a: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b="0" dirty="0"/>
              <a:t>.</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u="sng" dirty="0"/>
              <a:t>xml_deadlock_report</a:t>
            </a:r>
            <a:r>
              <a:rPr lang="en-US" u="sng" dirty="0"/>
              <a:t> </a:t>
            </a:r>
            <a:r>
              <a:rPr lang="en-US" dirty="0"/>
              <a:t>event. </a:t>
            </a:r>
          </a:p>
          <a:p>
            <a:pPr marL="401628" lvl="1" indent="-228600">
              <a:buFont typeface="+mj-lt"/>
              <a:buAutoNum type="arabicPeriod"/>
            </a:pPr>
            <a:r>
              <a:rPr lang="en-US" dirty="0"/>
              <a:t>Highlight the event and click the </a:t>
            </a:r>
            <a:r>
              <a:rPr lang="en-US" b="1" dirty="0"/>
              <a:t>Deadlock</a:t>
            </a:r>
            <a:r>
              <a:rPr lang="en-US" dirty="0"/>
              <a:t> tab to view the graph.</a:t>
            </a:r>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endParaRPr lang="en-US" u="sng" dirty="0"/>
          </a:p>
          <a:p>
            <a:pPr marL="173028" lvl="1" indent="0">
              <a:buNone/>
            </a:pPr>
            <a:r>
              <a:rPr lang="en-US" dirty="0">
                <a:hlinkClick r:id="rId3"/>
              </a:rPr>
              <a:t>https://docs.microsoft.com/en-us/previous-versions/sql/sql-server-2008-r2/ms178104(v=sql.105)</a:t>
            </a: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a:t>
            </a:r>
          </a:p>
          <a:p>
            <a:pPr marL="173028" lvl="1" indent="0">
              <a:buNone/>
            </a:pPr>
            <a:r>
              <a:rPr lang="en-US" dirty="0"/>
              <a:t> </a:t>
            </a:r>
            <a:r>
              <a:rPr lang="en-US" u="sng" dirty="0">
                <a:hlinkClick r:id="rId4"/>
              </a:rPr>
              <a:t>http://www.sqlskills.com/blogs/jonathan/post/An-XEvent-a-Day-(13-of-31)-The-system_health-Session.aspx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dirty="0"/>
          </a:p>
        </p:txBody>
      </p:sp>
    </p:spTree>
    <p:extLst>
      <p:ext uri="{BB962C8B-B14F-4D97-AF65-F5344CB8AC3E}">
        <p14:creationId xmlns:p14="http://schemas.microsoft.com/office/powerpoint/2010/main" val="8011870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a:t>
            </a:r>
            <a:r>
              <a:rPr lang="en-US" b="1" dirty="0"/>
              <a:t>the Database Engine provides monitoring tools in the form of trace flag 1222 </a:t>
            </a:r>
            <a:r>
              <a:rPr lang="en-US" b="0" dirty="0"/>
              <a:t>de</a:t>
            </a:r>
            <a:r>
              <a:rPr lang="en-US" dirty="0"/>
              <a:t>adlock information in error log</a:t>
            </a:r>
          </a:p>
          <a:p>
            <a:r>
              <a:rPr lang="en-US" dirty="0"/>
              <a:t>1204 disclose the information at node level.</a:t>
            </a:r>
          </a:p>
          <a:p>
            <a:endParaRPr lang="en-US" b="1" dirty="0"/>
          </a:p>
          <a:p>
            <a:r>
              <a:rPr lang="en-US" b="1" dirty="0"/>
              <a:t>References:</a:t>
            </a:r>
          </a:p>
          <a:p>
            <a:endParaRPr lang="en-US" dirty="0"/>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b="1" dirty="0"/>
              <a:t>For more information</a:t>
            </a:r>
            <a:r>
              <a:rPr lang="en-US" dirty="0"/>
              <a:t>, see: </a:t>
            </a:r>
            <a:r>
              <a:rPr lang="en-US" b="1" dirty="0"/>
              <a:t>Detecting and Ending Deadlocks</a:t>
            </a:r>
            <a:r>
              <a:rPr lang="en-US" dirty="0"/>
              <a:t> - </a:t>
            </a:r>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dirty="0"/>
          </a:p>
        </p:txBody>
      </p:sp>
    </p:spTree>
    <p:extLst>
      <p:ext uri="{BB962C8B-B14F-4D97-AF65-F5344CB8AC3E}">
        <p14:creationId xmlns:p14="http://schemas.microsoft.com/office/powerpoint/2010/main" val="2602056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0"/>
            <a:endParaRPr lang="en-US" b="1" dirty="0"/>
          </a:p>
          <a:p>
            <a:pPr lvl="0"/>
            <a:r>
              <a:rPr lang="en-US" b="1" dirty="0"/>
              <a:t>Use snapshot isolation i.e. optimistic locking</a:t>
            </a:r>
          </a:p>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100584" lvl="1" indent="0">
              <a:buNone/>
            </a:pPr>
            <a:endParaRPr lang="en-US" dirty="0"/>
          </a:p>
          <a:p>
            <a:pPr lvl="0"/>
            <a:r>
              <a:rPr lang="en-US" b="1" dirty="0"/>
              <a:t>Access Objects in the Same Order</a:t>
            </a:r>
            <a:endParaRPr lang="en-US" dirty="0"/>
          </a:p>
          <a:p>
            <a:pPr lvl="1"/>
            <a:r>
              <a:rPr lang="en-US" u="sng" dirty="0"/>
              <a:t>If all concurrent transactions access objects in the same order, deadlocks are less likely to occur. </a:t>
            </a:r>
          </a:p>
          <a:p>
            <a:pPr marL="210312" lvl="1" indent="-101006">
              <a:buNone/>
            </a:pPr>
            <a:r>
              <a:rPr lang="en-US" u="none" dirty="0"/>
              <a:t>   </a:t>
            </a:r>
            <a:r>
              <a:rPr lang="en-US" dirty="0"/>
              <a:t>For example, if two concurrent transactions obtain a lock on the Supplier table and then on the Part table, one transaction is blocked on the Supplier table until the other transaction is completed. </a:t>
            </a:r>
          </a:p>
          <a:p>
            <a:pPr marL="109306" lvl="1" indent="0">
              <a:buNone/>
            </a:pPr>
            <a:r>
              <a:rPr lang="en-US" dirty="0"/>
              <a:t>After the </a:t>
            </a:r>
            <a:r>
              <a:rPr lang="en-US" u="sng" dirty="0"/>
              <a:t>first transaction commits or rolls back</a:t>
            </a:r>
            <a:r>
              <a:rPr lang="en-US" dirty="0"/>
              <a:t>, the second continues, </a:t>
            </a:r>
            <a:r>
              <a:rPr lang="en-US" b="1" dirty="0"/>
              <a:t>and a deadlock does not occur</a:t>
            </a:r>
            <a:r>
              <a:rPr lang="en-US" dirty="0"/>
              <a:t>. </a:t>
            </a:r>
          </a:p>
          <a:p>
            <a:pPr marL="109306" lvl="1" indent="0">
              <a:buNone/>
            </a:pPr>
            <a:r>
              <a:rPr lang="en-US" dirty="0"/>
              <a:t> Using stored procedures for all data modifications can standardize the order of accessing objects.</a:t>
            </a:r>
          </a:p>
          <a:p>
            <a:pPr lvl="0"/>
            <a:r>
              <a:rPr lang="en-US" b="1" dirty="0"/>
              <a:t>Avoid User Interaction in Transactions</a:t>
            </a:r>
            <a:endParaRPr lang="en-US" dirty="0"/>
          </a:p>
          <a:p>
            <a:pPr lvl="1"/>
            <a:r>
              <a:rPr lang="en-US" u="sng" dirty="0"/>
              <a:t>Avoid writing transactions that include user interaction</a:t>
            </a:r>
            <a:r>
              <a:rPr lang="en-US" dirty="0"/>
              <a:t>,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185327978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1000" noProof="1">
                <a:solidFill>
                  <a:prstClr val="black"/>
                </a:solidFill>
                <a:latin typeface="Segoe UI Light" pitchFamily="34" charset="0"/>
              </a:rPr>
              <a:t>Consider demoing the following: </a:t>
            </a:r>
            <a:r>
              <a:rPr lang="en-US" sz="1000" b="0" dirty="0"/>
              <a:t>E:\Demos\04_Transactions_Concurrency\</a:t>
            </a:r>
          </a:p>
          <a:p>
            <a:pPr lvl="0" defTabSz="914460">
              <a:lnSpc>
                <a:spcPct val="90000"/>
              </a:lnSpc>
              <a:spcAft>
                <a:spcPts val="333"/>
              </a:spcAft>
              <a:defRPr/>
            </a:pPr>
            <a:r>
              <a:rPr lang="en-US" sz="882" noProof="1">
                <a:solidFill>
                  <a:prstClr val="black"/>
                </a:solidFill>
                <a:latin typeface="Segoe UI Light" pitchFamily="34" charset="0"/>
              </a:rPr>
              <a:t>Use Convert_Deadlock_1.sql and Convert_Deadlock_2.sql to </a:t>
            </a:r>
            <a:r>
              <a:rPr lang="en-US" dirty="0"/>
              <a:t>to create a deadlock and demonstrated deadlock graph using system health event.</a:t>
            </a:r>
            <a:endParaRPr lang="en-US" sz="882"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1080268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M04L05Lab01</a:t>
            </a:r>
          </a:p>
          <a:p>
            <a:endParaRPr lang="en-US" sz="882" noProof="1">
              <a:solidFill>
                <a:prstClr val="black"/>
              </a:solidFill>
              <a:latin typeface="Segoe UI Light" pitchFamily="34" charset="0"/>
            </a:endParaRP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r>
              <a:rPr lang="en-US" sz="882" b="0" kern="1200" baseline="0" dirty="0">
                <a:solidFill>
                  <a:schemeClr val="tx1"/>
                </a:solidFill>
                <a:effectLst/>
                <a:latin typeface="+mn-lt"/>
                <a:ea typeface="+mn-ea"/>
                <a:cs typeface="+mn-cs"/>
              </a:rPr>
              <a:t>Identifying Blocking:</a:t>
            </a:r>
          </a:p>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sz="882" b="0" kern="1200" baseline="0" dirty="0">
              <a:solidFill>
                <a:schemeClr val="tx1"/>
              </a:solidFill>
              <a:effectLst/>
              <a:latin typeface="+mn-lt"/>
              <a:ea typeface="+mn-ea"/>
              <a:cs typeface="+mn-cs"/>
            </a:endParaRPr>
          </a:p>
          <a:p>
            <a:r>
              <a:rPr lang="en-US" dirty="0"/>
              <a:t>2. </a:t>
            </a:r>
            <a:r>
              <a:rPr lang="en-US" sz="882" kern="1200" baseline="0" dirty="0">
                <a:solidFill>
                  <a:schemeClr val="tx1"/>
                </a:solidFill>
                <a:effectLst/>
                <a:latin typeface="+mn-lt"/>
                <a:ea typeface="+mn-ea"/>
                <a:cs typeface="+mn-cs"/>
              </a:rPr>
              <a:t>Identifying Deadlocks:</a:t>
            </a:r>
            <a:r>
              <a:rPr lang="en-US" dirty="0"/>
              <a:t> </a:t>
            </a:r>
          </a:p>
          <a:p>
            <a:pPr marL="342900" indent="-342900">
              <a:buFont typeface="Arial" panose="020B0604020202020204" pitchFamily="34" charset="0"/>
              <a:buChar char="•"/>
            </a:pPr>
            <a:r>
              <a:rPr lang="en-US" dirty="0"/>
              <a:t>Observe the deadlock details in the SQL error log.</a:t>
            </a:r>
          </a:p>
          <a:p>
            <a:pPr marL="342900" indent="-342900">
              <a:buFont typeface="Arial" panose="020B0604020202020204" pitchFamily="34" charset="0"/>
              <a:buChar char="•"/>
            </a:pPr>
            <a:r>
              <a:rPr lang="en-US" dirty="0"/>
              <a:t>Analyze deadlocks from the deadlock graph extended event collected by the system_health session.</a:t>
            </a:r>
          </a:p>
          <a:p>
            <a:pPr marL="342900" indent="-342900">
              <a:buFont typeface="Arial" panose="020B0604020202020204" pitchFamily="34" charset="0"/>
              <a:buChar char="•"/>
            </a:pPr>
            <a:r>
              <a:rPr lang="en-US" dirty="0"/>
              <a:t>Solve common deadlock issue by adjust code logic.</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5395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Q1: </a:t>
            </a:r>
            <a:r>
              <a:rPr lang="en-US" sz="900" dirty="0"/>
              <a:t>How is a deadlock detected?</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A1: </a:t>
            </a:r>
            <a:r>
              <a:rPr lang="en-US" dirty="0"/>
              <a:t>Deadlock detection is performed by a lock monitor thread that periodically initiates a search through all of the tasks in an instance of the Database Engine.</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Q2: </a:t>
            </a:r>
            <a:r>
              <a:rPr lang="en-US" sz="900" dirty="0"/>
              <a:t>How should a deadlock be handled in an application?</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A2: </a:t>
            </a:r>
            <a:r>
              <a:rPr lang="en-US" dirty="0"/>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lvl="1" indent="0">
              <a:buFont typeface="+mj-lt"/>
              <a:buNone/>
            </a:pPr>
            <a:r>
              <a:rPr lang="en-US" dirty="0"/>
              <a:t>Q3: </a:t>
            </a:r>
            <a:r>
              <a:rPr lang="en-US" sz="900" dirty="0"/>
              <a:t>What trace flags are used in a deadlock analysis?</a:t>
            </a:r>
          </a:p>
          <a:p>
            <a:pPr marL="100584" lvl="1" indent="0">
              <a:buFont typeface="+mj-lt"/>
              <a:buNone/>
            </a:pPr>
            <a:r>
              <a:rPr lang="en-US" sz="900" dirty="0"/>
              <a:t>A3: </a:t>
            </a:r>
            <a:r>
              <a:rPr lang="en-US" dirty="0"/>
              <a:t>1204 (for Microsoft SQL Server 2000) and 1222 (for Microsoft SQL Server 2005 and later versions).</a:t>
            </a:r>
          </a:p>
          <a:p>
            <a:pPr marL="100584" lvl="1" indent="0">
              <a:buFont typeface="+mj-lt"/>
              <a:buNone/>
            </a:pPr>
            <a:endParaRPr lang="en-US" dirty="0"/>
          </a:p>
          <a:p>
            <a:pPr marL="100584" lvl="1" indent="0">
              <a:buFont typeface="+mj-lt"/>
              <a:buNone/>
            </a:pPr>
            <a:r>
              <a:rPr lang="en-US" sz="1100" dirty="0"/>
              <a:t>Q4: What is the Extended Event used in a deadlock analysis?</a:t>
            </a:r>
          </a:p>
          <a:p>
            <a:pPr marL="100584" lvl="1" indent="0">
              <a:buFont typeface="+mj-lt"/>
              <a:buNone/>
            </a:pPr>
            <a:r>
              <a:rPr lang="en-US" sz="1100" dirty="0"/>
              <a:t>A4: xml_deadlock_report</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22629508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31532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12/20/2023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00" b="0" i="1" dirty="0">
                <a:solidFill>
                  <a:schemeClr val="tx1"/>
                </a:solidFill>
              </a:rPr>
              <a:t>Explicit_</a:t>
            </a:r>
            <a:r>
              <a:rPr lang="en-US" sz="882" i="1" noProof="1">
                <a:solidFill>
                  <a:prstClr val="black"/>
                </a:solidFill>
                <a:latin typeface="Segoe UI Light" pitchFamily="34" charset="0"/>
              </a:rPr>
              <a:t>Transaction</a:t>
            </a:r>
            <a:r>
              <a:rPr lang="en-US" i="1" dirty="0">
                <a:latin typeface="Segoe UI" panose="020B0502040204020203" pitchFamily="34" charset="0"/>
                <a:cs typeface="Segoe UI" panose="020B0502040204020203" pitchFamily="34" charset="0"/>
              </a:rPr>
              <a:t>.sql</a:t>
            </a: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50631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Key Point:</a:t>
            </a:r>
          </a:p>
          <a:p>
            <a:endParaRPr lang="en-US" sz="900"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ON</a:t>
            </a:r>
            <a:r>
              <a:rPr lang="en-US" sz="900" b="0" i="0" kern="1200" dirty="0">
                <a:solidFill>
                  <a:schemeClr val="tx1"/>
                </a:solidFill>
                <a:effectLst/>
                <a:latin typeface="Segoe UI Light" pitchFamily="34" charset="0"/>
                <a:ea typeface="+mn-ea"/>
                <a:cs typeface="+mn-cs"/>
              </a:rPr>
              <a:t>, the system is in </a:t>
            </a:r>
            <a:r>
              <a:rPr lang="en-US" sz="900" b="0" i="1" kern="1200" dirty="0">
                <a:solidFill>
                  <a:schemeClr val="tx1"/>
                </a:solidFill>
                <a:effectLst/>
                <a:latin typeface="Segoe UI Light" pitchFamily="34" charset="0"/>
                <a:ea typeface="+mn-ea"/>
                <a:cs typeface="+mn-cs"/>
              </a:rPr>
              <a:t>implicit</a:t>
            </a:r>
            <a:r>
              <a:rPr lang="en-US" sz="900" b="0" i="0" kern="1200" dirty="0">
                <a:solidFill>
                  <a:schemeClr val="tx1"/>
                </a:solidFill>
                <a:effectLst/>
                <a:latin typeface="Segoe UI Light" pitchFamily="34" charset="0"/>
                <a:ea typeface="+mn-ea"/>
                <a:cs typeface="+mn-cs"/>
              </a:rPr>
              <a:t> transaction mode. This means that if @@TRANCOUNT = 0, any of the following Transact-SQL statements begins a new transaction. It is equivalent to an unseen BEGIN TRANSACTION being executed</a:t>
            </a: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IMPLICIT_TRANSACTIONS ON is not popular</a:t>
            </a:r>
            <a:r>
              <a:rPr lang="en-US" sz="900" b="0" i="0" kern="1200" dirty="0">
                <a:solidFill>
                  <a:schemeClr val="tx1"/>
                </a:solidFill>
                <a:effectLst/>
                <a:latin typeface="Segoe UI Light" pitchFamily="34" charset="0"/>
                <a:ea typeface="+mn-ea"/>
                <a:cs typeface="+mn-cs"/>
              </a:rPr>
              <a:t>. In most cases where IMPLICIT_TRANSACTIONS is </a:t>
            </a:r>
            <a:r>
              <a:rPr lang="en-US" sz="900" b="1" i="0" kern="1200" dirty="0">
                <a:solidFill>
                  <a:schemeClr val="tx1"/>
                </a:solidFill>
                <a:effectLst/>
                <a:latin typeface="Segoe UI Light" pitchFamily="34" charset="0"/>
                <a:ea typeface="+mn-ea"/>
                <a:cs typeface="+mn-cs"/>
              </a:rPr>
              <a:t>ON, it is because the choice of SET ANSI_DEFAULTS ON </a:t>
            </a:r>
            <a:r>
              <a:rPr lang="en-US" sz="900" b="0" i="0" kern="1200" dirty="0">
                <a:solidFill>
                  <a:schemeClr val="tx1"/>
                </a:solidFill>
                <a:effectLst/>
                <a:latin typeface="Segoe UI Light" pitchFamily="34" charset="0"/>
                <a:ea typeface="+mn-ea"/>
                <a:cs typeface="+mn-cs"/>
              </a:rPr>
              <a:t>has been made.</a:t>
            </a:r>
          </a:p>
          <a:p>
            <a:pPr marL="171450" indent="-171450">
              <a:buFont typeface="Arial" panose="020B0604020202020204" pitchFamily="34" charset="0"/>
              <a:buChar char="•"/>
            </a:pPr>
            <a:r>
              <a:rPr lang="en-US" sz="1050" dirty="0">
                <a:latin typeface="Segoe UI" panose="020B0502040204020203" pitchFamily="34" charset="0"/>
                <a:cs typeface="Segoe UI" panose="020B0502040204020203" pitchFamily="34" charset="0"/>
              </a:rPr>
              <a:t>It </a:t>
            </a:r>
            <a:r>
              <a:rPr lang="en-US" sz="1050" b="1" dirty="0">
                <a:latin typeface="Segoe UI" panose="020B0502040204020203" pitchFamily="34" charset="0"/>
                <a:cs typeface="Segoe UI" panose="020B0502040204020203" pitchFamily="34" charset="0"/>
              </a:rPr>
              <a:t>leaves transaction open </a:t>
            </a:r>
            <a:r>
              <a:rPr lang="en-US" sz="1050" dirty="0">
                <a:latin typeface="Segoe UI" panose="020B0502040204020203" pitchFamily="34" charset="0"/>
                <a:cs typeface="Segoe UI" panose="020B0502040204020203" pitchFamily="34" charset="0"/>
              </a:rPr>
              <a:t>in SQL server until Commit/rollback is not used.</a:t>
            </a:r>
          </a:p>
          <a:p>
            <a:pPr marL="171450" indent="-171450">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1050" b="1" i="1" dirty="0">
                <a:solidFill>
                  <a:srgbClr val="D83B01"/>
                </a:solidFill>
              </a:rPr>
              <a:t>Recommendations </a:t>
            </a:r>
            <a:r>
              <a:rPr lang="en-US" sz="1050" b="1" i="1" dirty="0">
                <a:solidFill>
                  <a:srgbClr val="0000FF"/>
                </a:solidFill>
              </a:rPr>
              <a:t>: </a:t>
            </a:r>
            <a:r>
              <a:rPr lang="en-US" sz="1050" dirty="0"/>
              <a:t>Don’t use Implicit transaction until required , Also if </a:t>
            </a:r>
            <a:r>
              <a:rPr lang="en-US" sz="1050" dirty="0">
                <a:solidFill>
                  <a:srgbClr val="0000FF"/>
                </a:solidFill>
              </a:rPr>
              <a:t>SET ANSI_DEFAULTS ON</a:t>
            </a:r>
            <a:r>
              <a:rPr lang="en-US" sz="1050" dirty="0"/>
              <a:t> used  in code then set it </a:t>
            </a:r>
            <a:r>
              <a:rPr lang="en-US" sz="1050" dirty="0">
                <a:solidFill>
                  <a:srgbClr val="0000FF"/>
                </a:solidFill>
              </a:rPr>
              <a:t>off</a:t>
            </a:r>
            <a:r>
              <a:rPr lang="en-US" sz="1050" dirty="0"/>
              <a:t> at end otherwise it will leave IMPLICIT TRANSACTION ON</a:t>
            </a:r>
            <a:endParaRPr lang="en-US" sz="1050" dirty="0">
              <a:solidFill>
                <a:srgbClr val="0000FF"/>
              </a:solidFill>
            </a:endParaRP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r>
              <a:rPr lang="en-US" sz="1050" dirty="0">
                <a:latin typeface="Segoe UI" panose="020B0502040204020203" pitchFamily="34" charset="0"/>
                <a:cs typeface="Segoe UI" panose="020B0502040204020203" pitchFamily="34" charset="0"/>
              </a:rPr>
              <a:t>The Implicit transaction mode: </a:t>
            </a:r>
          </a:p>
          <a:p>
            <a:pPr lvl="1"/>
            <a:r>
              <a:rPr lang="en-US" sz="1050" dirty="0">
                <a:latin typeface="Segoe UI" panose="020B0502040204020203" pitchFamily="34" charset="0"/>
                <a:cs typeface="Segoe UI" panose="020B0502040204020203" pitchFamily="34" charset="0"/>
              </a:rPr>
              <a:t>SQL Server can automatically or, more precisely, implicitly starts a transaction for you if the SET IMPLICIT_TRANSACTIONS ON statement is run, or if the implicit transaction option is turned ON globally by running sp_configure user options 2. (The bit mask 0x2 must be turned ON for the user option, so you might have to perform an OR operation with the existing user option value. </a:t>
            </a:r>
          </a:p>
          <a:p>
            <a:pPr lvl="1"/>
            <a:r>
              <a:rPr lang="en-US" sz="1050" b="1" dirty="0">
                <a:latin typeface="Segoe UI" panose="020B0502040204020203" pitchFamily="34" charset="0"/>
                <a:cs typeface="Segoe UI" panose="020B0502040204020203" pitchFamily="34" charset="0"/>
              </a:rPr>
              <a:t>When a connection is operating in implicit transaction mode, the database engine automatically starts a new transaction after the current transaction is committed or rolled back. </a:t>
            </a:r>
            <a:r>
              <a:rPr lang="en-US" sz="1050" dirty="0">
                <a:latin typeface="Segoe UI" panose="020B0502040204020203" pitchFamily="34" charset="0"/>
                <a:cs typeface="Segoe UI" panose="020B0502040204020203" pitchFamily="34" charset="0"/>
              </a:rPr>
              <a:t>You do nothing to delineate the start of a transaction; you only commit or roll back each transaction. Implicit transaction mode generates a continuous chain of transactions.</a:t>
            </a:r>
          </a:p>
          <a:p>
            <a:pPr lvl="1"/>
            <a:r>
              <a:rPr lang="en-US" sz="1050" dirty="0">
                <a:latin typeface="Segoe UI" panose="020B0502040204020203" pitchFamily="34" charset="0"/>
                <a:cs typeface="Segoe UI" panose="020B0502040204020203" pitchFamily="34" charset="0"/>
              </a:rPr>
              <a:t>After implicit transaction mode has been set on for a connection, the instance of the Database Engine automatically starts a transaction when it first executes any of these statements.</a:t>
            </a:r>
          </a:p>
          <a:p>
            <a:pPr lvl="1"/>
            <a:r>
              <a:rPr lang="en-US" sz="1050" dirty="0">
                <a:latin typeface="Segoe UI" panose="020B0502040204020203" pitchFamily="34" charset="0"/>
                <a:cs typeface="Segoe UI" panose="020B0502040204020203" pitchFamily="34" charset="0"/>
              </a:rPr>
              <a:t>In most cases, it is best to work in Autocommit mode and </a:t>
            </a:r>
            <a:r>
              <a:rPr lang="en-US" sz="1050" b="1" dirty="0">
                <a:latin typeface="Segoe UI" panose="020B0502040204020203" pitchFamily="34" charset="0"/>
                <a:cs typeface="Segoe UI" panose="020B0502040204020203" pitchFamily="34" charset="0"/>
              </a:rPr>
              <a:t>define transactions explicitly using the BEGIN TRANSACTION statement</a:t>
            </a:r>
            <a:r>
              <a:rPr lang="en-US" sz="1050" dirty="0">
                <a:latin typeface="Segoe UI" panose="020B0502040204020203" pitchFamily="34" charset="0"/>
                <a:cs typeface="Segoe UI" panose="020B0502040204020203" pitchFamily="34" charset="0"/>
              </a:rPr>
              <a:t>. However for applications that were originally developed on systems other than SQL Server, the implicit transaction mode can be useful. </a:t>
            </a:r>
          </a:p>
          <a:p>
            <a:pPr lvl="1"/>
            <a:endParaRPr lang="en-US" sz="1050" b="1" dirty="0">
              <a:latin typeface="Segoe UI" panose="020B0502040204020203" pitchFamily="34" charset="0"/>
              <a:cs typeface="Segoe UI" panose="020B0502040204020203" pitchFamily="34" charset="0"/>
            </a:endParaRPr>
          </a:p>
          <a:p>
            <a:pPr lvl="1"/>
            <a:r>
              <a:rPr lang="en-US" sz="1050" b="1" dirty="0">
                <a:latin typeface="Segoe UI" panose="020B0502040204020203" pitchFamily="34" charset="0"/>
                <a:cs typeface="Segoe UI" panose="020B0502040204020203" pitchFamily="34" charset="0"/>
              </a:rPr>
              <a:t>Implicit transaction mode automatically starts a transaction when you issue certain statements and the transaction then continues until you issue a commit statement or a rollback statement.</a:t>
            </a:r>
          </a:p>
          <a:p>
            <a:pPr marL="109306" lvl="1" indent="0">
              <a:buNone/>
            </a:pPr>
            <a:r>
              <a:rPr lang="en-US" sz="1050" b="1" dirty="0">
                <a:latin typeface="Segoe UI" panose="020B0502040204020203" pitchFamily="34" charset="0"/>
                <a:cs typeface="Segoe UI" panose="020B0502040204020203" pitchFamily="34" charset="0"/>
              </a:rPr>
              <a:t>Example : </a:t>
            </a:r>
            <a:r>
              <a:rPr lang="en-US" sz="900" b="0" i="0" kern="1200" dirty="0">
                <a:solidFill>
                  <a:schemeClr val="tx1"/>
                </a:solidFill>
                <a:effectLst/>
                <a:latin typeface="Segoe UI Light" pitchFamily="34" charset="0"/>
                <a:ea typeface="+mn-ea"/>
                <a:cs typeface="+mn-cs"/>
              </a:rPr>
              <a:t>SET IMPLICIT_TRANSACTIONS ON; </a:t>
            </a:r>
            <a:endParaRPr lang="en-US" sz="1050" b="1" dirty="0">
              <a:latin typeface="Segoe UI" panose="020B0502040204020203" pitchFamily="34" charset="0"/>
              <a:cs typeface="Segoe UI" panose="020B0502040204020203" pitchFamily="34" charset="0"/>
            </a:endParaRPr>
          </a:p>
          <a:p>
            <a:pPr marL="0" indent="0">
              <a:buNone/>
            </a:pPr>
            <a:r>
              <a:rPr lang="en-US" sz="1050" b="1" dirty="0">
                <a:latin typeface="Segoe UI" panose="020B0502040204020203" pitchFamily="34" charset="0"/>
                <a:cs typeface="Segoe UI" panose="020B0502040204020203" pitchFamily="34" charset="0"/>
              </a:rPr>
              <a:t>--Session 1 </a:t>
            </a:r>
          </a:p>
          <a:p>
            <a:r>
              <a:rPr lang="en-US" sz="900" kern="1200" dirty="0">
                <a:solidFill>
                  <a:schemeClr val="tx1"/>
                </a:solidFill>
                <a:latin typeface="Consolas" panose="020B0609020204030204" pitchFamily="49" charset="0"/>
                <a:ea typeface="+mn-ea"/>
                <a:cs typeface="+mn-cs"/>
              </a:rPr>
              <a:t>SET IMPLICIT_TRANSACTIONS ON;</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UPDATE [Demo].[DemoSalesOrderDetailSeed] </a:t>
            </a:r>
          </a:p>
          <a:p>
            <a:r>
              <a:rPr lang="en-US" sz="900" kern="1200" dirty="0">
                <a:solidFill>
                  <a:schemeClr val="tx1"/>
                </a:solidFill>
                <a:latin typeface="Consolas" panose="020B0609020204030204" pitchFamily="49" charset="0"/>
                <a:ea typeface="+mn-ea"/>
                <a:cs typeface="+mn-cs"/>
              </a:rPr>
              <a:t>  SET [SpecialOfferID] = 0</a:t>
            </a:r>
          </a:p>
          <a:p>
            <a:r>
              <a:rPr lang="en-US" sz="900" kern="1200" dirty="0">
                <a:solidFill>
                  <a:schemeClr val="tx1"/>
                </a:solidFill>
                <a:latin typeface="Consolas" panose="020B0609020204030204" pitchFamily="49" charset="0"/>
                <a:ea typeface="+mn-ea"/>
                <a:cs typeface="+mn-cs"/>
              </a:rPr>
              <a:t>  WHERE OrderID= 55;</a:t>
            </a:r>
          </a:p>
          <a:p>
            <a:r>
              <a:rPr lang="en-US" sz="900" kern="1200" dirty="0">
                <a:solidFill>
                  <a:schemeClr val="tx1"/>
                </a:solidFill>
                <a:latin typeface="Consolas" panose="020B0609020204030204" pitchFamily="49" charset="0"/>
                <a:ea typeface="+mn-ea"/>
                <a:cs typeface="+mn-cs"/>
              </a:rPr>
              <a:t>GO</a:t>
            </a:r>
          </a:p>
          <a:p>
            <a:r>
              <a:rPr lang="en-US" sz="900" b="1" kern="1200" dirty="0">
                <a:solidFill>
                  <a:schemeClr val="tx1"/>
                </a:solidFill>
                <a:latin typeface="Segoe UI Light" pitchFamily="34" charset="0"/>
                <a:ea typeface="+mn-ea"/>
                <a:cs typeface="+mn-cs"/>
              </a:rPr>
              <a:t>--Session 2 –it will show transaction of session 1 is still open</a:t>
            </a:r>
          </a:p>
          <a:p>
            <a:r>
              <a:rPr lang="en-US" sz="900" kern="1200" dirty="0">
                <a:solidFill>
                  <a:schemeClr val="tx1"/>
                </a:solidFill>
                <a:latin typeface="Segoe UI Light" pitchFamily="34" charset="0"/>
                <a:ea typeface="+mn-ea"/>
                <a:cs typeface="+mn-cs"/>
              </a:rPr>
              <a:t>select * from Sys.sysprocesses where open_tran=1</a:t>
            </a:r>
            <a:endParaRPr lang="en-US" sz="1050" dirty="0">
              <a:latin typeface="Segoe UI" panose="020B0502040204020203" pitchFamily="34" charset="0"/>
              <a:cs typeface="Segoe UI" panose="020B0502040204020203" pitchFamily="34" charset="0"/>
            </a:endParaRP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a:t>
            </a:r>
            <a:r>
              <a:rPr lang="en-US" sz="1050" dirty="0">
                <a:latin typeface="Segoe UI" panose="020B0502040204020203" pitchFamily="34" charset="0"/>
                <a:cs typeface="Segoe UI" panose="020B0502040204020203" pitchFamily="34" charset="0"/>
              </a:rPr>
              <a:t> on </a:t>
            </a:r>
            <a:r>
              <a:rPr lang="en-US" sz="1050" b="1" dirty="0">
                <a:latin typeface="Segoe UI" panose="020B0502040204020203" pitchFamily="34" charset="0"/>
                <a:cs typeface="Segoe UI" panose="020B0502040204020203" pitchFamily="34" charset="0"/>
              </a:rPr>
              <a:t>SET IMPLICIT_TRANSACTIONS Transact-SQL</a:t>
            </a:r>
            <a:r>
              <a:rPr lang="en-US" sz="1050" dirty="0">
                <a:latin typeface="Segoe UI" panose="020B0502040204020203" pitchFamily="34" charset="0"/>
                <a:cs typeface="Segoe UI" panose="020B0502040204020203" pitchFamily="34" charset="0"/>
              </a:rPr>
              <a:t>), refer:</a:t>
            </a:r>
          </a:p>
          <a:p>
            <a:pPr marL="0" indent="0">
              <a:buNone/>
            </a:pPr>
            <a:r>
              <a:rPr lang="en-US" sz="1050" dirty="0">
                <a:hlinkClick r:id="rId3"/>
              </a:rPr>
              <a:t>https://docs.microsoft.com/en-us/sql/t-sql/statements/set-implicit-transactions-transact-sql?redirectedfrom=MSDN&amp;view=sql-server-ver15</a:t>
            </a:r>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79501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a:t>
            </a:r>
          </a:p>
          <a:p>
            <a:pPr marL="381762" lvl="1" indent="-171450">
              <a:buFont typeface="Arial" panose="020B0604020202020204" pitchFamily="34" charset="0"/>
              <a:buChar char="•"/>
            </a:pPr>
            <a:r>
              <a:rPr lang="en-US" sz="1100" dirty="0">
                <a:cs typeface="Segoe UI" panose="020B0502040204020203" pitchFamily="34" charset="0"/>
              </a:rPr>
              <a:t>Nothing is committed until the final COMMIT TRANSACTION is executed</a:t>
            </a:r>
          </a:p>
          <a:p>
            <a:pPr marL="381762" lvl="1" indent="-171450">
              <a:buFont typeface="Arial" panose="020B0604020202020204" pitchFamily="34" charset="0"/>
              <a:buChar char="•"/>
            </a:pPr>
            <a:r>
              <a:rPr lang="en-US" sz="1100" dirty="0">
                <a:cs typeface="Segoe UI" panose="020B0502040204020203" pitchFamily="34" charset="0"/>
              </a:rPr>
              <a:t>Each </a:t>
            </a:r>
            <a:r>
              <a:rPr lang="en-US" sz="1100" b="1" dirty="0">
                <a:cs typeface="Segoe UI" panose="020B0502040204020203" pitchFamily="34" charset="0"/>
              </a:rPr>
              <a:t>Begin</a:t>
            </a:r>
            <a:r>
              <a:rPr lang="en-US" sz="1100" dirty="0">
                <a:cs typeface="Segoe UI" panose="020B0502040204020203" pitchFamily="34" charset="0"/>
              </a:rPr>
              <a:t> </a:t>
            </a:r>
            <a:r>
              <a:rPr lang="en-US" sz="1100" b="1" dirty="0">
                <a:cs typeface="Segoe UI" panose="020B0502040204020203" pitchFamily="34" charset="0"/>
              </a:rPr>
              <a:t>Transaction</a:t>
            </a:r>
            <a:r>
              <a:rPr lang="en-US" sz="1100" dirty="0">
                <a:cs typeface="Segoe UI" panose="020B0502040204020203" pitchFamily="34" charset="0"/>
              </a:rPr>
              <a:t> Need </a:t>
            </a:r>
            <a:r>
              <a:rPr lang="en-US" sz="1100" b="1" dirty="0">
                <a:cs typeface="Segoe UI" panose="020B0502040204020203" pitchFamily="34" charset="0"/>
              </a:rPr>
              <a:t>Commit</a:t>
            </a:r>
            <a:r>
              <a:rPr lang="en-US" sz="1100" dirty="0">
                <a:cs typeface="Segoe UI" panose="020B0502040204020203" pitchFamily="34" charset="0"/>
              </a:rPr>
              <a:t> Transaction whereas </a:t>
            </a:r>
          </a:p>
          <a:p>
            <a:pPr marL="381762" lvl="1" indent="-171450">
              <a:buFont typeface="Arial" panose="020B0604020202020204" pitchFamily="34" charset="0"/>
              <a:buChar char="•"/>
            </a:pPr>
            <a:r>
              <a:rPr lang="en-US" sz="1100" dirty="0"/>
              <a:t>Only one </a:t>
            </a:r>
            <a:r>
              <a:rPr lang="en-US" sz="1100" dirty="0">
                <a:solidFill>
                  <a:srgbClr val="0000FF"/>
                </a:solidFill>
              </a:rPr>
              <a:t>Rollback</a:t>
            </a:r>
            <a:r>
              <a:rPr lang="en-US" sz="1100" dirty="0"/>
              <a:t> will be </a:t>
            </a:r>
            <a:r>
              <a:rPr lang="en-US" sz="1100" dirty="0">
                <a:latin typeface="Segoe UI" panose="020B0502040204020203" pitchFamily="34" charset="0"/>
              </a:rPr>
              <a:t>sufficient to roll back all the statements to the first BEGIN TRANSACTION </a:t>
            </a:r>
            <a:endParaRPr lang="en-US" sz="1100" dirty="0">
              <a:cs typeface="Segoe UI" panose="020B0502040204020203" pitchFamily="34" charset="0"/>
            </a:endParaRPr>
          </a:p>
          <a:p>
            <a:pPr lvl="1"/>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behavior of these nested transactions, however, might not be as expected. The first COMMIT TRANSACTION command above does not actually commit the inner transaction, it simply decrements the transaction count. </a:t>
            </a:r>
          </a:p>
          <a:p>
            <a:r>
              <a:rPr lang="en-US" sz="1100" b="1" dirty="0">
                <a:latin typeface="Segoe UI" panose="020B0502040204020203" pitchFamily="34" charset="0"/>
                <a:cs typeface="Segoe UI" panose="020B0502040204020203" pitchFamily="34" charset="0"/>
              </a:rPr>
              <a:t>Nothing is committed until the final COMMIT TRANSACTION is executed.</a:t>
            </a:r>
            <a:r>
              <a:rPr lang="en-US" sz="1100" dirty="0">
                <a:latin typeface="Segoe UI" panose="020B0502040204020203" pitchFamily="34" charset="0"/>
                <a:cs typeface="Segoe UI" panose="020B0502040204020203" pitchFamily="34" charset="0"/>
              </a:rPr>
              <a:t> Rollbacks behave differently.</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In the example above, if we were to replace the first COMMIT TRANSACTION statement with a ROLLBACK TRANSACTION statement, the transaction would be completely rolled back to the first BEGIN TRANSACTION and the transaction count would be set to zero once the ROLLBACK TRANSACTION statement was executed.</a:t>
            </a:r>
          </a:p>
          <a:p>
            <a:r>
              <a:rPr lang="en-US" sz="1100" dirty="0">
                <a:latin typeface="Segoe UI" panose="020B0502040204020203" pitchFamily="34" charset="0"/>
                <a:cs typeface="Segoe UI" panose="020B0502040204020203" pitchFamily="34" charset="0"/>
              </a:rPr>
              <a:t>If you would like to partially rollback transactions, you must use a savepoint. Continuing with the example above, if we wanted to be able to rollback the inner transaction, we would have to rewrite the code as follows:</a:t>
            </a:r>
          </a:p>
          <a:p>
            <a:pPr marL="176603" lvl="1" indent="0">
              <a:buNone/>
            </a:pPr>
            <a:r>
              <a:rPr lang="en-US" sz="1100" dirty="0">
                <a:latin typeface="Consolas" panose="020B0609020204030204" pitchFamily="49" charset="0"/>
                <a:cs typeface="Segoe UI" panose="020B0502040204020203" pitchFamily="34" charset="0"/>
              </a:rPr>
              <a:t>BEGIN TRANSACTION</a:t>
            </a:r>
          </a:p>
          <a:p>
            <a:pPr marL="176603" lvl="1" indent="0">
              <a:buNone/>
            </a:pPr>
            <a:r>
              <a:rPr lang="en-US" sz="1100" dirty="0">
                <a:latin typeface="Consolas" panose="020B0609020204030204" pitchFamily="49" charset="0"/>
                <a:cs typeface="Segoe UI" panose="020B0502040204020203" pitchFamily="34" charset="0"/>
              </a:rPr>
              <a:t>-- &lt;some SQL code&gt;</a:t>
            </a:r>
          </a:p>
          <a:p>
            <a:pPr marL="176603" lvl="1" indent="0">
              <a:buNone/>
            </a:pPr>
            <a:r>
              <a:rPr lang="en-US" sz="1100" dirty="0">
                <a:latin typeface="Consolas" panose="020B0609020204030204" pitchFamily="49" charset="0"/>
                <a:cs typeface="Segoe UI" panose="020B0502040204020203" pitchFamily="34" charset="0"/>
              </a:rPr>
              <a:t>SAVE TRANSACTION NestedTran</a:t>
            </a:r>
          </a:p>
          <a:p>
            <a:pPr marL="176603" lvl="1" indent="0">
              <a:buNone/>
            </a:pPr>
            <a:r>
              <a:rPr lang="en-US" sz="1100" dirty="0">
                <a:latin typeface="Consolas" panose="020B0609020204030204" pitchFamily="49" charset="0"/>
                <a:cs typeface="Segoe UI" panose="020B0502040204020203" pitchFamily="34" charset="0"/>
              </a:rPr>
              <a:t>-- &lt;some more SQL code that failed for some reason&gt;</a:t>
            </a:r>
          </a:p>
          <a:p>
            <a:pPr marL="176603" lvl="1" indent="0">
              <a:buNone/>
            </a:pPr>
            <a:r>
              <a:rPr lang="en-US" sz="1100" dirty="0">
                <a:latin typeface="Consolas" panose="020B0609020204030204" pitchFamily="49" charset="0"/>
                <a:cs typeface="Segoe UI" panose="020B0502040204020203" pitchFamily="34" charset="0"/>
              </a:rPr>
              <a:t>ROLLBACK TRANSACTION NestedTran</a:t>
            </a:r>
          </a:p>
          <a:p>
            <a:pPr marL="176603" lvl="1" indent="0">
              <a:buNone/>
            </a:pPr>
            <a:r>
              <a:rPr lang="en-US" sz="1100" dirty="0">
                <a:latin typeface="Consolas" panose="020B0609020204030204" pitchFamily="49" charset="0"/>
                <a:cs typeface="Segoe UI" panose="020B0502040204020203" pitchFamily="34" charset="0"/>
              </a:rPr>
              <a:t>COMMIT TRANSACTION </a:t>
            </a:r>
          </a:p>
          <a:p>
            <a:pPr marL="176603" lvl="1" indent="0">
              <a:buNone/>
            </a:pPr>
            <a:r>
              <a:rPr lang="en-US" sz="1100" dirty="0">
                <a:latin typeface="Consolas" panose="020B0609020204030204" pitchFamily="49" charset="0"/>
                <a:cs typeface="Segoe UI" panose="020B0502040204020203" pitchFamily="34" charset="0"/>
              </a:rPr>
              <a:t>-- commits the code that executed before the SAVE TRANSACTION statement</a:t>
            </a:r>
          </a:p>
          <a:p>
            <a:pPr marL="176603" lvl="1" indent="0">
              <a:buNone/>
            </a:pP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ROLLBACK TRANSACTION (Transact-SQL), refer</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https://docs.microsoft.com/en-us/sql/t-sql/language-elements/rollback-transaction-transact-sql</a:t>
            </a:r>
            <a:r>
              <a:rPr lang="en-US" sz="1100" dirty="0"/>
              <a:t> </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SAVE TRANSACTION (Transact-SQL), refer:</a:t>
            </a:r>
          </a:p>
          <a:p>
            <a:r>
              <a:rPr lang="en-US" sz="1100" dirty="0">
                <a:hlinkClick r:id="rId4"/>
              </a:rPr>
              <a:t>https://docs.microsoft.com/en-us/sql/t-sql/language-elements/save-transaction-transact-sql</a:t>
            </a:r>
            <a:r>
              <a:rPr lang="en-US" sz="1100" dirty="0"/>
              <a:t> </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281559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many general considerations that need to be kept in mind when working with transactions.</a:t>
            </a:r>
          </a:p>
          <a:p>
            <a:pPr marL="171450" indent="-171450">
              <a:buFont typeface="Arial" panose="020B0604020202020204" pitchFamily="34" charset="0"/>
              <a:buChar char="•"/>
            </a:pPr>
            <a:r>
              <a:rPr lang="en-US" dirty="0"/>
              <a:t>Keep transactions as short as possible.</a:t>
            </a:r>
          </a:p>
          <a:p>
            <a:pPr marL="171450" indent="-171450">
              <a:buFont typeface="Arial" panose="020B0604020202020204" pitchFamily="34" charset="0"/>
              <a:buChar char="•"/>
            </a:pPr>
            <a:r>
              <a:rPr lang="en-US" dirty="0"/>
              <a:t>Transactions must be as short as possible. Longer transactions increase the likelihood that users will not be able to access locked data. Some methods to keep transactions short include the following:</a:t>
            </a:r>
          </a:p>
          <a:p>
            <a:pPr marL="381762" lvl="1" indent="-171450">
              <a:buFont typeface="Arial" panose="020B0604020202020204" pitchFamily="34" charset="0"/>
              <a:buChar char="•"/>
            </a:pPr>
            <a:r>
              <a:rPr lang="en-US" dirty="0"/>
              <a:t>Do not require input from users during a transaction. Address issues that require user interaction before you start the transaction. For example, if you are updating a customer record, obtain the necessary information from the user before you begin the transaction. A golden rule here is to never hold a transaction across a user interaction.</a:t>
            </a:r>
          </a:p>
          <a:p>
            <a:pPr marL="381762" lvl="1" indent="-171450">
              <a:buFont typeface="Arial" panose="020B0604020202020204" pitchFamily="34" charset="0"/>
              <a:buChar char="•"/>
            </a:pPr>
            <a:r>
              <a:rPr lang="en-US" dirty="0"/>
              <a:t>Do not open a transaction while browsing through data, if at all possible. Transactions must not start until all preliminary data analysis has been completed.</a:t>
            </a:r>
          </a:p>
          <a:p>
            <a:pPr marL="381762" lvl="1" indent="-171450">
              <a:buFont typeface="Arial" panose="020B0604020202020204" pitchFamily="34" charset="0"/>
              <a:buChar char="•"/>
            </a:pPr>
            <a:r>
              <a:rPr lang="en-US" dirty="0"/>
              <a:t>INSERT, UPDATE, and DELETE must be the primary statements in a transaction and they must be written to affect the fewest number of rows. A transaction must never be smaller than a logical unit of work.</a:t>
            </a:r>
          </a:p>
          <a:p>
            <a:pPr marL="381762" lvl="1" indent="-171450">
              <a:buFont typeface="Arial" panose="020B0604020202020204" pitchFamily="34" charset="0"/>
              <a:buChar char="•"/>
            </a:pPr>
            <a:r>
              <a:rPr lang="en-US" dirty="0"/>
              <a:t>Access the least amount of data possible while in a transaction. This decreases the number of locked rows and reduces contention.</a:t>
            </a:r>
          </a:p>
          <a:p>
            <a:pPr marL="171450" indent="-171450">
              <a:buFont typeface="Arial" panose="020B0604020202020204" pitchFamily="34" charset="0"/>
              <a:buChar char="•"/>
            </a:pPr>
            <a:r>
              <a:rPr lang="en-US" dirty="0"/>
              <a:t>Ensure that appropriate indexing is in place as this reduces the number of pages that need to be accessed and locked.</a:t>
            </a:r>
          </a:p>
          <a:p>
            <a:pPr marL="171450" indent="-171450">
              <a:buFont typeface="Arial" panose="020B0604020202020204" pitchFamily="34" charset="0"/>
              <a:buChar char="•"/>
            </a:pPr>
            <a:r>
              <a:rPr lang="en-US" dirty="0"/>
              <a:t>Try to access resources in the same order.</a:t>
            </a:r>
          </a:p>
          <a:p>
            <a:pPr marL="171450" indent="-171450">
              <a:buFont typeface="Arial" panose="020B0604020202020204" pitchFamily="34" charset="0"/>
              <a:buChar char="•"/>
            </a:pPr>
            <a:r>
              <a:rPr lang="en-US" dirty="0"/>
              <a:t>Accessing resources in the same order within transactions tends to naturally serialize your access to the database and can help to avoid deadlocks. However, doing this is not always possible.</a:t>
            </a:r>
          </a:p>
          <a:p>
            <a:r>
              <a:rPr lang="en-US" b="1" dirty="0"/>
              <a:t>Note: </a:t>
            </a:r>
            <a:r>
              <a:rPr lang="en-US" i="1" u="sng" dirty="0"/>
              <a:t>Deadlocks will be discussed later in the module.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377821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073966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8106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4303033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F8B530F6-B6F2-6D06-FA5E-5FBB25E6408F}"/>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135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41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4657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40813520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4996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08719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654339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5273097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52480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502322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3603275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4423473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709727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434136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292313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7271382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205036"/>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99836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3553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8511354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3023390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83154824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38148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6096488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741815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207393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12647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152866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396141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176578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3818050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738878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568349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323111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629077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6709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7675033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436852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186342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924562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783501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560887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4551721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7651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3884731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12879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05820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406849"/>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81578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430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58920574"/>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40933010"/>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609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66574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107476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49976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828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437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287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142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0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16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264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730555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789431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677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488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5391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7099392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147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9926309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1416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1600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7219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7706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527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677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4678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443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1533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8121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685754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4911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21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206958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9475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630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737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491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60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7695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843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72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16663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3480273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861610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7026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956957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16500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139330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B7FAACE5-DAAB-B644-48CF-96E0E91F52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6188491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53739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5A12CE5E-D95B-315F-A6FF-BA65019DC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75999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84732087-436D-3241-E24B-34AAEDE135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92008806"/>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5F3D665-1E24-BD4B-A655-C5C27BFB8F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815135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0FB08A6E-1DD4-0BA5-8FAC-A53EE1F0F8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01916126"/>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861249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92545910"/>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472973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990929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953621"/>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61370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471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93677600"/>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616356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4199078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369291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2202376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43062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68130689"/>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5289738"/>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309360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1181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6388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536694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0116462"/>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87118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8932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865363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05559983"/>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633493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8628572"/>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33571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041576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57292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55751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3944372"/>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3EBE8CE2-FD98-6A45-E246-1B45CF38EF29}"/>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294025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65C6FFF2-BEC8-C8E2-3C35-269DF5346A96}"/>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706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188997"/>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52542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3051"/>
      </p:ext>
    </p:extLst>
  </p:cSld>
  <p:clrMapOvr>
    <a:masterClrMapping/>
  </p:clrMapOvr>
  <p:hf sldNum="0" hdr="0" ftr="0" dt="0"/>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6706"/>
      </p:ext>
    </p:extLst>
  </p:cSld>
  <p:clrMapOvr>
    <a:masterClrMapping/>
  </p:clrMapOvr>
  <p:hf sldNum="0" hdr="0" ftr="0" dt="0"/>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2FEDF1D-D8BA-1364-0175-2B52AEE0E349}"/>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87608186"/>
      </p:ext>
    </p:extLst>
  </p:cSld>
  <p:clrMapOvr>
    <a:masterClrMapping/>
  </p:clrMapOvr>
  <p:hf sldNum="0" hdr="0" ftr="0" dt="0"/>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70E4946F-6A0B-F77E-1BDA-C8339D110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9795267"/>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tags" Target="../tags/tag3.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theme" Target="../theme/theme3.xml"/><Relationship Id="rId58" Type="http://schemas.openxmlformats.org/officeDocument/2006/relationships/tags" Target="../tags/tag6.xml"/><Relationship Id="rId5" Type="http://schemas.openxmlformats.org/officeDocument/2006/relationships/slideLayout" Target="../slideLayouts/slideLayout61.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56" Type="http://schemas.openxmlformats.org/officeDocument/2006/relationships/tags" Target="../tags/tag4.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59" Type="http://schemas.openxmlformats.org/officeDocument/2006/relationships/image" Target="../media/image7.emf"/><Relationship Id="rId20" Type="http://schemas.openxmlformats.org/officeDocument/2006/relationships/slideLayout" Target="../slideLayouts/slideLayout76.xml"/><Relationship Id="rId41" Type="http://schemas.openxmlformats.org/officeDocument/2006/relationships/slideLayout" Target="../slideLayouts/slideLayout97.xml"/><Relationship Id="rId54" Type="http://schemas.openxmlformats.org/officeDocument/2006/relationships/tags" Target="../tags/tag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 Id="rId57" Type="http://schemas.openxmlformats.org/officeDocument/2006/relationships/tags" Target="../tags/tag5.xml"/><Relationship Id="rId10" Type="http://schemas.openxmlformats.org/officeDocument/2006/relationships/slideLayout" Target="../slideLayouts/slideLayout66.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slideLayout" Target="../slideLayouts/slideLayout147.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slideLayout" Target="../slideLayouts/slideLayout150.xml"/><Relationship Id="rId47" Type="http://schemas.openxmlformats.org/officeDocument/2006/relationships/tags" Target="../tags/tag8.xml"/><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9" Type="http://schemas.openxmlformats.org/officeDocument/2006/relationships/slideLayout" Target="../slideLayouts/slideLayout137.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40" Type="http://schemas.openxmlformats.org/officeDocument/2006/relationships/slideLayout" Target="../slideLayouts/slideLayout148.xml"/><Relationship Id="rId45" Type="http://schemas.openxmlformats.org/officeDocument/2006/relationships/theme" Target="../theme/theme4.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49" Type="http://schemas.openxmlformats.org/officeDocument/2006/relationships/image" Target="../media/image7.emf"/><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4" Type="http://schemas.openxmlformats.org/officeDocument/2006/relationships/slideLayout" Target="../slideLayouts/slideLayout152.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43" Type="http://schemas.openxmlformats.org/officeDocument/2006/relationships/slideLayout" Target="../slideLayouts/slideLayout151.xml"/><Relationship Id="rId48" Type="http://schemas.openxmlformats.org/officeDocument/2006/relationships/tags" Target="../tags/tag9.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46" Type="http://schemas.openxmlformats.org/officeDocument/2006/relationships/tags" Target="../tags/tag7.xml"/><Relationship Id="rId20" Type="http://schemas.openxmlformats.org/officeDocument/2006/relationships/slideLayout" Target="../slideLayouts/slideLayout128.xml"/><Relationship Id="rId41" Type="http://schemas.openxmlformats.org/officeDocument/2006/relationships/slideLayout" Target="../slideLayouts/slideLayout149.xml"/><Relationship Id="rId1" Type="http://schemas.openxmlformats.org/officeDocument/2006/relationships/slideLayout" Target="../slideLayouts/slideLayout109.xml"/><Relationship Id="rId6" Type="http://schemas.openxmlformats.org/officeDocument/2006/relationships/slideLayout" Target="../slideLayouts/slideLayout1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95493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421084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899E8AED-7E07-60A4-64E9-1CC8BF4F5F4A}"/>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1CB2AD1C-7657-C8A8-4CC7-F1D12BDEED38}"/>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018783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851" r:id="rId32"/>
    <p:sldLayoutId id="2147483852" r:id="rId33"/>
    <p:sldLayoutId id="2147483853" r:id="rId34"/>
    <p:sldLayoutId id="2147483854" r:id="rId35"/>
    <p:sldLayoutId id="2147483855" r:id="rId36"/>
    <p:sldLayoutId id="2147483856" r:id="rId37"/>
    <p:sldLayoutId id="2147483857" r:id="rId38"/>
    <p:sldLayoutId id="2147483858" r:id="rId39"/>
    <p:sldLayoutId id="2147483859" r:id="rId40"/>
    <p:sldLayoutId id="2147483860" r:id="rId41"/>
    <p:sldLayoutId id="2147483861" r:id="rId42"/>
    <p:sldLayoutId id="2147483862" r:id="rId43"/>
    <p:sldLayoutId id="2147483863" r:id="rId44"/>
    <p:sldLayoutId id="2147483864" r:id="rId45"/>
    <p:sldLayoutId id="2147483865" r:id="rId46"/>
    <p:sldLayoutId id="2147483744" r:id="rId47"/>
    <p:sldLayoutId id="2147483707" r:id="rId48"/>
    <p:sldLayoutId id="2147483708" r:id="rId49"/>
    <p:sldLayoutId id="2147483737" r:id="rId50"/>
    <p:sldLayoutId id="2147483727" r:id="rId51"/>
    <p:sldLayoutId id="2147483789"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35688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 id="2147483901" r:id="rId35"/>
    <p:sldLayoutId id="2147483902" r:id="rId36"/>
    <p:sldLayoutId id="2147483903" r:id="rId37"/>
    <p:sldLayoutId id="2147483904" r:id="rId38"/>
    <p:sldLayoutId id="2147483905" r:id="rId39"/>
    <p:sldLayoutId id="2147483906" r:id="rId40"/>
    <p:sldLayoutId id="2147483907" r:id="rId41"/>
    <p:sldLayoutId id="2147483908" r:id="rId42"/>
    <p:sldLayoutId id="2147483909" r:id="rId43"/>
    <p:sldLayoutId id="214748391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1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6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6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6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6.xml"/><Relationship Id="rId1" Type="http://schemas.openxmlformats.org/officeDocument/2006/relationships/tags" Target="../tags/tag13.xml"/><Relationship Id="rId4" Type="http://schemas.openxmlformats.org/officeDocument/2006/relationships/image" Target="../media/image11.jpe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3.png"/><Relationship Id="rId4"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3.xml"/><Relationship Id="rId1" Type="http://schemas.openxmlformats.org/officeDocument/2006/relationships/slideLayout" Target="../slideLayouts/slideLayout7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1.xml.rels><?xml version="1.0" encoding="UTF-8" standalone="yes"?>
<Relationships xmlns="http://schemas.openxmlformats.org/package/2006/relationships"><Relationship Id="rId3" Type="http://schemas.openxmlformats.org/officeDocument/2006/relationships/customXml" Target="../../customXml/item12.xml"/><Relationship Id="rId7" Type="http://schemas.openxmlformats.org/officeDocument/2006/relationships/image" Target="../media/image10.png"/><Relationship Id="rId2" Type="http://schemas.openxmlformats.org/officeDocument/2006/relationships/customXml" Target="../../customXml/item6.xml"/><Relationship Id="rId1" Type="http://schemas.openxmlformats.org/officeDocument/2006/relationships/tags" Target="../tags/tag16.xml"/><Relationship Id="rId6" Type="http://schemas.openxmlformats.org/officeDocument/2006/relationships/notesSlide" Target="../notesSlides/notesSlide24.xml"/><Relationship Id="rId5" Type="http://schemas.openxmlformats.org/officeDocument/2006/relationships/slideLayout" Target="../slideLayouts/slideLayout65.xml"/><Relationship Id="rId4" Type="http://schemas.openxmlformats.org/officeDocument/2006/relationships/tags" Target="../tags/tag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9.xml"/><Relationship Id="rId1" Type="http://schemas.openxmlformats.org/officeDocument/2006/relationships/slideLayout" Target="../slideLayouts/slideLayout6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0.png"/><Relationship Id="rId2" Type="http://schemas.openxmlformats.org/officeDocument/2006/relationships/customXml" Target="../../customXml/item7.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65.xml"/><Relationship Id="rId4"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6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5.xml"/></Relationships>
</file>

<file path=ppt/slides/_rels/slide43.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5.xml"/><Relationship Id="rId7" Type="http://schemas.openxmlformats.org/officeDocument/2006/relationships/diagramColors" Target="../diagrams/colors15.xml"/><Relationship Id="rId2" Type="http://schemas.openxmlformats.org/officeDocument/2006/relationships/slideLayout" Target="../slideLayouts/slideLayout67.xml"/><Relationship Id="rId1" Type="http://schemas.openxmlformats.org/officeDocument/2006/relationships/tags" Target="../tags/tag1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6.xml"/><Relationship Id="rId1" Type="http://schemas.openxmlformats.org/officeDocument/2006/relationships/tags" Target="../tags/tag20.xml"/><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7.xml"/><Relationship Id="rId1" Type="http://schemas.openxmlformats.org/officeDocument/2006/relationships/slideLayout" Target="../slideLayouts/slideLayout7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2.xml"/></Relationships>
</file>

<file path=ppt/slides/_rels/slide47.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0.png"/><Relationship Id="rId2" Type="http://schemas.openxmlformats.org/officeDocument/2006/relationships/customXml" Target="../../customXml/item3.xml"/><Relationship Id="rId1" Type="http://schemas.openxmlformats.org/officeDocument/2006/relationships/tags" Target="../tags/tag21.xml"/><Relationship Id="rId6" Type="http://schemas.openxmlformats.org/officeDocument/2006/relationships/notesSlide" Target="../notesSlides/notesSlide39.xml"/><Relationship Id="rId5" Type="http://schemas.openxmlformats.org/officeDocument/2006/relationships/slideLayout" Target="../slideLayouts/slideLayout65.xml"/><Relationship Id="rId4" Type="http://schemas.openxmlformats.org/officeDocument/2006/relationships/tags" Target="../tags/tag22.xml"/></Relationships>
</file>

<file path=ppt/slides/_rels/slide4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0.xml"/><Relationship Id="rId1" Type="http://schemas.openxmlformats.org/officeDocument/2006/relationships/slideLayout" Target="../slideLayouts/slideLayout65.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27.emf"/><Relationship Id="rId4" Type="http://schemas.openxmlformats.org/officeDocument/2006/relationships/diagramLayout" Target="../diagrams/layout17.xml"/><Relationship Id="rId9" Type="http://schemas.openxmlformats.org/officeDocument/2006/relationships/image" Target="../media/image26.svg"/></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1.xml"/><Relationship Id="rId1" Type="http://schemas.openxmlformats.org/officeDocument/2006/relationships/slideLayout" Target="../slideLayouts/slideLayout6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2.xml"/><Relationship Id="rId1" Type="http://schemas.openxmlformats.org/officeDocument/2006/relationships/slideLayout" Target="../slideLayouts/slideLayout6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3.xml"/><Relationship Id="rId1" Type="http://schemas.openxmlformats.org/officeDocument/2006/relationships/slideLayout" Target="../slideLayouts/slideLayout6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6.xml"/><Relationship Id="rId1" Type="http://schemas.openxmlformats.org/officeDocument/2006/relationships/tags" Target="../tags/tag23.xml"/><Relationship Id="rId4" Type="http://schemas.openxmlformats.org/officeDocument/2006/relationships/image" Target="../media/image11.jpeg"/></Relationships>
</file>

<file path=ppt/slides/_rels/slide53.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5.xml"/><Relationship Id="rId1" Type="http://schemas.openxmlformats.org/officeDocument/2006/relationships/slideLayout" Target="../slideLayouts/slideLayout6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4.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46.xml"/><Relationship Id="rId1" Type="http://schemas.openxmlformats.org/officeDocument/2006/relationships/slideLayout" Target="../slideLayouts/slideLayout34.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7.xml"/><Relationship Id="rId1" Type="http://schemas.openxmlformats.org/officeDocument/2006/relationships/slideLayout" Target="../slideLayouts/slideLayout6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8.xml"/><Relationship Id="rId1" Type="http://schemas.openxmlformats.org/officeDocument/2006/relationships/slideLayout" Target="../slideLayouts/slideLayout6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9.xml"/><Relationship Id="rId1" Type="http://schemas.openxmlformats.org/officeDocument/2006/relationships/slideLayout" Target="../slideLayouts/slideLayout6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50.xml"/><Relationship Id="rId1" Type="http://schemas.openxmlformats.org/officeDocument/2006/relationships/slideLayout" Target="../slideLayouts/slideLayout6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6.xml"/><Relationship Id="rId1" Type="http://schemas.openxmlformats.org/officeDocument/2006/relationships/tags" Target="../tags/tag24.xml"/><Relationship Id="rId4" Type="http://schemas.openxmlformats.org/officeDocument/2006/relationships/image" Target="../media/image11.jpeg"/></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3.png"/><Relationship Id="rId4" Type="http://schemas.openxmlformats.org/officeDocument/2006/relationships/notesSlide" Target="../notesSlides/notesSlide5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Transactions and Concurrency</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818197" y="2670048"/>
            <a:ext cx="4352925" cy="2643188"/>
          </a:xfrm>
        </p:spPr>
        <p:txBody>
          <a:bodyPr/>
          <a:lstStyle/>
          <a:p>
            <a:r>
              <a:rPr lang="en-US" dirty="0"/>
              <a:t>Compare Auto-Commit and Explicit Transactions. </a:t>
            </a:r>
          </a:p>
          <a:p>
            <a:endParaRPr lang="en-US" dirty="0"/>
          </a:p>
          <a:p>
            <a:r>
              <a:rPr lang="en-US" dirty="0"/>
              <a:t>Compare Batch Terminating vs Statement Terminating Errors.</a:t>
            </a:r>
          </a:p>
          <a:p>
            <a:endParaRPr lang="en-US" dirty="0"/>
          </a:p>
          <a:p>
            <a:r>
              <a:rPr lang="en-US" dirty="0"/>
              <a:t>Ad-hoc Queries vs Stored Procedures.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710697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Implicit transaction mode</a:t>
            </a:r>
          </a:p>
        </p:txBody>
      </p:sp>
      <p:graphicFrame>
        <p:nvGraphicFramePr>
          <p:cNvPr id="5" name="Content Placeholder 4">
            <a:extLst>
              <a:ext uri="{FF2B5EF4-FFF2-40B4-BE49-F238E27FC236}">
                <a16:creationId xmlns:a16="http://schemas.microsoft.com/office/drawing/2014/main" id="{04F72BFE-4C2C-4C23-98B9-ECD56D0BE91F}"/>
              </a:ext>
            </a:extLst>
          </p:cNvPr>
          <p:cNvGraphicFramePr>
            <a:graphicFrameLocks noGrp="1"/>
          </p:cNvGraphicFramePr>
          <p:nvPr>
            <p:ph sz="quarter" idx="13"/>
            <p:extLst>
              <p:ext uri="{D42A27DB-BD31-4B8C-83A1-F6EECF244321}">
                <p14:modId xmlns:p14="http://schemas.microsoft.com/office/powerpoint/2010/main" val="840187081"/>
              </p:ext>
            </p:extLst>
          </p:nvPr>
        </p:nvGraphicFramePr>
        <p:xfrm>
          <a:off x="655638" y="1020932"/>
          <a:ext cx="10880725" cy="5206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2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Nested transactions</a:t>
            </a:r>
          </a:p>
        </p:txBody>
      </p:sp>
      <p:graphicFrame>
        <p:nvGraphicFramePr>
          <p:cNvPr id="7" name="Content Placeholder 6">
            <a:extLst>
              <a:ext uri="{FF2B5EF4-FFF2-40B4-BE49-F238E27FC236}">
                <a16:creationId xmlns:a16="http://schemas.microsoft.com/office/drawing/2014/main" id="{6825BFF4-6D60-4890-AEF7-C5905B998204}"/>
              </a:ext>
            </a:extLst>
          </p:cNvPr>
          <p:cNvGraphicFramePr>
            <a:graphicFrameLocks noGrp="1"/>
          </p:cNvGraphicFramePr>
          <p:nvPr>
            <p:ph sz="quarter" idx="13"/>
            <p:extLst>
              <p:ext uri="{D42A27DB-BD31-4B8C-83A1-F6EECF244321}">
                <p14:modId xmlns:p14="http://schemas.microsoft.com/office/powerpoint/2010/main" val="999573518"/>
              </p:ext>
            </p:extLst>
          </p:nvPr>
        </p:nvGraphicFramePr>
        <p:xfrm>
          <a:off x="655638" y="1408114"/>
          <a:ext cx="10880726" cy="2706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664783E4-7D4D-4C6D-A1CE-9C1363D03754}"/>
              </a:ext>
            </a:extLst>
          </p:cNvPr>
          <p:cNvSpPr/>
          <p:nvPr/>
        </p:nvSpPr>
        <p:spPr>
          <a:xfrm>
            <a:off x="655637" y="4332215"/>
            <a:ext cx="10880725" cy="1962329"/>
          </a:xfrm>
          <a:prstGeom prst="rect">
            <a:avLst/>
          </a:prstGeom>
          <a:ln>
            <a:solidFill>
              <a:schemeClr val="accent1"/>
            </a:solidFill>
          </a:ln>
          <a:effectLst/>
        </p:spPr>
        <p:txBody>
          <a:bodyPr wrap="square">
            <a:noAutofit/>
          </a:bodyPr>
          <a:lstStyle/>
          <a:p>
            <a:pPr lvl="1"/>
            <a:r>
              <a:rPr lang="en-US" dirty="0">
                <a:solidFill>
                  <a:schemeClr val="accent4"/>
                </a:solidFill>
                <a:latin typeface="Consolas" panose="020B0609020204030204" pitchFamily="49" charset="0"/>
              </a:rPr>
              <a:t>--Example of nested transactions</a:t>
            </a:r>
          </a:p>
          <a:p>
            <a:pPr lvl="1"/>
            <a:r>
              <a:rPr lang="en-US" dirty="0">
                <a:solidFill>
                  <a:srgbClr val="0000FF"/>
                </a:solidFill>
                <a:latin typeface="Consolas" panose="020B0609020204030204" pitchFamily="49" charset="0"/>
              </a:rPr>
              <a:t>BEGIN TRANSACTION</a:t>
            </a:r>
          </a:p>
          <a:p>
            <a:pPr lvl="1"/>
            <a:r>
              <a:rPr lang="en-US" dirty="0">
                <a:solidFill>
                  <a:schemeClr val="accent4"/>
                </a:solidFill>
                <a:latin typeface="Consolas" panose="020B0609020204030204" pitchFamily="49" charset="0"/>
              </a:rPr>
              <a:t>	-- &lt;some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BEGIN TRANSACTION</a:t>
            </a:r>
          </a:p>
          <a:p>
            <a:pPr lvl="1"/>
            <a:r>
              <a:rPr lang="en-US" dirty="0">
                <a:solidFill>
                  <a:srgbClr val="000000"/>
                </a:solidFill>
                <a:latin typeface="Consolas" panose="020B0609020204030204" pitchFamily="49" charset="0"/>
              </a:rPr>
              <a:t>		</a:t>
            </a:r>
            <a:r>
              <a:rPr lang="en-US" dirty="0">
                <a:solidFill>
                  <a:schemeClr val="accent4"/>
                </a:solidFill>
                <a:latin typeface="Consolas" panose="020B0609020204030204" pitchFamily="49" charset="0"/>
              </a:rPr>
              <a:t>-- &lt;some more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COMMIT TRANSACTION</a:t>
            </a:r>
          </a:p>
          <a:p>
            <a:pPr lvl="1"/>
            <a:r>
              <a:rPr lang="en-US" dirty="0">
                <a:solidFill>
                  <a:srgbClr val="0000FF"/>
                </a:solidFill>
                <a:latin typeface="Consolas" panose="020B0609020204030204" pitchFamily="49" charset="0"/>
              </a:rPr>
              <a:t>COMMIT TRANSACTION</a:t>
            </a:r>
          </a:p>
        </p:txBody>
      </p:sp>
    </p:spTree>
    <p:extLst>
      <p:ext uri="{BB962C8B-B14F-4D97-AF65-F5344CB8AC3E}">
        <p14:creationId xmlns:p14="http://schemas.microsoft.com/office/powerpoint/2010/main" val="396551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Considerations for using transactions</a:t>
            </a:r>
          </a:p>
        </p:txBody>
      </p:sp>
      <p:graphicFrame>
        <p:nvGraphicFramePr>
          <p:cNvPr id="5" name="Content Placeholder 4">
            <a:extLst>
              <a:ext uri="{FF2B5EF4-FFF2-40B4-BE49-F238E27FC236}">
                <a16:creationId xmlns:a16="http://schemas.microsoft.com/office/drawing/2014/main" id="{66AE8D0F-0C1A-4425-A31A-630369385BC7}"/>
              </a:ext>
            </a:extLst>
          </p:cNvPr>
          <p:cNvGraphicFramePr>
            <a:graphicFrameLocks noGrp="1"/>
          </p:cNvGraphicFramePr>
          <p:nvPr>
            <p:ph sz="quarter" idx="13"/>
            <p:extLst>
              <p:ext uri="{D42A27DB-BD31-4B8C-83A1-F6EECF244321}">
                <p14:modId xmlns:p14="http://schemas.microsoft.com/office/powerpoint/2010/main" val="1068676658"/>
              </p:ext>
            </p:extLst>
          </p:nvPr>
        </p:nvGraphicFramePr>
        <p:xfrm>
          <a:off x="655638" y="1408114"/>
          <a:ext cx="10880726" cy="345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31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555901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E6B403F-E82E-4E77-B7BD-8E3EEEB9CC70}"/>
              </a:ext>
            </a:extLst>
          </p:cNvPr>
          <p:cNvSpPr/>
          <p:nvPr/>
        </p:nvSpPr>
        <p:spPr>
          <a:xfrm>
            <a:off x="1835087" y="4713596"/>
            <a:ext cx="3584448" cy="99568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ROLLBACK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35925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fr-FR" dirty="0"/>
              <a:t>Lesson 2: SQL Server Isolation Levels</a:t>
            </a:r>
            <a:endParaRPr lang="en-US" dirty="0"/>
          </a:p>
        </p:txBody>
      </p:sp>
    </p:spTree>
    <p:extLst>
      <p:ext uri="{BB962C8B-B14F-4D97-AF65-F5344CB8AC3E}">
        <p14:creationId xmlns:p14="http://schemas.microsoft.com/office/powerpoint/2010/main" val="28940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2299615043"/>
              </p:ext>
            </p:extLst>
          </p:nvPr>
        </p:nvGraphicFramePr>
        <p:xfrm>
          <a:off x="655638" y="2067137"/>
          <a:ext cx="10756374" cy="4227730"/>
        </p:xfrm>
        <a:graphic>
          <a:graphicData uri="http://schemas.openxmlformats.org/drawingml/2006/table">
            <a:tbl>
              <a:tblPr firstRow="1">
                <a:tableStyleId>{9DCAF9ED-07DC-4A11-8D7F-57B35C25682E}</a:tableStyleId>
              </a:tblPr>
              <a:tblGrid>
                <a:gridCol w="1899204">
                  <a:extLst>
                    <a:ext uri="{9D8B030D-6E8A-4147-A177-3AD203B41FA5}">
                      <a16:colId xmlns:a16="http://schemas.microsoft.com/office/drawing/2014/main" val="20000"/>
                    </a:ext>
                  </a:extLst>
                </a:gridCol>
                <a:gridCol w="4436768">
                  <a:extLst>
                    <a:ext uri="{9D8B030D-6E8A-4147-A177-3AD203B41FA5}">
                      <a16:colId xmlns:a16="http://schemas.microsoft.com/office/drawing/2014/main" val="20001"/>
                    </a:ext>
                  </a:extLst>
                </a:gridCol>
                <a:gridCol w="970543">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525932">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latin typeface="Segoe UI" panose="020B0502040204020203" pitchFamily="34" charset="0"/>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Lost Update</a:t>
                      </a: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extLst>
                  <a:ext uri="{0D108BD9-81ED-4DB2-BD59-A6C34878D82A}">
                    <a16:rowId xmlns:a16="http://schemas.microsoft.com/office/drawing/2014/main" val="10000"/>
                  </a:ext>
                </a:extLst>
              </a:tr>
              <a:tr h="49729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1"/>
                  </a:ext>
                </a:extLst>
              </a:tr>
              <a:tr h="691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latin typeface="Segoe UI" panose="020B0502040204020203" pitchFamily="34" charset="0"/>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2"/>
                  </a:ext>
                </a:extLst>
              </a:tr>
              <a:tr h="62377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3"/>
                  </a:ext>
                </a:extLst>
              </a:tr>
              <a:tr h="87248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latin typeface="Segoe UI" panose="020B0502040204020203" pitchFamily="34" charset="0"/>
                        </a:rPr>
                        <a:t>Shared range locks are taken on resources being read and adjacent resources.</a:t>
                      </a:r>
                    </a:p>
                    <a:p>
                      <a:pPr marL="1127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67" y="1329128"/>
            <a:ext cx="8011265" cy="4628492"/>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961" y="486"/>
            <a:ext cx="7772885" cy="740559"/>
          </a:xfrm>
          <a:prstGeom prst="rect">
            <a:avLst/>
          </a:prstGeom>
          <a:noFill/>
          <a:ln w="9525">
            <a:noFill/>
            <a:miter lim="800000"/>
            <a:headEnd/>
            <a:tailEnd/>
          </a:ln>
        </p:spPr>
        <p:txBody>
          <a:bodyPr vert="horz" wrap="square" lIns="0" tIns="45713" rIns="91427" bIns="45713"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defTabSz="914225"/>
            <a:r>
              <a:rPr lang="en-US" dirty="0">
                <a:solidFill>
                  <a:prstClr val="white"/>
                </a:solidFill>
              </a:rPr>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200" dirty="0">
                <a:solidFill>
                  <a:prstClr val="black"/>
                </a:solidFill>
              </a:rPr>
              <a:t>Isolation Levels</a:t>
            </a:r>
          </a:p>
        </p:txBody>
      </p:sp>
    </p:spTree>
    <p:extLst>
      <p:ext uri="{BB962C8B-B14F-4D97-AF65-F5344CB8AC3E}">
        <p14:creationId xmlns:p14="http://schemas.microsoft.com/office/powerpoint/2010/main" val="415782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sp>
        <p:nvSpPr>
          <p:cNvPr id="3" name="Content Placeholder 2">
            <a:extLst>
              <a:ext uri="{FF2B5EF4-FFF2-40B4-BE49-F238E27FC236}">
                <a16:creationId xmlns:a16="http://schemas.microsoft.com/office/drawing/2014/main" id="{A33C330C-9E9C-490C-ACDC-2F64DE701CF3}"/>
              </a:ext>
            </a:extLst>
          </p:cNvPr>
          <p:cNvSpPr>
            <a:spLocks noGrp="1"/>
          </p:cNvSpPr>
          <p:nvPr>
            <p:ph sz="quarter" idx="13"/>
          </p:nvPr>
        </p:nvSpPr>
        <p:spPr/>
        <p:txBody>
          <a:bodyPr/>
          <a:lstStyle/>
          <a:p>
            <a:r>
              <a:rPr lang="en-US" dirty="0"/>
              <a:t>Following are common concurrency problems in SQL Server</a:t>
            </a:r>
          </a:p>
          <a:p>
            <a:endParaRPr lang="en-US" dirty="0"/>
          </a:p>
          <a:p>
            <a:endParaRPr lang="en-US" dirty="0"/>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2674666077"/>
              </p:ext>
            </p:extLst>
          </p:nvPr>
        </p:nvGraphicFramePr>
        <p:xfrm>
          <a:off x="655637" y="1983036"/>
          <a:ext cx="10880726" cy="424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Dirty Read</a:t>
            </a:r>
          </a:p>
        </p:txBody>
      </p:sp>
      <p:sp>
        <p:nvSpPr>
          <p:cNvPr id="5" name="Rectangle 4">
            <a:extLst>
              <a:ext uri="{FF2B5EF4-FFF2-40B4-BE49-F238E27FC236}">
                <a16:creationId xmlns:a16="http://schemas.microsoft.com/office/drawing/2014/main" id="{49CE6B05-2EC6-4B86-806C-FC2626295762}"/>
              </a:ext>
            </a:extLst>
          </p:cNvPr>
          <p:cNvSpPr/>
          <p:nvPr/>
        </p:nvSpPr>
        <p:spPr>
          <a:xfrm>
            <a:off x="5544852" y="1792103"/>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1153040" y="1874457"/>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878840" y="1524000"/>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640396" y="3503375"/>
            <a:ext cx="606881" cy="350330"/>
          </a:xfrm>
          <a:prstGeom prst="rect">
            <a:avLst/>
          </a:prstGeom>
          <a:solidFill>
            <a:schemeClr val="bg1"/>
          </a:solidFill>
        </p:spPr>
        <p:txBody>
          <a:bodyPr wrap="none" rtlCol="0">
            <a:spAutoFit/>
          </a:bodyPr>
          <a:lstStyle/>
          <a:p>
            <a:r>
              <a:rPr lang="en-US" sz="1632" dirty="0"/>
              <a:t>time</a:t>
            </a:r>
          </a:p>
        </p:txBody>
      </p:sp>
      <p:sp>
        <p:nvSpPr>
          <p:cNvPr id="17" name="Rectangle 16">
            <a:extLst>
              <a:ext uri="{FF2B5EF4-FFF2-40B4-BE49-F238E27FC236}">
                <a16:creationId xmlns:a16="http://schemas.microsoft.com/office/drawing/2014/main" id="{C6192F67-CF00-44C4-8A6B-02127A584732}"/>
              </a:ext>
            </a:extLst>
          </p:cNvPr>
          <p:cNvSpPr/>
          <p:nvPr/>
        </p:nvSpPr>
        <p:spPr>
          <a:xfrm>
            <a:off x="1307632" y="1408115"/>
            <a:ext cx="4186049" cy="4845200"/>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--Session1</a:t>
            </a:r>
          </a:p>
          <a:p>
            <a:r>
              <a:rPr lang="en-US" sz="1400" dirty="0">
                <a:solidFill>
                  <a:srgbClr val="0000FF"/>
                </a:solidFill>
                <a:latin typeface="Consolas" panose="020B0609020204030204" pitchFamily="49" charset="0"/>
              </a:rPr>
              <a:t>BEGIN</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TRAN T1</a:t>
            </a: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r>
              <a:rPr lang="en-US" sz="1400" dirty="0">
                <a:solidFill>
                  <a:srgbClr val="008000"/>
                </a:solidFill>
                <a:latin typeface="Consolas" panose="020B0609020204030204" pitchFamily="49" charset="0"/>
              </a:rPr>
              <a:t>-- Do something…</a:t>
            </a:r>
            <a:endParaRPr lang="en-US" sz="1400" dirty="0">
              <a:solidFill>
                <a:prstClr val="black"/>
              </a:solidFill>
              <a:latin typeface="Consolas" panose="020B0609020204030204" pitchFamily="49" charset="0"/>
            </a:endParaRPr>
          </a:p>
          <a:p>
            <a:endParaRPr lang="en-US" sz="1400" dirty="0">
              <a:solidFill>
                <a:prstClr val="black"/>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r>
              <a:rPr lang="en-US" sz="1400" dirty="0">
                <a:solidFill>
                  <a:srgbClr val="FF00FF"/>
                </a:solidFill>
              </a:rPr>
              <a:t>UPDATE</a:t>
            </a:r>
            <a:r>
              <a:rPr lang="en-US" sz="1400" dirty="0"/>
              <a:t> [Production].[Product]</a:t>
            </a:r>
          </a:p>
          <a:p>
            <a:r>
              <a:rPr lang="en-US" sz="1400" dirty="0">
                <a:solidFill>
                  <a:srgbClr val="0000FF"/>
                </a:solidFill>
              </a:rPr>
              <a:t>SET</a:t>
            </a:r>
            <a:r>
              <a:rPr lang="en-US" sz="1400" dirty="0"/>
              <a:t>  [StandardCost] =</a:t>
            </a:r>
            <a:r>
              <a:rPr lang="en-US" sz="1400" dirty="0">
                <a:solidFill>
                  <a:schemeClr val="accent3"/>
                </a:solidFill>
              </a:rPr>
              <a:t> </a:t>
            </a:r>
            <a:r>
              <a:rPr lang="en-US" sz="1400" dirty="0">
                <a:solidFill>
                  <a:srgbClr val="FF0000"/>
                </a:solidFill>
              </a:rPr>
              <a:t>65.8301</a:t>
            </a:r>
          </a:p>
          <a:p>
            <a:r>
              <a:rPr lang="en-US" sz="1400" dirty="0">
                <a:solidFill>
                  <a:srgbClr val="0000FF"/>
                </a:solidFill>
              </a:rPr>
              <a:t>Where</a:t>
            </a:r>
            <a:r>
              <a:rPr lang="en-US" sz="1400" dirty="0"/>
              <a:t> [ProductId] = </a:t>
            </a:r>
            <a:r>
              <a:rPr lang="en-US" sz="1400" dirty="0">
                <a:solidFill>
                  <a:srgbClr val="FF0000"/>
                </a:solidFill>
              </a:rPr>
              <a:t>807</a:t>
            </a:r>
            <a:endParaRPr lang="en-US" sz="1400" dirty="0">
              <a:solidFill>
                <a:srgbClr val="FF0000"/>
              </a:solidFill>
              <a:latin typeface="Consolas" panose="020B0609020204030204" pitchFamily="49" charset="0"/>
            </a:endParaRPr>
          </a:p>
          <a:p>
            <a:endParaRPr lang="en-US" sz="1400" dirty="0">
              <a:solidFill>
                <a:srgbClr val="808080"/>
              </a:solidFill>
              <a:latin typeface="Consolas" panose="020B0609020204030204" pitchFamily="49" charset="0"/>
            </a:endParaRPr>
          </a:p>
          <a:p>
            <a:r>
              <a:rPr lang="en-US" sz="1400" dirty="0">
                <a:solidFill>
                  <a:srgbClr val="008000"/>
                </a:solidFill>
                <a:latin typeface="Consolas" panose="020B0609020204030204" pitchFamily="49" charset="0"/>
              </a:rPr>
              <a:t>-- Do something else</a:t>
            </a:r>
          </a:p>
          <a:p>
            <a:endParaRPr lang="en-US" sz="1400" dirty="0">
              <a:solidFill>
                <a:srgbClr val="808080"/>
              </a:solidFill>
              <a:latin typeface="Consolas" panose="020B0609020204030204" pitchFamily="49" charset="0"/>
            </a:endParaRPr>
          </a:p>
          <a:p>
            <a:endParaRPr lang="en-US" sz="1400" dirty="0">
              <a:solidFill>
                <a:srgbClr val="808080"/>
              </a:solidFill>
              <a:latin typeface="Consolas" panose="020B0609020204030204" pitchFamily="49" charset="0"/>
            </a:endParaRPr>
          </a:p>
          <a:p>
            <a:r>
              <a:rPr lang="en-US" sz="1400" dirty="0">
                <a:solidFill>
                  <a:srgbClr val="0000FF"/>
                </a:solidFill>
                <a:latin typeface="Consolas" panose="020B0609020204030204" pitchFamily="49" charset="0"/>
              </a:rPr>
              <a:t>ROLLBACK Tran T1</a:t>
            </a:r>
          </a:p>
        </p:txBody>
      </p:sp>
      <p:sp>
        <p:nvSpPr>
          <p:cNvPr id="19" name="Rectangle 18">
            <a:extLst>
              <a:ext uri="{FF2B5EF4-FFF2-40B4-BE49-F238E27FC236}">
                <a16:creationId xmlns:a16="http://schemas.microsoft.com/office/drawing/2014/main" id="{A7056B7B-BE57-49C1-B34D-391CE262A112}"/>
              </a:ext>
            </a:extLst>
          </p:cNvPr>
          <p:cNvSpPr/>
          <p:nvPr/>
        </p:nvSpPr>
        <p:spPr>
          <a:xfrm>
            <a:off x="5593946" y="1408112"/>
            <a:ext cx="5957658" cy="4845203"/>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--Session2 </a:t>
            </a:r>
          </a:p>
          <a:p>
            <a:r>
              <a:rPr lang="en-US" sz="1400" dirty="0">
                <a:solidFill>
                  <a:srgbClr val="0000FF"/>
                </a:solidFill>
                <a:latin typeface="Consolas" panose="020B0609020204030204" pitchFamily="49" charset="0"/>
              </a:rPr>
              <a:t>SET TRAN ISOLATION LEVEL READ UNCOMMITTED;</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p>
          <a:p>
            <a:endParaRPr lang="en-US" sz="1400" dirty="0">
              <a:solidFill>
                <a:schemeClr val="accent4"/>
              </a:solidFill>
              <a:latin typeface="Consolas" panose="020B0609020204030204" pitchFamily="49" charset="0"/>
            </a:endParaRPr>
          </a:p>
          <a:p>
            <a:endParaRPr lang="en-US" sz="1400" dirty="0">
              <a:solidFill>
                <a:schemeClr val="accent4"/>
              </a:solidFill>
              <a:latin typeface="Consolas" panose="020B0609020204030204" pitchFamily="49" charset="0"/>
            </a:endParaRPr>
          </a:p>
          <a:p>
            <a:r>
              <a:rPr lang="en-US" sz="1400" dirty="0">
                <a:solidFill>
                  <a:schemeClr val="accent4"/>
                </a:solidFill>
                <a:latin typeface="Consolas" panose="020B0609020204030204" pitchFamily="49" charset="0"/>
              </a:rPr>
              <a:t>-- Do something else</a:t>
            </a: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endParaRPr lang="en-US" sz="1400" dirty="0">
              <a:solidFill>
                <a:srgbClr val="0000FF"/>
              </a:solidFill>
              <a:latin typeface="Consolas" panose="020B0609020204030204" pitchFamily="49" charset="0"/>
            </a:endParaRPr>
          </a:p>
          <a:p>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p>
          <a:p>
            <a:endParaRPr lang="en-US" sz="1400" dirty="0">
              <a:solidFill>
                <a:prstClr val="black"/>
              </a:solidFill>
              <a:latin typeface="Consolas" panose="020B0609020204030204" pitchFamily="49" charset="0"/>
            </a:endParaRPr>
          </a:p>
          <a:p>
            <a:endParaRPr lang="en-US" sz="1400" dirty="0">
              <a:solidFill>
                <a:schemeClr val="accent4"/>
              </a:solidFill>
              <a:latin typeface="Consolas" panose="020B0609020204030204" pitchFamily="49" charset="0"/>
            </a:endParaRPr>
          </a:p>
          <a:p>
            <a:r>
              <a:rPr lang="en-US" sz="1400" dirty="0">
                <a:solidFill>
                  <a:schemeClr val="accent4"/>
                </a:solidFill>
                <a:latin typeface="Consolas" panose="020B0609020204030204" pitchFamily="49" charset="0"/>
              </a:rPr>
              <a:t>-- Do something else</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[ProductID], [</a:t>
            </a:r>
            <a:r>
              <a:rPr lang="en-US" sz="1400" dirty="0">
                <a:solidFill>
                  <a:srgbClr val="0000FF"/>
                </a:solidFill>
                <a:latin typeface="Consolas" panose="020B0609020204030204" pitchFamily="49" charset="0"/>
              </a:rPr>
              <a:t>Name]</a:t>
            </a:r>
            <a:r>
              <a:rPr lang="en-US" sz="1400" dirty="0">
                <a:solidFill>
                  <a:prstClr val="black"/>
                </a:solidFill>
                <a:latin typeface="Consolas" panose="020B0609020204030204" pitchFamily="49" charset="0"/>
              </a:rPr>
              <a:t>, [StandardCost]</a:t>
            </a:r>
          </a:p>
          <a:p>
            <a:r>
              <a:rPr lang="en-US" sz="1400" dirty="0">
                <a:solidFill>
                  <a:srgbClr val="0000FF"/>
                </a:solidFill>
                <a:latin typeface="Consolas" panose="020B0609020204030204" pitchFamily="49" charset="0"/>
              </a:rPr>
              <a:t>FROM</a:t>
            </a:r>
            <a:r>
              <a:rPr lang="en-US" sz="1400" dirty="0">
                <a:solidFill>
                  <a:prstClr val="black"/>
                </a:solidFill>
                <a:latin typeface="Consolas" panose="020B0609020204030204" pitchFamily="49" charset="0"/>
              </a:rPr>
              <a:t> [Production].[Product]</a:t>
            </a:r>
          </a:p>
          <a:p>
            <a:r>
              <a:rPr lang="en-US" sz="1400" dirty="0">
                <a:solidFill>
                  <a:srgbClr val="0000FF"/>
                </a:solidFill>
                <a:latin typeface="Consolas" panose="020B0609020204030204" pitchFamily="49" charset="0"/>
              </a:rPr>
              <a:t>Where</a:t>
            </a:r>
            <a:r>
              <a:rPr lang="en-US" sz="1400" dirty="0">
                <a:solidFill>
                  <a:prstClr val="black"/>
                </a:solidFill>
                <a:latin typeface="Consolas" panose="020B0609020204030204" pitchFamily="49" charset="0"/>
              </a:rPr>
              <a:t> [ProductId] </a:t>
            </a:r>
            <a:r>
              <a:rPr lang="en-US" sz="1400" dirty="0">
                <a:solidFill>
                  <a:schemeClr val="bg1">
                    <a:lumMod val="50000"/>
                  </a:schemeClr>
                </a:solidFill>
                <a:latin typeface="Consolas" panose="020B0609020204030204" pitchFamily="49" charset="0"/>
              </a:rPr>
              <a:t>= </a:t>
            </a:r>
            <a:r>
              <a:rPr lang="en-US" sz="1400" dirty="0">
                <a:solidFill>
                  <a:srgbClr val="FF0000"/>
                </a:solidFill>
                <a:latin typeface="Consolas" panose="020B0609020204030204" pitchFamily="49" charset="0"/>
              </a:rPr>
              <a:t>807</a:t>
            </a:r>
            <a:endParaRPr lang="en-US" sz="1400" dirty="0">
              <a:solidFill>
                <a:prstClr val="black"/>
              </a:solidFill>
              <a:latin typeface="Consolas" panose="020B0609020204030204" pitchFamily="49" charset="0"/>
            </a:endParaRPr>
          </a:p>
        </p:txBody>
      </p:sp>
      <p:pic>
        <p:nvPicPr>
          <p:cNvPr id="8" name="Picture 7">
            <a:extLst>
              <a:ext uri="{FF2B5EF4-FFF2-40B4-BE49-F238E27FC236}">
                <a16:creationId xmlns:a16="http://schemas.microsoft.com/office/drawing/2014/main" id="{E9FF237F-03AC-4227-8809-DAAF29D61CA6}"/>
              </a:ext>
            </a:extLst>
          </p:cNvPr>
          <p:cNvPicPr>
            <a:picLocks noChangeAspect="1"/>
          </p:cNvPicPr>
          <p:nvPr/>
        </p:nvPicPr>
        <p:blipFill>
          <a:blip r:embed="rId3"/>
          <a:stretch>
            <a:fillRect/>
          </a:stretch>
        </p:blipFill>
        <p:spPr>
          <a:xfrm>
            <a:off x="8524737" y="2264240"/>
            <a:ext cx="2972215" cy="733527"/>
          </a:xfrm>
          <a:prstGeom prst="rect">
            <a:avLst/>
          </a:prstGeom>
        </p:spPr>
      </p:pic>
      <p:pic>
        <p:nvPicPr>
          <p:cNvPr id="10" name="Picture 9">
            <a:extLst>
              <a:ext uri="{FF2B5EF4-FFF2-40B4-BE49-F238E27FC236}">
                <a16:creationId xmlns:a16="http://schemas.microsoft.com/office/drawing/2014/main" id="{970C7205-F683-456E-B66A-9E1E1A01B418}"/>
              </a:ext>
            </a:extLst>
          </p:cNvPr>
          <p:cNvPicPr>
            <a:picLocks noChangeAspect="1"/>
          </p:cNvPicPr>
          <p:nvPr/>
        </p:nvPicPr>
        <p:blipFill>
          <a:blip r:embed="rId4"/>
          <a:stretch>
            <a:fillRect/>
          </a:stretch>
        </p:blipFill>
        <p:spPr>
          <a:xfrm>
            <a:off x="8524736" y="3189811"/>
            <a:ext cx="2972215" cy="695422"/>
          </a:xfrm>
          <a:prstGeom prst="rect">
            <a:avLst/>
          </a:prstGeom>
        </p:spPr>
      </p:pic>
      <p:pic>
        <p:nvPicPr>
          <p:cNvPr id="20" name="Picture 19">
            <a:extLst>
              <a:ext uri="{FF2B5EF4-FFF2-40B4-BE49-F238E27FC236}">
                <a16:creationId xmlns:a16="http://schemas.microsoft.com/office/drawing/2014/main" id="{2184F5F2-EBA5-4435-A0D9-0D381C7E956F}"/>
              </a:ext>
            </a:extLst>
          </p:cNvPr>
          <p:cNvPicPr>
            <a:picLocks noChangeAspect="1"/>
          </p:cNvPicPr>
          <p:nvPr/>
        </p:nvPicPr>
        <p:blipFill>
          <a:blip r:embed="rId3"/>
          <a:stretch>
            <a:fillRect/>
          </a:stretch>
        </p:blipFill>
        <p:spPr>
          <a:xfrm>
            <a:off x="8524735" y="5679852"/>
            <a:ext cx="2972215" cy="733527"/>
          </a:xfrm>
          <a:prstGeom prst="rect">
            <a:avLst/>
          </a:prstGeom>
        </p:spPr>
      </p:pic>
      <p:sp>
        <p:nvSpPr>
          <p:cNvPr id="12" name="Rectangular Callout 2">
            <a:extLst>
              <a:ext uri="{FF2B5EF4-FFF2-40B4-BE49-F238E27FC236}">
                <a16:creationId xmlns:a16="http://schemas.microsoft.com/office/drawing/2014/main" id="{1E2C0E7B-AFE4-4B9B-B9DC-E6777B84A2CB}"/>
              </a:ext>
            </a:extLst>
          </p:cNvPr>
          <p:cNvSpPr/>
          <p:nvPr/>
        </p:nvSpPr>
        <p:spPr>
          <a:xfrm>
            <a:off x="10627020" y="4431113"/>
            <a:ext cx="1274344" cy="500320"/>
          </a:xfrm>
          <a:prstGeom prst="wedgeRectCallout">
            <a:avLst>
              <a:gd name="adj1" fmla="val -51677"/>
              <a:gd name="adj2" fmla="val -173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Uncommitted change</a:t>
            </a:r>
          </a:p>
        </p:txBody>
      </p:sp>
    </p:spTree>
    <p:extLst>
      <p:ext uri="{BB962C8B-B14F-4D97-AF65-F5344CB8AC3E}">
        <p14:creationId xmlns:p14="http://schemas.microsoft.com/office/powerpoint/2010/main" val="3568518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nodePh="1">
                                  <p:stCondLst>
                                    <p:cond delay="0"/>
                                  </p:stCondLst>
                                  <p:endCondLst>
                                    <p:cond evt="begin" delay="0">
                                      <p:tn val="9"/>
                                    </p:cond>
                                  </p:end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9">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10" end="1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7">
                                            <p:txEl>
                                              <p:pRg st="17" end="1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9">
                                            <p:txEl>
                                              <p:pRg st="17" end="17"/>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20" end="20"/>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9">
                                            <p:txEl>
                                              <p:pRg st="18" end="18"/>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9">
                                            <p:txEl>
                                              <p:pRg st="19" end="19"/>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7056B7B-BE57-49C1-B34D-391CE262A112}"/>
              </a:ext>
            </a:extLst>
          </p:cNvPr>
          <p:cNvSpPr/>
          <p:nvPr/>
        </p:nvSpPr>
        <p:spPr>
          <a:xfrm>
            <a:off x="7592229" y="1332960"/>
            <a:ext cx="3927084" cy="4663502"/>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--Session2 </a:t>
            </a:r>
          </a:p>
          <a:p>
            <a:endParaRPr lang="en-US" sz="1400" dirty="0">
              <a:solidFill>
                <a:srgbClr val="008000"/>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endParaRPr lang="en-US" sz="1400" dirty="0">
              <a:solidFill>
                <a:srgbClr val="FF00FF"/>
              </a:solidFill>
              <a:latin typeface="Consolas" panose="020B0609020204030204" pitchFamily="49" charset="0"/>
            </a:endParaRPr>
          </a:p>
          <a:p>
            <a:r>
              <a:rPr lang="en-US" sz="1400" dirty="0">
                <a:solidFill>
                  <a:srgbClr val="FF00FF"/>
                </a:solidFill>
                <a:latin typeface="Consolas" panose="020B0609020204030204" pitchFamily="49" charset="0"/>
              </a:rPr>
              <a:t>UPDATE</a:t>
            </a:r>
            <a:r>
              <a:rPr lang="en-US" sz="1400" dirty="0">
                <a:solidFill>
                  <a:srgbClr val="0000FF"/>
                </a:solidFill>
                <a:latin typeface="Consolas" panose="020B0609020204030204" pitchFamily="49" charset="0"/>
              </a:rPr>
              <a:t> 	</a:t>
            </a:r>
            <a:r>
              <a:rPr lang="en-US" sz="1400" dirty="0">
                <a:latin typeface="Consolas" panose="020B0609020204030204" pitchFamily="49" charset="0"/>
              </a:rPr>
              <a:t>Sales.SalesOrderDetail</a:t>
            </a:r>
          </a:p>
          <a:p>
            <a:r>
              <a:rPr lang="en-US" sz="1400" dirty="0">
                <a:solidFill>
                  <a:srgbClr val="0000FF"/>
                </a:solidFill>
                <a:latin typeface="Consolas" panose="020B0609020204030204" pitchFamily="49" charset="0"/>
              </a:rPr>
              <a:t>SET 	</a:t>
            </a:r>
            <a:r>
              <a:rPr lang="en-US" sz="1400" dirty="0">
                <a:latin typeface="Consolas" panose="020B0609020204030204" pitchFamily="49" charset="0"/>
              </a:rPr>
              <a:t>OrderQty = 12 </a:t>
            </a:r>
          </a:p>
          <a:p>
            <a:r>
              <a:rPr lang="en-US" sz="1400" dirty="0">
                <a:solidFill>
                  <a:srgbClr val="0000FF"/>
                </a:solidFill>
                <a:latin typeface="Consolas" panose="020B0609020204030204" pitchFamily="49" charset="0"/>
              </a:rPr>
              <a:t>WHERE   </a:t>
            </a:r>
            <a:r>
              <a:rPr lang="en-US" sz="1400" dirty="0">
                <a:latin typeface="Consolas" panose="020B0609020204030204" pitchFamily="49" charset="0"/>
              </a:rPr>
              <a:t>	SalesOrderID = 49170</a:t>
            </a:r>
          </a:p>
          <a:p>
            <a:r>
              <a:rPr lang="en-US" sz="1400" dirty="0">
                <a:solidFill>
                  <a:srgbClr val="808080"/>
                </a:solidFill>
                <a:latin typeface="Consolas" panose="020B0609020204030204" pitchFamily="49" charset="0"/>
              </a:rPr>
              <a:t>AND</a:t>
            </a:r>
            <a:r>
              <a:rPr lang="en-US" sz="1400" dirty="0">
                <a:solidFill>
                  <a:srgbClr val="0000FF"/>
                </a:solidFill>
                <a:latin typeface="Consolas" panose="020B0609020204030204" pitchFamily="49" charset="0"/>
              </a:rPr>
              <a:t>	</a:t>
            </a:r>
            <a:r>
              <a:rPr lang="en-US" sz="1400" dirty="0">
                <a:latin typeface="Consolas" panose="020B0609020204030204" pitchFamily="49" charset="0"/>
              </a:rPr>
              <a:t>ProductId = 807;</a:t>
            </a:r>
          </a:p>
          <a:p>
            <a:endParaRPr lang="en-US" sz="1400" dirty="0">
              <a:latin typeface="Consolas" panose="020B0609020204030204" pitchFamily="49" charset="0"/>
            </a:endParaRPr>
          </a:p>
        </p:txBody>
      </p:sp>
      <p:pic>
        <p:nvPicPr>
          <p:cNvPr id="13" name="Picture 12">
            <a:extLst>
              <a:ext uri="{FF2B5EF4-FFF2-40B4-BE49-F238E27FC236}">
                <a16:creationId xmlns:a16="http://schemas.microsoft.com/office/drawing/2014/main" id="{3212DEFB-FC13-462D-A4B7-E52EB5B907C6}"/>
              </a:ext>
            </a:extLst>
          </p:cNvPr>
          <p:cNvPicPr>
            <a:picLocks noChangeAspect="1"/>
          </p:cNvPicPr>
          <p:nvPr/>
        </p:nvPicPr>
        <p:blipFill>
          <a:blip r:embed="rId3"/>
          <a:stretch>
            <a:fillRect/>
          </a:stretch>
        </p:blipFill>
        <p:spPr>
          <a:xfrm>
            <a:off x="4904456" y="2917231"/>
            <a:ext cx="2622728" cy="1288051"/>
          </a:xfrm>
          <a:prstGeom prst="rect">
            <a:avLst/>
          </a:prstGeom>
        </p:spPr>
      </p:pic>
      <p:pic>
        <p:nvPicPr>
          <p:cNvPr id="11" name="Picture 10">
            <a:extLst>
              <a:ext uri="{FF2B5EF4-FFF2-40B4-BE49-F238E27FC236}">
                <a16:creationId xmlns:a16="http://schemas.microsoft.com/office/drawing/2014/main" id="{F2D59C35-182B-4BA8-A112-0308D45F51BB}"/>
              </a:ext>
            </a:extLst>
          </p:cNvPr>
          <p:cNvPicPr>
            <a:picLocks noChangeAspect="1"/>
          </p:cNvPicPr>
          <p:nvPr/>
        </p:nvPicPr>
        <p:blipFill>
          <a:blip r:embed="rId4"/>
          <a:stretch>
            <a:fillRect/>
          </a:stretch>
        </p:blipFill>
        <p:spPr>
          <a:xfrm>
            <a:off x="6085462" y="5028922"/>
            <a:ext cx="2578744" cy="1351528"/>
          </a:xfrm>
          <a:prstGeom prst="rect">
            <a:avLst/>
          </a:prstGeom>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Non-Repeatable </a:t>
            </a:r>
            <a:r>
              <a:rPr lang="en-US" dirty="0"/>
              <a:t>Read</a:t>
            </a:r>
          </a:p>
        </p:txBody>
      </p:sp>
      <p:sp>
        <p:nvSpPr>
          <p:cNvPr id="5" name="Rectangle 4">
            <a:extLst>
              <a:ext uri="{FF2B5EF4-FFF2-40B4-BE49-F238E27FC236}">
                <a16:creationId xmlns:a16="http://schemas.microsoft.com/office/drawing/2014/main" id="{49CE6B05-2EC6-4B86-806C-FC2626295762}"/>
              </a:ext>
            </a:extLst>
          </p:cNvPr>
          <p:cNvSpPr/>
          <p:nvPr/>
        </p:nvSpPr>
        <p:spPr>
          <a:xfrm>
            <a:off x="4904456" y="1716950"/>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512644" y="1799304"/>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238444" y="1448847"/>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0" y="3428222"/>
            <a:ext cx="606881" cy="350330"/>
          </a:xfrm>
          <a:prstGeom prst="rect">
            <a:avLst/>
          </a:prstGeom>
          <a:solidFill>
            <a:schemeClr val="bg1"/>
          </a:solidFill>
        </p:spPr>
        <p:txBody>
          <a:bodyPr wrap="none" rtlCol="0">
            <a:spAutoFit/>
          </a:bodyPr>
          <a:lstStyle/>
          <a:p>
            <a:r>
              <a:rPr lang="en-US" sz="1632" dirty="0"/>
              <a:t>time</a:t>
            </a:r>
          </a:p>
        </p:txBody>
      </p:sp>
      <p:sp>
        <p:nvSpPr>
          <p:cNvPr id="22" name="Rectangular Callout 14">
            <a:extLst>
              <a:ext uri="{FF2B5EF4-FFF2-40B4-BE49-F238E27FC236}">
                <a16:creationId xmlns:a16="http://schemas.microsoft.com/office/drawing/2014/main" id="{5AE7494A-229D-4D96-ADAC-7ACC47A830EE}"/>
              </a:ext>
            </a:extLst>
          </p:cNvPr>
          <p:cNvSpPr/>
          <p:nvPr/>
        </p:nvSpPr>
        <p:spPr>
          <a:xfrm>
            <a:off x="8541807" y="4091105"/>
            <a:ext cx="2027927" cy="882678"/>
          </a:xfrm>
          <a:prstGeom prst="wedgeRectCallout">
            <a:avLst>
              <a:gd name="adj1" fmla="val -105089"/>
              <a:gd name="adj2" fmla="val -10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First read Results </a:t>
            </a:r>
          </a:p>
        </p:txBody>
      </p:sp>
      <p:pic>
        <p:nvPicPr>
          <p:cNvPr id="9" name="Picture 8">
            <a:extLst>
              <a:ext uri="{FF2B5EF4-FFF2-40B4-BE49-F238E27FC236}">
                <a16:creationId xmlns:a16="http://schemas.microsoft.com/office/drawing/2014/main" id="{92D30264-10A7-4D55-A840-4D937C4D89A1}"/>
              </a:ext>
            </a:extLst>
          </p:cNvPr>
          <p:cNvPicPr>
            <a:picLocks noChangeAspect="1"/>
          </p:cNvPicPr>
          <p:nvPr/>
        </p:nvPicPr>
        <p:blipFill>
          <a:blip r:embed="rId5"/>
          <a:stretch>
            <a:fillRect/>
          </a:stretch>
        </p:blipFill>
        <p:spPr>
          <a:xfrm>
            <a:off x="5420299" y="4192288"/>
            <a:ext cx="1954535" cy="356561"/>
          </a:xfrm>
          <a:prstGeom prst="rect">
            <a:avLst/>
          </a:prstGeom>
        </p:spPr>
      </p:pic>
      <p:pic>
        <p:nvPicPr>
          <p:cNvPr id="10" name="Picture 9">
            <a:extLst>
              <a:ext uri="{FF2B5EF4-FFF2-40B4-BE49-F238E27FC236}">
                <a16:creationId xmlns:a16="http://schemas.microsoft.com/office/drawing/2014/main" id="{A8C03863-25AF-413A-B9C7-6FD9A02A0671}"/>
              </a:ext>
            </a:extLst>
          </p:cNvPr>
          <p:cNvPicPr>
            <a:picLocks noChangeAspect="1"/>
          </p:cNvPicPr>
          <p:nvPr/>
        </p:nvPicPr>
        <p:blipFill>
          <a:blip r:embed="rId6"/>
          <a:stretch>
            <a:fillRect/>
          </a:stretch>
        </p:blipFill>
        <p:spPr>
          <a:xfrm>
            <a:off x="6077040" y="6225100"/>
            <a:ext cx="1383705" cy="438153"/>
          </a:xfrm>
          <a:prstGeom prst="rect">
            <a:avLst/>
          </a:prstGeom>
        </p:spPr>
      </p:pic>
      <p:sp>
        <p:nvSpPr>
          <p:cNvPr id="21" name="Rectangular Callout 14">
            <a:extLst>
              <a:ext uri="{FF2B5EF4-FFF2-40B4-BE49-F238E27FC236}">
                <a16:creationId xmlns:a16="http://schemas.microsoft.com/office/drawing/2014/main" id="{62A502C9-7DC7-41A5-A824-4784377E9CE4}"/>
              </a:ext>
            </a:extLst>
          </p:cNvPr>
          <p:cNvSpPr/>
          <p:nvPr/>
        </p:nvSpPr>
        <p:spPr>
          <a:xfrm>
            <a:off x="9024800" y="5525039"/>
            <a:ext cx="2027927" cy="882678"/>
          </a:xfrm>
          <a:prstGeom prst="wedgeRectCallout">
            <a:avLst>
              <a:gd name="adj1" fmla="val -121651"/>
              <a:gd name="adj2" fmla="val 575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2</a:t>
            </a:r>
            <a:r>
              <a:rPr lang="en-US" sz="1400" baseline="30000" dirty="0"/>
              <a:t>nd</a:t>
            </a:r>
            <a:r>
              <a:rPr lang="en-US" sz="1400" dirty="0"/>
              <a:t> read Results</a:t>
            </a:r>
          </a:p>
        </p:txBody>
      </p:sp>
      <p:sp>
        <p:nvSpPr>
          <p:cNvPr id="17" name="Rectangle 16">
            <a:extLst>
              <a:ext uri="{FF2B5EF4-FFF2-40B4-BE49-F238E27FC236}">
                <a16:creationId xmlns:a16="http://schemas.microsoft.com/office/drawing/2014/main" id="{C6192F67-CF00-44C4-8A6B-02127A584732}"/>
              </a:ext>
            </a:extLst>
          </p:cNvPr>
          <p:cNvSpPr/>
          <p:nvPr/>
        </p:nvSpPr>
        <p:spPr>
          <a:xfrm>
            <a:off x="667237" y="1332962"/>
            <a:ext cx="5763850" cy="4663502"/>
          </a:xfrm>
          <a:prstGeom prst="rect">
            <a:avLst/>
          </a:prstGeom>
          <a:ln>
            <a:solidFill>
              <a:schemeClr val="accent1"/>
            </a:solidFill>
          </a:ln>
          <a:effectLst/>
        </p:spPr>
        <p:txBody>
          <a:bodyPr wrap="square">
            <a:noAutofit/>
          </a:bodyPr>
          <a:lstStyle/>
          <a:p>
            <a:r>
              <a:rPr lang="en-US" sz="1400" dirty="0">
                <a:solidFill>
                  <a:srgbClr val="008000"/>
                </a:solidFill>
                <a:latin typeface="Consolas" panose="020B0609020204030204" pitchFamily="49" charset="0"/>
              </a:rPr>
              <a:t>--Session1</a:t>
            </a:r>
          </a:p>
          <a:p>
            <a:r>
              <a:rPr lang="en-US" sz="1400" dirty="0">
                <a:solidFill>
                  <a:srgbClr val="0000FF"/>
                </a:solidFill>
                <a:latin typeface="Consolas" panose="020B0609020204030204" pitchFamily="49" charset="0"/>
              </a:rPr>
              <a:t>BEGIN</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TRAN T1</a:t>
            </a:r>
          </a:p>
          <a:p>
            <a:r>
              <a:rPr lang="en-US" sz="1400" dirty="0">
                <a:solidFill>
                  <a:srgbClr val="0000FF"/>
                </a:solidFill>
                <a:latin typeface="Consolas" panose="020B0609020204030204" pitchFamily="49" charset="0"/>
              </a:rPr>
              <a:t>	SELECT</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latin typeface="Consolas" panose="020B0609020204030204" pitchFamily="49" charset="0"/>
              </a:rPr>
              <a:t>ProductID, OrderQty, UnitPrice, 			OrderQty * UnitPrice as LineItem</a:t>
            </a:r>
          </a:p>
          <a:p>
            <a:r>
              <a:rPr lang="en-US" sz="1400" dirty="0">
                <a:solidFill>
                  <a:srgbClr val="0000FF"/>
                </a:solidFill>
                <a:latin typeface="Consolas" panose="020B0609020204030204" pitchFamily="49" charset="0"/>
              </a:rPr>
              <a:t>	FROM</a:t>
            </a:r>
            <a:r>
              <a:rPr lang="en-US" sz="1400" dirty="0">
                <a:solidFill>
                  <a:prstClr val="black"/>
                </a:solidFill>
                <a:latin typeface="Consolas" panose="020B0609020204030204" pitchFamily="49" charset="0"/>
              </a:rPr>
              <a:t>  Sales.SalesOrderDetail</a:t>
            </a:r>
          </a:p>
          <a:p>
            <a:r>
              <a:rPr lang="en-US" sz="1400" dirty="0">
                <a:solidFill>
                  <a:srgbClr val="0000FF"/>
                </a:solidFill>
                <a:latin typeface="Consolas" panose="020B0609020204030204" pitchFamily="49" charset="0"/>
              </a:rPr>
              <a:t>	WHERE</a:t>
            </a:r>
            <a:r>
              <a:rPr lang="en-US" sz="1400" dirty="0">
                <a:solidFill>
                  <a:prstClr val="black"/>
                </a:solidFill>
                <a:latin typeface="Consolas" panose="020B0609020204030204" pitchFamily="49" charset="0"/>
              </a:rPr>
              <a:t> CarrierTrackingNumber =</a:t>
            </a:r>
            <a:r>
              <a:rPr lang="en-US" sz="1400" dirty="0">
                <a:solidFill>
                  <a:srgbClr val="FF0000"/>
                </a:solidFill>
                <a:latin typeface="Consolas" panose="020B0609020204030204" pitchFamily="49" charset="0"/>
              </a:rPr>
              <a:t>'B501-448E-96'</a:t>
            </a:r>
          </a:p>
          <a:p>
            <a:r>
              <a:rPr lang="en-US" sz="1400" dirty="0">
                <a:solidFill>
                  <a:srgbClr val="008000"/>
                </a:solidFill>
                <a:latin typeface="Consolas" panose="020B0609020204030204" pitchFamily="49" charset="0"/>
              </a:rPr>
              <a:t>	-- Do something…</a:t>
            </a:r>
            <a:endParaRPr lang="en-US" sz="1400" dirty="0">
              <a:solidFill>
                <a:prstClr val="black"/>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endParaRPr lang="en-US" sz="1400" dirty="0">
              <a:solidFill>
                <a:srgbClr val="008000"/>
              </a:solidFill>
              <a:latin typeface="Consolas" panose="020B0609020204030204" pitchFamily="49" charset="0"/>
            </a:endParaRPr>
          </a:p>
          <a:p>
            <a:r>
              <a:rPr lang="en-US" sz="1400" dirty="0">
                <a:solidFill>
                  <a:srgbClr val="008000"/>
                </a:solidFill>
                <a:latin typeface="Consolas" panose="020B0609020204030204" pitchFamily="49" charset="0"/>
              </a:rPr>
              <a:t>	-- Get the order totals…</a:t>
            </a:r>
            <a:endParaRPr lang="en-US" sz="1400" dirty="0">
              <a:solidFill>
                <a:prstClr val="black"/>
              </a:solidFill>
              <a:latin typeface="Consolas" panose="020B0609020204030204" pitchFamily="49" charset="0"/>
            </a:endParaRPr>
          </a:p>
          <a:p>
            <a:r>
              <a:rPr lang="en-US" sz="1400" dirty="0">
                <a:solidFill>
                  <a:srgbClr val="0000FF"/>
                </a:solidFill>
                <a:latin typeface="Consolas" panose="020B0609020204030204" pitchFamily="49" charset="0"/>
              </a:rPr>
              <a:t>	SELECT</a:t>
            </a:r>
            <a:r>
              <a:rPr lang="en-US" sz="1400" dirty="0">
                <a:solidFill>
                  <a:prstClr val="black"/>
                </a:solidFill>
                <a:latin typeface="Consolas" panose="020B0609020204030204" pitchFamily="49" charset="0"/>
              </a:rPr>
              <a:t>  </a:t>
            </a:r>
          </a:p>
          <a:p>
            <a:r>
              <a:rPr lang="en-US" sz="1400" dirty="0">
                <a:solidFill>
                  <a:prstClr val="black"/>
                </a:solidFill>
                <a:latin typeface="Consolas" panose="020B0609020204030204" pitchFamily="49" charset="0"/>
              </a:rPr>
              <a:t>		</a:t>
            </a:r>
            <a:r>
              <a:rPr lang="en-US" sz="1400" dirty="0">
                <a:latin typeface="Consolas" panose="020B0609020204030204" pitchFamily="49" charset="0"/>
              </a:rPr>
              <a:t>SUM(OrderQty), </a:t>
            </a:r>
          </a:p>
          <a:p>
            <a:r>
              <a:rPr lang="en-US" sz="1400" dirty="0">
                <a:latin typeface="Consolas" panose="020B0609020204030204" pitchFamily="49" charset="0"/>
              </a:rPr>
              <a:t>		SUM(OrderQty * UnitPrice) as LineItem</a:t>
            </a:r>
          </a:p>
          <a:p>
            <a:r>
              <a:rPr lang="en-US" sz="1400" dirty="0">
                <a:solidFill>
                  <a:srgbClr val="0000FF"/>
                </a:solidFill>
                <a:latin typeface="Consolas" panose="020B0609020204030204" pitchFamily="49" charset="0"/>
              </a:rPr>
              <a:t>	FROM</a:t>
            </a:r>
            <a:r>
              <a:rPr lang="en-US" sz="1400" dirty="0">
                <a:solidFill>
                  <a:prstClr val="black"/>
                </a:solidFill>
                <a:latin typeface="Consolas" panose="020B0609020204030204" pitchFamily="49" charset="0"/>
              </a:rPr>
              <a:t>  Sales.SalesOrderDetail</a:t>
            </a:r>
          </a:p>
          <a:p>
            <a:r>
              <a:rPr lang="en-US" sz="1400" dirty="0">
                <a:solidFill>
                  <a:srgbClr val="0000FF"/>
                </a:solidFill>
                <a:latin typeface="Consolas" panose="020B0609020204030204" pitchFamily="49" charset="0"/>
              </a:rPr>
              <a:t>	WHERE</a:t>
            </a:r>
            <a:r>
              <a:rPr lang="en-US" sz="1400" dirty="0">
                <a:solidFill>
                  <a:prstClr val="black"/>
                </a:solidFill>
                <a:latin typeface="Consolas" panose="020B0609020204030204" pitchFamily="49" charset="0"/>
              </a:rPr>
              <a:t> CarrierTrackingNumber =</a:t>
            </a:r>
            <a:r>
              <a:rPr lang="en-US" sz="1400" dirty="0">
                <a:solidFill>
                  <a:srgbClr val="FF0000"/>
                </a:solidFill>
                <a:latin typeface="Consolas" panose="020B0609020204030204" pitchFamily="49" charset="0"/>
              </a:rPr>
              <a:t>'B501-448E-96'</a:t>
            </a:r>
          </a:p>
          <a:p>
            <a:endParaRPr lang="en-US" sz="1400" dirty="0">
              <a:solidFill>
                <a:srgbClr val="808080"/>
              </a:solidFill>
              <a:latin typeface="Consolas" panose="020B0609020204030204" pitchFamily="49" charset="0"/>
            </a:endParaRPr>
          </a:p>
          <a:p>
            <a:r>
              <a:rPr lang="en-US" sz="1400" dirty="0">
                <a:solidFill>
                  <a:srgbClr val="0000FF"/>
                </a:solidFill>
                <a:latin typeface="Consolas" panose="020B0609020204030204" pitchFamily="49" charset="0"/>
              </a:rPr>
              <a:t>COMMIT Tran T1</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15242" y="1332961"/>
            <a:ext cx="11521120" cy="4819650"/>
          </a:xfrm>
        </p:spPr>
        <p:txBody>
          <a:bodyPr/>
          <a:lstStyle/>
          <a:p>
            <a:endParaRPr lang="en-US" dirty="0"/>
          </a:p>
          <a:p>
            <a:endParaRPr lang="en-US" dirty="0"/>
          </a:p>
        </p:txBody>
      </p:sp>
    </p:spTree>
    <p:extLst>
      <p:ext uri="{BB962C8B-B14F-4D97-AF65-F5344CB8AC3E}">
        <p14:creationId xmlns:p14="http://schemas.microsoft.com/office/powerpoint/2010/main" val="20983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nodePh="1">
                                  <p:stCondLst>
                                    <p:cond delay="0"/>
                                  </p:stCondLst>
                                  <p:endCondLst>
                                    <p:cond evt="begin" delay="0">
                                      <p:tn val="11"/>
                                    </p:cond>
                                  </p:end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9">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9">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nodePh="1">
                                  <p:stCondLst>
                                    <p:cond delay="0"/>
                                  </p:stCondLst>
                                  <p:endCondLst>
                                    <p:cond evt="begin" delay="0">
                                      <p:tn val="61"/>
                                    </p:cond>
                                  </p:end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12" end="1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13" end="1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14" end="1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5" end="15"/>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Phantom Read</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49CE6B05-2EC6-4B86-806C-FC2626295762}"/>
              </a:ext>
            </a:extLst>
          </p:cNvPr>
          <p:cNvSpPr/>
          <p:nvPr/>
        </p:nvSpPr>
        <p:spPr>
          <a:xfrm>
            <a:off x="5544852" y="1792103"/>
            <a:ext cx="3253613" cy="312073"/>
          </a:xfrm>
          <a:prstGeom prst="rect">
            <a:avLst/>
          </a:prstGeom>
          <a:noFill/>
          <a:ln>
            <a:solidFill>
              <a:schemeClr val="bg1"/>
            </a:solidFill>
          </a:ln>
        </p:spPr>
        <p:txBody>
          <a:bodyPr wrap="square">
            <a:spAutoFit/>
          </a:bodyPr>
          <a:lstStyle/>
          <a:p>
            <a:endParaRPr lang="en-US" sz="1428" dirty="0">
              <a:solidFill>
                <a:prstClr val="black"/>
              </a:solidFill>
              <a:latin typeface="Consolas" panose="020B0609020204030204" pitchFamily="49" charset="0"/>
            </a:endParaRPr>
          </a:p>
        </p:txBody>
      </p:sp>
      <p:sp>
        <p:nvSpPr>
          <p:cNvPr id="6" name="Rectangle 5">
            <a:extLst>
              <a:ext uri="{FF2B5EF4-FFF2-40B4-BE49-F238E27FC236}">
                <a16:creationId xmlns:a16="http://schemas.microsoft.com/office/drawing/2014/main" id="{3B944314-B862-4CCB-AC92-020006A1A367}"/>
              </a:ext>
            </a:extLst>
          </p:cNvPr>
          <p:cNvSpPr/>
          <p:nvPr/>
        </p:nvSpPr>
        <p:spPr>
          <a:xfrm>
            <a:off x="1153040" y="1874457"/>
            <a:ext cx="4066447" cy="312073"/>
          </a:xfrm>
          <a:prstGeom prst="rect">
            <a:avLst/>
          </a:prstGeom>
          <a:noFill/>
          <a:ln>
            <a:solidFill>
              <a:schemeClr val="bg1"/>
            </a:solidFill>
          </a:ln>
        </p:spPr>
        <p:txBody>
          <a:bodyPr wrap="square">
            <a:spAutoFit/>
          </a:bodyPr>
          <a:lstStyle/>
          <a:p>
            <a:endParaRPr lang="en-US" sz="1428" dirty="0">
              <a:solidFill>
                <a:srgbClr val="0000FF"/>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8A9DAF70-369D-4193-82A9-21E764A4C2D9}"/>
              </a:ext>
            </a:extLst>
          </p:cNvPr>
          <p:cNvCxnSpPr>
            <a:cxnSpLocks/>
          </p:cNvCxnSpPr>
          <p:nvPr/>
        </p:nvCxnSpPr>
        <p:spPr>
          <a:xfrm flipH="1">
            <a:off x="308573" y="1524000"/>
            <a:ext cx="1" cy="4547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2360C57-A36C-4E85-950A-A7D1775D077D}"/>
              </a:ext>
            </a:extLst>
          </p:cNvPr>
          <p:cNvSpPr txBox="1"/>
          <p:nvPr/>
        </p:nvSpPr>
        <p:spPr>
          <a:xfrm>
            <a:off x="70129" y="3503375"/>
            <a:ext cx="606881" cy="350330"/>
          </a:xfrm>
          <a:prstGeom prst="rect">
            <a:avLst/>
          </a:prstGeom>
          <a:solidFill>
            <a:schemeClr val="bg1"/>
          </a:solidFill>
        </p:spPr>
        <p:txBody>
          <a:bodyPr wrap="none" rtlCol="0">
            <a:spAutoFit/>
          </a:bodyPr>
          <a:lstStyle/>
          <a:p>
            <a:r>
              <a:rPr lang="en-US" sz="1632" dirty="0"/>
              <a:t>time</a:t>
            </a:r>
          </a:p>
        </p:txBody>
      </p:sp>
      <p:sp>
        <p:nvSpPr>
          <p:cNvPr id="17" name="Rectangle 16">
            <a:extLst>
              <a:ext uri="{FF2B5EF4-FFF2-40B4-BE49-F238E27FC236}">
                <a16:creationId xmlns:a16="http://schemas.microsoft.com/office/drawing/2014/main" id="{C6192F67-CF00-44C4-8A6B-02127A584732}"/>
              </a:ext>
            </a:extLst>
          </p:cNvPr>
          <p:cNvSpPr/>
          <p:nvPr/>
        </p:nvSpPr>
        <p:spPr>
          <a:xfrm>
            <a:off x="655636" y="1408115"/>
            <a:ext cx="5378618" cy="4663502"/>
          </a:xfrm>
          <a:prstGeom prst="rect">
            <a:avLst/>
          </a:prstGeom>
          <a:ln>
            <a:solidFill>
              <a:schemeClr val="accent1"/>
            </a:solidFill>
          </a:ln>
          <a:effectLst/>
        </p:spPr>
        <p:txBody>
          <a:bodyPr wrap="square">
            <a:noAutofit/>
          </a:bodyPr>
          <a:lstStyle/>
          <a:p>
            <a:r>
              <a:rPr lang="en-US" sz="1600" dirty="0">
                <a:solidFill>
                  <a:srgbClr val="008000"/>
                </a:solidFill>
                <a:latin typeface="Consolas" panose="020B0609020204030204" pitchFamily="49" charset="0"/>
              </a:rPr>
              <a:t>--Session1</a:t>
            </a:r>
          </a:p>
          <a:p>
            <a:r>
              <a:rPr lang="en-US" sz="1600" dirty="0">
                <a:solidFill>
                  <a:srgbClr val="0000FF"/>
                </a:solidFill>
                <a:latin typeface="Consolas" panose="020B0609020204030204" pitchFamily="49" charset="0"/>
              </a:rPr>
              <a:t>BEGIN</a:t>
            </a:r>
            <a:r>
              <a:rPr lang="en-US" sz="1600" dirty="0">
                <a:solidFill>
                  <a:prstClr val="black"/>
                </a:solidFill>
                <a:latin typeface="Consolas" panose="020B0609020204030204" pitchFamily="49" charset="0"/>
              </a:rPr>
              <a:t> </a:t>
            </a:r>
            <a:r>
              <a:rPr lang="en-US" sz="1600" dirty="0">
                <a:solidFill>
                  <a:srgbClr val="0000FF"/>
                </a:solidFill>
                <a:latin typeface="Consolas" panose="020B0609020204030204" pitchFamily="49" charset="0"/>
              </a:rPr>
              <a:t>TRAN T1</a:t>
            </a:r>
          </a:p>
          <a:p>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latin typeface="Consolas" panose="020B0609020204030204" pitchFamily="49" charset="0"/>
              </a:rPr>
              <a:t>ProductID, OrderQty, UnitPrice, 	OrderQty * UnitPrice as LineItem</a:t>
            </a:r>
          </a:p>
          <a:p>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Sales.SalesOrderDetail</a:t>
            </a:r>
          </a:p>
          <a:p>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SalesOrderDetailID </a:t>
            </a:r>
            <a:r>
              <a:rPr lang="en-US" sz="1600" dirty="0">
                <a:solidFill>
                  <a:srgbClr val="808080"/>
                </a:solidFill>
                <a:latin typeface="Consolas" panose="020B0609020204030204" pitchFamily="49" charset="0"/>
              </a:rPr>
              <a:t>= </a:t>
            </a:r>
            <a:r>
              <a:rPr lang="en-US" sz="1600" dirty="0">
                <a:latin typeface="Consolas" panose="020B0609020204030204" pitchFamily="49" charset="0"/>
              </a:rPr>
              <a:t>43664</a:t>
            </a:r>
          </a:p>
          <a:p>
            <a:endParaRPr lang="en-US" sz="1600" dirty="0">
              <a:solidFill>
                <a:srgbClr val="808080"/>
              </a:solidFill>
              <a:latin typeface="Consolas" panose="020B0609020204030204" pitchFamily="49" charset="0"/>
            </a:endParaRPr>
          </a:p>
          <a:p>
            <a:r>
              <a:rPr lang="en-US" sz="1600" dirty="0">
                <a:solidFill>
                  <a:srgbClr val="008000"/>
                </a:solidFill>
                <a:latin typeface="Consolas" panose="020B0609020204030204" pitchFamily="49" charset="0"/>
              </a:rPr>
              <a:t>-- Do something…</a:t>
            </a:r>
            <a:endParaRPr lang="en-US" sz="1600" dirty="0">
              <a:solidFill>
                <a:prstClr val="black"/>
              </a:solidFill>
              <a:latin typeface="Consolas" panose="020B0609020204030204" pitchFamily="49" charset="0"/>
            </a:endParaRPr>
          </a:p>
          <a:p>
            <a:r>
              <a:rPr lang="en-US" sz="1600" dirty="0">
                <a:solidFill>
                  <a:srgbClr val="008000"/>
                </a:solidFill>
                <a:latin typeface="Consolas" panose="020B0609020204030204" pitchFamily="49" charset="0"/>
              </a:rPr>
              <a:t>--Get line item to calculate taxes…</a:t>
            </a:r>
            <a:endParaRPr lang="en-US" sz="1600" dirty="0">
              <a:solidFill>
                <a:prstClr val="black"/>
              </a:solidFill>
              <a:latin typeface="Consolas" panose="020B0609020204030204" pitchFamily="49" charset="0"/>
            </a:endParaRPr>
          </a:p>
          <a:p>
            <a:r>
              <a:rPr lang="en-US" sz="1600" dirty="0">
                <a:solidFill>
                  <a:srgbClr val="0000FF"/>
                </a:solidFill>
                <a:latin typeface="Consolas" panose="020B0609020204030204" pitchFamily="49" charset="0"/>
              </a:rPr>
              <a:t>SELECT</a:t>
            </a:r>
            <a:r>
              <a:rPr lang="en-US" sz="1600" dirty="0">
                <a:solidFill>
                  <a:prstClr val="black"/>
                </a:solidFill>
                <a:latin typeface="Consolas" panose="020B0609020204030204" pitchFamily="49" charset="0"/>
              </a:rPr>
              <a:t>  </a:t>
            </a:r>
          </a:p>
          <a:p>
            <a:r>
              <a:rPr lang="en-US" sz="1600" dirty="0">
                <a:solidFill>
                  <a:prstClr val="black"/>
                </a:solidFill>
                <a:latin typeface="Consolas" panose="020B0609020204030204" pitchFamily="49" charset="0"/>
              </a:rPr>
              <a:t>	</a:t>
            </a:r>
            <a:r>
              <a:rPr lang="en-US" sz="1600" dirty="0">
                <a:latin typeface="Consolas" panose="020B0609020204030204" pitchFamily="49" charset="0"/>
              </a:rPr>
              <a:t>ProductID, OrderQty, UnitPrice,</a:t>
            </a:r>
          </a:p>
          <a:p>
            <a:r>
              <a:rPr lang="en-US" sz="1600" dirty="0">
                <a:latin typeface="Consolas" panose="020B0609020204030204" pitchFamily="49" charset="0"/>
              </a:rPr>
              <a:t>	OrderQty * UnitPrice as LineItem</a:t>
            </a:r>
          </a:p>
          <a:p>
            <a:r>
              <a:rPr lang="en-US" sz="1600" dirty="0">
                <a:solidFill>
                  <a:srgbClr val="0000FF"/>
                </a:solidFill>
                <a:latin typeface="Consolas" panose="020B0609020204030204" pitchFamily="49" charset="0"/>
              </a:rPr>
              <a:t>FROM</a:t>
            </a:r>
            <a:r>
              <a:rPr lang="en-US" sz="1600" dirty="0">
                <a:solidFill>
                  <a:prstClr val="black"/>
                </a:solidFill>
                <a:latin typeface="Consolas" panose="020B0609020204030204" pitchFamily="49" charset="0"/>
              </a:rPr>
              <a:t>    Sales.SalesOrderDetail</a:t>
            </a:r>
          </a:p>
          <a:p>
            <a:r>
              <a:rPr lang="en-US" sz="1600" dirty="0">
                <a:solidFill>
                  <a:srgbClr val="0000FF"/>
                </a:solidFill>
                <a:latin typeface="Consolas" panose="020B0609020204030204" pitchFamily="49" charset="0"/>
              </a:rPr>
              <a:t>WHERE</a:t>
            </a:r>
            <a:r>
              <a:rPr lang="en-US" sz="1600" dirty="0">
                <a:solidFill>
                  <a:prstClr val="black"/>
                </a:solidFill>
                <a:latin typeface="Consolas" panose="020B0609020204030204" pitchFamily="49" charset="0"/>
              </a:rPr>
              <a:t>   SalesOrderDetailID </a:t>
            </a:r>
            <a:r>
              <a:rPr lang="en-US" sz="1600" dirty="0">
                <a:solidFill>
                  <a:srgbClr val="808080"/>
                </a:solidFill>
                <a:latin typeface="Consolas" panose="020B0609020204030204" pitchFamily="49" charset="0"/>
              </a:rPr>
              <a:t>= </a:t>
            </a:r>
            <a:r>
              <a:rPr lang="en-US" sz="1600" dirty="0">
                <a:latin typeface="Consolas" panose="020B0609020204030204" pitchFamily="49" charset="0"/>
              </a:rPr>
              <a:t>43664</a:t>
            </a: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COMMIT Tran T1</a:t>
            </a:r>
          </a:p>
        </p:txBody>
      </p:sp>
      <p:sp>
        <p:nvSpPr>
          <p:cNvPr id="19" name="Rectangle 18">
            <a:extLst>
              <a:ext uri="{FF2B5EF4-FFF2-40B4-BE49-F238E27FC236}">
                <a16:creationId xmlns:a16="http://schemas.microsoft.com/office/drawing/2014/main" id="{A7056B7B-BE57-49C1-B34D-391CE262A112}"/>
              </a:ext>
            </a:extLst>
          </p:cNvPr>
          <p:cNvSpPr/>
          <p:nvPr/>
        </p:nvSpPr>
        <p:spPr>
          <a:xfrm>
            <a:off x="7609278" y="1434083"/>
            <a:ext cx="3927084" cy="4611566"/>
          </a:xfrm>
          <a:prstGeom prst="rect">
            <a:avLst/>
          </a:prstGeom>
          <a:ln>
            <a:solidFill>
              <a:schemeClr val="accent1"/>
            </a:solidFill>
          </a:ln>
          <a:effectLst/>
        </p:spPr>
        <p:txBody>
          <a:bodyPr wrap="square">
            <a:noAutofit/>
          </a:bodyPr>
          <a:lstStyle/>
          <a:p>
            <a:r>
              <a:rPr lang="en-US" sz="1600" dirty="0">
                <a:solidFill>
                  <a:srgbClr val="008000"/>
                </a:solidFill>
                <a:latin typeface="Consolas" panose="020B0609020204030204" pitchFamily="49" charset="0"/>
              </a:rPr>
              <a:t>   --Session2 </a:t>
            </a:r>
          </a:p>
          <a:p>
            <a:endParaRPr lang="en-US" sz="1600" dirty="0">
              <a:solidFill>
                <a:srgbClr val="008000"/>
              </a:solidFill>
              <a:latin typeface="Consolas" panose="020B0609020204030204" pitchFamily="49" charset="0"/>
            </a:endParaRPr>
          </a:p>
          <a:p>
            <a:endParaRPr lang="en-US" sz="1600" dirty="0">
              <a:solidFill>
                <a:srgbClr val="008000"/>
              </a:solidFill>
              <a:latin typeface="Consolas" panose="020B0609020204030204" pitchFamily="49" charset="0"/>
            </a:endParaRPr>
          </a:p>
          <a:p>
            <a:endParaRPr lang="en-US" sz="1600" dirty="0">
              <a:solidFill>
                <a:srgbClr val="FF00FF"/>
              </a:solidFill>
              <a:latin typeface="Consolas" panose="020B0609020204030204" pitchFamily="49" charset="0"/>
            </a:endParaRPr>
          </a:p>
          <a:p>
            <a:endParaRPr lang="en-US" sz="1600" dirty="0">
              <a:solidFill>
                <a:srgbClr val="FF00FF"/>
              </a:solidFill>
              <a:latin typeface="Consolas" panose="020B0609020204030204" pitchFamily="49" charset="0"/>
            </a:endParaRPr>
          </a:p>
          <a:p>
            <a:endParaRPr lang="en-US" sz="1600" dirty="0">
              <a:solidFill>
                <a:srgbClr val="FF00FF"/>
              </a:solidFill>
              <a:latin typeface="Consolas" panose="020B0609020204030204" pitchFamily="49" charset="0"/>
            </a:endParaRPr>
          </a:p>
          <a:p>
            <a:r>
              <a:rPr lang="en-US" sz="1600" dirty="0">
                <a:solidFill>
                  <a:srgbClr val="0000FF"/>
                </a:solidFill>
                <a:latin typeface="Consolas" panose="020B0609020204030204" pitchFamily="49" charset="0"/>
              </a:rPr>
              <a:t>INSERT into	</a:t>
            </a:r>
            <a:r>
              <a:rPr lang="en-US" sz="1600" dirty="0">
                <a:latin typeface="Consolas" panose="020B0609020204030204" pitchFamily="49" charset="0"/>
              </a:rPr>
              <a:t>Sales.SalesOrderDetail </a:t>
            </a:r>
            <a:r>
              <a:rPr lang="en-US" sz="1600" dirty="0">
                <a:solidFill>
                  <a:srgbClr val="0000FF"/>
                </a:solidFill>
                <a:latin typeface="Consolas" panose="020B0609020204030204" pitchFamily="49" charset="0"/>
              </a:rPr>
              <a:t>values</a:t>
            </a:r>
            <a:r>
              <a:rPr lang="en-US" sz="1600" dirty="0">
                <a:latin typeface="Consolas" panose="020B0609020204030204" pitchFamily="49" charset="0"/>
              </a:rPr>
              <a:t> (….)</a:t>
            </a:r>
          </a:p>
          <a:p>
            <a:endParaRPr lang="en-US" sz="1600" dirty="0">
              <a:solidFill>
                <a:srgbClr val="0000FF"/>
              </a:solidFill>
              <a:latin typeface="Consolas" panose="020B0609020204030204" pitchFamily="49" charset="0"/>
            </a:endParaRPr>
          </a:p>
          <a:p>
            <a:endParaRPr lang="en-US" sz="1600" dirty="0">
              <a:solidFill>
                <a:srgbClr val="0000FF"/>
              </a:solidFill>
              <a:latin typeface="Consolas" panose="020B0609020204030204" pitchFamily="49" charset="0"/>
            </a:endParaRPr>
          </a:p>
        </p:txBody>
      </p:sp>
      <p:pic>
        <p:nvPicPr>
          <p:cNvPr id="15" name="Picture 14">
            <a:extLst>
              <a:ext uri="{FF2B5EF4-FFF2-40B4-BE49-F238E27FC236}">
                <a16:creationId xmlns:a16="http://schemas.microsoft.com/office/drawing/2014/main" id="{8EC32CAC-53BE-44F7-8A12-3ED7E5AB4FCF}"/>
              </a:ext>
            </a:extLst>
          </p:cNvPr>
          <p:cNvPicPr>
            <a:picLocks noChangeAspect="1"/>
          </p:cNvPicPr>
          <p:nvPr/>
        </p:nvPicPr>
        <p:blipFill>
          <a:blip r:embed="rId3"/>
          <a:stretch>
            <a:fillRect/>
          </a:stretch>
        </p:blipFill>
        <p:spPr>
          <a:xfrm>
            <a:off x="5012518" y="266587"/>
            <a:ext cx="2150808" cy="1451505"/>
          </a:xfrm>
          <a:prstGeom prst="rect">
            <a:avLst/>
          </a:prstGeom>
        </p:spPr>
      </p:pic>
      <p:pic>
        <p:nvPicPr>
          <p:cNvPr id="18" name="Picture 17">
            <a:extLst>
              <a:ext uri="{FF2B5EF4-FFF2-40B4-BE49-F238E27FC236}">
                <a16:creationId xmlns:a16="http://schemas.microsoft.com/office/drawing/2014/main" id="{8265FAC3-701D-4FD4-8463-BA7B01E383B9}"/>
              </a:ext>
            </a:extLst>
          </p:cNvPr>
          <p:cNvPicPr>
            <a:picLocks noChangeAspect="1"/>
          </p:cNvPicPr>
          <p:nvPr/>
        </p:nvPicPr>
        <p:blipFill>
          <a:blip r:embed="rId4"/>
          <a:stretch>
            <a:fillRect/>
          </a:stretch>
        </p:blipFill>
        <p:spPr>
          <a:xfrm>
            <a:off x="5012518" y="1763903"/>
            <a:ext cx="2150808" cy="640652"/>
          </a:xfrm>
          <a:prstGeom prst="rect">
            <a:avLst/>
          </a:prstGeom>
        </p:spPr>
      </p:pic>
      <p:sp>
        <p:nvSpPr>
          <p:cNvPr id="20" name="Rectangular Callout 14">
            <a:extLst>
              <a:ext uri="{FF2B5EF4-FFF2-40B4-BE49-F238E27FC236}">
                <a16:creationId xmlns:a16="http://schemas.microsoft.com/office/drawing/2014/main" id="{797431F0-2CB6-4F08-9EC1-E7B0CDF86486}"/>
              </a:ext>
            </a:extLst>
          </p:cNvPr>
          <p:cNvSpPr/>
          <p:nvPr/>
        </p:nvSpPr>
        <p:spPr>
          <a:xfrm>
            <a:off x="8265564" y="121500"/>
            <a:ext cx="2027927" cy="882678"/>
          </a:xfrm>
          <a:prstGeom prst="wedgeRectCallout">
            <a:avLst>
              <a:gd name="adj1" fmla="val -94571"/>
              <a:gd name="adj2" fmla="val 953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1</a:t>
            </a:r>
            <a:r>
              <a:rPr lang="en-US" sz="1836" baseline="30000" dirty="0"/>
              <a:t>st</a:t>
            </a:r>
            <a:r>
              <a:rPr lang="en-US" sz="1836" dirty="0"/>
              <a:t> read results </a:t>
            </a:r>
          </a:p>
        </p:txBody>
      </p:sp>
      <p:pic>
        <p:nvPicPr>
          <p:cNvPr id="21" name="Picture 20">
            <a:extLst>
              <a:ext uri="{FF2B5EF4-FFF2-40B4-BE49-F238E27FC236}">
                <a16:creationId xmlns:a16="http://schemas.microsoft.com/office/drawing/2014/main" id="{609FE5A5-A144-460D-B1FF-811AD35D6ACC}"/>
              </a:ext>
            </a:extLst>
          </p:cNvPr>
          <p:cNvPicPr>
            <a:picLocks noChangeAspect="1"/>
          </p:cNvPicPr>
          <p:nvPr/>
        </p:nvPicPr>
        <p:blipFill>
          <a:blip r:embed="rId5"/>
          <a:stretch>
            <a:fillRect/>
          </a:stretch>
        </p:blipFill>
        <p:spPr>
          <a:xfrm>
            <a:off x="5310712" y="3926191"/>
            <a:ext cx="2344051" cy="1595008"/>
          </a:xfrm>
          <a:prstGeom prst="rect">
            <a:avLst/>
          </a:prstGeom>
        </p:spPr>
      </p:pic>
      <p:pic>
        <p:nvPicPr>
          <p:cNvPr id="22" name="Picture 21">
            <a:extLst>
              <a:ext uri="{FF2B5EF4-FFF2-40B4-BE49-F238E27FC236}">
                <a16:creationId xmlns:a16="http://schemas.microsoft.com/office/drawing/2014/main" id="{CBC2A6E3-10AE-45DE-909E-A82AB56FCC34}"/>
              </a:ext>
            </a:extLst>
          </p:cNvPr>
          <p:cNvPicPr>
            <a:picLocks noChangeAspect="1"/>
          </p:cNvPicPr>
          <p:nvPr/>
        </p:nvPicPr>
        <p:blipFill>
          <a:blip r:embed="rId6"/>
          <a:stretch>
            <a:fillRect/>
          </a:stretch>
        </p:blipFill>
        <p:spPr>
          <a:xfrm>
            <a:off x="5362697" y="5521199"/>
            <a:ext cx="2027927" cy="628491"/>
          </a:xfrm>
          <a:prstGeom prst="rect">
            <a:avLst/>
          </a:prstGeom>
        </p:spPr>
      </p:pic>
      <p:sp>
        <p:nvSpPr>
          <p:cNvPr id="23" name="Rectangular Callout 14">
            <a:extLst>
              <a:ext uri="{FF2B5EF4-FFF2-40B4-BE49-F238E27FC236}">
                <a16:creationId xmlns:a16="http://schemas.microsoft.com/office/drawing/2014/main" id="{31EC46D9-D029-46F2-8966-FA25ECAA80B2}"/>
              </a:ext>
            </a:extLst>
          </p:cNvPr>
          <p:cNvSpPr/>
          <p:nvPr/>
        </p:nvSpPr>
        <p:spPr>
          <a:xfrm>
            <a:off x="8504236" y="4826790"/>
            <a:ext cx="2027927" cy="882678"/>
          </a:xfrm>
          <a:prstGeom prst="wedgeRectCallout">
            <a:avLst>
              <a:gd name="adj1" fmla="val -110795"/>
              <a:gd name="adj2" fmla="val 171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t>2</a:t>
            </a:r>
            <a:r>
              <a:rPr lang="en-US" sz="1836" baseline="30000" dirty="0"/>
              <a:t>nd</a:t>
            </a:r>
            <a:r>
              <a:rPr lang="en-US" sz="1836" dirty="0"/>
              <a:t>  read results</a:t>
            </a:r>
          </a:p>
        </p:txBody>
      </p:sp>
      <p:sp>
        <p:nvSpPr>
          <p:cNvPr id="8" name="Rectangle 7">
            <a:extLst>
              <a:ext uri="{FF2B5EF4-FFF2-40B4-BE49-F238E27FC236}">
                <a16:creationId xmlns:a16="http://schemas.microsoft.com/office/drawing/2014/main" id="{2F94C61F-F2F2-48B7-A8BE-B77AE6692418}"/>
              </a:ext>
            </a:extLst>
          </p:cNvPr>
          <p:cNvSpPr/>
          <p:nvPr/>
        </p:nvSpPr>
        <p:spPr bwMode="auto">
          <a:xfrm>
            <a:off x="5300224" y="4517113"/>
            <a:ext cx="2336123" cy="146304"/>
          </a:xfrm>
          <a:prstGeom prst="rect">
            <a:avLst/>
          </a:prstGeom>
          <a:noFill/>
          <a:ln w="158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095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nodePh="1">
                                  <p:stCondLst>
                                    <p:cond delay="0"/>
                                  </p:stCondLst>
                                  <p:endCondLst>
                                    <p:cond evt="begin" delay="0">
                                      <p:tn val="23"/>
                                    </p:cond>
                                  </p:end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7">
                                            <p:txEl>
                                              <p:pRg st="11" end="11"/>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xEl>
                                              <p:pRg st="12" end="1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xEl>
                                              <p:pRg st="13" end="1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7">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3" grpId="0" animBg="1"/>
      <p:bldP spid="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Balancing Isolation with concurrency</a:t>
            </a:r>
          </a:p>
        </p:txBody>
      </p:sp>
      <p:grpSp>
        <p:nvGrpSpPr>
          <p:cNvPr id="5" name="Group 4">
            <a:extLst>
              <a:ext uri="{FF2B5EF4-FFF2-40B4-BE49-F238E27FC236}">
                <a16:creationId xmlns:a16="http://schemas.microsoft.com/office/drawing/2014/main" id="{9EF208E9-20C8-46B3-B1F4-949B6BA0BF62}"/>
              </a:ext>
            </a:extLst>
          </p:cNvPr>
          <p:cNvGrpSpPr/>
          <p:nvPr/>
        </p:nvGrpSpPr>
        <p:grpSpPr>
          <a:xfrm>
            <a:off x="770709" y="1567544"/>
            <a:ext cx="9714983" cy="4504074"/>
            <a:chOff x="470521" y="2176074"/>
            <a:chExt cx="9495092" cy="4173113"/>
          </a:xfrm>
        </p:grpSpPr>
        <p:cxnSp>
          <p:nvCxnSpPr>
            <p:cNvPr id="17" name="Straight Connector 16">
              <a:extLst>
                <a:ext uri="{FF2B5EF4-FFF2-40B4-BE49-F238E27FC236}">
                  <a16:creationId xmlns:a16="http://schemas.microsoft.com/office/drawing/2014/main" id="{2828C548-2090-44B2-933F-D5BBADF7603F}"/>
                </a:ext>
              </a:extLst>
            </p:cNvPr>
            <p:cNvCxnSpPr/>
            <p:nvPr/>
          </p:nvCxnSpPr>
          <p:spPr>
            <a:xfrm>
              <a:off x="2152548" y="2452809"/>
              <a:ext cx="6663835" cy="3104168"/>
            </a:xfrm>
            <a:prstGeom prst="line">
              <a:avLst/>
            </a:prstGeom>
            <a:ln w="1905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4365D4-C6C1-4E06-9444-A190B64CD1E3}"/>
                </a:ext>
              </a:extLst>
            </p:cNvPr>
            <p:cNvSpPr/>
            <p:nvPr/>
          </p:nvSpPr>
          <p:spPr>
            <a:xfrm>
              <a:off x="4897049" y="3805699"/>
              <a:ext cx="2409225" cy="108095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7" name="TextBox 6">
              <a:extLst>
                <a:ext uri="{FF2B5EF4-FFF2-40B4-BE49-F238E27FC236}">
                  <a16:creationId xmlns:a16="http://schemas.microsoft.com/office/drawing/2014/main" id="{02C0ED62-50C8-4D71-A559-C515A5B4FFD3}"/>
                </a:ext>
              </a:extLst>
            </p:cNvPr>
            <p:cNvSpPr txBox="1"/>
            <p:nvPr/>
          </p:nvSpPr>
          <p:spPr>
            <a:xfrm>
              <a:off x="470521" y="3804769"/>
              <a:ext cx="1579845" cy="478376"/>
            </a:xfrm>
            <a:prstGeom prst="rect">
              <a:avLst/>
            </a:prstGeom>
            <a:noFill/>
          </p:spPr>
          <p:txBody>
            <a:bodyPr wrap="square" rtlCol="0">
              <a:spAutoFit/>
            </a:bodyPr>
            <a:lstStyle/>
            <a:p>
              <a:pPr algn="ctr"/>
              <a:r>
                <a:rPr lang="en-US" sz="2448" i="1" dirty="0">
                  <a:solidFill>
                    <a:schemeClr val="accent1"/>
                  </a:solidFill>
                  <a:effectLst>
                    <a:outerShdw blurRad="38100" dist="38100" dir="2700000" algn="tl">
                      <a:srgbClr val="000000">
                        <a:alpha val="43137"/>
                      </a:srgbClr>
                    </a:outerShdw>
                  </a:effectLst>
                </a:rPr>
                <a:t>Isolation</a:t>
              </a:r>
            </a:p>
          </p:txBody>
        </p:sp>
        <p:sp>
          <p:nvSpPr>
            <p:cNvPr id="8" name="TextBox 7">
              <a:extLst>
                <a:ext uri="{FF2B5EF4-FFF2-40B4-BE49-F238E27FC236}">
                  <a16:creationId xmlns:a16="http://schemas.microsoft.com/office/drawing/2014/main" id="{1C1DADE0-52C5-4754-9BFC-EDE5A0B3A241}"/>
                </a:ext>
              </a:extLst>
            </p:cNvPr>
            <p:cNvSpPr txBox="1"/>
            <p:nvPr/>
          </p:nvSpPr>
          <p:spPr>
            <a:xfrm>
              <a:off x="4873712" y="5870811"/>
              <a:ext cx="1916905" cy="478376"/>
            </a:xfrm>
            <a:prstGeom prst="rect">
              <a:avLst/>
            </a:prstGeom>
            <a:noFill/>
          </p:spPr>
          <p:txBody>
            <a:bodyPr wrap="none" rtlCol="0">
              <a:spAutoFit/>
            </a:bodyPr>
            <a:lstStyle/>
            <a:p>
              <a:r>
                <a:rPr lang="en-US" sz="2448" i="1" dirty="0">
                  <a:solidFill>
                    <a:schemeClr val="accent1"/>
                  </a:solidFill>
                  <a:effectLst>
                    <a:outerShdw blurRad="38100" dist="38100" dir="2700000" algn="tl">
                      <a:srgbClr val="000000">
                        <a:alpha val="43137"/>
                      </a:srgbClr>
                    </a:outerShdw>
                  </a:effectLst>
                </a:rPr>
                <a:t>Concurrency</a:t>
              </a:r>
            </a:p>
          </p:txBody>
        </p:sp>
        <p:sp>
          <p:nvSpPr>
            <p:cNvPr id="9" name="TextBox 8">
              <a:extLst>
                <a:ext uri="{FF2B5EF4-FFF2-40B4-BE49-F238E27FC236}">
                  <a16:creationId xmlns:a16="http://schemas.microsoft.com/office/drawing/2014/main" id="{4E4DAE6A-DDA1-490C-B871-D5C0042543FA}"/>
                </a:ext>
              </a:extLst>
            </p:cNvPr>
            <p:cNvSpPr txBox="1"/>
            <p:nvPr/>
          </p:nvSpPr>
          <p:spPr>
            <a:xfrm>
              <a:off x="7457099" y="5876564"/>
              <a:ext cx="2226998" cy="370710"/>
            </a:xfrm>
            <a:prstGeom prst="rect">
              <a:avLst/>
            </a:prstGeom>
            <a:noFill/>
          </p:spPr>
          <p:txBody>
            <a:bodyPr wrap="none" rtlCol="0">
              <a:spAutoFit/>
            </a:bodyPr>
            <a:lstStyle/>
            <a:p>
              <a:r>
                <a:rPr lang="en-US" sz="2000" i="1" dirty="0">
                  <a:solidFill>
                    <a:schemeClr val="dk1"/>
                  </a:solidFill>
                  <a:latin typeface="Segoe UI" panose="020B0502040204020203" pitchFamily="34" charset="0"/>
                </a:rPr>
                <a:t>Shared data access</a:t>
              </a:r>
            </a:p>
          </p:txBody>
        </p:sp>
        <p:sp>
          <p:nvSpPr>
            <p:cNvPr id="10" name="TextBox 9">
              <a:extLst>
                <a:ext uri="{FF2B5EF4-FFF2-40B4-BE49-F238E27FC236}">
                  <a16:creationId xmlns:a16="http://schemas.microsoft.com/office/drawing/2014/main" id="{6D2EDFE3-BB7B-4E5F-88E0-6F8FFE4F7BE1}"/>
                </a:ext>
              </a:extLst>
            </p:cNvPr>
            <p:cNvSpPr txBox="1"/>
            <p:nvPr/>
          </p:nvSpPr>
          <p:spPr>
            <a:xfrm>
              <a:off x="1971926" y="5870809"/>
              <a:ext cx="2698248" cy="370710"/>
            </a:xfrm>
            <a:prstGeom prst="rect">
              <a:avLst/>
            </a:prstGeom>
            <a:noFill/>
          </p:spPr>
          <p:txBody>
            <a:bodyPr wrap="square" rtlCol="0">
              <a:spAutoFit/>
            </a:bodyPr>
            <a:lstStyle/>
            <a:p>
              <a:r>
                <a:rPr lang="en-US" sz="2000" i="1" dirty="0">
                  <a:solidFill>
                    <a:schemeClr val="dk1"/>
                  </a:solidFill>
                  <a:latin typeface="Segoe UI" panose="020B0502040204020203" pitchFamily="34" charset="0"/>
                </a:rPr>
                <a:t>Exclusive data access</a:t>
              </a:r>
            </a:p>
          </p:txBody>
        </p:sp>
        <p:sp>
          <p:nvSpPr>
            <p:cNvPr id="11" name="TextBox 10">
              <a:extLst>
                <a:ext uri="{FF2B5EF4-FFF2-40B4-BE49-F238E27FC236}">
                  <a16:creationId xmlns:a16="http://schemas.microsoft.com/office/drawing/2014/main" id="{50DA2926-D929-4CB4-9629-6CF9E1C3670D}"/>
                </a:ext>
              </a:extLst>
            </p:cNvPr>
            <p:cNvSpPr txBox="1"/>
            <p:nvPr/>
          </p:nvSpPr>
          <p:spPr>
            <a:xfrm>
              <a:off x="5141632" y="4289806"/>
              <a:ext cx="2243823" cy="350330"/>
            </a:xfrm>
            <a:prstGeom prst="rect">
              <a:avLst/>
            </a:prstGeom>
            <a:noFill/>
          </p:spPr>
          <p:txBody>
            <a:bodyPr wrap="none" rtlCol="0">
              <a:spAutoFit/>
            </a:bodyPr>
            <a:lstStyle/>
            <a:p>
              <a:r>
                <a:rPr lang="en-US" sz="1632" i="1" dirty="0">
                  <a:solidFill>
                    <a:schemeClr val="accent5"/>
                  </a:solidFill>
                </a:rPr>
                <a:t>Non-repeatable Reads</a:t>
              </a:r>
            </a:p>
          </p:txBody>
        </p:sp>
        <p:sp>
          <p:nvSpPr>
            <p:cNvPr id="12" name="TextBox 11">
              <a:extLst>
                <a:ext uri="{FF2B5EF4-FFF2-40B4-BE49-F238E27FC236}">
                  <a16:creationId xmlns:a16="http://schemas.microsoft.com/office/drawing/2014/main" id="{EC097085-5D53-4988-A8EB-A296FFDDC213}"/>
                </a:ext>
              </a:extLst>
            </p:cNvPr>
            <p:cNvSpPr txBox="1"/>
            <p:nvPr/>
          </p:nvSpPr>
          <p:spPr>
            <a:xfrm>
              <a:off x="6884925" y="2297470"/>
              <a:ext cx="3080688" cy="958583"/>
            </a:xfrm>
            <a:prstGeom prst="rect">
              <a:avLst/>
            </a:prstGeom>
            <a:noFill/>
          </p:spPr>
          <p:txBody>
            <a:bodyPr wrap="square" rtlCol="0">
              <a:spAutoFit/>
            </a:bodyPr>
            <a:lstStyle/>
            <a:p>
              <a:pPr algn="ctr"/>
              <a:r>
                <a:rPr lang="en-US" sz="1836" dirty="0">
                  <a:solidFill>
                    <a:srgbClr val="0078D4"/>
                  </a:solidFill>
                </a:rPr>
                <a:t>Transaction Isolation Level determines duration and range of read locks.</a:t>
              </a:r>
            </a:p>
          </p:txBody>
        </p:sp>
        <p:sp>
          <p:nvSpPr>
            <p:cNvPr id="13" name="TextBox 12">
              <a:extLst>
                <a:ext uri="{FF2B5EF4-FFF2-40B4-BE49-F238E27FC236}">
                  <a16:creationId xmlns:a16="http://schemas.microsoft.com/office/drawing/2014/main" id="{81F6A2D0-F5C4-41C8-976F-82B6CA32BB41}"/>
                </a:ext>
              </a:extLst>
            </p:cNvPr>
            <p:cNvSpPr txBox="1"/>
            <p:nvPr/>
          </p:nvSpPr>
          <p:spPr>
            <a:xfrm>
              <a:off x="7579716" y="5129102"/>
              <a:ext cx="1246721" cy="350330"/>
            </a:xfrm>
            <a:prstGeom prst="rect">
              <a:avLst/>
            </a:prstGeom>
            <a:noFill/>
          </p:spPr>
          <p:txBody>
            <a:bodyPr wrap="none" rtlCol="0">
              <a:spAutoFit/>
            </a:bodyPr>
            <a:lstStyle/>
            <a:p>
              <a:r>
                <a:rPr lang="en-US" sz="1632" i="1" dirty="0">
                  <a:solidFill>
                    <a:schemeClr val="accent5"/>
                  </a:solidFill>
                </a:rPr>
                <a:t>Dirty Reads</a:t>
              </a:r>
            </a:p>
          </p:txBody>
        </p:sp>
        <p:sp>
          <p:nvSpPr>
            <p:cNvPr id="14" name="TextBox 13">
              <a:extLst>
                <a:ext uri="{FF2B5EF4-FFF2-40B4-BE49-F238E27FC236}">
                  <a16:creationId xmlns:a16="http://schemas.microsoft.com/office/drawing/2014/main" id="{34B45408-397B-42B2-A5B0-6F93CD9EA31C}"/>
                </a:ext>
              </a:extLst>
            </p:cNvPr>
            <p:cNvSpPr txBox="1"/>
            <p:nvPr/>
          </p:nvSpPr>
          <p:spPr>
            <a:xfrm>
              <a:off x="3635459" y="3459336"/>
              <a:ext cx="1631775" cy="350330"/>
            </a:xfrm>
            <a:prstGeom prst="rect">
              <a:avLst/>
            </a:prstGeom>
            <a:noFill/>
          </p:spPr>
          <p:txBody>
            <a:bodyPr wrap="none" rtlCol="0">
              <a:spAutoFit/>
            </a:bodyPr>
            <a:lstStyle/>
            <a:p>
              <a:r>
                <a:rPr lang="en-US" sz="1632" i="1" dirty="0">
                  <a:solidFill>
                    <a:schemeClr val="accent5"/>
                  </a:solidFill>
                </a:rPr>
                <a:t>Phantom Reads</a:t>
              </a:r>
            </a:p>
          </p:txBody>
        </p:sp>
        <p:cxnSp>
          <p:nvCxnSpPr>
            <p:cNvPr id="15" name="Straight Arrow Connector 14">
              <a:extLst>
                <a:ext uri="{FF2B5EF4-FFF2-40B4-BE49-F238E27FC236}">
                  <a16:creationId xmlns:a16="http://schemas.microsoft.com/office/drawing/2014/main" id="{5959713D-8FF2-4139-A097-EAEFCD8F1740}"/>
                </a:ext>
              </a:extLst>
            </p:cNvPr>
            <p:cNvCxnSpPr/>
            <p:nvPr/>
          </p:nvCxnSpPr>
          <p:spPr>
            <a:xfrm flipV="1">
              <a:off x="1971927" y="2176074"/>
              <a:ext cx="26284" cy="36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23857D-27E5-44E8-8508-66A67700BF89}"/>
                </a:ext>
              </a:extLst>
            </p:cNvPr>
            <p:cNvCxnSpPr/>
            <p:nvPr/>
          </p:nvCxnSpPr>
          <p:spPr>
            <a:xfrm>
              <a:off x="1971927" y="5839490"/>
              <a:ext cx="7538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04C5D-2E6E-4D42-9555-1811A4989E2C}"/>
                </a:ext>
              </a:extLst>
            </p:cNvPr>
            <p:cNvSpPr txBox="1"/>
            <p:nvPr/>
          </p:nvSpPr>
          <p:spPr>
            <a:xfrm>
              <a:off x="7098485" y="4885580"/>
              <a:ext cx="2175157" cy="382308"/>
            </a:xfrm>
            <a:prstGeom prst="rect">
              <a:avLst/>
            </a:prstGeom>
            <a:noFill/>
          </p:spPr>
          <p:txBody>
            <a:bodyPr wrap="none" rtlCol="0">
              <a:spAutoFit/>
            </a:bodyPr>
            <a:lstStyle/>
            <a:p>
              <a:r>
                <a:rPr lang="en-US" sz="1836" i="1" dirty="0"/>
                <a:t>Read Uncommitted</a:t>
              </a:r>
            </a:p>
          </p:txBody>
        </p:sp>
        <p:sp>
          <p:nvSpPr>
            <p:cNvPr id="19" name="TextBox 18">
              <a:extLst>
                <a:ext uri="{FF2B5EF4-FFF2-40B4-BE49-F238E27FC236}">
                  <a16:creationId xmlns:a16="http://schemas.microsoft.com/office/drawing/2014/main" id="{D8343E61-5230-4B10-ACE6-0B8B56AEEAB6}"/>
                </a:ext>
              </a:extLst>
            </p:cNvPr>
            <p:cNvSpPr txBox="1"/>
            <p:nvPr/>
          </p:nvSpPr>
          <p:spPr>
            <a:xfrm>
              <a:off x="5243815" y="4039325"/>
              <a:ext cx="1923118" cy="382308"/>
            </a:xfrm>
            <a:prstGeom prst="rect">
              <a:avLst/>
            </a:prstGeom>
            <a:noFill/>
          </p:spPr>
          <p:txBody>
            <a:bodyPr wrap="none" rtlCol="0">
              <a:spAutoFit/>
            </a:bodyPr>
            <a:lstStyle/>
            <a:p>
              <a:r>
                <a:rPr lang="en-US" sz="1836" i="1" dirty="0"/>
                <a:t>Read Committed</a:t>
              </a:r>
            </a:p>
          </p:txBody>
        </p:sp>
        <p:sp>
          <p:nvSpPr>
            <p:cNvPr id="20" name="TextBox 19">
              <a:extLst>
                <a:ext uri="{FF2B5EF4-FFF2-40B4-BE49-F238E27FC236}">
                  <a16:creationId xmlns:a16="http://schemas.microsoft.com/office/drawing/2014/main" id="{D6B67B72-1FD4-4CC2-A74A-DE038DEADAAA}"/>
                </a:ext>
              </a:extLst>
            </p:cNvPr>
            <p:cNvSpPr txBox="1"/>
            <p:nvPr/>
          </p:nvSpPr>
          <p:spPr>
            <a:xfrm>
              <a:off x="3497309" y="3210826"/>
              <a:ext cx="1913178" cy="382308"/>
            </a:xfrm>
            <a:prstGeom prst="rect">
              <a:avLst/>
            </a:prstGeom>
            <a:noFill/>
          </p:spPr>
          <p:txBody>
            <a:bodyPr wrap="none" rtlCol="0">
              <a:spAutoFit/>
            </a:bodyPr>
            <a:lstStyle/>
            <a:p>
              <a:r>
                <a:rPr lang="en-US" sz="1836" i="1" dirty="0"/>
                <a:t>Repeatable Read</a:t>
              </a:r>
            </a:p>
          </p:txBody>
        </p:sp>
        <p:sp>
          <p:nvSpPr>
            <p:cNvPr id="21" name="TextBox 20">
              <a:extLst>
                <a:ext uri="{FF2B5EF4-FFF2-40B4-BE49-F238E27FC236}">
                  <a16:creationId xmlns:a16="http://schemas.microsoft.com/office/drawing/2014/main" id="{AB360DEA-0229-4C7B-A22B-69E31BE3AB0F}"/>
                </a:ext>
              </a:extLst>
            </p:cNvPr>
            <p:cNvSpPr txBox="1"/>
            <p:nvPr/>
          </p:nvSpPr>
          <p:spPr>
            <a:xfrm>
              <a:off x="2411000" y="2595115"/>
              <a:ext cx="1377187" cy="382308"/>
            </a:xfrm>
            <a:prstGeom prst="rect">
              <a:avLst/>
            </a:prstGeom>
            <a:noFill/>
          </p:spPr>
          <p:txBody>
            <a:bodyPr wrap="none" rtlCol="0">
              <a:spAutoFit/>
            </a:bodyPr>
            <a:lstStyle/>
            <a:p>
              <a:r>
                <a:rPr lang="en-US" sz="1836" i="1" dirty="0"/>
                <a:t>Serializable</a:t>
              </a:r>
            </a:p>
          </p:txBody>
        </p:sp>
        <p:sp>
          <p:nvSpPr>
            <p:cNvPr id="22" name="TextBox 21">
              <a:extLst>
                <a:ext uri="{FF2B5EF4-FFF2-40B4-BE49-F238E27FC236}">
                  <a16:creationId xmlns:a16="http://schemas.microsoft.com/office/drawing/2014/main" id="{35ECEEC4-B838-4C1C-B408-32ABDE70C79F}"/>
                </a:ext>
              </a:extLst>
            </p:cNvPr>
            <p:cNvSpPr txBox="1"/>
            <p:nvPr/>
          </p:nvSpPr>
          <p:spPr>
            <a:xfrm>
              <a:off x="2750244" y="2827986"/>
              <a:ext cx="686991" cy="350330"/>
            </a:xfrm>
            <a:prstGeom prst="rect">
              <a:avLst/>
            </a:prstGeom>
            <a:noFill/>
          </p:spPr>
          <p:txBody>
            <a:bodyPr wrap="none" rtlCol="0">
              <a:spAutoFit/>
            </a:bodyPr>
            <a:lstStyle/>
            <a:p>
              <a:r>
                <a:rPr lang="en-US" sz="1632" i="1" dirty="0">
                  <a:solidFill>
                    <a:schemeClr val="accent5"/>
                  </a:solidFill>
                </a:rPr>
                <a:t>None</a:t>
              </a:r>
            </a:p>
          </p:txBody>
        </p:sp>
        <p:sp>
          <p:nvSpPr>
            <p:cNvPr id="23" name="TextBox 22">
              <a:extLst>
                <a:ext uri="{FF2B5EF4-FFF2-40B4-BE49-F238E27FC236}">
                  <a16:creationId xmlns:a16="http://schemas.microsoft.com/office/drawing/2014/main" id="{31B6B0D1-37BF-4A6C-B194-8DBE466603C6}"/>
                </a:ext>
              </a:extLst>
            </p:cNvPr>
            <p:cNvSpPr txBox="1"/>
            <p:nvPr/>
          </p:nvSpPr>
          <p:spPr>
            <a:xfrm rot="10800000" flipV="1">
              <a:off x="898127" y="5114275"/>
              <a:ext cx="810333" cy="370710"/>
            </a:xfrm>
            <a:prstGeom prst="rect">
              <a:avLst/>
            </a:prstGeom>
            <a:noFill/>
          </p:spPr>
          <p:txBody>
            <a:bodyPr wrap="square" rtlCol="0">
              <a:spAutoFit/>
            </a:bodyPr>
            <a:lstStyle/>
            <a:p>
              <a:pPr algn="ctr"/>
              <a:r>
                <a:rPr lang="en-US" sz="2000" i="1" dirty="0">
                  <a:solidFill>
                    <a:schemeClr val="dk1"/>
                  </a:solidFill>
                  <a:latin typeface="Segoe UI" panose="020B0502040204020203" pitchFamily="34" charset="0"/>
                </a:rPr>
                <a:t>None</a:t>
              </a:r>
            </a:p>
          </p:txBody>
        </p:sp>
        <p:sp>
          <p:nvSpPr>
            <p:cNvPr id="24" name="TextBox 23">
              <a:extLst>
                <a:ext uri="{FF2B5EF4-FFF2-40B4-BE49-F238E27FC236}">
                  <a16:creationId xmlns:a16="http://schemas.microsoft.com/office/drawing/2014/main" id="{58928B33-014D-42D3-8A69-BE7934122CBC}"/>
                </a:ext>
              </a:extLst>
            </p:cNvPr>
            <p:cNvSpPr txBox="1"/>
            <p:nvPr/>
          </p:nvSpPr>
          <p:spPr>
            <a:xfrm>
              <a:off x="907902" y="2633609"/>
              <a:ext cx="705087" cy="370710"/>
            </a:xfrm>
            <a:prstGeom prst="rect">
              <a:avLst/>
            </a:prstGeom>
            <a:noFill/>
          </p:spPr>
          <p:txBody>
            <a:bodyPr wrap="none" rtlCol="0">
              <a:spAutoFit/>
            </a:bodyPr>
            <a:lstStyle/>
            <a:p>
              <a:pPr algn="ctr"/>
              <a:r>
                <a:rPr lang="en-US" sz="2000" i="1" dirty="0">
                  <a:solidFill>
                    <a:schemeClr val="dk1"/>
                  </a:solidFill>
                  <a:latin typeface="Segoe UI" panose="020B0502040204020203" pitchFamily="34" charset="0"/>
                </a:rPr>
                <a:t>Total</a:t>
              </a:r>
            </a:p>
          </p:txBody>
        </p:sp>
      </p:grpSp>
    </p:spTree>
    <p:extLst>
      <p:ext uri="{BB962C8B-B14F-4D97-AF65-F5344CB8AC3E}">
        <p14:creationId xmlns:p14="http://schemas.microsoft.com/office/powerpoint/2010/main" val="4221783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Delayed Durability</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Accomplished using asynchronous log writes to disk.</a:t>
            </a:r>
          </a:p>
          <a:p>
            <a:r>
              <a:rPr lang="en-US" dirty="0"/>
              <a:t>Returns control to the client application before the transaction log buffer is flushed.</a:t>
            </a:r>
          </a:p>
          <a:p>
            <a:r>
              <a:rPr lang="en-US" dirty="0"/>
              <a:t>Reduces both latency and contention within the system.</a:t>
            </a:r>
          </a:p>
          <a:p>
            <a:r>
              <a:rPr lang="en-US" dirty="0"/>
              <a:t>Slight risk of data loss if the server crashed before the log buffer is flushed.</a:t>
            </a:r>
          </a:p>
          <a:p>
            <a:endParaRPr lang="en-US" dirty="0"/>
          </a:p>
        </p:txBody>
      </p:sp>
      <p:graphicFrame>
        <p:nvGraphicFramePr>
          <p:cNvPr id="5" name="Table 5">
            <a:extLst>
              <a:ext uri="{FF2B5EF4-FFF2-40B4-BE49-F238E27FC236}">
                <a16:creationId xmlns:a16="http://schemas.microsoft.com/office/drawing/2014/main" id="{B7DC8F22-663D-41D0-9D59-F05E7FE69CC2}"/>
              </a:ext>
            </a:extLst>
          </p:cNvPr>
          <p:cNvGraphicFramePr>
            <a:graphicFrameLocks noGrp="1"/>
          </p:cNvGraphicFramePr>
          <p:nvPr/>
        </p:nvGraphicFramePr>
        <p:xfrm>
          <a:off x="1143000" y="3817939"/>
          <a:ext cx="9372600" cy="2108200"/>
        </p:xfrm>
        <a:graphic>
          <a:graphicData uri="http://schemas.openxmlformats.org/drawingml/2006/table">
            <a:tbl>
              <a:tblPr firstRow="1" bandRow="1">
                <a:tableStyleId>{9DCAF9ED-07DC-4A11-8D7F-57B35C25682E}</a:tableStyleId>
              </a:tblPr>
              <a:tblGrid>
                <a:gridCol w="4953000">
                  <a:extLst>
                    <a:ext uri="{9D8B030D-6E8A-4147-A177-3AD203B41FA5}">
                      <a16:colId xmlns:a16="http://schemas.microsoft.com/office/drawing/2014/main" val="3901725592"/>
                    </a:ext>
                  </a:extLst>
                </a:gridCol>
                <a:gridCol w="4419600">
                  <a:extLst>
                    <a:ext uri="{9D8B030D-6E8A-4147-A177-3AD203B41FA5}">
                      <a16:colId xmlns:a16="http://schemas.microsoft.com/office/drawing/2014/main" val="406116642"/>
                    </a:ext>
                  </a:extLst>
                </a:gridCol>
              </a:tblGrid>
              <a:tr h="370840">
                <a:tc>
                  <a:txBody>
                    <a:bodyPr/>
                    <a:lstStyle/>
                    <a:p>
                      <a:r>
                        <a:rPr lang="en-US" dirty="0"/>
                        <a:t>Transaction Level Setting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Level Setting </a:t>
                      </a:r>
                    </a:p>
                  </a:txBody>
                  <a:tcPr/>
                </a:tc>
                <a:extLst>
                  <a:ext uri="{0D108BD9-81ED-4DB2-BD59-A6C34878D82A}">
                    <a16:rowId xmlns:a16="http://schemas.microsoft.com/office/drawing/2014/main" val="2624133881"/>
                  </a:ext>
                </a:extLst>
              </a:tr>
              <a:tr h="370840">
                <a:tc>
                  <a:txBody>
                    <a:bodyPr/>
                    <a:lstStyle/>
                    <a:p>
                      <a:pPr>
                        <a:lnSpc>
                          <a:spcPct val="100000"/>
                        </a:lnSpc>
                      </a:pPr>
                      <a:r>
                        <a:rPr lang="en-US" sz="1800" dirty="0">
                          <a:solidFill>
                            <a:srgbClr val="0000FF"/>
                          </a:solidFill>
                        </a:rPr>
                        <a:t>BEGIN</a:t>
                      </a:r>
                      <a:r>
                        <a:rPr lang="en-US" sz="1800" dirty="0">
                          <a:solidFill>
                            <a:prstClr val="black"/>
                          </a:solidFill>
                        </a:rPr>
                        <a:t> </a:t>
                      </a:r>
                      <a:r>
                        <a:rPr lang="en-US" sz="1800" dirty="0">
                          <a:solidFill>
                            <a:srgbClr val="0000FF"/>
                          </a:solidFill>
                        </a:rPr>
                        <a:t>TRANSACTION</a:t>
                      </a:r>
                      <a:r>
                        <a:rPr lang="en-US" sz="1800" dirty="0">
                          <a:solidFill>
                            <a:prstClr val="black"/>
                          </a:solidFill>
                        </a:rPr>
                        <a:t> </a:t>
                      </a:r>
                    </a:p>
                    <a:p>
                      <a:pPr>
                        <a:lnSpc>
                          <a:spcPct val="100000"/>
                        </a:lnSpc>
                      </a:pPr>
                      <a:r>
                        <a:rPr lang="en-US" sz="1800" dirty="0">
                          <a:solidFill>
                            <a:prstClr val="black"/>
                          </a:solidFill>
                        </a:rPr>
                        <a:t> </a:t>
                      </a:r>
                      <a:r>
                        <a:rPr lang="en-US" sz="1800" dirty="0">
                          <a:solidFill>
                            <a:srgbClr val="00B050"/>
                          </a:solidFill>
                        </a:rPr>
                        <a:t>--Some DML statement</a:t>
                      </a:r>
                    </a:p>
                    <a:p>
                      <a:pPr>
                        <a:lnSpc>
                          <a:spcPct val="100000"/>
                        </a:lnSpc>
                      </a:pPr>
                      <a:r>
                        <a:rPr lang="en-US" sz="1800" dirty="0">
                          <a:solidFill>
                            <a:srgbClr val="0000FF"/>
                          </a:solidFill>
                        </a:rPr>
                        <a:t>COMMIT</a:t>
                      </a:r>
                      <a:r>
                        <a:rPr lang="en-US" sz="1800" dirty="0">
                          <a:solidFill>
                            <a:prstClr val="black"/>
                          </a:solidFill>
                        </a:rPr>
                        <a:t> </a:t>
                      </a:r>
                      <a:r>
                        <a:rPr lang="en-US" sz="1800" b="0" kern="1200" dirty="0">
                          <a:solidFill>
                            <a:schemeClr val="dk1"/>
                          </a:solidFill>
                          <a:effectLst/>
                        </a:rPr>
                        <a:t>{ TRAN </a:t>
                      </a:r>
                      <a:r>
                        <a:rPr lang="en-US" sz="1800" kern="1200" dirty="0">
                          <a:solidFill>
                            <a:srgbClr val="808080"/>
                          </a:solidFill>
                        </a:rPr>
                        <a:t>| </a:t>
                      </a:r>
                      <a:r>
                        <a:rPr lang="en-US" sz="1800" dirty="0">
                          <a:solidFill>
                            <a:srgbClr val="0000FF"/>
                          </a:solidFill>
                        </a:rPr>
                        <a:t>TRANSACTION</a:t>
                      </a:r>
                      <a:r>
                        <a:rPr lang="en-US" sz="1800" b="0" kern="1200" dirty="0">
                          <a:solidFill>
                            <a:schemeClr val="dk1"/>
                          </a:solidFill>
                          <a:effectLst/>
                        </a:rPr>
                        <a:t> }</a:t>
                      </a:r>
                      <a:r>
                        <a:rPr lang="en-US" sz="1800" dirty="0">
                          <a:solidFill>
                            <a:prstClr val="black"/>
                          </a:solidFill>
                        </a:rPr>
                        <a:t> </a:t>
                      </a:r>
                      <a:r>
                        <a:rPr lang="en-US" sz="1800" b="0" kern="1200" dirty="0">
                          <a:solidFill>
                            <a:schemeClr val="dk1"/>
                          </a:solidFill>
                          <a:effectLst/>
                        </a:rPr>
                        <a:t>[ transaction_name | @tran_name_variable ] ] </a:t>
                      </a:r>
                    </a:p>
                    <a:p>
                      <a:pPr>
                        <a:lnSpc>
                          <a:spcPct val="100000"/>
                        </a:lnSpc>
                      </a:pPr>
                      <a:r>
                        <a:rPr lang="en-US" sz="1800" dirty="0">
                          <a:solidFill>
                            <a:srgbClr val="0000FF"/>
                          </a:solidFill>
                        </a:rPr>
                        <a:t>WITH </a:t>
                      </a:r>
                      <a:r>
                        <a:rPr lang="en-US" sz="1800" dirty="0">
                          <a:solidFill>
                            <a:srgbClr val="808080"/>
                          </a:solidFill>
                        </a:rPr>
                        <a:t>(</a:t>
                      </a:r>
                      <a:r>
                        <a:rPr lang="en-US" sz="1800" dirty="0">
                          <a:solidFill>
                            <a:schemeClr val="tx1"/>
                          </a:solidFill>
                        </a:rPr>
                        <a:t>DELAYED_DURABILITY </a:t>
                      </a:r>
                      <a:r>
                        <a:rPr lang="en-US" sz="1800" dirty="0">
                          <a:solidFill>
                            <a:srgbClr val="808080"/>
                          </a:solidFill>
                        </a:rPr>
                        <a:t>=</a:t>
                      </a:r>
                      <a:r>
                        <a:rPr lang="en-US" sz="1800" dirty="0">
                          <a:solidFill>
                            <a:prstClr val="black"/>
                          </a:solidFill>
                        </a:rPr>
                        <a:t> </a:t>
                      </a:r>
                      <a:r>
                        <a:rPr lang="en-US" sz="1800" b="0" kern="1200" dirty="0">
                          <a:solidFill>
                            <a:schemeClr val="dk1"/>
                          </a:solidFill>
                          <a:effectLst/>
                        </a:rPr>
                        <a:t>{ </a:t>
                      </a:r>
                      <a:r>
                        <a:rPr lang="en-US" sz="1800" b="0" kern="1200" dirty="0">
                          <a:solidFill>
                            <a:srgbClr val="0000FF"/>
                          </a:solidFill>
                          <a:effectLst/>
                        </a:rPr>
                        <a:t>OFF</a:t>
                      </a:r>
                      <a:r>
                        <a:rPr lang="en-US" sz="1800" dirty="0">
                          <a:solidFill>
                            <a:srgbClr val="808080"/>
                          </a:solidFill>
                        </a:rPr>
                        <a:t>|</a:t>
                      </a:r>
                      <a:r>
                        <a:rPr lang="en-US" sz="1800" b="0" kern="1200" dirty="0">
                          <a:solidFill>
                            <a:srgbClr val="0000FF"/>
                          </a:solidFill>
                          <a:effectLst/>
                        </a:rPr>
                        <a:t>ON </a:t>
                      </a:r>
                      <a:r>
                        <a:rPr lang="en-US" sz="1800" b="0" kern="1200" dirty="0">
                          <a:solidFill>
                            <a:schemeClr val="dk1"/>
                          </a:solidFill>
                          <a:effectLst/>
                        </a:rPr>
                        <a:t>}</a:t>
                      </a:r>
                      <a:r>
                        <a:rPr lang="en-US" sz="1800" dirty="0">
                          <a:solidFill>
                            <a:srgbClr val="808080"/>
                          </a:solidFill>
                        </a:rPr>
                        <a:t>)</a:t>
                      </a:r>
                    </a:p>
                    <a:p>
                      <a:endParaRPr lang="en-US" dirty="0"/>
                    </a:p>
                  </a:txBody>
                  <a:tcPr/>
                </a:tc>
                <a:tc>
                  <a:txBody>
                    <a:bodyPr/>
                    <a:lstStyle/>
                    <a:p>
                      <a:r>
                        <a:rPr lang="en-US" sz="1800" dirty="0">
                          <a:solidFill>
                            <a:srgbClr val="0000FF"/>
                          </a:solidFill>
                        </a:rPr>
                        <a:t>ALTER</a:t>
                      </a:r>
                      <a:r>
                        <a:rPr lang="en-US" sz="1800" dirty="0">
                          <a:solidFill>
                            <a:prstClr val="black"/>
                          </a:solidFill>
                        </a:rPr>
                        <a:t> </a:t>
                      </a:r>
                      <a:r>
                        <a:rPr lang="en-US" sz="1800" dirty="0">
                          <a:solidFill>
                            <a:srgbClr val="0000FF"/>
                          </a:solidFill>
                        </a:rPr>
                        <a:t>DATABASE</a:t>
                      </a:r>
                      <a:r>
                        <a:rPr lang="en-US" sz="1800" dirty="0">
                          <a:solidFill>
                            <a:prstClr val="black"/>
                          </a:solidFill>
                        </a:rPr>
                        <a:t> </a:t>
                      </a:r>
                      <a:r>
                        <a:rPr lang="en-US" sz="1800" dirty="0">
                          <a:solidFill>
                            <a:srgbClr val="808080"/>
                          </a:solidFill>
                        </a:rPr>
                        <a:t>&lt;</a:t>
                      </a:r>
                      <a:r>
                        <a:rPr lang="en-US" sz="1800" dirty="0">
                          <a:solidFill>
                            <a:srgbClr val="FF00FF"/>
                          </a:solidFill>
                        </a:rPr>
                        <a:t>Db_Name</a:t>
                      </a:r>
                      <a:r>
                        <a:rPr lang="en-US" sz="1800" dirty="0">
                          <a:solidFill>
                            <a:srgbClr val="808080"/>
                          </a:solidFill>
                        </a:rPr>
                        <a:t>&gt;</a:t>
                      </a:r>
                      <a:endParaRPr lang="en-US" sz="1800" dirty="0">
                        <a:solidFill>
                          <a:prstClr val="black"/>
                        </a:solidFill>
                      </a:endParaRPr>
                    </a:p>
                    <a:p>
                      <a:r>
                        <a:rPr lang="en-US" sz="1800" dirty="0">
                          <a:solidFill>
                            <a:srgbClr val="0000FF"/>
                          </a:solidFill>
                        </a:rPr>
                        <a:t>SET</a:t>
                      </a:r>
                      <a:r>
                        <a:rPr lang="en-US" sz="1800" dirty="0">
                          <a:solidFill>
                            <a:prstClr val="black"/>
                          </a:solidFill>
                        </a:rPr>
                        <a:t> DELAYED_DURABILITY </a:t>
                      </a:r>
                      <a:r>
                        <a:rPr lang="en-US" sz="1800" dirty="0">
                          <a:solidFill>
                            <a:srgbClr val="808080"/>
                          </a:solidFill>
                        </a:rPr>
                        <a:t>=</a:t>
                      </a:r>
                      <a:r>
                        <a:rPr lang="en-US" sz="1800" dirty="0">
                          <a:solidFill>
                            <a:prstClr val="black"/>
                          </a:solidFill>
                        </a:rPr>
                        <a:t> </a:t>
                      </a:r>
                      <a:r>
                        <a:rPr lang="en-US" sz="1800" dirty="0">
                          <a:solidFill>
                            <a:srgbClr val="808080"/>
                          </a:solidFill>
                        </a:rPr>
                        <a:t>{</a:t>
                      </a:r>
                      <a:r>
                        <a:rPr lang="en-US" sz="1800" dirty="0">
                          <a:solidFill>
                            <a:prstClr val="black"/>
                          </a:solidFill>
                        </a:rPr>
                        <a:t> </a:t>
                      </a:r>
                      <a:r>
                        <a:rPr lang="en-US" sz="1800" dirty="0">
                          <a:solidFill>
                            <a:srgbClr val="0000FF"/>
                          </a:solidFill>
                        </a:rPr>
                        <a:t>DISABLED </a:t>
                      </a:r>
                      <a:r>
                        <a:rPr lang="en-US" sz="1800" dirty="0">
                          <a:solidFill>
                            <a:srgbClr val="808080"/>
                          </a:solidFill>
                          <a:highlight>
                            <a:srgbClr val="FFFF00"/>
                          </a:highlight>
                        </a:rPr>
                        <a:t>(</a:t>
                      </a:r>
                      <a:r>
                        <a:rPr lang="en-US" sz="1800" dirty="0">
                          <a:solidFill>
                            <a:srgbClr val="0000FF"/>
                          </a:solidFill>
                          <a:highlight>
                            <a:srgbClr val="FFFF00"/>
                          </a:highlight>
                        </a:rPr>
                        <a:t>default</a:t>
                      </a:r>
                      <a:r>
                        <a:rPr lang="en-US" sz="1800" dirty="0">
                          <a:solidFill>
                            <a:srgbClr val="808080"/>
                          </a:solidFill>
                          <a:highlight>
                            <a:srgbClr val="FFFF00"/>
                          </a:highlight>
                        </a:rPr>
                        <a:t>)</a:t>
                      </a:r>
                      <a:r>
                        <a:rPr lang="en-US" sz="1800" dirty="0">
                          <a:solidFill>
                            <a:prstClr val="black"/>
                          </a:solidFill>
                          <a:highlight>
                            <a:srgbClr val="FFFF00"/>
                          </a:highlight>
                        </a:rPr>
                        <a:t> </a:t>
                      </a:r>
                      <a:r>
                        <a:rPr lang="en-US" sz="1800" dirty="0">
                          <a:solidFill>
                            <a:srgbClr val="808080"/>
                          </a:solidFill>
                        </a:rPr>
                        <a:t>|</a:t>
                      </a:r>
                      <a:r>
                        <a:rPr lang="en-US" sz="1800" dirty="0">
                          <a:solidFill>
                            <a:prstClr val="black"/>
                          </a:solidFill>
                        </a:rPr>
                        <a:t> ALLOWED </a:t>
                      </a:r>
                      <a:r>
                        <a:rPr lang="en-US" sz="1800" dirty="0">
                          <a:solidFill>
                            <a:srgbClr val="808080"/>
                          </a:solidFill>
                        </a:rPr>
                        <a:t>|</a:t>
                      </a:r>
                      <a:r>
                        <a:rPr lang="en-US" sz="1800" dirty="0">
                          <a:solidFill>
                            <a:prstClr val="black"/>
                          </a:solidFill>
                        </a:rPr>
                        <a:t> </a:t>
                      </a:r>
                      <a:r>
                        <a:rPr lang="en-US" sz="1800" dirty="0">
                          <a:solidFill>
                            <a:srgbClr val="0000FF"/>
                          </a:solidFill>
                        </a:rPr>
                        <a:t>FORCED</a:t>
                      </a:r>
                      <a:r>
                        <a:rPr lang="en-US" sz="1800" dirty="0">
                          <a:solidFill>
                            <a:prstClr val="black"/>
                          </a:solidFill>
                        </a:rPr>
                        <a:t> </a:t>
                      </a:r>
                      <a:r>
                        <a:rPr lang="en-US" sz="1800" dirty="0">
                          <a:solidFill>
                            <a:srgbClr val="808080"/>
                          </a:solidFill>
                        </a:rPr>
                        <a:t>}</a:t>
                      </a:r>
                      <a:endParaRPr lang="en-US" sz="1800" dirty="0">
                        <a:solidFill>
                          <a:schemeClr val="bg1"/>
                        </a:solidFill>
                      </a:endParaRPr>
                    </a:p>
                    <a:p>
                      <a:endParaRPr lang="en-US" dirty="0"/>
                    </a:p>
                  </a:txBody>
                  <a:tcPr/>
                </a:tc>
                <a:extLst>
                  <a:ext uri="{0D108BD9-81ED-4DB2-BD59-A6C34878D82A}">
                    <a16:rowId xmlns:a16="http://schemas.microsoft.com/office/drawing/2014/main" val="3642136932"/>
                  </a:ext>
                </a:extLst>
              </a:tr>
            </a:tbl>
          </a:graphicData>
        </a:graphic>
      </p:graphicFrame>
    </p:spTree>
    <p:extLst>
      <p:ext uri="{BB962C8B-B14F-4D97-AF65-F5344CB8AC3E}">
        <p14:creationId xmlns:p14="http://schemas.microsoft.com/office/powerpoint/2010/main" val="3748193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3569644191"/>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Snapshot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First Introduced in SQL Server 2005.</a:t>
            </a:r>
          </a:p>
          <a:p>
            <a:r>
              <a:rPr lang="en-US" dirty="0"/>
              <a:t>Uses Optimistic concurrency.</a:t>
            </a:r>
          </a:p>
          <a:p>
            <a:r>
              <a:rPr lang="en-US" dirty="0"/>
              <a:t>Managed using Row Versioning.</a:t>
            </a:r>
          </a:p>
          <a:p>
            <a:r>
              <a:rPr lang="en-US" dirty="0"/>
              <a:t>If ADR is not enabled, row versions are kept in tempdb.  </a:t>
            </a:r>
          </a:p>
        </p:txBody>
      </p:sp>
      <p:graphicFrame>
        <p:nvGraphicFramePr>
          <p:cNvPr id="5" name="Table 5">
            <a:extLst>
              <a:ext uri="{FF2B5EF4-FFF2-40B4-BE49-F238E27FC236}">
                <a16:creationId xmlns:a16="http://schemas.microsoft.com/office/drawing/2014/main" id="{9DA613A8-7843-4DC6-B449-9A9544E5201B}"/>
              </a:ext>
            </a:extLst>
          </p:cNvPr>
          <p:cNvGraphicFramePr>
            <a:graphicFrameLocks noGrp="1"/>
          </p:cNvGraphicFramePr>
          <p:nvPr>
            <p:extLst>
              <p:ext uri="{D42A27DB-BD31-4B8C-83A1-F6EECF244321}">
                <p14:modId xmlns:p14="http://schemas.microsoft.com/office/powerpoint/2010/main" val="3388277065"/>
              </p:ext>
            </p:extLst>
          </p:nvPr>
        </p:nvGraphicFramePr>
        <p:xfrm>
          <a:off x="876299" y="3308097"/>
          <a:ext cx="10439400" cy="2489200"/>
        </p:xfrm>
        <a:graphic>
          <a:graphicData uri="http://schemas.openxmlformats.org/drawingml/2006/table">
            <a:tbl>
              <a:tblPr firstRow="1" bandRow="1">
                <a:tableStyleId>{9DCAF9ED-07DC-4A11-8D7F-57B35C25682E}</a:tableStyleId>
              </a:tblPr>
              <a:tblGrid>
                <a:gridCol w="5334000">
                  <a:extLst>
                    <a:ext uri="{9D8B030D-6E8A-4147-A177-3AD203B41FA5}">
                      <a16:colId xmlns:a16="http://schemas.microsoft.com/office/drawing/2014/main" val="877317678"/>
                    </a:ext>
                  </a:extLst>
                </a:gridCol>
                <a:gridCol w="5105400">
                  <a:extLst>
                    <a:ext uri="{9D8B030D-6E8A-4147-A177-3AD203B41FA5}">
                      <a16:colId xmlns:a16="http://schemas.microsoft.com/office/drawing/2014/main" val="238533923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Committed Snapshot Isolation (RCSI)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Snapshot Isolation</a:t>
                      </a:r>
                    </a:p>
                  </a:txBody>
                  <a:tcPr/>
                </a:tc>
                <a:extLst>
                  <a:ext uri="{0D108BD9-81ED-4DB2-BD59-A6C34878D82A}">
                    <a16:rowId xmlns:a16="http://schemas.microsoft.com/office/drawing/2014/main" val="2835843747"/>
                  </a:ext>
                </a:extLst>
              </a:tr>
              <a:tr h="370840">
                <a:tc>
                  <a:txBody>
                    <a:bodyPr/>
                    <a:lstStyle/>
                    <a:p>
                      <a:r>
                        <a:rPr lang="en-US" dirty="0"/>
                        <a:t>Can be used with Distributed Transaction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be used with Distributed Transaction</a:t>
                      </a:r>
                    </a:p>
                  </a:txBody>
                  <a:tcPr/>
                </a:tc>
                <a:extLst>
                  <a:ext uri="{0D108BD9-81ED-4DB2-BD59-A6C34878D82A}">
                    <a16:rowId xmlns:a16="http://schemas.microsoft.com/office/drawing/2014/main" val="3273416727"/>
                  </a:ext>
                </a:extLst>
              </a:tr>
              <a:tr h="370840">
                <a:tc>
                  <a:txBody>
                    <a:bodyPr/>
                    <a:lstStyle/>
                    <a:p>
                      <a:r>
                        <a:rPr lang="en-US" dirty="0"/>
                        <a:t>No code changes required to manage conflicts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changes required to manage conflicts</a:t>
                      </a:r>
                    </a:p>
                  </a:txBody>
                  <a:tcPr/>
                </a:tc>
                <a:extLst>
                  <a:ext uri="{0D108BD9-81ED-4DB2-BD59-A6C34878D82A}">
                    <a16:rowId xmlns:a16="http://schemas.microsoft.com/office/drawing/2014/main" val="1264401534"/>
                  </a:ext>
                </a:extLst>
              </a:tr>
              <a:tr h="370840">
                <a:tc>
                  <a:txBody>
                    <a:bodyPr/>
                    <a:lstStyle/>
                    <a:p>
                      <a:r>
                        <a:rPr lang="en-US" dirty="0"/>
                        <a:t>Statement Level Consistency</a:t>
                      </a:r>
                    </a:p>
                  </a:txBody>
                  <a:tcPr/>
                </a:tc>
                <a:tc>
                  <a:txBody>
                    <a:bodyPr/>
                    <a:lstStyle/>
                    <a:p>
                      <a:r>
                        <a:rPr lang="en-US" dirty="0"/>
                        <a:t>Transaction-level consistency</a:t>
                      </a:r>
                    </a:p>
                  </a:txBody>
                  <a:tcPr/>
                </a:tc>
                <a:extLst>
                  <a:ext uri="{0D108BD9-81ED-4DB2-BD59-A6C34878D82A}">
                    <a16:rowId xmlns:a16="http://schemas.microsoft.com/office/drawing/2014/main" val="30003983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Writers still block other writers</a:t>
                      </a:r>
                    </a:p>
                  </a:txBody>
                  <a:tcPr/>
                </a:tc>
                <a:tc>
                  <a:txBody>
                    <a:bodyPr/>
                    <a:lstStyle/>
                    <a:p>
                      <a:r>
                        <a:rPr lang="en-US" dirty="0"/>
                        <a:t>Writers don’t block writers, only the first to commit wins, others must rollback/retry</a:t>
                      </a:r>
                    </a:p>
                  </a:txBody>
                  <a:tcPr/>
                </a:tc>
                <a:extLst>
                  <a:ext uri="{0D108BD9-81ED-4DB2-BD59-A6C34878D82A}">
                    <a16:rowId xmlns:a16="http://schemas.microsoft.com/office/drawing/2014/main" val="2433095227"/>
                  </a:ext>
                </a:extLst>
              </a:tr>
              <a:tr h="370840">
                <a:tc>
                  <a:txBody>
                    <a:bodyPr/>
                    <a:lstStyle/>
                    <a:p>
                      <a:r>
                        <a:rPr lang="en-US" dirty="0"/>
                        <a:t>No update conflict</a:t>
                      </a:r>
                    </a:p>
                  </a:txBody>
                  <a:tcPr/>
                </a:tc>
                <a:tc>
                  <a:txBody>
                    <a:bodyPr/>
                    <a:lstStyle/>
                    <a:p>
                      <a:r>
                        <a:rPr lang="en-US" dirty="0"/>
                        <a:t>Prone to update conflict</a:t>
                      </a:r>
                    </a:p>
                  </a:txBody>
                  <a:tcPr/>
                </a:tc>
                <a:extLst>
                  <a:ext uri="{0D108BD9-81ED-4DB2-BD59-A6C34878D82A}">
                    <a16:rowId xmlns:a16="http://schemas.microsoft.com/office/drawing/2014/main" val="1160263765"/>
                  </a:ext>
                </a:extLst>
              </a:tr>
            </a:tbl>
          </a:graphicData>
        </a:graphic>
      </p:graphicFrame>
    </p:spTree>
    <p:extLst>
      <p:ext uri="{BB962C8B-B14F-4D97-AF65-F5344CB8AC3E}">
        <p14:creationId xmlns:p14="http://schemas.microsoft.com/office/powerpoint/2010/main" val="1719616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Enabling row versioning-based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Read committed snapshot Isolation (RCSI)</a:t>
            </a:r>
          </a:p>
          <a:p>
            <a:pPr lvl="1"/>
            <a:r>
              <a:rPr lang="en-US" dirty="0">
                <a:solidFill>
                  <a:srgbClr val="0000FF"/>
                </a:solidFill>
              </a:rPr>
              <a:t>READ_COMMITTED_SNAPSHOT </a:t>
            </a:r>
            <a:r>
              <a:rPr lang="en-US" dirty="0"/>
              <a:t>database enabled plus READ Committed isolation level</a:t>
            </a:r>
          </a:p>
          <a:p>
            <a:pPr marL="310896" lvl="1" indent="0">
              <a:buNone/>
            </a:pPr>
            <a:r>
              <a:rPr lang="en-US" dirty="0">
                <a:solidFill>
                  <a:srgbClr val="0000FF"/>
                </a:solidFill>
              </a:rPr>
              <a:t>	</a:t>
            </a:r>
          </a:p>
          <a:p>
            <a:endParaRPr lang="en-US" dirty="0"/>
          </a:p>
          <a:p>
            <a:r>
              <a:rPr lang="en-US" dirty="0"/>
              <a:t>Snapshot Isolation</a:t>
            </a:r>
          </a:p>
          <a:p>
            <a:pPr lvl="1"/>
            <a:r>
              <a:rPr lang="en-US" dirty="0">
                <a:solidFill>
                  <a:srgbClr val="0000FF"/>
                </a:solidFill>
              </a:rPr>
              <a:t>ALLOW_SNAPSHOT_ISOLATION </a:t>
            </a:r>
            <a:r>
              <a:rPr lang="en-US" dirty="0"/>
              <a:t>database enabled plus SNAPSHOT isolation level</a:t>
            </a:r>
          </a:p>
          <a:p>
            <a:pPr lvl="1"/>
            <a:endParaRPr lang="en-US" dirty="0"/>
          </a:p>
          <a:p>
            <a:endParaRPr lang="en-US" dirty="0"/>
          </a:p>
          <a:p>
            <a:r>
              <a:rPr lang="en-US" dirty="0"/>
              <a:t>Prevents readers from blocking writers</a:t>
            </a:r>
          </a:p>
          <a:p>
            <a:r>
              <a:rPr lang="en-US" dirty="0"/>
              <a:t>Uses TempDB and avoids placing shared Locks</a:t>
            </a:r>
          </a:p>
          <a:p>
            <a:endParaRPr lang="en-US" dirty="0"/>
          </a:p>
        </p:txBody>
      </p:sp>
      <p:sp>
        <p:nvSpPr>
          <p:cNvPr id="5" name="Rectangle 4">
            <a:extLst>
              <a:ext uri="{FF2B5EF4-FFF2-40B4-BE49-F238E27FC236}">
                <a16:creationId xmlns:a16="http://schemas.microsoft.com/office/drawing/2014/main" id="{4831BAD6-CAE7-4221-8847-4304D1EBE9E6}"/>
              </a:ext>
            </a:extLst>
          </p:cNvPr>
          <p:cNvSpPr/>
          <p:nvPr/>
        </p:nvSpPr>
        <p:spPr>
          <a:xfrm>
            <a:off x="1371600" y="2362200"/>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READ_COMMITTED_SNAPSHOT ON</a:t>
            </a:r>
            <a:endParaRPr lang="en-US" sz="1800"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7D7EC3E6-1573-4358-B3F6-0E5035F89CC0}"/>
              </a:ext>
            </a:extLst>
          </p:cNvPr>
          <p:cNvSpPr/>
          <p:nvPr/>
        </p:nvSpPr>
        <p:spPr>
          <a:xfrm>
            <a:off x="1371600" y="4021846"/>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ALLOW_SNAPSHOT_ISOLATION ON</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664874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br>
              <a:rPr lang="en-US" dirty="0"/>
            </a:br>
            <a:endParaRPr lang="en-US" dirty="0"/>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pPr lvl="1"/>
            <a:r>
              <a:rPr lang="en-US" sz="2400" b="1" dirty="0"/>
              <a:t>Key range locking</a:t>
            </a:r>
          </a:p>
          <a:p>
            <a:pPr lvl="1"/>
            <a:r>
              <a:rPr lang="en-US" sz="2400" dirty="0"/>
              <a:t>Using </a:t>
            </a:r>
            <a:r>
              <a:rPr lang="en-US" sz="2400" dirty="0">
                <a:solidFill>
                  <a:srgbClr val="00B050"/>
                </a:solidFill>
              </a:rPr>
              <a:t>sys.dm_tran_locks </a:t>
            </a:r>
            <a:r>
              <a:rPr lang="en-US" sz="2400" dirty="0"/>
              <a:t>to understand the impact of Locked resources and duration according to Isolation Level</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SQL Server Isolation Levels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Illustrate how snapshot isolation level effect blocking and locking</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2735236"/>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8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Transactions</a:t>
            </a:r>
          </a:p>
          <a:p>
            <a:r>
              <a:rPr lang="en-US" dirty="0"/>
              <a:t>Lesson 2: SQL Server Isolation Levels</a:t>
            </a:r>
          </a:p>
          <a:p>
            <a:r>
              <a:rPr lang="en-US" dirty="0"/>
              <a:t>Lesson 3: SQL Server Locking</a:t>
            </a:r>
          </a:p>
          <a:p>
            <a:r>
              <a:rPr lang="en-US" dirty="0"/>
              <a:t>Lesson 4: Troubleshooting Concurrency Performance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Locking</a:t>
            </a:r>
          </a:p>
        </p:txBody>
      </p:sp>
    </p:spTree>
    <p:extLst>
      <p:ext uri="{BB962C8B-B14F-4D97-AF65-F5344CB8AC3E}">
        <p14:creationId xmlns:p14="http://schemas.microsoft.com/office/powerpoint/2010/main" val="57495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locking concepts.</a:t>
            </a:r>
          </a:p>
          <a:p>
            <a:r>
              <a:rPr lang="en-US" dirty="0"/>
              <a:t>Understand lock Modes and lock compatibility.</a:t>
            </a:r>
          </a:p>
          <a:p>
            <a:r>
              <a:rPr lang="en-US" dirty="0"/>
              <a:t>How SQL server choose granularity.</a:t>
            </a:r>
          </a:p>
          <a:p>
            <a:r>
              <a:rPr lang="en-US" dirty="0"/>
              <a:t>Learn how SQL server escalate locks.</a:t>
            </a:r>
          </a:p>
          <a:p>
            <a:r>
              <a:rPr lang="en-US" dirty="0"/>
              <a:t>What are lock Hints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675" y="1059507"/>
            <a:ext cx="11653523" cy="3545586"/>
          </a:xfrm>
        </p:spPr>
        <p:txBody>
          <a:bodyPr/>
          <a:lstStyle/>
          <a:p>
            <a:r>
              <a:rPr lang="en-US" sz="2600" dirty="0">
                <a:solidFill>
                  <a:schemeClr val="tx1"/>
                </a:solidFill>
              </a:rPr>
              <a:t>Many items can be locked in SQL Server</a:t>
            </a:r>
          </a:p>
          <a:p>
            <a:pPr lvl="1"/>
            <a:r>
              <a:rPr lang="en-US" sz="2600" dirty="0">
                <a:solidFill>
                  <a:schemeClr val="tx1"/>
                </a:solidFill>
                <a:latin typeface="+mj-lt"/>
              </a:rPr>
              <a:t>Databases</a:t>
            </a:r>
          </a:p>
          <a:p>
            <a:pPr lvl="1"/>
            <a:r>
              <a:rPr lang="en-US" sz="2600" dirty="0">
                <a:solidFill>
                  <a:schemeClr val="tx1"/>
                </a:solidFill>
                <a:latin typeface="+mj-lt"/>
              </a:rPr>
              <a:t>Schema</a:t>
            </a:r>
          </a:p>
          <a:p>
            <a:pPr lvl="1"/>
            <a:r>
              <a:rPr lang="en-US" sz="2600" dirty="0">
                <a:solidFill>
                  <a:schemeClr val="tx1"/>
                </a:solidFill>
                <a:latin typeface="+mj-lt"/>
              </a:rPr>
              <a:t>Objects</a:t>
            </a:r>
          </a:p>
          <a:p>
            <a:r>
              <a:rPr lang="en-US" sz="2600" dirty="0">
                <a:solidFill>
                  <a:schemeClr val="tx1"/>
                </a:solidFill>
              </a:rPr>
              <a:t>Some objects can be locked at different levels of granularity</a:t>
            </a:r>
          </a:p>
          <a:p>
            <a:r>
              <a:rPr lang="en-US" sz="2600" dirty="0">
                <a:solidFill>
                  <a:schemeClr val="tx1"/>
                </a:solidFill>
              </a:rPr>
              <a:t>SQL Server will automatically choose the granularity of the lock based on the estimated cost</a:t>
            </a:r>
          </a:p>
          <a:p>
            <a:r>
              <a:rPr lang="en-US" sz="2600" dirty="0">
                <a:solidFill>
                  <a:schemeClr val="tx1"/>
                </a:solidFill>
              </a:rPr>
              <a:t>Multiple levels of granularity are grouped into a lock hierarchy</a:t>
            </a:r>
          </a:p>
        </p:txBody>
      </p:sp>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Multi-Granular Locking</a:t>
            </a:r>
          </a:p>
        </p:txBody>
      </p:sp>
      <p:grpSp>
        <p:nvGrpSpPr>
          <p:cNvPr id="16" name="Group 15"/>
          <p:cNvGrpSpPr/>
          <p:nvPr/>
        </p:nvGrpSpPr>
        <p:grpSpPr>
          <a:xfrm>
            <a:off x="2725082" y="4605093"/>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508814015"/>
              </p:ext>
            </p:extLst>
          </p:nvPr>
        </p:nvGraphicFramePr>
        <p:xfrm>
          <a:off x="593932" y="925173"/>
          <a:ext cx="11329988" cy="5308832"/>
        </p:xfrm>
        <a:graphic>
          <a:graphicData uri="http://schemas.openxmlformats.org/drawingml/2006/table">
            <a:tbl>
              <a:tblPr>
                <a:tableStyleId>{91EBBBCC-DAD2-459C-BE2E-F6DE35CF9A28}</a:tableStyleId>
              </a:tblPr>
              <a:tblGrid>
                <a:gridCol w="3688233">
                  <a:extLst>
                    <a:ext uri="{9D8B030D-6E8A-4147-A177-3AD203B41FA5}">
                      <a16:colId xmlns:a16="http://schemas.microsoft.com/office/drawing/2014/main" val="551438999"/>
                    </a:ext>
                  </a:extLst>
                </a:gridCol>
                <a:gridCol w="7641755">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RID</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 row identifier used to lock a single row within a heap.</a:t>
                      </a:r>
                    </a:p>
                  </a:txBody>
                  <a:tcPr marL="18492" marR="18492" marT="9246" marB="9246">
                    <a:solidFill>
                      <a:srgbClr val="CBD6EF"/>
                    </a:solidFill>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row lock within an index used to protect key ranges in serializable transactions.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PAGE</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An 8-kilobyte (KB) page in a database, such as data or index pages.</a:t>
                      </a:r>
                    </a:p>
                  </a:txBody>
                  <a:tcPr marL="18492" marR="18492" marT="9246" marB="9246">
                    <a:solidFill>
                      <a:srgbClr val="CBD6EF"/>
                    </a:solidFill>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a:effectLst/>
                        </a:rPr>
                        <a:t>The entire table, including all data and indexes.</a:t>
                      </a:r>
                      <a:endParaRPr lang="en-US" sz="2000" b="0" i="0" u="none" strike="noStrike">
                        <a:effectLst/>
                        <a:latin typeface="Arial" panose="020B0604020202020204" pitchFamily="34" charset="0"/>
                      </a:endParaRPr>
                    </a:p>
                  </a:txBody>
                  <a:tcPr marL="18492" marR="18492" marT="9246" marB="9246"/>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solidFill>
                      <a:srgbClr val="DBE3F1"/>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solidFill>
                      <a:srgbClr val="DBE3F1"/>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268080" y="201099"/>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 Duration</a:t>
            </a:r>
          </a:p>
        </p:txBody>
      </p:sp>
      <p:graphicFrame>
        <p:nvGraphicFramePr>
          <p:cNvPr id="6" name="Table 5"/>
          <p:cNvGraphicFramePr>
            <a:graphicFrameLocks noGrp="1"/>
          </p:cNvGraphicFramePr>
          <p:nvPr>
            <p:extLst>
              <p:ext uri="{D42A27DB-BD31-4B8C-83A1-F6EECF244321}">
                <p14:modId xmlns:p14="http://schemas.microsoft.com/office/powerpoint/2010/main" val="3010730985"/>
              </p:ext>
            </p:extLst>
          </p:nvPr>
        </p:nvGraphicFramePr>
        <p:xfrm>
          <a:off x="979560" y="1451885"/>
          <a:ext cx="10232879" cy="4229824"/>
        </p:xfrm>
        <a:graphic>
          <a:graphicData uri="http://schemas.openxmlformats.org/drawingml/2006/table">
            <a:tbl>
              <a:tblPr firstRow="1"/>
              <a:tblGrid>
                <a:gridCol w="1136987">
                  <a:extLst>
                    <a:ext uri="{9D8B030D-6E8A-4147-A177-3AD203B41FA5}">
                      <a16:colId xmlns:a16="http://schemas.microsoft.com/office/drawing/2014/main" val="20000"/>
                    </a:ext>
                  </a:extLst>
                </a:gridCol>
                <a:gridCol w="2273973">
                  <a:extLst>
                    <a:ext uri="{9D8B030D-6E8A-4147-A177-3AD203B41FA5}">
                      <a16:colId xmlns:a16="http://schemas.microsoft.com/office/drawing/2014/main" val="20001"/>
                    </a:ext>
                  </a:extLst>
                </a:gridCol>
                <a:gridCol w="2273973">
                  <a:extLst>
                    <a:ext uri="{9D8B030D-6E8A-4147-A177-3AD203B41FA5}">
                      <a16:colId xmlns:a16="http://schemas.microsoft.com/office/drawing/2014/main" val="20002"/>
                    </a:ext>
                  </a:extLst>
                </a:gridCol>
                <a:gridCol w="2273973">
                  <a:extLst>
                    <a:ext uri="{9D8B030D-6E8A-4147-A177-3AD203B41FA5}">
                      <a16:colId xmlns:a16="http://schemas.microsoft.com/office/drawing/2014/main" val="2033690424"/>
                    </a:ext>
                  </a:extLst>
                </a:gridCol>
                <a:gridCol w="2273973">
                  <a:extLst>
                    <a:ext uri="{9D8B030D-6E8A-4147-A177-3AD203B41FA5}">
                      <a16:colId xmlns:a16="http://schemas.microsoft.com/office/drawing/2014/main" val="20003"/>
                    </a:ext>
                  </a:extLst>
                </a:gridCol>
              </a:tblGrid>
              <a:tr h="640590">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Mode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Read Committed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Repeatable Read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Serializable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Snapshot</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98574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Shared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N/A</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75181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Update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a:t>
                      </a:r>
                      <a:r>
                        <a:rPr lang="en-US" sz="1600" u="none" strike="noStrike" baseline="0" dirty="0">
                          <a:effectLst/>
                          <a:latin typeface="Segoe UI" panose="020B0502040204020203" pitchFamily="34" charset="0"/>
                          <a:cs typeface="Segoe UI" panose="020B0502040204020203" pitchFamily="34" charset="0"/>
                        </a:rPr>
                        <a:t> </a:t>
                      </a:r>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5167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47103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3348469366"/>
              </p:ext>
            </p:extLst>
          </p:nvPr>
        </p:nvGraphicFramePr>
        <p:xfrm>
          <a:off x="448213" y="957420"/>
          <a:ext cx="10900525" cy="5235556"/>
        </p:xfrm>
        <a:graphic>
          <a:graphicData uri="http://schemas.openxmlformats.org/drawingml/2006/table">
            <a:tbl>
              <a:tblPr firstRow="1" bandRow="1"/>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991676885"/>
              </p:ext>
            </p:extLst>
          </p:nvPr>
        </p:nvGraphicFramePr>
        <p:xfrm>
          <a:off x="448213" y="957421"/>
          <a:ext cx="10900526" cy="5494328"/>
        </p:xfrm>
        <a:graphic>
          <a:graphicData uri="http://schemas.openxmlformats.org/drawingml/2006/table">
            <a:tbl>
              <a:tblPr firstRow="1" bandRow="1"/>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2418954045"/>
              </p:ext>
            </p:extLst>
          </p:nvPr>
        </p:nvGraphicFramePr>
        <p:xfrm>
          <a:off x="655638" y="1408113"/>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sp>
        <p:nvSpPr>
          <p:cNvPr id="2" name="Text Placeholder 1"/>
          <p:cNvSpPr>
            <a:spLocks noGrp="1"/>
          </p:cNvSpPr>
          <p:nvPr>
            <p:ph type="body" sz="quarter" idx="10"/>
          </p:nvPr>
        </p:nvSpPr>
        <p:spPr>
          <a:xfrm>
            <a:off x="732471" y="2077769"/>
            <a:ext cx="3436294" cy="3318989"/>
          </a:xfrm>
        </p:spPr>
        <p:txBody>
          <a:bodyPr/>
          <a:lstStyle/>
          <a:p>
            <a:r>
              <a:rPr lang="en-US" sz="3137" dirty="0">
                <a:latin typeface="Segoe UI Light" panose="020B0502040204020203" pitchFamily="34" charset="0"/>
                <a:cs typeface="Segoe UI Light" panose="020B0502040204020203" pitchFamily="34" charset="0"/>
              </a:rPr>
              <a:t>To acquire a fine granular lock, you must acquire intent locks on all the higher levels in the hierarchy</a:t>
            </a:r>
          </a:p>
          <a:p>
            <a:endParaRPr lang="en-US" sz="3137"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3835244152"/>
              </p:ext>
            </p:extLst>
          </p:nvPr>
        </p:nvGraphicFramePr>
        <p:xfrm>
          <a:off x="889074" y="1411587"/>
          <a:ext cx="9860670" cy="4583214"/>
        </p:xfrm>
        <a:graphic>
          <a:graphicData uri="http://schemas.openxmlformats.org/drawingml/2006/table">
            <a:tbl>
              <a:tblPr firstRow="1" bandRow="1"/>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Existing Granted Mode</a:t>
                      </a: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chemeClr val="bg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is a transaction and </a:t>
            </a:r>
            <a:r>
              <a:rPr lang="en-US" dirty="0">
                <a:latin typeface="Segoe UI" panose="020B0502040204020203" pitchFamily="34" charset="0"/>
              </a:rPr>
              <a:t>its </a:t>
            </a:r>
            <a:r>
              <a:rPr lang="en-US" dirty="0"/>
              <a:t>types.</a:t>
            </a:r>
          </a:p>
          <a:p>
            <a:r>
              <a:rPr lang="en-US" dirty="0"/>
              <a:t>Recommendations for using transactions.</a:t>
            </a:r>
          </a:p>
          <a:p>
            <a:r>
              <a:rPr lang="en-US" dirty="0"/>
              <a:t>Monitor current transactions in SQL Server.</a:t>
            </a:r>
          </a:p>
          <a:p>
            <a:r>
              <a:rPr lang="en-US" dirty="0"/>
              <a:t>Describe the concurrency and concurrency types.</a:t>
            </a:r>
          </a:p>
          <a:p>
            <a:r>
              <a:rPr lang="en-US" dirty="0"/>
              <a:t>Blocking and Deadlocking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89889767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178035985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marL="0" indent="0">
              <a:buNone/>
            </a:pPr>
            <a:r>
              <a:rPr lang="en-US" dirty="0"/>
              <a:t>Lock manager attempts to replace many row or page locks with a single table-level lock.</a:t>
            </a:r>
          </a:p>
          <a:p>
            <a:pPr lvl="1"/>
            <a:r>
              <a:rPr lang="en-US" dirty="0"/>
              <a:t>One Table lock is faster and easier to manage than thousands of Row locks.</a:t>
            </a:r>
          </a:p>
          <a:p>
            <a:pPr lvl="1"/>
            <a:r>
              <a:rPr lang="en-US" dirty="0"/>
              <a:t>One Table lock requires less memory than many Row Locks.</a:t>
            </a:r>
          </a:p>
          <a:p>
            <a:pPr marL="0" indent="0">
              <a:buNone/>
            </a:pPr>
            <a:r>
              <a:rPr lang="en-US" dirty="0"/>
              <a:t>It never converts row locks to page locks.</a:t>
            </a:r>
          </a:p>
          <a:p>
            <a:pPr marL="0" indent="0">
              <a:buNone/>
            </a:pPr>
            <a:r>
              <a:rPr lang="en-US" dirty="0"/>
              <a:t>Lock de-escalation never occurs.</a:t>
            </a:r>
          </a:p>
          <a:p>
            <a:pPr marL="0" indent="0">
              <a:buNone/>
            </a:pPr>
            <a:r>
              <a:rPr lang="en-US" dirty="0"/>
              <a:t>Lock Escalation behavior can be controlled.</a:t>
            </a:r>
          </a:p>
          <a:p>
            <a:endParaRPr lang="en-US" dirty="0"/>
          </a:p>
          <a:p>
            <a:endParaRPr lang="en-US" dirty="0"/>
          </a:p>
          <a:p>
            <a:pPr marL="0" indent="0">
              <a:buNone/>
            </a:pPr>
            <a:endParaRPr lang="en-US" dirty="0"/>
          </a:p>
          <a:p>
            <a:pPr marL="0" indent="0">
              <a:buNone/>
            </a:pPr>
            <a:r>
              <a:rPr lang="en-US" dirty="0"/>
              <a:t>Syntax:</a:t>
            </a:r>
          </a:p>
          <a:p>
            <a:endParaRPr lang="en-US" dirty="0"/>
          </a:p>
        </p:txBody>
      </p:sp>
      <p:sp>
        <p:nvSpPr>
          <p:cNvPr id="5" name="Rectangle 4">
            <a:extLst>
              <a:ext uri="{FF2B5EF4-FFF2-40B4-BE49-F238E27FC236}">
                <a16:creationId xmlns:a16="http://schemas.microsoft.com/office/drawing/2014/main" id="{7C684229-8F9E-4FE4-BEB3-C74B8A73A42F}"/>
              </a:ext>
            </a:extLst>
          </p:cNvPr>
          <p:cNvSpPr/>
          <p:nvPr/>
        </p:nvSpPr>
        <p:spPr>
          <a:xfrm>
            <a:off x="655636" y="6071617"/>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graphicFrame>
        <p:nvGraphicFramePr>
          <p:cNvPr id="6" name="Table 6">
            <a:extLst>
              <a:ext uri="{FF2B5EF4-FFF2-40B4-BE49-F238E27FC236}">
                <a16:creationId xmlns:a16="http://schemas.microsoft.com/office/drawing/2014/main" id="{E626F32D-55D9-46C8-B921-8D7923DE8C88}"/>
              </a:ext>
            </a:extLst>
          </p:cNvPr>
          <p:cNvGraphicFramePr>
            <a:graphicFrameLocks noGrp="1"/>
          </p:cNvGraphicFramePr>
          <p:nvPr>
            <p:extLst>
              <p:ext uri="{D42A27DB-BD31-4B8C-83A1-F6EECF244321}">
                <p14:modId xmlns:p14="http://schemas.microsoft.com/office/powerpoint/2010/main" val="1473988611"/>
              </p:ext>
            </p:extLst>
          </p:nvPr>
        </p:nvGraphicFramePr>
        <p:xfrm>
          <a:off x="1073285" y="4439368"/>
          <a:ext cx="10363200" cy="1005840"/>
        </p:xfrm>
        <a:graphic>
          <a:graphicData uri="http://schemas.openxmlformats.org/drawingml/2006/table">
            <a:tbl>
              <a:tblPr firstRow="1" bandRow="1">
                <a:tableStyleId>{9DCAF9ED-07DC-4A11-8D7F-57B35C25682E}</a:tableStyleId>
              </a:tblPr>
              <a:tblGrid>
                <a:gridCol w="5105400">
                  <a:extLst>
                    <a:ext uri="{9D8B030D-6E8A-4147-A177-3AD203B41FA5}">
                      <a16:colId xmlns:a16="http://schemas.microsoft.com/office/drawing/2014/main" val="4232920175"/>
                    </a:ext>
                  </a:extLst>
                </a:gridCol>
                <a:gridCol w="5257800">
                  <a:extLst>
                    <a:ext uri="{9D8B030D-6E8A-4147-A177-3AD203B41FA5}">
                      <a16:colId xmlns:a16="http://schemas.microsoft.com/office/drawing/2014/main" val="330103553"/>
                    </a:ext>
                  </a:extLst>
                </a:gridCol>
              </a:tblGrid>
              <a:tr h="0">
                <a:tc>
                  <a:txBody>
                    <a:bodyPr/>
                    <a:lstStyle/>
                    <a:p>
                      <a:r>
                        <a:rPr lang="en-US" dirty="0"/>
                        <a:t>Server Level</a:t>
                      </a:r>
                    </a:p>
                  </a:txBody>
                  <a:tcPr/>
                </a:tc>
                <a:tc>
                  <a:txBody>
                    <a:bodyPr/>
                    <a:lstStyle/>
                    <a:p>
                      <a:r>
                        <a:rPr lang="en-US" dirty="0"/>
                        <a:t>Table Level</a:t>
                      </a:r>
                    </a:p>
                  </a:txBody>
                  <a:tcPr/>
                </a:tc>
                <a:extLst>
                  <a:ext uri="{0D108BD9-81ED-4DB2-BD59-A6C34878D82A}">
                    <a16:rowId xmlns:a16="http://schemas.microsoft.com/office/drawing/2014/main" val="1295780702"/>
                  </a:ext>
                </a:extLst>
              </a:tr>
              <a:tr h="370840">
                <a:tc>
                  <a:txBody>
                    <a:bodyPr/>
                    <a:lstStyle/>
                    <a:p>
                      <a:r>
                        <a:rPr lang="en-US" dirty="0"/>
                        <a:t>Trace Flag 1211</a:t>
                      </a:r>
                    </a:p>
                    <a:p>
                      <a:r>
                        <a:rPr lang="en-US" sz="1800" dirty="0"/>
                        <a:t>Disables lock escalation due to memory pressure</a:t>
                      </a:r>
                      <a:endParaRPr lang="en-US" dirty="0"/>
                    </a:p>
                  </a:txBody>
                  <a:tcPr/>
                </a:tc>
                <a:tc>
                  <a:txBody>
                    <a:bodyPr/>
                    <a:lstStyle/>
                    <a:p>
                      <a:pPr marL="0" algn="l" defTabSz="914400" rtl="0" eaLnBrk="1" latinLnBrk="0" hangingPunct="1"/>
                      <a:r>
                        <a:rPr lang="en-US" sz="1800" kern="1200" dirty="0">
                          <a:solidFill>
                            <a:schemeClr val="dk1"/>
                          </a:solidFill>
                        </a:rPr>
                        <a:t>AUTO | TABLE (Default) | DISABLE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47036140"/>
                  </a:ext>
                </a:extLst>
              </a:tr>
            </a:tbl>
          </a:graphicData>
        </a:graphic>
      </p:graphicFrame>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extLst>
              <p:ext uri="{D42A27DB-BD31-4B8C-83A1-F6EECF244321}">
                <p14:modId xmlns:p14="http://schemas.microsoft.com/office/powerpoint/2010/main" val="1794816191"/>
              </p:ext>
            </p:extLst>
          </p:nvPr>
        </p:nvGraphicFramePr>
        <p:xfrm>
          <a:off x="1228436" y="3464352"/>
          <a:ext cx="9144000" cy="2763412"/>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Tree>
    <p:extLst>
      <p:ext uri="{BB962C8B-B14F-4D97-AF65-F5344CB8AC3E}">
        <p14:creationId xmlns:p14="http://schemas.microsoft.com/office/powerpoint/2010/main" val="665599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wrap="square" anchor="t">
            <a:normAutofit/>
          </a:bodyPr>
          <a:lstStyle/>
          <a:p>
            <a:r>
              <a:rPr lang="en-US"/>
              <a:t>Notable Waits</a:t>
            </a:r>
          </a:p>
        </p:txBody>
      </p:sp>
      <p:graphicFrame>
        <p:nvGraphicFramePr>
          <p:cNvPr id="6" name="Content Placeholder 5">
            <a:extLst>
              <a:ext uri="{FF2B5EF4-FFF2-40B4-BE49-F238E27FC236}">
                <a16:creationId xmlns:a16="http://schemas.microsoft.com/office/drawing/2014/main" id="{B7571160-A6EA-4663-ACC9-269EEAFBEA6D}"/>
              </a:ext>
            </a:extLst>
          </p:cNvPr>
          <p:cNvGraphicFramePr>
            <a:graphicFrameLocks noGrp="1"/>
          </p:cNvGraphicFramePr>
          <p:nvPr>
            <p:ph sz="quarter" idx="13"/>
            <p:extLst>
              <p:ext uri="{D42A27DB-BD31-4B8C-83A1-F6EECF244321}">
                <p14:modId xmlns:p14="http://schemas.microsoft.com/office/powerpoint/2010/main" val="2381025542"/>
              </p:ext>
            </p:extLst>
          </p:nvPr>
        </p:nvGraphicFramePr>
        <p:xfrm>
          <a:off x="655638" y="968188"/>
          <a:ext cx="10880726" cy="5569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686407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638" y="2974848"/>
            <a:ext cx="4352925" cy="2643188"/>
          </a:xfrm>
        </p:spPr>
        <p:txBody>
          <a:bodyPr/>
          <a:lstStyle/>
          <a:p>
            <a:r>
              <a:rPr lang="en-US" b="1" dirty="0"/>
              <a:t>SQL Server Multi-granular locking</a:t>
            </a:r>
          </a:p>
          <a:p>
            <a:pPr marL="342900" indent="-342900">
              <a:buFont typeface="Arial" panose="020B0604020202020204" pitchFamily="34" charset="0"/>
              <a:buChar char="•"/>
            </a:pPr>
            <a:r>
              <a:rPr lang="en-US" dirty="0"/>
              <a:t>Using DMVs to obtain lock information</a:t>
            </a:r>
          </a:p>
          <a:p>
            <a:pPr marL="342900" indent="-342900">
              <a:buFont typeface="Arial" panose="020B0604020202020204" pitchFamily="34" charset="0"/>
              <a:buChar char="•"/>
            </a:pPr>
            <a:r>
              <a:rPr lang="en-US" dirty="0"/>
              <a:t>Using Extended Events to capture Lock Escalation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3410018"/>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698162" cy="604798"/>
          </a:xfrm>
        </p:spPr>
        <p:txBody>
          <a:bodyPr/>
          <a:lstStyle/>
          <a:p>
            <a:r>
              <a:rPr lang="fr-FR" dirty="0"/>
              <a:t>Lesson 4: Troubleshooting Concurrency Performance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blocking concepts.</a:t>
            </a:r>
          </a:p>
          <a:p>
            <a:r>
              <a:rPr lang="en-US" dirty="0"/>
              <a:t>Troubleshoot blocking problems.</a:t>
            </a:r>
          </a:p>
          <a:p>
            <a:r>
              <a:rPr lang="en-US" dirty="0"/>
              <a:t>Explain deadlock concepts.</a:t>
            </a:r>
          </a:p>
          <a:p>
            <a:r>
              <a:rPr lang="en-US" dirty="0"/>
              <a:t>Monitor, analyze and resolve deadlock occurrences.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Blocking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Blocking is an unavoidable characteristic of any RDBMS with lock-based concurrency.</a:t>
            </a:r>
          </a:p>
          <a:p>
            <a:endParaRPr lang="en-US" dirty="0"/>
          </a:p>
        </p:txBody>
      </p:sp>
      <p:graphicFrame>
        <p:nvGraphicFramePr>
          <p:cNvPr id="5" name="Content Placeholder 4">
            <a:extLst>
              <a:ext uri="{FF2B5EF4-FFF2-40B4-BE49-F238E27FC236}">
                <a16:creationId xmlns:a16="http://schemas.microsoft.com/office/drawing/2014/main" id="{394F3E58-5465-452F-B8FC-E2E1075F7D8D}"/>
              </a:ext>
            </a:extLst>
          </p:cNvPr>
          <p:cNvGraphicFramePr>
            <a:graphicFrameLocks noGrp="1"/>
          </p:cNvGraphicFramePr>
          <p:nvPr>
            <p:ph sz="quarter" idx="13"/>
            <p:extLst>
              <p:ext uri="{D42A27DB-BD31-4B8C-83A1-F6EECF244321}">
                <p14:modId xmlns:p14="http://schemas.microsoft.com/office/powerpoint/2010/main" val="303050009"/>
              </p:ext>
            </p:extLst>
          </p:nvPr>
        </p:nvGraphicFramePr>
        <p:xfrm>
          <a:off x="655637" y="3739074"/>
          <a:ext cx="10880725" cy="234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5" name="Group 44">
            <a:extLst>
              <a:ext uri="{FF2B5EF4-FFF2-40B4-BE49-F238E27FC236}">
                <a16:creationId xmlns:a16="http://schemas.microsoft.com/office/drawing/2014/main" id="{DF9E5182-29AC-4D14-9584-C5A81C4F780A}"/>
              </a:ext>
            </a:extLst>
          </p:cNvPr>
          <p:cNvGrpSpPr/>
          <p:nvPr/>
        </p:nvGrpSpPr>
        <p:grpSpPr>
          <a:xfrm>
            <a:off x="3766016" y="1600200"/>
            <a:ext cx="4659965" cy="1828800"/>
            <a:chOff x="3048000" y="1405882"/>
            <a:chExt cx="4659965" cy="1828800"/>
          </a:xfrm>
        </p:grpSpPr>
        <p:pic>
          <p:nvPicPr>
            <p:cNvPr id="10" name="Graphic 9" descr="Table">
              <a:extLst>
                <a:ext uri="{FF2B5EF4-FFF2-40B4-BE49-F238E27FC236}">
                  <a16:creationId xmlns:a16="http://schemas.microsoft.com/office/drawing/2014/main" id="{5BFF3204-DBB8-4FBA-BA32-63D897AAB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1365" y="1405882"/>
              <a:ext cx="1828800" cy="1251195"/>
            </a:xfrm>
            <a:prstGeom prst="rect">
              <a:avLst/>
            </a:prstGeom>
          </p:spPr>
        </p:pic>
        <p:sp>
          <p:nvSpPr>
            <p:cNvPr id="36" name="TextBox 35">
              <a:extLst>
                <a:ext uri="{FF2B5EF4-FFF2-40B4-BE49-F238E27FC236}">
                  <a16:creationId xmlns:a16="http://schemas.microsoft.com/office/drawing/2014/main" id="{5FCA33A1-E882-41C9-AE93-1961A04803A7}"/>
                </a:ext>
              </a:extLst>
            </p:cNvPr>
            <p:cNvSpPr txBox="1"/>
            <p:nvPr/>
          </p:nvSpPr>
          <p:spPr>
            <a:xfrm>
              <a:off x="4690925" y="1488341"/>
              <a:ext cx="1309679" cy="15284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EMPLOYEE Table</a:t>
              </a:r>
            </a:p>
          </p:txBody>
        </p:sp>
        <p:grpSp>
          <p:nvGrpSpPr>
            <p:cNvPr id="41" name="Group 40">
              <a:extLst>
                <a:ext uri="{FF2B5EF4-FFF2-40B4-BE49-F238E27FC236}">
                  <a16:creationId xmlns:a16="http://schemas.microsoft.com/office/drawing/2014/main" id="{6B12BFB4-DCE2-4704-93E2-E71FDD09B6B7}"/>
                </a:ext>
              </a:extLst>
            </p:cNvPr>
            <p:cNvGrpSpPr/>
            <p:nvPr/>
          </p:nvGrpSpPr>
          <p:grpSpPr>
            <a:xfrm>
              <a:off x="3048000" y="1501695"/>
              <a:ext cx="4659965" cy="1732987"/>
              <a:chOff x="2883835" y="3352801"/>
              <a:chExt cx="4659965" cy="2093772"/>
            </a:xfrm>
          </p:grpSpPr>
          <p:pic>
            <p:nvPicPr>
              <p:cNvPr id="6" name="Picture 5">
                <a:extLst>
                  <a:ext uri="{FF2B5EF4-FFF2-40B4-BE49-F238E27FC236}">
                    <a16:creationId xmlns:a16="http://schemas.microsoft.com/office/drawing/2014/main" id="{25062EBC-1C30-4A26-8B26-D05DB6527B32}"/>
                  </a:ext>
                </a:extLst>
              </p:cNvPr>
              <p:cNvPicPr>
                <a:picLocks noChangeAspect="1"/>
              </p:cNvPicPr>
              <p:nvPr/>
            </p:nvPicPr>
            <p:blipFill>
              <a:blip r:embed="rId10"/>
              <a:stretch>
                <a:fillRect/>
              </a:stretch>
            </p:blipFill>
            <p:spPr>
              <a:xfrm>
                <a:off x="2883835" y="4463096"/>
                <a:ext cx="885825" cy="942975"/>
              </a:xfrm>
              <a:prstGeom prst="rect">
                <a:avLst/>
              </a:prstGeom>
              <a:solidFill>
                <a:srgbClr val="2D4A75"/>
              </a:solidFill>
            </p:spPr>
          </p:pic>
          <p:pic>
            <p:nvPicPr>
              <p:cNvPr id="7" name="Picture 6">
                <a:extLst>
                  <a:ext uri="{FF2B5EF4-FFF2-40B4-BE49-F238E27FC236}">
                    <a16:creationId xmlns:a16="http://schemas.microsoft.com/office/drawing/2014/main" id="{89113B95-47C8-4FC4-A52E-ED5B810D27BF}"/>
                  </a:ext>
                </a:extLst>
              </p:cNvPr>
              <p:cNvPicPr>
                <a:picLocks noChangeAspect="1"/>
              </p:cNvPicPr>
              <p:nvPr/>
            </p:nvPicPr>
            <p:blipFill>
              <a:blip r:embed="rId10"/>
              <a:stretch>
                <a:fillRect/>
              </a:stretch>
            </p:blipFill>
            <p:spPr>
              <a:xfrm>
                <a:off x="6657975" y="4503598"/>
                <a:ext cx="885825" cy="942975"/>
              </a:xfrm>
              <a:prstGeom prst="rect">
                <a:avLst/>
              </a:prstGeom>
              <a:solidFill>
                <a:srgbClr val="2D4A75"/>
              </a:solidFill>
            </p:spPr>
          </p:pic>
          <p:cxnSp>
            <p:nvCxnSpPr>
              <p:cNvPr id="12" name="Connector: Elbow 11">
                <a:extLst>
                  <a:ext uri="{FF2B5EF4-FFF2-40B4-BE49-F238E27FC236}">
                    <a16:creationId xmlns:a16="http://schemas.microsoft.com/office/drawing/2014/main" id="{7B0EB48B-256E-4614-8E31-B2918C291D56}"/>
                  </a:ext>
                </a:extLst>
              </p:cNvPr>
              <p:cNvCxnSpPr>
                <a:cxnSpLocks/>
                <a:stCxn id="6" idx="0"/>
              </p:cNvCxnSpPr>
              <p:nvPr/>
            </p:nvCxnSpPr>
            <p:spPr>
              <a:xfrm rot="5400000" flipH="1" flipV="1">
                <a:off x="3599026" y="3665540"/>
                <a:ext cx="525279" cy="1069835"/>
              </a:xfrm>
              <a:prstGeom prst="bentConnector2">
                <a:avLst/>
              </a:prstGeom>
              <a:ln w="635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4" name="Connector: Elbow 13">
                <a:extLst>
                  <a:ext uri="{FF2B5EF4-FFF2-40B4-BE49-F238E27FC236}">
                    <a16:creationId xmlns:a16="http://schemas.microsoft.com/office/drawing/2014/main" id="{82C19473-0AA4-4ED3-BE83-6AA62FD1738D}"/>
                  </a:ext>
                </a:extLst>
              </p:cNvPr>
              <p:cNvCxnSpPr>
                <a:cxnSpLocks/>
                <a:stCxn id="7" idx="0"/>
              </p:cNvCxnSpPr>
              <p:nvPr/>
            </p:nvCxnSpPr>
            <p:spPr>
              <a:xfrm rot="16200000" flipV="1">
                <a:off x="6288544" y="3691254"/>
                <a:ext cx="543600" cy="1081088"/>
              </a:xfrm>
              <a:prstGeom prst="bentConnector2">
                <a:avLst/>
              </a:prstGeom>
              <a:ln w="63500">
                <a:headEnd type="none" w="lg" len="lg"/>
                <a:tailEnd type="triangle"/>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3210B190-270B-463C-BC1B-F94360A6AF5A}"/>
                  </a:ext>
                </a:extLst>
              </p:cNvPr>
              <p:cNvCxnSpPr>
                <a:cxnSpLocks/>
              </p:cNvCxnSpPr>
              <p:nvPr/>
            </p:nvCxnSpPr>
            <p:spPr>
              <a:xfrm>
                <a:off x="6019800" y="3550920"/>
                <a:ext cx="0" cy="868680"/>
              </a:xfrm>
              <a:prstGeom prst="line">
                <a:avLst/>
              </a:prstGeom>
              <a:ln w="1016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2C3D27-D773-49FA-BBD1-D04E14A74A1D}"/>
                  </a:ext>
                </a:extLst>
              </p:cNvPr>
              <p:cNvSpPr txBox="1"/>
              <p:nvPr/>
            </p:nvSpPr>
            <p:spPr>
              <a:xfrm>
                <a:off x="6334870" y="3704414"/>
                <a:ext cx="1081088"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Blocked</a:t>
                </a:r>
              </a:p>
            </p:txBody>
          </p:sp>
          <p:sp>
            <p:nvSpPr>
              <p:cNvPr id="30" name="TextBox 29">
                <a:extLst>
                  <a:ext uri="{FF2B5EF4-FFF2-40B4-BE49-F238E27FC236}">
                    <a16:creationId xmlns:a16="http://schemas.microsoft.com/office/drawing/2014/main" id="{E18EB47D-7266-4B2A-85F5-1E2DAF9E1FEC}"/>
                  </a:ext>
                </a:extLst>
              </p:cNvPr>
              <p:cNvSpPr txBox="1"/>
              <p:nvPr/>
            </p:nvSpPr>
            <p:spPr>
              <a:xfrm>
                <a:off x="6833566" y="5143189"/>
                <a:ext cx="639417" cy="184666"/>
              </a:xfrm>
              <a:prstGeom prst="rect">
                <a:avLst/>
              </a:prstGeom>
              <a:noFill/>
            </p:spPr>
            <p:txBody>
              <a:bodyPr wrap="square" lIns="0" tIns="0" rIns="0" bIns="0" rtlCol="0">
                <a:spAutoFit/>
              </a:bodyPr>
              <a:lstStyle/>
              <a:p>
                <a:pPr algn="l"/>
                <a:r>
                  <a:rPr lang="en-US" sz="1200" b="1" dirty="0">
                    <a:solidFill>
                      <a:schemeClr val="bg1"/>
                    </a:solidFill>
                  </a:rPr>
                  <a:t>User2 </a:t>
                </a:r>
              </a:p>
            </p:txBody>
          </p:sp>
          <p:sp>
            <p:nvSpPr>
              <p:cNvPr id="32" name="TextBox 31">
                <a:extLst>
                  <a:ext uri="{FF2B5EF4-FFF2-40B4-BE49-F238E27FC236}">
                    <a16:creationId xmlns:a16="http://schemas.microsoft.com/office/drawing/2014/main" id="{F359F84C-4DFB-401F-8415-8E04B7D52366}"/>
                  </a:ext>
                </a:extLst>
              </p:cNvPr>
              <p:cNvSpPr txBox="1"/>
              <p:nvPr/>
            </p:nvSpPr>
            <p:spPr>
              <a:xfrm>
                <a:off x="3487786" y="3691346"/>
                <a:ext cx="845344"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Locked</a:t>
                </a:r>
              </a:p>
            </p:txBody>
          </p:sp>
          <p:sp>
            <p:nvSpPr>
              <p:cNvPr id="34" name="TextBox 33">
                <a:extLst>
                  <a:ext uri="{FF2B5EF4-FFF2-40B4-BE49-F238E27FC236}">
                    <a16:creationId xmlns:a16="http://schemas.microsoft.com/office/drawing/2014/main" id="{0A07542E-3F02-4DBC-A6F0-8D9C42A547FF}"/>
                  </a:ext>
                </a:extLst>
              </p:cNvPr>
              <p:cNvSpPr txBox="1"/>
              <p:nvPr/>
            </p:nvSpPr>
            <p:spPr>
              <a:xfrm>
                <a:off x="2997270" y="5143189"/>
                <a:ext cx="639417" cy="184666"/>
              </a:xfrm>
              <a:prstGeom prst="rect">
                <a:avLst/>
              </a:prstGeom>
              <a:noFill/>
            </p:spPr>
            <p:txBody>
              <a:bodyPr wrap="square" lIns="0" tIns="0" rIns="0" bIns="0" rtlCol="0">
                <a:spAutoFit/>
              </a:bodyPr>
              <a:lstStyle/>
              <a:p>
                <a:pPr algn="l"/>
                <a:r>
                  <a:rPr lang="en-US" sz="1200" b="1" dirty="0">
                    <a:solidFill>
                      <a:schemeClr val="bg1"/>
                    </a:solidFill>
                  </a:rPr>
                  <a:t>User 1</a:t>
                </a:r>
              </a:p>
            </p:txBody>
          </p:sp>
          <p:sp>
            <p:nvSpPr>
              <p:cNvPr id="35" name="TextBox 34">
                <a:extLst>
                  <a:ext uri="{FF2B5EF4-FFF2-40B4-BE49-F238E27FC236}">
                    <a16:creationId xmlns:a16="http://schemas.microsoft.com/office/drawing/2014/main" id="{D52012ED-E89B-4299-80BB-3CA2109A1182}"/>
                  </a:ext>
                </a:extLst>
              </p:cNvPr>
              <p:cNvSpPr txBox="1"/>
              <p:nvPr/>
            </p:nvSpPr>
            <p:spPr>
              <a:xfrm>
                <a:off x="5715000" y="4441492"/>
                <a:ext cx="1081088" cy="184666"/>
              </a:xfrm>
              <a:prstGeom prst="rect">
                <a:avLst/>
              </a:prstGeom>
              <a:noFill/>
            </p:spPr>
            <p:txBody>
              <a:bodyPr wrap="square" lIns="0" tIns="0" rIns="0" bIns="0" rtlCol="0">
                <a:spAutoFit/>
              </a:bodyPr>
              <a:lstStyle/>
              <a:p>
                <a:pPr algn="l"/>
                <a:r>
                  <a:rPr lang="en-US" sz="1200" b="1" dirty="0">
                    <a:solidFill>
                      <a:srgbClr val="E49564"/>
                    </a:solidFill>
                  </a:rPr>
                  <a:t>Waiting</a:t>
                </a:r>
              </a:p>
            </p:txBody>
          </p:sp>
          <p:sp>
            <p:nvSpPr>
              <p:cNvPr id="39" name="TextBox 38">
                <a:extLst>
                  <a:ext uri="{FF2B5EF4-FFF2-40B4-BE49-F238E27FC236}">
                    <a16:creationId xmlns:a16="http://schemas.microsoft.com/office/drawing/2014/main" id="{45E136C4-593E-4D2E-97D7-54397EFD0A6F}"/>
                  </a:ext>
                </a:extLst>
              </p:cNvPr>
              <p:cNvSpPr txBox="1"/>
              <p:nvPr/>
            </p:nvSpPr>
            <p:spPr>
              <a:xfrm rot="16200000">
                <a:off x="6682323"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2</a:t>
                </a:r>
              </a:p>
            </p:txBody>
          </p:sp>
          <p:sp>
            <p:nvSpPr>
              <p:cNvPr id="40" name="TextBox 39">
                <a:extLst>
                  <a:ext uri="{FF2B5EF4-FFF2-40B4-BE49-F238E27FC236}">
                    <a16:creationId xmlns:a16="http://schemas.microsoft.com/office/drawing/2014/main" id="{271A6A7C-9535-48AE-95E8-4166C4C7B088}"/>
                  </a:ext>
                </a:extLst>
              </p:cNvPr>
              <p:cNvSpPr txBox="1"/>
              <p:nvPr/>
            </p:nvSpPr>
            <p:spPr>
              <a:xfrm rot="16200000">
                <a:off x="2652712"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1</a:t>
                </a:r>
              </a:p>
            </p:txBody>
          </p:sp>
        </p:grpSp>
        <p:sp>
          <p:nvSpPr>
            <p:cNvPr id="44" name="TextBox 43">
              <a:extLst>
                <a:ext uri="{FF2B5EF4-FFF2-40B4-BE49-F238E27FC236}">
                  <a16:creationId xmlns:a16="http://schemas.microsoft.com/office/drawing/2014/main" id="{31868371-54A8-43B8-9BD2-0B4C01D5A4A4}"/>
                </a:ext>
              </a:extLst>
            </p:cNvPr>
            <p:cNvSpPr txBox="1"/>
            <p:nvPr/>
          </p:nvSpPr>
          <p:spPr>
            <a:xfrm>
              <a:off x="3914287" y="2942474"/>
              <a:ext cx="2907853" cy="215444"/>
            </a:xfrm>
            <a:prstGeom prst="rect">
              <a:avLst/>
            </a:prstGeom>
            <a:noFill/>
          </p:spPr>
          <p:txBody>
            <a:bodyPr wrap="square" lIns="0" tIns="0" rIns="0" bIns="0" rtlCol="0">
              <a:spAutoFit/>
            </a:bodyPr>
            <a:lstStyle/>
            <a:p>
              <a:pPr algn="ctr"/>
              <a:r>
                <a:rPr lang="en-US" sz="1400" b="1" dirty="0">
                  <a:solidFill>
                    <a:schemeClr val="tx2"/>
                  </a:solidFill>
                </a:rPr>
                <a:t>Blocking scenario in SQL Server</a:t>
              </a:r>
            </a:p>
          </p:txBody>
        </p:sp>
      </p:grpSp>
    </p:spTree>
    <p:extLst>
      <p:ext uri="{BB962C8B-B14F-4D97-AF65-F5344CB8AC3E}">
        <p14:creationId xmlns:p14="http://schemas.microsoft.com/office/powerpoint/2010/main" val="22589587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Common Blocking Scenarios and Resolution</a:t>
            </a:r>
          </a:p>
        </p:txBody>
      </p:sp>
      <p:graphicFrame>
        <p:nvGraphicFramePr>
          <p:cNvPr id="5" name="Content Placeholder 4">
            <a:extLst>
              <a:ext uri="{FF2B5EF4-FFF2-40B4-BE49-F238E27FC236}">
                <a16:creationId xmlns:a16="http://schemas.microsoft.com/office/drawing/2014/main" id="{8BBE1247-23A6-4CED-B467-BAD792BD638A}"/>
              </a:ext>
            </a:extLst>
          </p:cNvPr>
          <p:cNvGraphicFramePr>
            <a:graphicFrameLocks noGrp="1"/>
          </p:cNvGraphicFramePr>
          <p:nvPr>
            <p:ph sz="quarter" idx="13"/>
            <p:extLst>
              <p:ext uri="{D42A27DB-BD31-4B8C-83A1-F6EECF244321}">
                <p14:modId xmlns:p14="http://schemas.microsoft.com/office/powerpoint/2010/main" val="2475467160"/>
              </p:ext>
            </p:extLst>
          </p:nvPr>
        </p:nvGraphicFramePr>
        <p:xfrm>
          <a:off x="655638" y="1408114"/>
          <a:ext cx="10880726" cy="417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45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Concurrency and Transactions</a:t>
            </a:r>
          </a:p>
        </p:txBody>
      </p:sp>
    </p:spTree>
    <p:extLst>
      <p:ext uri="{BB962C8B-B14F-4D97-AF65-F5344CB8AC3E}">
        <p14:creationId xmlns:p14="http://schemas.microsoft.com/office/powerpoint/2010/main" val="1538775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Detecting Compile Blocking</a:t>
            </a:r>
          </a:p>
        </p:txBody>
      </p:sp>
      <p:graphicFrame>
        <p:nvGraphicFramePr>
          <p:cNvPr id="6" name="Content Placeholder 5">
            <a:extLst>
              <a:ext uri="{FF2B5EF4-FFF2-40B4-BE49-F238E27FC236}">
                <a16:creationId xmlns:a16="http://schemas.microsoft.com/office/drawing/2014/main" id="{2072DECC-51F0-4925-A511-938EBEC7013B}"/>
              </a:ext>
            </a:extLst>
          </p:cNvPr>
          <p:cNvGraphicFramePr>
            <a:graphicFrameLocks noGrp="1"/>
          </p:cNvGraphicFramePr>
          <p:nvPr>
            <p:ph sz="quarter" idx="13"/>
            <p:extLst>
              <p:ext uri="{D42A27DB-BD31-4B8C-83A1-F6EECF244321}">
                <p14:modId xmlns:p14="http://schemas.microsoft.com/office/powerpoint/2010/main" val="205859666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323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Minimizing Blocking</a:t>
            </a:r>
          </a:p>
        </p:txBody>
      </p:sp>
      <p:graphicFrame>
        <p:nvGraphicFramePr>
          <p:cNvPr id="5" name="Content Placeholder 4">
            <a:extLst>
              <a:ext uri="{FF2B5EF4-FFF2-40B4-BE49-F238E27FC236}">
                <a16:creationId xmlns:a16="http://schemas.microsoft.com/office/drawing/2014/main" id="{48AD84B7-A856-46D6-96CD-AD108661DEDF}"/>
              </a:ext>
            </a:extLst>
          </p:cNvPr>
          <p:cNvGraphicFramePr>
            <a:graphicFrameLocks noGrp="1"/>
          </p:cNvGraphicFramePr>
          <p:nvPr>
            <p:ph sz="quarter" idx="13"/>
            <p:extLst>
              <p:ext uri="{D42A27DB-BD31-4B8C-83A1-F6EECF244321}">
                <p14:modId xmlns:p14="http://schemas.microsoft.com/office/powerpoint/2010/main" val="122087176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5016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View lock blocking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85631386"/>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What is a deadlock?</a:t>
            </a:r>
          </a:p>
        </p:txBody>
      </p:sp>
      <p:graphicFrame>
        <p:nvGraphicFramePr>
          <p:cNvPr id="4" name="Content Placeholder 3">
            <a:extLst>
              <a:ext uri="{FF2B5EF4-FFF2-40B4-BE49-F238E27FC236}">
                <a16:creationId xmlns:a16="http://schemas.microsoft.com/office/drawing/2014/main" id="{5EB67473-B9AC-42FF-84B1-0BB13E3BE1FF}"/>
              </a:ext>
            </a:extLst>
          </p:cNvPr>
          <p:cNvGraphicFramePr>
            <a:graphicFrameLocks noGrp="1"/>
          </p:cNvGraphicFramePr>
          <p:nvPr>
            <p:ph sz="quarter" idx="13"/>
            <p:extLst>
              <p:ext uri="{D42A27DB-BD31-4B8C-83A1-F6EECF244321}">
                <p14:modId xmlns:p14="http://schemas.microsoft.com/office/powerpoint/2010/main" val="4255510878"/>
              </p:ext>
            </p:extLst>
          </p:nvPr>
        </p:nvGraphicFramePr>
        <p:xfrm>
          <a:off x="655638" y="1408113"/>
          <a:ext cx="629600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Diagram showing transaction deadlock">
            <a:extLst>
              <a:ext uri="{FF2B5EF4-FFF2-40B4-BE49-F238E27FC236}">
                <a16:creationId xmlns:a16="http://schemas.microsoft.com/office/drawing/2014/main" id="{3D57CE1B-7BB3-4EAE-B8C5-FD9E1DFADA30}"/>
              </a:ext>
            </a:extLst>
          </p:cNvPr>
          <p:cNvPicPr>
            <a:picLocks noChangeAspect="1" noChangeArrowheads="1"/>
          </p:cNvPicPr>
          <p:nvPr/>
        </p:nvPicPr>
        <p:blipFill>
          <a:blip r:embed="rId8" cstate="print"/>
          <a:stretch>
            <a:fillRect/>
          </a:stretch>
        </p:blipFill>
        <p:spPr bwMode="auto">
          <a:xfrm>
            <a:off x="7086600" y="2966623"/>
            <a:ext cx="4449761" cy="1702629"/>
          </a:xfrm>
          <a:prstGeom prst="rect">
            <a:avLst/>
          </a:prstGeom>
          <a:noFill/>
        </p:spPr>
      </p:pic>
    </p:spTree>
    <p:extLst>
      <p:ext uri="{BB962C8B-B14F-4D97-AF65-F5344CB8AC3E}">
        <p14:creationId xmlns:p14="http://schemas.microsoft.com/office/powerpoint/2010/main" val="1635185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44546A"/>
                </a:solidFill>
                <a:latin typeface="Segoe UI Semibold" panose="020B0702040204020203" pitchFamily="34" charset="0"/>
              </a:rPr>
              <a:t>What Is a Deadlock?</a:t>
            </a:r>
          </a:p>
        </p:txBody>
      </p:sp>
      <p:pic>
        <p:nvPicPr>
          <p:cNvPr id="6" name="Picture 2" descr="Diagram showing transaction deadlock"/>
          <p:cNvPicPr>
            <a:picLocks noChangeAspect="1" noChangeArrowheads="1"/>
          </p:cNvPicPr>
          <p:nvPr/>
        </p:nvPicPr>
        <p:blipFill>
          <a:blip r:embed="rId3" cstate="print"/>
          <a:srcRect/>
          <a:stretch>
            <a:fillRect/>
          </a:stretch>
        </p:blipFill>
        <p:spPr bwMode="auto">
          <a:xfrm>
            <a:off x="717452" y="1860257"/>
            <a:ext cx="10516509" cy="3388166"/>
          </a:xfrm>
          <a:prstGeom prst="rect">
            <a:avLst/>
          </a:prstGeom>
          <a:noFill/>
        </p:spPr>
      </p:pic>
    </p:spTree>
    <p:extLst>
      <p:ext uri="{BB962C8B-B14F-4D97-AF65-F5344CB8AC3E}">
        <p14:creationId xmlns:p14="http://schemas.microsoft.com/office/powerpoint/2010/main" val="3558362617"/>
      </p:ext>
    </p:extLst>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Detection and Identification</a:t>
            </a:r>
          </a:p>
        </p:txBody>
      </p:sp>
      <p:graphicFrame>
        <p:nvGraphicFramePr>
          <p:cNvPr id="6" name="Content Placeholder 5">
            <a:extLst>
              <a:ext uri="{FF2B5EF4-FFF2-40B4-BE49-F238E27FC236}">
                <a16:creationId xmlns:a16="http://schemas.microsoft.com/office/drawing/2014/main" id="{46D5AE13-5E29-4E23-A018-44CD309FC5E8}"/>
              </a:ext>
            </a:extLst>
          </p:cNvPr>
          <p:cNvGraphicFramePr>
            <a:graphicFrameLocks noGrp="1"/>
          </p:cNvGraphicFramePr>
          <p:nvPr>
            <p:ph sz="quarter" idx="13"/>
            <p:extLst>
              <p:ext uri="{D42A27DB-BD31-4B8C-83A1-F6EECF244321}">
                <p14:modId xmlns:p14="http://schemas.microsoft.com/office/powerpoint/2010/main" val="378903882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8817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7" name="Subtitle 6">
            <a:extLst>
              <a:ext uri="{FF2B5EF4-FFF2-40B4-BE49-F238E27FC236}">
                <a16:creationId xmlns:a16="http://schemas.microsoft.com/office/drawing/2014/main" id="{F7F423F5-E043-4106-BD6F-6E890018C782}"/>
              </a:ext>
            </a:extLst>
          </p:cNvPr>
          <p:cNvSpPr>
            <a:spLocks noGrp="1"/>
          </p:cNvSpPr>
          <p:nvPr>
            <p:ph type="subTitle" idx="1"/>
          </p:nvPr>
        </p:nvSpPr>
        <p:spPr/>
        <p:txBody>
          <a:bodyPr/>
          <a:lstStyle/>
          <a:p>
            <a:r>
              <a:rPr lang="en-US" dirty="0"/>
              <a:t>Using System Health </a:t>
            </a:r>
            <a:r>
              <a:rPr lang="en-US" dirty="0" err="1"/>
              <a:t>Xevent</a:t>
            </a:r>
            <a:endParaRPr lang="en-US" dirty="0"/>
          </a:p>
          <a:p>
            <a:endParaRPr lang="en-US" dirty="0"/>
          </a:p>
        </p:txBody>
      </p:sp>
      <p:graphicFrame>
        <p:nvGraphicFramePr>
          <p:cNvPr id="8" name="Content Placeholder 7">
            <a:extLst>
              <a:ext uri="{FF2B5EF4-FFF2-40B4-BE49-F238E27FC236}">
                <a16:creationId xmlns:a16="http://schemas.microsoft.com/office/drawing/2014/main" id="{1267059D-2394-456A-8A5B-99E75FF8D9D4}"/>
              </a:ext>
            </a:extLst>
          </p:cNvPr>
          <p:cNvGraphicFramePr>
            <a:graphicFrameLocks noGrp="1"/>
          </p:cNvGraphicFramePr>
          <p:nvPr>
            <p:ph sz="quarter" idx="13"/>
            <p:extLst>
              <p:ext uri="{D42A27DB-BD31-4B8C-83A1-F6EECF244321}">
                <p14:modId xmlns:p14="http://schemas.microsoft.com/office/powerpoint/2010/main" val="268434217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Logic flow diagram showing user process deadlock.">
            <a:extLst>
              <a:ext uri="{FF2B5EF4-FFF2-40B4-BE49-F238E27FC236}">
                <a16:creationId xmlns:a16="http://schemas.microsoft.com/office/drawing/2014/main" id="{052E6EDC-A853-4B22-9D30-98649C5AB9CE}"/>
              </a:ext>
            </a:extLst>
          </p:cNvPr>
          <p:cNvPicPr>
            <a:picLocks noChangeAspect="1" noChangeArrowheads="1"/>
          </p:cNvPicPr>
          <p:nvPr/>
        </p:nvPicPr>
        <p:blipFill>
          <a:blip r:embed="rId8" cstate="print"/>
          <a:srcRect/>
          <a:stretch>
            <a:fillRect/>
          </a:stretch>
        </p:blipFill>
        <p:spPr bwMode="auto">
          <a:xfrm>
            <a:off x="1935480" y="3276600"/>
            <a:ext cx="8291930" cy="260705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0275990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Trace Flags </a:t>
            </a:r>
          </a:p>
        </p:txBody>
      </p:sp>
      <p:graphicFrame>
        <p:nvGraphicFramePr>
          <p:cNvPr id="6" name="Content Placeholder 5">
            <a:extLst>
              <a:ext uri="{FF2B5EF4-FFF2-40B4-BE49-F238E27FC236}">
                <a16:creationId xmlns:a16="http://schemas.microsoft.com/office/drawing/2014/main" id="{7CA6B8BE-95D4-4114-B614-11B0406EF2D4}"/>
              </a:ext>
            </a:extLst>
          </p:cNvPr>
          <p:cNvGraphicFramePr>
            <a:graphicFrameLocks noGrp="1"/>
          </p:cNvGraphicFramePr>
          <p:nvPr>
            <p:ph sz="quarter" idx="13"/>
            <p:extLst>
              <p:ext uri="{D42A27DB-BD31-4B8C-83A1-F6EECF244321}">
                <p14:modId xmlns:p14="http://schemas.microsoft.com/office/powerpoint/2010/main" val="148016745"/>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95AFD022-DC18-4A16-B039-099691844C8B}"/>
              </a:ext>
            </a:extLst>
          </p:cNvPr>
          <p:cNvSpPr txBox="1">
            <a:spLocks/>
          </p:cNvSpPr>
          <p:nvPr/>
        </p:nvSpPr>
        <p:spPr>
          <a:xfrm>
            <a:off x="655638" y="1874456"/>
            <a:ext cx="10880726" cy="435330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B1D43323-480A-4B86-8836-1F0226B71B24}"/>
              </a:ext>
            </a:extLst>
          </p:cNvPr>
          <p:cNvSpPr txBox="1">
            <a:spLocks/>
          </p:cNvSpPr>
          <p:nvPr/>
        </p:nvSpPr>
        <p:spPr>
          <a:xfrm>
            <a:off x="655638"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1222 Example</a:t>
            </a:r>
          </a:p>
          <a:p>
            <a:endParaRPr lang="en-US" dirty="0"/>
          </a:p>
        </p:txBody>
      </p:sp>
      <p:sp>
        <p:nvSpPr>
          <p:cNvPr id="13" name="Content Placeholder 3">
            <a:extLst>
              <a:ext uri="{FF2B5EF4-FFF2-40B4-BE49-F238E27FC236}">
                <a16:creationId xmlns:a16="http://schemas.microsoft.com/office/drawing/2014/main" id="{D1DA6AD0-32F7-4C6F-860C-7E7F9CF827D3}"/>
              </a:ext>
            </a:extLst>
          </p:cNvPr>
          <p:cNvSpPr txBox="1">
            <a:spLocks/>
          </p:cNvSpPr>
          <p:nvPr/>
        </p:nvSpPr>
        <p:spPr>
          <a:xfrm>
            <a:off x="6019800"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1204 Example</a:t>
            </a:r>
          </a:p>
          <a:p>
            <a:endParaRPr lang="en-US" dirty="0"/>
          </a:p>
        </p:txBody>
      </p:sp>
      <p:pic>
        <p:nvPicPr>
          <p:cNvPr id="14" name="Picture 13">
            <a:extLst>
              <a:ext uri="{FF2B5EF4-FFF2-40B4-BE49-F238E27FC236}">
                <a16:creationId xmlns:a16="http://schemas.microsoft.com/office/drawing/2014/main" id="{3FD83BA9-2541-484A-94F9-FF7F48A084FE}"/>
              </a:ext>
            </a:extLst>
          </p:cNvPr>
          <p:cNvPicPr>
            <a:picLocks noChangeAspect="1"/>
          </p:cNvPicPr>
          <p:nvPr/>
        </p:nvPicPr>
        <p:blipFill>
          <a:blip r:embed="rId8"/>
          <a:stretch>
            <a:fillRect/>
          </a:stretch>
        </p:blipFill>
        <p:spPr>
          <a:xfrm>
            <a:off x="6923108" y="2530984"/>
            <a:ext cx="4613254" cy="4006976"/>
          </a:xfrm>
          <a:prstGeom prst="rect">
            <a:avLst/>
          </a:prstGeom>
        </p:spPr>
      </p:pic>
      <p:pic>
        <p:nvPicPr>
          <p:cNvPr id="15" name="Picture 14">
            <a:extLst>
              <a:ext uri="{FF2B5EF4-FFF2-40B4-BE49-F238E27FC236}">
                <a16:creationId xmlns:a16="http://schemas.microsoft.com/office/drawing/2014/main" id="{0010547F-9C14-40FB-B704-CB5BCC90E44B}"/>
              </a:ext>
            </a:extLst>
          </p:cNvPr>
          <p:cNvPicPr>
            <a:picLocks noChangeAspect="1"/>
          </p:cNvPicPr>
          <p:nvPr/>
        </p:nvPicPr>
        <p:blipFill>
          <a:blip r:embed="rId9"/>
          <a:stretch>
            <a:fillRect/>
          </a:stretch>
        </p:blipFill>
        <p:spPr>
          <a:xfrm>
            <a:off x="655636" y="2530984"/>
            <a:ext cx="4527513" cy="4006976"/>
          </a:xfrm>
          <a:prstGeom prst="rect">
            <a:avLst/>
          </a:prstGeom>
        </p:spPr>
      </p:pic>
    </p:spTree>
    <p:extLst>
      <p:ext uri="{BB962C8B-B14F-4D97-AF65-F5344CB8AC3E}">
        <p14:creationId xmlns:p14="http://schemas.microsoft.com/office/powerpoint/2010/main" val="3677067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Resolution and Avoidance</a:t>
            </a:r>
          </a:p>
        </p:txBody>
      </p:sp>
      <p:graphicFrame>
        <p:nvGraphicFramePr>
          <p:cNvPr id="5" name="Content Placeholder 4">
            <a:extLst>
              <a:ext uri="{FF2B5EF4-FFF2-40B4-BE49-F238E27FC236}">
                <a16:creationId xmlns:a16="http://schemas.microsoft.com/office/drawing/2014/main" id="{44F4358F-E58F-4AAD-8FAD-7052DE5FD247}"/>
              </a:ext>
            </a:extLst>
          </p:cNvPr>
          <p:cNvGraphicFramePr>
            <a:graphicFrameLocks noGrp="1"/>
          </p:cNvGraphicFramePr>
          <p:nvPr>
            <p:ph sz="quarter" idx="13"/>
            <p:extLst>
              <p:ext uri="{D42A27DB-BD31-4B8C-83A1-F6EECF244321}">
                <p14:modId xmlns:p14="http://schemas.microsoft.com/office/powerpoint/2010/main" val="27955976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7178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endParaRPr lang="en-US" dirty="0">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Deadlocks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6443825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2638763994"/>
              </p:ext>
            </p:extLst>
          </p:nvPr>
        </p:nvGraphicFramePr>
        <p:xfrm>
          <a:off x="655638" y="1408114"/>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1914391239"/>
              </p:ext>
            </p:extLst>
          </p:nvPr>
        </p:nvGraphicFramePr>
        <p:xfrm>
          <a:off x="4247909" y="140811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Troubleshooting Concurrency Performance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999315873"/>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pSp>
        <p:nvGrpSpPr>
          <p:cNvPr id="4" name="Group 3">
            <a:extLst>
              <a:ext uri="{FF2B5EF4-FFF2-40B4-BE49-F238E27FC236}">
                <a16:creationId xmlns:a16="http://schemas.microsoft.com/office/drawing/2014/main" id="{18B3D47A-03AE-446E-9F33-D8C9D01D87C1}"/>
              </a:ext>
            </a:extLst>
          </p:cNvPr>
          <p:cNvGrpSpPr/>
          <p:nvPr/>
        </p:nvGrpSpPr>
        <p:grpSpPr>
          <a:xfrm>
            <a:off x="655638" y="1454178"/>
            <a:ext cx="10880725" cy="3124800"/>
            <a:chOff x="655638" y="1454178"/>
            <a:chExt cx="10880725" cy="3124800"/>
          </a:xfrm>
        </p:grpSpPr>
        <p:sp>
          <p:nvSpPr>
            <p:cNvPr id="5" name="Freeform: Shape 4">
              <a:extLst>
                <a:ext uri="{FF2B5EF4-FFF2-40B4-BE49-F238E27FC236}">
                  <a16:creationId xmlns:a16="http://schemas.microsoft.com/office/drawing/2014/main" id="{2DA8BFE6-63E8-44C9-98B4-FE59948F9D64}"/>
                </a:ext>
              </a:extLst>
            </p:cNvPr>
            <p:cNvSpPr/>
            <p:nvPr/>
          </p:nvSpPr>
          <p:spPr>
            <a:xfrm>
              <a:off x="655638" y="145417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is a deadlock detected?</a:t>
              </a:r>
            </a:p>
          </p:txBody>
        </p:sp>
        <p:sp>
          <p:nvSpPr>
            <p:cNvPr id="6" name="Freeform: Shape 5">
              <a:extLst>
                <a:ext uri="{FF2B5EF4-FFF2-40B4-BE49-F238E27FC236}">
                  <a16:creationId xmlns:a16="http://schemas.microsoft.com/office/drawing/2014/main" id="{237EAD4B-241F-4199-85D9-C2CB2189E465}"/>
                </a:ext>
              </a:extLst>
            </p:cNvPr>
            <p:cNvSpPr/>
            <p:nvPr/>
          </p:nvSpPr>
          <p:spPr>
            <a:xfrm>
              <a:off x="655638" y="225553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should a deadlock be handled in an application?</a:t>
              </a:r>
            </a:p>
          </p:txBody>
        </p:sp>
        <p:sp>
          <p:nvSpPr>
            <p:cNvPr id="7" name="Freeform: Shape 6">
              <a:extLst>
                <a:ext uri="{FF2B5EF4-FFF2-40B4-BE49-F238E27FC236}">
                  <a16:creationId xmlns:a16="http://schemas.microsoft.com/office/drawing/2014/main" id="{3BB1B8AF-5295-4D0C-8C03-B4CAC7E2587F}"/>
                </a:ext>
              </a:extLst>
            </p:cNvPr>
            <p:cNvSpPr/>
            <p:nvPr/>
          </p:nvSpPr>
          <p:spPr>
            <a:xfrm>
              <a:off x="655638" y="305689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trace flags are used in a deadlock analysis?</a:t>
              </a:r>
            </a:p>
          </p:txBody>
        </p:sp>
        <p:sp>
          <p:nvSpPr>
            <p:cNvPr id="8" name="Freeform: Shape 7">
              <a:extLst>
                <a:ext uri="{FF2B5EF4-FFF2-40B4-BE49-F238E27FC236}">
                  <a16:creationId xmlns:a16="http://schemas.microsoft.com/office/drawing/2014/main" id="{53F80485-B9E1-4870-8F91-0B3B4FBC4CEB}"/>
                </a:ext>
              </a:extLst>
            </p:cNvPr>
            <p:cNvSpPr/>
            <p:nvPr/>
          </p:nvSpPr>
          <p:spPr>
            <a:xfrm>
              <a:off x="655638" y="385825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is the Extended Event used in a deadlock analysis?</a:t>
              </a:r>
            </a:p>
          </p:txBody>
        </p:sp>
      </p:grpSp>
    </p:spTree>
    <p:extLst>
      <p:ext uri="{BB962C8B-B14F-4D97-AF65-F5344CB8AC3E}">
        <p14:creationId xmlns:p14="http://schemas.microsoft.com/office/powerpoint/2010/main" val="17372909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1663533120"/>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112704863"/>
              </p:ext>
            </p:extLst>
          </p:nvPr>
        </p:nvGraphicFramePr>
        <p:xfrm>
          <a:off x="655638" y="1248049"/>
          <a:ext cx="10880725" cy="5143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1467515056"/>
              </p:ext>
            </p:extLst>
          </p:nvPr>
        </p:nvGraphicFramePr>
        <p:xfrm>
          <a:off x="496493" y="1399236"/>
          <a:ext cx="1119901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161">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2_CORE TEMPLATE">
  <a:themeElements>
    <a:clrScheme name="Custom 162">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mso-contentType ?>
<FormTemplates xmlns="http://schemas.microsoft.com/sharepoint/v3/contenttype/forms">
  <Display>DocumentLibraryForm</Display>
  <Edit>DocumentLibraryForm</Edit>
  <New>DocumentLibraryForm</New>
</FormTemplates>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4C04CDDE-2D6B-4F45-8A75-E18007E562B8}">
  <ds:schemaRefs>
    <ds:schemaRef ds:uri="Strauss.PersonalizationDefinition"/>
  </ds:schemaRefs>
</ds:datastoreItem>
</file>

<file path=customXml/itemProps10.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11.xml><?xml version="1.0" encoding="utf-8"?>
<ds:datastoreItem xmlns:ds="http://schemas.openxmlformats.org/officeDocument/2006/customXml" ds:itemID="{75C05EC8-D295-4080-807A-6EA8C339A657}">
  <ds:schemaRefs>
    <ds:schemaRef ds:uri="Strauss.PersonalizationDefinition"/>
  </ds:schemaRefs>
</ds:datastoreItem>
</file>

<file path=customXml/itemProps12.xml><?xml version="1.0" encoding="utf-8"?>
<ds:datastoreItem xmlns:ds="http://schemas.openxmlformats.org/officeDocument/2006/customXml" ds:itemID="{9CFE9A22-C3CB-45B7-B365-FE59FD6BB66B}">
  <ds:schemaRefs>
    <ds:schemaRef ds:uri="Strauss.PersonalizationDefinition"/>
  </ds:schemaRefs>
</ds:datastoreItem>
</file>

<file path=customXml/itemProps13.xml><?xml version="1.0" encoding="utf-8"?>
<ds:datastoreItem xmlns:ds="http://schemas.openxmlformats.org/officeDocument/2006/customXml" ds:itemID="{B0B7365C-9007-43A3-98C2-A9E55951F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CBEDFC-6BB0-4ACB-896F-131497F3EA9D}">
  <ds:schemaRefs>
    <ds:schemaRef ds:uri="Strauss.PersonalizationDefinition"/>
  </ds:schemaRefs>
</ds:datastoreItem>
</file>

<file path=customXml/itemProps3.xml><?xml version="1.0" encoding="utf-8"?>
<ds:datastoreItem xmlns:ds="http://schemas.openxmlformats.org/officeDocument/2006/customXml" ds:itemID="{FDF350C7-94E8-4D0F-AE22-38F437380DED}">
  <ds:schemaRefs>
    <ds:schemaRef ds:uri="Strauss.PersonalizationDefinition"/>
  </ds:schemaRefs>
</ds:datastoreItem>
</file>

<file path=customXml/itemProps4.xml><?xml version="1.0" encoding="utf-8"?>
<ds:datastoreItem xmlns:ds="http://schemas.openxmlformats.org/officeDocument/2006/customXml" ds:itemID="{35A184F6-9A4D-432E-BD2E-8543C142498D}">
  <ds:schemaRefs>
    <ds:schemaRef ds:uri="Strauss.PersonalizationDefinition"/>
  </ds:schemaRefs>
</ds:datastoreItem>
</file>

<file path=customXml/itemProps5.xml><?xml version="1.0" encoding="utf-8"?>
<ds:datastoreItem xmlns:ds="http://schemas.openxmlformats.org/officeDocument/2006/customXml" ds:itemID="{9EEC7FED-AC7D-45C9-8F29-C2C8A7233C3D}">
  <ds:schemaRefs>
    <ds:schemaRef ds:uri="Strauss.PersonalizationDefinition"/>
  </ds:schemaRefs>
</ds:datastoreItem>
</file>

<file path=customXml/itemProps6.xml><?xml version="1.0" encoding="utf-8"?>
<ds:datastoreItem xmlns:ds="http://schemas.openxmlformats.org/officeDocument/2006/customXml" ds:itemID="{7C42A160-080E-4178-8FDB-B5422D4D778A}">
  <ds:schemaRefs>
    <ds:schemaRef ds:uri="Strauss.PersonalizationDefinition"/>
  </ds:schemaRefs>
</ds:datastoreItem>
</file>

<file path=customXml/itemProps7.xml><?xml version="1.0" encoding="utf-8"?>
<ds:datastoreItem xmlns:ds="http://schemas.openxmlformats.org/officeDocument/2006/customXml" ds:itemID="{B2662782-95F8-44F4-9C5B-3C20D01859DC}">
  <ds:schemaRefs>
    <ds:schemaRef ds:uri="Strauss.PersonalizationDefinition"/>
  </ds:schemaRefs>
</ds:datastoreItem>
</file>

<file path=customXml/itemProps8.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9.xml><?xml version="1.0" encoding="utf-8"?>
<ds:datastoreItem xmlns:ds="http://schemas.openxmlformats.org/officeDocument/2006/customXml" ds:itemID="{5319EDF9-1291-4762-B099-14F0AC870E88}">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5555</TotalTime>
  <Words>17991</Words>
  <Application>Microsoft Office PowerPoint</Application>
  <PresentationFormat>Widescreen</PresentationFormat>
  <Paragraphs>1415</Paragraphs>
  <Slides>62</Slides>
  <Notes>54</Notes>
  <HiddenSlides>1</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62</vt:i4>
      </vt:variant>
    </vt:vector>
  </HeadingPairs>
  <TitlesOfParts>
    <vt:vector size="76" baseType="lpstr">
      <vt:lpstr>&amp;quot</vt:lpstr>
      <vt:lpstr>Arial</vt:lpstr>
      <vt:lpstr>Calibri Light</vt:lpstr>
      <vt:lpstr>Comic Sans MS</vt:lpstr>
      <vt:lpstr>Consolas</vt:lpstr>
      <vt:lpstr>Lucida Console</vt:lpstr>
      <vt:lpstr>Segoe UI</vt:lpstr>
      <vt:lpstr>Segoe UI Light</vt:lpstr>
      <vt:lpstr>Segoe UI Semibold</vt:lpstr>
      <vt:lpstr>Wingdings</vt:lpstr>
      <vt:lpstr>CORE TEMPLATE</vt:lpstr>
      <vt:lpstr>2_CORE TEMPLATE</vt:lpstr>
      <vt:lpstr>Workshop</vt:lpstr>
      <vt:lpstr>1_Dark Blue</vt:lpstr>
      <vt:lpstr>SQL Server Transactions and Concurrency</vt:lpstr>
      <vt:lpstr>PowerPoint Presentation</vt:lpstr>
      <vt:lpstr>Learning Units covered in this Module</vt:lpstr>
      <vt:lpstr>Objectives</vt:lpstr>
      <vt:lpstr>Lesson 1: SQL Server Concurrency and Transactions</vt:lpstr>
      <vt:lpstr>What is a Transaction?</vt:lpstr>
      <vt:lpstr>Transaction Modes</vt:lpstr>
      <vt:lpstr>Auto-Commit transaction Mode</vt:lpstr>
      <vt:lpstr>Explicit transaction mode</vt:lpstr>
      <vt:lpstr>Demonstration</vt:lpstr>
      <vt:lpstr>Implicit transaction mode</vt:lpstr>
      <vt:lpstr>Nested transactions</vt:lpstr>
      <vt:lpstr>Considerations for using transactions</vt:lpstr>
      <vt:lpstr>Knowledge Check</vt:lpstr>
      <vt:lpstr>Lesson 2: SQL Server Isolation Levels</vt:lpstr>
      <vt:lpstr>ANSI SQL Isolation Levels</vt:lpstr>
      <vt:lpstr>PowerPoint Presentation</vt:lpstr>
      <vt:lpstr>Types of concurrency problems </vt:lpstr>
      <vt:lpstr>Dirty Read</vt:lpstr>
      <vt:lpstr>Non-Repeatable Read</vt:lpstr>
      <vt:lpstr>Phantom Read</vt:lpstr>
      <vt:lpstr>Balancing Isolation with concurrency</vt:lpstr>
      <vt:lpstr>Delayed Durability</vt:lpstr>
      <vt:lpstr>Concurrency </vt:lpstr>
      <vt:lpstr>Snapshot Isolation</vt:lpstr>
      <vt:lpstr>Enabling row versioning-based isolation</vt:lpstr>
      <vt:lpstr>Demonstration </vt:lpstr>
      <vt:lpstr>SQL Server Isolation Levels</vt:lpstr>
      <vt:lpstr>Knowledge Check</vt:lpstr>
      <vt:lpstr>Lesson 3: SQL Server Locking</vt:lpstr>
      <vt:lpstr>Objectives</vt:lpstr>
      <vt:lpstr>Multi-Granular Locking</vt:lpstr>
      <vt:lpstr>Lock Granularity and Hierarchies</vt:lpstr>
      <vt:lpstr>Lock Duration</vt:lpstr>
      <vt:lpstr>Lock Mode - Standard</vt:lpstr>
      <vt:lpstr>Lock Mode - Special</vt:lpstr>
      <vt:lpstr>Lock hierarchy with intent locks</vt:lpstr>
      <vt:lpstr>Establish Lock Hierarchy with Intent Locks</vt:lpstr>
      <vt:lpstr>Lock Compatibility</vt:lpstr>
      <vt:lpstr>Dynamic locking</vt:lpstr>
      <vt:lpstr>Lock escalation</vt:lpstr>
      <vt:lpstr>Locking Hints</vt:lpstr>
      <vt:lpstr>Notable Waits</vt:lpstr>
      <vt:lpstr>Demonstration</vt:lpstr>
      <vt:lpstr>Knowledge Check</vt:lpstr>
      <vt:lpstr>Lesson 4: Troubleshooting Concurrency Performance</vt:lpstr>
      <vt:lpstr>Objectives</vt:lpstr>
      <vt:lpstr>Blocking</vt:lpstr>
      <vt:lpstr>Common Blocking Scenarios and Resolution</vt:lpstr>
      <vt:lpstr>Detecting Compile Blocking</vt:lpstr>
      <vt:lpstr>Minimizing Blocking</vt:lpstr>
      <vt:lpstr>Demonstration</vt:lpstr>
      <vt:lpstr>What is a deadlock?</vt:lpstr>
      <vt:lpstr>What Is a Deadlock?</vt:lpstr>
      <vt:lpstr> Detection and Identification</vt:lpstr>
      <vt:lpstr>Deadlock Analysis</vt:lpstr>
      <vt:lpstr>Deadlock Analysis</vt:lpstr>
      <vt:lpstr> Resolution and Avoidance</vt:lpstr>
      <vt:lpstr>Demonstration</vt:lpstr>
      <vt:lpstr>Troubleshooting Concurrency Performance</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Concurrency and Transactions</dc:title>
  <dc:creator>Varinder Singh</dc:creator>
  <cp:lastModifiedBy>John Deardurff</cp:lastModifiedBy>
  <cp:revision>50</cp:revision>
  <dcterms:created xsi:type="dcterms:W3CDTF">2020-02-14T21:25:17Z</dcterms:created>
  <dcterms:modified xsi:type="dcterms:W3CDTF">2023-12-21T00:56:22Z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varising@microsoft.com</vt:lpwstr>
  </property>
  <property fmtid="{D5CDD505-2E9C-101B-9397-08002B2CF9AE}" pid="5" name="MSIP_Label_f42aa342-8706-4288-bd11-ebb85995028c_SetDate">
    <vt:lpwstr>2020-02-14T21:26:39.7145352Z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2c248230-ee35-4947-9dc1-9e71e0f3765b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