
<file path=[Content_Types].xml><?xml version="1.0" encoding="utf-8"?>
<Types xmlns="http://schemas.openxmlformats.org/package/2006/content-types">
  <Default Extension="bin" ContentType="image/jpeg"/>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2.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theme/theme3.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4.xml" ContentType="application/vnd.openxmlformats-officedocument.them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6.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21.xml" ContentType="application/vnd.openxmlformats-officedocument.presentationml.tags+xml"/>
  <Override PartName="/ppt/notesSlides/notesSlide30.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24.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8"/>
    <p:sldMasterId id="2147483813" r:id="rId9"/>
    <p:sldMasterId id="2147483858" r:id="rId10"/>
    <p:sldMasterId id="2147483903" r:id="rId11"/>
  </p:sldMasterIdLst>
  <p:notesMasterIdLst>
    <p:notesMasterId r:id="rId60"/>
  </p:notesMasterIdLst>
  <p:handoutMasterIdLst>
    <p:handoutMasterId r:id="rId61"/>
  </p:handoutMasterIdLst>
  <p:sldIdLst>
    <p:sldId id="260" r:id="rId12"/>
    <p:sldId id="258" r:id="rId13"/>
    <p:sldId id="11076" r:id="rId14"/>
    <p:sldId id="1601" r:id="rId15"/>
    <p:sldId id="561" r:id="rId16"/>
    <p:sldId id="257" r:id="rId17"/>
    <p:sldId id="622" r:id="rId18"/>
    <p:sldId id="598" r:id="rId19"/>
    <p:sldId id="596" r:id="rId20"/>
    <p:sldId id="597" r:id="rId21"/>
    <p:sldId id="600" r:id="rId22"/>
    <p:sldId id="601" r:id="rId23"/>
    <p:sldId id="599" r:id="rId24"/>
    <p:sldId id="644" r:id="rId25"/>
    <p:sldId id="564" r:id="rId26"/>
    <p:sldId id="617" r:id="rId27"/>
    <p:sldId id="619" r:id="rId28"/>
    <p:sldId id="618" r:id="rId29"/>
    <p:sldId id="620" r:id="rId30"/>
    <p:sldId id="2147470533" r:id="rId31"/>
    <p:sldId id="567" r:id="rId32"/>
    <p:sldId id="568" r:id="rId33"/>
    <p:sldId id="571" r:id="rId34"/>
    <p:sldId id="1600" r:id="rId35"/>
    <p:sldId id="573" r:id="rId36"/>
    <p:sldId id="607" r:id="rId37"/>
    <p:sldId id="603" r:id="rId38"/>
    <p:sldId id="623" r:id="rId39"/>
    <p:sldId id="624" r:id="rId40"/>
    <p:sldId id="633" r:id="rId41"/>
    <p:sldId id="604" r:id="rId42"/>
    <p:sldId id="1593" r:id="rId43"/>
    <p:sldId id="2147470534" r:id="rId44"/>
    <p:sldId id="2147470535" r:id="rId45"/>
    <p:sldId id="2147470537" r:id="rId46"/>
    <p:sldId id="2147470536" r:id="rId47"/>
    <p:sldId id="574" r:id="rId48"/>
    <p:sldId id="575" r:id="rId49"/>
    <p:sldId id="577" r:id="rId50"/>
    <p:sldId id="2147470538" r:id="rId51"/>
    <p:sldId id="2147470539" r:id="rId52"/>
    <p:sldId id="2147470540" r:id="rId53"/>
    <p:sldId id="2147470541" r:id="rId54"/>
    <p:sldId id="2147470542" r:id="rId55"/>
    <p:sldId id="2147470543" r:id="rId56"/>
    <p:sldId id="2147470544" r:id="rId57"/>
    <p:sldId id="2147470545" r:id="rId58"/>
    <p:sldId id="259" r:id="rId59"/>
  </p:sldIdLst>
  <p:sldSz cx="12192000" cy="6858000"/>
  <p:notesSz cx="6858000" cy="9144000"/>
  <p:custDataLst>
    <p:tags r:id="rId6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5129D47B-4A75-483E-8FE7-264783849CC3}">
          <p14:sldIdLst>
            <p14:sldId id="260"/>
            <p14:sldId id="258"/>
            <p14:sldId id="11076"/>
            <p14:sldId id="1601"/>
          </p14:sldIdLst>
        </p14:section>
        <p14:section name="Lesson 1: SQL Server Query Execution" id="{25ADF4C8-2200-4410-9F45-B05F5BA6D4E6}">
          <p14:sldIdLst>
            <p14:sldId id="561"/>
            <p14:sldId id="257"/>
            <p14:sldId id="622"/>
            <p14:sldId id="598"/>
            <p14:sldId id="596"/>
            <p14:sldId id="597"/>
            <p14:sldId id="600"/>
            <p14:sldId id="601"/>
            <p14:sldId id="599"/>
            <p14:sldId id="644"/>
          </p14:sldIdLst>
        </p14:section>
        <p14:section name="Lesson 2: SQL Server Query Optimization" id="{6F639A05-2893-48A9-A600-6681E43668C4}">
          <p14:sldIdLst>
            <p14:sldId id="564"/>
            <p14:sldId id="617"/>
            <p14:sldId id="619"/>
            <p14:sldId id="618"/>
            <p14:sldId id="620"/>
            <p14:sldId id="2147470533"/>
            <p14:sldId id="567"/>
            <p14:sldId id="568"/>
          </p14:sldIdLst>
        </p14:section>
        <p14:section name="Lesson 3: SQL Server Query Plan Analysis" id="{85626129-1C31-480E-AD3C-8186F26405A3}">
          <p14:sldIdLst>
            <p14:sldId id="571"/>
            <p14:sldId id="1600"/>
            <p14:sldId id="573"/>
            <p14:sldId id="607"/>
            <p14:sldId id="603"/>
            <p14:sldId id="623"/>
            <p14:sldId id="624"/>
            <p14:sldId id="633"/>
            <p14:sldId id="604"/>
            <p14:sldId id="1593"/>
            <p14:sldId id="2147470534"/>
            <p14:sldId id="2147470535"/>
            <p14:sldId id="2147470537"/>
            <p14:sldId id="2147470536"/>
            <p14:sldId id="574"/>
            <p14:sldId id="575"/>
            <p14:sldId id="577"/>
            <p14:sldId id="2147470538"/>
            <p14:sldId id="2147470539"/>
            <p14:sldId id="2147470540"/>
          </p14:sldIdLst>
        </p14:section>
        <p14:section name="End" id="{A9B956E0-6347-48E3-8051-4871C83A886F}">
          <p14:sldIdLst>
            <p14:sldId id="2147470541"/>
            <p14:sldId id="2147470542"/>
            <p14:sldId id="2147470543"/>
            <p14:sldId id="2147470544"/>
            <p14:sldId id="2147470545"/>
            <p14:sldId id="25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vid Treuling" initials="DT" lastIdx="1" clrIdx="0">
    <p:extLst>
      <p:ext uri="{19B8F6BF-5375-455C-9EA6-DF929625EA0E}">
        <p15:presenceInfo xmlns:p15="http://schemas.microsoft.com/office/powerpoint/2012/main" userId="S::devidt@microsoft.com::59319ebe-00e0-4bed-b2ef-326bd7e504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7B8"/>
    <a:srgbClr val="004D8A"/>
    <a:srgbClr val="0078D4"/>
    <a:srgbClr val="50E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3625CB-EFB9-4CA5-AD69-736FE77D56AD}" v="33" dt="2025-04-07T17:57:20.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996" autoAdjust="0"/>
    <p:restoredTop sz="65940" autoAdjust="0"/>
  </p:normalViewPr>
  <p:slideViewPr>
    <p:cSldViewPr showGuides="1">
      <p:cViewPr varScale="1">
        <p:scale>
          <a:sx n="47" d="100"/>
          <a:sy n="47" d="100"/>
        </p:scale>
        <p:origin x="1747" y="252"/>
      </p:cViewPr>
      <p:guideLst/>
    </p:cSldViewPr>
  </p:slideViewPr>
  <p:notesTextViewPr>
    <p:cViewPr>
      <p:scale>
        <a:sx n="1" d="1"/>
        <a:sy n="1" d="1"/>
      </p:scale>
      <p:origin x="0" y="0"/>
    </p:cViewPr>
  </p:notesTextViewPr>
  <p:sorterViewPr>
    <p:cViewPr varScale="1">
      <p:scale>
        <a:sx n="1" d="1"/>
        <a:sy n="1" d="1"/>
      </p:scale>
      <p:origin x="0" y="0"/>
    </p:cViewPr>
  </p:sorterViewPr>
  <p:notesViewPr>
    <p:cSldViewPr showGuides="1">
      <p:cViewPr varScale="1">
        <p:scale>
          <a:sx n="105" d="100"/>
          <a:sy n="105" d="100"/>
        </p:scale>
        <p:origin x="6826" y="6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5.xml"/><Relationship Id="rId21" Type="http://schemas.openxmlformats.org/officeDocument/2006/relationships/slide" Target="slides/slide10.xml"/><Relationship Id="rId42" Type="http://schemas.openxmlformats.org/officeDocument/2006/relationships/slide" Target="slides/slide31.xml"/><Relationship Id="rId47" Type="http://schemas.openxmlformats.org/officeDocument/2006/relationships/slide" Target="slides/slide36.xml"/><Relationship Id="rId63" Type="http://schemas.openxmlformats.org/officeDocument/2006/relationships/commentAuthors" Target="commentAuthors.xml"/><Relationship Id="rId68" Type="http://schemas.microsoft.com/office/2016/11/relationships/changesInfo" Target="changesInfos/changesInfo1.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slide" Target="slides/slide5.xml"/><Relationship Id="rId29" Type="http://schemas.openxmlformats.org/officeDocument/2006/relationships/slide" Target="slides/slide18.xml"/><Relationship Id="rId11" Type="http://schemas.openxmlformats.org/officeDocument/2006/relationships/slideMaster" Target="slideMasters/slideMaster4.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slide" Target="slides/slide26.xml"/><Relationship Id="rId40" Type="http://schemas.openxmlformats.org/officeDocument/2006/relationships/slide" Target="slides/slide29.xml"/><Relationship Id="rId45" Type="http://schemas.openxmlformats.org/officeDocument/2006/relationships/slide" Target="slides/slide34.xml"/><Relationship Id="rId53" Type="http://schemas.openxmlformats.org/officeDocument/2006/relationships/slide" Target="slides/slide42.xml"/><Relationship Id="rId58" Type="http://schemas.openxmlformats.org/officeDocument/2006/relationships/slide" Target="slides/slide47.xml"/><Relationship Id="rId66" Type="http://schemas.openxmlformats.org/officeDocument/2006/relationships/theme" Target="theme/theme1.xml"/><Relationship Id="rId5" Type="http://schemas.openxmlformats.org/officeDocument/2006/relationships/customXml" Target="../customXml/item5.xml"/><Relationship Id="rId61" Type="http://schemas.openxmlformats.org/officeDocument/2006/relationships/handoutMaster" Target="handoutMasters/handoutMaster1.xml"/><Relationship Id="rId19" Type="http://schemas.openxmlformats.org/officeDocument/2006/relationships/slide" Target="slides/slide8.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slide" Target="slides/slide32.xml"/><Relationship Id="rId48" Type="http://schemas.openxmlformats.org/officeDocument/2006/relationships/slide" Target="slides/slide37.xml"/><Relationship Id="rId56" Type="http://schemas.openxmlformats.org/officeDocument/2006/relationships/slide" Target="slides/slide45.xml"/><Relationship Id="rId64" Type="http://schemas.openxmlformats.org/officeDocument/2006/relationships/presProps" Target="presProps.xml"/><Relationship Id="rId69" Type="http://schemas.microsoft.com/office/2015/10/relationships/revisionInfo" Target="revisionInfo.xml"/><Relationship Id="rId8" Type="http://schemas.openxmlformats.org/officeDocument/2006/relationships/slideMaster" Target="slideMasters/slideMaster1.xml"/><Relationship Id="rId51" Type="http://schemas.openxmlformats.org/officeDocument/2006/relationships/slide" Target="slides/slide40.xml"/><Relationship Id="rId3" Type="http://schemas.openxmlformats.org/officeDocument/2006/relationships/customXml" Target="../customXml/item3.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slide" Target="slides/slide35.xml"/><Relationship Id="rId59" Type="http://schemas.openxmlformats.org/officeDocument/2006/relationships/slide" Target="slides/slide48.xml"/><Relationship Id="rId67" Type="http://schemas.openxmlformats.org/officeDocument/2006/relationships/tableStyles" Target="tableStyles.xml"/><Relationship Id="rId20" Type="http://schemas.openxmlformats.org/officeDocument/2006/relationships/slide" Target="slides/slide9.xml"/><Relationship Id="rId41" Type="http://schemas.openxmlformats.org/officeDocument/2006/relationships/slide" Target="slides/slide30.xml"/><Relationship Id="rId54" Type="http://schemas.openxmlformats.org/officeDocument/2006/relationships/slide" Target="slides/slide43.xml"/><Relationship Id="rId62"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slide" Target="slides/slide38.xml"/><Relationship Id="rId57" Type="http://schemas.openxmlformats.org/officeDocument/2006/relationships/slide" Target="slides/slide46.xml"/><Relationship Id="rId10" Type="http://schemas.openxmlformats.org/officeDocument/2006/relationships/slideMaster" Target="slideMasters/slideMaster3.xml"/><Relationship Id="rId31" Type="http://schemas.openxmlformats.org/officeDocument/2006/relationships/slide" Target="slides/slide20.xml"/><Relationship Id="rId44" Type="http://schemas.openxmlformats.org/officeDocument/2006/relationships/slide" Target="slides/slide33.xml"/><Relationship Id="rId52" Type="http://schemas.openxmlformats.org/officeDocument/2006/relationships/slide" Target="slides/slide41.xml"/><Relationship Id="rId60" Type="http://schemas.openxmlformats.org/officeDocument/2006/relationships/notesMaster" Target="notesMasters/notesMaster1.xml"/><Relationship Id="rId65"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Master" Target="slideMasters/slideMaster2.xml"/><Relationship Id="rId13" Type="http://schemas.openxmlformats.org/officeDocument/2006/relationships/slide" Target="slides/slide2.xml"/><Relationship Id="rId18" Type="http://schemas.openxmlformats.org/officeDocument/2006/relationships/slide" Target="slides/slide7.xml"/><Relationship Id="rId39" Type="http://schemas.openxmlformats.org/officeDocument/2006/relationships/slide" Target="slides/slide28.xml"/><Relationship Id="rId34" Type="http://schemas.openxmlformats.org/officeDocument/2006/relationships/slide" Target="slides/slide23.xml"/><Relationship Id="rId50" Type="http://schemas.openxmlformats.org/officeDocument/2006/relationships/slide" Target="slides/slide39.xml"/><Relationship Id="rId55" Type="http://schemas.openxmlformats.org/officeDocument/2006/relationships/slide" Target="slides/slide4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Deardurff" userId="a22eae058e899168" providerId="LiveId" clId="{6AEB514B-8E96-4ED6-88DB-0DD9BA83F5DD}"/>
    <pc:docChg chg="modSld">
      <pc:chgData name="John Deardurff" userId="a22eae058e899168" providerId="LiveId" clId="{6AEB514B-8E96-4ED6-88DB-0DD9BA83F5DD}" dt="2024-01-18T13:01:08.020" v="0" actId="729"/>
      <pc:docMkLst>
        <pc:docMk/>
      </pc:docMkLst>
      <pc:sldChg chg="mod modShow">
        <pc:chgData name="John Deardurff" userId="a22eae058e899168" providerId="LiveId" clId="{6AEB514B-8E96-4ED6-88DB-0DD9BA83F5DD}" dt="2024-01-18T13:01:08.020" v="0" actId="729"/>
        <pc:sldMkLst>
          <pc:docMk/>
          <pc:sldMk cId="4221783869" sldId="566"/>
        </pc:sldMkLst>
      </pc:sldChg>
    </pc:docChg>
  </pc:docChgLst>
  <pc:docChgLst>
    <pc:chgData name="Valmir Meneses" userId="0158c7b8-b204-4b2b-a469-45c2adc154b5" providerId="ADAL" clId="{643625CB-EFB9-4CA5-AD69-736FE77D56AD}"/>
    <pc:docChg chg="undo custSel addSld delSld modSld sldOrd modSection">
      <pc:chgData name="Valmir Meneses" userId="0158c7b8-b204-4b2b-a469-45c2adc154b5" providerId="ADAL" clId="{643625CB-EFB9-4CA5-AD69-736FE77D56AD}" dt="2025-04-07T18:37:05.587" v="516" actId="1076"/>
      <pc:docMkLst>
        <pc:docMk/>
      </pc:docMkLst>
      <pc:sldChg chg="del">
        <pc:chgData name="Valmir Meneses" userId="0158c7b8-b204-4b2b-a469-45c2adc154b5" providerId="ADAL" clId="{643625CB-EFB9-4CA5-AD69-736FE77D56AD}" dt="2025-04-04T17:09:16.169" v="16" actId="2696"/>
        <pc:sldMkLst>
          <pc:docMk/>
          <pc:sldMk cId="2621600474" sldId="534"/>
        </pc:sldMkLst>
      </pc:sldChg>
      <pc:sldChg chg="del mod modShow">
        <pc:chgData name="Valmir Meneses" userId="0158c7b8-b204-4b2b-a469-45c2adc154b5" providerId="ADAL" clId="{643625CB-EFB9-4CA5-AD69-736FE77D56AD}" dt="2025-04-04T14:30:53.958" v="6" actId="2696"/>
        <pc:sldMkLst>
          <pc:docMk/>
          <pc:sldMk cId="2980146838" sldId="560"/>
        </pc:sldMkLst>
      </pc:sldChg>
      <pc:sldChg chg="del mod modShow">
        <pc:chgData name="Valmir Meneses" userId="0158c7b8-b204-4b2b-a469-45c2adc154b5" providerId="ADAL" clId="{643625CB-EFB9-4CA5-AD69-736FE77D56AD}" dt="2025-04-04T15:34:17.660" v="10" actId="2696"/>
        <pc:sldMkLst>
          <pc:docMk/>
          <pc:sldMk cId="3735096506" sldId="563"/>
        </pc:sldMkLst>
      </pc:sldChg>
      <pc:sldChg chg="del">
        <pc:chgData name="Valmir Meneses" userId="0158c7b8-b204-4b2b-a469-45c2adc154b5" providerId="ADAL" clId="{643625CB-EFB9-4CA5-AD69-736FE77D56AD}" dt="2025-04-04T17:09:05.270" v="15" actId="2696"/>
        <pc:sldMkLst>
          <pc:docMk/>
          <pc:sldMk cId="2034824179" sldId="565"/>
        </pc:sldMkLst>
      </pc:sldChg>
      <pc:sldChg chg="del">
        <pc:chgData name="Valmir Meneses" userId="0158c7b8-b204-4b2b-a469-45c2adc154b5" providerId="ADAL" clId="{643625CB-EFB9-4CA5-AD69-736FE77D56AD}" dt="2025-04-04T16:52:01.084" v="11" actId="2696"/>
        <pc:sldMkLst>
          <pc:docMk/>
          <pc:sldMk cId="4221783869" sldId="566"/>
        </pc:sldMkLst>
      </pc:sldChg>
      <pc:sldChg chg="del mod modShow">
        <pc:chgData name="Valmir Meneses" userId="0158c7b8-b204-4b2b-a469-45c2adc154b5" providerId="ADAL" clId="{643625CB-EFB9-4CA5-AD69-736FE77D56AD}" dt="2025-04-04T16:52:14.523" v="12" actId="2696"/>
        <pc:sldMkLst>
          <pc:docMk/>
          <pc:sldMk cId="1617064737" sldId="569"/>
        </pc:sldMkLst>
      </pc:sldChg>
      <pc:sldChg chg="del mod modShow">
        <pc:chgData name="Valmir Meneses" userId="0158c7b8-b204-4b2b-a469-45c2adc154b5" providerId="ADAL" clId="{643625CB-EFB9-4CA5-AD69-736FE77D56AD}" dt="2025-04-04T16:52:51.411" v="13" actId="2696"/>
        <pc:sldMkLst>
          <pc:docMk/>
          <pc:sldMk cId="2346840044" sldId="570"/>
        </pc:sldMkLst>
      </pc:sldChg>
      <pc:sldChg chg="del">
        <pc:chgData name="Valmir Meneses" userId="0158c7b8-b204-4b2b-a469-45c2adc154b5" providerId="ADAL" clId="{643625CB-EFB9-4CA5-AD69-736FE77D56AD}" dt="2025-04-04T17:10:14.175" v="17" actId="2696"/>
        <pc:sldMkLst>
          <pc:docMk/>
          <pc:sldMk cId="2314306782" sldId="572"/>
        </pc:sldMkLst>
      </pc:sldChg>
      <pc:sldChg chg="del mod modShow">
        <pc:chgData name="Valmir Meneses" userId="0158c7b8-b204-4b2b-a469-45c2adc154b5" providerId="ADAL" clId="{643625CB-EFB9-4CA5-AD69-736FE77D56AD}" dt="2025-04-04T17:07:11.645" v="14" actId="2696"/>
        <pc:sldMkLst>
          <pc:docMk/>
          <pc:sldMk cId="1775931326" sldId="576"/>
        </pc:sldMkLst>
      </pc:sldChg>
      <pc:sldChg chg="addSp delSp modSp mod modShow modNotesTx">
        <pc:chgData name="Valmir Meneses" userId="0158c7b8-b204-4b2b-a469-45c2adc154b5" providerId="ADAL" clId="{643625CB-EFB9-4CA5-AD69-736FE77D56AD}" dt="2025-04-05T12:40:03.847" v="203" actId="403"/>
        <pc:sldMkLst>
          <pc:docMk/>
          <pc:sldMk cId="4206133277" sldId="577"/>
        </pc:sldMkLst>
        <pc:spChg chg="add mod">
          <ac:chgData name="Valmir Meneses" userId="0158c7b8-b204-4b2b-a469-45c2adc154b5" providerId="ADAL" clId="{643625CB-EFB9-4CA5-AD69-736FE77D56AD}" dt="2025-04-05T12:40:03.847" v="203" actId="403"/>
          <ac:spMkLst>
            <pc:docMk/>
            <pc:sldMk cId="4206133277" sldId="577"/>
            <ac:spMk id="4" creationId="{30CC8CA1-E4A1-8F2F-B086-80DFD8E08871}"/>
          </ac:spMkLst>
        </pc:spChg>
      </pc:sldChg>
      <pc:sldChg chg="addSp modSp mod">
        <pc:chgData name="Valmir Meneses" userId="0158c7b8-b204-4b2b-a469-45c2adc154b5" providerId="ADAL" clId="{643625CB-EFB9-4CA5-AD69-736FE77D56AD}" dt="2025-04-04T14:58:30.635" v="9" actId="1076"/>
        <pc:sldMkLst>
          <pc:docMk/>
          <pc:sldMk cId="3121385187" sldId="601"/>
        </pc:sldMkLst>
        <pc:spChg chg="add mod">
          <ac:chgData name="Valmir Meneses" userId="0158c7b8-b204-4b2b-a469-45c2adc154b5" providerId="ADAL" clId="{643625CB-EFB9-4CA5-AD69-736FE77D56AD}" dt="2025-04-04T14:58:30.635" v="9" actId="1076"/>
          <ac:spMkLst>
            <pc:docMk/>
            <pc:sldMk cId="3121385187" sldId="601"/>
            <ac:spMk id="4" creationId="{B6AFFD7C-661F-2EE9-EE61-9337330B72C8}"/>
          </ac:spMkLst>
        </pc:spChg>
      </pc:sldChg>
      <pc:sldChg chg="addSp modSp mod">
        <pc:chgData name="Valmir Meneses" userId="0158c7b8-b204-4b2b-a469-45c2adc154b5" providerId="ADAL" clId="{643625CB-EFB9-4CA5-AD69-736FE77D56AD}" dt="2025-04-04T17:29:54.569" v="75" actId="166"/>
        <pc:sldMkLst>
          <pc:docMk/>
          <pc:sldMk cId="1081358570" sldId="603"/>
        </pc:sldMkLst>
        <pc:spChg chg="add mod">
          <ac:chgData name="Valmir Meneses" userId="0158c7b8-b204-4b2b-a469-45c2adc154b5" providerId="ADAL" clId="{643625CB-EFB9-4CA5-AD69-736FE77D56AD}" dt="2025-04-04T17:18:22.458" v="25" actId="1076"/>
          <ac:spMkLst>
            <pc:docMk/>
            <pc:sldMk cId="1081358570" sldId="603"/>
            <ac:spMk id="4" creationId="{A899412F-66AC-3488-D190-33AFC54BB394}"/>
          </ac:spMkLst>
        </pc:spChg>
        <pc:spChg chg="add mod ord">
          <ac:chgData name="Valmir Meneses" userId="0158c7b8-b204-4b2b-a469-45c2adc154b5" providerId="ADAL" clId="{643625CB-EFB9-4CA5-AD69-736FE77D56AD}" dt="2025-04-04T17:29:54.569" v="75" actId="166"/>
          <ac:spMkLst>
            <pc:docMk/>
            <pc:sldMk cId="1081358570" sldId="603"/>
            <ac:spMk id="6" creationId="{1F5DFB74-E1AA-3CFC-B099-592AAF67D0B4}"/>
          </ac:spMkLst>
        </pc:spChg>
        <pc:spChg chg="mod">
          <ac:chgData name="Valmir Meneses" userId="0158c7b8-b204-4b2b-a469-45c2adc154b5" providerId="ADAL" clId="{643625CB-EFB9-4CA5-AD69-736FE77D56AD}" dt="2025-04-04T17:17:21.877" v="21" actId="1037"/>
          <ac:spMkLst>
            <pc:docMk/>
            <pc:sldMk cId="1081358570" sldId="603"/>
            <ac:spMk id="8" creationId="{9642542A-325A-444C-943B-6EBAEF3A41AC}"/>
          </ac:spMkLst>
        </pc:spChg>
        <pc:spChg chg="mod">
          <ac:chgData name="Valmir Meneses" userId="0158c7b8-b204-4b2b-a469-45c2adc154b5" providerId="ADAL" clId="{643625CB-EFB9-4CA5-AD69-736FE77D56AD}" dt="2025-04-04T17:17:21.877" v="21" actId="1037"/>
          <ac:spMkLst>
            <pc:docMk/>
            <pc:sldMk cId="1081358570" sldId="603"/>
            <ac:spMk id="15" creationId="{75366D26-DDCF-4B22-A6CC-1086C4A66DDF}"/>
          </ac:spMkLst>
        </pc:spChg>
        <pc:spChg chg="mod">
          <ac:chgData name="Valmir Meneses" userId="0158c7b8-b204-4b2b-a469-45c2adc154b5" providerId="ADAL" clId="{643625CB-EFB9-4CA5-AD69-736FE77D56AD}" dt="2025-04-04T17:17:21.877" v="21" actId="1037"/>
          <ac:spMkLst>
            <pc:docMk/>
            <pc:sldMk cId="1081358570" sldId="603"/>
            <ac:spMk id="16" creationId="{76CD0A62-E722-4033-8C2A-35930BC70C38}"/>
          </ac:spMkLst>
        </pc:spChg>
        <pc:spChg chg="mod">
          <ac:chgData name="Valmir Meneses" userId="0158c7b8-b204-4b2b-a469-45c2adc154b5" providerId="ADAL" clId="{643625CB-EFB9-4CA5-AD69-736FE77D56AD}" dt="2025-04-04T17:17:21.877" v="21" actId="1037"/>
          <ac:spMkLst>
            <pc:docMk/>
            <pc:sldMk cId="1081358570" sldId="603"/>
            <ac:spMk id="17" creationId="{01F8DCA1-0A1C-4589-A114-F7260B8D3605}"/>
          </ac:spMkLst>
        </pc:spChg>
        <pc:spChg chg="mod">
          <ac:chgData name="Valmir Meneses" userId="0158c7b8-b204-4b2b-a469-45c2adc154b5" providerId="ADAL" clId="{643625CB-EFB9-4CA5-AD69-736FE77D56AD}" dt="2025-04-04T17:17:21.877" v="21" actId="1037"/>
          <ac:spMkLst>
            <pc:docMk/>
            <pc:sldMk cId="1081358570" sldId="603"/>
            <ac:spMk id="18" creationId="{91ADEC72-9D40-40A7-9F63-13F01E33DF64}"/>
          </ac:spMkLst>
        </pc:spChg>
        <pc:spChg chg="mod">
          <ac:chgData name="Valmir Meneses" userId="0158c7b8-b204-4b2b-a469-45c2adc154b5" providerId="ADAL" clId="{643625CB-EFB9-4CA5-AD69-736FE77D56AD}" dt="2025-04-04T17:17:21.877" v="21" actId="1037"/>
          <ac:spMkLst>
            <pc:docMk/>
            <pc:sldMk cId="1081358570" sldId="603"/>
            <ac:spMk id="19" creationId="{8C0223B9-0C0B-4D03-835C-BB276F2AFE6A}"/>
          </ac:spMkLst>
        </pc:spChg>
        <pc:spChg chg="mod">
          <ac:chgData name="Valmir Meneses" userId="0158c7b8-b204-4b2b-a469-45c2adc154b5" providerId="ADAL" clId="{643625CB-EFB9-4CA5-AD69-736FE77D56AD}" dt="2025-04-04T17:17:21.877" v="21" actId="1037"/>
          <ac:spMkLst>
            <pc:docMk/>
            <pc:sldMk cId="1081358570" sldId="603"/>
            <ac:spMk id="22" creationId="{F261C6AE-C9E6-4EA3-9806-760F4DF13F16}"/>
          </ac:spMkLst>
        </pc:spChg>
        <pc:spChg chg="mod">
          <ac:chgData name="Valmir Meneses" userId="0158c7b8-b204-4b2b-a469-45c2adc154b5" providerId="ADAL" clId="{643625CB-EFB9-4CA5-AD69-736FE77D56AD}" dt="2025-04-04T17:17:21.877" v="21" actId="1037"/>
          <ac:spMkLst>
            <pc:docMk/>
            <pc:sldMk cId="1081358570" sldId="603"/>
            <ac:spMk id="24" creationId="{65080DA3-54A4-41FB-B39B-9A2782630F40}"/>
          </ac:spMkLst>
        </pc:spChg>
        <pc:spChg chg="mod">
          <ac:chgData name="Valmir Meneses" userId="0158c7b8-b204-4b2b-a469-45c2adc154b5" providerId="ADAL" clId="{643625CB-EFB9-4CA5-AD69-736FE77D56AD}" dt="2025-04-04T17:17:21.877" v="21" actId="1037"/>
          <ac:spMkLst>
            <pc:docMk/>
            <pc:sldMk cId="1081358570" sldId="603"/>
            <ac:spMk id="33" creationId="{09C0E520-A9B3-4997-A27D-0B17F6B00BB8}"/>
          </ac:spMkLst>
        </pc:spChg>
        <pc:spChg chg="mod">
          <ac:chgData name="Valmir Meneses" userId="0158c7b8-b204-4b2b-a469-45c2adc154b5" providerId="ADAL" clId="{643625CB-EFB9-4CA5-AD69-736FE77D56AD}" dt="2025-04-04T17:17:21.877" v="21" actId="1037"/>
          <ac:spMkLst>
            <pc:docMk/>
            <pc:sldMk cId="1081358570" sldId="603"/>
            <ac:spMk id="35" creationId="{E82C582F-9E37-4CA1-87E3-276BF1DE4A34}"/>
          </ac:spMkLst>
        </pc:spChg>
        <pc:picChg chg="mod">
          <ac:chgData name="Valmir Meneses" userId="0158c7b8-b204-4b2b-a469-45c2adc154b5" providerId="ADAL" clId="{643625CB-EFB9-4CA5-AD69-736FE77D56AD}" dt="2025-04-04T17:29:34.514" v="74" actId="14100"/>
          <ac:picMkLst>
            <pc:docMk/>
            <pc:sldMk cId="1081358570" sldId="603"/>
            <ac:picMk id="26" creationId="{729BD118-B9CA-426C-8EFD-5A194B3BCD4B}"/>
          </ac:picMkLst>
        </pc:picChg>
      </pc:sldChg>
      <pc:sldChg chg="addSp modSp mod">
        <pc:chgData name="Valmir Meneses" userId="0158c7b8-b204-4b2b-a469-45c2adc154b5" providerId="ADAL" clId="{643625CB-EFB9-4CA5-AD69-736FE77D56AD}" dt="2025-04-04T17:33:51.260" v="88" actId="1076"/>
        <pc:sldMkLst>
          <pc:docMk/>
          <pc:sldMk cId="515589684" sldId="1593"/>
        </pc:sldMkLst>
        <pc:spChg chg="add mod">
          <ac:chgData name="Valmir Meneses" userId="0158c7b8-b204-4b2b-a469-45c2adc154b5" providerId="ADAL" clId="{643625CB-EFB9-4CA5-AD69-736FE77D56AD}" dt="2025-04-04T17:33:51.260" v="88" actId="1076"/>
          <ac:spMkLst>
            <pc:docMk/>
            <pc:sldMk cId="515589684" sldId="1593"/>
            <ac:spMk id="2" creationId="{15B0473A-C2A2-0402-41D9-D5FF62F94016}"/>
          </ac:spMkLst>
        </pc:spChg>
        <pc:picChg chg="mod">
          <ac:chgData name="Valmir Meneses" userId="0158c7b8-b204-4b2b-a469-45c2adc154b5" providerId="ADAL" clId="{643625CB-EFB9-4CA5-AD69-736FE77D56AD}" dt="2025-04-04T17:33:38.605" v="86" actId="1076"/>
          <ac:picMkLst>
            <pc:docMk/>
            <pc:sldMk cId="515589684" sldId="1593"/>
            <ac:picMk id="3" creationId="{2F2CAA6C-6BEB-4C1E-95DB-B064800B4E09}"/>
          </ac:picMkLst>
        </pc:picChg>
        <pc:picChg chg="mod">
          <ac:chgData name="Valmir Meneses" userId="0158c7b8-b204-4b2b-a469-45c2adc154b5" providerId="ADAL" clId="{643625CB-EFB9-4CA5-AD69-736FE77D56AD}" dt="2025-04-04T17:33:43.244" v="87" actId="1076"/>
          <ac:picMkLst>
            <pc:docMk/>
            <pc:sldMk cId="515589684" sldId="1593"/>
            <ac:picMk id="10" creationId="{916DACB0-5B80-4FCE-AA9D-4FEFED1969E9}"/>
          </ac:picMkLst>
        </pc:picChg>
        <pc:picChg chg="mod">
          <ac:chgData name="Valmir Meneses" userId="0158c7b8-b204-4b2b-a469-45c2adc154b5" providerId="ADAL" clId="{643625CB-EFB9-4CA5-AD69-736FE77D56AD}" dt="2025-04-04T17:33:33.110" v="85" actId="1076"/>
          <ac:picMkLst>
            <pc:docMk/>
            <pc:sldMk cId="515589684" sldId="1593"/>
            <ac:picMk id="12" creationId="{E95D8A78-B55C-453E-91FA-F586010ECEEF}"/>
          </ac:picMkLst>
        </pc:picChg>
      </pc:sldChg>
      <pc:sldChg chg="add">
        <pc:chgData name="Valmir Meneses" userId="0158c7b8-b204-4b2b-a469-45c2adc154b5" providerId="ADAL" clId="{643625CB-EFB9-4CA5-AD69-736FE77D56AD}" dt="2025-04-07T16:18:01.341" v="371"/>
        <pc:sldMkLst>
          <pc:docMk/>
          <pc:sldMk cId="1341886020" sldId="11076"/>
        </pc:sldMkLst>
      </pc:sldChg>
      <pc:sldChg chg="addSp delSp modSp add mod">
        <pc:chgData name="Valmir Meneses" userId="0158c7b8-b204-4b2b-a469-45c2adc154b5" providerId="ADAL" clId="{643625CB-EFB9-4CA5-AD69-736FE77D56AD}" dt="2025-04-05T12:36:55.483" v="193" actId="14100"/>
        <pc:sldMkLst>
          <pc:docMk/>
          <pc:sldMk cId="1217089957" sldId="2147470534"/>
        </pc:sldMkLst>
        <pc:spChg chg="add mod">
          <ac:chgData name="Valmir Meneses" userId="0158c7b8-b204-4b2b-a469-45c2adc154b5" providerId="ADAL" clId="{643625CB-EFB9-4CA5-AD69-736FE77D56AD}" dt="2025-04-05T12:36:46.249" v="192" actId="20577"/>
          <ac:spMkLst>
            <pc:docMk/>
            <pc:sldMk cId="1217089957" sldId="2147470534"/>
            <ac:spMk id="4" creationId="{007AD803-EFBC-A5E6-3F93-2E19D226D76F}"/>
          </ac:spMkLst>
        </pc:spChg>
        <pc:spChg chg="mod">
          <ac:chgData name="Valmir Meneses" userId="0158c7b8-b204-4b2b-a469-45c2adc154b5" providerId="ADAL" clId="{643625CB-EFB9-4CA5-AD69-736FE77D56AD}" dt="2025-04-04T17:35:57.636" v="97" actId="6549"/>
          <ac:spMkLst>
            <pc:docMk/>
            <pc:sldMk cId="1217089957" sldId="2147470534"/>
            <ac:spMk id="11" creationId="{BF81E397-EA17-7424-510B-15E6B0DDBEA7}"/>
          </ac:spMkLst>
        </pc:spChg>
        <pc:picChg chg="add mod">
          <ac:chgData name="Valmir Meneses" userId="0158c7b8-b204-4b2b-a469-45c2adc154b5" providerId="ADAL" clId="{643625CB-EFB9-4CA5-AD69-736FE77D56AD}" dt="2025-04-05T12:36:55.483" v="193" actId="14100"/>
          <ac:picMkLst>
            <pc:docMk/>
            <pc:sldMk cId="1217089957" sldId="2147470534"/>
            <ac:picMk id="2" creationId="{4F4EE36E-24AA-4029-7CB9-F9FA1FF8A625}"/>
          </ac:picMkLst>
        </pc:picChg>
      </pc:sldChg>
      <pc:sldChg chg="addSp modSp add mod">
        <pc:chgData name="Valmir Meneses" userId="0158c7b8-b204-4b2b-a469-45c2adc154b5" providerId="ADAL" clId="{643625CB-EFB9-4CA5-AD69-736FE77D56AD}" dt="2025-04-05T12:36:23.981" v="185" actId="20577"/>
        <pc:sldMkLst>
          <pc:docMk/>
          <pc:sldMk cId="3511622717" sldId="2147470535"/>
        </pc:sldMkLst>
        <pc:spChg chg="mod">
          <ac:chgData name="Valmir Meneses" userId="0158c7b8-b204-4b2b-a469-45c2adc154b5" providerId="ADAL" clId="{643625CB-EFB9-4CA5-AD69-736FE77D56AD}" dt="2025-04-05T12:36:23.981" v="185" actId="20577"/>
          <ac:spMkLst>
            <pc:docMk/>
            <pc:sldMk cId="3511622717" sldId="2147470535"/>
            <ac:spMk id="4" creationId="{273EAC73-99EA-B8E0-57D8-C371DF9E248C}"/>
          </ac:spMkLst>
        </pc:spChg>
        <pc:picChg chg="add mod">
          <ac:chgData name="Valmir Meneses" userId="0158c7b8-b204-4b2b-a469-45c2adc154b5" providerId="ADAL" clId="{643625CB-EFB9-4CA5-AD69-736FE77D56AD}" dt="2025-04-05T12:36:08.017" v="178" actId="1076"/>
          <ac:picMkLst>
            <pc:docMk/>
            <pc:sldMk cId="3511622717" sldId="2147470535"/>
            <ac:picMk id="2" creationId="{F107ECA4-CEF1-C5B8-6972-5474FB3E804C}"/>
          </ac:picMkLst>
        </pc:picChg>
      </pc:sldChg>
      <pc:sldChg chg="addSp modSp add mod">
        <pc:chgData name="Valmir Meneses" userId="0158c7b8-b204-4b2b-a469-45c2adc154b5" providerId="ADAL" clId="{643625CB-EFB9-4CA5-AD69-736FE77D56AD}" dt="2025-04-05T12:37:26.546" v="201" actId="1076"/>
        <pc:sldMkLst>
          <pc:docMk/>
          <pc:sldMk cId="2155096003" sldId="2147470536"/>
        </pc:sldMkLst>
        <pc:spChg chg="mod">
          <ac:chgData name="Valmir Meneses" userId="0158c7b8-b204-4b2b-a469-45c2adc154b5" providerId="ADAL" clId="{643625CB-EFB9-4CA5-AD69-736FE77D56AD}" dt="2025-04-05T12:37:18.657" v="199" actId="403"/>
          <ac:spMkLst>
            <pc:docMk/>
            <pc:sldMk cId="2155096003" sldId="2147470536"/>
            <ac:spMk id="4" creationId="{88D49AD2-B1A2-5E56-5406-857F77588ABF}"/>
          </ac:spMkLst>
        </pc:spChg>
        <pc:picChg chg="add mod">
          <ac:chgData name="Valmir Meneses" userId="0158c7b8-b204-4b2b-a469-45c2adc154b5" providerId="ADAL" clId="{643625CB-EFB9-4CA5-AD69-736FE77D56AD}" dt="2025-04-05T12:37:26.546" v="201" actId="1076"/>
          <ac:picMkLst>
            <pc:docMk/>
            <pc:sldMk cId="2155096003" sldId="2147470536"/>
            <ac:picMk id="2" creationId="{737D8551-3DFB-DF60-CF27-24FA57054F5D}"/>
          </ac:picMkLst>
        </pc:picChg>
      </pc:sldChg>
      <pc:sldChg chg="addSp delSp modSp add mod">
        <pc:chgData name="Valmir Meneses" userId="0158c7b8-b204-4b2b-a469-45c2adc154b5" providerId="ADAL" clId="{643625CB-EFB9-4CA5-AD69-736FE77D56AD}" dt="2025-04-05T16:32:59.858" v="229" actId="478"/>
        <pc:sldMkLst>
          <pc:docMk/>
          <pc:sldMk cId="1644594445" sldId="2147470537"/>
        </pc:sldMkLst>
        <pc:spChg chg="mod">
          <ac:chgData name="Valmir Meneses" userId="0158c7b8-b204-4b2b-a469-45c2adc154b5" providerId="ADAL" clId="{643625CB-EFB9-4CA5-AD69-736FE77D56AD}" dt="2025-04-05T16:32:54.585" v="228" actId="1076"/>
          <ac:spMkLst>
            <pc:docMk/>
            <pc:sldMk cId="1644594445" sldId="2147470537"/>
            <ac:spMk id="4" creationId="{FD67A99F-1D7B-4EE3-8428-A70D64BC1153}"/>
          </ac:spMkLst>
        </pc:spChg>
      </pc:sldChg>
      <pc:sldChg chg="addSp delSp modSp add del mod">
        <pc:chgData name="Valmir Meneses" userId="0158c7b8-b204-4b2b-a469-45c2adc154b5" providerId="ADAL" clId="{643625CB-EFB9-4CA5-AD69-736FE77D56AD}" dt="2025-04-06T11:41:29.640" v="260" actId="2696"/>
        <pc:sldMkLst>
          <pc:docMk/>
          <pc:sldMk cId="1092528269" sldId="2147470538"/>
        </pc:sldMkLst>
        <pc:spChg chg="mod">
          <ac:chgData name="Valmir Meneses" userId="0158c7b8-b204-4b2b-a469-45c2adc154b5" providerId="ADAL" clId="{643625CB-EFB9-4CA5-AD69-736FE77D56AD}" dt="2025-04-06T10:13:47.400" v="238"/>
          <ac:spMkLst>
            <pc:docMk/>
            <pc:sldMk cId="1092528269" sldId="2147470538"/>
            <ac:spMk id="2" creationId="{77408C34-01D2-FCE9-3220-AFB93F75C709}"/>
          </ac:spMkLst>
        </pc:spChg>
        <pc:spChg chg="add del mod">
          <ac:chgData name="Valmir Meneses" userId="0158c7b8-b204-4b2b-a469-45c2adc154b5" providerId="ADAL" clId="{643625CB-EFB9-4CA5-AD69-736FE77D56AD}" dt="2025-04-06T10:14:44.153" v="240"/>
          <ac:spMkLst>
            <pc:docMk/>
            <pc:sldMk cId="1092528269" sldId="2147470538"/>
            <ac:spMk id="4" creationId="{C53C8064-E91B-A3D6-2D64-9327FB9F8BAF}"/>
          </ac:spMkLst>
        </pc:spChg>
        <pc:spChg chg="add del mod">
          <ac:chgData name="Valmir Meneses" userId="0158c7b8-b204-4b2b-a469-45c2adc154b5" providerId="ADAL" clId="{643625CB-EFB9-4CA5-AD69-736FE77D56AD}" dt="2025-04-06T10:15:00.329" v="241" actId="478"/>
          <ac:spMkLst>
            <pc:docMk/>
            <pc:sldMk cId="1092528269" sldId="2147470538"/>
            <ac:spMk id="6" creationId="{33A7C2F8-E15F-2CCE-7F75-8CF50297AD68}"/>
          </ac:spMkLst>
        </pc:spChg>
        <pc:spChg chg="add mod">
          <ac:chgData name="Valmir Meneses" userId="0158c7b8-b204-4b2b-a469-45c2adc154b5" providerId="ADAL" clId="{643625CB-EFB9-4CA5-AD69-736FE77D56AD}" dt="2025-04-06T10:16:12.300" v="259" actId="113"/>
          <ac:spMkLst>
            <pc:docMk/>
            <pc:sldMk cId="1092528269" sldId="2147470538"/>
            <ac:spMk id="7" creationId="{9DB163A4-45FC-2D70-6D47-4F6558626503}"/>
          </ac:spMkLst>
        </pc:spChg>
        <pc:graphicFrameChg chg="del">
          <ac:chgData name="Valmir Meneses" userId="0158c7b8-b204-4b2b-a469-45c2adc154b5" providerId="ADAL" clId="{643625CB-EFB9-4CA5-AD69-736FE77D56AD}" dt="2025-04-06T10:13:52.277" v="239" actId="478"/>
          <ac:graphicFrameMkLst>
            <pc:docMk/>
            <pc:sldMk cId="1092528269" sldId="2147470538"/>
            <ac:graphicFrameMk id="5" creationId="{DBCA3E6E-7D9E-E11C-1D68-DB06E46F5D7B}"/>
          </ac:graphicFrameMkLst>
        </pc:graphicFrameChg>
      </pc:sldChg>
      <pc:sldChg chg="addSp delSp modSp add mod modNotesTx">
        <pc:chgData name="Valmir Meneses" userId="0158c7b8-b204-4b2b-a469-45c2adc154b5" providerId="ADAL" clId="{643625CB-EFB9-4CA5-AD69-736FE77D56AD}" dt="2025-04-07T16:20:26.570" v="379" actId="113"/>
        <pc:sldMkLst>
          <pc:docMk/>
          <pc:sldMk cId="2468183650" sldId="2147470538"/>
        </pc:sldMkLst>
        <pc:spChg chg="mod">
          <ac:chgData name="Valmir Meneses" userId="0158c7b8-b204-4b2b-a469-45c2adc154b5" providerId="ADAL" clId="{643625CB-EFB9-4CA5-AD69-736FE77D56AD}" dt="2025-04-07T09:14:04.123" v="296" actId="20577"/>
          <ac:spMkLst>
            <pc:docMk/>
            <pc:sldMk cId="2468183650" sldId="2147470538"/>
            <ac:spMk id="2" creationId="{DFFF3C79-5C13-1609-99FD-48284C407B2B}"/>
          </ac:spMkLst>
        </pc:spChg>
        <pc:spChg chg="add mod">
          <ac:chgData name="Valmir Meneses" userId="0158c7b8-b204-4b2b-a469-45c2adc154b5" providerId="ADAL" clId="{643625CB-EFB9-4CA5-AD69-736FE77D56AD}" dt="2025-04-07T16:20:26.570" v="379" actId="113"/>
          <ac:spMkLst>
            <pc:docMk/>
            <pc:sldMk cId="2468183650" sldId="2147470538"/>
            <ac:spMk id="3" creationId="{63DC2BFD-6776-A9EB-D657-F5FACB187267}"/>
          </ac:spMkLst>
        </pc:spChg>
        <pc:spChg chg="del mod">
          <ac:chgData name="Valmir Meneses" userId="0158c7b8-b204-4b2b-a469-45c2adc154b5" providerId="ADAL" clId="{643625CB-EFB9-4CA5-AD69-736FE77D56AD}" dt="2025-04-07T09:12:02.087" v="279" actId="478"/>
          <ac:spMkLst>
            <pc:docMk/>
            <pc:sldMk cId="2468183650" sldId="2147470538"/>
            <ac:spMk id="4" creationId="{2E404052-C188-62D5-5F02-835874606A15}"/>
          </ac:spMkLst>
        </pc:spChg>
      </pc:sldChg>
      <pc:sldChg chg="modSp add mod">
        <pc:chgData name="Valmir Meneses" userId="0158c7b8-b204-4b2b-a469-45c2adc154b5" providerId="ADAL" clId="{643625CB-EFB9-4CA5-AD69-736FE77D56AD}" dt="2025-04-07T16:19:41.615" v="374" actId="113"/>
        <pc:sldMkLst>
          <pc:docMk/>
          <pc:sldMk cId="2882647136" sldId="2147470539"/>
        </pc:sldMkLst>
        <pc:spChg chg="mod">
          <ac:chgData name="Valmir Meneses" userId="0158c7b8-b204-4b2b-a469-45c2adc154b5" providerId="ADAL" clId="{643625CB-EFB9-4CA5-AD69-736FE77D56AD}" dt="2025-04-07T09:16:39.864" v="325" actId="20577"/>
          <ac:spMkLst>
            <pc:docMk/>
            <pc:sldMk cId="2882647136" sldId="2147470539"/>
            <ac:spMk id="2" creationId="{FAFEFC2C-B139-15B9-DAFC-0BCC50E74EC3}"/>
          </ac:spMkLst>
        </pc:spChg>
        <pc:spChg chg="mod">
          <ac:chgData name="Valmir Meneses" userId="0158c7b8-b204-4b2b-a469-45c2adc154b5" providerId="ADAL" clId="{643625CB-EFB9-4CA5-AD69-736FE77D56AD}" dt="2025-04-07T16:19:41.615" v="374" actId="113"/>
          <ac:spMkLst>
            <pc:docMk/>
            <pc:sldMk cId="2882647136" sldId="2147470539"/>
            <ac:spMk id="3" creationId="{CDE5D34F-FF66-894A-2CD6-EE32F99D8012}"/>
          </ac:spMkLst>
        </pc:spChg>
      </pc:sldChg>
      <pc:sldChg chg="modSp add mod">
        <pc:chgData name="Valmir Meneses" userId="0158c7b8-b204-4b2b-a469-45c2adc154b5" providerId="ADAL" clId="{643625CB-EFB9-4CA5-AD69-736FE77D56AD}" dt="2025-04-07T10:54:56.569" v="360" actId="113"/>
        <pc:sldMkLst>
          <pc:docMk/>
          <pc:sldMk cId="3119829766" sldId="2147470540"/>
        </pc:sldMkLst>
        <pc:spChg chg="mod">
          <ac:chgData name="Valmir Meneses" userId="0158c7b8-b204-4b2b-a469-45c2adc154b5" providerId="ADAL" clId="{643625CB-EFB9-4CA5-AD69-736FE77D56AD}" dt="2025-04-07T09:18:17.974" v="353" actId="20577"/>
          <ac:spMkLst>
            <pc:docMk/>
            <pc:sldMk cId="3119829766" sldId="2147470540"/>
            <ac:spMk id="2" creationId="{5D856039-7B92-E9B1-FE9D-1076E01B18D9}"/>
          </ac:spMkLst>
        </pc:spChg>
        <pc:spChg chg="mod">
          <ac:chgData name="Valmir Meneses" userId="0158c7b8-b204-4b2b-a469-45c2adc154b5" providerId="ADAL" clId="{643625CB-EFB9-4CA5-AD69-736FE77D56AD}" dt="2025-04-07T10:54:56.569" v="360" actId="113"/>
          <ac:spMkLst>
            <pc:docMk/>
            <pc:sldMk cId="3119829766" sldId="2147470540"/>
            <ac:spMk id="3" creationId="{D1723BB0-6ADF-E859-5FF6-8926ABFFCBFC}"/>
          </ac:spMkLst>
        </pc:spChg>
      </pc:sldChg>
      <pc:sldChg chg="modSp add mod ord modNotesTx">
        <pc:chgData name="Valmir Meneses" userId="0158c7b8-b204-4b2b-a469-45c2adc154b5" providerId="ADAL" clId="{643625CB-EFB9-4CA5-AD69-736FE77D56AD}" dt="2025-04-07T14:53:52.292" v="370" actId="6549"/>
        <pc:sldMkLst>
          <pc:docMk/>
          <pc:sldMk cId="903839413" sldId="2147470541"/>
        </pc:sldMkLst>
        <pc:spChg chg="mod">
          <ac:chgData name="Valmir Meneses" userId="0158c7b8-b204-4b2b-a469-45c2adc154b5" providerId="ADAL" clId="{643625CB-EFB9-4CA5-AD69-736FE77D56AD}" dt="2025-04-07T14:53:48.066" v="369" actId="20577"/>
          <ac:spMkLst>
            <pc:docMk/>
            <pc:sldMk cId="903839413" sldId="2147470541"/>
            <ac:spMk id="6" creationId="{0F8237B8-846A-19E6-840E-8243556EF257}"/>
          </ac:spMkLst>
        </pc:spChg>
      </pc:sldChg>
      <pc:sldChg chg="addSp modSp add mod ord">
        <pc:chgData name="Valmir Meneses" userId="0158c7b8-b204-4b2b-a469-45c2adc154b5" providerId="ADAL" clId="{643625CB-EFB9-4CA5-AD69-736FE77D56AD}" dt="2025-04-07T17:45:28.003" v="464" actId="14100"/>
        <pc:sldMkLst>
          <pc:docMk/>
          <pc:sldMk cId="3334332961" sldId="2147470542"/>
        </pc:sldMkLst>
        <pc:spChg chg="mod">
          <ac:chgData name="Valmir Meneses" userId="0158c7b8-b204-4b2b-a469-45c2adc154b5" providerId="ADAL" clId="{643625CB-EFB9-4CA5-AD69-736FE77D56AD}" dt="2025-04-07T17:29:06.522" v="431" actId="20577"/>
          <ac:spMkLst>
            <pc:docMk/>
            <pc:sldMk cId="3334332961" sldId="2147470542"/>
            <ac:spMk id="2" creationId="{AC0F97B0-5EA4-174B-667C-1239185C6986}"/>
          </ac:spMkLst>
        </pc:spChg>
        <pc:spChg chg="mod">
          <ac:chgData name="Valmir Meneses" userId="0158c7b8-b204-4b2b-a469-45c2adc154b5" providerId="ADAL" clId="{643625CB-EFB9-4CA5-AD69-736FE77D56AD}" dt="2025-04-07T17:45:21.171" v="463" actId="20577"/>
          <ac:spMkLst>
            <pc:docMk/>
            <pc:sldMk cId="3334332961" sldId="2147470542"/>
            <ac:spMk id="3" creationId="{4CE7A0E1-554D-1F53-EFE7-8450B4D95FB8}"/>
          </ac:spMkLst>
        </pc:spChg>
        <pc:picChg chg="add mod">
          <ac:chgData name="Valmir Meneses" userId="0158c7b8-b204-4b2b-a469-45c2adc154b5" providerId="ADAL" clId="{643625CB-EFB9-4CA5-AD69-736FE77D56AD}" dt="2025-04-07T17:45:28.003" v="464" actId="14100"/>
          <ac:picMkLst>
            <pc:docMk/>
            <pc:sldMk cId="3334332961" sldId="2147470542"/>
            <ac:picMk id="5" creationId="{78B47E98-52FC-01EA-CDEA-1685591FFA03}"/>
          </ac:picMkLst>
        </pc:picChg>
      </pc:sldChg>
      <pc:sldChg chg="addSp delSp modSp add mod">
        <pc:chgData name="Valmir Meneses" userId="0158c7b8-b204-4b2b-a469-45c2adc154b5" providerId="ADAL" clId="{643625CB-EFB9-4CA5-AD69-736FE77D56AD}" dt="2025-04-07T17:51:20.205" v="486" actId="20577"/>
        <pc:sldMkLst>
          <pc:docMk/>
          <pc:sldMk cId="27747306" sldId="2147470543"/>
        </pc:sldMkLst>
        <pc:spChg chg="del">
          <ac:chgData name="Valmir Meneses" userId="0158c7b8-b204-4b2b-a469-45c2adc154b5" providerId="ADAL" clId="{643625CB-EFB9-4CA5-AD69-736FE77D56AD}" dt="2025-04-07T17:51:11.637" v="476" actId="478"/>
          <ac:spMkLst>
            <pc:docMk/>
            <pc:sldMk cId="27747306" sldId="2147470543"/>
            <ac:spMk id="2" creationId="{1F57B30C-17C3-AE5F-D14C-347BA0869108}"/>
          </ac:spMkLst>
        </pc:spChg>
        <pc:spChg chg="mod">
          <ac:chgData name="Valmir Meneses" userId="0158c7b8-b204-4b2b-a469-45c2adc154b5" providerId="ADAL" clId="{643625CB-EFB9-4CA5-AD69-736FE77D56AD}" dt="2025-04-07T17:50:56.246" v="475" actId="14100"/>
          <ac:spMkLst>
            <pc:docMk/>
            <pc:sldMk cId="27747306" sldId="2147470543"/>
            <ac:spMk id="3" creationId="{DEAFDDA1-C6C6-ED44-C763-252785B68492}"/>
          </ac:spMkLst>
        </pc:spChg>
        <pc:spChg chg="add mod">
          <ac:chgData name="Valmir Meneses" userId="0158c7b8-b204-4b2b-a469-45c2adc154b5" providerId="ADAL" clId="{643625CB-EFB9-4CA5-AD69-736FE77D56AD}" dt="2025-04-07T17:51:20.205" v="486" actId="20577"/>
          <ac:spMkLst>
            <pc:docMk/>
            <pc:sldMk cId="27747306" sldId="2147470543"/>
            <ac:spMk id="6" creationId="{7AAA641F-18CA-381E-8E69-8B2AFEC5B4FC}"/>
          </ac:spMkLst>
        </pc:spChg>
        <pc:picChg chg="del">
          <ac:chgData name="Valmir Meneses" userId="0158c7b8-b204-4b2b-a469-45c2adc154b5" providerId="ADAL" clId="{643625CB-EFB9-4CA5-AD69-736FE77D56AD}" dt="2025-04-07T17:49:19.371" v="466" actId="478"/>
          <ac:picMkLst>
            <pc:docMk/>
            <pc:sldMk cId="27747306" sldId="2147470543"/>
            <ac:picMk id="5" creationId="{E67B0749-26FA-7AB7-B2B6-9090A5FFAE0A}"/>
          </ac:picMkLst>
        </pc:picChg>
        <pc:picChg chg="add mod">
          <ac:chgData name="Valmir Meneses" userId="0158c7b8-b204-4b2b-a469-45c2adc154b5" providerId="ADAL" clId="{643625CB-EFB9-4CA5-AD69-736FE77D56AD}" dt="2025-04-07T17:49:43.452" v="469" actId="167"/>
          <ac:picMkLst>
            <pc:docMk/>
            <pc:sldMk cId="27747306" sldId="2147470543"/>
            <ac:picMk id="1026" creationId="{D11278C3-2DE7-9D6E-D35D-677C28A18CCC}"/>
          </ac:picMkLst>
        </pc:picChg>
      </pc:sldChg>
      <pc:sldChg chg="addSp delSp modSp add mod">
        <pc:chgData name="Valmir Meneses" userId="0158c7b8-b204-4b2b-a469-45c2adc154b5" providerId="ADAL" clId="{643625CB-EFB9-4CA5-AD69-736FE77D56AD}" dt="2025-04-07T18:34:52.304" v="513" actId="20577"/>
        <pc:sldMkLst>
          <pc:docMk/>
          <pc:sldMk cId="1127365937" sldId="2147470544"/>
        </pc:sldMkLst>
        <pc:spChg chg="mod">
          <ac:chgData name="Valmir Meneses" userId="0158c7b8-b204-4b2b-a469-45c2adc154b5" providerId="ADAL" clId="{643625CB-EFB9-4CA5-AD69-736FE77D56AD}" dt="2025-04-07T18:34:52.304" v="513" actId="20577"/>
          <ac:spMkLst>
            <pc:docMk/>
            <pc:sldMk cId="1127365937" sldId="2147470544"/>
            <ac:spMk id="3" creationId="{1488F540-3EB2-A07E-2D4C-6DC19D2F85E5}"/>
          </ac:spMkLst>
        </pc:spChg>
        <pc:spChg chg="add del mod">
          <ac:chgData name="Valmir Meneses" userId="0158c7b8-b204-4b2b-a469-45c2adc154b5" providerId="ADAL" clId="{643625CB-EFB9-4CA5-AD69-736FE77D56AD}" dt="2025-04-07T18:00:49.143" v="496" actId="478"/>
          <ac:spMkLst>
            <pc:docMk/>
            <pc:sldMk cId="1127365937" sldId="2147470544"/>
            <ac:spMk id="4" creationId="{CC051DB6-D4FD-E570-913E-E9780E1F597F}"/>
          </ac:spMkLst>
        </pc:spChg>
        <pc:spChg chg="del">
          <ac:chgData name="Valmir Meneses" userId="0158c7b8-b204-4b2b-a469-45c2adc154b5" providerId="ADAL" clId="{643625CB-EFB9-4CA5-AD69-736FE77D56AD}" dt="2025-04-07T18:00:45.801" v="495" actId="478"/>
          <ac:spMkLst>
            <pc:docMk/>
            <pc:sldMk cId="1127365937" sldId="2147470544"/>
            <ac:spMk id="6" creationId="{1420FBD8-9B35-64F1-546E-5C99455B5BF8}"/>
          </ac:spMkLst>
        </pc:spChg>
        <pc:picChg chg="add mod">
          <ac:chgData name="Valmir Meneses" userId="0158c7b8-b204-4b2b-a469-45c2adc154b5" providerId="ADAL" clId="{643625CB-EFB9-4CA5-AD69-736FE77D56AD}" dt="2025-04-07T18:02:16.283" v="504" actId="1076"/>
          <ac:picMkLst>
            <pc:docMk/>
            <pc:sldMk cId="1127365937" sldId="2147470544"/>
            <ac:picMk id="7" creationId="{4CFF5EE6-BFF1-744E-0F39-87CB3E33A197}"/>
          </ac:picMkLst>
        </pc:picChg>
        <pc:picChg chg="del">
          <ac:chgData name="Valmir Meneses" userId="0158c7b8-b204-4b2b-a469-45c2adc154b5" providerId="ADAL" clId="{643625CB-EFB9-4CA5-AD69-736FE77D56AD}" dt="2025-04-07T17:57:20.380" v="489" actId="478"/>
          <ac:picMkLst>
            <pc:docMk/>
            <pc:sldMk cId="1127365937" sldId="2147470544"/>
            <ac:picMk id="1026" creationId="{9C9B5E3A-F868-AFE0-F2AE-1EEB13B8F7A1}"/>
          </ac:picMkLst>
        </pc:picChg>
      </pc:sldChg>
      <pc:sldChg chg="addSp delSp modSp add mod">
        <pc:chgData name="Valmir Meneses" userId="0158c7b8-b204-4b2b-a469-45c2adc154b5" providerId="ADAL" clId="{643625CB-EFB9-4CA5-AD69-736FE77D56AD}" dt="2025-04-07T18:37:05.587" v="516" actId="1076"/>
        <pc:sldMkLst>
          <pc:docMk/>
          <pc:sldMk cId="3009945047" sldId="2147470545"/>
        </pc:sldMkLst>
        <pc:spChg chg="mod">
          <ac:chgData name="Valmir Meneses" userId="0158c7b8-b204-4b2b-a469-45c2adc154b5" providerId="ADAL" clId="{643625CB-EFB9-4CA5-AD69-736FE77D56AD}" dt="2025-04-07T18:35:22.129" v="514" actId="20577"/>
          <ac:spMkLst>
            <pc:docMk/>
            <pc:sldMk cId="3009945047" sldId="2147470545"/>
            <ac:spMk id="3" creationId="{F7B45718-1953-F710-9B0A-839281B42854}"/>
          </ac:spMkLst>
        </pc:spChg>
        <pc:spChg chg="add mod">
          <ac:chgData name="Valmir Meneses" userId="0158c7b8-b204-4b2b-a469-45c2adc154b5" providerId="ADAL" clId="{643625CB-EFB9-4CA5-AD69-736FE77D56AD}" dt="2025-04-07T18:37:05.587" v="516" actId="1076"/>
          <ac:spMkLst>
            <pc:docMk/>
            <pc:sldMk cId="3009945047" sldId="2147470545"/>
            <ac:spMk id="4" creationId="{27ED13F6-1E16-C153-61D3-365E5F511394}"/>
          </ac:spMkLst>
        </pc:spChg>
        <pc:picChg chg="del">
          <ac:chgData name="Valmir Meneses" userId="0158c7b8-b204-4b2b-a469-45c2adc154b5" providerId="ADAL" clId="{643625CB-EFB9-4CA5-AD69-736FE77D56AD}" dt="2025-04-07T18:26:32.970" v="507" actId="478"/>
          <ac:picMkLst>
            <pc:docMk/>
            <pc:sldMk cId="3009945047" sldId="2147470545"/>
            <ac:picMk id="7" creationId="{E206A872-9C25-CF2E-1053-D9D51D2BD4D9}"/>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50DF44-B135-43EB-8655-E0D0BD2AF5CF}" type="doc">
      <dgm:prSet loTypeId="urn:microsoft.com/office/officeart/2005/8/layout/vList2" loCatId="list" qsTypeId="urn:microsoft.com/office/officeart/2005/8/quickstyle/3d6" qsCatId="3D" csTypeId="urn:microsoft.com/office/officeart/2005/8/colors/accent1_2" csCatId="accent1" phldr="1"/>
      <dgm:spPr>
        <a:scene3d>
          <a:camera prst="perspectiveFront" zoom="92000"/>
          <a:lightRig rig="balanced" dir="t">
            <a:rot lat="0" lon="0" rev="12700000"/>
          </a:lightRig>
        </a:scene3d>
      </dgm:spPr>
      <dgm:t>
        <a:bodyPr/>
        <a:lstStyle/>
        <a:p>
          <a:endParaRPr lang="en-US"/>
        </a:p>
      </dgm:t>
    </dgm:pt>
    <dgm:pt modelId="{45F504D9-5698-4C5D-92E6-17590DA30164}">
      <dgm:prSet/>
      <dgm:spPr/>
      <dgm:t>
        <a:bodyPr/>
        <a:lstStyle/>
        <a:p>
          <a:pPr>
            <a:buNone/>
          </a:pPr>
          <a:r>
            <a:rPr lang="en-GB" b="0" i="0"/>
            <a:t>10:00-12:00 - Morning Session</a:t>
          </a:r>
        </a:p>
      </dgm:t>
    </dgm:pt>
    <dgm:pt modelId="{198749B7-A88D-45E9-A264-44995DCAA7AF}" type="parTrans" cxnId="{C45D73BC-78E6-4214-A35B-2D419C0700F9}">
      <dgm:prSet/>
      <dgm:spPr/>
      <dgm:t>
        <a:bodyPr/>
        <a:lstStyle/>
        <a:p>
          <a:endParaRPr lang="en-GB"/>
        </a:p>
      </dgm:t>
    </dgm:pt>
    <dgm:pt modelId="{0A67AAC1-0F01-4F65-9330-1D6581211D2C}" type="sibTrans" cxnId="{C45D73BC-78E6-4214-A35B-2D419C0700F9}">
      <dgm:prSet/>
      <dgm:spPr/>
      <dgm:t>
        <a:bodyPr/>
        <a:lstStyle/>
        <a:p>
          <a:endParaRPr lang="en-GB"/>
        </a:p>
      </dgm:t>
    </dgm:pt>
    <dgm:pt modelId="{6CC2DA6B-AB65-47B7-BFDE-0550779E3373}">
      <dgm:prSet/>
      <dgm:spPr/>
      <dgm:t>
        <a:bodyPr/>
        <a:lstStyle/>
        <a:p>
          <a:pPr>
            <a:buNone/>
          </a:pPr>
          <a:r>
            <a:rPr lang="en-GB" b="0" i="0"/>
            <a:t>12:00-13:00 - Lunch Break</a:t>
          </a:r>
        </a:p>
      </dgm:t>
    </dgm:pt>
    <dgm:pt modelId="{B2BD0588-3663-491D-99B2-0254111C743A}" type="parTrans" cxnId="{BB6B1816-2138-4188-AAD7-1B083FD4EE87}">
      <dgm:prSet/>
      <dgm:spPr/>
      <dgm:t>
        <a:bodyPr/>
        <a:lstStyle/>
        <a:p>
          <a:endParaRPr lang="en-GB"/>
        </a:p>
      </dgm:t>
    </dgm:pt>
    <dgm:pt modelId="{24D3706F-89EB-49C8-BDC4-5DB0D104B750}" type="sibTrans" cxnId="{BB6B1816-2138-4188-AAD7-1B083FD4EE87}">
      <dgm:prSet/>
      <dgm:spPr/>
      <dgm:t>
        <a:bodyPr/>
        <a:lstStyle/>
        <a:p>
          <a:endParaRPr lang="en-GB"/>
        </a:p>
      </dgm:t>
    </dgm:pt>
    <dgm:pt modelId="{3F2E66FC-8F5E-41FE-B795-A39FFF9BD28F}">
      <dgm:prSet/>
      <dgm:spPr/>
      <dgm:t>
        <a:bodyPr/>
        <a:lstStyle/>
        <a:p>
          <a:pPr>
            <a:buNone/>
          </a:pPr>
          <a:r>
            <a:rPr lang="en-GB" b="0" i="0"/>
            <a:t>13:00-15:00 - Afternoon Session</a:t>
          </a:r>
        </a:p>
      </dgm:t>
    </dgm:pt>
    <dgm:pt modelId="{95DDE7D9-8C22-4B59-BEA9-10F43A1AA06A}" type="parTrans" cxnId="{7EC1D6C6-CA0C-4509-B046-2EA4328302AC}">
      <dgm:prSet/>
      <dgm:spPr/>
      <dgm:t>
        <a:bodyPr/>
        <a:lstStyle/>
        <a:p>
          <a:endParaRPr lang="en-GB"/>
        </a:p>
      </dgm:t>
    </dgm:pt>
    <dgm:pt modelId="{3AB7EFD8-0507-4B77-9412-8771C8015F32}" type="sibTrans" cxnId="{7EC1D6C6-CA0C-4509-B046-2EA4328302AC}">
      <dgm:prSet/>
      <dgm:spPr/>
      <dgm:t>
        <a:bodyPr/>
        <a:lstStyle/>
        <a:p>
          <a:endParaRPr lang="en-GB"/>
        </a:p>
      </dgm:t>
    </dgm:pt>
    <dgm:pt modelId="{26DAE8C6-4BCE-4D42-894E-7F465D4FB54F}">
      <dgm:prSet/>
      <dgm:spPr/>
      <dgm:t>
        <a:bodyPr/>
        <a:lstStyle/>
        <a:p>
          <a:pPr>
            <a:buNone/>
          </a:pPr>
          <a:r>
            <a:rPr lang="en-GB" b="0" i="0"/>
            <a:t>15:00-15:15 - Break</a:t>
          </a:r>
        </a:p>
      </dgm:t>
    </dgm:pt>
    <dgm:pt modelId="{6E8CB2A9-6BF2-4262-9F89-431F8503FAE9}" type="parTrans" cxnId="{CF3E3D11-31AD-4031-BAB1-3E8A04711EEA}">
      <dgm:prSet/>
      <dgm:spPr/>
      <dgm:t>
        <a:bodyPr/>
        <a:lstStyle/>
        <a:p>
          <a:endParaRPr lang="en-GB"/>
        </a:p>
      </dgm:t>
    </dgm:pt>
    <dgm:pt modelId="{43F89C84-D936-46B4-A4B0-90A685EDBCF5}" type="sibTrans" cxnId="{CF3E3D11-31AD-4031-BAB1-3E8A04711EEA}">
      <dgm:prSet/>
      <dgm:spPr/>
      <dgm:t>
        <a:bodyPr/>
        <a:lstStyle/>
        <a:p>
          <a:endParaRPr lang="en-GB"/>
        </a:p>
      </dgm:t>
    </dgm:pt>
    <dgm:pt modelId="{67AB81A8-467D-4B20-928D-1CBE01AC4AE2}">
      <dgm:prSet/>
      <dgm:spPr/>
      <dgm:t>
        <a:bodyPr/>
        <a:lstStyle/>
        <a:p>
          <a:pPr>
            <a:buNone/>
          </a:pPr>
          <a:r>
            <a:rPr lang="en-GB" b="0" i="0"/>
            <a:t>15:15-16:15 - Afternoon Session - Continue</a:t>
          </a:r>
        </a:p>
      </dgm:t>
    </dgm:pt>
    <dgm:pt modelId="{823AFDEB-B25F-47B3-ADAB-2805274E6D85}" type="parTrans" cxnId="{B242F5F5-65F0-42D9-A0B8-3A9EAA275B64}">
      <dgm:prSet/>
      <dgm:spPr/>
      <dgm:t>
        <a:bodyPr/>
        <a:lstStyle/>
        <a:p>
          <a:endParaRPr lang="en-GB"/>
        </a:p>
      </dgm:t>
    </dgm:pt>
    <dgm:pt modelId="{74C70014-A5B3-416B-92B5-1972E6BDEA65}" type="sibTrans" cxnId="{B242F5F5-65F0-42D9-A0B8-3A9EAA275B64}">
      <dgm:prSet/>
      <dgm:spPr/>
      <dgm:t>
        <a:bodyPr/>
        <a:lstStyle/>
        <a:p>
          <a:endParaRPr lang="en-GB"/>
        </a:p>
      </dgm:t>
    </dgm:pt>
    <dgm:pt modelId="{366540EB-40CB-48A7-B86D-71E61C492FF8}">
      <dgm:prSet/>
      <dgm:spPr/>
      <dgm:t>
        <a:bodyPr/>
        <a:lstStyle/>
        <a:p>
          <a:r>
            <a:rPr lang="en-GB" b="0" i="0" dirty="0"/>
            <a:t>16:15-16:30 - Wrap-up</a:t>
          </a:r>
        </a:p>
      </dgm:t>
    </dgm:pt>
    <dgm:pt modelId="{94FE2341-3199-40C4-B6AE-8D1C64565661}" type="parTrans" cxnId="{7B3C61AA-CF07-430A-AE97-C2991938B9D1}">
      <dgm:prSet/>
      <dgm:spPr/>
      <dgm:t>
        <a:bodyPr/>
        <a:lstStyle/>
        <a:p>
          <a:endParaRPr lang="en-GB"/>
        </a:p>
      </dgm:t>
    </dgm:pt>
    <dgm:pt modelId="{14C11D22-FDB1-40E0-8A45-F6CB8D44250B}" type="sibTrans" cxnId="{7B3C61AA-CF07-430A-AE97-C2991938B9D1}">
      <dgm:prSet/>
      <dgm:spPr/>
      <dgm:t>
        <a:bodyPr/>
        <a:lstStyle/>
        <a:p>
          <a:endParaRPr lang="en-GB"/>
        </a:p>
      </dgm:t>
    </dgm:pt>
    <dgm:pt modelId="{2A95E050-42A7-4839-B133-65C6FE2715A7}" type="pres">
      <dgm:prSet presAssocID="{5C50DF44-B135-43EB-8655-E0D0BD2AF5CF}" presName="linear" presStyleCnt="0">
        <dgm:presLayoutVars>
          <dgm:animLvl val="lvl"/>
          <dgm:resizeHandles val="exact"/>
        </dgm:presLayoutVars>
      </dgm:prSet>
      <dgm:spPr/>
    </dgm:pt>
    <dgm:pt modelId="{C81E0972-E243-4065-BD5C-5B5D4F0F4F80}" type="pres">
      <dgm:prSet presAssocID="{45F504D9-5698-4C5D-92E6-17590DA30164}" presName="parentText" presStyleLbl="node1" presStyleIdx="0" presStyleCnt="6">
        <dgm:presLayoutVars>
          <dgm:chMax val="0"/>
          <dgm:bulletEnabled val="1"/>
        </dgm:presLayoutVars>
      </dgm:prSet>
      <dgm:spPr/>
    </dgm:pt>
    <dgm:pt modelId="{6AABF2F5-E391-4EF2-B1B8-4D849686004C}" type="pres">
      <dgm:prSet presAssocID="{0A67AAC1-0F01-4F65-9330-1D6581211D2C}" presName="spacer" presStyleCnt="0"/>
      <dgm:spPr/>
    </dgm:pt>
    <dgm:pt modelId="{30EEDA8B-A84F-4EAE-81E8-785D9DE56B7E}" type="pres">
      <dgm:prSet presAssocID="{6CC2DA6B-AB65-47B7-BFDE-0550779E3373}" presName="parentText" presStyleLbl="node1" presStyleIdx="1" presStyleCnt="6">
        <dgm:presLayoutVars>
          <dgm:chMax val="0"/>
          <dgm:bulletEnabled val="1"/>
        </dgm:presLayoutVars>
      </dgm:prSet>
      <dgm:spPr/>
    </dgm:pt>
    <dgm:pt modelId="{04A0F7C4-A36B-4D80-BD2D-CD2ECB851679}" type="pres">
      <dgm:prSet presAssocID="{24D3706F-89EB-49C8-BDC4-5DB0D104B750}" presName="spacer" presStyleCnt="0"/>
      <dgm:spPr/>
    </dgm:pt>
    <dgm:pt modelId="{E3533880-7DAC-414C-9661-F489ED2A7301}" type="pres">
      <dgm:prSet presAssocID="{3F2E66FC-8F5E-41FE-B795-A39FFF9BD28F}" presName="parentText" presStyleLbl="node1" presStyleIdx="2" presStyleCnt="6">
        <dgm:presLayoutVars>
          <dgm:chMax val="0"/>
          <dgm:bulletEnabled val="1"/>
        </dgm:presLayoutVars>
      </dgm:prSet>
      <dgm:spPr/>
    </dgm:pt>
    <dgm:pt modelId="{621138EF-AF61-4F57-997C-11FBEA8BA4BA}" type="pres">
      <dgm:prSet presAssocID="{3AB7EFD8-0507-4B77-9412-8771C8015F32}" presName="spacer" presStyleCnt="0"/>
      <dgm:spPr/>
    </dgm:pt>
    <dgm:pt modelId="{18866167-2830-4AB1-8E24-F67D36CF2D21}" type="pres">
      <dgm:prSet presAssocID="{26DAE8C6-4BCE-4D42-894E-7F465D4FB54F}" presName="parentText" presStyleLbl="node1" presStyleIdx="3" presStyleCnt="6">
        <dgm:presLayoutVars>
          <dgm:chMax val="0"/>
          <dgm:bulletEnabled val="1"/>
        </dgm:presLayoutVars>
      </dgm:prSet>
      <dgm:spPr/>
    </dgm:pt>
    <dgm:pt modelId="{50C53838-9B04-4312-A927-C1500BBA25A1}" type="pres">
      <dgm:prSet presAssocID="{43F89C84-D936-46B4-A4B0-90A685EDBCF5}" presName="spacer" presStyleCnt="0"/>
      <dgm:spPr/>
    </dgm:pt>
    <dgm:pt modelId="{C72A0FF8-1189-4AC6-B59A-82E0328EF1C7}" type="pres">
      <dgm:prSet presAssocID="{67AB81A8-467D-4B20-928D-1CBE01AC4AE2}" presName="parentText" presStyleLbl="node1" presStyleIdx="4" presStyleCnt="6">
        <dgm:presLayoutVars>
          <dgm:chMax val="0"/>
          <dgm:bulletEnabled val="1"/>
        </dgm:presLayoutVars>
      </dgm:prSet>
      <dgm:spPr/>
    </dgm:pt>
    <dgm:pt modelId="{67F0DA80-4348-4006-9D5D-AFA57A4CADFB}" type="pres">
      <dgm:prSet presAssocID="{74C70014-A5B3-416B-92B5-1972E6BDEA65}" presName="spacer" presStyleCnt="0"/>
      <dgm:spPr/>
    </dgm:pt>
    <dgm:pt modelId="{BD7F1BA0-E1E1-4AE6-A807-552804750BAA}" type="pres">
      <dgm:prSet presAssocID="{366540EB-40CB-48A7-B86D-71E61C492FF8}" presName="parentText" presStyleLbl="node1" presStyleIdx="5" presStyleCnt="6">
        <dgm:presLayoutVars>
          <dgm:chMax val="0"/>
          <dgm:bulletEnabled val="1"/>
        </dgm:presLayoutVars>
      </dgm:prSet>
      <dgm:spPr/>
    </dgm:pt>
  </dgm:ptLst>
  <dgm:cxnLst>
    <dgm:cxn modelId="{CF3E3D11-31AD-4031-BAB1-3E8A04711EEA}" srcId="{5C50DF44-B135-43EB-8655-E0D0BD2AF5CF}" destId="{26DAE8C6-4BCE-4D42-894E-7F465D4FB54F}" srcOrd="3" destOrd="0" parTransId="{6E8CB2A9-6BF2-4262-9F89-431F8503FAE9}" sibTransId="{43F89C84-D936-46B4-A4B0-90A685EDBCF5}"/>
    <dgm:cxn modelId="{BB6B1816-2138-4188-AAD7-1B083FD4EE87}" srcId="{5C50DF44-B135-43EB-8655-E0D0BD2AF5CF}" destId="{6CC2DA6B-AB65-47B7-BFDE-0550779E3373}" srcOrd="1" destOrd="0" parTransId="{B2BD0588-3663-491D-99B2-0254111C743A}" sibTransId="{24D3706F-89EB-49C8-BDC4-5DB0D104B750}"/>
    <dgm:cxn modelId="{355FEE3E-90B5-4E9B-AE4C-D852D53183DF}" type="presOf" srcId="{366540EB-40CB-48A7-B86D-71E61C492FF8}" destId="{BD7F1BA0-E1E1-4AE6-A807-552804750BAA}" srcOrd="0" destOrd="0" presId="urn:microsoft.com/office/officeart/2005/8/layout/vList2"/>
    <dgm:cxn modelId="{4D7D7888-6602-4564-A923-9273ACFDDBDC}" type="presOf" srcId="{3F2E66FC-8F5E-41FE-B795-A39FFF9BD28F}" destId="{E3533880-7DAC-414C-9661-F489ED2A7301}" srcOrd="0" destOrd="0" presId="urn:microsoft.com/office/officeart/2005/8/layout/vList2"/>
    <dgm:cxn modelId="{42E86191-9FCA-4D14-AF8C-0D3CCEAC4A1E}" type="presOf" srcId="{45F504D9-5698-4C5D-92E6-17590DA30164}" destId="{C81E0972-E243-4065-BD5C-5B5D4F0F4F80}" srcOrd="0" destOrd="0" presId="urn:microsoft.com/office/officeart/2005/8/layout/vList2"/>
    <dgm:cxn modelId="{A131A1A7-3C1A-4553-B3F7-5095978AF926}" type="presOf" srcId="{5C50DF44-B135-43EB-8655-E0D0BD2AF5CF}" destId="{2A95E050-42A7-4839-B133-65C6FE2715A7}" srcOrd="0" destOrd="0" presId="urn:microsoft.com/office/officeart/2005/8/layout/vList2"/>
    <dgm:cxn modelId="{7B3C61AA-CF07-430A-AE97-C2991938B9D1}" srcId="{5C50DF44-B135-43EB-8655-E0D0BD2AF5CF}" destId="{366540EB-40CB-48A7-B86D-71E61C492FF8}" srcOrd="5" destOrd="0" parTransId="{94FE2341-3199-40C4-B6AE-8D1C64565661}" sibTransId="{14C11D22-FDB1-40E0-8A45-F6CB8D44250B}"/>
    <dgm:cxn modelId="{75491BBB-39BD-40BF-820B-7969015A2086}" type="presOf" srcId="{6CC2DA6B-AB65-47B7-BFDE-0550779E3373}" destId="{30EEDA8B-A84F-4EAE-81E8-785D9DE56B7E}" srcOrd="0" destOrd="0" presId="urn:microsoft.com/office/officeart/2005/8/layout/vList2"/>
    <dgm:cxn modelId="{C45D73BC-78E6-4214-A35B-2D419C0700F9}" srcId="{5C50DF44-B135-43EB-8655-E0D0BD2AF5CF}" destId="{45F504D9-5698-4C5D-92E6-17590DA30164}" srcOrd="0" destOrd="0" parTransId="{198749B7-A88D-45E9-A264-44995DCAA7AF}" sibTransId="{0A67AAC1-0F01-4F65-9330-1D6581211D2C}"/>
    <dgm:cxn modelId="{7EC1D6C6-CA0C-4509-B046-2EA4328302AC}" srcId="{5C50DF44-B135-43EB-8655-E0D0BD2AF5CF}" destId="{3F2E66FC-8F5E-41FE-B795-A39FFF9BD28F}" srcOrd="2" destOrd="0" parTransId="{95DDE7D9-8C22-4B59-BEA9-10F43A1AA06A}" sibTransId="{3AB7EFD8-0507-4B77-9412-8771C8015F32}"/>
    <dgm:cxn modelId="{C1DBC5E6-5B5D-4B2C-8AF3-DBF6AEEA0E13}" type="presOf" srcId="{67AB81A8-467D-4B20-928D-1CBE01AC4AE2}" destId="{C72A0FF8-1189-4AC6-B59A-82E0328EF1C7}" srcOrd="0" destOrd="0" presId="urn:microsoft.com/office/officeart/2005/8/layout/vList2"/>
    <dgm:cxn modelId="{B60272F2-9A64-4F65-897E-29E3FA371EF8}" type="presOf" srcId="{26DAE8C6-4BCE-4D42-894E-7F465D4FB54F}" destId="{18866167-2830-4AB1-8E24-F67D36CF2D21}" srcOrd="0" destOrd="0" presId="urn:microsoft.com/office/officeart/2005/8/layout/vList2"/>
    <dgm:cxn modelId="{B242F5F5-65F0-42D9-A0B8-3A9EAA275B64}" srcId="{5C50DF44-B135-43EB-8655-E0D0BD2AF5CF}" destId="{67AB81A8-467D-4B20-928D-1CBE01AC4AE2}" srcOrd="4" destOrd="0" parTransId="{823AFDEB-B25F-47B3-ADAB-2805274E6D85}" sibTransId="{74C70014-A5B3-416B-92B5-1972E6BDEA65}"/>
    <dgm:cxn modelId="{11732B4A-7728-485C-94A8-ADF66326D039}" type="presParOf" srcId="{2A95E050-42A7-4839-B133-65C6FE2715A7}" destId="{C81E0972-E243-4065-BD5C-5B5D4F0F4F80}" srcOrd="0" destOrd="0" presId="urn:microsoft.com/office/officeart/2005/8/layout/vList2"/>
    <dgm:cxn modelId="{853B7F3C-9C74-4A12-B754-E2FD56688FB4}" type="presParOf" srcId="{2A95E050-42A7-4839-B133-65C6FE2715A7}" destId="{6AABF2F5-E391-4EF2-B1B8-4D849686004C}" srcOrd="1" destOrd="0" presId="urn:microsoft.com/office/officeart/2005/8/layout/vList2"/>
    <dgm:cxn modelId="{F065E6BD-0006-495A-AF84-8D66A83F6452}" type="presParOf" srcId="{2A95E050-42A7-4839-B133-65C6FE2715A7}" destId="{30EEDA8B-A84F-4EAE-81E8-785D9DE56B7E}" srcOrd="2" destOrd="0" presId="urn:microsoft.com/office/officeart/2005/8/layout/vList2"/>
    <dgm:cxn modelId="{37C17615-8D2A-4FBB-90CC-332CACB89D66}" type="presParOf" srcId="{2A95E050-42A7-4839-B133-65C6FE2715A7}" destId="{04A0F7C4-A36B-4D80-BD2D-CD2ECB851679}" srcOrd="3" destOrd="0" presId="urn:microsoft.com/office/officeart/2005/8/layout/vList2"/>
    <dgm:cxn modelId="{CE64E39E-2B12-43FA-9072-366D0B0BAAD6}" type="presParOf" srcId="{2A95E050-42A7-4839-B133-65C6FE2715A7}" destId="{E3533880-7DAC-414C-9661-F489ED2A7301}" srcOrd="4" destOrd="0" presId="urn:microsoft.com/office/officeart/2005/8/layout/vList2"/>
    <dgm:cxn modelId="{986EA2D0-0504-443C-A427-15DEF01C3FE3}" type="presParOf" srcId="{2A95E050-42A7-4839-B133-65C6FE2715A7}" destId="{621138EF-AF61-4F57-997C-11FBEA8BA4BA}" srcOrd="5" destOrd="0" presId="urn:microsoft.com/office/officeart/2005/8/layout/vList2"/>
    <dgm:cxn modelId="{E855DF08-9114-410B-99C4-3C910428B810}" type="presParOf" srcId="{2A95E050-42A7-4839-B133-65C6FE2715A7}" destId="{18866167-2830-4AB1-8E24-F67D36CF2D21}" srcOrd="6" destOrd="0" presId="urn:microsoft.com/office/officeart/2005/8/layout/vList2"/>
    <dgm:cxn modelId="{C53ADB28-123B-45B6-8B27-B91540AA05AF}" type="presParOf" srcId="{2A95E050-42A7-4839-B133-65C6FE2715A7}" destId="{50C53838-9B04-4312-A927-C1500BBA25A1}" srcOrd="7" destOrd="0" presId="urn:microsoft.com/office/officeart/2005/8/layout/vList2"/>
    <dgm:cxn modelId="{772263E0-7CF5-4883-82DC-9AB9C8391C2E}" type="presParOf" srcId="{2A95E050-42A7-4839-B133-65C6FE2715A7}" destId="{C72A0FF8-1189-4AC6-B59A-82E0328EF1C7}" srcOrd="8" destOrd="0" presId="urn:microsoft.com/office/officeart/2005/8/layout/vList2"/>
    <dgm:cxn modelId="{6D5CD7D9-28F5-4FEA-A4E9-E2ACE834D50B}" type="presParOf" srcId="{2A95E050-42A7-4839-B133-65C6FE2715A7}" destId="{67F0DA80-4348-4006-9D5D-AFA57A4CADFB}" srcOrd="9" destOrd="0" presId="urn:microsoft.com/office/officeart/2005/8/layout/vList2"/>
    <dgm:cxn modelId="{0CD5C9DA-17E9-49ED-91CC-9647BCA08D0B}" type="presParOf" srcId="{2A95E050-42A7-4839-B133-65C6FE2715A7}" destId="{BD7F1BA0-E1E1-4AE6-A807-552804750BAA}"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482F24A-E5AA-4A74-A7F3-9886F69B6D3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E813D0CF-FF7A-4EAE-9D1E-3E68AE0B6251}">
      <dgm:prSet/>
      <dgm:spPr/>
      <dgm:t>
        <a:bodyPr/>
        <a:lstStyle/>
        <a:p>
          <a:r>
            <a:rPr lang="en-US" baseline="0" dirty="0"/>
            <a:t>Query Optimizer</a:t>
          </a:r>
          <a:endParaRPr lang="en-US" dirty="0"/>
        </a:p>
      </dgm:t>
    </dgm:pt>
    <dgm:pt modelId="{13A8534A-5627-4CEF-BFCD-F9E406887DB2}" type="parTrans" cxnId="{4B43B4E6-3603-465E-A2D4-87BE56D50D57}">
      <dgm:prSet/>
      <dgm:spPr/>
      <dgm:t>
        <a:bodyPr/>
        <a:lstStyle/>
        <a:p>
          <a:endParaRPr lang="en-US"/>
        </a:p>
      </dgm:t>
    </dgm:pt>
    <dgm:pt modelId="{4B3E2910-CD6F-4708-A4CB-877BFAB3AE34}" type="sibTrans" cxnId="{4B43B4E6-3603-465E-A2D4-87BE56D50D57}">
      <dgm:prSet/>
      <dgm:spPr/>
      <dgm:t>
        <a:bodyPr/>
        <a:lstStyle/>
        <a:p>
          <a:endParaRPr lang="en-US"/>
        </a:p>
      </dgm:t>
    </dgm:pt>
    <dgm:pt modelId="{36C9532D-0698-4ECD-90E5-D7040D58B3FD}">
      <dgm:prSet/>
      <dgm:spPr/>
      <dgm:t>
        <a:bodyPr/>
        <a:lstStyle/>
        <a:p>
          <a:r>
            <a:rPr lang="en-US" baseline="0" dirty="0"/>
            <a:t>Type of Constraints used for optimization</a:t>
          </a:r>
          <a:endParaRPr lang="en-US" dirty="0"/>
        </a:p>
      </dgm:t>
    </dgm:pt>
    <dgm:pt modelId="{E810EF92-7C53-4585-8576-42BC21DDDC86}" type="parTrans" cxnId="{5779A741-82FD-4E20-914D-DE7846B41687}">
      <dgm:prSet/>
      <dgm:spPr/>
      <dgm:t>
        <a:bodyPr/>
        <a:lstStyle/>
        <a:p>
          <a:endParaRPr lang="en-US"/>
        </a:p>
      </dgm:t>
    </dgm:pt>
    <dgm:pt modelId="{F323F7CC-5ED4-44FA-885C-F2FF72593236}" type="sibTrans" cxnId="{5779A741-82FD-4E20-914D-DE7846B41687}">
      <dgm:prSet/>
      <dgm:spPr/>
      <dgm:t>
        <a:bodyPr/>
        <a:lstStyle/>
        <a:p>
          <a:endParaRPr lang="en-US"/>
        </a:p>
      </dgm:t>
    </dgm:pt>
    <dgm:pt modelId="{D9A1FA79-D7E6-48B2-A68C-0919EF220C41}">
      <dgm:prSet/>
      <dgm:spPr/>
      <dgm:t>
        <a:bodyPr/>
        <a:lstStyle/>
        <a:p>
          <a:r>
            <a:rPr lang="en-US" baseline="0" dirty="0"/>
            <a:t>Unique constraints</a:t>
          </a:r>
          <a:endParaRPr lang="en-US" dirty="0"/>
        </a:p>
      </dgm:t>
    </dgm:pt>
    <dgm:pt modelId="{F7D3C515-5C72-405B-8D9D-6FC3499A2FE7}" type="parTrans" cxnId="{A7F35FDC-6F4C-4581-A1C3-5CFB2C6FB95D}">
      <dgm:prSet/>
      <dgm:spPr/>
      <dgm:t>
        <a:bodyPr/>
        <a:lstStyle/>
        <a:p>
          <a:endParaRPr lang="en-US"/>
        </a:p>
      </dgm:t>
    </dgm:pt>
    <dgm:pt modelId="{0C381A1B-42A5-455A-B300-B19960C05550}" type="sibTrans" cxnId="{A7F35FDC-6F4C-4581-A1C3-5CFB2C6FB95D}">
      <dgm:prSet/>
      <dgm:spPr/>
      <dgm:t>
        <a:bodyPr/>
        <a:lstStyle/>
        <a:p>
          <a:endParaRPr lang="en-US"/>
        </a:p>
      </dgm:t>
    </dgm:pt>
    <dgm:pt modelId="{5561C5CB-E723-4EE8-BD73-CF8734280276}">
      <dgm:prSet/>
      <dgm:spPr/>
      <dgm:t>
        <a:bodyPr/>
        <a:lstStyle/>
        <a:p>
          <a:r>
            <a:rPr lang="en-US" baseline="0" dirty="0"/>
            <a:t>Check constraints</a:t>
          </a:r>
          <a:endParaRPr lang="en-US" dirty="0"/>
        </a:p>
      </dgm:t>
    </dgm:pt>
    <dgm:pt modelId="{B9729E5D-FF14-42B4-8302-586229D61391}" type="parTrans" cxnId="{B0100E2E-56CD-42C1-902F-58EA6CA1A308}">
      <dgm:prSet/>
      <dgm:spPr/>
      <dgm:t>
        <a:bodyPr/>
        <a:lstStyle/>
        <a:p>
          <a:endParaRPr lang="en-US"/>
        </a:p>
      </dgm:t>
    </dgm:pt>
    <dgm:pt modelId="{FE327F27-9AE9-42BE-B6B5-FB29353B4D10}" type="sibTrans" cxnId="{B0100E2E-56CD-42C1-902F-58EA6CA1A308}">
      <dgm:prSet/>
      <dgm:spPr/>
      <dgm:t>
        <a:bodyPr/>
        <a:lstStyle/>
        <a:p>
          <a:endParaRPr lang="en-US"/>
        </a:p>
      </dgm:t>
    </dgm:pt>
    <dgm:pt modelId="{EC6964A3-E0F1-4F82-A845-162B17C46CF3}">
      <dgm:prSet/>
      <dgm:spPr/>
      <dgm:t>
        <a:bodyPr/>
        <a:lstStyle/>
        <a:p>
          <a:r>
            <a:rPr lang="en-US" baseline="0" dirty="0"/>
            <a:t>Foreign keys</a:t>
          </a:r>
          <a:endParaRPr lang="en-US" dirty="0"/>
        </a:p>
      </dgm:t>
    </dgm:pt>
    <dgm:pt modelId="{9BBF6DF4-A25B-42B1-B88E-C8C3AC8C4287}" type="parTrans" cxnId="{4036CDDC-9104-4297-A273-4E0B4A47F953}">
      <dgm:prSet/>
      <dgm:spPr/>
      <dgm:t>
        <a:bodyPr/>
        <a:lstStyle/>
        <a:p>
          <a:endParaRPr lang="en-US"/>
        </a:p>
      </dgm:t>
    </dgm:pt>
    <dgm:pt modelId="{4F147ECB-AE66-4584-BAE7-5782D2D1908B}" type="sibTrans" cxnId="{4036CDDC-9104-4297-A273-4E0B4A47F953}">
      <dgm:prSet/>
      <dgm:spPr/>
      <dgm:t>
        <a:bodyPr/>
        <a:lstStyle/>
        <a:p>
          <a:endParaRPr lang="en-US"/>
        </a:p>
      </dgm:t>
    </dgm:pt>
    <dgm:pt modelId="{FACECD5B-0B53-4CE9-8F9A-2DC66AD886C0}">
      <dgm:prSet/>
      <dgm:spPr/>
      <dgm:t>
        <a:bodyPr/>
        <a:lstStyle/>
        <a:p>
          <a:r>
            <a:rPr lang="en-US" baseline="0" dirty="0"/>
            <a:t>Contradiction Detection</a:t>
          </a:r>
          <a:endParaRPr lang="en-US" dirty="0"/>
        </a:p>
      </dgm:t>
    </dgm:pt>
    <dgm:pt modelId="{6439B399-B5DD-410F-BB11-B1F7763C0F79}" type="parTrans" cxnId="{CE47C194-15FB-494C-80FA-4101F644AC06}">
      <dgm:prSet/>
      <dgm:spPr/>
      <dgm:t>
        <a:bodyPr/>
        <a:lstStyle/>
        <a:p>
          <a:endParaRPr lang="en-US"/>
        </a:p>
      </dgm:t>
    </dgm:pt>
    <dgm:pt modelId="{019E0BA1-427A-40B2-8337-BF1222DAF9B3}" type="sibTrans" cxnId="{CE47C194-15FB-494C-80FA-4101F644AC06}">
      <dgm:prSet/>
      <dgm:spPr/>
      <dgm:t>
        <a:bodyPr/>
        <a:lstStyle/>
        <a:p>
          <a:endParaRPr lang="en-US"/>
        </a:p>
      </dgm:t>
    </dgm:pt>
    <dgm:pt modelId="{C5073EA4-C1BD-4127-8214-360120476E9B}">
      <dgm:prSet/>
      <dgm:spPr/>
      <dgm:t>
        <a:bodyPr/>
        <a:lstStyle/>
        <a:p>
          <a:pPr marL="0" indent="0">
            <a:buNone/>
          </a:pPr>
          <a:r>
            <a:rPr lang="en-US" baseline="0" dirty="0"/>
            <a:t>Collects information from predicates, join conditions and constraints to reason about how they can be used to optimize the query.</a:t>
          </a:r>
          <a:endParaRPr lang="en-US" dirty="0"/>
        </a:p>
      </dgm:t>
    </dgm:pt>
    <dgm:pt modelId="{34D111F8-175D-45C1-9DE8-7B690D051D0B}" type="parTrans" cxnId="{1165A4B7-0715-49A8-A4AA-ED97EA5965AA}">
      <dgm:prSet/>
      <dgm:spPr/>
      <dgm:t>
        <a:bodyPr/>
        <a:lstStyle/>
        <a:p>
          <a:endParaRPr lang="en-US"/>
        </a:p>
      </dgm:t>
    </dgm:pt>
    <dgm:pt modelId="{20DC9FEB-2A2E-4F20-B780-FE30C9774229}" type="sibTrans" cxnId="{1165A4B7-0715-49A8-A4AA-ED97EA5965AA}">
      <dgm:prSet/>
      <dgm:spPr/>
      <dgm:t>
        <a:bodyPr/>
        <a:lstStyle/>
        <a:p>
          <a:endParaRPr lang="en-US"/>
        </a:p>
      </dgm:t>
    </dgm:pt>
    <dgm:pt modelId="{84202734-0A37-43D8-93F7-1C8566943B46}">
      <dgm:prSet/>
      <dgm:spPr/>
      <dgm:t>
        <a:bodyPr/>
        <a:lstStyle/>
        <a:p>
          <a:r>
            <a:rPr lang="en-US" baseline="0" dirty="0"/>
            <a:t>Determine if a query is written in such a way as to never return any rows at all. </a:t>
          </a:r>
          <a:endParaRPr lang="en-US" dirty="0"/>
        </a:p>
      </dgm:t>
    </dgm:pt>
    <dgm:pt modelId="{07078C71-DDAF-45AF-AC7A-0FF841A77678}" type="parTrans" cxnId="{DDFDFD0D-8995-41C7-9D86-7F94563FCC99}">
      <dgm:prSet/>
      <dgm:spPr/>
      <dgm:t>
        <a:bodyPr/>
        <a:lstStyle/>
        <a:p>
          <a:endParaRPr lang="en-US"/>
        </a:p>
      </dgm:t>
    </dgm:pt>
    <dgm:pt modelId="{EED01785-3D7F-4C0D-A1CA-7DD58FCFF9B2}" type="sibTrans" cxnId="{DDFDFD0D-8995-41C7-9D86-7F94563FCC99}">
      <dgm:prSet/>
      <dgm:spPr/>
      <dgm:t>
        <a:bodyPr/>
        <a:lstStyle/>
        <a:p>
          <a:endParaRPr lang="en-US"/>
        </a:p>
      </dgm:t>
    </dgm:pt>
    <dgm:pt modelId="{688BB514-41DA-4394-9444-BA57D3CF68AE}">
      <dgm:prSet/>
      <dgm:spPr/>
      <dgm:t>
        <a:bodyPr/>
        <a:lstStyle/>
        <a:p>
          <a:r>
            <a:rPr lang="en-US" baseline="0" dirty="0"/>
            <a:t>When a contradiction is detected:</a:t>
          </a:r>
          <a:endParaRPr lang="en-US" dirty="0"/>
        </a:p>
      </dgm:t>
    </dgm:pt>
    <dgm:pt modelId="{DC0CF8CD-85A9-493B-8B15-D12A1C5B72A5}" type="parTrans" cxnId="{5050BE1B-C164-4590-8D4C-50931C95CAC6}">
      <dgm:prSet/>
      <dgm:spPr/>
      <dgm:t>
        <a:bodyPr/>
        <a:lstStyle/>
        <a:p>
          <a:endParaRPr lang="en-US"/>
        </a:p>
      </dgm:t>
    </dgm:pt>
    <dgm:pt modelId="{1D096317-BC98-47CF-893B-1B5525E521CC}" type="sibTrans" cxnId="{5050BE1B-C164-4590-8D4C-50931C95CAC6}">
      <dgm:prSet/>
      <dgm:spPr/>
      <dgm:t>
        <a:bodyPr/>
        <a:lstStyle/>
        <a:p>
          <a:endParaRPr lang="en-US"/>
        </a:p>
      </dgm:t>
    </dgm:pt>
    <dgm:pt modelId="{A414FCB0-9B5F-47C9-AB0B-8FB01D0F10A9}">
      <dgm:prSet/>
      <dgm:spPr/>
      <dgm:t>
        <a:bodyPr/>
        <a:lstStyle/>
        <a:p>
          <a:r>
            <a:rPr lang="en-US" baseline="0" dirty="0"/>
            <a:t>Query does not run. </a:t>
          </a:r>
          <a:endParaRPr lang="en-US" dirty="0"/>
        </a:p>
      </dgm:t>
    </dgm:pt>
    <dgm:pt modelId="{2C7CFDA5-1B71-40A6-AC0A-21B24BF51450}" type="parTrans" cxnId="{D76C040A-28B2-42BB-8691-7A3D825A7165}">
      <dgm:prSet/>
      <dgm:spPr/>
      <dgm:t>
        <a:bodyPr/>
        <a:lstStyle/>
        <a:p>
          <a:endParaRPr lang="en-US"/>
        </a:p>
      </dgm:t>
    </dgm:pt>
    <dgm:pt modelId="{E590867D-13B2-4A2E-BE44-328B2284A5D0}" type="sibTrans" cxnId="{D76C040A-28B2-42BB-8691-7A3D825A7165}">
      <dgm:prSet/>
      <dgm:spPr/>
      <dgm:t>
        <a:bodyPr/>
        <a:lstStyle/>
        <a:p>
          <a:endParaRPr lang="en-US"/>
        </a:p>
      </dgm:t>
    </dgm:pt>
    <dgm:pt modelId="{3DB64E36-E281-48AF-BF83-75B0E17032CF}">
      <dgm:prSet/>
      <dgm:spPr/>
      <dgm:t>
        <a:bodyPr/>
        <a:lstStyle/>
        <a:p>
          <a:r>
            <a:rPr lang="en-US" baseline="0" dirty="0"/>
            <a:t>Execution plan shows a CONSTANT SCAN.</a:t>
          </a:r>
          <a:endParaRPr lang="en-US" dirty="0"/>
        </a:p>
      </dgm:t>
    </dgm:pt>
    <dgm:pt modelId="{5D02C312-FA17-410B-BC5E-BDD065E42B8F}" type="parTrans" cxnId="{E8BAE155-9903-4FC9-ACAB-9C7637183D98}">
      <dgm:prSet/>
      <dgm:spPr/>
      <dgm:t>
        <a:bodyPr/>
        <a:lstStyle/>
        <a:p>
          <a:endParaRPr lang="en-US"/>
        </a:p>
      </dgm:t>
    </dgm:pt>
    <dgm:pt modelId="{857F460A-F793-44CF-A4C1-CCB8DF1F7623}" type="sibTrans" cxnId="{E8BAE155-9903-4FC9-ACAB-9C7637183D98}">
      <dgm:prSet/>
      <dgm:spPr/>
      <dgm:t>
        <a:bodyPr/>
        <a:lstStyle/>
        <a:p>
          <a:endParaRPr lang="en-US"/>
        </a:p>
      </dgm:t>
    </dgm:pt>
    <dgm:pt modelId="{AF0935AD-B71B-4341-9F72-EF2EF23275B0}" type="pres">
      <dgm:prSet presAssocID="{C482F24A-E5AA-4A74-A7F3-9886F69B6D3D}" presName="Name0" presStyleCnt="0">
        <dgm:presLayoutVars>
          <dgm:dir/>
          <dgm:animLvl val="lvl"/>
          <dgm:resizeHandles val="exact"/>
        </dgm:presLayoutVars>
      </dgm:prSet>
      <dgm:spPr/>
    </dgm:pt>
    <dgm:pt modelId="{DCDE6F71-FF2E-4EF3-9544-959DF937D6FF}" type="pres">
      <dgm:prSet presAssocID="{E813D0CF-FF7A-4EAE-9D1E-3E68AE0B6251}" presName="composite" presStyleCnt="0"/>
      <dgm:spPr/>
    </dgm:pt>
    <dgm:pt modelId="{F41515DE-F563-41A7-9C7A-6AE5A331F124}" type="pres">
      <dgm:prSet presAssocID="{E813D0CF-FF7A-4EAE-9D1E-3E68AE0B6251}" presName="parTx" presStyleLbl="alignNode1" presStyleIdx="0" presStyleCnt="3">
        <dgm:presLayoutVars>
          <dgm:chMax val="0"/>
          <dgm:chPref val="0"/>
          <dgm:bulletEnabled val="1"/>
        </dgm:presLayoutVars>
      </dgm:prSet>
      <dgm:spPr/>
    </dgm:pt>
    <dgm:pt modelId="{B6C0578D-6E76-4896-B757-3AD84500552B}" type="pres">
      <dgm:prSet presAssocID="{E813D0CF-FF7A-4EAE-9D1E-3E68AE0B6251}" presName="desTx" presStyleLbl="alignAccFollowNode1" presStyleIdx="0" presStyleCnt="3">
        <dgm:presLayoutVars>
          <dgm:bulletEnabled val="1"/>
        </dgm:presLayoutVars>
      </dgm:prSet>
      <dgm:spPr/>
    </dgm:pt>
    <dgm:pt modelId="{8893A99D-7836-43E5-B57C-409E62660C6D}" type="pres">
      <dgm:prSet presAssocID="{4B3E2910-CD6F-4708-A4CB-877BFAB3AE34}" presName="space" presStyleCnt="0"/>
      <dgm:spPr/>
    </dgm:pt>
    <dgm:pt modelId="{56785BC2-30B2-4A75-9DFD-DF3779B5B474}" type="pres">
      <dgm:prSet presAssocID="{36C9532D-0698-4ECD-90E5-D7040D58B3FD}" presName="composite" presStyleCnt="0"/>
      <dgm:spPr/>
    </dgm:pt>
    <dgm:pt modelId="{33494FAB-BF33-4529-A9CE-B6284B6DF3EC}" type="pres">
      <dgm:prSet presAssocID="{36C9532D-0698-4ECD-90E5-D7040D58B3FD}" presName="parTx" presStyleLbl="alignNode1" presStyleIdx="1" presStyleCnt="3">
        <dgm:presLayoutVars>
          <dgm:chMax val="0"/>
          <dgm:chPref val="0"/>
          <dgm:bulletEnabled val="1"/>
        </dgm:presLayoutVars>
      </dgm:prSet>
      <dgm:spPr/>
    </dgm:pt>
    <dgm:pt modelId="{AE2432B9-0D28-4630-820C-2224B76243D0}" type="pres">
      <dgm:prSet presAssocID="{36C9532D-0698-4ECD-90E5-D7040D58B3FD}" presName="desTx" presStyleLbl="alignAccFollowNode1" presStyleIdx="1" presStyleCnt="3">
        <dgm:presLayoutVars>
          <dgm:bulletEnabled val="1"/>
        </dgm:presLayoutVars>
      </dgm:prSet>
      <dgm:spPr/>
    </dgm:pt>
    <dgm:pt modelId="{B40577EE-0022-4F2C-B405-B508FC8A4932}" type="pres">
      <dgm:prSet presAssocID="{F323F7CC-5ED4-44FA-885C-F2FF72593236}" presName="space" presStyleCnt="0"/>
      <dgm:spPr/>
    </dgm:pt>
    <dgm:pt modelId="{832B8BB9-F5A3-471D-9FC0-78EFA5F05E55}" type="pres">
      <dgm:prSet presAssocID="{FACECD5B-0B53-4CE9-8F9A-2DC66AD886C0}" presName="composite" presStyleCnt="0"/>
      <dgm:spPr/>
    </dgm:pt>
    <dgm:pt modelId="{3968B0AA-4041-421D-9DB3-C3CB165D8B86}" type="pres">
      <dgm:prSet presAssocID="{FACECD5B-0B53-4CE9-8F9A-2DC66AD886C0}" presName="parTx" presStyleLbl="alignNode1" presStyleIdx="2" presStyleCnt="3">
        <dgm:presLayoutVars>
          <dgm:chMax val="0"/>
          <dgm:chPref val="0"/>
          <dgm:bulletEnabled val="1"/>
        </dgm:presLayoutVars>
      </dgm:prSet>
      <dgm:spPr/>
    </dgm:pt>
    <dgm:pt modelId="{F3FEC92F-994A-4BE6-9CA4-4B61CEC882AF}" type="pres">
      <dgm:prSet presAssocID="{FACECD5B-0B53-4CE9-8F9A-2DC66AD886C0}" presName="desTx" presStyleLbl="alignAccFollowNode1" presStyleIdx="2" presStyleCnt="3">
        <dgm:presLayoutVars>
          <dgm:bulletEnabled val="1"/>
        </dgm:presLayoutVars>
      </dgm:prSet>
      <dgm:spPr/>
    </dgm:pt>
  </dgm:ptLst>
  <dgm:cxnLst>
    <dgm:cxn modelId="{D76C040A-28B2-42BB-8691-7A3D825A7165}" srcId="{688BB514-41DA-4394-9444-BA57D3CF68AE}" destId="{A414FCB0-9B5F-47C9-AB0B-8FB01D0F10A9}" srcOrd="0" destOrd="0" parTransId="{2C7CFDA5-1B71-40A6-AC0A-21B24BF51450}" sibTransId="{E590867D-13B2-4A2E-BE44-328B2284A5D0}"/>
    <dgm:cxn modelId="{DDFDFD0D-8995-41C7-9D86-7F94563FCC99}" srcId="{FACECD5B-0B53-4CE9-8F9A-2DC66AD886C0}" destId="{84202734-0A37-43D8-93F7-1C8566943B46}" srcOrd="0" destOrd="0" parTransId="{07078C71-DDAF-45AF-AC7A-0FF841A77678}" sibTransId="{EED01785-3D7F-4C0D-A1CA-7DD58FCFF9B2}"/>
    <dgm:cxn modelId="{5050BE1B-C164-4590-8D4C-50931C95CAC6}" srcId="{FACECD5B-0B53-4CE9-8F9A-2DC66AD886C0}" destId="{688BB514-41DA-4394-9444-BA57D3CF68AE}" srcOrd="1" destOrd="0" parTransId="{DC0CF8CD-85A9-493B-8B15-D12A1C5B72A5}" sibTransId="{1D096317-BC98-47CF-893B-1B5525E521CC}"/>
    <dgm:cxn modelId="{B0100E2E-56CD-42C1-902F-58EA6CA1A308}" srcId="{36C9532D-0698-4ECD-90E5-D7040D58B3FD}" destId="{5561C5CB-E723-4EE8-BD73-CF8734280276}" srcOrd="1" destOrd="0" parTransId="{B9729E5D-FF14-42B4-8302-586229D61391}" sibTransId="{FE327F27-9AE9-42BE-B6B5-FB29353B4D10}"/>
    <dgm:cxn modelId="{E0A2D23B-8BD6-4A8D-8844-32C76828C160}" type="presOf" srcId="{688BB514-41DA-4394-9444-BA57D3CF68AE}" destId="{F3FEC92F-994A-4BE6-9CA4-4B61CEC882AF}" srcOrd="0" destOrd="1" presId="urn:microsoft.com/office/officeart/2005/8/layout/hList1"/>
    <dgm:cxn modelId="{5779A741-82FD-4E20-914D-DE7846B41687}" srcId="{C482F24A-E5AA-4A74-A7F3-9886F69B6D3D}" destId="{36C9532D-0698-4ECD-90E5-D7040D58B3FD}" srcOrd="1" destOrd="0" parTransId="{E810EF92-7C53-4585-8576-42BC21DDDC86}" sibTransId="{F323F7CC-5ED4-44FA-885C-F2FF72593236}"/>
    <dgm:cxn modelId="{1B923643-6A03-4AC6-B443-823F9898415F}" type="presOf" srcId="{36C9532D-0698-4ECD-90E5-D7040D58B3FD}" destId="{33494FAB-BF33-4529-A9CE-B6284B6DF3EC}" srcOrd="0" destOrd="0" presId="urn:microsoft.com/office/officeart/2005/8/layout/hList1"/>
    <dgm:cxn modelId="{31209964-9181-4CA0-B7F4-DB6094EB72F3}" type="presOf" srcId="{FACECD5B-0B53-4CE9-8F9A-2DC66AD886C0}" destId="{3968B0AA-4041-421D-9DB3-C3CB165D8B86}" srcOrd="0" destOrd="0" presId="urn:microsoft.com/office/officeart/2005/8/layout/hList1"/>
    <dgm:cxn modelId="{E8BAE155-9903-4FC9-ACAB-9C7637183D98}" srcId="{688BB514-41DA-4394-9444-BA57D3CF68AE}" destId="{3DB64E36-E281-48AF-BF83-75B0E17032CF}" srcOrd="1" destOrd="0" parTransId="{5D02C312-FA17-410B-BC5E-BDD065E42B8F}" sibTransId="{857F460A-F793-44CF-A4C1-CCB8DF1F7623}"/>
    <dgm:cxn modelId="{4BE99A7A-A130-4496-B634-F9A3FCFD41B1}" type="presOf" srcId="{84202734-0A37-43D8-93F7-1C8566943B46}" destId="{F3FEC92F-994A-4BE6-9CA4-4B61CEC882AF}" srcOrd="0" destOrd="0" presId="urn:microsoft.com/office/officeart/2005/8/layout/hList1"/>
    <dgm:cxn modelId="{CE224D7C-FF53-40DB-BED0-AA76D2BA589B}" type="presOf" srcId="{EC6964A3-E0F1-4F82-A845-162B17C46CF3}" destId="{AE2432B9-0D28-4630-820C-2224B76243D0}" srcOrd="0" destOrd="2" presId="urn:microsoft.com/office/officeart/2005/8/layout/hList1"/>
    <dgm:cxn modelId="{81CCF883-251B-427F-AC4F-008E36C9ACC7}" type="presOf" srcId="{3DB64E36-E281-48AF-BF83-75B0E17032CF}" destId="{F3FEC92F-994A-4BE6-9CA4-4B61CEC882AF}" srcOrd="0" destOrd="3" presId="urn:microsoft.com/office/officeart/2005/8/layout/hList1"/>
    <dgm:cxn modelId="{CE47C194-15FB-494C-80FA-4101F644AC06}" srcId="{C482F24A-E5AA-4A74-A7F3-9886F69B6D3D}" destId="{FACECD5B-0B53-4CE9-8F9A-2DC66AD886C0}" srcOrd="2" destOrd="0" parTransId="{6439B399-B5DD-410F-BB11-B1F7763C0F79}" sibTransId="{019E0BA1-427A-40B2-8337-BF1222DAF9B3}"/>
    <dgm:cxn modelId="{BF6FFDA6-0AEB-4802-944C-56B25B855AFE}" type="presOf" srcId="{A414FCB0-9B5F-47C9-AB0B-8FB01D0F10A9}" destId="{F3FEC92F-994A-4BE6-9CA4-4B61CEC882AF}" srcOrd="0" destOrd="2" presId="urn:microsoft.com/office/officeart/2005/8/layout/hList1"/>
    <dgm:cxn modelId="{91C5B2B5-13B2-4F30-9743-EDDB7C037573}" type="presOf" srcId="{5561C5CB-E723-4EE8-BD73-CF8734280276}" destId="{AE2432B9-0D28-4630-820C-2224B76243D0}" srcOrd="0" destOrd="1" presId="urn:microsoft.com/office/officeart/2005/8/layout/hList1"/>
    <dgm:cxn modelId="{1165A4B7-0715-49A8-A4AA-ED97EA5965AA}" srcId="{E813D0CF-FF7A-4EAE-9D1E-3E68AE0B6251}" destId="{C5073EA4-C1BD-4127-8214-360120476E9B}" srcOrd="0" destOrd="0" parTransId="{34D111F8-175D-45C1-9DE8-7B690D051D0B}" sibTransId="{20DC9FEB-2A2E-4F20-B780-FE30C9774229}"/>
    <dgm:cxn modelId="{5C169CC1-A74B-40E4-A5C5-96EFB6DEDC64}" type="presOf" srcId="{D9A1FA79-D7E6-48B2-A68C-0919EF220C41}" destId="{AE2432B9-0D28-4630-820C-2224B76243D0}" srcOrd="0" destOrd="0" presId="urn:microsoft.com/office/officeart/2005/8/layout/hList1"/>
    <dgm:cxn modelId="{6FF44CDB-EDAD-41D2-BDFB-6FDE8DC8715C}" type="presOf" srcId="{C482F24A-E5AA-4A74-A7F3-9886F69B6D3D}" destId="{AF0935AD-B71B-4341-9F72-EF2EF23275B0}" srcOrd="0" destOrd="0" presId="urn:microsoft.com/office/officeart/2005/8/layout/hList1"/>
    <dgm:cxn modelId="{A7F35FDC-6F4C-4581-A1C3-5CFB2C6FB95D}" srcId="{36C9532D-0698-4ECD-90E5-D7040D58B3FD}" destId="{D9A1FA79-D7E6-48B2-A68C-0919EF220C41}" srcOrd="0" destOrd="0" parTransId="{F7D3C515-5C72-405B-8D9D-6FC3499A2FE7}" sibTransId="{0C381A1B-42A5-455A-B300-B19960C05550}"/>
    <dgm:cxn modelId="{4036CDDC-9104-4297-A273-4E0B4A47F953}" srcId="{36C9532D-0698-4ECD-90E5-D7040D58B3FD}" destId="{EC6964A3-E0F1-4F82-A845-162B17C46CF3}" srcOrd="2" destOrd="0" parTransId="{9BBF6DF4-A25B-42B1-B88E-C8C3AC8C4287}" sibTransId="{4F147ECB-AE66-4584-BAE7-5782D2D1908B}"/>
    <dgm:cxn modelId="{AA168BE5-6DF0-461E-BA94-DE122B915084}" type="presOf" srcId="{C5073EA4-C1BD-4127-8214-360120476E9B}" destId="{B6C0578D-6E76-4896-B757-3AD84500552B}" srcOrd="0" destOrd="0" presId="urn:microsoft.com/office/officeart/2005/8/layout/hList1"/>
    <dgm:cxn modelId="{4B43B4E6-3603-465E-A2D4-87BE56D50D57}" srcId="{C482F24A-E5AA-4A74-A7F3-9886F69B6D3D}" destId="{E813D0CF-FF7A-4EAE-9D1E-3E68AE0B6251}" srcOrd="0" destOrd="0" parTransId="{13A8534A-5627-4CEF-BFCD-F9E406887DB2}" sibTransId="{4B3E2910-CD6F-4708-A4CB-877BFAB3AE34}"/>
    <dgm:cxn modelId="{7CEC90EC-3F23-4AA6-B206-27B4032F6AB3}" type="presOf" srcId="{E813D0CF-FF7A-4EAE-9D1E-3E68AE0B6251}" destId="{F41515DE-F563-41A7-9C7A-6AE5A331F124}" srcOrd="0" destOrd="0" presId="urn:microsoft.com/office/officeart/2005/8/layout/hList1"/>
    <dgm:cxn modelId="{132C75D1-8A0E-4554-8D34-FB258C26766B}" type="presParOf" srcId="{AF0935AD-B71B-4341-9F72-EF2EF23275B0}" destId="{DCDE6F71-FF2E-4EF3-9544-959DF937D6FF}" srcOrd="0" destOrd="0" presId="urn:microsoft.com/office/officeart/2005/8/layout/hList1"/>
    <dgm:cxn modelId="{5F1E06C2-8DD5-4ECC-AC50-448B8A4D42E5}" type="presParOf" srcId="{DCDE6F71-FF2E-4EF3-9544-959DF937D6FF}" destId="{F41515DE-F563-41A7-9C7A-6AE5A331F124}" srcOrd="0" destOrd="0" presId="urn:microsoft.com/office/officeart/2005/8/layout/hList1"/>
    <dgm:cxn modelId="{3390F6AC-B5CB-4456-BC8A-08B0C0F8CF9A}" type="presParOf" srcId="{DCDE6F71-FF2E-4EF3-9544-959DF937D6FF}" destId="{B6C0578D-6E76-4896-B757-3AD84500552B}" srcOrd="1" destOrd="0" presId="urn:microsoft.com/office/officeart/2005/8/layout/hList1"/>
    <dgm:cxn modelId="{B138AC5B-306F-4BCC-8F7A-C4040E02227F}" type="presParOf" srcId="{AF0935AD-B71B-4341-9F72-EF2EF23275B0}" destId="{8893A99D-7836-43E5-B57C-409E62660C6D}" srcOrd="1" destOrd="0" presId="urn:microsoft.com/office/officeart/2005/8/layout/hList1"/>
    <dgm:cxn modelId="{EFA1C004-5FDF-44E3-807A-62E8C9DBDCA0}" type="presParOf" srcId="{AF0935AD-B71B-4341-9F72-EF2EF23275B0}" destId="{56785BC2-30B2-4A75-9DFD-DF3779B5B474}" srcOrd="2" destOrd="0" presId="urn:microsoft.com/office/officeart/2005/8/layout/hList1"/>
    <dgm:cxn modelId="{8D863868-DE0E-4C20-8A60-429D4FFED2B3}" type="presParOf" srcId="{56785BC2-30B2-4A75-9DFD-DF3779B5B474}" destId="{33494FAB-BF33-4529-A9CE-B6284B6DF3EC}" srcOrd="0" destOrd="0" presId="urn:microsoft.com/office/officeart/2005/8/layout/hList1"/>
    <dgm:cxn modelId="{B28BE5D5-9656-4939-8BB9-801FD93B517A}" type="presParOf" srcId="{56785BC2-30B2-4A75-9DFD-DF3779B5B474}" destId="{AE2432B9-0D28-4630-820C-2224B76243D0}" srcOrd="1" destOrd="0" presId="urn:microsoft.com/office/officeart/2005/8/layout/hList1"/>
    <dgm:cxn modelId="{569DCE70-0C89-4E18-B5FA-DF13F252CD25}" type="presParOf" srcId="{AF0935AD-B71B-4341-9F72-EF2EF23275B0}" destId="{B40577EE-0022-4F2C-B405-B508FC8A4932}" srcOrd="3" destOrd="0" presId="urn:microsoft.com/office/officeart/2005/8/layout/hList1"/>
    <dgm:cxn modelId="{3992BAF3-3D8D-4B13-9E20-37956379DE61}" type="presParOf" srcId="{AF0935AD-B71B-4341-9F72-EF2EF23275B0}" destId="{832B8BB9-F5A3-471D-9FC0-78EFA5F05E55}" srcOrd="4" destOrd="0" presId="urn:microsoft.com/office/officeart/2005/8/layout/hList1"/>
    <dgm:cxn modelId="{465D1086-7ADA-4D7B-9F97-264B7EAC9002}" type="presParOf" srcId="{832B8BB9-F5A3-471D-9FC0-78EFA5F05E55}" destId="{3968B0AA-4041-421D-9DB3-C3CB165D8B86}" srcOrd="0" destOrd="0" presId="urn:microsoft.com/office/officeart/2005/8/layout/hList1"/>
    <dgm:cxn modelId="{7756E9F6-715E-4B53-981C-D44FD166274C}" type="presParOf" srcId="{832B8BB9-F5A3-471D-9FC0-78EFA5F05E55}" destId="{F3FEC92F-994A-4BE6-9CA4-4B61CEC882AF}"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98A5AD0-9FAB-45BA-9A66-A08C6FCE242C}"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1F6FC0BA-7F87-4865-9428-201E1878EF35}">
      <dgm:prSet custT="1"/>
      <dgm:spPr/>
      <dgm:t>
        <a:bodyPr/>
        <a:lstStyle/>
        <a:p>
          <a:r>
            <a:rPr lang="en-US" sz="1800" baseline="0" dirty="0"/>
            <a:t>Query Hints</a:t>
          </a:r>
          <a:endParaRPr lang="en-US" sz="1800" dirty="0"/>
        </a:p>
      </dgm:t>
    </dgm:pt>
    <dgm:pt modelId="{3F0ED86D-1A46-483B-90C3-3A31EF1D4C5F}" type="parTrans" cxnId="{9A0D84A4-46CD-47E5-8874-AE2086051F7F}">
      <dgm:prSet/>
      <dgm:spPr/>
      <dgm:t>
        <a:bodyPr/>
        <a:lstStyle/>
        <a:p>
          <a:endParaRPr lang="en-US"/>
        </a:p>
      </dgm:t>
    </dgm:pt>
    <dgm:pt modelId="{7C058759-F975-49BF-AAE4-457116DDC8EC}" type="sibTrans" cxnId="{9A0D84A4-46CD-47E5-8874-AE2086051F7F}">
      <dgm:prSet/>
      <dgm:spPr/>
      <dgm:t>
        <a:bodyPr/>
        <a:lstStyle/>
        <a:p>
          <a:endParaRPr lang="en-US"/>
        </a:p>
      </dgm:t>
    </dgm:pt>
    <dgm:pt modelId="{BDB49657-FD8C-4FEE-A356-FBCF8959E5D7}">
      <dgm:prSet custT="1"/>
      <dgm:spPr/>
      <dgm:t>
        <a:bodyPr/>
        <a:lstStyle/>
        <a:p>
          <a:pPr>
            <a:buNone/>
          </a:pPr>
          <a:r>
            <a:rPr lang="en-US" sz="1800" baseline="0" dirty="0"/>
            <a:t>Applied to the whole query using the OPTION clause</a:t>
          </a:r>
          <a:endParaRPr lang="en-US" sz="1800" dirty="0"/>
        </a:p>
      </dgm:t>
    </dgm:pt>
    <dgm:pt modelId="{88E5F92E-0256-4F48-A312-449E94AB2FEB}" type="parTrans" cxnId="{ACE8901A-7036-4E78-95A5-24BDA8CD8521}">
      <dgm:prSet/>
      <dgm:spPr/>
      <dgm:t>
        <a:bodyPr/>
        <a:lstStyle/>
        <a:p>
          <a:endParaRPr lang="en-US"/>
        </a:p>
      </dgm:t>
    </dgm:pt>
    <dgm:pt modelId="{0BB1176C-96B8-4ED2-8EE9-4EC4F81A0FBF}" type="sibTrans" cxnId="{ACE8901A-7036-4E78-95A5-24BDA8CD8521}">
      <dgm:prSet/>
      <dgm:spPr/>
      <dgm:t>
        <a:bodyPr/>
        <a:lstStyle/>
        <a:p>
          <a:endParaRPr lang="en-US"/>
        </a:p>
      </dgm:t>
    </dgm:pt>
    <dgm:pt modelId="{04BF16B3-1D2B-498A-8B6F-4FBE2372B31C}">
      <dgm:prSet custT="1"/>
      <dgm:spPr/>
      <dgm:t>
        <a:bodyPr/>
        <a:lstStyle/>
        <a:p>
          <a:r>
            <a:rPr lang="en-US" sz="1800" baseline="0" dirty="0"/>
            <a:t>Table Hints</a:t>
          </a:r>
          <a:endParaRPr lang="en-US" sz="1800" dirty="0"/>
        </a:p>
      </dgm:t>
    </dgm:pt>
    <dgm:pt modelId="{A84A9AB5-3F93-4178-B12C-942CE6D65EA8}" type="parTrans" cxnId="{B975D3EF-D953-4B01-8A76-8D68E7016E66}">
      <dgm:prSet/>
      <dgm:spPr/>
      <dgm:t>
        <a:bodyPr/>
        <a:lstStyle/>
        <a:p>
          <a:endParaRPr lang="en-US"/>
        </a:p>
      </dgm:t>
    </dgm:pt>
    <dgm:pt modelId="{EBB07344-2360-4AFB-9763-A8AA5DD06BEE}" type="sibTrans" cxnId="{B975D3EF-D953-4B01-8A76-8D68E7016E66}">
      <dgm:prSet/>
      <dgm:spPr/>
      <dgm:t>
        <a:bodyPr/>
        <a:lstStyle/>
        <a:p>
          <a:endParaRPr lang="en-US"/>
        </a:p>
      </dgm:t>
    </dgm:pt>
    <dgm:pt modelId="{C4F5FBC0-74A1-4BC0-9B2D-3FBE411AE2D1}">
      <dgm:prSet custT="1"/>
      <dgm:spPr/>
      <dgm:t>
        <a:bodyPr/>
        <a:lstStyle/>
        <a:p>
          <a:pPr>
            <a:buFont typeface="Arial" panose="020B0604020202020204" pitchFamily="34" charset="0"/>
            <a:buNone/>
          </a:pPr>
          <a:r>
            <a:rPr lang="en-US" sz="1800" baseline="0" dirty="0"/>
            <a:t>Applied to single tables in the query</a:t>
          </a:r>
          <a:endParaRPr lang="en-US" sz="1800" dirty="0"/>
        </a:p>
      </dgm:t>
    </dgm:pt>
    <dgm:pt modelId="{58D76D44-E7B3-42F0-9A28-D2C68C271042}" type="parTrans" cxnId="{1CA6AE14-542F-46B5-AE56-A45CCB11A617}">
      <dgm:prSet/>
      <dgm:spPr/>
      <dgm:t>
        <a:bodyPr/>
        <a:lstStyle/>
        <a:p>
          <a:endParaRPr lang="en-US"/>
        </a:p>
      </dgm:t>
    </dgm:pt>
    <dgm:pt modelId="{AFC364D7-9279-4993-B5C1-B6BBFD24A342}" type="sibTrans" cxnId="{1CA6AE14-542F-46B5-AE56-A45CCB11A617}">
      <dgm:prSet/>
      <dgm:spPr/>
      <dgm:t>
        <a:bodyPr/>
        <a:lstStyle/>
        <a:p>
          <a:endParaRPr lang="en-US"/>
        </a:p>
      </dgm:t>
    </dgm:pt>
    <dgm:pt modelId="{44F63C97-9089-4678-BF62-8C1EF3F68FEC}">
      <dgm:prSet custT="1"/>
      <dgm:spPr/>
      <dgm:t>
        <a:bodyPr/>
        <a:lstStyle/>
        <a:p>
          <a:r>
            <a:rPr lang="en-US" sz="1800" baseline="0" dirty="0"/>
            <a:t>Join Hints</a:t>
          </a:r>
          <a:endParaRPr lang="en-US" sz="1800" dirty="0"/>
        </a:p>
      </dgm:t>
    </dgm:pt>
    <dgm:pt modelId="{7F85BCCD-585E-43E4-984C-5B8D20812E8C}" type="parTrans" cxnId="{2D6DB00A-D38A-4222-9C50-4FB734E64748}">
      <dgm:prSet/>
      <dgm:spPr/>
      <dgm:t>
        <a:bodyPr/>
        <a:lstStyle/>
        <a:p>
          <a:endParaRPr lang="en-US"/>
        </a:p>
      </dgm:t>
    </dgm:pt>
    <dgm:pt modelId="{B27586D4-0673-43FC-BAFE-EECDBEB83026}" type="sibTrans" cxnId="{2D6DB00A-D38A-4222-9C50-4FB734E64748}">
      <dgm:prSet/>
      <dgm:spPr/>
      <dgm:t>
        <a:bodyPr/>
        <a:lstStyle/>
        <a:p>
          <a:endParaRPr lang="en-US"/>
        </a:p>
      </dgm:t>
    </dgm:pt>
    <dgm:pt modelId="{860C9328-3038-48D8-99AD-81876FF1217F}">
      <dgm:prSet custT="1"/>
      <dgm:spPr/>
      <dgm:t>
        <a:bodyPr/>
        <a:lstStyle/>
        <a:p>
          <a:pPr>
            <a:buFont typeface="Arial" panose="020B0604020202020204" pitchFamily="34" charset="0"/>
            <a:buNone/>
          </a:pPr>
          <a:r>
            <a:rPr lang="en-US" sz="1800" baseline="0" dirty="0"/>
            <a:t>Applied to specific joins only</a:t>
          </a:r>
          <a:endParaRPr lang="en-US" sz="1800" dirty="0"/>
        </a:p>
      </dgm:t>
    </dgm:pt>
    <dgm:pt modelId="{C75008F5-8C0F-41AF-B52A-2D1DAAB0CDC0}" type="parTrans" cxnId="{EDA025A0-90CD-4959-93B8-A4B81B7BDC38}">
      <dgm:prSet/>
      <dgm:spPr/>
      <dgm:t>
        <a:bodyPr/>
        <a:lstStyle/>
        <a:p>
          <a:endParaRPr lang="en-US"/>
        </a:p>
      </dgm:t>
    </dgm:pt>
    <dgm:pt modelId="{1A9376F5-AAE7-48C2-9CF0-2736A62F0B66}" type="sibTrans" cxnId="{EDA025A0-90CD-4959-93B8-A4B81B7BDC38}">
      <dgm:prSet/>
      <dgm:spPr/>
      <dgm:t>
        <a:bodyPr/>
        <a:lstStyle/>
        <a:p>
          <a:endParaRPr lang="en-US"/>
        </a:p>
      </dgm:t>
    </dgm:pt>
    <dgm:pt modelId="{91DF7643-7D2A-429B-BB53-1A45A8BA7E30}">
      <dgm:prSet custT="1"/>
      <dgm:spPr/>
      <dgm:t>
        <a:bodyPr/>
        <a:lstStyle/>
        <a:p>
          <a:pPr>
            <a:buNone/>
          </a:pPr>
          <a:r>
            <a:rPr lang="en-US" sz="1800" dirty="0"/>
            <a:t>Use Hints</a:t>
          </a:r>
        </a:p>
      </dgm:t>
    </dgm:pt>
    <dgm:pt modelId="{80FF3C17-A6E4-44BB-A7A5-83B0797D209B}" type="parTrans" cxnId="{1E0A3918-D808-4734-BDF5-B2724D8E7DAC}">
      <dgm:prSet/>
      <dgm:spPr/>
      <dgm:t>
        <a:bodyPr/>
        <a:lstStyle/>
        <a:p>
          <a:endParaRPr lang="en-US"/>
        </a:p>
      </dgm:t>
    </dgm:pt>
    <dgm:pt modelId="{867D06BF-4484-4512-80BB-80EC8F8BDB6F}" type="sibTrans" cxnId="{1E0A3918-D808-4734-BDF5-B2724D8E7DAC}">
      <dgm:prSet/>
      <dgm:spPr/>
      <dgm:t>
        <a:bodyPr/>
        <a:lstStyle/>
        <a:p>
          <a:endParaRPr lang="en-US"/>
        </a:p>
      </dgm:t>
    </dgm:pt>
    <dgm:pt modelId="{87D4BFD7-25D7-4991-A4C7-0EF135266781}">
      <dgm:prSet custT="1"/>
      <dgm:spPr/>
      <dgm:t>
        <a:bodyPr/>
        <a:lstStyle/>
        <a:p>
          <a:pPr>
            <a:buNone/>
          </a:pPr>
          <a:r>
            <a:rPr lang="en-US" sz="1800" baseline="0"/>
            <a:t>Examples: MAXDOP, RECOMPILE, OPTIMIZE FOR</a:t>
          </a:r>
          <a:endParaRPr lang="en-US" sz="1800" dirty="0"/>
        </a:p>
      </dgm:t>
    </dgm:pt>
    <dgm:pt modelId="{0D85CDF7-78BA-49EA-A58C-8EBEE37F31B6}" type="parTrans" cxnId="{1A9EE1E1-FA4C-4778-9FE8-6FFCBE2DEE47}">
      <dgm:prSet/>
      <dgm:spPr/>
      <dgm:t>
        <a:bodyPr/>
        <a:lstStyle/>
        <a:p>
          <a:endParaRPr lang="en-US"/>
        </a:p>
      </dgm:t>
    </dgm:pt>
    <dgm:pt modelId="{815DA2BF-0ECF-4796-B568-FF4C3F1A4D91}" type="sibTrans" cxnId="{1A9EE1E1-FA4C-4778-9FE8-6FFCBE2DEE47}">
      <dgm:prSet/>
      <dgm:spPr/>
      <dgm:t>
        <a:bodyPr/>
        <a:lstStyle/>
        <a:p>
          <a:endParaRPr lang="en-US"/>
        </a:p>
      </dgm:t>
    </dgm:pt>
    <dgm:pt modelId="{7EF33204-70D3-4957-B5D3-2463FE16A470}">
      <dgm:prSet custT="1"/>
      <dgm:spPr/>
      <dgm:t>
        <a:bodyPr/>
        <a:lstStyle/>
        <a:p>
          <a:pPr>
            <a:buFont typeface="Arial" panose="020B0604020202020204" pitchFamily="34" charset="0"/>
            <a:buNone/>
          </a:pPr>
          <a:r>
            <a:rPr lang="en-US" sz="1800" baseline="0"/>
            <a:t>Examples</a:t>
          </a:r>
          <a:r>
            <a:rPr lang="en-US" sz="1800" baseline="0" dirty="0"/>
            <a:t>: FORCESEEK, FORCESCAN, and INDEX</a:t>
          </a:r>
          <a:endParaRPr lang="en-US" sz="1800" dirty="0"/>
        </a:p>
      </dgm:t>
    </dgm:pt>
    <dgm:pt modelId="{20096349-3F8F-4359-9587-D9A3847082D4}" type="parTrans" cxnId="{C8A55724-D1AE-407F-96B8-4C65A7172A99}">
      <dgm:prSet/>
      <dgm:spPr/>
      <dgm:t>
        <a:bodyPr/>
        <a:lstStyle/>
        <a:p>
          <a:endParaRPr lang="en-US"/>
        </a:p>
      </dgm:t>
    </dgm:pt>
    <dgm:pt modelId="{CAF3C7A9-0DBB-40D9-BCAC-60D42ED50F29}" type="sibTrans" cxnId="{C8A55724-D1AE-407F-96B8-4C65A7172A99}">
      <dgm:prSet/>
      <dgm:spPr/>
      <dgm:t>
        <a:bodyPr/>
        <a:lstStyle/>
        <a:p>
          <a:endParaRPr lang="en-US"/>
        </a:p>
      </dgm:t>
    </dgm:pt>
    <dgm:pt modelId="{B77D5EAF-7C75-47E7-BBE4-25F5BCBC813F}">
      <dgm:prSet custT="1"/>
      <dgm:spPr/>
      <dgm:t>
        <a:bodyPr/>
        <a:lstStyle/>
        <a:p>
          <a:pPr>
            <a:buFont typeface="Arial" panose="020B0604020202020204" pitchFamily="34" charset="0"/>
            <a:buNone/>
          </a:pPr>
          <a:r>
            <a:rPr lang="en-US" sz="1800" baseline="0" dirty="0"/>
            <a:t>Examples: LOOP, MERGE, and HASH</a:t>
          </a:r>
          <a:endParaRPr lang="en-US" sz="1800" dirty="0"/>
        </a:p>
      </dgm:t>
    </dgm:pt>
    <dgm:pt modelId="{C2F1555B-88A4-4BDB-9733-58A8A6A04A7E}" type="parTrans" cxnId="{D0C68809-20E8-41EB-B76B-CFEDE1EF2BE5}">
      <dgm:prSet/>
      <dgm:spPr/>
      <dgm:t>
        <a:bodyPr/>
        <a:lstStyle/>
        <a:p>
          <a:endParaRPr lang="en-US"/>
        </a:p>
      </dgm:t>
    </dgm:pt>
    <dgm:pt modelId="{B314C334-7225-4A14-B1A2-0B50C4BA8F24}" type="sibTrans" cxnId="{D0C68809-20E8-41EB-B76B-CFEDE1EF2BE5}">
      <dgm:prSet/>
      <dgm:spPr/>
      <dgm:t>
        <a:bodyPr/>
        <a:lstStyle/>
        <a:p>
          <a:endParaRPr lang="en-US"/>
        </a:p>
      </dgm:t>
    </dgm:pt>
    <dgm:pt modelId="{F7729FDC-647D-47C2-9E8E-476DB2506572}">
      <dgm:prSet custT="1"/>
      <dgm:spPr/>
      <dgm:t>
        <a:bodyPr/>
        <a:lstStyle/>
        <a:p>
          <a:pPr>
            <a:buNone/>
          </a:pPr>
          <a:r>
            <a:rPr lang="en-US" sz="1800" noProof="0"/>
            <a:t>Provides one or more additional hints to the query processor. </a:t>
          </a:r>
          <a:endParaRPr lang="en-US" sz="1800" dirty="0"/>
        </a:p>
      </dgm:t>
    </dgm:pt>
    <dgm:pt modelId="{C8F48B1B-826E-4D9A-BB83-8511FC8FDF9C}" type="parTrans" cxnId="{BEC14B57-DA83-4132-8507-7D06E6FC5EB8}">
      <dgm:prSet/>
      <dgm:spPr/>
      <dgm:t>
        <a:bodyPr/>
        <a:lstStyle/>
        <a:p>
          <a:endParaRPr lang="en-US"/>
        </a:p>
      </dgm:t>
    </dgm:pt>
    <dgm:pt modelId="{7E17C734-D022-4013-A456-EF1FC985C9AB}" type="sibTrans" cxnId="{BEC14B57-DA83-4132-8507-7D06E6FC5EB8}">
      <dgm:prSet/>
      <dgm:spPr/>
      <dgm:t>
        <a:bodyPr/>
        <a:lstStyle/>
        <a:p>
          <a:endParaRPr lang="en-US"/>
        </a:p>
      </dgm:t>
    </dgm:pt>
    <dgm:pt modelId="{1E34FFEB-2351-4147-9940-29B919408B50}">
      <dgm:prSet custT="1"/>
      <dgm:spPr/>
      <dgm:t>
        <a:bodyPr/>
        <a:lstStyle/>
        <a:p>
          <a:pPr>
            <a:buNone/>
          </a:pPr>
          <a:r>
            <a:rPr lang="en-US" sz="1800" dirty="0"/>
            <a:t>Example: ENABLE_QUERY_OPTIMIZER_HOTFIXES</a:t>
          </a:r>
        </a:p>
      </dgm:t>
    </dgm:pt>
    <dgm:pt modelId="{68D43FFE-C765-494D-A26B-B8208B06555C}" type="parTrans" cxnId="{24D01E98-37E9-4340-A207-3FC6E48121B8}">
      <dgm:prSet/>
      <dgm:spPr/>
      <dgm:t>
        <a:bodyPr/>
        <a:lstStyle/>
        <a:p>
          <a:endParaRPr lang="en-US"/>
        </a:p>
      </dgm:t>
    </dgm:pt>
    <dgm:pt modelId="{14D476EB-47B9-4691-BFAA-80ABADEE100C}" type="sibTrans" cxnId="{24D01E98-37E9-4340-A207-3FC6E48121B8}">
      <dgm:prSet/>
      <dgm:spPr/>
      <dgm:t>
        <a:bodyPr/>
        <a:lstStyle/>
        <a:p>
          <a:endParaRPr lang="en-US"/>
        </a:p>
      </dgm:t>
    </dgm:pt>
    <dgm:pt modelId="{F184ED7A-3DDF-4BFF-99DF-A06A247510EB}" type="pres">
      <dgm:prSet presAssocID="{F98A5AD0-9FAB-45BA-9A66-A08C6FCE242C}" presName="diagram" presStyleCnt="0">
        <dgm:presLayoutVars>
          <dgm:chPref val="1"/>
          <dgm:dir/>
          <dgm:animOne val="branch"/>
          <dgm:animLvl val="lvl"/>
          <dgm:resizeHandles/>
        </dgm:presLayoutVars>
      </dgm:prSet>
      <dgm:spPr/>
    </dgm:pt>
    <dgm:pt modelId="{D1843DE1-7B2A-4705-9AD7-D9A185F06964}" type="pres">
      <dgm:prSet presAssocID="{1F6FC0BA-7F87-4865-9428-201E1878EF35}" presName="root" presStyleCnt="0"/>
      <dgm:spPr/>
    </dgm:pt>
    <dgm:pt modelId="{0303BB7D-A3A5-4893-9BDC-17E9657F1A4A}" type="pres">
      <dgm:prSet presAssocID="{1F6FC0BA-7F87-4865-9428-201E1878EF35}" presName="rootComposite" presStyleCnt="0"/>
      <dgm:spPr/>
    </dgm:pt>
    <dgm:pt modelId="{448AE8D7-3A39-4390-8DC6-6415CE652166}" type="pres">
      <dgm:prSet presAssocID="{1F6FC0BA-7F87-4865-9428-201E1878EF35}" presName="rootText" presStyleLbl="node1" presStyleIdx="0" presStyleCnt="4"/>
      <dgm:spPr/>
    </dgm:pt>
    <dgm:pt modelId="{BD7A4227-EF5C-4800-A3CB-574C05E6E9EC}" type="pres">
      <dgm:prSet presAssocID="{1F6FC0BA-7F87-4865-9428-201E1878EF35}" presName="rootConnector" presStyleLbl="node1" presStyleIdx="0" presStyleCnt="4"/>
      <dgm:spPr/>
    </dgm:pt>
    <dgm:pt modelId="{CEF30176-2B76-4935-BE51-8905704F60C6}" type="pres">
      <dgm:prSet presAssocID="{1F6FC0BA-7F87-4865-9428-201E1878EF35}" presName="childShape" presStyleCnt="0"/>
      <dgm:spPr/>
    </dgm:pt>
    <dgm:pt modelId="{2B7DB895-E190-4445-BEAF-88FEC4DB6BF4}" type="pres">
      <dgm:prSet presAssocID="{88E5F92E-0256-4F48-A312-449E94AB2FEB}" presName="Name13" presStyleLbl="parChTrans1D2" presStyleIdx="0" presStyleCnt="8"/>
      <dgm:spPr/>
    </dgm:pt>
    <dgm:pt modelId="{2329D6D2-E3CF-41E9-96AE-C60F55F8CF49}" type="pres">
      <dgm:prSet presAssocID="{BDB49657-FD8C-4FEE-A356-FBCF8959E5D7}" presName="childText" presStyleLbl="bgAcc1" presStyleIdx="0" presStyleCnt="8">
        <dgm:presLayoutVars>
          <dgm:bulletEnabled val="1"/>
        </dgm:presLayoutVars>
      </dgm:prSet>
      <dgm:spPr/>
    </dgm:pt>
    <dgm:pt modelId="{0F738745-82B1-449D-8F3C-DA1E4AFA57F5}" type="pres">
      <dgm:prSet presAssocID="{0D85CDF7-78BA-49EA-A58C-8EBEE37F31B6}" presName="Name13" presStyleLbl="parChTrans1D2" presStyleIdx="1" presStyleCnt="8"/>
      <dgm:spPr/>
    </dgm:pt>
    <dgm:pt modelId="{EF1C8D42-F261-460C-AA22-AFA3DF2BB553}" type="pres">
      <dgm:prSet presAssocID="{87D4BFD7-25D7-4991-A4C7-0EF135266781}" presName="childText" presStyleLbl="bgAcc1" presStyleIdx="1" presStyleCnt="8">
        <dgm:presLayoutVars>
          <dgm:bulletEnabled val="1"/>
        </dgm:presLayoutVars>
      </dgm:prSet>
      <dgm:spPr/>
    </dgm:pt>
    <dgm:pt modelId="{A5E6B50F-3C8C-48FE-A172-A5C4C2A4547C}" type="pres">
      <dgm:prSet presAssocID="{04BF16B3-1D2B-498A-8B6F-4FBE2372B31C}" presName="root" presStyleCnt="0"/>
      <dgm:spPr/>
    </dgm:pt>
    <dgm:pt modelId="{B79CD366-70B7-4671-B2D4-B10C19453ED2}" type="pres">
      <dgm:prSet presAssocID="{04BF16B3-1D2B-498A-8B6F-4FBE2372B31C}" presName="rootComposite" presStyleCnt="0"/>
      <dgm:spPr/>
    </dgm:pt>
    <dgm:pt modelId="{D18817E8-2162-4B68-8827-DE317505965D}" type="pres">
      <dgm:prSet presAssocID="{04BF16B3-1D2B-498A-8B6F-4FBE2372B31C}" presName="rootText" presStyleLbl="node1" presStyleIdx="1" presStyleCnt="4"/>
      <dgm:spPr/>
    </dgm:pt>
    <dgm:pt modelId="{B73948BE-49CB-4425-8D8C-6FC3F43CAC75}" type="pres">
      <dgm:prSet presAssocID="{04BF16B3-1D2B-498A-8B6F-4FBE2372B31C}" presName="rootConnector" presStyleLbl="node1" presStyleIdx="1" presStyleCnt="4"/>
      <dgm:spPr/>
    </dgm:pt>
    <dgm:pt modelId="{E8CBD502-8581-4448-A61D-C04663E87403}" type="pres">
      <dgm:prSet presAssocID="{04BF16B3-1D2B-498A-8B6F-4FBE2372B31C}" presName="childShape" presStyleCnt="0"/>
      <dgm:spPr/>
    </dgm:pt>
    <dgm:pt modelId="{0F87C5F7-203D-4036-B375-DB7E5A6C53C7}" type="pres">
      <dgm:prSet presAssocID="{58D76D44-E7B3-42F0-9A28-D2C68C271042}" presName="Name13" presStyleLbl="parChTrans1D2" presStyleIdx="2" presStyleCnt="8"/>
      <dgm:spPr/>
    </dgm:pt>
    <dgm:pt modelId="{28B74BBD-7F9E-4039-BE4F-0EFC5A656D13}" type="pres">
      <dgm:prSet presAssocID="{C4F5FBC0-74A1-4BC0-9B2D-3FBE411AE2D1}" presName="childText" presStyleLbl="bgAcc1" presStyleIdx="2" presStyleCnt="8">
        <dgm:presLayoutVars>
          <dgm:bulletEnabled val="1"/>
        </dgm:presLayoutVars>
      </dgm:prSet>
      <dgm:spPr/>
    </dgm:pt>
    <dgm:pt modelId="{F2BB8746-3DD0-4B7A-B6FB-5A8862F5EB28}" type="pres">
      <dgm:prSet presAssocID="{20096349-3F8F-4359-9587-D9A3847082D4}" presName="Name13" presStyleLbl="parChTrans1D2" presStyleIdx="3" presStyleCnt="8"/>
      <dgm:spPr/>
    </dgm:pt>
    <dgm:pt modelId="{D8E71ED1-9733-4E2A-A5A4-7473662DF782}" type="pres">
      <dgm:prSet presAssocID="{7EF33204-70D3-4957-B5D3-2463FE16A470}" presName="childText" presStyleLbl="bgAcc1" presStyleIdx="3" presStyleCnt="8">
        <dgm:presLayoutVars>
          <dgm:bulletEnabled val="1"/>
        </dgm:presLayoutVars>
      </dgm:prSet>
      <dgm:spPr/>
    </dgm:pt>
    <dgm:pt modelId="{4A1B5C16-4189-4F35-A4EB-EF9FA5ABEFCB}" type="pres">
      <dgm:prSet presAssocID="{44F63C97-9089-4678-BF62-8C1EF3F68FEC}" presName="root" presStyleCnt="0"/>
      <dgm:spPr/>
    </dgm:pt>
    <dgm:pt modelId="{211C246E-E38C-4D5D-80D6-782C8332F26D}" type="pres">
      <dgm:prSet presAssocID="{44F63C97-9089-4678-BF62-8C1EF3F68FEC}" presName="rootComposite" presStyleCnt="0"/>
      <dgm:spPr/>
    </dgm:pt>
    <dgm:pt modelId="{3D17B551-F146-4A11-A40D-68A442730BB1}" type="pres">
      <dgm:prSet presAssocID="{44F63C97-9089-4678-BF62-8C1EF3F68FEC}" presName="rootText" presStyleLbl="node1" presStyleIdx="2" presStyleCnt="4"/>
      <dgm:spPr/>
    </dgm:pt>
    <dgm:pt modelId="{26958CE2-D6F1-4899-963D-66DF6B4609B7}" type="pres">
      <dgm:prSet presAssocID="{44F63C97-9089-4678-BF62-8C1EF3F68FEC}" presName="rootConnector" presStyleLbl="node1" presStyleIdx="2" presStyleCnt="4"/>
      <dgm:spPr/>
    </dgm:pt>
    <dgm:pt modelId="{6CC399B0-8CCD-4B97-8458-AF80C41F00F8}" type="pres">
      <dgm:prSet presAssocID="{44F63C97-9089-4678-BF62-8C1EF3F68FEC}" presName="childShape" presStyleCnt="0"/>
      <dgm:spPr/>
    </dgm:pt>
    <dgm:pt modelId="{F769DE52-561B-402D-9528-E09820BBA10D}" type="pres">
      <dgm:prSet presAssocID="{C75008F5-8C0F-41AF-B52A-2D1DAAB0CDC0}" presName="Name13" presStyleLbl="parChTrans1D2" presStyleIdx="4" presStyleCnt="8"/>
      <dgm:spPr/>
    </dgm:pt>
    <dgm:pt modelId="{42A0D309-A94C-4F7A-A878-339F2FB2E15F}" type="pres">
      <dgm:prSet presAssocID="{860C9328-3038-48D8-99AD-81876FF1217F}" presName="childText" presStyleLbl="bgAcc1" presStyleIdx="4" presStyleCnt="8">
        <dgm:presLayoutVars>
          <dgm:bulletEnabled val="1"/>
        </dgm:presLayoutVars>
      </dgm:prSet>
      <dgm:spPr/>
    </dgm:pt>
    <dgm:pt modelId="{B287F17A-92CF-4070-9508-AEF2EB3003B2}" type="pres">
      <dgm:prSet presAssocID="{C2F1555B-88A4-4BDB-9733-58A8A6A04A7E}" presName="Name13" presStyleLbl="parChTrans1D2" presStyleIdx="5" presStyleCnt="8"/>
      <dgm:spPr/>
    </dgm:pt>
    <dgm:pt modelId="{AFE1BD14-130D-43F3-B6FF-0AB8BF43850F}" type="pres">
      <dgm:prSet presAssocID="{B77D5EAF-7C75-47E7-BBE4-25F5BCBC813F}" presName="childText" presStyleLbl="bgAcc1" presStyleIdx="5" presStyleCnt="8">
        <dgm:presLayoutVars>
          <dgm:bulletEnabled val="1"/>
        </dgm:presLayoutVars>
      </dgm:prSet>
      <dgm:spPr/>
    </dgm:pt>
    <dgm:pt modelId="{65A1A2AE-B493-4877-A340-7ED505A26E03}" type="pres">
      <dgm:prSet presAssocID="{91DF7643-7D2A-429B-BB53-1A45A8BA7E30}" presName="root" presStyleCnt="0"/>
      <dgm:spPr/>
    </dgm:pt>
    <dgm:pt modelId="{84FC18DF-452C-4BBC-9EF3-72E30382E67B}" type="pres">
      <dgm:prSet presAssocID="{91DF7643-7D2A-429B-BB53-1A45A8BA7E30}" presName="rootComposite" presStyleCnt="0"/>
      <dgm:spPr/>
    </dgm:pt>
    <dgm:pt modelId="{8581EB4E-8186-4384-BF1F-7EC119FCC7AF}" type="pres">
      <dgm:prSet presAssocID="{91DF7643-7D2A-429B-BB53-1A45A8BA7E30}" presName="rootText" presStyleLbl="node1" presStyleIdx="3" presStyleCnt="4"/>
      <dgm:spPr/>
    </dgm:pt>
    <dgm:pt modelId="{E56BDD1D-FEA4-4948-AA9D-7366174030E9}" type="pres">
      <dgm:prSet presAssocID="{91DF7643-7D2A-429B-BB53-1A45A8BA7E30}" presName="rootConnector" presStyleLbl="node1" presStyleIdx="3" presStyleCnt="4"/>
      <dgm:spPr/>
    </dgm:pt>
    <dgm:pt modelId="{7D65007A-4BAF-415E-B389-9A384E0A2F36}" type="pres">
      <dgm:prSet presAssocID="{91DF7643-7D2A-429B-BB53-1A45A8BA7E30}" presName="childShape" presStyleCnt="0"/>
      <dgm:spPr/>
    </dgm:pt>
    <dgm:pt modelId="{888CFAAE-977E-4C5B-9D13-D6BF3BC5639D}" type="pres">
      <dgm:prSet presAssocID="{C8F48B1B-826E-4D9A-BB83-8511FC8FDF9C}" presName="Name13" presStyleLbl="parChTrans1D2" presStyleIdx="6" presStyleCnt="8"/>
      <dgm:spPr/>
    </dgm:pt>
    <dgm:pt modelId="{FC7B3218-9F96-4134-ACBB-68DC5877AF0F}" type="pres">
      <dgm:prSet presAssocID="{F7729FDC-647D-47C2-9E8E-476DB2506572}" presName="childText" presStyleLbl="bgAcc1" presStyleIdx="6" presStyleCnt="8">
        <dgm:presLayoutVars>
          <dgm:bulletEnabled val="1"/>
        </dgm:presLayoutVars>
      </dgm:prSet>
      <dgm:spPr/>
    </dgm:pt>
    <dgm:pt modelId="{F986CAB4-2E50-43F5-8AEA-947C54423C66}" type="pres">
      <dgm:prSet presAssocID="{68D43FFE-C765-494D-A26B-B8208B06555C}" presName="Name13" presStyleLbl="parChTrans1D2" presStyleIdx="7" presStyleCnt="8"/>
      <dgm:spPr/>
    </dgm:pt>
    <dgm:pt modelId="{43C3E805-4B1B-4036-9767-042DA25658E8}" type="pres">
      <dgm:prSet presAssocID="{1E34FFEB-2351-4147-9940-29B919408B50}" presName="childText" presStyleLbl="bgAcc1" presStyleIdx="7" presStyleCnt="8">
        <dgm:presLayoutVars>
          <dgm:bulletEnabled val="1"/>
        </dgm:presLayoutVars>
      </dgm:prSet>
      <dgm:spPr/>
    </dgm:pt>
  </dgm:ptLst>
  <dgm:cxnLst>
    <dgm:cxn modelId="{D0C68809-20E8-41EB-B76B-CFEDE1EF2BE5}" srcId="{44F63C97-9089-4678-BF62-8C1EF3F68FEC}" destId="{B77D5EAF-7C75-47E7-BBE4-25F5BCBC813F}" srcOrd="1" destOrd="0" parTransId="{C2F1555B-88A4-4BDB-9733-58A8A6A04A7E}" sibTransId="{B314C334-7225-4A14-B1A2-0B50C4BA8F24}"/>
    <dgm:cxn modelId="{2D6DB00A-D38A-4222-9C50-4FB734E64748}" srcId="{F98A5AD0-9FAB-45BA-9A66-A08C6FCE242C}" destId="{44F63C97-9089-4678-BF62-8C1EF3F68FEC}" srcOrd="2" destOrd="0" parTransId="{7F85BCCD-585E-43E4-984C-5B8D20812E8C}" sibTransId="{B27586D4-0673-43FC-BAFE-EECDBEB83026}"/>
    <dgm:cxn modelId="{14298312-62C2-4250-A7BC-7798BFF532C1}" type="presOf" srcId="{F98A5AD0-9FAB-45BA-9A66-A08C6FCE242C}" destId="{F184ED7A-3DDF-4BFF-99DF-A06A247510EB}" srcOrd="0" destOrd="0" presId="urn:microsoft.com/office/officeart/2005/8/layout/hierarchy3"/>
    <dgm:cxn modelId="{1CA6AE14-542F-46B5-AE56-A45CCB11A617}" srcId="{04BF16B3-1D2B-498A-8B6F-4FBE2372B31C}" destId="{C4F5FBC0-74A1-4BC0-9B2D-3FBE411AE2D1}" srcOrd="0" destOrd="0" parTransId="{58D76D44-E7B3-42F0-9A28-D2C68C271042}" sibTransId="{AFC364D7-9279-4993-B5C1-B6BBFD24A342}"/>
    <dgm:cxn modelId="{3BF63E17-6B04-4CEC-A059-2EDC1135AAB9}" type="presOf" srcId="{C8F48B1B-826E-4D9A-BB83-8511FC8FDF9C}" destId="{888CFAAE-977E-4C5B-9D13-D6BF3BC5639D}" srcOrd="0" destOrd="0" presId="urn:microsoft.com/office/officeart/2005/8/layout/hierarchy3"/>
    <dgm:cxn modelId="{1E0A3918-D808-4734-BDF5-B2724D8E7DAC}" srcId="{F98A5AD0-9FAB-45BA-9A66-A08C6FCE242C}" destId="{91DF7643-7D2A-429B-BB53-1A45A8BA7E30}" srcOrd="3" destOrd="0" parTransId="{80FF3C17-A6E4-44BB-A7A5-83B0797D209B}" sibTransId="{867D06BF-4484-4512-80BB-80EC8F8BDB6F}"/>
    <dgm:cxn modelId="{ACE8901A-7036-4E78-95A5-24BDA8CD8521}" srcId="{1F6FC0BA-7F87-4865-9428-201E1878EF35}" destId="{BDB49657-FD8C-4FEE-A356-FBCF8959E5D7}" srcOrd="0" destOrd="0" parTransId="{88E5F92E-0256-4F48-A312-449E94AB2FEB}" sibTransId="{0BB1176C-96B8-4ED2-8EE9-4EC4F81A0FBF}"/>
    <dgm:cxn modelId="{67EC4320-1E46-4EE7-A918-41C12D163929}" type="presOf" srcId="{C75008F5-8C0F-41AF-B52A-2D1DAAB0CDC0}" destId="{F769DE52-561B-402D-9528-E09820BBA10D}" srcOrd="0" destOrd="0" presId="urn:microsoft.com/office/officeart/2005/8/layout/hierarchy3"/>
    <dgm:cxn modelId="{0EBD6721-70B4-4BEE-B4F5-546A03D673F0}" type="presOf" srcId="{B77D5EAF-7C75-47E7-BBE4-25F5BCBC813F}" destId="{AFE1BD14-130D-43F3-B6FF-0AB8BF43850F}" srcOrd="0" destOrd="0" presId="urn:microsoft.com/office/officeart/2005/8/layout/hierarchy3"/>
    <dgm:cxn modelId="{C8A55724-D1AE-407F-96B8-4C65A7172A99}" srcId="{04BF16B3-1D2B-498A-8B6F-4FBE2372B31C}" destId="{7EF33204-70D3-4957-B5D3-2463FE16A470}" srcOrd="1" destOrd="0" parTransId="{20096349-3F8F-4359-9587-D9A3847082D4}" sibTransId="{CAF3C7A9-0DBB-40D9-BCAC-60D42ED50F29}"/>
    <dgm:cxn modelId="{34C2C225-4500-4B87-95B9-332E5190AFE5}" type="presOf" srcId="{1F6FC0BA-7F87-4865-9428-201E1878EF35}" destId="{448AE8D7-3A39-4390-8DC6-6415CE652166}" srcOrd="0" destOrd="0" presId="urn:microsoft.com/office/officeart/2005/8/layout/hierarchy3"/>
    <dgm:cxn modelId="{B6452828-5EA4-416F-B34D-D1F9B49F77C9}" type="presOf" srcId="{BDB49657-FD8C-4FEE-A356-FBCF8959E5D7}" destId="{2329D6D2-E3CF-41E9-96AE-C60F55F8CF49}" srcOrd="0" destOrd="0" presId="urn:microsoft.com/office/officeart/2005/8/layout/hierarchy3"/>
    <dgm:cxn modelId="{AD12C42D-5177-452D-AA7F-647E8C3D7A31}" type="presOf" srcId="{58D76D44-E7B3-42F0-9A28-D2C68C271042}" destId="{0F87C5F7-203D-4036-B375-DB7E5A6C53C7}" srcOrd="0" destOrd="0" presId="urn:microsoft.com/office/officeart/2005/8/layout/hierarchy3"/>
    <dgm:cxn modelId="{01E9A132-137B-4B25-A0CA-FA96D2A87B00}" type="presOf" srcId="{44F63C97-9089-4678-BF62-8C1EF3F68FEC}" destId="{3D17B551-F146-4A11-A40D-68A442730BB1}" srcOrd="0" destOrd="0" presId="urn:microsoft.com/office/officeart/2005/8/layout/hierarchy3"/>
    <dgm:cxn modelId="{8CE7F937-3FE4-4C2F-8A2B-3425DC59DACC}" type="presOf" srcId="{87D4BFD7-25D7-4991-A4C7-0EF135266781}" destId="{EF1C8D42-F261-460C-AA22-AFA3DF2BB553}" srcOrd="0" destOrd="0" presId="urn:microsoft.com/office/officeart/2005/8/layout/hierarchy3"/>
    <dgm:cxn modelId="{F5A69138-FBC9-4173-960A-ACBC77446465}" type="presOf" srcId="{0D85CDF7-78BA-49EA-A58C-8EBEE37F31B6}" destId="{0F738745-82B1-449D-8F3C-DA1E4AFA57F5}" srcOrd="0" destOrd="0" presId="urn:microsoft.com/office/officeart/2005/8/layout/hierarchy3"/>
    <dgm:cxn modelId="{2620D860-1657-483C-A893-D7B9E02849F0}" type="presOf" srcId="{91DF7643-7D2A-429B-BB53-1A45A8BA7E30}" destId="{8581EB4E-8186-4384-BF1F-7EC119FCC7AF}" srcOrd="0" destOrd="0" presId="urn:microsoft.com/office/officeart/2005/8/layout/hierarchy3"/>
    <dgm:cxn modelId="{6DECB549-1F86-47D2-93F0-C59A2275131E}" type="presOf" srcId="{860C9328-3038-48D8-99AD-81876FF1217F}" destId="{42A0D309-A94C-4F7A-A878-339F2FB2E15F}" srcOrd="0" destOrd="0" presId="urn:microsoft.com/office/officeart/2005/8/layout/hierarchy3"/>
    <dgm:cxn modelId="{31FC1A6D-6623-40CD-99AA-326C36ECBBBF}" type="presOf" srcId="{C4F5FBC0-74A1-4BC0-9B2D-3FBE411AE2D1}" destId="{28B74BBD-7F9E-4039-BE4F-0EFC5A656D13}" srcOrd="0" destOrd="0" presId="urn:microsoft.com/office/officeart/2005/8/layout/hierarchy3"/>
    <dgm:cxn modelId="{FBCD014E-9A87-4686-AD27-7F16B9A78D79}" type="presOf" srcId="{44F63C97-9089-4678-BF62-8C1EF3F68FEC}" destId="{26958CE2-D6F1-4899-963D-66DF6B4609B7}" srcOrd="1" destOrd="0" presId="urn:microsoft.com/office/officeart/2005/8/layout/hierarchy3"/>
    <dgm:cxn modelId="{27857A72-ADDD-4AA5-ADE5-39980309E946}" type="presOf" srcId="{91DF7643-7D2A-429B-BB53-1A45A8BA7E30}" destId="{E56BDD1D-FEA4-4948-AA9D-7366174030E9}" srcOrd="1" destOrd="0" presId="urn:microsoft.com/office/officeart/2005/8/layout/hierarchy3"/>
    <dgm:cxn modelId="{BEC14B57-DA83-4132-8507-7D06E6FC5EB8}" srcId="{91DF7643-7D2A-429B-BB53-1A45A8BA7E30}" destId="{F7729FDC-647D-47C2-9E8E-476DB2506572}" srcOrd="0" destOrd="0" parTransId="{C8F48B1B-826E-4D9A-BB83-8511FC8FDF9C}" sibTransId="{7E17C734-D022-4013-A456-EF1FC985C9AB}"/>
    <dgm:cxn modelId="{2D43D859-B3F5-423A-93D0-1FAFD8EDAEAA}" type="presOf" srcId="{04BF16B3-1D2B-498A-8B6F-4FBE2372B31C}" destId="{B73948BE-49CB-4425-8D8C-6FC3F43CAC75}" srcOrd="1" destOrd="0" presId="urn:microsoft.com/office/officeart/2005/8/layout/hierarchy3"/>
    <dgm:cxn modelId="{24D01E98-37E9-4340-A207-3FC6E48121B8}" srcId="{91DF7643-7D2A-429B-BB53-1A45A8BA7E30}" destId="{1E34FFEB-2351-4147-9940-29B919408B50}" srcOrd="1" destOrd="0" parTransId="{68D43FFE-C765-494D-A26B-B8208B06555C}" sibTransId="{14D476EB-47B9-4691-BFAA-80ABADEE100C}"/>
    <dgm:cxn modelId="{EDA025A0-90CD-4959-93B8-A4B81B7BDC38}" srcId="{44F63C97-9089-4678-BF62-8C1EF3F68FEC}" destId="{860C9328-3038-48D8-99AD-81876FF1217F}" srcOrd="0" destOrd="0" parTransId="{C75008F5-8C0F-41AF-B52A-2D1DAAB0CDC0}" sibTransId="{1A9376F5-AAE7-48C2-9CF0-2736A62F0B66}"/>
    <dgm:cxn modelId="{9A0D84A4-46CD-47E5-8874-AE2086051F7F}" srcId="{F98A5AD0-9FAB-45BA-9A66-A08C6FCE242C}" destId="{1F6FC0BA-7F87-4865-9428-201E1878EF35}" srcOrd="0" destOrd="0" parTransId="{3F0ED86D-1A46-483B-90C3-3A31EF1D4C5F}" sibTransId="{7C058759-F975-49BF-AAE4-457116DDC8EC}"/>
    <dgm:cxn modelId="{F100A3B3-D3AC-45F3-BD21-D5A8664B1BD7}" type="presOf" srcId="{F7729FDC-647D-47C2-9E8E-476DB2506572}" destId="{FC7B3218-9F96-4134-ACBB-68DC5877AF0F}" srcOrd="0" destOrd="0" presId="urn:microsoft.com/office/officeart/2005/8/layout/hierarchy3"/>
    <dgm:cxn modelId="{F8F773C3-10FC-4F7F-B8C2-C85C6694A583}" type="presOf" srcId="{20096349-3F8F-4359-9587-D9A3847082D4}" destId="{F2BB8746-3DD0-4B7A-B6FB-5A8862F5EB28}" srcOrd="0" destOrd="0" presId="urn:microsoft.com/office/officeart/2005/8/layout/hierarchy3"/>
    <dgm:cxn modelId="{DCA914C9-6298-4BD0-AD10-F288EB6A386D}" type="presOf" srcId="{C2F1555B-88A4-4BDB-9733-58A8A6A04A7E}" destId="{B287F17A-92CF-4070-9508-AEF2EB3003B2}" srcOrd="0" destOrd="0" presId="urn:microsoft.com/office/officeart/2005/8/layout/hierarchy3"/>
    <dgm:cxn modelId="{77362CD0-8E6A-4569-9A06-0486505583BD}" type="presOf" srcId="{88E5F92E-0256-4F48-A312-449E94AB2FEB}" destId="{2B7DB895-E190-4445-BEAF-88FEC4DB6BF4}" srcOrd="0" destOrd="0" presId="urn:microsoft.com/office/officeart/2005/8/layout/hierarchy3"/>
    <dgm:cxn modelId="{7DAFC5D2-2287-475B-856C-36288EC1B91E}" type="presOf" srcId="{1E34FFEB-2351-4147-9940-29B919408B50}" destId="{43C3E805-4B1B-4036-9767-042DA25658E8}" srcOrd="0" destOrd="0" presId="urn:microsoft.com/office/officeart/2005/8/layout/hierarchy3"/>
    <dgm:cxn modelId="{F3F128DB-5461-49FA-94F3-CEB868304BC2}" type="presOf" srcId="{1F6FC0BA-7F87-4865-9428-201E1878EF35}" destId="{BD7A4227-EF5C-4800-A3CB-574C05E6E9EC}" srcOrd="1" destOrd="0" presId="urn:microsoft.com/office/officeart/2005/8/layout/hierarchy3"/>
    <dgm:cxn modelId="{1A9EE1E1-FA4C-4778-9FE8-6FFCBE2DEE47}" srcId="{1F6FC0BA-7F87-4865-9428-201E1878EF35}" destId="{87D4BFD7-25D7-4991-A4C7-0EF135266781}" srcOrd="1" destOrd="0" parTransId="{0D85CDF7-78BA-49EA-A58C-8EBEE37F31B6}" sibTransId="{815DA2BF-0ECF-4796-B568-FF4C3F1A4D91}"/>
    <dgm:cxn modelId="{1FD1DAE4-C858-417C-96D5-D4B61E0047A3}" type="presOf" srcId="{7EF33204-70D3-4957-B5D3-2463FE16A470}" destId="{D8E71ED1-9733-4E2A-A5A4-7473662DF782}" srcOrd="0" destOrd="0" presId="urn:microsoft.com/office/officeart/2005/8/layout/hierarchy3"/>
    <dgm:cxn modelId="{C9BDBCE5-3229-4617-9505-7386CF4DA513}" type="presOf" srcId="{04BF16B3-1D2B-498A-8B6F-4FBE2372B31C}" destId="{D18817E8-2162-4B68-8827-DE317505965D}" srcOrd="0" destOrd="0" presId="urn:microsoft.com/office/officeart/2005/8/layout/hierarchy3"/>
    <dgm:cxn modelId="{4F5D12EE-7668-4616-ABDA-81B31248F237}" type="presOf" srcId="{68D43FFE-C765-494D-A26B-B8208B06555C}" destId="{F986CAB4-2E50-43F5-8AEA-947C54423C66}" srcOrd="0" destOrd="0" presId="urn:microsoft.com/office/officeart/2005/8/layout/hierarchy3"/>
    <dgm:cxn modelId="{B975D3EF-D953-4B01-8A76-8D68E7016E66}" srcId="{F98A5AD0-9FAB-45BA-9A66-A08C6FCE242C}" destId="{04BF16B3-1D2B-498A-8B6F-4FBE2372B31C}" srcOrd="1" destOrd="0" parTransId="{A84A9AB5-3F93-4178-B12C-942CE6D65EA8}" sibTransId="{EBB07344-2360-4AFB-9763-A8AA5DD06BEE}"/>
    <dgm:cxn modelId="{33CBA28C-BF13-416B-9C54-5A64DCCE9397}" type="presParOf" srcId="{F184ED7A-3DDF-4BFF-99DF-A06A247510EB}" destId="{D1843DE1-7B2A-4705-9AD7-D9A185F06964}" srcOrd="0" destOrd="0" presId="urn:microsoft.com/office/officeart/2005/8/layout/hierarchy3"/>
    <dgm:cxn modelId="{4A5CD2B5-3160-48D9-A61F-85960ED08772}" type="presParOf" srcId="{D1843DE1-7B2A-4705-9AD7-D9A185F06964}" destId="{0303BB7D-A3A5-4893-9BDC-17E9657F1A4A}" srcOrd="0" destOrd="0" presId="urn:microsoft.com/office/officeart/2005/8/layout/hierarchy3"/>
    <dgm:cxn modelId="{76D76E3C-F6F2-4EDD-84AF-5B892B13440C}" type="presParOf" srcId="{0303BB7D-A3A5-4893-9BDC-17E9657F1A4A}" destId="{448AE8D7-3A39-4390-8DC6-6415CE652166}" srcOrd="0" destOrd="0" presId="urn:microsoft.com/office/officeart/2005/8/layout/hierarchy3"/>
    <dgm:cxn modelId="{748DA75A-BB05-4D51-84AA-E63DFF1A11C3}" type="presParOf" srcId="{0303BB7D-A3A5-4893-9BDC-17E9657F1A4A}" destId="{BD7A4227-EF5C-4800-A3CB-574C05E6E9EC}" srcOrd="1" destOrd="0" presId="urn:microsoft.com/office/officeart/2005/8/layout/hierarchy3"/>
    <dgm:cxn modelId="{F6A17918-1109-476A-82A8-CE22EE54F5DB}" type="presParOf" srcId="{D1843DE1-7B2A-4705-9AD7-D9A185F06964}" destId="{CEF30176-2B76-4935-BE51-8905704F60C6}" srcOrd="1" destOrd="0" presId="urn:microsoft.com/office/officeart/2005/8/layout/hierarchy3"/>
    <dgm:cxn modelId="{07E31C63-E9CB-4E23-A312-F0B9D4C45137}" type="presParOf" srcId="{CEF30176-2B76-4935-BE51-8905704F60C6}" destId="{2B7DB895-E190-4445-BEAF-88FEC4DB6BF4}" srcOrd="0" destOrd="0" presId="urn:microsoft.com/office/officeart/2005/8/layout/hierarchy3"/>
    <dgm:cxn modelId="{FA19C6B1-5A68-4E6A-9547-56FFA67C289A}" type="presParOf" srcId="{CEF30176-2B76-4935-BE51-8905704F60C6}" destId="{2329D6D2-E3CF-41E9-96AE-C60F55F8CF49}" srcOrd="1" destOrd="0" presId="urn:microsoft.com/office/officeart/2005/8/layout/hierarchy3"/>
    <dgm:cxn modelId="{3A5293AD-EC43-4BE2-9515-A4AE550893FA}" type="presParOf" srcId="{CEF30176-2B76-4935-BE51-8905704F60C6}" destId="{0F738745-82B1-449D-8F3C-DA1E4AFA57F5}" srcOrd="2" destOrd="0" presId="urn:microsoft.com/office/officeart/2005/8/layout/hierarchy3"/>
    <dgm:cxn modelId="{51344DB9-55E9-4387-AAFC-C42AF69CEB23}" type="presParOf" srcId="{CEF30176-2B76-4935-BE51-8905704F60C6}" destId="{EF1C8D42-F261-460C-AA22-AFA3DF2BB553}" srcOrd="3" destOrd="0" presId="urn:microsoft.com/office/officeart/2005/8/layout/hierarchy3"/>
    <dgm:cxn modelId="{BC8EDA90-A43F-48EE-81F4-F07980AA439E}" type="presParOf" srcId="{F184ED7A-3DDF-4BFF-99DF-A06A247510EB}" destId="{A5E6B50F-3C8C-48FE-A172-A5C4C2A4547C}" srcOrd="1" destOrd="0" presId="urn:microsoft.com/office/officeart/2005/8/layout/hierarchy3"/>
    <dgm:cxn modelId="{A740E4B8-9A8D-4E6C-A2E7-AD658DC33091}" type="presParOf" srcId="{A5E6B50F-3C8C-48FE-A172-A5C4C2A4547C}" destId="{B79CD366-70B7-4671-B2D4-B10C19453ED2}" srcOrd="0" destOrd="0" presId="urn:microsoft.com/office/officeart/2005/8/layout/hierarchy3"/>
    <dgm:cxn modelId="{0B38BB85-14FA-4AB2-9462-4ACA38337A61}" type="presParOf" srcId="{B79CD366-70B7-4671-B2D4-B10C19453ED2}" destId="{D18817E8-2162-4B68-8827-DE317505965D}" srcOrd="0" destOrd="0" presId="urn:microsoft.com/office/officeart/2005/8/layout/hierarchy3"/>
    <dgm:cxn modelId="{F18C2746-1ECF-4440-BE43-E124FB7AD9C4}" type="presParOf" srcId="{B79CD366-70B7-4671-B2D4-B10C19453ED2}" destId="{B73948BE-49CB-4425-8D8C-6FC3F43CAC75}" srcOrd="1" destOrd="0" presId="urn:microsoft.com/office/officeart/2005/8/layout/hierarchy3"/>
    <dgm:cxn modelId="{A639436B-14B6-4DB4-8600-31CC9423B0E4}" type="presParOf" srcId="{A5E6B50F-3C8C-48FE-A172-A5C4C2A4547C}" destId="{E8CBD502-8581-4448-A61D-C04663E87403}" srcOrd="1" destOrd="0" presId="urn:microsoft.com/office/officeart/2005/8/layout/hierarchy3"/>
    <dgm:cxn modelId="{EA7B5AD7-79F9-4D4E-B412-FCE0FC4FB18E}" type="presParOf" srcId="{E8CBD502-8581-4448-A61D-C04663E87403}" destId="{0F87C5F7-203D-4036-B375-DB7E5A6C53C7}" srcOrd="0" destOrd="0" presId="urn:microsoft.com/office/officeart/2005/8/layout/hierarchy3"/>
    <dgm:cxn modelId="{F9ED1417-B14D-45DC-9D7B-6E8ED5ADA1B6}" type="presParOf" srcId="{E8CBD502-8581-4448-A61D-C04663E87403}" destId="{28B74BBD-7F9E-4039-BE4F-0EFC5A656D13}" srcOrd="1" destOrd="0" presId="urn:microsoft.com/office/officeart/2005/8/layout/hierarchy3"/>
    <dgm:cxn modelId="{34A34E1D-3FC0-4EA3-9352-58B0087A3737}" type="presParOf" srcId="{E8CBD502-8581-4448-A61D-C04663E87403}" destId="{F2BB8746-3DD0-4B7A-B6FB-5A8862F5EB28}" srcOrd="2" destOrd="0" presId="urn:microsoft.com/office/officeart/2005/8/layout/hierarchy3"/>
    <dgm:cxn modelId="{6A0B23A1-83BB-45ED-9598-48D80DB882FF}" type="presParOf" srcId="{E8CBD502-8581-4448-A61D-C04663E87403}" destId="{D8E71ED1-9733-4E2A-A5A4-7473662DF782}" srcOrd="3" destOrd="0" presId="urn:microsoft.com/office/officeart/2005/8/layout/hierarchy3"/>
    <dgm:cxn modelId="{9A13A1FB-DDA5-42EE-A49E-98B3FA3CEF8D}" type="presParOf" srcId="{F184ED7A-3DDF-4BFF-99DF-A06A247510EB}" destId="{4A1B5C16-4189-4F35-A4EB-EF9FA5ABEFCB}" srcOrd="2" destOrd="0" presId="urn:microsoft.com/office/officeart/2005/8/layout/hierarchy3"/>
    <dgm:cxn modelId="{E81C34BD-5B83-4019-8421-8598AC63B77E}" type="presParOf" srcId="{4A1B5C16-4189-4F35-A4EB-EF9FA5ABEFCB}" destId="{211C246E-E38C-4D5D-80D6-782C8332F26D}" srcOrd="0" destOrd="0" presId="urn:microsoft.com/office/officeart/2005/8/layout/hierarchy3"/>
    <dgm:cxn modelId="{A447B7B2-5BA3-4C87-8318-08BB28E6262E}" type="presParOf" srcId="{211C246E-E38C-4D5D-80D6-782C8332F26D}" destId="{3D17B551-F146-4A11-A40D-68A442730BB1}" srcOrd="0" destOrd="0" presId="urn:microsoft.com/office/officeart/2005/8/layout/hierarchy3"/>
    <dgm:cxn modelId="{8D6D6E23-E81F-4643-B98A-84EB4BCEE488}" type="presParOf" srcId="{211C246E-E38C-4D5D-80D6-782C8332F26D}" destId="{26958CE2-D6F1-4899-963D-66DF6B4609B7}" srcOrd="1" destOrd="0" presId="urn:microsoft.com/office/officeart/2005/8/layout/hierarchy3"/>
    <dgm:cxn modelId="{13F1AFAC-F37D-4F40-885F-988D4B481EA2}" type="presParOf" srcId="{4A1B5C16-4189-4F35-A4EB-EF9FA5ABEFCB}" destId="{6CC399B0-8CCD-4B97-8458-AF80C41F00F8}" srcOrd="1" destOrd="0" presId="urn:microsoft.com/office/officeart/2005/8/layout/hierarchy3"/>
    <dgm:cxn modelId="{C176D9FA-9054-4F0E-8E5A-FB4941D68E1A}" type="presParOf" srcId="{6CC399B0-8CCD-4B97-8458-AF80C41F00F8}" destId="{F769DE52-561B-402D-9528-E09820BBA10D}" srcOrd="0" destOrd="0" presId="urn:microsoft.com/office/officeart/2005/8/layout/hierarchy3"/>
    <dgm:cxn modelId="{911FC871-6F85-441D-8909-E2EC2FDE0C9F}" type="presParOf" srcId="{6CC399B0-8CCD-4B97-8458-AF80C41F00F8}" destId="{42A0D309-A94C-4F7A-A878-339F2FB2E15F}" srcOrd="1" destOrd="0" presId="urn:microsoft.com/office/officeart/2005/8/layout/hierarchy3"/>
    <dgm:cxn modelId="{9D3684FE-FE3C-48C4-9507-78E6D4815F8D}" type="presParOf" srcId="{6CC399B0-8CCD-4B97-8458-AF80C41F00F8}" destId="{B287F17A-92CF-4070-9508-AEF2EB3003B2}" srcOrd="2" destOrd="0" presId="urn:microsoft.com/office/officeart/2005/8/layout/hierarchy3"/>
    <dgm:cxn modelId="{1763FC7B-5D8C-4EBE-AF9C-92B4E0D502D5}" type="presParOf" srcId="{6CC399B0-8CCD-4B97-8458-AF80C41F00F8}" destId="{AFE1BD14-130D-43F3-B6FF-0AB8BF43850F}" srcOrd="3" destOrd="0" presId="urn:microsoft.com/office/officeart/2005/8/layout/hierarchy3"/>
    <dgm:cxn modelId="{533DA503-59F9-4435-9187-DE12C7A0017A}" type="presParOf" srcId="{F184ED7A-3DDF-4BFF-99DF-A06A247510EB}" destId="{65A1A2AE-B493-4877-A340-7ED505A26E03}" srcOrd="3" destOrd="0" presId="urn:microsoft.com/office/officeart/2005/8/layout/hierarchy3"/>
    <dgm:cxn modelId="{44FB3F62-45E9-453C-A497-D1845FB675EA}" type="presParOf" srcId="{65A1A2AE-B493-4877-A340-7ED505A26E03}" destId="{84FC18DF-452C-4BBC-9EF3-72E30382E67B}" srcOrd="0" destOrd="0" presId="urn:microsoft.com/office/officeart/2005/8/layout/hierarchy3"/>
    <dgm:cxn modelId="{51E0ADC8-8E35-4805-8CBC-6E24842628FE}" type="presParOf" srcId="{84FC18DF-452C-4BBC-9EF3-72E30382E67B}" destId="{8581EB4E-8186-4384-BF1F-7EC119FCC7AF}" srcOrd="0" destOrd="0" presId="urn:microsoft.com/office/officeart/2005/8/layout/hierarchy3"/>
    <dgm:cxn modelId="{674E0442-4774-4F7B-93BC-6D2A112529A9}" type="presParOf" srcId="{84FC18DF-452C-4BBC-9EF3-72E30382E67B}" destId="{E56BDD1D-FEA4-4948-AA9D-7366174030E9}" srcOrd="1" destOrd="0" presId="urn:microsoft.com/office/officeart/2005/8/layout/hierarchy3"/>
    <dgm:cxn modelId="{DCC3C92A-511C-46CF-ADE9-FC5684B29F6A}" type="presParOf" srcId="{65A1A2AE-B493-4877-A340-7ED505A26E03}" destId="{7D65007A-4BAF-415E-B389-9A384E0A2F36}" srcOrd="1" destOrd="0" presId="urn:microsoft.com/office/officeart/2005/8/layout/hierarchy3"/>
    <dgm:cxn modelId="{B1190CBB-75E1-4C86-A517-86892F32689E}" type="presParOf" srcId="{7D65007A-4BAF-415E-B389-9A384E0A2F36}" destId="{888CFAAE-977E-4C5B-9D13-D6BF3BC5639D}" srcOrd="0" destOrd="0" presId="urn:microsoft.com/office/officeart/2005/8/layout/hierarchy3"/>
    <dgm:cxn modelId="{3B4D7102-6148-416A-8898-FCF11E76DB82}" type="presParOf" srcId="{7D65007A-4BAF-415E-B389-9A384E0A2F36}" destId="{FC7B3218-9F96-4134-ACBB-68DC5877AF0F}" srcOrd="1" destOrd="0" presId="urn:microsoft.com/office/officeart/2005/8/layout/hierarchy3"/>
    <dgm:cxn modelId="{7F2158D5-4D9F-48A6-9978-98784A448E05}" type="presParOf" srcId="{7D65007A-4BAF-415E-B389-9A384E0A2F36}" destId="{F986CAB4-2E50-43F5-8AEA-947C54423C66}" srcOrd="2" destOrd="0" presId="urn:microsoft.com/office/officeart/2005/8/layout/hierarchy3"/>
    <dgm:cxn modelId="{91F48C9B-5CDA-4FE8-95C2-C2849DA7F49E}" type="presParOf" srcId="{7D65007A-4BAF-415E-B389-9A384E0A2F36}" destId="{43C3E805-4B1B-4036-9767-042DA25658E8}"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BBBB98E-C148-4A73-BA40-825C1DE7565E}"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1E50989D-56E3-4AA0-A7E5-8212624F7C69}">
      <dgm:prSet phldrT="[Text]" custT="1"/>
      <dgm:spPr/>
      <dgm:t>
        <a:bodyPr/>
        <a:lstStyle/>
        <a:p>
          <a:pPr algn="l">
            <a:buFont typeface="Arial" panose="020B0604020202020204" pitchFamily="34" charset="0"/>
            <a:buChar char="•"/>
          </a:pPr>
          <a:r>
            <a:rPr lang="en-US" sz="2000" b="1" i="0" kern="1200" dirty="0">
              <a:latin typeface="+mj-lt"/>
              <a:ea typeface="+mn-ea"/>
              <a:cs typeface="+mn-cs"/>
            </a:rPr>
            <a:t>Estimated Execution Plan (Before Execution)</a:t>
          </a:r>
        </a:p>
      </dgm:t>
    </dgm:pt>
    <dgm:pt modelId="{DCBC2806-FE57-4FF9-A63C-1BDA8C568CED}" type="parTrans" cxnId="{1C73C468-FA46-4815-B2FA-C054831AB9DC}">
      <dgm:prSet/>
      <dgm:spPr/>
      <dgm:t>
        <a:bodyPr/>
        <a:lstStyle/>
        <a:p>
          <a:pPr algn="l"/>
          <a:endParaRPr lang="en-US"/>
        </a:p>
      </dgm:t>
    </dgm:pt>
    <dgm:pt modelId="{EE241621-2B3C-4C5E-B9A6-C45E85B11A97}" type="sibTrans" cxnId="{1C73C468-FA46-4815-B2FA-C054831AB9DC}">
      <dgm:prSet/>
      <dgm:spPr/>
      <dgm:t>
        <a:bodyPr/>
        <a:lstStyle/>
        <a:p>
          <a:pPr algn="l"/>
          <a:endParaRPr lang="en-US"/>
        </a:p>
      </dgm:t>
    </dgm:pt>
    <dgm:pt modelId="{D0DFB929-AF59-451C-8AB4-C324E5A1C17A}">
      <dgm:prSet custT="1"/>
      <dgm:spPr/>
      <dgm:t>
        <a:bodyPr/>
        <a:lstStyle/>
        <a:p>
          <a:pPr marL="0" lvl="0" indent="0" algn="l" defTabSz="711200">
            <a:lnSpc>
              <a:spcPct val="90000"/>
            </a:lnSpc>
            <a:spcBef>
              <a:spcPct val="0"/>
            </a:spcBef>
            <a:spcAft>
              <a:spcPct val="35000"/>
            </a:spcAft>
            <a:buFont typeface="Arial" panose="020B0604020202020204" pitchFamily="34" charset="0"/>
            <a:buNone/>
          </a:pPr>
          <a:r>
            <a:rPr lang="en-US" sz="2000" b="1" i="0" kern="1200" dirty="0">
              <a:latin typeface="+mj-lt"/>
              <a:ea typeface="+mn-ea"/>
              <a:cs typeface="+mn-cs"/>
            </a:rPr>
            <a:t>Live Query Statistics (During Execution)</a:t>
          </a:r>
        </a:p>
      </dgm:t>
    </dgm:pt>
    <dgm:pt modelId="{C071B821-2292-472C-B34E-2F3CF96CF487}" type="parTrans" cxnId="{21FD0914-E609-420D-B889-FE3CED465DC6}">
      <dgm:prSet/>
      <dgm:spPr/>
      <dgm:t>
        <a:bodyPr/>
        <a:lstStyle/>
        <a:p>
          <a:pPr algn="l"/>
          <a:endParaRPr lang="en-US"/>
        </a:p>
      </dgm:t>
    </dgm:pt>
    <dgm:pt modelId="{2B2BE62E-E335-4978-9E65-4D3D3BF35BB0}" type="sibTrans" cxnId="{21FD0914-E609-420D-B889-FE3CED465DC6}">
      <dgm:prSet/>
      <dgm:spPr/>
      <dgm:t>
        <a:bodyPr/>
        <a:lstStyle/>
        <a:p>
          <a:pPr algn="l"/>
          <a:endParaRPr lang="en-US"/>
        </a:p>
      </dgm:t>
    </dgm:pt>
    <dgm:pt modelId="{BD547D32-8A82-4AFA-B443-655CF639AEF3}">
      <dgm:prSet custT="1"/>
      <dgm:spPr/>
      <dgm:t>
        <a:bodyPr/>
        <a:lstStyle/>
        <a:p>
          <a:pPr algn="l">
            <a:buFont typeface="Arial" panose="020B0604020202020204" pitchFamily="34" charset="0"/>
            <a:buChar char="•"/>
          </a:pPr>
          <a:r>
            <a:rPr lang="en-US" sz="2000" b="1" i="0" dirty="0">
              <a:latin typeface="+mj-lt"/>
            </a:rPr>
            <a:t>Actual Execution Plan (After Execution)</a:t>
          </a:r>
        </a:p>
      </dgm:t>
    </dgm:pt>
    <dgm:pt modelId="{D951B5A0-0447-4E7F-A043-A3A944E36680}" type="parTrans" cxnId="{A4D152BC-2CE2-45AA-B4C6-3E28DBD90E68}">
      <dgm:prSet/>
      <dgm:spPr/>
      <dgm:t>
        <a:bodyPr/>
        <a:lstStyle/>
        <a:p>
          <a:pPr algn="l"/>
          <a:endParaRPr lang="en-US"/>
        </a:p>
      </dgm:t>
    </dgm:pt>
    <dgm:pt modelId="{1E57BE85-C823-4EF3-B966-F6B4AAC2FBE2}" type="sibTrans" cxnId="{A4D152BC-2CE2-45AA-B4C6-3E28DBD90E68}">
      <dgm:prSet/>
      <dgm:spPr/>
      <dgm:t>
        <a:bodyPr/>
        <a:lstStyle/>
        <a:p>
          <a:pPr algn="l"/>
          <a:endParaRPr lang="en-US"/>
        </a:p>
      </dgm:t>
    </dgm:pt>
    <dgm:pt modelId="{706EE6B1-7CC8-4C9A-B92E-D3DB377AA212}">
      <dgm:prSet phldrT="[Text]"/>
      <dgm:spPr/>
      <dgm:t>
        <a:bodyPr/>
        <a:lstStyle/>
        <a:p>
          <a:pPr algn="l">
            <a:buFont typeface="Arial" panose="020B0604020202020204" pitchFamily="34" charset="0"/>
            <a:buChar char="•"/>
          </a:pPr>
          <a:r>
            <a:rPr lang="en-US" b="0" i="0" dirty="0"/>
            <a:t>The compiled plan.</a:t>
          </a:r>
          <a:endParaRPr lang="en-US" dirty="0"/>
        </a:p>
      </dgm:t>
    </dgm:pt>
    <dgm:pt modelId="{9836E142-FEC1-46D5-A79C-07E021EF02D5}" type="parTrans" cxnId="{9F6B7313-3294-449C-95C2-B29BE6A1239D}">
      <dgm:prSet/>
      <dgm:spPr/>
      <dgm:t>
        <a:bodyPr/>
        <a:lstStyle/>
        <a:p>
          <a:pPr algn="l"/>
          <a:endParaRPr lang="en-US"/>
        </a:p>
      </dgm:t>
    </dgm:pt>
    <dgm:pt modelId="{500CCEB6-0D0B-4762-8DB1-513F072FBE46}" type="sibTrans" cxnId="{9F6B7313-3294-449C-95C2-B29BE6A1239D}">
      <dgm:prSet/>
      <dgm:spPr/>
      <dgm:t>
        <a:bodyPr/>
        <a:lstStyle/>
        <a:p>
          <a:pPr algn="l"/>
          <a:endParaRPr lang="en-US"/>
        </a:p>
      </dgm:t>
    </dgm:pt>
    <dgm:pt modelId="{375A8C87-C4B4-4005-861E-A41B042DD1D6}">
      <dgm:prSet/>
      <dgm:spPr/>
      <dgm:t>
        <a:bodyPr/>
        <a:lstStyle/>
        <a:p>
          <a:pPr marL="0" indent="0" algn="l">
            <a:buFont typeface="Arial" panose="020B0604020202020204" pitchFamily="34" charset="0"/>
            <a:buChar char="•"/>
          </a:pPr>
          <a:r>
            <a:rPr lang="en-US" b="0" i="0" dirty="0"/>
            <a:t>The same as the compiled plan plus its execution context.</a:t>
          </a:r>
        </a:p>
      </dgm:t>
    </dgm:pt>
    <dgm:pt modelId="{D29593F6-48E3-436A-9317-4950D3E041F5}" type="parTrans" cxnId="{3AF50D84-5E79-4BE0-A40D-86D90FE08012}">
      <dgm:prSet/>
      <dgm:spPr/>
      <dgm:t>
        <a:bodyPr/>
        <a:lstStyle/>
        <a:p>
          <a:pPr algn="l"/>
          <a:endParaRPr lang="en-US"/>
        </a:p>
      </dgm:t>
    </dgm:pt>
    <dgm:pt modelId="{5FBFFBD6-D717-4125-B153-E797E6E2998F}" type="sibTrans" cxnId="{3AF50D84-5E79-4BE0-A40D-86D90FE08012}">
      <dgm:prSet/>
      <dgm:spPr/>
      <dgm:t>
        <a:bodyPr/>
        <a:lstStyle/>
        <a:p>
          <a:pPr algn="l"/>
          <a:endParaRPr lang="en-US"/>
        </a:p>
      </dgm:t>
    </dgm:pt>
    <dgm:pt modelId="{EBFA624E-53FE-46C6-92A6-D8078B1BF005}">
      <dgm:prSet/>
      <dgm:spPr/>
      <dgm:t>
        <a:bodyPr/>
        <a:lstStyle/>
        <a:p>
          <a:pPr marL="0" indent="0" algn="l">
            <a:buFont typeface="Arial" panose="020B0604020202020204" pitchFamily="34" charset="0"/>
            <a:buChar char="•"/>
          </a:pPr>
          <a:r>
            <a:rPr lang="en-US" b="0" i="0" dirty="0"/>
            <a:t>The same as the compiled plan plus its execution context. </a:t>
          </a:r>
        </a:p>
      </dgm:t>
    </dgm:pt>
    <dgm:pt modelId="{989E4290-8FD9-4588-8F8E-373DD34599C3}" type="parTrans" cxnId="{A0C0595F-234F-47A2-84C5-B6648A88FC5C}">
      <dgm:prSet/>
      <dgm:spPr/>
      <dgm:t>
        <a:bodyPr/>
        <a:lstStyle/>
        <a:p>
          <a:pPr algn="l"/>
          <a:endParaRPr lang="en-US"/>
        </a:p>
      </dgm:t>
    </dgm:pt>
    <dgm:pt modelId="{915DEFB0-48CF-4ACA-9DA1-5D5CD0B0040F}" type="sibTrans" cxnId="{A0C0595F-234F-47A2-84C5-B6648A88FC5C}">
      <dgm:prSet/>
      <dgm:spPr/>
      <dgm:t>
        <a:bodyPr/>
        <a:lstStyle/>
        <a:p>
          <a:pPr algn="l"/>
          <a:endParaRPr lang="en-US"/>
        </a:p>
      </dgm:t>
    </dgm:pt>
    <dgm:pt modelId="{185CBA25-B83D-4250-9E7E-19062DCCCA13}">
      <dgm:prSet/>
      <dgm:spPr/>
      <dgm:t>
        <a:bodyPr/>
        <a:lstStyle/>
        <a:p>
          <a:pPr marL="0" indent="0" algn="l">
            <a:buFont typeface="Arial" panose="020B0604020202020204" pitchFamily="34" charset="0"/>
            <a:buChar char="•"/>
          </a:pPr>
          <a:r>
            <a:rPr lang="en-US" b="0" i="0" dirty="0"/>
            <a:t>This includes runtime information available after the execution completes, such as execution warnings, or in newer versions of the Database Engine, the elapsed and CPU time used during execution.</a:t>
          </a:r>
        </a:p>
      </dgm:t>
    </dgm:pt>
    <dgm:pt modelId="{37529963-87FB-4AD8-999A-EE9ACB45192F}" type="parTrans" cxnId="{A79DC40B-D725-4E8E-B23A-395CF4738EE2}">
      <dgm:prSet/>
      <dgm:spPr/>
      <dgm:t>
        <a:bodyPr/>
        <a:lstStyle/>
        <a:p>
          <a:pPr algn="l"/>
          <a:endParaRPr lang="en-US"/>
        </a:p>
      </dgm:t>
    </dgm:pt>
    <dgm:pt modelId="{C1A4DA7F-8A08-40CB-86D4-A9D2C5541D82}" type="sibTrans" cxnId="{A79DC40B-D725-4E8E-B23A-395CF4738EE2}">
      <dgm:prSet/>
      <dgm:spPr/>
      <dgm:t>
        <a:bodyPr/>
        <a:lstStyle/>
        <a:p>
          <a:pPr algn="l"/>
          <a:endParaRPr lang="en-US"/>
        </a:p>
      </dgm:t>
    </dgm:pt>
    <dgm:pt modelId="{C723780F-9F4B-4C0B-B376-BD8975CB55C8}">
      <dgm:prSet/>
      <dgm:spPr/>
      <dgm:t>
        <a:bodyPr/>
        <a:lstStyle/>
        <a:p>
          <a:pPr marL="0" indent="0" algn="l">
            <a:buFont typeface="Arial" panose="020B0604020202020204" pitchFamily="34" charset="0"/>
            <a:buChar char="•"/>
          </a:pPr>
          <a:r>
            <a:rPr lang="en-US" b="0" i="0" dirty="0"/>
            <a:t>This includes runtime information during execution progress and is updated every second. Runtime information includes for example the actual number of rows flowing through the operators.</a:t>
          </a:r>
        </a:p>
      </dgm:t>
    </dgm:pt>
    <dgm:pt modelId="{F2EAA2DA-B9A9-4297-9579-F74B99DC88F6}" type="parTrans" cxnId="{96908515-0992-430C-BFB7-BAD2213690FF}">
      <dgm:prSet/>
      <dgm:spPr/>
      <dgm:t>
        <a:bodyPr/>
        <a:lstStyle/>
        <a:p>
          <a:pPr algn="l"/>
          <a:endParaRPr lang="en-US"/>
        </a:p>
      </dgm:t>
    </dgm:pt>
    <dgm:pt modelId="{CC04E669-722C-4B28-B72F-5AFA5318746D}" type="sibTrans" cxnId="{96908515-0992-430C-BFB7-BAD2213690FF}">
      <dgm:prSet/>
      <dgm:spPr/>
      <dgm:t>
        <a:bodyPr/>
        <a:lstStyle/>
        <a:p>
          <a:pPr algn="l"/>
          <a:endParaRPr lang="en-US"/>
        </a:p>
      </dgm:t>
    </dgm:pt>
    <dgm:pt modelId="{CDB2EC04-1A23-40AD-827B-6191930CAF4E}">
      <dgm:prSet/>
      <dgm:spPr/>
      <dgm:t>
        <a:bodyPr/>
        <a:lstStyle/>
        <a:p>
          <a:pPr marL="0" indent="0" algn="l">
            <a:buFont typeface="Arial" panose="020B0604020202020204" pitchFamily="34" charset="0"/>
            <a:buChar char="•"/>
          </a:pPr>
          <a:r>
            <a:rPr lang="en-US" dirty="0"/>
            <a:t>Enables rapid identification of potential bottlenecks.</a:t>
          </a:r>
          <a:endParaRPr lang="en-US" b="0" i="0" dirty="0"/>
        </a:p>
      </dgm:t>
    </dgm:pt>
    <dgm:pt modelId="{E36563D2-F2D8-4E01-8EA3-FF7B3009A1F3}" type="parTrans" cxnId="{8EA699E2-BB96-4F6C-B3C0-1C5BF7D7727F}">
      <dgm:prSet/>
      <dgm:spPr/>
      <dgm:t>
        <a:bodyPr/>
        <a:lstStyle/>
        <a:p>
          <a:pPr algn="l"/>
          <a:endParaRPr lang="en-US"/>
        </a:p>
      </dgm:t>
    </dgm:pt>
    <dgm:pt modelId="{C88DE7AB-2582-4934-A9BC-49335B547B8E}" type="sibTrans" cxnId="{8EA699E2-BB96-4F6C-B3C0-1C5BF7D7727F}">
      <dgm:prSet/>
      <dgm:spPr/>
      <dgm:t>
        <a:bodyPr/>
        <a:lstStyle/>
        <a:p>
          <a:pPr algn="l"/>
          <a:endParaRPr lang="en-US"/>
        </a:p>
      </dgm:t>
    </dgm:pt>
    <dgm:pt modelId="{A5207788-1848-419B-9174-A9173B07446A}" type="pres">
      <dgm:prSet presAssocID="{DBBBB98E-C148-4A73-BA40-825C1DE7565E}" presName="linear" presStyleCnt="0">
        <dgm:presLayoutVars>
          <dgm:dir/>
          <dgm:animLvl val="lvl"/>
          <dgm:resizeHandles val="exact"/>
        </dgm:presLayoutVars>
      </dgm:prSet>
      <dgm:spPr/>
    </dgm:pt>
    <dgm:pt modelId="{5D065949-85A2-48B1-9238-2D696FAA163C}" type="pres">
      <dgm:prSet presAssocID="{1E50989D-56E3-4AA0-A7E5-8212624F7C69}" presName="parentLin" presStyleCnt="0"/>
      <dgm:spPr/>
    </dgm:pt>
    <dgm:pt modelId="{93BC5F52-8980-4C47-BB3A-29DF0E250D74}" type="pres">
      <dgm:prSet presAssocID="{1E50989D-56E3-4AA0-A7E5-8212624F7C69}" presName="parentLeftMargin" presStyleLbl="node1" presStyleIdx="0" presStyleCnt="3"/>
      <dgm:spPr/>
    </dgm:pt>
    <dgm:pt modelId="{FE5D72FD-32BF-4AE2-ACA8-290580A168D3}" type="pres">
      <dgm:prSet presAssocID="{1E50989D-56E3-4AA0-A7E5-8212624F7C69}" presName="parentText" presStyleLbl="node1" presStyleIdx="0" presStyleCnt="3">
        <dgm:presLayoutVars>
          <dgm:chMax val="0"/>
          <dgm:bulletEnabled val="1"/>
        </dgm:presLayoutVars>
      </dgm:prSet>
      <dgm:spPr/>
    </dgm:pt>
    <dgm:pt modelId="{96195342-73ED-4573-8ECF-1AF902A6FD33}" type="pres">
      <dgm:prSet presAssocID="{1E50989D-56E3-4AA0-A7E5-8212624F7C69}" presName="negativeSpace" presStyleCnt="0"/>
      <dgm:spPr/>
    </dgm:pt>
    <dgm:pt modelId="{EEB8589D-BD4A-49AE-87C3-4C0A359F4B92}" type="pres">
      <dgm:prSet presAssocID="{1E50989D-56E3-4AA0-A7E5-8212624F7C69}" presName="childText" presStyleLbl="conFgAcc1" presStyleIdx="0" presStyleCnt="3">
        <dgm:presLayoutVars>
          <dgm:bulletEnabled val="1"/>
        </dgm:presLayoutVars>
      </dgm:prSet>
      <dgm:spPr/>
    </dgm:pt>
    <dgm:pt modelId="{0C0BE48C-F8FD-40AF-A28C-A4CA91521AB4}" type="pres">
      <dgm:prSet presAssocID="{EE241621-2B3C-4C5E-B9A6-C45E85B11A97}" presName="spaceBetweenRectangles" presStyleCnt="0"/>
      <dgm:spPr/>
    </dgm:pt>
    <dgm:pt modelId="{FD70FE63-E4F3-487B-96A8-52F8FBB8AAE8}" type="pres">
      <dgm:prSet presAssocID="{BD547D32-8A82-4AFA-B443-655CF639AEF3}" presName="parentLin" presStyleCnt="0"/>
      <dgm:spPr/>
    </dgm:pt>
    <dgm:pt modelId="{45FCE905-41DE-47D8-9C0F-966CE0CBCB1F}" type="pres">
      <dgm:prSet presAssocID="{BD547D32-8A82-4AFA-B443-655CF639AEF3}" presName="parentLeftMargin" presStyleLbl="node1" presStyleIdx="0" presStyleCnt="3"/>
      <dgm:spPr/>
    </dgm:pt>
    <dgm:pt modelId="{1FB297A9-E852-47A8-AEAB-9200D7CC69EB}" type="pres">
      <dgm:prSet presAssocID="{BD547D32-8A82-4AFA-B443-655CF639AEF3}" presName="parentText" presStyleLbl="node1" presStyleIdx="1" presStyleCnt="3">
        <dgm:presLayoutVars>
          <dgm:chMax val="0"/>
          <dgm:bulletEnabled val="1"/>
        </dgm:presLayoutVars>
      </dgm:prSet>
      <dgm:spPr/>
    </dgm:pt>
    <dgm:pt modelId="{4CBD5BE1-6E4B-4383-BCCB-A285F6B6575B}" type="pres">
      <dgm:prSet presAssocID="{BD547D32-8A82-4AFA-B443-655CF639AEF3}" presName="negativeSpace" presStyleCnt="0"/>
      <dgm:spPr/>
    </dgm:pt>
    <dgm:pt modelId="{A5DC065D-A216-4D8A-8BAA-A263DD53A95C}" type="pres">
      <dgm:prSet presAssocID="{BD547D32-8A82-4AFA-B443-655CF639AEF3}" presName="childText" presStyleLbl="conFgAcc1" presStyleIdx="1" presStyleCnt="3">
        <dgm:presLayoutVars>
          <dgm:bulletEnabled val="1"/>
        </dgm:presLayoutVars>
      </dgm:prSet>
      <dgm:spPr/>
    </dgm:pt>
    <dgm:pt modelId="{7EF427CA-A1DC-4A56-B28B-01BB37A1B73D}" type="pres">
      <dgm:prSet presAssocID="{1E57BE85-C823-4EF3-B966-F6B4AAC2FBE2}" presName="spaceBetweenRectangles" presStyleCnt="0"/>
      <dgm:spPr/>
    </dgm:pt>
    <dgm:pt modelId="{8CC74FB8-1964-44E1-AA36-FEECDFD195D7}" type="pres">
      <dgm:prSet presAssocID="{D0DFB929-AF59-451C-8AB4-C324E5A1C17A}" presName="parentLin" presStyleCnt="0"/>
      <dgm:spPr/>
    </dgm:pt>
    <dgm:pt modelId="{9B2C39D5-FA7E-4DAD-9D5B-85612490195F}" type="pres">
      <dgm:prSet presAssocID="{D0DFB929-AF59-451C-8AB4-C324E5A1C17A}" presName="parentLeftMargin" presStyleLbl="node1" presStyleIdx="1" presStyleCnt="3"/>
      <dgm:spPr/>
    </dgm:pt>
    <dgm:pt modelId="{F1481B12-F96B-4E05-BC6B-8478930FEF5C}" type="pres">
      <dgm:prSet presAssocID="{D0DFB929-AF59-451C-8AB4-C324E5A1C17A}" presName="parentText" presStyleLbl="node1" presStyleIdx="2" presStyleCnt="3">
        <dgm:presLayoutVars>
          <dgm:chMax val="0"/>
          <dgm:bulletEnabled val="1"/>
        </dgm:presLayoutVars>
      </dgm:prSet>
      <dgm:spPr/>
    </dgm:pt>
    <dgm:pt modelId="{3B69B189-8F44-4334-B4F1-6EFF9D86FBA2}" type="pres">
      <dgm:prSet presAssocID="{D0DFB929-AF59-451C-8AB4-C324E5A1C17A}" presName="negativeSpace" presStyleCnt="0"/>
      <dgm:spPr/>
    </dgm:pt>
    <dgm:pt modelId="{4B56EDFF-9421-4654-A094-7450365BA1B6}" type="pres">
      <dgm:prSet presAssocID="{D0DFB929-AF59-451C-8AB4-C324E5A1C17A}" presName="childText" presStyleLbl="conFgAcc1" presStyleIdx="2" presStyleCnt="3">
        <dgm:presLayoutVars>
          <dgm:bulletEnabled val="1"/>
        </dgm:presLayoutVars>
      </dgm:prSet>
      <dgm:spPr/>
    </dgm:pt>
  </dgm:ptLst>
  <dgm:cxnLst>
    <dgm:cxn modelId="{A79DC40B-D725-4E8E-B23A-395CF4738EE2}" srcId="{BD547D32-8A82-4AFA-B443-655CF639AEF3}" destId="{185CBA25-B83D-4250-9E7E-19062DCCCA13}" srcOrd="1" destOrd="0" parTransId="{37529963-87FB-4AD8-999A-EE9ACB45192F}" sibTransId="{C1A4DA7F-8A08-40CB-86D4-A9D2C5541D82}"/>
    <dgm:cxn modelId="{1CBBEB12-E8B9-48AD-95DD-AEA5114901BC}" type="presOf" srcId="{375A8C87-C4B4-4005-861E-A41B042DD1D6}" destId="{4B56EDFF-9421-4654-A094-7450365BA1B6}" srcOrd="0" destOrd="0" presId="urn:microsoft.com/office/officeart/2005/8/layout/list1"/>
    <dgm:cxn modelId="{9F6B7313-3294-449C-95C2-B29BE6A1239D}" srcId="{1E50989D-56E3-4AA0-A7E5-8212624F7C69}" destId="{706EE6B1-7CC8-4C9A-B92E-D3DB377AA212}" srcOrd="0" destOrd="0" parTransId="{9836E142-FEC1-46D5-A79C-07E021EF02D5}" sibTransId="{500CCEB6-0D0B-4762-8DB1-513F072FBE46}"/>
    <dgm:cxn modelId="{21FD0914-E609-420D-B889-FE3CED465DC6}" srcId="{DBBBB98E-C148-4A73-BA40-825C1DE7565E}" destId="{D0DFB929-AF59-451C-8AB4-C324E5A1C17A}" srcOrd="2" destOrd="0" parTransId="{C071B821-2292-472C-B34E-2F3CF96CF487}" sibTransId="{2B2BE62E-E335-4978-9E65-4D3D3BF35BB0}"/>
    <dgm:cxn modelId="{96908515-0992-430C-BFB7-BAD2213690FF}" srcId="{D0DFB929-AF59-451C-8AB4-C324E5A1C17A}" destId="{C723780F-9F4B-4C0B-B376-BD8975CB55C8}" srcOrd="1" destOrd="0" parTransId="{F2EAA2DA-B9A9-4297-9579-F74B99DC88F6}" sibTransId="{CC04E669-722C-4B28-B72F-5AFA5318746D}"/>
    <dgm:cxn modelId="{F9F6CF1B-32C2-452B-9A47-B40F006073B4}" type="presOf" srcId="{D0DFB929-AF59-451C-8AB4-C324E5A1C17A}" destId="{9B2C39D5-FA7E-4DAD-9D5B-85612490195F}" srcOrd="0" destOrd="0" presId="urn:microsoft.com/office/officeart/2005/8/layout/list1"/>
    <dgm:cxn modelId="{D6FA4538-2904-4A96-8A41-4ADCDA786B25}" type="presOf" srcId="{1E50989D-56E3-4AA0-A7E5-8212624F7C69}" destId="{FE5D72FD-32BF-4AE2-ACA8-290580A168D3}" srcOrd="1" destOrd="0" presId="urn:microsoft.com/office/officeart/2005/8/layout/list1"/>
    <dgm:cxn modelId="{A0C0595F-234F-47A2-84C5-B6648A88FC5C}" srcId="{BD547D32-8A82-4AFA-B443-655CF639AEF3}" destId="{EBFA624E-53FE-46C6-92A6-D8078B1BF005}" srcOrd="0" destOrd="0" parTransId="{989E4290-8FD9-4588-8F8E-373DD34599C3}" sibTransId="{915DEFB0-48CF-4ACA-9DA1-5D5CD0B0040F}"/>
    <dgm:cxn modelId="{B072E067-75B6-4BEA-BFD3-85DB87E4422F}" type="presOf" srcId="{D0DFB929-AF59-451C-8AB4-C324E5A1C17A}" destId="{F1481B12-F96B-4E05-BC6B-8478930FEF5C}" srcOrd="1" destOrd="0" presId="urn:microsoft.com/office/officeart/2005/8/layout/list1"/>
    <dgm:cxn modelId="{1C73C468-FA46-4815-B2FA-C054831AB9DC}" srcId="{DBBBB98E-C148-4A73-BA40-825C1DE7565E}" destId="{1E50989D-56E3-4AA0-A7E5-8212624F7C69}" srcOrd="0" destOrd="0" parTransId="{DCBC2806-FE57-4FF9-A63C-1BDA8C568CED}" sibTransId="{EE241621-2B3C-4C5E-B9A6-C45E85B11A97}"/>
    <dgm:cxn modelId="{AE5B7469-A6B1-4EF2-82A0-784242403C27}" type="presOf" srcId="{EBFA624E-53FE-46C6-92A6-D8078B1BF005}" destId="{A5DC065D-A216-4D8A-8BAA-A263DD53A95C}" srcOrd="0" destOrd="0" presId="urn:microsoft.com/office/officeart/2005/8/layout/list1"/>
    <dgm:cxn modelId="{0C1DF056-A3FC-471C-9FAE-3E146BF22FBA}" type="presOf" srcId="{1E50989D-56E3-4AA0-A7E5-8212624F7C69}" destId="{93BC5F52-8980-4C47-BB3A-29DF0E250D74}" srcOrd="0" destOrd="0" presId="urn:microsoft.com/office/officeart/2005/8/layout/list1"/>
    <dgm:cxn modelId="{3AF50D84-5E79-4BE0-A40D-86D90FE08012}" srcId="{D0DFB929-AF59-451C-8AB4-C324E5A1C17A}" destId="{375A8C87-C4B4-4005-861E-A41B042DD1D6}" srcOrd="0" destOrd="0" parTransId="{D29593F6-48E3-436A-9317-4950D3E041F5}" sibTransId="{5FBFFBD6-D717-4125-B153-E797E6E2998F}"/>
    <dgm:cxn modelId="{A9008C9A-C621-4356-A7FC-90D2FE233DD4}" type="presOf" srcId="{706EE6B1-7CC8-4C9A-B92E-D3DB377AA212}" destId="{EEB8589D-BD4A-49AE-87C3-4C0A359F4B92}" srcOrd="0" destOrd="0" presId="urn:microsoft.com/office/officeart/2005/8/layout/list1"/>
    <dgm:cxn modelId="{8BD839A9-8A19-49F7-B212-8275DB2F1611}" type="presOf" srcId="{DBBBB98E-C148-4A73-BA40-825C1DE7565E}" destId="{A5207788-1848-419B-9174-A9173B07446A}" srcOrd="0" destOrd="0" presId="urn:microsoft.com/office/officeart/2005/8/layout/list1"/>
    <dgm:cxn modelId="{4DBB23AA-63EF-453C-98C2-18019A74B55C}" type="presOf" srcId="{CDB2EC04-1A23-40AD-827B-6191930CAF4E}" destId="{4B56EDFF-9421-4654-A094-7450365BA1B6}" srcOrd="0" destOrd="2" presId="urn:microsoft.com/office/officeart/2005/8/layout/list1"/>
    <dgm:cxn modelId="{C1B7C3AE-72F0-47E3-9E09-DC00FF3B8AC9}" type="presOf" srcId="{BD547D32-8A82-4AFA-B443-655CF639AEF3}" destId="{45FCE905-41DE-47D8-9C0F-966CE0CBCB1F}" srcOrd="0" destOrd="0" presId="urn:microsoft.com/office/officeart/2005/8/layout/list1"/>
    <dgm:cxn modelId="{A4D152BC-2CE2-45AA-B4C6-3E28DBD90E68}" srcId="{DBBBB98E-C148-4A73-BA40-825C1DE7565E}" destId="{BD547D32-8A82-4AFA-B443-655CF639AEF3}" srcOrd="1" destOrd="0" parTransId="{D951B5A0-0447-4E7F-A043-A3A944E36680}" sibTransId="{1E57BE85-C823-4EF3-B966-F6B4AAC2FBE2}"/>
    <dgm:cxn modelId="{209A45C5-2B4D-4CF0-9D44-AADCAC161F65}" type="presOf" srcId="{185CBA25-B83D-4250-9E7E-19062DCCCA13}" destId="{A5DC065D-A216-4D8A-8BAA-A263DD53A95C}" srcOrd="0" destOrd="1" presId="urn:microsoft.com/office/officeart/2005/8/layout/list1"/>
    <dgm:cxn modelId="{3CB028D3-086F-4C11-9E39-642D936FF459}" type="presOf" srcId="{BD547D32-8A82-4AFA-B443-655CF639AEF3}" destId="{1FB297A9-E852-47A8-AEAB-9200D7CC69EB}" srcOrd="1" destOrd="0" presId="urn:microsoft.com/office/officeart/2005/8/layout/list1"/>
    <dgm:cxn modelId="{E3807DD3-1A9B-4AED-9697-214556314E2C}" type="presOf" srcId="{C723780F-9F4B-4C0B-B376-BD8975CB55C8}" destId="{4B56EDFF-9421-4654-A094-7450365BA1B6}" srcOrd="0" destOrd="1" presId="urn:microsoft.com/office/officeart/2005/8/layout/list1"/>
    <dgm:cxn modelId="{8EA699E2-BB96-4F6C-B3C0-1C5BF7D7727F}" srcId="{D0DFB929-AF59-451C-8AB4-C324E5A1C17A}" destId="{CDB2EC04-1A23-40AD-827B-6191930CAF4E}" srcOrd="2" destOrd="0" parTransId="{E36563D2-F2D8-4E01-8EA3-FF7B3009A1F3}" sibTransId="{C88DE7AB-2582-4934-A9BC-49335B547B8E}"/>
    <dgm:cxn modelId="{F5488133-8DD4-44F3-8AC6-5418E21DDE65}" type="presParOf" srcId="{A5207788-1848-419B-9174-A9173B07446A}" destId="{5D065949-85A2-48B1-9238-2D696FAA163C}" srcOrd="0" destOrd="0" presId="urn:microsoft.com/office/officeart/2005/8/layout/list1"/>
    <dgm:cxn modelId="{13572EAF-8383-4B51-8CCC-E6876739934F}" type="presParOf" srcId="{5D065949-85A2-48B1-9238-2D696FAA163C}" destId="{93BC5F52-8980-4C47-BB3A-29DF0E250D74}" srcOrd="0" destOrd="0" presId="urn:microsoft.com/office/officeart/2005/8/layout/list1"/>
    <dgm:cxn modelId="{1642EA79-B4DB-4A69-9A74-C9F1BC2086AB}" type="presParOf" srcId="{5D065949-85A2-48B1-9238-2D696FAA163C}" destId="{FE5D72FD-32BF-4AE2-ACA8-290580A168D3}" srcOrd="1" destOrd="0" presId="urn:microsoft.com/office/officeart/2005/8/layout/list1"/>
    <dgm:cxn modelId="{F95F3F41-058E-4253-A2F9-2154E93EC0FF}" type="presParOf" srcId="{A5207788-1848-419B-9174-A9173B07446A}" destId="{96195342-73ED-4573-8ECF-1AF902A6FD33}" srcOrd="1" destOrd="0" presId="urn:microsoft.com/office/officeart/2005/8/layout/list1"/>
    <dgm:cxn modelId="{A4443553-1A60-4608-AA1A-71181B4E7117}" type="presParOf" srcId="{A5207788-1848-419B-9174-A9173B07446A}" destId="{EEB8589D-BD4A-49AE-87C3-4C0A359F4B92}" srcOrd="2" destOrd="0" presId="urn:microsoft.com/office/officeart/2005/8/layout/list1"/>
    <dgm:cxn modelId="{0E8D7423-3CFD-4AA3-8363-98D3413BF048}" type="presParOf" srcId="{A5207788-1848-419B-9174-A9173B07446A}" destId="{0C0BE48C-F8FD-40AF-A28C-A4CA91521AB4}" srcOrd="3" destOrd="0" presId="urn:microsoft.com/office/officeart/2005/8/layout/list1"/>
    <dgm:cxn modelId="{5188F7E0-5512-41D5-9CB9-1830EF7BBD99}" type="presParOf" srcId="{A5207788-1848-419B-9174-A9173B07446A}" destId="{FD70FE63-E4F3-487B-96A8-52F8FBB8AAE8}" srcOrd="4" destOrd="0" presId="urn:microsoft.com/office/officeart/2005/8/layout/list1"/>
    <dgm:cxn modelId="{7FF3A3AB-DAB1-4E07-A3B8-E5499A4C9014}" type="presParOf" srcId="{FD70FE63-E4F3-487B-96A8-52F8FBB8AAE8}" destId="{45FCE905-41DE-47D8-9C0F-966CE0CBCB1F}" srcOrd="0" destOrd="0" presId="urn:microsoft.com/office/officeart/2005/8/layout/list1"/>
    <dgm:cxn modelId="{78E4F23B-9CC1-4C65-BAA1-E845154997B8}" type="presParOf" srcId="{FD70FE63-E4F3-487B-96A8-52F8FBB8AAE8}" destId="{1FB297A9-E852-47A8-AEAB-9200D7CC69EB}" srcOrd="1" destOrd="0" presId="urn:microsoft.com/office/officeart/2005/8/layout/list1"/>
    <dgm:cxn modelId="{98740761-BCD4-402F-993D-F298E4658417}" type="presParOf" srcId="{A5207788-1848-419B-9174-A9173B07446A}" destId="{4CBD5BE1-6E4B-4383-BCCB-A285F6B6575B}" srcOrd="5" destOrd="0" presId="urn:microsoft.com/office/officeart/2005/8/layout/list1"/>
    <dgm:cxn modelId="{CBC644A1-A49C-4030-8E73-5867D1196136}" type="presParOf" srcId="{A5207788-1848-419B-9174-A9173B07446A}" destId="{A5DC065D-A216-4D8A-8BAA-A263DD53A95C}" srcOrd="6" destOrd="0" presId="urn:microsoft.com/office/officeart/2005/8/layout/list1"/>
    <dgm:cxn modelId="{DD416C46-5063-4999-8D81-7F4331E873F1}" type="presParOf" srcId="{A5207788-1848-419B-9174-A9173B07446A}" destId="{7EF427CA-A1DC-4A56-B28B-01BB37A1B73D}" srcOrd="7" destOrd="0" presId="urn:microsoft.com/office/officeart/2005/8/layout/list1"/>
    <dgm:cxn modelId="{ACBE204F-DD9E-4549-BD26-4197A7C4CE95}" type="presParOf" srcId="{A5207788-1848-419B-9174-A9173B07446A}" destId="{8CC74FB8-1964-44E1-AA36-FEECDFD195D7}" srcOrd="8" destOrd="0" presId="urn:microsoft.com/office/officeart/2005/8/layout/list1"/>
    <dgm:cxn modelId="{96C5EE6C-1F33-422C-A99C-6A5E7587FD06}" type="presParOf" srcId="{8CC74FB8-1964-44E1-AA36-FEECDFD195D7}" destId="{9B2C39D5-FA7E-4DAD-9D5B-85612490195F}" srcOrd="0" destOrd="0" presId="urn:microsoft.com/office/officeart/2005/8/layout/list1"/>
    <dgm:cxn modelId="{84EA57F0-0BD4-4CA4-8943-570BE877442F}" type="presParOf" srcId="{8CC74FB8-1964-44E1-AA36-FEECDFD195D7}" destId="{F1481B12-F96B-4E05-BC6B-8478930FEF5C}" srcOrd="1" destOrd="0" presId="urn:microsoft.com/office/officeart/2005/8/layout/list1"/>
    <dgm:cxn modelId="{6CE36756-4810-4B4A-B95F-844C0F5B2D57}" type="presParOf" srcId="{A5207788-1848-419B-9174-A9173B07446A}" destId="{3B69B189-8F44-4334-B4F1-6EFF9D86FBA2}" srcOrd="9" destOrd="0" presId="urn:microsoft.com/office/officeart/2005/8/layout/list1"/>
    <dgm:cxn modelId="{37A1100A-F6FE-455A-A5FD-97B0D7A73E34}" type="presParOf" srcId="{A5207788-1848-419B-9174-A9173B07446A}" destId="{4B56EDFF-9421-4654-A094-7450365BA1B6}"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941B3EA7-9E3E-422B-B305-7DB343CBFE91}"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67EA654-F9DC-4603-92FF-6147EB6086AF}">
      <dgm:prSet/>
      <dgm:spPr/>
      <dgm:t>
        <a:bodyPr/>
        <a:lstStyle/>
        <a:p>
          <a:r>
            <a:rPr lang="en-US" baseline="0" dirty="0"/>
            <a:t>Methods used to extract data from each table.</a:t>
          </a:r>
          <a:endParaRPr lang="en-US" dirty="0"/>
        </a:p>
      </dgm:t>
    </dgm:pt>
    <dgm:pt modelId="{28AEDF60-A918-419D-869D-36A653952D78}" type="parTrans" cxnId="{B477BF3F-ECD1-4855-81CB-CD229A532DD3}">
      <dgm:prSet/>
      <dgm:spPr/>
      <dgm:t>
        <a:bodyPr/>
        <a:lstStyle/>
        <a:p>
          <a:endParaRPr lang="en-US"/>
        </a:p>
      </dgm:t>
    </dgm:pt>
    <dgm:pt modelId="{BFC65BCB-AD65-476E-B1E2-ED5F4B8FB47E}" type="sibTrans" cxnId="{B477BF3F-ECD1-4855-81CB-CD229A532DD3}">
      <dgm:prSet/>
      <dgm:spPr/>
      <dgm:t>
        <a:bodyPr/>
        <a:lstStyle/>
        <a:p>
          <a:endParaRPr lang="en-US"/>
        </a:p>
      </dgm:t>
    </dgm:pt>
    <dgm:pt modelId="{A024EB79-F72A-45AB-B424-82E713F7BBD5}">
      <dgm:prSet/>
      <dgm:spPr/>
      <dgm:t>
        <a:bodyPr/>
        <a:lstStyle/>
        <a:p>
          <a:r>
            <a:rPr lang="en-US" baseline="0" dirty="0"/>
            <a:t>How data is joined</a:t>
          </a:r>
          <a:endParaRPr lang="en-US" dirty="0"/>
        </a:p>
      </dgm:t>
    </dgm:pt>
    <dgm:pt modelId="{DAABAA82-BCC2-411C-A04D-541892C3881B}" type="parTrans" cxnId="{C3EDCEC4-0CD8-46EE-8F38-82CFEEA560B8}">
      <dgm:prSet/>
      <dgm:spPr/>
      <dgm:t>
        <a:bodyPr/>
        <a:lstStyle/>
        <a:p>
          <a:endParaRPr lang="en-US"/>
        </a:p>
      </dgm:t>
    </dgm:pt>
    <dgm:pt modelId="{D1351729-EC09-4898-9C62-789456B4A686}" type="sibTrans" cxnId="{C3EDCEC4-0CD8-46EE-8F38-82CFEEA560B8}">
      <dgm:prSet/>
      <dgm:spPr/>
      <dgm:t>
        <a:bodyPr/>
        <a:lstStyle/>
        <a:p>
          <a:endParaRPr lang="en-US"/>
        </a:p>
      </dgm:t>
    </dgm:pt>
    <dgm:pt modelId="{7ED08583-E553-4585-87A7-1FAC73EA6217}">
      <dgm:prSet/>
      <dgm:spPr/>
      <dgm:t>
        <a:bodyPr/>
        <a:lstStyle/>
        <a:p>
          <a:r>
            <a:rPr lang="en-US" baseline="0" dirty="0"/>
            <a:t>Use of temporary worktables and sorts</a:t>
          </a:r>
          <a:endParaRPr lang="en-US" dirty="0"/>
        </a:p>
      </dgm:t>
    </dgm:pt>
    <dgm:pt modelId="{F80C6096-7F00-46B9-9573-DA750C236400}" type="parTrans" cxnId="{B8A12D62-CB1A-4760-B2B8-69982711202F}">
      <dgm:prSet/>
      <dgm:spPr/>
      <dgm:t>
        <a:bodyPr/>
        <a:lstStyle/>
        <a:p>
          <a:endParaRPr lang="en-US"/>
        </a:p>
      </dgm:t>
    </dgm:pt>
    <dgm:pt modelId="{0DECED85-5364-4CA7-AC33-01C69D0CAEA6}" type="sibTrans" cxnId="{B8A12D62-CB1A-4760-B2B8-69982711202F}">
      <dgm:prSet/>
      <dgm:spPr/>
      <dgm:t>
        <a:bodyPr/>
        <a:lstStyle/>
        <a:p>
          <a:endParaRPr lang="en-US"/>
        </a:p>
      </dgm:t>
    </dgm:pt>
    <dgm:pt modelId="{32D5514A-6887-4FD8-B3CA-9187C2899652}">
      <dgm:prSet/>
      <dgm:spPr/>
      <dgm:t>
        <a:bodyPr/>
        <a:lstStyle/>
        <a:p>
          <a:r>
            <a:rPr lang="en-US" baseline="0" dirty="0"/>
            <a:t>Estimated rowcount, iterations, and costs from each operator</a:t>
          </a:r>
          <a:endParaRPr lang="en-US" dirty="0"/>
        </a:p>
      </dgm:t>
    </dgm:pt>
    <dgm:pt modelId="{AB7786C8-A81E-4C98-8B93-CE382E771F60}" type="parTrans" cxnId="{59D85305-754B-4D32-B26A-3C62AE8F275E}">
      <dgm:prSet/>
      <dgm:spPr/>
      <dgm:t>
        <a:bodyPr/>
        <a:lstStyle/>
        <a:p>
          <a:endParaRPr lang="en-US"/>
        </a:p>
      </dgm:t>
    </dgm:pt>
    <dgm:pt modelId="{B15DE607-BBF1-4202-8042-06FE3173DE46}" type="sibTrans" cxnId="{59D85305-754B-4D32-B26A-3C62AE8F275E}">
      <dgm:prSet/>
      <dgm:spPr/>
      <dgm:t>
        <a:bodyPr/>
        <a:lstStyle/>
        <a:p>
          <a:endParaRPr lang="en-US"/>
        </a:p>
      </dgm:t>
    </dgm:pt>
    <dgm:pt modelId="{DCA9FB7A-0CD4-4AD0-BFFF-3D1AA5884586}">
      <dgm:prSet/>
      <dgm:spPr/>
      <dgm:t>
        <a:bodyPr/>
        <a:lstStyle/>
        <a:p>
          <a:r>
            <a:rPr lang="en-US" baseline="0" dirty="0"/>
            <a:t>Actual rowcount and iterations</a:t>
          </a:r>
          <a:endParaRPr lang="en-US" dirty="0"/>
        </a:p>
      </dgm:t>
    </dgm:pt>
    <dgm:pt modelId="{2AEEB71B-3CB7-49A4-97DE-7FB9298C71E3}" type="parTrans" cxnId="{67FA18C7-911C-4FDD-8A04-906EA440E891}">
      <dgm:prSet/>
      <dgm:spPr/>
      <dgm:t>
        <a:bodyPr/>
        <a:lstStyle/>
        <a:p>
          <a:endParaRPr lang="en-US"/>
        </a:p>
      </dgm:t>
    </dgm:pt>
    <dgm:pt modelId="{843468F2-33B6-43D3-9A0F-E80503A134FE}" type="sibTrans" cxnId="{67FA18C7-911C-4FDD-8A04-906EA440E891}">
      <dgm:prSet/>
      <dgm:spPr/>
      <dgm:t>
        <a:bodyPr/>
        <a:lstStyle/>
        <a:p>
          <a:endParaRPr lang="en-US"/>
        </a:p>
      </dgm:t>
    </dgm:pt>
    <dgm:pt modelId="{A4C23E06-FCE3-4E7C-8D68-0AFD1119EA31}">
      <dgm:prSet/>
      <dgm:spPr/>
      <dgm:t>
        <a:bodyPr/>
        <a:lstStyle/>
        <a:p>
          <a:r>
            <a:rPr lang="en-US" baseline="0"/>
            <a:t>Sequence in which the source tables are accessed.</a:t>
          </a:r>
          <a:endParaRPr lang="en-US" dirty="0"/>
        </a:p>
      </dgm:t>
    </dgm:pt>
    <dgm:pt modelId="{1746E474-C6C2-474B-A472-571DAC510561}" type="sibTrans" cxnId="{235BB0DF-7438-4492-93F0-C3C39845F133}">
      <dgm:prSet/>
      <dgm:spPr/>
      <dgm:t>
        <a:bodyPr/>
        <a:lstStyle/>
        <a:p>
          <a:endParaRPr lang="en-US"/>
        </a:p>
      </dgm:t>
    </dgm:pt>
    <dgm:pt modelId="{6F50769C-C800-4DD3-945E-2A50E7F83803}" type="parTrans" cxnId="{235BB0DF-7438-4492-93F0-C3C39845F133}">
      <dgm:prSet/>
      <dgm:spPr/>
      <dgm:t>
        <a:bodyPr/>
        <a:lstStyle/>
        <a:p>
          <a:endParaRPr lang="en-US"/>
        </a:p>
      </dgm:t>
    </dgm:pt>
    <dgm:pt modelId="{C4FE8172-4035-479E-8E6A-EE58EDEAD396}" type="pres">
      <dgm:prSet presAssocID="{941B3EA7-9E3E-422B-B305-7DB343CBFE91}" presName="linear" presStyleCnt="0">
        <dgm:presLayoutVars>
          <dgm:animLvl val="lvl"/>
          <dgm:resizeHandles val="exact"/>
        </dgm:presLayoutVars>
      </dgm:prSet>
      <dgm:spPr/>
    </dgm:pt>
    <dgm:pt modelId="{8F8CB167-03AF-4887-8026-86E2309610B7}" type="pres">
      <dgm:prSet presAssocID="{A4C23E06-FCE3-4E7C-8D68-0AFD1119EA31}" presName="parentText" presStyleLbl="node1" presStyleIdx="0" presStyleCnt="6">
        <dgm:presLayoutVars>
          <dgm:chMax val="0"/>
          <dgm:bulletEnabled val="1"/>
        </dgm:presLayoutVars>
      </dgm:prSet>
      <dgm:spPr/>
    </dgm:pt>
    <dgm:pt modelId="{046CD76D-3039-498F-8976-565FE10EAD5D}" type="pres">
      <dgm:prSet presAssocID="{1746E474-C6C2-474B-A472-571DAC510561}" presName="spacer" presStyleCnt="0"/>
      <dgm:spPr/>
    </dgm:pt>
    <dgm:pt modelId="{1BF1DD65-B7B5-4756-B381-D847D027B224}" type="pres">
      <dgm:prSet presAssocID="{067EA654-F9DC-4603-92FF-6147EB6086AF}" presName="parentText" presStyleLbl="node1" presStyleIdx="1" presStyleCnt="6">
        <dgm:presLayoutVars>
          <dgm:chMax val="0"/>
          <dgm:bulletEnabled val="1"/>
        </dgm:presLayoutVars>
      </dgm:prSet>
      <dgm:spPr/>
    </dgm:pt>
    <dgm:pt modelId="{1C1CBA70-CD11-42C9-971A-306A5ACD1BAC}" type="pres">
      <dgm:prSet presAssocID="{BFC65BCB-AD65-476E-B1E2-ED5F4B8FB47E}" presName="spacer" presStyleCnt="0"/>
      <dgm:spPr/>
    </dgm:pt>
    <dgm:pt modelId="{E2B42D5B-6516-495F-8411-9442A5C6E88C}" type="pres">
      <dgm:prSet presAssocID="{A024EB79-F72A-45AB-B424-82E713F7BBD5}" presName="parentText" presStyleLbl="node1" presStyleIdx="2" presStyleCnt="6">
        <dgm:presLayoutVars>
          <dgm:chMax val="0"/>
          <dgm:bulletEnabled val="1"/>
        </dgm:presLayoutVars>
      </dgm:prSet>
      <dgm:spPr/>
    </dgm:pt>
    <dgm:pt modelId="{0FFAC56E-234F-445E-AA08-C3B653CF72D2}" type="pres">
      <dgm:prSet presAssocID="{D1351729-EC09-4898-9C62-789456B4A686}" presName="spacer" presStyleCnt="0"/>
      <dgm:spPr/>
    </dgm:pt>
    <dgm:pt modelId="{917DD80E-0FAD-4AFE-A87D-E4174719CD00}" type="pres">
      <dgm:prSet presAssocID="{7ED08583-E553-4585-87A7-1FAC73EA6217}" presName="parentText" presStyleLbl="node1" presStyleIdx="3" presStyleCnt="6">
        <dgm:presLayoutVars>
          <dgm:chMax val="0"/>
          <dgm:bulletEnabled val="1"/>
        </dgm:presLayoutVars>
      </dgm:prSet>
      <dgm:spPr/>
    </dgm:pt>
    <dgm:pt modelId="{A41CEDAA-05C5-45A9-985C-DED68BD824BC}" type="pres">
      <dgm:prSet presAssocID="{0DECED85-5364-4CA7-AC33-01C69D0CAEA6}" presName="spacer" presStyleCnt="0"/>
      <dgm:spPr/>
    </dgm:pt>
    <dgm:pt modelId="{0E6CE36D-721F-4764-947B-14CCC6759F7D}" type="pres">
      <dgm:prSet presAssocID="{32D5514A-6887-4FD8-B3CA-9187C2899652}" presName="parentText" presStyleLbl="node1" presStyleIdx="4" presStyleCnt="6">
        <dgm:presLayoutVars>
          <dgm:chMax val="0"/>
          <dgm:bulletEnabled val="1"/>
        </dgm:presLayoutVars>
      </dgm:prSet>
      <dgm:spPr/>
    </dgm:pt>
    <dgm:pt modelId="{706DFD50-8D76-4168-915F-7B88F8879823}" type="pres">
      <dgm:prSet presAssocID="{B15DE607-BBF1-4202-8042-06FE3173DE46}" presName="spacer" presStyleCnt="0"/>
      <dgm:spPr/>
    </dgm:pt>
    <dgm:pt modelId="{32B0EE26-375F-484C-AA91-7A1D4825F8FD}" type="pres">
      <dgm:prSet presAssocID="{DCA9FB7A-0CD4-4AD0-BFFF-3D1AA5884586}" presName="parentText" presStyleLbl="node1" presStyleIdx="5" presStyleCnt="6">
        <dgm:presLayoutVars>
          <dgm:chMax val="0"/>
          <dgm:bulletEnabled val="1"/>
        </dgm:presLayoutVars>
      </dgm:prSet>
      <dgm:spPr/>
    </dgm:pt>
  </dgm:ptLst>
  <dgm:cxnLst>
    <dgm:cxn modelId="{59D85305-754B-4D32-B26A-3C62AE8F275E}" srcId="{941B3EA7-9E3E-422B-B305-7DB343CBFE91}" destId="{32D5514A-6887-4FD8-B3CA-9187C2899652}" srcOrd="4" destOrd="0" parTransId="{AB7786C8-A81E-4C98-8B93-CE382E771F60}" sibTransId="{B15DE607-BBF1-4202-8042-06FE3173DE46}"/>
    <dgm:cxn modelId="{5AFE152C-9266-435B-807F-21A21A2F6243}" type="presOf" srcId="{7ED08583-E553-4585-87A7-1FAC73EA6217}" destId="{917DD80E-0FAD-4AFE-A87D-E4174719CD00}" srcOrd="0" destOrd="0" presId="urn:microsoft.com/office/officeart/2005/8/layout/vList2"/>
    <dgm:cxn modelId="{306B2932-12B0-481A-A0D7-4E7E72972ACA}" type="presOf" srcId="{A024EB79-F72A-45AB-B424-82E713F7BBD5}" destId="{E2B42D5B-6516-495F-8411-9442A5C6E88C}" srcOrd="0" destOrd="0" presId="urn:microsoft.com/office/officeart/2005/8/layout/vList2"/>
    <dgm:cxn modelId="{B477BF3F-ECD1-4855-81CB-CD229A532DD3}" srcId="{941B3EA7-9E3E-422B-B305-7DB343CBFE91}" destId="{067EA654-F9DC-4603-92FF-6147EB6086AF}" srcOrd="1" destOrd="0" parTransId="{28AEDF60-A918-419D-869D-36A653952D78}" sibTransId="{BFC65BCB-AD65-476E-B1E2-ED5F4B8FB47E}"/>
    <dgm:cxn modelId="{2FDFCC5F-F66F-41A0-BA71-6B61B6390D41}" type="presOf" srcId="{067EA654-F9DC-4603-92FF-6147EB6086AF}" destId="{1BF1DD65-B7B5-4756-B381-D847D027B224}" srcOrd="0" destOrd="0" presId="urn:microsoft.com/office/officeart/2005/8/layout/vList2"/>
    <dgm:cxn modelId="{B8A12D62-CB1A-4760-B2B8-69982711202F}" srcId="{941B3EA7-9E3E-422B-B305-7DB343CBFE91}" destId="{7ED08583-E553-4585-87A7-1FAC73EA6217}" srcOrd="3" destOrd="0" parTransId="{F80C6096-7F00-46B9-9573-DA750C236400}" sibTransId="{0DECED85-5364-4CA7-AC33-01C69D0CAEA6}"/>
    <dgm:cxn modelId="{69C8D74D-7AF4-4ABC-87D4-E4BCEC17E794}" type="presOf" srcId="{32D5514A-6887-4FD8-B3CA-9187C2899652}" destId="{0E6CE36D-721F-4764-947B-14CCC6759F7D}" srcOrd="0" destOrd="0" presId="urn:microsoft.com/office/officeart/2005/8/layout/vList2"/>
    <dgm:cxn modelId="{3EE2E5C3-2E07-4451-812A-0FC253FF528C}" type="presOf" srcId="{941B3EA7-9E3E-422B-B305-7DB343CBFE91}" destId="{C4FE8172-4035-479E-8E6A-EE58EDEAD396}" srcOrd="0" destOrd="0" presId="urn:microsoft.com/office/officeart/2005/8/layout/vList2"/>
    <dgm:cxn modelId="{C3EDCEC4-0CD8-46EE-8F38-82CFEEA560B8}" srcId="{941B3EA7-9E3E-422B-B305-7DB343CBFE91}" destId="{A024EB79-F72A-45AB-B424-82E713F7BBD5}" srcOrd="2" destOrd="0" parTransId="{DAABAA82-BCC2-411C-A04D-541892C3881B}" sibTransId="{D1351729-EC09-4898-9C62-789456B4A686}"/>
    <dgm:cxn modelId="{67FA18C7-911C-4FDD-8A04-906EA440E891}" srcId="{941B3EA7-9E3E-422B-B305-7DB343CBFE91}" destId="{DCA9FB7A-0CD4-4AD0-BFFF-3D1AA5884586}" srcOrd="5" destOrd="0" parTransId="{2AEEB71B-3CB7-49A4-97DE-7FB9298C71E3}" sibTransId="{843468F2-33B6-43D3-9A0F-E80503A134FE}"/>
    <dgm:cxn modelId="{3CC391D7-CF68-4557-9BC8-B65B11DB0F46}" type="presOf" srcId="{A4C23E06-FCE3-4E7C-8D68-0AFD1119EA31}" destId="{8F8CB167-03AF-4887-8026-86E2309610B7}" srcOrd="0" destOrd="0" presId="urn:microsoft.com/office/officeart/2005/8/layout/vList2"/>
    <dgm:cxn modelId="{235BB0DF-7438-4492-93F0-C3C39845F133}" srcId="{941B3EA7-9E3E-422B-B305-7DB343CBFE91}" destId="{A4C23E06-FCE3-4E7C-8D68-0AFD1119EA31}" srcOrd="0" destOrd="0" parTransId="{6F50769C-C800-4DD3-945E-2A50E7F83803}" sibTransId="{1746E474-C6C2-474B-A472-571DAC510561}"/>
    <dgm:cxn modelId="{4F583AED-5981-435D-AE8F-447E9D140932}" type="presOf" srcId="{DCA9FB7A-0CD4-4AD0-BFFF-3D1AA5884586}" destId="{32B0EE26-375F-484C-AA91-7A1D4825F8FD}" srcOrd="0" destOrd="0" presId="urn:microsoft.com/office/officeart/2005/8/layout/vList2"/>
    <dgm:cxn modelId="{C784994C-8E0D-4127-8255-3932A8C6C125}" type="presParOf" srcId="{C4FE8172-4035-479E-8E6A-EE58EDEAD396}" destId="{8F8CB167-03AF-4887-8026-86E2309610B7}" srcOrd="0" destOrd="0" presId="urn:microsoft.com/office/officeart/2005/8/layout/vList2"/>
    <dgm:cxn modelId="{7D8EA829-2DF9-4EF7-B53A-7B5857DA5BDC}" type="presParOf" srcId="{C4FE8172-4035-479E-8E6A-EE58EDEAD396}" destId="{046CD76D-3039-498F-8976-565FE10EAD5D}" srcOrd="1" destOrd="0" presId="urn:microsoft.com/office/officeart/2005/8/layout/vList2"/>
    <dgm:cxn modelId="{8862D0B1-FC61-4532-B883-DDE85CA34ED3}" type="presParOf" srcId="{C4FE8172-4035-479E-8E6A-EE58EDEAD396}" destId="{1BF1DD65-B7B5-4756-B381-D847D027B224}" srcOrd="2" destOrd="0" presId="urn:microsoft.com/office/officeart/2005/8/layout/vList2"/>
    <dgm:cxn modelId="{CDD105FC-2187-4029-9F45-AF6FA683F0A4}" type="presParOf" srcId="{C4FE8172-4035-479E-8E6A-EE58EDEAD396}" destId="{1C1CBA70-CD11-42C9-971A-306A5ACD1BAC}" srcOrd="3" destOrd="0" presId="urn:microsoft.com/office/officeart/2005/8/layout/vList2"/>
    <dgm:cxn modelId="{E6AA64D8-D849-4B8B-849B-D0559D511288}" type="presParOf" srcId="{C4FE8172-4035-479E-8E6A-EE58EDEAD396}" destId="{E2B42D5B-6516-495F-8411-9442A5C6E88C}" srcOrd="4" destOrd="0" presId="urn:microsoft.com/office/officeart/2005/8/layout/vList2"/>
    <dgm:cxn modelId="{A71A7797-DE5D-465D-919D-8CE439B9069C}" type="presParOf" srcId="{C4FE8172-4035-479E-8E6A-EE58EDEAD396}" destId="{0FFAC56E-234F-445E-AA08-C3B653CF72D2}" srcOrd="5" destOrd="0" presId="urn:microsoft.com/office/officeart/2005/8/layout/vList2"/>
    <dgm:cxn modelId="{4B14E7AF-CC6B-42B9-989B-9667447FB1B9}" type="presParOf" srcId="{C4FE8172-4035-479E-8E6A-EE58EDEAD396}" destId="{917DD80E-0FAD-4AFE-A87D-E4174719CD00}" srcOrd="6" destOrd="0" presId="urn:microsoft.com/office/officeart/2005/8/layout/vList2"/>
    <dgm:cxn modelId="{08EC768D-573C-4ED8-A73B-ABB09039DFE6}" type="presParOf" srcId="{C4FE8172-4035-479E-8E6A-EE58EDEAD396}" destId="{A41CEDAA-05C5-45A9-985C-DED68BD824BC}" srcOrd="7" destOrd="0" presId="urn:microsoft.com/office/officeart/2005/8/layout/vList2"/>
    <dgm:cxn modelId="{1567D0D3-8E44-438E-B204-5241C41F1418}" type="presParOf" srcId="{C4FE8172-4035-479E-8E6A-EE58EDEAD396}" destId="{0E6CE36D-721F-4764-947B-14CCC6759F7D}" srcOrd="8" destOrd="0" presId="urn:microsoft.com/office/officeart/2005/8/layout/vList2"/>
    <dgm:cxn modelId="{83D2EB1D-949B-40F2-A6AF-761081EA63B3}" type="presParOf" srcId="{C4FE8172-4035-479E-8E6A-EE58EDEAD396}" destId="{706DFD50-8D76-4168-915F-7B88F8879823}" srcOrd="9" destOrd="0" presId="urn:microsoft.com/office/officeart/2005/8/layout/vList2"/>
    <dgm:cxn modelId="{D9C68C6D-D676-4232-B877-47AB3C5B2A91}" type="presParOf" srcId="{C4FE8172-4035-479E-8E6A-EE58EDEAD396}" destId="{32B0EE26-375F-484C-AA91-7A1D4825F8FD}"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23DD64-AB16-4434-8C6C-63B100AD8622}"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800B82AE-FE5E-45A3-9842-8FCD742E8ACF}">
      <dgm:prSet phldrT="[Text]" custT="1"/>
      <dgm:spPr/>
      <dgm:t>
        <a:bodyPr/>
        <a:lstStyle/>
        <a:p>
          <a:pPr>
            <a:buNone/>
          </a:pPr>
          <a:r>
            <a:rPr lang="en-US" sz="2400" b="1" dirty="0"/>
            <a:t>Row mode execution</a:t>
          </a:r>
          <a:endParaRPr lang="en-US" sz="2400" dirty="0"/>
        </a:p>
      </dgm:t>
    </dgm:pt>
    <dgm:pt modelId="{254D225E-D992-4641-A00B-9443EC72E75E}" type="parTrans" cxnId="{1ACC604C-16D7-46D3-96B6-1BF2A58FA78E}">
      <dgm:prSet/>
      <dgm:spPr/>
      <dgm:t>
        <a:bodyPr/>
        <a:lstStyle/>
        <a:p>
          <a:endParaRPr lang="en-US"/>
        </a:p>
      </dgm:t>
    </dgm:pt>
    <dgm:pt modelId="{0ACE353A-9CB8-48A6-B72E-2FE15C1B8C45}" type="sibTrans" cxnId="{1ACC604C-16D7-46D3-96B6-1BF2A58FA78E}">
      <dgm:prSet/>
      <dgm:spPr/>
      <dgm:t>
        <a:bodyPr/>
        <a:lstStyle/>
        <a:p>
          <a:endParaRPr lang="en-US"/>
        </a:p>
      </dgm:t>
    </dgm:pt>
    <dgm:pt modelId="{0814C5F0-9821-403F-8D69-27161441D0FC}">
      <dgm:prSet custT="1"/>
      <dgm:spPr/>
      <dgm:t>
        <a:bodyPr/>
        <a:lstStyle/>
        <a:p>
          <a:r>
            <a:rPr lang="en-US" sz="2400" b="1" dirty="0"/>
            <a:t>Batch mode execution</a:t>
          </a:r>
          <a:endParaRPr lang="en-US" sz="2400" dirty="0"/>
        </a:p>
      </dgm:t>
    </dgm:pt>
    <dgm:pt modelId="{C26D88FA-3E84-4208-A95A-A3BA54C7A16C}" type="parTrans" cxnId="{758943A1-A3BA-449F-8051-A14BA2FAD2CB}">
      <dgm:prSet/>
      <dgm:spPr/>
      <dgm:t>
        <a:bodyPr/>
        <a:lstStyle/>
        <a:p>
          <a:endParaRPr lang="en-US"/>
        </a:p>
      </dgm:t>
    </dgm:pt>
    <dgm:pt modelId="{CC02D201-680E-4205-BEFA-758ADAFFC78C}" type="sibTrans" cxnId="{758943A1-A3BA-449F-8051-A14BA2FAD2CB}">
      <dgm:prSet/>
      <dgm:spPr/>
      <dgm:t>
        <a:bodyPr/>
        <a:lstStyle/>
        <a:p>
          <a:endParaRPr lang="en-US"/>
        </a:p>
      </dgm:t>
    </dgm:pt>
    <dgm:pt modelId="{17636B08-BA29-45B5-983E-2FEB426F654F}">
      <dgm:prSet/>
      <dgm:spPr/>
      <dgm:t>
        <a:bodyPr/>
        <a:lstStyle/>
        <a:p>
          <a:r>
            <a:rPr lang="en-US" b="0" i="0" dirty="0"/>
            <a:t>Efficient for Data Warehousing scenarios</a:t>
          </a:r>
          <a:endParaRPr lang="en-US" dirty="0"/>
        </a:p>
      </dgm:t>
    </dgm:pt>
    <dgm:pt modelId="{8E83074B-E922-4C0B-B052-29BB1206AC9D}" type="parTrans" cxnId="{506B8DB1-82C0-4E91-A8A2-C408ADECE3BB}">
      <dgm:prSet/>
      <dgm:spPr/>
      <dgm:t>
        <a:bodyPr/>
        <a:lstStyle/>
        <a:p>
          <a:endParaRPr lang="en-US"/>
        </a:p>
      </dgm:t>
    </dgm:pt>
    <dgm:pt modelId="{9A50A0C5-9832-4716-81D2-88E94588C4D2}" type="sibTrans" cxnId="{506B8DB1-82C0-4E91-A8A2-C408ADECE3BB}">
      <dgm:prSet/>
      <dgm:spPr/>
      <dgm:t>
        <a:bodyPr/>
        <a:lstStyle/>
        <a:p>
          <a:endParaRPr lang="en-US"/>
        </a:p>
      </dgm:t>
    </dgm:pt>
    <dgm:pt modelId="{9EF74FB6-53B1-4ACE-9B92-3AEB68ECE854}">
      <dgm:prSet phldrT="[Text]"/>
      <dgm:spPr/>
      <dgm:t>
        <a:bodyPr/>
        <a:lstStyle/>
        <a:p>
          <a:pPr>
            <a:buFont typeface="Arial" panose="020B0604020202020204" pitchFamily="34" charset="0"/>
            <a:buChar char="•"/>
          </a:pPr>
          <a:r>
            <a:rPr lang="en-US" b="0" i="0" dirty="0"/>
            <a:t>Efficient for OLTP scenarios</a:t>
          </a:r>
          <a:endParaRPr lang="en-US" dirty="0"/>
        </a:p>
      </dgm:t>
    </dgm:pt>
    <dgm:pt modelId="{BE1B52FA-E11D-4D00-81ED-CE2B989C5689}" type="parTrans" cxnId="{078755BC-47AD-4ED9-835A-892B304F8EB5}">
      <dgm:prSet/>
      <dgm:spPr/>
      <dgm:t>
        <a:bodyPr/>
        <a:lstStyle/>
        <a:p>
          <a:endParaRPr lang="en-US"/>
        </a:p>
      </dgm:t>
    </dgm:pt>
    <dgm:pt modelId="{8A9A65C7-11A4-41A1-BE54-D31E2E8DFACB}" type="sibTrans" cxnId="{078755BC-47AD-4ED9-835A-892B304F8EB5}">
      <dgm:prSet/>
      <dgm:spPr/>
      <dgm:t>
        <a:bodyPr/>
        <a:lstStyle/>
        <a:p>
          <a:endParaRPr lang="en-US"/>
        </a:p>
      </dgm:t>
    </dgm:pt>
    <dgm:pt modelId="{447EECC4-3FD8-4E7E-8822-475250EB35B4}">
      <dgm:prSet phldrT="[Text]"/>
      <dgm:spPr/>
      <dgm:t>
        <a:bodyPr/>
        <a:lstStyle/>
        <a:p>
          <a:pPr>
            <a:buFont typeface="Arial" panose="020B0604020202020204" pitchFamily="34" charset="0"/>
            <a:buChar char="•"/>
          </a:pPr>
          <a:r>
            <a:rPr lang="en-US" b="0" i="0" dirty="0"/>
            <a:t>Operators read all columns from qualifying rows based on predicate, and for each row it retrieves columns needed for the result set</a:t>
          </a:r>
          <a:endParaRPr lang="en-US" dirty="0"/>
        </a:p>
      </dgm:t>
    </dgm:pt>
    <dgm:pt modelId="{4425527D-0A44-4B2A-A44D-B7D60BA942C5}" type="parTrans" cxnId="{8F85D785-74BF-4E71-BF23-408A4EC6FDDA}">
      <dgm:prSet/>
      <dgm:spPr/>
      <dgm:t>
        <a:bodyPr/>
        <a:lstStyle/>
        <a:p>
          <a:endParaRPr lang="en-US"/>
        </a:p>
      </dgm:t>
    </dgm:pt>
    <dgm:pt modelId="{4836C47B-BC6E-41BD-B2A8-87C7AD7F01E0}" type="sibTrans" cxnId="{8F85D785-74BF-4E71-BF23-408A4EC6FDDA}">
      <dgm:prSet/>
      <dgm:spPr/>
      <dgm:t>
        <a:bodyPr/>
        <a:lstStyle/>
        <a:p>
          <a:endParaRPr lang="en-US"/>
        </a:p>
      </dgm:t>
    </dgm:pt>
    <dgm:pt modelId="{43FB6299-B685-4F26-8C58-B151446F88A5}">
      <dgm:prSet/>
      <dgm:spPr/>
      <dgm:t>
        <a:bodyPr/>
        <a:lstStyle/>
        <a:p>
          <a:r>
            <a:rPr lang="en-US" b="0" i="0" dirty="0"/>
            <a:t>Used to process multiple rows together </a:t>
          </a:r>
          <a:endParaRPr lang="en-US" dirty="0"/>
        </a:p>
      </dgm:t>
    </dgm:pt>
    <dgm:pt modelId="{121E9758-DD7D-4FEB-B260-9A68E27C628C}" type="parTrans" cxnId="{239E45CF-9F58-46D2-99AF-7A4CBA84D548}">
      <dgm:prSet/>
      <dgm:spPr/>
      <dgm:t>
        <a:bodyPr/>
        <a:lstStyle/>
        <a:p>
          <a:endParaRPr lang="en-US"/>
        </a:p>
      </dgm:t>
    </dgm:pt>
    <dgm:pt modelId="{5F3876D5-FC89-4DD9-8B7B-976E2B94CD54}" type="sibTrans" cxnId="{239E45CF-9F58-46D2-99AF-7A4CBA84D548}">
      <dgm:prSet/>
      <dgm:spPr/>
      <dgm:t>
        <a:bodyPr/>
        <a:lstStyle/>
        <a:p>
          <a:endParaRPr lang="en-US"/>
        </a:p>
      </dgm:t>
    </dgm:pt>
    <dgm:pt modelId="{BAA5A48F-B375-418F-8FB2-FA7983B46618}">
      <dgm:prSet/>
      <dgm:spPr/>
      <dgm:t>
        <a:bodyPr/>
        <a:lstStyle/>
        <a:p>
          <a:r>
            <a:rPr lang="en-US" b="0" i="0" dirty="0"/>
            <a:t>Closely integrated with, and optimized around the ColumnStore storage format</a:t>
          </a:r>
          <a:endParaRPr lang="en-US" dirty="0"/>
        </a:p>
      </dgm:t>
    </dgm:pt>
    <dgm:pt modelId="{0CA5345F-A72B-4A27-A938-93A2B2989378}" type="parTrans" cxnId="{9425544F-CD6C-4043-83E1-DCDB23328D48}">
      <dgm:prSet/>
      <dgm:spPr/>
      <dgm:t>
        <a:bodyPr/>
        <a:lstStyle/>
        <a:p>
          <a:endParaRPr lang="en-US"/>
        </a:p>
      </dgm:t>
    </dgm:pt>
    <dgm:pt modelId="{FA4E3840-5D9B-4E89-87A9-977ABE29280D}" type="sibTrans" cxnId="{9425544F-CD6C-4043-83E1-DCDB23328D48}">
      <dgm:prSet/>
      <dgm:spPr/>
      <dgm:t>
        <a:bodyPr/>
        <a:lstStyle/>
        <a:p>
          <a:endParaRPr lang="en-US"/>
        </a:p>
      </dgm:t>
    </dgm:pt>
    <dgm:pt modelId="{C11B7BF4-0C80-474E-A3DF-A0CC969BF58B}">
      <dgm:prSet/>
      <dgm:spPr/>
      <dgm:t>
        <a:bodyPr/>
        <a:lstStyle/>
        <a:p>
          <a:r>
            <a:rPr lang="en-US" b="0" i="0" dirty="0"/>
            <a:t>Operators read only the columns required for the result, from group of rows together. </a:t>
          </a:r>
          <a:endParaRPr lang="en-US" dirty="0"/>
        </a:p>
      </dgm:t>
    </dgm:pt>
    <dgm:pt modelId="{5D3D4C41-E0A9-4DC0-BDF5-9A8A4491AC6B}" type="parTrans" cxnId="{F6CC10D5-7362-4AAD-8581-442923527BE4}">
      <dgm:prSet/>
      <dgm:spPr/>
      <dgm:t>
        <a:bodyPr/>
        <a:lstStyle/>
        <a:p>
          <a:endParaRPr lang="en-US"/>
        </a:p>
      </dgm:t>
    </dgm:pt>
    <dgm:pt modelId="{E4312FA7-54F4-4792-8734-C32698A29C91}" type="sibTrans" cxnId="{F6CC10D5-7362-4AAD-8581-442923527BE4}">
      <dgm:prSet/>
      <dgm:spPr/>
      <dgm:t>
        <a:bodyPr/>
        <a:lstStyle/>
        <a:p>
          <a:endParaRPr lang="en-US"/>
        </a:p>
      </dgm:t>
    </dgm:pt>
    <dgm:pt modelId="{D06D06FA-7F21-40F3-A979-AD0EAA4142A3}">
      <dgm:prSet phldrT="[Text]"/>
      <dgm:spPr/>
      <dgm:t>
        <a:bodyPr/>
        <a:lstStyle/>
        <a:p>
          <a:pPr>
            <a:buFont typeface="Arial" panose="020B0604020202020204" pitchFamily="34" charset="0"/>
            <a:buChar char="•"/>
          </a:pPr>
          <a:r>
            <a:rPr lang="en-US" b="0" i="0" dirty="0"/>
            <a:t>Used with traditional tables, where data is stored in row-wise format.</a:t>
          </a:r>
          <a:endParaRPr lang="en-US" dirty="0"/>
        </a:p>
      </dgm:t>
    </dgm:pt>
    <dgm:pt modelId="{3C78E4ED-731D-4B81-9653-1750C4ED0E43}" type="parTrans" cxnId="{C269E522-5F3D-45C4-B362-D9BCBB03F989}">
      <dgm:prSet/>
      <dgm:spPr/>
      <dgm:t>
        <a:bodyPr/>
        <a:lstStyle/>
        <a:p>
          <a:endParaRPr lang="en-US"/>
        </a:p>
      </dgm:t>
    </dgm:pt>
    <dgm:pt modelId="{A6F02124-096F-404F-9424-29C4B313BC42}" type="sibTrans" cxnId="{C269E522-5F3D-45C4-B362-D9BCBB03F989}">
      <dgm:prSet/>
      <dgm:spPr/>
      <dgm:t>
        <a:bodyPr/>
        <a:lstStyle/>
        <a:p>
          <a:endParaRPr lang="en-US"/>
        </a:p>
      </dgm:t>
    </dgm:pt>
    <dgm:pt modelId="{07232872-4507-4A00-B0FF-703D7B1BD5ED}">
      <dgm:prSet/>
      <dgm:spPr/>
      <dgm:t>
        <a:bodyPr/>
        <a:lstStyle/>
        <a:p>
          <a:r>
            <a:rPr lang="en-US" b="0" i="0" dirty="0"/>
            <a:t>Starting SQL Server 2019, Batch mode does not require a ColumnStore index as in the previous versions. </a:t>
          </a:r>
          <a:endParaRPr lang="en-US" dirty="0"/>
        </a:p>
      </dgm:t>
    </dgm:pt>
    <dgm:pt modelId="{226BBA94-3137-48C1-B5B1-FB5D185C8BEB}" type="parTrans" cxnId="{8DD8ED02-BB0B-4155-86F4-F07310E8716D}">
      <dgm:prSet/>
      <dgm:spPr/>
      <dgm:t>
        <a:bodyPr/>
        <a:lstStyle/>
        <a:p>
          <a:endParaRPr lang="en-US"/>
        </a:p>
      </dgm:t>
    </dgm:pt>
    <dgm:pt modelId="{F2F30B32-9E85-41B8-AE1A-B7113E5C2406}" type="sibTrans" cxnId="{8DD8ED02-BB0B-4155-86F4-F07310E8716D}">
      <dgm:prSet/>
      <dgm:spPr/>
      <dgm:t>
        <a:bodyPr/>
        <a:lstStyle/>
        <a:p>
          <a:endParaRPr lang="en-US"/>
        </a:p>
      </dgm:t>
    </dgm:pt>
    <dgm:pt modelId="{F382C64E-B7BF-417A-98A9-D7AF85105BA1}" type="pres">
      <dgm:prSet presAssocID="{E523DD64-AB16-4434-8C6C-63B100AD8622}" presName="Name0" presStyleCnt="0">
        <dgm:presLayoutVars>
          <dgm:dir/>
          <dgm:animLvl val="lvl"/>
          <dgm:resizeHandles val="exact"/>
        </dgm:presLayoutVars>
      </dgm:prSet>
      <dgm:spPr/>
    </dgm:pt>
    <dgm:pt modelId="{05196067-32F7-437E-8B1C-098781804F09}" type="pres">
      <dgm:prSet presAssocID="{800B82AE-FE5E-45A3-9842-8FCD742E8ACF}" presName="composite" presStyleCnt="0"/>
      <dgm:spPr/>
    </dgm:pt>
    <dgm:pt modelId="{928BB729-5FAF-4FDC-8763-0EC7070DA586}" type="pres">
      <dgm:prSet presAssocID="{800B82AE-FE5E-45A3-9842-8FCD742E8ACF}" presName="parTx" presStyleLbl="alignNode1" presStyleIdx="0" presStyleCnt="2">
        <dgm:presLayoutVars>
          <dgm:chMax val="0"/>
          <dgm:chPref val="0"/>
          <dgm:bulletEnabled val="1"/>
        </dgm:presLayoutVars>
      </dgm:prSet>
      <dgm:spPr/>
    </dgm:pt>
    <dgm:pt modelId="{CEAF6B90-0D08-4139-8A68-D903CFB5F089}" type="pres">
      <dgm:prSet presAssocID="{800B82AE-FE5E-45A3-9842-8FCD742E8ACF}" presName="desTx" presStyleLbl="alignAccFollowNode1" presStyleIdx="0" presStyleCnt="2">
        <dgm:presLayoutVars>
          <dgm:bulletEnabled val="1"/>
        </dgm:presLayoutVars>
      </dgm:prSet>
      <dgm:spPr/>
    </dgm:pt>
    <dgm:pt modelId="{330BCF7B-2053-4B53-BBE0-059BE43E539C}" type="pres">
      <dgm:prSet presAssocID="{0ACE353A-9CB8-48A6-B72E-2FE15C1B8C45}" presName="space" presStyleCnt="0"/>
      <dgm:spPr/>
    </dgm:pt>
    <dgm:pt modelId="{27E48CCB-9087-4359-A621-691E2EA860B9}" type="pres">
      <dgm:prSet presAssocID="{0814C5F0-9821-403F-8D69-27161441D0FC}" presName="composite" presStyleCnt="0"/>
      <dgm:spPr/>
    </dgm:pt>
    <dgm:pt modelId="{70ECC63C-BB2F-4460-9AB9-B03533F828E3}" type="pres">
      <dgm:prSet presAssocID="{0814C5F0-9821-403F-8D69-27161441D0FC}" presName="parTx" presStyleLbl="alignNode1" presStyleIdx="1" presStyleCnt="2">
        <dgm:presLayoutVars>
          <dgm:chMax val="0"/>
          <dgm:chPref val="0"/>
          <dgm:bulletEnabled val="1"/>
        </dgm:presLayoutVars>
      </dgm:prSet>
      <dgm:spPr/>
    </dgm:pt>
    <dgm:pt modelId="{7DEF81B7-7B1F-432A-95D0-EB9FB294D1B8}" type="pres">
      <dgm:prSet presAssocID="{0814C5F0-9821-403F-8D69-27161441D0FC}" presName="desTx" presStyleLbl="alignAccFollowNode1" presStyleIdx="1" presStyleCnt="2">
        <dgm:presLayoutVars>
          <dgm:bulletEnabled val="1"/>
        </dgm:presLayoutVars>
      </dgm:prSet>
      <dgm:spPr/>
    </dgm:pt>
  </dgm:ptLst>
  <dgm:cxnLst>
    <dgm:cxn modelId="{752C0A00-0A0E-46AA-AD3C-26EF02A5FFC0}" type="presOf" srcId="{BAA5A48F-B375-418F-8FB2-FA7983B46618}" destId="{7DEF81B7-7B1F-432A-95D0-EB9FB294D1B8}" srcOrd="0" destOrd="2" presId="urn:microsoft.com/office/officeart/2005/8/layout/hList1"/>
    <dgm:cxn modelId="{8DD8ED02-BB0B-4155-86F4-F07310E8716D}" srcId="{0814C5F0-9821-403F-8D69-27161441D0FC}" destId="{07232872-4507-4A00-B0FF-703D7B1BD5ED}" srcOrd="4" destOrd="0" parTransId="{226BBA94-3137-48C1-B5B1-FB5D185C8BEB}" sibTransId="{F2F30B32-9E85-41B8-AE1A-B7113E5C2406}"/>
    <dgm:cxn modelId="{C269E522-5F3D-45C4-B362-D9BCBB03F989}" srcId="{800B82AE-FE5E-45A3-9842-8FCD742E8ACF}" destId="{D06D06FA-7F21-40F3-A979-AD0EAA4142A3}" srcOrd="1" destOrd="0" parTransId="{3C78E4ED-731D-4B81-9653-1750C4ED0E43}" sibTransId="{A6F02124-096F-404F-9424-29C4B313BC42}"/>
    <dgm:cxn modelId="{ED63B32F-7A67-4591-892B-3D561E795012}" type="presOf" srcId="{447EECC4-3FD8-4E7E-8822-475250EB35B4}" destId="{CEAF6B90-0D08-4139-8A68-D903CFB5F089}" srcOrd="0" destOrd="2" presId="urn:microsoft.com/office/officeart/2005/8/layout/hList1"/>
    <dgm:cxn modelId="{9643013B-EC5A-4E4A-ADB2-988F4AA5DD5B}" type="presOf" srcId="{800B82AE-FE5E-45A3-9842-8FCD742E8ACF}" destId="{928BB729-5FAF-4FDC-8763-0EC7070DA586}" srcOrd="0" destOrd="0" presId="urn:microsoft.com/office/officeart/2005/8/layout/hList1"/>
    <dgm:cxn modelId="{D396D73B-EA4D-4CF9-B435-73D79E646740}" type="presOf" srcId="{D06D06FA-7F21-40F3-A979-AD0EAA4142A3}" destId="{CEAF6B90-0D08-4139-8A68-D903CFB5F089}" srcOrd="0" destOrd="1" presId="urn:microsoft.com/office/officeart/2005/8/layout/hList1"/>
    <dgm:cxn modelId="{6E3FE068-9775-49D9-B1EB-4A33932CDB70}" type="presOf" srcId="{0814C5F0-9821-403F-8D69-27161441D0FC}" destId="{70ECC63C-BB2F-4460-9AB9-B03533F828E3}" srcOrd="0" destOrd="0" presId="urn:microsoft.com/office/officeart/2005/8/layout/hList1"/>
    <dgm:cxn modelId="{1ACC604C-16D7-46D3-96B6-1BF2A58FA78E}" srcId="{E523DD64-AB16-4434-8C6C-63B100AD8622}" destId="{800B82AE-FE5E-45A3-9842-8FCD742E8ACF}" srcOrd="0" destOrd="0" parTransId="{254D225E-D992-4641-A00B-9443EC72E75E}" sibTransId="{0ACE353A-9CB8-48A6-B72E-2FE15C1B8C45}"/>
    <dgm:cxn modelId="{F669DE6E-E884-4BD3-9846-C3B730967431}" type="presOf" srcId="{E523DD64-AB16-4434-8C6C-63B100AD8622}" destId="{F382C64E-B7BF-417A-98A9-D7AF85105BA1}" srcOrd="0" destOrd="0" presId="urn:microsoft.com/office/officeart/2005/8/layout/hList1"/>
    <dgm:cxn modelId="{9425544F-CD6C-4043-83E1-DCDB23328D48}" srcId="{0814C5F0-9821-403F-8D69-27161441D0FC}" destId="{BAA5A48F-B375-418F-8FB2-FA7983B46618}" srcOrd="2" destOrd="0" parTransId="{0CA5345F-A72B-4A27-A938-93A2B2989378}" sibTransId="{FA4E3840-5D9B-4E89-87A9-977ABE29280D}"/>
    <dgm:cxn modelId="{04C63F55-0FAD-48E6-A262-BA721FAFB298}" type="presOf" srcId="{17636B08-BA29-45B5-983E-2FEB426F654F}" destId="{7DEF81B7-7B1F-432A-95D0-EB9FB294D1B8}" srcOrd="0" destOrd="0" presId="urn:microsoft.com/office/officeart/2005/8/layout/hList1"/>
    <dgm:cxn modelId="{AA488F84-EA92-4C9D-9EE0-459F4FEA4F34}" type="presOf" srcId="{07232872-4507-4A00-B0FF-703D7B1BD5ED}" destId="{7DEF81B7-7B1F-432A-95D0-EB9FB294D1B8}" srcOrd="0" destOrd="4" presId="urn:microsoft.com/office/officeart/2005/8/layout/hList1"/>
    <dgm:cxn modelId="{8F85D785-74BF-4E71-BF23-408A4EC6FDDA}" srcId="{800B82AE-FE5E-45A3-9842-8FCD742E8ACF}" destId="{447EECC4-3FD8-4E7E-8822-475250EB35B4}" srcOrd="2" destOrd="0" parTransId="{4425527D-0A44-4B2A-A44D-B7D60BA942C5}" sibTransId="{4836C47B-BC6E-41BD-B2A8-87C7AD7F01E0}"/>
    <dgm:cxn modelId="{758943A1-A3BA-449F-8051-A14BA2FAD2CB}" srcId="{E523DD64-AB16-4434-8C6C-63B100AD8622}" destId="{0814C5F0-9821-403F-8D69-27161441D0FC}" srcOrd="1" destOrd="0" parTransId="{C26D88FA-3E84-4208-A95A-A3BA54C7A16C}" sibTransId="{CC02D201-680E-4205-BEFA-758ADAFFC78C}"/>
    <dgm:cxn modelId="{506B8DB1-82C0-4E91-A8A2-C408ADECE3BB}" srcId="{0814C5F0-9821-403F-8D69-27161441D0FC}" destId="{17636B08-BA29-45B5-983E-2FEB426F654F}" srcOrd="0" destOrd="0" parTransId="{8E83074B-E922-4C0B-B052-29BB1206AC9D}" sibTransId="{9A50A0C5-9832-4716-81D2-88E94588C4D2}"/>
    <dgm:cxn modelId="{759705BC-BF6C-4418-8985-4ED51C459DD6}" type="presOf" srcId="{43FB6299-B685-4F26-8C58-B151446F88A5}" destId="{7DEF81B7-7B1F-432A-95D0-EB9FB294D1B8}" srcOrd="0" destOrd="1" presId="urn:microsoft.com/office/officeart/2005/8/layout/hList1"/>
    <dgm:cxn modelId="{078755BC-47AD-4ED9-835A-892B304F8EB5}" srcId="{800B82AE-FE5E-45A3-9842-8FCD742E8ACF}" destId="{9EF74FB6-53B1-4ACE-9B92-3AEB68ECE854}" srcOrd="0" destOrd="0" parTransId="{BE1B52FA-E11D-4D00-81ED-CE2B989C5689}" sibTransId="{8A9A65C7-11A4-41A1-BE54-D31E2E8DFACB}"/>
    <dgm:cxn modelId="{239E45CF-9F58-46D2-99AF-7A4CBA84D548}" srcId="{0814C5F0-9821-403F-8D69-27161441D0FC}" destId="{43FB6299-B685-4F26-8C58-B151446F88A5}" srcOrd="1" destOrd="0" parTransId="{121E9758-DD7D-4FEB-B260-9A68E27C628C}" sibTransId="{5F3876D5-FC89-4DD9-8B7B-976E2B94CD54}"/>
    <dgm:cxn modelId="{F6CC10D5-7362-4AAD-8581-442923527BE4}" srcId="{0814C5F0-9821-403F-8D69-27161441D0FC}" destId="{C11B7BF4-0C80-474E-A3DF-A0CC969BF58B}" srcOrd="3" destOrd="0" parTransId="{5D3D4C41-E0A9-4DC0-BDF5-9A8A4491AC6B}" sibTransId="{E4312FA7-54F4-4792-8734-C32698A29C91}"/>
    <dgm:cxn modelId="{5693A1F3-3A64-44E7-8B10-3D28606A535F}" type="presOf" srcId="{9EF74FB6-53B1-4ACE-9B92-3AEB68ECE854}" destId="{CEAF6B90-0D08-4139-8A68-D903CFB5F089}" srcOrd="0" destOrd="0" presId="urn:microsoft.com/office/officeart/2005/8/layout/hList1"/>
    <dgm:cxn modelId="{A21753F5-FCF8-4216-B5AB-62F4BD41DD9D}" type="presOf" srcId="{C11B7BF4-0C80-474E-A3DF-A0CC969BF58B}" destId="{7DEF81B7-7B1F-432A-95D0-EB9FB294D1B8}" srcOrd="0" destOrd="3" presId="urn:microsoft.com/office/officeart/2005/8/layout/hList1"/>
    <dgm:cxn modelId="{EA97CE34-3B04-4B8C-9DD7-333C2FA07EB1}" type="presParOf" srcId="{F382C64E-B7BF-417A-98A9-D7AF85105BA1}" destId="{05196067-32F7-437E-8B1C-098781804F09}" srcOrd="0" destOrd="0" presId="urn:microsoft.com/office/officeart/2005/8/layout/hList1"/>
    <dgm:cxn modelId="{1B7F0200-DA59-4852-9D46-E8677023CD53}" type="presParOf" srcId="{05196067-32F7-437E-8B1C-098781804F09}" destId="{928BB729-5FAF-4FDC-8763-0EC7070DA586}" srcOrd="0" destOrd="0" presId="urn:microsoft.com/office/officeart/2005/8/layout/hList1"/>
    <dgm:cxn modelId="{C119A246-340E-44BC-B836-98EE005B5221}" type="presParOf" srcId="{05196067-32F7-437E-8B1C-098781804F09}" destId="{CEAF6B90-0D08-4139-8A68-D903CFB5F089}" srcOrd="1" destOrd="0" presId="urn:microsoft.com/office/officeart/2005/8/layout/hList1"/>
    <dgm:cxn modelId="{D31AF472-9DAD-4786-B580-94F945A9DECB}" type="presParOf" srcId="{F382C64E-B7BF-417A-98A9-D7AF85105BA1}" destId="{330BCF7B-2053-4B53-BBE0-059BE43E539C}" srcOrd="1" destOrd="0" presId="urn:microsoft.com/office/officeart/2005/8/layout/hList1"/>
    <dgm:cxn modelId="{4CDCAEFF-9F64-484A-90FE-BB7541109DB8}" type="presParOf" srcId="{F382C64E-B7BF-417A-98A9-D7AF85105BA1}" destId="{27E48CCB-9087-4359-A621-691E2EA860B9}" srcOrd="2" destOrd="0" presId="urn:microsoft.com/office/officeart/2005/8/layout/hList1"/>
    <dgm:cxn modelId="{9D525760-D708-48E7-8D83-48E36D686802}" type="presParOf" srcId="{27E48CCB-9087-4359-A621-691E2EA860B9}" destId="{70ECC63C-BB2F-4460-9AB9-B03533F828E3}" srcOrd="0" destOrd="0" presId="urn:microsoft.com/office/officeart/2005/8/layout/hList1"/>
    <dgm:cxn modelId="{B15095D6-A327-4E37-B4D6-C5A8A9751A30}" type="presParOf" srcId="{27E48CCB-9087-4359-A621-691E2EA860B9}" destId="{7DEF81B7-7B1F-432A-95D0-EB9FB294D1B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D9B447D-F1E8-41F3-A54F-4A25D3615A4F}" type="doc">
      <dgm:prSet loTypeId="urn:microsoft.com/office/officeart/2005/8/layout/orgChart1" loCatId="hierarchy" qsTypeId="urn:microsoft.com/office/officeart/2005/8/quickstyle/simple1" qsCatId="simple" csTypeId="urn:microsoft.com/office/officeart/2005/8/colors/colorful4" csCatId="colorful" phldr="1"/>
      <dgm:spPr/>
      <dgm:t>
        <a:bodyPr/>
        <a:lstStyle/>
        <a:p>
          <a:endParaRPr lang="pt-PT"/>
        </a:p>
      </dgm:t>
    </dgm:pt>
    <dgm:pt modelId="{35AEFCA7-E8E3-4361-A5F1-A83FE7922FE1}">
      <dgm:prSet phldrT="[Text]" custT="1"/>
      <dgm:spPr>
        <a:xfrm>
          <a:off x="2875855" y="1038845"/>
          <a:ext cx="2376289" cy="1188144"/>
        </a:xfrm>
        <a:solidFill>
          <a:srgbClr val="0E715F">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AU" sz="1600" dirty="0">
              <a:solidFill>
                <a:sysClr val="window" lastClr="FFFFFF"/>
              </a:solidFill>
              <a:latin typeface="Segoe UI" panose="020B0502040204020203" pitchFamily="34" charset="0"/>
              <a:ea typeface="+mn-ea"/>
              <a:cs typeface="Segoe UI" panose="020B0502040204020203" pitchFamily="34" charset="0"/>
            </a:rPr>
            <a:t>Parameter A = ?</a:t>
          </a:r>
          <a:br>
            <a:rPr lang="en-AU" sz="1600" dirty="0">
              <a:solidFill>
                <a:sysClr val="window" lastClr="FFFFFF"/>
              </a:solidFill>
              <a:latin typeface="Segoe UI" panose="020B0502040204020203" pitchFamily="34" charset="0"/>
              <a:ea typeface="+mn-ea"/>
              <a:cs typeface="Segoe UI" panose="020B0502040204020203" pitchFamily="34" charset="0"/>
            </a:rPr>
          </a:br>
          <a:r>
            <a:rPr lang="en-AU" sz="1600" dirty="0">
              <a:solidFill>
                <a:sysClr val="window" lastClr="FFFFFF"/>
              </a:solidFill>
              <a:latin typeface="Segoe UI" panose="020B0502040204020203" pitchFamily="34" charset="0"/>
              <a:ea typeface="+mn-ea"/>
              <a:cs typeface="Segoe UI" panose="020B0502040204020203" pitchFamily="34" charset="0"/>
            </a:rPr>
            <a:t>Parameter B = ?</a:t>
          </a:r>
          <a:br>
            <a:rPr lang="en-AU" sz="1600" dirty="0">
              <a:solidFill>
                <a:sysClr val="window" lastClr="FFFFFF"/>
              </a:solidFill>
              <a:latin typeface="Segoe UI" panose="020B0502040204020203" pitchFamily="34" charset="0"/>
              <a:ea typeface="+mn-ea"/>
              <a:cs typeface="Segoe UI" panose="020B0502040204020203" pitchFamily="34" charset="0"/>
            </a:rPr>
          </a:br>
          <a:r>
            <a:rPr lang="en-AU" sz="1600" dirty="0">
              <a:solidFill>
                <a:sysClr val="window" lastClr="FFFFFF"/>
              </a:solidFill>
              <a:latin typeface="Segoe UI" panose="020B0502040204020203" pitchFamily="34" charset="0"/>
              <a:ea typeface="+mn-ea"/>
              <a:cs typeface="Segoe UI" panose="020B0502040204020203" pitchFamily="34" charset="0"/>
            </a:rPr>
            <a:t>User = ?</a:t>
          </a:r>
          <a:endParaRPr lang="pt-PT" sz="1600" dirty="0">
            <a:solidFill>
              <a:sysClr val="window" lastClr="FFFFFF"/>
            </a:solidFill>
            <a:latin typeface="Segoe UI" panose="020B0502040204020203" pitchFamily="34" charset="0"/>
            <a:ea typeface="+mn-ea"/>
            <a:cs typeface="Segoe UI" panose="020B0502040204020203" pitchFamily="34" charset="0"/>
          </a:endParaRPr>
        </a:p>
      </dgm:t>
    </dgm:pt>
    <dgm:pt modelId="{317E66B7-FBB8-42D1-88CB-48F75EB30F30}" type="parTrans" cxnId="{60596682-1BA5-4030-A49B-01AFDA02185C}">
      <dgm:prSet/>
      <dgm:spPr/>
      <dgm:t>
        <a:bodyPr/>
        <a:lstStyle/>
        <a:p>
          <a:endParaRPr lang="pt-PT"/>
        </a:p>
      </dgm:t>
    </dgm:pt>
    <dgm:pt modelId="{D52EF789-2101-44FA-8855-3582CBE1FAF6}" type="sibTrans" cxnId="{60596682-1BA5-4030-A49B-01AFDA02185C}">
      <dgm:prSet/>
      <dgm:spPr/>
      <dgm:t>
        <a:bodyPr/>
        <a:lstStyle/>
        <a:p>
          <a:endParaRPr lang="pt-PT"/>
        </a:p>
      </dgm:t>
    </dgm:pt>
    <dgm:pt modelId="{FD6F40A2-AD4C-4424-86A7-23B3305FBF34}">
      <dgm:prSet phldrT="[Text]" custT="1"/>
      <dgm:spPr>
        <a:xfrm>
          <a:off x="545" y="2726010"/>
          <a:ext cx="2376289" cy="1188144"/>
        </a:xfrm>
        <a:solidFill>
          <a:srgbClr val="0C6126">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AU" sz="1600" dirty="0">
              <a:solidFill>
                <a:sysClr val="window" lastClr="FFFFFF"/>
              </a:solidFill>
              <a:latin typeface="Segoe UI" panose="020B0502040204020203" pitchFamily="34" charset="0"/>
              <a:ea typeface="+mn-ea"/>
              <a:cs typeface="Segoe UI" panose="020B0502040204020203" pitchFamily="34" charset="0"/>
            </a:rPr>
            <a:t>Parameter A = 12</a:t>
          </a:r>
          <a:br>
            <a:rPr lang="en-AU" sz="1600" dirty="0">
              <a:solidFill>
                <a:sysClr val="window" lastClr="FFFFFF"/>
              </a:solidFill>
              <a:latin typeface="Segoe UI" panose="020B0502040204020203" pitchFamily="34" charset="0"/>
              <a:ea typeface="+mn-ea"/>
              <a:cs typeface="Segoe UI" panose="020B0502040204020203" pitchFamily="34" charset="0"/>
            </a:rPr>
          </a:br>
          <a:r>
            <a:rPr lang="en-AU" sz="1600" dirty="0">
              <a:solidFill>
                <a:sysClr val="window" lastClr="FFFFFF"/>
              </a:solidFill>
              <a:latin typeface="Segoe UI" panose="020B0502040204020203" pitchFamily="34" charset="0"/>
              <a:ea typeface="+mn-ea"/>
              <a:cs typeface="Segoe UI" panose="020B0502040204020203" pitchFamily="34" charset="0"/>
            </a:rPr>
            <a:t>Parameter B = ‘xy’</a:t>
          </a:r>
          <a:br>
            <a:rPr lang="en-AU" sz="1600" dirty="0">
              <a:solidFill>
                <a:sysClr val="window" lastClr="FFFFFF"/>
              </a:solidFill>
              <a:latin typeface="Segoe UI" panose="020B0502040204020203" pitchFamily="34" charset="0"/>
              <a:ea typeface="+mn-ea"/>
              <a:cs typeface="Segoe UI" panose="020B0502040204020203" pitchFamily="34" charset="0"/>
            </a:rPr>
          </a:br>
          <a:r>
            <a:rPr lang="en-AU" sz="1600" dirty="0">
              <a:solidFill>
                <a:sysClr val="window" lastClr="FFFFFF"/>
              </a:solidFill>
              <a:latin typeface="Segoe UI" panose="020B0502040204020203" pitchFamily="34" charset="0"/>
              <a:ea typeface="+mn-ea"/>
              <a:cs typeface="Segoe UI" panose="020B0502040204020203" pitchFamily="34" charset="0"/>
            </a:rPr>
            <a:t>User = Jorge</a:t>
          </a:r>
          <a:endParaRPr lang="pt-PT" sz="1600" dirty="0">
            <a:solidFill>
              <a:sysClr val="window" lastClr="FFFFFF"/>
            </a:solidFill>
            <a:latin typeface="Segoe UI" panose="020B0502040204020203" pitchFamily="34" charset="0"/>
            <a:ea typeface="+mn-ea"/>
            <a:cs typeface="Segoe UI" panose="020B0502040204020203" pitchFamily="34" charset="0"/>
          </a:endParaRPr>
        </a:p>
      </dgm:t>
    </dgm:pt>
    <dgm:pt modelId="{40994B2B-E312-454C-A7A9-91DB8CD3C737}" type="parTrans" cxnId="{969CF005-3E04-4789-BCEA-1CA6B073357B}">
      <dgm:prSet/>
      <dgm:spPr>
        <a:xfrm>
          <a:off x="1188690" y="2226989"/>
          <a:ext cx="2875309" cy="499020"/>
        </a:xfrm>
        <a:noFill/>
        <a:ln w="25400" cap="flat" cmpd="sng" algn="ctr">
          <a:solidFill>
            <a:srgbClr val="0C6126">
              <a:hueOff val="0"/>
              <a:satOff val="0"/>
              <a:lumOff val="0"/>
              <a:alphaOff val="0"/>
            </a:srgbClr>
          </a:solidFill>
          <a:prstDash val="solid"/>
        </a:ln>
        <a:effectLst/>
      </dgm:spPr>
      <dgm:t>
        <a:bodyPr/>
        <a:lstStyle/>
        <a:p>
          <a:endParaRPr lang="pt-PT"/>
        </a:p>
      </dgm:t>
    </dgm:pt>
    <dgm:pt modelId="{385BDEF7-42E9-4207-A77D-8E15A7270402}" type="sibTrans" cxnId="{969CF005-3E04-4789-BCEA-1CA6B073357B}">
      <dgm:prSet/>
      <dgm:spPr/>
      <dgm:t>
        <a:bodyPr/>
        <a:lstStyle/>
        <a:p>
          <a:endParaRPr lang="pt-PT"/>
        </a:p>
      </dgm:t>
    </dgm:pt>
    <dgm:pt modelId="{1D2661D7-5CD9-460E-B4C8-3EA3CBD593FA}">
      <dgm:prSet phldrT="[Text]" custT="1"/>
      <dgm:spPr>
        <a:xfrm>
          <a:off x="2875855" y="2726010"/>
          <a:ext cx="2376289" cy="1188144"/>
        </a:xfrm>
        <a:solidFill>
          <a:srgbClr val="0C6126">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AU" sz="1600" dirty="0">
              <a:solidFill>
                <a:sysClr val="window" lastClr="FFFFFF"/>
              </a:solidFill>
              <a:latin typeface="Segoe UI" panose="020B0502040204020203" pitchFamily="34" charset="0"/>
              <a:ea typeface="+mn-ea"/>
              <a:cs typeface="Segoe UI" panose="020B0502040204020203" pitchFamily="34" charset="0"/>
            </a:rPr>
            <a:t>Parameter A = 100</a:t>
          </a:r>
          <a:br>
            <a:rPr lang="en-AU" sz="1600" dirty="0">
              <a:solidFill>
                <a:sysClr val="window" lastClr="FFFFFF"/>
              </a:solidFill>
              <a:latin typeface="Segoe UI" panose="020B0502040204020203" pitchFamily="34" charset="0"/>
              <a:ea typeface="+mn-ea"/>
              <a:cs typeface="Segoe UI" panose="020B0502040204020203" pitchFamily="34" charset="0"/>
            </a:rPr>
          </a:br>
          <a:r>
            <a:rPr lang="en-AU" sz="1600" dirty="0">
              <a:solidFill>
                <a:sysClr val="window" lastClr="FFFFFF"/>
              </a:solidFill>
              <a:latin typeface="Segoe UI" panose="020B0502040204020203" pitchFamily="34" charset="0"/>
              <a:ea typeface="+mn-ea"/>
              <a:cs typeface="Segoe UI" panose="020B0502040204020203" pitchFamily="34" charset="0"/>
            </a:rPr>
            <a:t>Parameter B = ‘ftr’</a:t>
          </a:r>
          <a:br>
            <a:rPr lang="en-AU" sz="1600" dirty="0">
              <a:solidFill>
                <a:sysClr val="window" lastClr="FFFFFF"/>
              </a:solidFill>
              <a:latin typeface="Segoe UI" panose="020B0502040204020203" pitchFamily="34" charset="0"/>
              <a:ea typeface="+mn-ea"/>
              <a:cs typeface="Segoe UI" panose="020B0502040204020203" pitchFamily="34" charset="0"/>
            </a:rPr>
          </a:br>
          <a:r>
            <a:rPr lang="en-AU" sz="1600" dirty="0">
              <a:solidFill>
                <a:sysClr val="window" lastClr="FFFFFF"/>
              </a:solidFill>
              <a:latin typeface="Segoe UI" panose="020B0502040204020203" pitchFamily="34" charset="0"/>
              <a:ea typeface="+mn-ea"/>
              <a:cs typeface="Segoe UI" panose="020B0502040204020203" pitchFamily="34" charset="0"/>
            </a:rPr>
            <a:t>User = Nabil</a:t>
          </a:r>
          <a:endParaRPr lang="pt-PT" sz="1600" dirty="0">
            <a:solidFill>
              <a:sysClr val="window" lastClr="FFFFFF"/>
            </a:solidFill>
            <a:latin typeface="Segoe UI" panose="020B0502040204020203" pitchFamily="34" charset="0"/>
            <a:ea typeface="+mn-ea"/>
            <a:cs typeface="Segoe UI" panose="020B0502040204020203" pitchFamily="34" charset="0"/>
          </a:endParaRPr>
        </a:p>
      </dgm:t>
    </dgm:pt>
    <dgm:pt modelId="{B13187C6-5C6D-4A38-9309-B0A2B17799C0}" type="parTrans" cxnId="{F5689346-0DCC-4975-8577-E9F1FB5371EB}">
      <dgm:prSet/>
      <dgm:spPr>
        <a:xfrm>
          <a:off x="4018280" y="2226989"/>
          <a:ext cx="91440" cy="499020"/>
        </a:xfrm>
        <a:noFill/>
        <a:ln w="25400" cap="flat" cmpd="sng" algn="ctr">
          <a:solidFill>
            <a:srgbClr val="0C6126">
              <a:hueOff val="0"/>
              <a:satOff val="0"/>
              <a:lumOff val="0"/>
              <a:alphaOff val="0"/>
            </a:srgbClr>
          </a:solidFill>
          <a:prstDash val="solid"/>
        </a:ln>
        <a:effectLst/>
      </dgm:spPr>
      <dgm:t>
        <a:bodyPr/>
        <a:lstStyle/>
        <a:p>
          <a:endParaRPr lang="pt-PT"/>
        </a:p>
      </dgm:t>
    </dgm:pt>
    <dgm:pt modelId="{2B8DF214-514D-4157-9709-59EDAB7A0BAB}" type="sibTrans" cxnId="{F5689346-0DCC-4975-8577-E9F1FB5371EB}">
      <dgm:prSet/>
      <dgm:spPr/>
      <dgm:t>
        <a:bodyPr/>
        <a:lstStyle/>
        <a:p>
          <a:endParaRPr lang="pt-PT"/>
        </a:p>
      </dgm:t>
    </dgm:pt>
    <dgm:pt modelId="{B875AD68-D393-4724-8542-A3BF1EC3C924}">
      <dgm:prSet phldrT="[Text]" custT="1"/>
      <dgm:spPr>
        <a:xfrm>
          <a:off x="5751165" y="2726010"/>
          <a:ext cx="2376289" cy="1188144"/>
        </a:xfrm>
        <a:solidFill>
          <a:srgbClr val="0C6126">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AU" sz="1600" dirty="0">
              <a:solidFill>
                <a:sysClr val="window" lastClr="FFFFFF"/>
              </a:solidFill>
              <a:latin typeface="Segoe UI" panose="020B0502040204020203" pitchFamily="34" charset="0"/>
              <a:ea typeface="+mn-ea"/>
              <a:cs typeface="Segoe UI" panose="020B0502040204020203" pitchFamily="34" charset="0"/>
            </a:rPr>
            <a:t>Parameter A = 11</a:t>
          </a:r>
          <a:br>
            <a:rPr lang="en-AU" sz="1600" dirty="0">
              <a:solidFill>
                <a:sysClr val="window" lastClr="FFFFFF"/>
              </a:solidFill>
              <a:latin typeface="Segoe UI" panose="020B0502040204020203" pitchFamily="34" charset="0"/>
              <a:ea typeface="+mn-ea"/>
              <a:cs typeface="Segoe UI" panose="020B0502040204020203" pitchFamily="34" charset="0"/>
            </a:rPr>
          </a:br>
          <a:r>
            <a:rPr lang="en-AU" sz="1600" dirty="0">
              <a:solidFill>
                <a:sysClr val="window" lastClr="FFFFFF"/>
              </a:solidFill>
              <a:latin typeface="Segoe UI" panose="020B0502040204020203" pitchFamily="34" charset="0"/>
              <a:ea typeface="+mn-ea"/>
              <a:cs typeface="Segoe UI" panose="020B0502040204020203" pitchFamily="34" charset="0"/>
            </a:rPr>
            <a:t>Parameter B = ‘sd’</a:t>
          </a:r>
          <a:br>
            <a:rPr lang="en-AU" sz="1600" dirty="0">
              <a:solidFill>
                <a:sysClr val="window" lastClr="FFFFFF"/>
              </a:solidFill>
              <a:latin typeface="Segoe UI" panose="020B0502040204020203" pitchFamily="34" charset="0"/>
              <a:ea typeface="+mn-ea"/>
              <a:cs typeface="Segoe UI" panose="020B0502040204020203" pitchFamily="34" charset="0"/>
            </a:rPr>
          </a:br>
          <a:r>
            <a:rPr lang="en-AU" sz="1600" dirty="0">
              <a:solidFill>
                <a:sysClr val="window" lastClr="FFFFFF"/>
              </a:solidFill>
              <a:latin typeface="Segoe UI" panose="020B0502040204020203" pitchFamily="34" charset="0"/>
              <a:ea typeface="+mn-ea"/>
              <a:cs typeface="Segoe UI" panose="020B0502040204020203" pitchFamily="34" charset="0"/>
            </a:rPr>
            <a:t>User = Walter</a:t>
          </a:r>
          <a:endParaRPr lang="pt-PT" sz="1600" dirty="0">
            <a:solidFill>
              <a:sysClr val="window" lastClr="FFFFFF"/>
            </a:solidFill>
            <a:latin typeface="Segoe UI" panose="020B0502040204020203" pitchFamily="34" charset="0"/>
            <a:ea typeface="+mn-ea"/>
            <a:cs typeface="Segoe UI" panose="020B0502040204020203" pitchFamily="34" charset="0"/>
          </a:endParaRPr>
        </a:p>
      </dgm:t>
    </dgm:pt>
    <dgm:pt modelId="{BC7DB2EE-4266-4406-842A-922AB0175793}" type="parTrans" cxnId="{06045EB8-B4E3-4262-8BC3-3A32656907B6}">
      <dgm:prSet/>
      <dgm:spPr>
        <a:xfrm>
          <a:off x="4064000" y="2226989"/>
          <a:ext cx="2875309" cy="499020"/>
        </a:xfrm>
        <a:noFill/>
        <a:ln w="25400" cap="flat" cmpd="sng" algn="ctr">
          <a:solidFill>
            <a:srgbClr val="0C6126">
              <a:hueOff val="0"/>
              <a:satOff val="0"/>
              <a:lumOff val="0"/>
              <a:alphaOff val="0"/>
            </a:srgbClr>
          </a:solidFill>
          <a:prstDash val="solid"/>
        </a:ln>
        <a:effectLst/>
      </dgm:spPr>
      <dgm:t>
        <a:bodyPr/>
        <a:lstStyle/>
        <a:p>
          <a:endParaRPr lang="pt-PT"/>
        </a:p>
      </dgm:t>
    </dgm:pt>
    <dgm:pt modelId="{A24AC74F-9A2B-4B33-B028-DB4B7CF03AE3}" type="sibTrans" cxnId="{06045EB8-B4E3-4262-8BC3-3A32656907B6}">
      <dgm:prSet/>
      <dgm:spPr/>
      <dgm:t>
        <a:bodyPr/>
        <a:lstStyle/>
        <a:p>
          <a:endParaRPr lang="pt-PT"/>
        </a:p>
      </dgm:t>
    </dgm:pt>
    <dgm:pt modelId="{0F880BB6-86DD-46EC-B922-BD1F339A4D23}" type="pres">
      <dgm:prSet presAssocID="{4D9B447D-F1E8-41F3-A54F-4A25D3615A4F}" presName="hierChild1" presStyleCnt="0">
        <dgm:presLayoutVars>
          <dgm:orgChart val="1"/>
          <dgm:chPref val="1"/>
          <dgm:dir/>
          <dgm:animOne val="branch"/>
          <dgm:animLvl val="lvl"/>
          <dgm:resizeHandles/>
        </dgm:presLayoutVars>
      </dgm:prSet>
      <dgm:spPr/>
    </dgm:pt>
    <dgm:pt modelId="{721CCBA3-8F50-42EF-8AD3-9A150604F3F7}" type="pres">
      <dgm:prSet presAssocID="{35AEFCA7-E8E3-4361-A5F1-A83FE7922FE1}" presName="hierRoot1" presStyleCnt="0">
        <dgm:presLayoutVars>
          <dgm:hierBranch val="init"/>
        </dgm:presLayoutVars>
      </dgm:prSet>
      <dgm:spPr/>
    </dgm:pt>
    <dgm:pt modelId="{25BAF2DB-F994-4ED0-9F3D-B4BF78558E68}" type="pres">
      <dgm:prSet presAssocID="{35AEFCA7-E8E3-4361-A5F1-A83FE7922FE1}" presName="rootComposite1" presStyleCnt="0"/>
      <dgm:spPr/>
    </dgm:pt>
    <dgm:pt modelId="{24D229AC-5C13-45F1-A5D1-6AEA78085079}" type="pres">
      <dgm:prSet presAssocID="{35AEFCA7-E8E3-4361-A5F1-A83FE7922FE1}" presName="rootText1" presStyleLbl="node0" presStyleIdx="0" presStyleCnt="1">
        <dgm:presLayoutVars>
          <dgm:chPref val="3"/>
        </dgm:presLayoutVars>
      </dgm:prSet>
      <dgm:spPr/>
    </dgm:pt>
    <dgm:pt modelId="{C7553A6A-D32B-48E7-B854-20605397C6E0}" type="pres">
      <dgm:prSet presAssocID="{35AEFCA7-E8E3-4361-A5F1-A83FE7922FE1}" presName="rootConnector1" presStyleLbl="node1" presStyleIdx="0" presStyleCnt="0"/>
      <dgm:spPr/>
    </dgm:pt>
    <dgm:pt modelId="{83A4E19F-6669-487D-AC60-954B77610BD3}" type="pres">
      <dgm:prSet presAssocID="{35AEFCA7-E8E3-4361-A5F1-A83FE7922FE1}" presName="hierChild2" presStyleCnt="0"/>
      <dgm:spPr/>
    </dgm:pt>
    <dgm:pt modelId="{FA7E2455-E11D-41BF-A377-31974C3C9CFF}" type="pres">
      <dgm:prSet presAssocID="{40994B2B-E312-454C-A7A9-91DB8CD3C737}" presName="Name37" presStyleLbl="parChTrans1D2" presStyleIdx="0" presStyleCnt="3"/>
      <dgm:spPr/>
    </dgm:pt>
    <dgm:pt modelId="{F24E37AD-28D4-4362-A0CC-1DF982197EE7}" type="pres">
      <dgm:prSet presAssocID="{FD6F40A2-AD4C-4424-86A7-23B3305FBF34}" presName="hierRoot2" presStyleCnt="0">
        <dgm:presLayoutVars>
          <dgm:hierBranch val="init"/>
        </dgm:presLayoutVars>
      </dgm:prSet>
      <dgm:spPr/>
    </dgm:pt>
    <dgm:pt modelId="{F0AB9A95-555C-4815-9E19-A12BCBFA9E76}" type="pres">
      <dgm:prSet presAssocID="{FD6F40A2-AD4C-4424-86A7-23B3305FBF34}" presName="rootComposite" presStyleCnt="0"/>
      <dgm:spPr/>
    </dgm:pt>
    <dgm:pt modelId="{B9F78752-7D17-4C5F-80DC-021D7028CDDA}" type="pres">
      <dgm:prSet presAssocID="{FD6F40A2-AD4C-4424-86A7-23B3305FBF34}" presName="rootText" presStyleLbl="node2" presStyleIdx="0" presStyleCnt="3">
        <dgm:presLayoutVars>
          <dgm:chPref val="3"/>
        </dgm:presLayoutVars>
      </dgm:prSet>
      <dgm:spPr/>
    </dgm:pt>
    <dgm:pt modelId="{11EBE3AD-64DA-43A3-878D-B4454A48861D}" type="pres">
      <dgm:prSet presAssocID="{FD6F40A2-AD4C-4424-86A7-23B3305FBF34}" presName="rootConnector" presStyleLbl="node2" presStyleIdx="0" presStyleCnt="3"/>
      <dgm:spPr/>
    </dgm:pt>
    <dgm:pt modelId="{B3059B29-8E1E-43E7-892A-CFF926FE3056}" type="pres">
      <dgm:prSet presAssocID="{FD6F40A2-AD4C-4424-86A7-23B3305FBF34}" presName="hierChild4" presStyleCnt="0"/>
      <dgm:spPr/>
    </dgm:pt>
    <dgm:pt modelId="{9707A965-EDD7-4CEE-BD45-F1A3E9B54C53}" type="pres">
      <dgm:prSet presAssocID="{FD6F40A2-AD4C-4424-86A7-23B3305FBF34}" presName="hierChild5" presStyleCnt="0"/>
      <dgm:spPr/>
    </dgm:pt>
    <dgm:pt modelId="{7A7AE8A4-D57B-4FC0-BB20-18486A0B1EF2}" type="pres">
      <dgm:prSet presAssocID="{B13187C6-5C6D-4A38-9309-B0A2B17799C0}" presName="Name37" presStyleLbl="parChTrans1D2" presStyleIdx="1" presStyleCnt="3"/>
      <dgm:spPr/>
    </dgm:pt>
    <dgm:pt modelId="{855803DC-6A54-420A-A770-7A796B140243}" type="pres">
      <dgm:prSet presAssocID="{1D2661D7-5CD9-460E-B4C8-3EA3CBD593FA}" presName="hierRoot2" presStyleCnt="0">
        <dgm:presLayoutVars>
          <dgm:hierBranch val="init"/>
        </dgm:presLayoutVars>
      </dgm:prSet>
      <dgm:spPr/>
    </dgm:pt>
    <dgm:pt modelId="{52E3AA60-6270-4D8C-84F8-17F710930986}" type="pres">
      <dgm:prSet presAssocID="{1D2661D7-5CD9-460E-B4C8-3EA3CBD593FA}" presName="rootComposite" presStyleCnt="0"/>
      <dgm:spPr/>
    </dgm:pt>
    <dgm:pt modelId="{D9C63EA9-4D2D-40C4-A131-5A603665E439}" type="pres">
      <dgm:prSet presAssocID="{1D2661D7-5CD9-460E-B4C8-3EA3CBD593FA}" presName="rootText" presStyleLbl="node2" presStyleIdx="1" presStyleCnt="3">
        <dgm:presLayoutVars>
          <dgm:chPref val="3"/>
        </dgm:presLayoutVars>
      </dgm:prSet>
      <dgm:spPr/>
    </dgm:pt>
    <dgm:pt modelId="{3771A272-3A56-481B-8FAF-590CF3CBF282}" type="pres">
      <dgm:prSet presAssocID="{1D2661D7-5CD9-460E-B4C8-3EA3CBD593FA}" presName="rootConnector" presStyleLbl="node2" presStyleIdx="1" presStyleCnt="3"/>
      <dgm:spPr/>
    </dgm:pt>
    <dgm:pt modelId="{39A28C8A-EB0F-4A54-B496-DC268045594B}" type="pres">
      <dgm:prSet presAssocID="{1D2661D7-5CD9-460E-B4C8-3EA3CBD593FA}" presName="hierChild4" presStyleCnt="0"/>
      <dgm:spPr/>
    </dgm:pt>
    <dgm:pt modelId="{D8CB5503-FFE4-4013-B684-40601DC2999B}" type="pres">
      <dgm:prSet presAssocID="{1D2661D7-5CD9-460E-B4C8-3EA3CBD593FA}" presName="hierChild5" presStyleCnt="0"/>
      <dgm:spPr/>
    </dgm:pt>
    <dgm:pt modelId="{7172C154-C68A-43EC-8D95-63277D421833}" type="pres">
      <dgm:prSet presAssocID="{BC7DB2EE-4266-4406-842A-922AB0175793}" presName="Name37" presStyleLbl="parChTrans1D2" presStyleIdx="2" presStyleCnt="3"/>
      <dgm:spPr/>
    </dgm:pt>
    <dgm:pt modelId="{03422BC2-6A5D-4E49-AFAA-056C389BF070}" type="pres">
      <dgm:prSet presAssocID="{B875AD68-D393-4724-8542-A3BF1EC3C924}" presName="hierRoot2" presStyleCnt="0">
        <dgm:presLayoutVars>
          <dgm:hierBranch val="init"/>
        </dgm:presLayoutVars>
      </dgm:prSet>
      <dgm:spPr/>
    </dgm:pt>
    <dgm:pt modelId="{0B816678-65A2-4386-BDC2-80F48BADC474}" type="pres">
      <dgm:prSet presAssocID="{B875AD68-D393-4724-8542-A3BF1EC3C924}" presName="rootComposite" presStyleCnt="0"/>
      <dgm:spPr/>
    </dgm:pt>
    <dgm:pt modelId="{CDFF83E9-5A77-42A5-84AE-924C54B5E10B}" type="pres">
      <dgm:prSet presAssocID="{B875AD68-D393-4724-8542-A3BF1EC3C924}" presName="rootText" presStyleLbl="node2" presStyleIdx="2" presStyleCnt="3">
        <dgm:presLayoutVars>
          <dgm:chPref val="3"/>
        </dgm:presLayoutVars>
      </dgm:prSet>
      <dgm:spPr/>
    </dgm:pt>
    <dgm:pt modelId="{C64991D6-85B3-46A6-B787-D645C84965BE}" type="pres">
      <dgm:prSet presAssocID="{B875AD68-D393-4724-8542-A3BF1EC3C924}" presName="rootConnector" presStyleLbl="node2" presStyleIdx="2" presStyleCnt="3"/>
      <dgm:spPr/>
    </dgm:pt>
    <dgm:pt modelId="{AC88EA00-1EB5-41AA-A05A-D69EA9E91FBA}" type="pres">
      <dgm:prSet presAssocID="{B875AD68-D393-4724-8542-A3BF1EC3C924}" presName="hierChild4" presStyleCnt="0"/>
      <dgm:spPr/>
    </dgm:pt>
    <dgm:pt modelId="{782F0D9C-4FA2-40A3-93EB-4EBF6EEAB4CE}" type="pres">
      <dgm:prSet presAssocID="{B875AD68-D393-4724-8542-A3BF1EC3C924}" presName="hierChild5" presStyleCnt="0"/>
      <dgm:spPr/>
    </dgm:pt>
    <dgm:pt modelId="{27A47A7B-9572-46FE-9401-95126CD7498A}" type="pres">
      <dgm:prSet presAssocID="{35AEFCA7-E8E3-4361-A5F1-A83FE7922FE1}" presName="hierChild3" presStyleCnt="0"/>
      <dgm:spPr/>
    </dgm:pt>
  </dgm:ptLst>
  <dgm:cxnLst>
    <dgm:cxn modelId="{969CF005-3E04-4789-BCEA-1CA6B073357B}" srcId="{35AEFCA7-E8E3-4361-A5F1-A83FE7922FE1}" destId="{FD6F40A2-AD4C-4424-86A7-23B3305FBF34}" srcOrd="0" destOrd="0" parTransId="{40994B2B-E312-454C-A7A9-91DB8CD3C737}" sibTransId="{385BDEF7-42E9-4207-A77D-8E15A7270402}"/>
    <dgm:cxn modelId="{66DE0F36-8E8D-40E0-81F6-F3C821E0D068}" type="presOf" srcId="{35AEFCA7-E8E3-4361-A5F1-A83FE7922FE1}" destId="{24D229AC-5C13-45F1-A5D1-6AEA78085079}" srcOrd="0" destOrd="0" presId="urn:microsoft.com/office/officeart/2005/8/layout/orgChart1"/>
    <dgm:cxn modelId="{489A245D-FCE4-4CDF-ADC3-0C3AB35537D6}" type="presOf" srcId="{FD6F40A2-AD4C-4424-86A7-23B3305FBF34}" destId="{11EBE3AD-64DA-43A3-878D-B4454A48861D}" srcOrd="1" destOrd="0" presId="urn:microsoft.com/office/officeart/2005/8/layout/orgChart1"/>
    <dgm:cxn modelId="{5AF69763-7AA2-4D38-A93D-840F3369970F}" type="presOf" srcId="{40994B2B-E312-454C-A7A9-91DB8CD3C737}" destId="{FA7E2455-E11D-41BF-A377-31974C3C9CFF}" srcOrd="0" destOrd="0" presId="urn:microsoft.com/office/officeart/2005/8/layout/orgChart1"/>
    <dgm:cxn modelId="{508B3746-5309-4FD7-AC71-A614D268E5BB}" type="presOf" srcId="{1D2661D7-5CD9-460E-B4C8-3EA3CBD593FA}" destId="{D9C63EA9-4D2D-40C4-A131-5A603665E439}" srcOrd="0" destOrd="0" presId="urn:microsoft.com/office/officeart/2005/8/layout/orgChart1"/>
    <dgm:cxn modelId="{F5689346-0DCC-4975-8577-E9F1FB5371EB}" srcId="{35AEFCA7-E8E3-4361-A5F1-A83FE7922FE1}" destId="{1D2661D7-5CD9-460E-B4C8-3EA3CBD593FA}" srcOrd="1" destOrd="0" parTransId="{B13187C6-5C6D-4A38-9309-B0A2B17799C0}" sibTransId="{2B8DF214-514D-4157-9709-59EDAB7A0BAB}"/>
    <dgm:cxn modelId="{D330654A-D9CA-47DA-BAE8-AB35A9933D2E}" type="presOf" srcId="{35AEFCA7-E8E3-4361-A5F1-A83FE7922FE1}" destId="{C7553A6A-D32B-48E7-B854-20605397C6E0}" srcOrd="1" destOrd="0" presId="urn:microsoft.com/office/officeart/2005/8/layout/orgChart1"/>
    <dgm:cxn modelId="{A0CFBF6B-63C0-41B9-A086-F5CD29CCA59A}" type="presOf" srcId="{FD6F40A2-AD4C-4424-86A7-23B3305FBF34}" destId="{B9F78752-7D17-4C5F-80DC-021D7028CDDA}" srcOrd="0" destOrd="0" presId="urn:microsoft.com/office/officeart/2005/8/layout/orgChart1"/>
    <dgm:cxn modelId="{D39E0654-3D9E-4327-8426-B3BC4A49CAB7}" type="presOf" srcId="{B13187C6-5C6D-4A38-9309-B0A2B17799C0}" destId="{7A7AE8A4-D57B-4FC0-BB20-18486A0B1EF2}" srcOrd="0" destOrd="0" presId="urn:microsoft.com/office/officeart/2005/8/layout/orgChart1"/>
    <dgm:cxn modelId="{60596682-1BA5-4030-A49B-01AFDA02185C}" srcId="{4D9B447D-F1E8-41F3-A54F-4A25D3615A4F}" destId="{35AEFCA7-E8E3-4361-A5F1-A83FE7922FE1}" srcOrd="0" destOrd="0" parTransId="{317E66B7-FBB8-42D1-88CB-48F75EB30F30}" sibTransId="{D52EF789-2101-44FA-8855-3582CBE1FAF6}"/>
    <dgm:cxn modelId="{A5905F84-68AF-4E2E-B564-17C49EDC4E97}" type="presOf" srcId="{4D9B447D-F1E8-41F3-A54F-4A25D3615A4F}" destId="{0F880BB6-86DD-46EC-B922-BD1F339A4D23}" srcOrd="0" destOrd="0" presId="urn:microsoft.com/office/officeart/2005/8/layout/orgChart1"/>
    <dgm:cxn modelId="{615DC2A8-1859-47FA-BC31-06C298C53A40}" type="presOf" srcId="{BC7DB2EE-4266-4406-842A-922AB0175793}" destId="{7172C154-C68A-43EC-8D95-63277D421833}" srcOrd="0" destOrd="0" presId="urn:microsoft.com/office/officeart/2005/8/layout/orgChart1"/>
    <dgm:cxn modelId="{06045EB8-B4E3-4262-8BC3-3A32656907B6}" srcId="{35AEFCA7-E8E3-4361-A5F1-A83FE7922FE1}" destId="{B875AD68-D393-4724-8542-A3BF1EC3C924}" srcOrd="2" destOrd="0" parTransId="{BC7DB2EE-4266-4406-842A-922AB0175793}" sibTransId="{A24AC74F-9A2B-4B33-B028-DB4B7CF03AE3}"/>
    <dgm:cxn modelId="{3BB3D9B8-C6FC-43A6-9007-6717CAFEB474}" type="presOf" srcId="{1D2661D7-5CD9-460E-B4C8-3EA3CBD593FA}" destId="{3771A272-3A56-481B-8FAF-590CF3CBF282}" srcOrd="1" destOrd="0" presId="urn:microsoft.com/office/officeart/2005/8/layout/orgChart1"/>
    <dgm:cxn modelId="{16FEFBBD-6421-4EE2-9A84-CBA74620C33F}" type="presOf" srcId="{B875AD68-D393-4724-8542-A3BF1EC3C924}" destId="{CDFF83E9-5A77-42A5-84AE-924C54B5E10B}" srcOrd="0" destOrd="0" presId="urn:microsoft.com/office/officeart/2005/8/layout/orgChart1"/>
    <dgm:cxn modelId="{C505ACFC-A31F-48D2-B352-B5A50F42964A}" type="presOf" srcId="{B875AD68-D393-4724-8542-A3BF1EC3C924}" destId="{C64991D6-85B3-46A6-B787-D645C84965BE}" srcOrd="1" destOrd="0" presId="urn:microsoft.com/office/officeart/2005/8/layout/orgChart1"/>
    <dgm:cxn modelId="{46A8BB3F-6387-42DE-8F06-B6A7D55B98BB}" type="presParOf" srcId="{0F880BB6-86DD-46EC-B922-BD1F339A4D23}" destId="{721CCBA3-8F50-42EF-8AD3-9A150604F3F7}" srcOrd="0" destOrd="0" presId="urn:microsoft.com/office/officeart/2005/8/layout/orgChart1"/>
    <dgm:cxn modelId="{ED04A22A-12B3-4893-9B36-1153836757D8}" type="presParOf" srcId="{721CCBA3-8F50-42EF-8AD3-9A150604F3F7}" destId="{25BAF2DB-F994-4ED0-9F3D-B4BF78558E68}" srcOrd="0" destOrd="0" presId="urn:microsoft.com/office/officeart/2005/8/layout/orgChart1"/>
    <dgm:cxn modelId="{B3C82D9F-C945-4A8E-BEFD-C6D28EE0F251}" type="presParOf" srcId="{25BAF2DB-F994-4ED0-9F3D-B4BF78558E68}" destId="{24D229AC-5C13-45F1-A5D1-6AEA78085079}" srcOrd="0" destOrd="0" presId="urn:microsoft.com/office/officeart/2005/8/layout/orgChart1"/>
    <dgm:cxn modelId="{B17548F8-E273-426B-9D94-0303C55BC128}" type="presParOf" srcId="{25BAF2DB-F994-4ED0-9F3D-B4BF78558E68}" destId="{C7553A6A-D32B-48E7-B854-20605397C6E0}" srcOrd="1" destOrd="0" presId="urn:microsoft.com/office/officeart/2005/8/layout/orgChart1"/>
    <dgm:cxn modelId="{70EB969B-D993-4EAE-A8C6-6D6DA218E646}" type="presParOf" srcId="{721CCBA3-8F50-42EF-8AD3-9A150604F3F7}" destId="{83A4E19F-6669-487D-AC60-954B77610BD3}" srcOrd="1" destOrd="0" presId="urn:microsoft.com/office/officeart/2005/8/layout/orgChart1"/>
    <dgm:cxn modelId="{DD4D5B94-CB69-425B-A68F-2D632F0D5D6A}" type="presParOf" srcId="{83A4E19F-6669-487D-AC60-954B77610BD3}" destId="{FA7E2455-E11D-41BF-A377-31974C3C9CFF}" srcOrd="0" destOrd="0" presId="urn:microsoft.com/office/officeart/2005/8/layout/orgChart1"/>
    <dgm:cxn modelId="{442DE3B6-89A9-4657-9E12-8E5472CA93CA}" type="presParOf" srcId="{83A4E19F-6669-487D-AC60-954B77610BD3}" destId="{F24E37AD-28D4-4362-A0CC-1DF982197EE7}" srcOrd="1" destOrd="0" presId="urn:microsoft.com/office/officeart/2005/8/layout/orgChart1"/>
    <dgm:cxn modelId="{13AD68E1-A22B-4CAB-8192-1DB84940F194}" type="presParOf" srcId="{F24E37AD-28D4-4362-A0CC-1DF982197EE7}" destId="{F0AB9A95-555C-4815-9E19-A12BCBFA9E76}" srcOrd="0" destOrd="0" presId="urn:microsoft.com/office/officeart/2005/8/layout/orgChart1"/>
    <dgm:cxn modelId="{BBF4103B-97FC-44A9-AD7B-D02F1668B041}" type="presParOf" srcId="{F0AB9A95-555C-4815-9E19-A12BCBFA9E76}" destId="{B9F78752-7D17-4C5F-80DC-021D7028CDDA}" srcOrd="0" destOrd="0" presId="urn:microsoft.com/office/officeart/2005/8/layout/orgChart1"/>
    <dgm:cxn modelId="{E025A67B-168A-4C94-BC18-33245FFD8297}" type="presParOf" srcId="{F0AB9A95-555C-4815-9E19-A12BCBFA9E76}" destId="{11EBE3AD-64DA-43A3-878D-B4454A48861D}" srcOrd="1" destOrd="0" presId="urn:microsoft.com/office/officeart/2005/8/layout/orgChart1"/>
    <dgm:cxn modelId="{DB87ABCD-4510-4E76-8B34-F80707386C0C}" type="presParOf" srcId="{F24E37AD-28D4-4362-A0CC-1DF982197EE7}" destId="{B3059B29-8E1E-43E7-892A-CFF926FE3056}" srcOrd="1" destOrd="0" presId="urn:microsoft.com/office/officeart/2005/8/layout/orgChart1"/>
    <dgm:cxn modelId="{69B9D66D-2002-412D-BC7C-EA7D6FF92F79}" type="presParOf" srcId="{F24E37AD-28D4-4362-A0CC-1DF982197EE7}" destId="{9707A965-EDD7-4CEE-BD45-F1A3E9B54C53}" srcOrd="2" destOrd="0" presId="urn:microsoft.com/office/officeart/2005/8/layout/orgChart1"/>
    <dgm:cxn modelId="{C583E531-0867-476E-B86D-7535F099AB69}" type="presParOf" srcId="{83A4E19F-6669-487D-AC60-954B77610BD3}" destId="{7A7AE8A4-D57B-4FC0-BB20-18486A0B1EF2}" srcOrd="2" destOrd="0" presId="urn:microsoft.com/office/officeart/2005/8/layout/orgChart1"/>
    <dgm:cxn modelId="{9C145765-C22E-47CE-B014-2E9E8D5598AD}" type="presParOf" srcId="{83A4E19F-6669-487D-AC60-954B77610BD3}" destId="{855803DC-6A54-420A-A770-7A796B140243}" srcOrd="3" destOrd="0" presId="urn:microsoft.com/office/officeart/2005/8/layout/orgChart1"/>
    <dgm:cxn modelId="{EDE7A932-EDAF-4CF9-AA84-B0F08A984DAB}" type="presParOf" srcId="{855803DC-6A54-420A-A770-7A796B140243}" destId="{52E3AA60-6270-4D8C-84F8-17F710930986}" srcOrd="0" destOrd="0" presId="urn:microsoft.com/office/officeart/2005/8/layout/orgChart1"/>
    <dgm:cxn modelId="{2C3D7461-F17B-42F3-8D14-0391D65FB16C}" type="presParOf" srcId="{52E3AA60-6270-4D8C-84F8-17F710930986}" destId="{D9C63EA9-4D2D-40C4-A131-5A603665E439}" srcOrd="0" destOrd="0" presId="urn:microsoft.com/office/officeart/2005/8/layout/orgChart1"/>
    <dgm:cxn modelId="{F68FEDCB-E190-45B2-9725-EFAC82B9F035}" type="presParOf" srcId="{52E3AA60-6270-4D8C-84F8-17F710930986}" destId="{3771A272-3A56-481B-8FAF-590CF3CBF282}" srcOrd="1" destOrd="0" presId="urn:microsoft.com/office/officeart/2005/8/layout/orgChart1"/>
    <dgm:cxn modelId="{8108BF4E-CEC2-49DD-B369-8F212F709C05}" type="presParOf" srcId="{855803DC-6A54-420A-A770-7A796B140243}" destId="{39A28C8A-EB0F-4A54-B496-DC268045594B}" srcOrd="1" destOrd="0" presId="urn:microsoft.com/office/officeart/2005/8/layout/orgChart1"/>
    <dgm:cxn modelId="{13E18011-CC0B-42FC-887B-F20EE958555E}" type="presParOf" srcId="{855803DC-6A54-420A-A770-7A796B140243}" destId="{D8CB5503-FFE4-4013-B684-40601DC2999B}" srcOrd="2" destOrd="0" presId="urn:microsoft.com/office/officeart/2005/8/layout/orgChart1"/>
    <dgm:cxn modelId="{2FCA7551-B39C-4C30-AD48-5C27FFA0489D}" type="presParOf" srcId="{83A4E19F-6669-487D-AC60-954B77610BD3}" destId="{7172C154-C68A-43EC-8D95-63277D421833}" srcOrd="4" destOrd="0" presId="urn:microsoft.com/office/officeart/2005/8/layout/orgChart1"/>
    <dgm:cxn modelId="{99FAEDB1-1D0C-4912-B2C6-6C03338A1F21}" type="presParOf" srcId="{83A4E19F-6669-487D-AC60-954B77610BD3}" destId="{03422BC2-6A5D-4E49-AFAA-056C389BF070}" srcOrd="5" destOrd="0" presId="urn:microsoft.com/office/officeart/2005/8/layout/orgChart1"/>
    <dgm:cxn modelId="{3926EC4A-D9DB-4FA3-8B03-DAC3FE48A3C7}" type="presParOf" srcId="{03422BC2-6A5D-4E49-AFAA-056C389BF070}" destId="{0B816678-65A2-4386-BDC2-80F48BADC474}" srcOrd="0" destOrd="0" presId="urn:microsoft.com/office/officeart/2005/8/layout/orgChart1"/>
    <dgm:cxn modelId="{FDFFF0F2-EBA0-478F-B8E4-153610319B6D}" type="presParOf" srcId="{0B816678-65A2-4386-BDC2-80F48BADC474}" destId="{CDFF83E9-5A77-42A5-84AE-924C54B5E10B}" srcOrd="0" destOrd="0" presId="urn:microsoft.com/office/officeart/2005/8/layout/orgChart1"/>
    <dgm:cxn modelId="{96F0520A-8233-48E1-94D9-55AB1254F3D6}" type="presParOf" srcId="{0B816678-65A2-4386-BDC2-80F48BADC474}" destId="{C64991D6-85B3-46A6-B787-D645C84965BE}" srcOrd="1" destOrd="0" presId="urn:microsoft.com/office/officeart/2005/8/layout/orgChart1"/>
    <dgm:cxn modelId="{CF49A02C-8A90-4E89-9B52-CCA13F1D98C1}" type="presParOf" srcId="{03422BC2-6A5D-4E49-AFAA-056C389BF070}" destId="{AC88EA00-1EB5-41AA-A05A-D69EA9E91FBA}" srcOrd="1" destOrd="0" presId="urn:microsoft.com/office/officeart/2005/8/layout/orgChart1"/>
    <dgm:cxn modelId="{04697A90-F143-45CD-9867-13633285E678}" type="presParOf" srcId="{03422BC2-6A5D-4E49-AFAA-056C389BF070}" destId="{782F0D9C-4FA2-40A3-93EB-4EBF6EEAB4CE}" srcOrd="2" destOrd="0" presId="urn:microsoft.com/office/officeart/2005/8/layout/orgChart1"/>
    <dgm:cxn modelId="{CBD4CC02-B42B-4617-8AAC-79CB19712D3F}" type="presParOf" srcId="{721CCBA3-8F50-42EF-8AD3-9A150604F3F7}" destId="{27A47A7B-9572-46FE-9401-95126CD7498A}"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7E3456D-6195-4DDD-889F-51619F5D4BFB}" type="doc">
      <dgm:prSet loTypeId="urn:microsoft.com/office/officeart/2005/8/layout/default" loCatId="list" qsTypeId="urn:microsoft.com/office/officeart/2005/8/quickstyle/simple1" qsCatId="simple" csTypeId="urn:microsoft.com/office/officeart/2005/8/colors/colorful3" csCatId="colorful" phldr="1"/>
      <dgm:spPr/>
      <dgm:t>
        <a:bodyPr/>
        <a:lstStyle/>
        <a:p>
          <a:endParaRPr lang="en-US"/>
        </a:p>
      </dgm:t>
    </dgm:pt>
    <dgm:pt modelId="{2638D9CB-D0B2-45D9-AAB3-D1D3E175B31A}">
      <dgm:prSet phldrT="[Text]" custT="1"/>
      <dgm:spPr/>
      <dgm:t>
        <a:bodyPr/>
        <a:lstStyle/>
        <a:p>
          <a:r>
            <a:rPr lang="en-US" sz="2400" dirty="0"/>
            <a:t>The </a:t>
          </a:r>
          <a:r>
            <a:rPr lang="en-US" sz="2400" b="1" dirty="0"/>
            <a:t>Object Plans</a:t>
          </a:r>
          <a:r>
            <a:rPr lang="en-US" sz="2400" dirty="0"/>
            <a:t> cache store (OBJCP) </a:t>
          </a:r>
        </a:p>
        <a:p>
          <a:r>
            <a:rPr lang="en-US" sz="2400" dirty="0"/>
            <a:t>used for plans related to persisted objects (stored procedures, functions, and triggers).</a:t>
          </a:r>
        </a:p>
      </dgm:t>
    </dgm:pt>
    <dgm:pt modelId="{A12488BD-FC7A-4ABA-8FD9-EF67A0C3CD40}" type="parTrans" cxnId="{DB7F20C3-597F-4F40-90C5-4E9458158BBE}">
      <dgm:prSet/>
      <dgm:spPr/>
      <dgm:t>
        <a:bodyPr/>
        <a:lstStyle/>
        <a:p>
          <a:endParaRPr lang="en-US"/>
        </a:p>
      </dgm:t>
    </dgm:pt>
    <dgm:pt modelId="{D212BB7F-380C-4771-A160-9167CFE6B40F}" type="sibTrans" cxnId="{DB7F20C3-597F-4F40-90C5-4E9458158BBE}">
      <dgm:prSet/>
      <dgm:spPr/>
      <dgm:t>
        <a:bodyPr/>
        <a:lstStyle/>
        <a:p>
          <a:endParaRPr lang="en-US"/>
        </a:p>
      </dgm:t>
    </dgm:pt>
    <dgm:pt modelId="{87070551-8327-463C-834C-67B979C0B729}">
      <dgm:prSet custT="1"/>
      <dgm:spPr/>
      <dgm:t>
        <a:bodyPr/>
        <a:lstStyle/>
        <a:p>
          <a:r>
            <a:rPr lang="en-US" sz="2300" dirty="0"/>
            <a:t>The </a:t>
          </a:r>
          <a:r>
            <a:rPr lang="en-US" sz="2300" b="1" dirty="0"/>
            <a:t>SQL </a:t>
          </a:r>
          <a:r>
            <a:rPr lang="en-US" sz="2400" b="1" dirty="0"/>
            <a:t>Plans</a:t>
          </a:r>
          <a:r>
            <a:rPr lang="en-US" sz="2400" dirty="0"/>
            <a:t> cache store (SQLCP) </a:t>
          </a:r>
        </a:p>
        <a:p>
          <a:r>
            <a:rPr lang="en-US" sz="2400" dirty="0"/>
            <a:t>used for plans related to autoparameterized, dynamic, or prepared queries.</a:t>
          </a:r>
        </a:p>
      </dgm:t>
    </dgm:pt>
    <dgm:pt modelId="{A3CEAE69-8BB6-4310-A1F4-94C9742DC2B7}" type="parTrans" cxnId="{EEF2FBB4-60DC-461F-BD46-66E3B31C4A8D}">
      <dgm:prSet/>
      <dgm:spPr/>
      <dgm:t>
        <a:bodyPr/>
        <a:lstStyle/>
        <a:p>
          <a:endParaRPr lang="en-US"/>
        </a:p>
      </dgm:t>
    </dgm:pt>
    <dgm:pt modelId="{3BD3CE00-20E4-4689-A7AC-EA1DA2065CED}" type="sibTrans" cxnId="{EEF2FBB4-60DC-461F-BD46-66E3B31C4A8D}">
      <dgm:prSet/>
      <dgm:spPr/>
      <dgm:t>
        <a:bodyPr/>
        <a:lstStyle/>
        <a:p>
          <a:endParaRPr lang="en-US"/>
        </a:p>
      </dgm:t>
    </dgm:pt>
    <dgm:pt modelId="{B6ED8F0C-D485-4391-BA2D-661BFEE87076}" type="pres">
      <dgm:prSet presAssocID="{77E3456D-6195-4DDD-889F-51619F5D4BFB}" presName="diagram" presStyleCnt="0">
        <dgm:presLayoutVars>
          <dgm:dir/>
          <dgm:resizeHandles val="exact"/>
        </dgm:presLayoutVars>
      </dgm:prSet>
      <dgm:spPr/>
    </dgm:pt>
    <dgm:pt modelId="{7E039D22-5AC4-42B5-9857-08FA4E60A21B}" type="pres">
      <dgm:prSet presAssocID="{2638D9CB-D0B2-45D9-AAB3-D1D3E175B31A}" presName="node" presStyleLbl="node1" presStyleIdx="0" presStyleCnt="2" custScaleX="330711" custScaleY="175735">
        <dgm:presLayoutVars>
          <dgm:bulletEnabled val="1"/>
        </dgm:presLayoutVars>
      </dgm:prSet>
      <dgm:spPr/>
    </dgm:pt>
    <dgm:pt modelId="{16F87CFB-65D7-4366-A134-604F5BDAA562}" type="pres">
      <dgm:prSet presAssocID="{D212BB7F-380C-4771-A160-9167CFE6B40F}" presName="sibTrans" presStyleCnt="0"/>
      <dgm:spPr/>
    </dgm:pt>
    <dgm:pt modelId="{0607B600-7462-40FE-AD92-970B5E415713}" type="pres">
      <dgm:prSet presAssocID="{87070551-8327-463C-834C-67B979C0B729}" presName="node" presStyleLbl="node1" presStyleIdx="1" presStyleCnt="2" custScaleX="330711" custScaleY="175735">
        <dgm:presLayoutVars>
          <dgm:bulletEnabled val="1"/>
        </dgm:presLayoutVars>
      </dgm:prSet>
      <dgm:spPr/>
    </dgm:pt>
  </dgm:ptLst>
  <dgm:cxnLst>
    <dgm:cxn modelId="{6E39222B-2D1B-4CBB-A95C-19C359A737BE}" type="presOf" srcId="{2638D9CB-D0B2-45D9-AAB3-D1D3E175B31A}" destId="{7E039D22-5AC4-42B5-9857-08FA4E60A21B}" srcOrd="0" destOrd="0" presId="urn:microsoft.com/office/officeart/2005/8/layout/default"/>
    <dgm:cxn modelId="{EEF2FBB4-60DC-461F-BD46-66E3B31C4A8D}" srcId="{77E3456D-6195-4DDD-889F-51619F5D4BFB}" destId="{87070551-8327-463C-834C-67B979C0B729}" srcOrd="1" destOrd="0" parTransId="{A3CEAE69-8BB6-4310-A1F4-94C9742DC2B7}" sibTransId="{3BD3CE00-20E4-4689-A7AC-EA1DA2065CED}"/>
    <dgm:cxn modelId="{DB7F20C3-597F-4F40-90C5-4E9458158BBE}" srcId="{77E3456D-6195-4DDD-889F-51619F5D4BFB}" destId="{2638D9CB-D0B2-45D9-AAB3-D1D3E175B31A}" srcOrd="0" destOrd="0" parTransId="{A12488BD-FC7A-4ABA-8FD9-EF67A0C3CD40}" sibTransId="{D212BB7F-380C-4771-A160-9167CFE6B40F}"/>
    <dgm:cxn modelId="{06FD21C7-8700-4671-AB63-1ADA10D1CA0D}" type="presOf" srcId="{87070551-8327-463C-834C-67B979C0B729}" destId="{0607B600-7462-40FE-AD92-970B5E415713}" srcOrd="0" destOrd="0" presId="urn:microsoft.com/office/officeart/2005/8/layout/default"/>
    <dgm:cxn modelId="{D44141CA-C19E-4B6C-8929-DEE1113CCCE0}" type="presOf" srcId="{77E3456D-6195-4DDD-889F-51619F5D4BFB}" destId="{B6ED8F0C-D485-4391-BA2D-661BFEE87076}" srcOrd="0" destOrd="0" presId="urn:microsoft.com/office/officeart/2005/8/layout/default"/>
    <dgm:cxn modelId="{7E7E47C6-2C3D-4AE7-A021-B5766D974E7A}" type="presParOf" srcId="{B6ED8F0C-D485-4391-BA2D-661BFEE87076}" destId="{7E039D22-5AC4-42B5-9857-08FA4E60A21B}" srcOrd="0" destOrd="0" presId="urn:microsoft.com/office/officeart/2005/8/layout/default"/>
    <dgm:cxn modelId="{AA810CCE-A284-4458-AFA6-D0215B41A97D}" type="presParOf" srcId="{B6ED8F0C-D485-4391-BA2D-661BFEE87076}" destId="{16F87CFB-65D7-4366-A134-604F5BDAA562}" srcOrd="1" destOrd="0" presId="urn:microsoft.com/office/officeart/2005/8/layout/default"/>
    <dgm:cxn modelId="{70CC9E80-1A24-48D3-93FE-DEF0E1F9840A}" type="presParOf" srcId="{B6ED8F0C-D485-4391-BA2D-661BFEE87076}" destId="{0607B600-7462-40FE-AD92-970B5E415713}"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857284A-DA74-4FFE-9E7E-89FCDA6C03D9}" type="doc">
      <dgm:prSet loTypeId="urn:microsoft.com/office/officeart/2005/8/layout/hList1" loCatId="list" qsTypeId="urn:microsoft.com/office/officeart/2005/8/quickstyle/simple1" qsCatId="simple" csTypeId="urn:microsoft.com/office/officeart/2005/8/colors/colorful3" csCatId="colorful" phldr="1"/>
      <dgm:spPr/>
      <dgm:t>
        <a:bodyPr/>
        <a:lstStyle/>
        <a:p>
          <a:endParaRPr lang="en-US"/>
        </a:p>
      </dgm:t>
    </dgm:pt>
    <dgm:pt modelId="{A8F9D448-0773-4C37-82B8-3BBB884A7CE7}">
      <dgm:prSet phldrT="[Text]" custT="1"/>
      <dgm:spPr/>
      <dgm:t>
        <a:bodyPr/>
        <a:lstStyle/>
        <a:p>
          <a:r>
            <a:rPr lang="en-US" sz="2400" dirty="0"/>
            <a:t>Compilation</a:t>
          </a:r>
        </a:p>
      </dgm:t>
    </dgm:pt>
    <dgm:pt modelId="{DE95D5BA-0638-4D0D-B821-25AE6964230E}" type="parTrans" cxnId="{513CD765-C67E-4304-A4D1-6C5D215FF692}">
      <dgm:prSet/>
      <dgm:spPr/>
      <dgm:t>
        <a:bodyPr/>
        <a:lstStyle/>
        <a:p>
          <a:endParaRPr lang="en-US"/>
        </a:p>
      </dgm:t>
    </dgm:pt>
    <dgm:pt modelId="{A8289F88-33F7-44F4-9A0F-35C7536B9A7A}" type="sibTrans" cxnId="{513CD765-C67E-4304-A4D1-6C5D215FF692}">
      <dgm:prSet/>
      <dgm:spPr/>
      <dgm:t>
        <a:bodyPr/>
        <a:lstStyle/>
        <a:p>
          <a:endParaRPr lang="en-US"/>
        </a:p>
      </dgm:t>
    </dgm:pt>
    <dgm:pt modelId="{1718987D-845B-4DE8-8EC9-87D30B9B5D6F}">
      <dgm:prSet/>
      <dgm:spPr/>
      <dgm:t>
        <a:bodyPr/>
        <a:lstStyle/>
        <a:p>
          <a:pPr marL="0" indent="0">
            <a:buNone/>
          </a:pPr>
          <a:r>
            <a:rPr lang="en-US" dirty="0"/>
            <a:t>Process of creating a good enough query execution plan, as quickly as possible for a query batch. </a:t>
          </a:r>
        </a:p>
      </dgm:t>
    </dgm:pt>
    <dgm:pt modelId="{CB3ED2FC-18BE-4C16-A249-A9083FAFEB3A}" type="parTrans" cxnId="{235B5F9B-A394-436A-91C8-13103B0DA768}">
      <dgm:prSet/>
      <dgm:spPr/>
      <dgm:t>
        <a:bodyPr/>
        <a:lstStyle/>
        <a:p>
          <a:endParaRPr lang="en-US"/>
        </a:p>
      </dgm:t>
    </dgm:pt>
    <dgm:pt modelId="{F2AB5F58-B76E-43F8-BC7F-76AB50F23F6D}" type="sibTrans" cxnId="{235B5F9B-A394-436A-91C8-13103B0DA768}">
      <dgm:prSet/>
      <dgm:spPr/>
      <dgm:t>
        <a:bodyPr/>
        <a:lstStyle/>
        <a:p>
          <a:endParaRPr lang="en-US"/>
        </a:p>
      </dgm:t>
    </dgm:pt>
    <dgm:pt modelId="{46382EB3-0A8E-4130-A9B8-3F4A2ED1720E}">
      <dgm:prSet/>
      <dgm:spPr/>
      <dgm:t>
        <a:bodyPr/>
        <a:lstStyle/>
        <a:p>
          <a:pPr marL="0" indent="0">
            <a:buNone/>
          </a:pPr>
          <a:r>
            <a:rPr lang="en-US" dirty="0"/>
            <a:t>Refer to both the compilation of non-DML constructs in SQL statements (control flow, DDL, etc.) and the process of Query Optimization.</a:t>
          </a:r>
        </a:p>
      </dgm:t>
    </dgm:pt>
    <dgm:pt modelId="{A8F60ADD-9DAB-40E0-B7FC-2981D4E84714}" type="parTrans" cxnId="{9426F63C-0838-4A0D-BB32-5B558A0959CA}">
      <dgm:prSet/>
      <dgm:spPr/>
      <dgm:t>
        <a:bodyPr/>
        <a:lstStyle/>
        <a:p>
          <a:endParaRPr lang="en-US"/>
        </a:p>
      </dgm:t>
    </dgm:pt>
    <dgm:pt modelId="{C0661175-3B49-410A-A9EC-2B7988540868}" type="sibTrans" cxnId="{9426F63C-0838-4A0D-BB32-5B558A0959CA}">
      <dgm:prSet/>
      <dgm:spPr/>
      <dgm:t>
        <a:bodyPr/>
        <a:lstStyle/>
        <a:p>
          <a:endParaRPr lang="en-US"/>
        </a:p>
      </dgm:t>
    </dgm:pt>
    <dgm:pt modelId="{31BD5438-473C-4E4C-888C-3ECA85D744DD}">
      <dgm:prSet custT="1"/>
      <dgm:spPr/>
      <dgm:t>
        <a:bodyPr/>
        <a:lstStyle/>
        <a:p>
          <a:r>
            <a:rPr lang="en-US" sz="2400" dirty="0"/>
            <a:t>Query Execution</a:t>
          </a:r>
        </a:p>
      </dgm:t>
    </dgm:pt>
    <dgm:pt modelId="{8E5320E9-77FA-4501-B2D7-DE95E9B23027}" type="parTrans" cxnId="{7ED15842-694B-4ACC-8186-9C3BFB875BB7}">
      <dgm:prSet/>
      <dgm:spPr/>
      <dgm:t>
        <a:bodyPr/>
        <a:lstStyle/>
        <a:p>
          <a:endParaRPr lang="en-US"/>
        </a:p>
      </dgm:t>
    </dgm:pt>
    <dgm:pt modelId="{4E669F4F-92D1-4826-82C6-3B393B87EEF7}" type="sibTrans" cxnId="{7ED15842-694B-4ACC-8186-9C3BFB875BB7}">
      <dgm:prSet/>
      <dgm:spPr/>
      <dgm:t>
        <a:bodyPr/>
        <a:lstStyle/>
        <a:p>
          <a:endParaRPr lang="en-US"/>
        </a:p>
      </dgm:t>
    </dgm:pt>
    <dgm:pt modelId="{6C58BDEA-9D02-48B1-8D38-94085F8DF2B2}">
      <dgm:prSet/>
      <dgm:spPr/>
      <dgm:t>
        <a:bodyPr/>
        <a:lstStyle/>
        <a:p>
          <a:pPr marL="0" indent="0">
            <a:buNone/>
          </a:pPr>
          <a:r>
            <a:rPr lang="en-US" dirty="0"/>
            <a:t>Process of executing the plan that is created during query compilation and optimization.</a:t>
          </a:r>
        </a:p>
      </dgm:t>
    </dgm:pt>
    <dgm:pt modelId="{18250D15-ED09-49D3-9DE4-5598DEE27817}" type="parTrans" cxnId="{2750F228-7713-4D7F-BF3D-48E649EDEB3E}">
      <dgm:prSet/>
      <dgm:spPr/>
      <dgm:t>
        <a:bodyPr/>
        <a:lstStyle/>
        <a:p>
          <a:endParaRPr lang="en-US"/>
        </a:p>
      </dgm:t>
    </dgm:pt>
    <dgm:pt modelId="{22052F57-11C1-4DB0-917E-629D85DF34AB}" type="sibTrans" cxnId="{2750F228-7713-4D7F-BF3D-48E649EDEB3E}">
      <dgm:prSet/>
      <dgm:spPr/>
      <dgm:t>
        <a:bodyPr/>
        <a:lstStyle/>
        <a:p>
          <a:endParaRPr lang="en-US"/>
        </a:p>
      </dgm:t>
    </dgm:pt>
    <dgm:pt modelId="{1915631B-863C-4673-8946-9170A16CD21F}">
      <dgm:prSet/>
      <dgm:spPr/>
      <dgm:t>
        <a:bodyPr/>
        <a:lstStyle/>
        <a:p>
          <a:pPr marL="0" indent="0">
            <a:buNone/>
          </a:pPr>
          <a:endParaRPr lang="en-US" dirty="0"/>
        </a:p>
      </dgm:t>
    </dgm:pt>
    <dgm:pt modelId="{826F1295-B6CD-41F8-ADD6-8DE180B0A23C}" type="parTrans" cxnId="{B4BF8FCC-8E0E-4C3C-A315-A10BC736EBAB}">
      <dgm:prSet/>
      <dgm:spPr/>
      <dgm:t>
        <a:bodyPr/>
        <a:lstStyle/>
        <a:p>
          <a:endParaRPr lang="en-US"/>
        </a:p>
      </dgm:t>
    </dgm:pt>
    <dgm:pt modelId="{68D49257-C5F1-4DDE-A4EB-23B05F271F16}" type="sibTrans" cxnId="{B4BF8FCC-8E0E-4C3C-A315-A10BC736EBAB}">
      <dgm:prSet/>
      <dgm:spPr/>
      <dgm:t>
        <a:bodyPr/>
        <a:lstStyle/>
        <a:p>
          <a:endParaRPr lang="en-US"/>
        </a:p>
      </dgm:t>
    </dgm:pt>
    <dgm:pt modelId="{68920C21-2E07-4002-B0D0-E3C2017B0021}" type="pres">
      <dgm:prSet presAssocID="{B857284A-DA74-4FFE-9E7E-89FCDA6C03D9}" presName="Name0" presStyleCnt="0">
        <dgm:presLayoutVars>
          <dgm:dir/>
          <dgm:animLvl val="lvl"/>
          <dgm:resizeHandles val="exact"/>
        </dgm:presLayoutVars>
      </dgm:prSet>
      <dgm:spPr/>
    </dgm:pt>
    <dgm:pt modelId="{510042EC-EC4D-4547-833B-6622B27420D6}" type="pres">
      <dgm:prSet presAssocID="{A8F9D448-0773-4C37-82B8-3BBB884A7CE7}" presName="composite" presStyleCnt="0"/>
      <dgm:spPr/>
    </dgm:pt>
    <dgm:pt modelId="{C86561AE-EB91-46FB-9CB1-DACF71BDC270}" type="pres">
      <dgm:prSet presAssocID="{A8F9D448-0773-4C37-82B8-3BBB884A7CE7}" presName="parTx" presStyleLbl="alignNode1" presStyleIdx="0" presStyleCnt="2">
        <dgm:presLayoutVars>
          <dgm:chMax val="0"/>
          <dgm:chPref val="0"/>
          <dgm:bulletEnabled val="1"/>
        </dgm:presLayoutVars>
      </dgm:prSet>
      <dgm:spPr/>
    </dgm:pt>
    <dgm:pt modelId="{7A91FE17-D52D-42E4-9023-C82B59410906}" type="pres">
      <dgm:prSet presAssocID="{A8F9D448-0773-4C37-82B8-3BBB884A7CE7}" presName="desTx" presStyleLbl="alignAccFollowNode1" presStyleIdx="0" presStyleCnt="2">
        <dgm:presLayoutVars>
          <dgm:bulletEnabled val="1"/>
        </dgm:presLayoutVars>
      </dgm:prSet>
      <dgm:spPr/>
    </dgm:pt>
    <dgm:pt modelId="{23C367E0-3D18-4E3B-BEA9-96600B22C6A7}" type="pres">
      <dgm:prSet presAssocID="{A8289F88-33F7-44F4-9A0F-35C7536B9A7A}" presName="space" presStyleCnt="0"/>
      <dgm:spPr/>
    </dgm:pt>
    <dgm:pt modelId="{C82AF9CD-9C98-4438-B340-CC7B1F506EEE}" type="pres">
      <dgm:prSet presAssocID="{31BD5438-473C-4E4C-888C-3ECA85D744DD}" presName="composite" presStyleCnt="0"/>
      <dgm:spPr/>
    </dgm:pt>
    <dgm:pt modelId="{F78F4538-100B-4C82-9CFE-2186CFD513CF}" type="pres">
      <dgm:prSet presAssocID="{31BD5438-473C-4E4C-888C-3ECA85D744DD}" presName="parTx" presStyleLbl="alignNode1" presStyleIdx="1" presStyleCnt="2" custLinFactNeighborX="-1417" custLinFactNeighborY="-6173">
        <dgm:presLayoutVars>
          <dgm:chMax val="0"/>
          <dgm:chPref val="0"/>
          <dgm:bulletEnabled val="1"/>
        </dgm:presLayoutVars>
      </dgm:prSet>
      <dgm:spPr/>
    </dgm:pt>
    <dgm:pt modelId="{104DBD2F-E6D9-4451-9F99-A11E3EE6A967}" type="pres">
      <dgm:prSet presAssocID="{31BD5438-473C-4E4C-888C-3ECA85D744DD}" presName="desTx" presStyleLbl="alignAccFollowNode1" presStyleIdx="1" presStyleCnt="2" custLinFactNeighborX="-1417" custLinFactNeighborY="-2603">
        <dgm:presLayoutVars>
          <dgm:bulletEnabled val="1"/>
        </dgm:presLayoutVars>
      </dgm:prSet>
      <dgm:spPr/>
    </dgm:pt>
  </dgm:ptLst>
  <dgm:cxnLst>
    <dgm:cxn modelId="{2750F228-7713-4D7F-BF3D-48E649EDEB3E}" srcId="{31BD5438-473C-4E4C-888C-3ECA85D744DD}" destId="{6C58BDEA-9D02-48B1-8D38-94085F8DF2B2}" srcOrd="0" destOrd="0" parTransId="{18250D15-ED09-49D3-9DE4-5598DEE27817}" sibTransId="{22052F57-11C1-4DB0-917E-629D85DF34AB}"/>
    <dgm:cxn modelId="{2AD13F32-325A-429E-B2F6-15D720D455AF}" type="presOf" srcId="{1915631B-863C-4673-8946-9170A16CD21F}" destId="{7A91FE17-D52D-42E4-9023-C82B59410906}" srcOrd="0" destOrd="1" presId="urn:microsoft.com/office/officeart/2005/8/layout/hList1"/>
    <dgm:cxn modelId="{9426F63C-0838-4A0D-BB32-5B558A0959CA}" srcId="{A8F9D448-0773-4C37-82B8-3BBB884A7CE7}" destId="{46382EB3-0A8E-4130-A9B8-3F4A2ED1720E}" srcOrd="2" destOrd="0" parTransId="{A8F60ADD-9DAB-40E0-B7FC-2981D4E84714}" sibTransId="{C0661175-3B49-410A-A9EC-2B7988540868}"/>
    <dgm:cxn modelId="{8670B65F-7838-4482-B7CD-DA29526477E6}" type="presOf" srcId="{A8F9D448-0773-4C37-82B8-3BBB884A7CE7}" destId="{C86561AE-EB91-46FB-9CB1-DACF71BDC270}" srcOrd="0" destOrd="0" presId="urn:microsoft.com/office/officeart/2005/8/layout/hList1"/>
    <dgm:cxn modelId="{7ED15842-694B-4ACC-8186-9C3BFB875BB7}" srcId="{B857284A-DA74-4FFE-9E7E-89FCDA6C03D9}" destId="{31BD5438-473C-4E4C-888C-3ECA85D744DD}" srcOrd="1" destOrd="0" parTransId="{8E5320E9-77FA-4501-B2D7-DE95E9B23027}" sibTransId="{4E669F4F-92D1-4826-82C6-3B393B87EEF7}"/>
    <dgm:cxn modelId="{513CD765-C67E-4304-A4D1-6C5D215FF692}" srcId="{B857284A-DA74-4FFE-9E7E-89FCDA6C03D9}" destId="{A8F9D448-0773-4C37-82B8-3BBB884A7CE7}" srcOrd="0" destOrd="0" parTransId="{DE95D5BA-0638-4D0D-B821-25AE6964230E}" sibTransId="{A8289F88-33F7-44F4-9A0F-35C7536B9A7A}"/>
    <dgm:cxn modelId="{E4C73059-B5F6-4B02-A068-52446988EB41}" type="presOf" srcId="{46382EB3-0A8E-4130-A9B8-3F4A2ED1720E}" destId="{7A91FE17-D52D-42E4-9023-C82B59410906}" srcOrd="0" destOrd="2" presId="urn:microsoft.com/office/officeart/2005/8/layout/hList1"/>
    <dgm:cxn modelId="{235B5F9B-A394-436A-91C8-13103B0DA768}" srcId="{A8F9D448-0773-4C37-82B8-3BBB884A7CE7}" destId="{1718987D-845B-4DE8-8EC9-87D30B9B5D6F}" srcOrd="0" destOrd="0" parTransId="{CB3ED2FC-18BE-4C16-A249-A9083FAFEB3A}" sibTransId="{F2AB5F58-B76E-43F8-BC7F-76AB50F23F6D}"/>
    <dgm:cxn modelId="{097A109C-121D-454C-96C1-EFE4D0C4C018}" type="presOf" srcId="{6C58BDEA-9D02-48B1-8D38-94085F8DF2B2}" destId="{104DBD2F-E6D9-4451-9F99-A11E3EE6A967}" srcOrd="0" destOrd="0" presId="urn:microsoft.com/office/officeart/2005/8/layout/hList1"/>
    <dgm:cxn modelId="{F061F2A9-FCBB-4378-90D4-8505A734E34C}" type="presOf" srcId="{31BD5438-473C-4E4C-888C-3ECA85D744DD}" destId="{F78F4538-100B-4C82-9CFE-2186CFD513CF}" srcOrd="0" destOrd="0" presId="urn:microsoft.com/office/officeart/2005/8/layout/hList1"/>
    <dgm:cxn modelId="{5B77B8BE-60FC-401C-8146-0240A4F41558}" type="presOf" srcId="{B857284A-DA74-4FFE-9E7E-89FCDA6C03D9}" destId="{68920C21-2E07-4002-B0D0-E3C2017B0021}" srcOrd="0" destOrd="0" presId="urn:microsoft.com/office/officeart/2005/8/layout/hList1"/>
    <dgm:cxn modelId="{B4BF8FCC-8E0E-4C3C-A315-A10BC736EBAB}" srcId="{A8F9D448-0773-4C37-82B8-3BBB884A7CE7}" destId="{1915631B-863C-4673-8946-9170A16CD21F}" srcOrd="1" destOrd="0" parTransId="{826F1295-B6CD-41F8-ADD6-8DE180B0A23C}" sibTransId="{68D49257-C5F1-4DDE-A4EB-23B05F271F16}"/>
    <dgm:cxn modelId="{720E18FE-884B-40B4-962B-F16E3AF611D2}" type="presOf" srcId="{1718987D-845B-4DE8-8EC9-87D30B9B5D6F}" destId="{7A91FE17-D52D-42E4-9023-C82B59410906}" srcOrd="0" destOrd="0" presId="urn:microsoft.com/office/officeart/2005/8/layout/hList1"/>
    <dgm:cxn modelId="{4D41B517-C93D-41D0-A0F5-4CFEE07094DA}" type="presParOf" srcId="{68920C21-2E07-4002-B0D0-E3C2017B0021}" destId="{510042EC-EC4D-4547-833B-6622B27420D6}" srcOrd="0" destOrd="0" presId="urn:microsoft.com/office/officeart/2005/8/layout/hList1"/>
    <dgm:cxn modelId="{4CC711A5-91F2-467D-9815-A9B6AB43838B}" type="presParOf" srcId="{510042EC-EC4D-4547-833B-6622B27420D6}" destId="{C86561AE-EB91-46FB-9CB1-DACF71BDC270}" srcOrd="0" destOrd="0" presId="urn:microsoft.com/office/officeart/2005/8/layout/hList1"/>
    <dgm:cxn modelId="{56DD52E5-4DE1-4480-A4D4-66BFCA28C49C}" type="presParOf" srcId="{510042EC-EC4D-4547-833B-6622B27420D6}" destId="{7A91FE17-D52D-42E4-9023-C82B59410906}" srcOrd="1" destOrd="0" presId="urn:microsoft.com/office/officeart/2005/8/layout/hList1"/>
    <dgm:cxn modelId="{0E2659C1-06AB-40FB-8661-4A1D8C18FCBC}" type="presParOf" srcId="{68920C21-2E07-4002-B0D0-E3C2017B0021}" destId="{23C367E0-3D18-4E3B-BEA9-96600B22C6A7}" srcOrd="1" destOrd="0" presId="urn:microsoft.com/office/officeart/2005/8/layout/hList1"/>
    <dgm:cxn modelId="{9AB781EF-BB77-41F9-8455-3636C20A2885}" type="presParOf" srcId="{68920C21-2E07-4002-B0D0-E3C2017B0021}" destId="{C82AF9CD-9C98-4438-B340-CC7B1F506EEE}" srcOrd="2" destOrd="0" presId="urn:microsoft.com/office/officeart/2005/8/layout/hList1"/>
    <dgm:cxn modelId="{E952A2E4-792F-47DE-8143-2FDD33CCD8DC}" type="presParOf" srcId="{C82AF9CD-9C98-4438-B340-CC7B1F506EEE}" destId="{F78F4538-100B-4C82-9CFE-2186CFD513CF}" srcOrd="0" destOrd="0" presId="urn:microsoft.com/office/officeart/2005/8/layout/hList1"/>
    <dgm:cxn modelId="{B52EAD34-8595-4A4D-8EE1-165E6D6EBD08}" type="presParOf" srcId="{C82AF9CD-9C98-4438-B340-CC7B1F506EEE}" destId="{104DBD2F-E6D9-4451-9F99-A11E3EE6A967}"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7A54820-1179-41D0-9F0B-1C0C1D2DE876}" type="doc">
      <dgm:prSet loTypeId="urn:microsoft.com/office/officeart/2005/8/layout/vList2" loCatId="list" qsTypeId="urn:microsoft.com/office/officeart/2005/8/quickstyle/simple1" qsCatId="simple" csTypeId="urn:microsoft.com/office/officeart/2005/8/colors/colorful3" csCatId="colorful"/>
      <dgm:spPr/>
      <dgm:t>
        <a:bodyPr/>
        <a:lstStyle/>
        <a:p>
          <a:endParaRPr lang="en-US"/>
        </a:p>
      </dgm:t>
    </dgm:pt>
    <dgm:pt modelId="{E3CA5C9C-4046-44BD-BD23-692B44D14D74}">
      <dgm:prSet/>
      <dgm:spPr/>
      <dgm:t>
        <a:bodyPr/>
        <a:lstStyle/>
        <a:p>
          <a:r>
            <a:rPr lang="en-US" baseline="0"/>
            <a:t>Most recompilations are required either for statement correctness or to obtain potentially faster query execution plan.</a:t>
          </a:r>
          <a:endParaRPr lang="en-US"/>
        </a:p>
      </dgm:t>
    </dgm:pt>
    <dgm:pt modelId="{D77C0AF1-B10B-412B-92D5-67D6AFF43E16}" type="parTrans" cxnId="{C5CF5BBD-B8B5-4396-9773-45E3D8459E53}">
      <dgm:prSet/>
      <dgm:spPr/>
      <dgm:t>
        <a:bodyPr/>
        <a:lstStyle/>
        <a:p>
          <a:endParaRPr lang="en-US"/>
        </a:p>
      </dgm:t>
    </dgm:pt>
    <dgm:pt modelId="{12057100-5AEA-4440-906B-DEC84AD11F19}" type="sibTrans" cxnId="{C5CF5BBD-B8B5-4396-9773-45E3D8459E53}">
      <dgm:prSet/>
      <dgm:spPr/>
      <dgm:t>
        <a:bodyPr/>
        <a:lstStyle/>
        <a:p>
          <a:endParaRPr lang="en-US"/>
        </a:p>
      </dgm:t>
    </dgm:pt>
    <dgm:pt modelId="{7B0409F6-71F8-4896-AB72-2EF325AD964A}">
      <dgm:prSet/>
      <dgm:spPr/>
      <dgm:t>
        <a:bodyPr/>
        <a:lstStyle/>
        <a:p>
          <a:r>
            <a:rPr lang="en-US" baseline="0" dirty="0"/>
            <a:t>The engine detects changes that invalidate execution plan(s) and marks those as not valid. New plan must be recompiled for the next query execution.</a:t>
          </a:r>
          <a:endParaRPr lang="en-US" dirty="0"/>
        </a:p>
      </dgm:t>
    </dgm:pt>
    <dgm:pt modelId="{1B29C441-872D-4412-9D40-874E1EE6E8F9}" type="parTrans" cxnId="{43A957B2-16B8-4B01-B09D-87842E9A38F2}">
      <dgm:prSet/>
      <dgm:spPr/>
      <dgm:t>
        <a:bodyPr/>
        <a:lstStyle/>
        <a:p>
          <a:endParaRPr lang="en-US"/>
        </a:p>
      </dgm:t>
    </dgm:pt>
    <dgm:pt modelId="{F9BB0583-578A-4E3F-B834-0B16ECEA78B3}" type="sibTrans" cxnId="{43A957B2-16B8-4B01-B09D-87842E9A38F2}">
      <dgm:prSet/>
      <dgm:spPr/>
      <dgm:t>
        <a:bodyPr/>
        <a:lstStyle/>
        <a:p>
          <a:endParaRPr lang="en-US"/>
        </a:p>
      </dgm:t>
    </dgm:pt>
    <dgm:pt modelId="{09678A35-919D-4F2C-8E8A-48A0D5830B87}">
      <dgm:prSet/>
      <dgm:spPr/>
      <dgm:t>
        <a:bodyPr/>
        <a:lstStyle/>
        <a:p>
          <a:r>
            <a:rPr lang="en-US" baseline="0"/>
            <a:t>Starting with SQL Server 2005, whenever a statement within a batch causes recompilation, only the statement inside the batch that triggers recompilation is recompiled. </a:t>
          </a:r>
          <a:endParaRPr lang="en-US"/>
        </a:p>
      </dgm:t>
    </dgm:pt>
    <dgm:pt modelId="{1B836FDC-6C91-419A-A738-0F512FC77FD2}" type="parTrans" cxnId="{6D1B4DF0-245C-4587-9257-B23396741A05}">
      <dgm:prSet/>
      <dgm:spPr/>
      <dgm:t>
        <a:bodyPr/>
        <a:lstStyle/>
        <a:p>
          <a:endParaRPr lang="en-US"/>
        </a:p>
      </dgm:t>
    </dgm:pt>
    <dgm:pt modelId="{95A618A2-5356-4621-918E-05132B9EF544}" type="sibTrans" cxnId="{6D1B4DF0-245C-4587-9257-B23396741A05}">
      <dgm:prSet/>
      <dgm:spPr/>
      <dgm:t>
        <a:bodyPr/>
        <a:lstStyle/>
        <a:p>
          <a:endParaRPr lang="en-US"/>
        </a:p>
      </dgm:t>
    </dgm:pt>
    <dgm:pt modelId="{456CAD0E-3613-4D47-AF50-80ADBF957F94}" type="pres">
      <dgm:prSet presAssocID="{F7A54820-1179-41D0-9F0B-1C0C1D2DE876}" presName="linear" presStyleCnt="0">
        <dgm:presLayoutVars>
          <dgm:animLvl val="lvl"/>
          <dgm:resizeHandles val="exact"/>
        </dgm:presLayoutVars>
      </dgm:prSet>
      <dgm:spPr/>
    </dgm:pt>
    <dgm:pt modelId="{A097A6CF-9EAC-4430-9593-81E6FD90A45A}" type="pres">
      <dgm:prSet presAssocID="{E3CA5C9C-4046-44BD-BD23-692B44D14D74}" presName="parentText" presStyleLbl="node1" presStyleIdx="0" presStyleCnt="3">
        <dgm:presLayoutVars>
          <dgm:chMax val="0"/>
          <dgm:bulletEnabled val="1"/>
        </dgm:presLayoutVars>
      </dgm:prSet>
      <dgm:spPr/>
    </dgm:pt>
    <dgm:pt modelId="{8D9E9FDA-9353-4F65-BA3D-936D45B22CB2}" type="pres">
      <dgm:prSet presAssocID="{12057100-5AEA-4440-906B-DEC84AD11F19}" presName="spacer" presStyleCnt="0"/>
      <dgm:spPr/>
    </dgm:pt>
    <dgm:pt modelId="{F4FEF3FC-9BCD-49CC-A9FB-C74CF051F99F}" type="pres">
      <dgm:prSet presAssocID="{7B0409F6-71F8-4896-AB72-2EF325AD964A}" presName="parentText" presStyleLbl="node1" presStyleIdx="1" presStyleCnt="3">
        <dgm:presLayoutVars>
          <dgm:chMax val="0"/>
          <dgm:bulletEnabled val="1"/>
        </dgm:presLayoutVars>
      </dgm:prSet>
      <dgm:spPr/>
    </dgm:pt>
    <dgm:pt modelId="{BF868B0D-0175-4439-B8A4-21C3D1F38B29}" type="pres">
      <dgm:prSet presAssocID="{F9BB0583-578A-4E3F-B834-0B16ECEA78B3}" presName="spacer" presStyleCnt="0"/>
      <dgm:spPr/>
    </dgm:pt>
    <dgm:pt modelId="{9656EFC1-6C72-43BD-B835-5BA8B28AFC60}" type="pres">
      <dgm:prSet presAssocID="{09678A35-919D-4F2C-8E8A-48A0D5830B87}" presName="parentText" presStyleLbl="node1" presStyleIdx="2" presStyleCnt="3">
        <dgm:presLayoutVars>
          <dgm:chMax val="0"/>
          <dgm:bulletEnabled val="1"/>
        </dgm:presLayoutVars>
      </dgm:prSet>
      <dgm:spPr/>
    </dgm:pt>
  </dgm:ptLst>
  <dgm:cxnLst>
    <dgm:cxn modelId="{7AF04D25-A74B-4959-A985-DADBB4B66D00}" type="presOf" srcId="{09678A35-919D-4F2C-8E8A-48A0D5830B87}" destId="{9656EFC1-6C72-43BD-B835-5BA8B28AFC60}" srcOrd="0" destOrd="0" presId="urn:microsoft.com/office/officeart/2005/8/layout/vList2"/>
    <dgm:cxn modelId="{C629643F-211A-464D-9CC2-E2D5EE075577}" type="presOf" srcId="{7B0409F6-71F8-4896-AB72-2EF325AD964A}" destId="{F4FEF3FC-9BCD-49CC-A9FB-C74CF051F99F}" srcOrd="0" destOrd="0" presId="urn:microsoft.com/office/officeart/2005/8/layout/vList2"/>
    <dgm:cxn modelId="{D1A8277D-58BF-4C65-8C7E-2D153F627C77}" type="presOf" srcId="{F7A54820-1179-41D0-9F0B-1C0C1D2DE876}" destId="{456CAD0E-3613-4D47-AF50-80ADBF957F94}" srcOrd="0" destOrd="0" presId="urn:microsoft.com/office/officeart/2005/8/layout/vList2"/>
    <dgm:cxn modelId="{43A957B2-16B8-4B01-B09D-87842E9A38F2}" srcId="{F7A54820-1179-41D0-9F0B-1C0C1D2DE876}" destId="{7B0409F6-71F8-4896-AB72-2EF325AD964A}" srcOrd="1" destOrd="0" parTransId="{1B29C441-872D-4412-9D40-874E1EE6E8F9}" sibTransId="{F9BB0583-578A-4E3F-B834-0B16ECEA78B3}"/>
    <dgm:cxn modelId="{C5CF5BBD-B8B5-4396-9773-45E3D8459E53}" srcId="{F7A54820-1179-41D0-9F0B-1C0C1D2DE876}" destId="{E3CA5C9C-4046-44BD-BD23-692B44D14D74}" srcOrd="0" destOrd="0" parTransId="{D77C0AF1-B10B-412B-92D5-67D6AFF43E16}" sibTransId="{12057100-5AEA-4440-906B-DEC84AD11F19}"/>
    <dgm:cxn modelId="{418078E2-D1AF-4397-B5CF-7B48FABA68A0}" type="presOf" srcId="{E3CA5C9C-4046-44BD-BD23-692B44D14D74}" destId="{A097A6CF-9EAC-4430-9593-81E6FD90A45A}" srcOrd="0" destOrd="0" presId="urn:microsoft.com/office/officeart/2005/8/layout/vList2"/>
    <dgm:cxn modelId="{6D1B4DF0-245C-4587-9257-B23396741A05}" srcId="{F7A54820-1179-41D0-9F0B-1C0C1D2DE876}" destId="{09678A35-919D-4F2C-8E8A-48A0D5830B87}" srcOrd="2" destOrd="0" parTransId="{1B836FDC-6C91-419A-A738-0F512FC77FD2}" sibTransId="{95A618A2-5356-4621-918E-05132B9EF544}"/>
    <dgm:cxn modelId="{B4A43427-E52E-4D33-8706-1BFCA5F21EC9}" type="presParOf" srcId="{456CAD0E-3613-4D47-AF50-80ADBF957F94}" destId="{A097A6CF-9EAC-4430-9593-81E6FD90A45A}" srcOrd="0" destOrd="0" presId="urn:microsoft.com/office/officeart/2005/8/layout/vList2"/>
    <dgm:cxn modelId="{458DE80C-8BB2-4E26-8497-A78227989919}" type="presParOf" srcId="{456CAD0E-3613-4D47-AF50-80ADBF957F94}" destId="{8D9E9FDA-9353-4F65-BA3D-936D45B22CB2}" srcOrd="1" destOrd="0" presId="urn:microsoft.com/office/officeart/2005/8/layout/vList2"/>
    <dgm:cxn modelId="{970CF965-E486-4DE0-9A17-E8F96E776902}" type="presParOf" srcId="{456CAD0E-3613-4D47-AF50-80ADBF957F94}" destId="{F4FEF3FC-9BCD-49CC-A9FB-C74CF051F99F}" srcOrd="2" destOrd="0" presId="urn:microsoft.com/office/officeart/2005/8/layout/vList2"/>
    <dgm:cxn modelId="{9E4C8B20-E266-4475-A177-A14F77A928DF}" type="presParOf" srcId="{456CAD0E-3613-4D47-AF50-80ADBF957F94}" destId="{BF868B0D-0175-4439-B8A4-21C3D1F38B29}" srcOrd="3" destOrd="0" presId="urn:microsoft.com/office/officeart/2005/8/layout/vList2"/>
    <dgm:cxn modelId="{3824EB0C-C44A-47DF-8FE1-0FD75E079C26}" type="presParOf" srcId="{456CAD0E-3613-4D47-AF50-80ADBF957F94}" destId="{9656EFC1-6C72-43BD-B835-5BA8B28AFC6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3F85593-57C3-40F8-8342-7AFBB93F9BC3}" type="doc">
      <dgm:prSet loTypeId="urn:microsoft.com/office/officeart/2005/8/layout/hList1" loCatId="list" qsTypeId="urn:microsoft.com/office/officeart/2005/8/quickstyle/simple1" qsCatId="simple" csTypeId="urn:microsoft.com/office/officeart/2005/8/colors/colorful3" csCatId="colorful" phldr="1"/>
      <dgm:spPr/>
      <dgm:t>
        <a:bodyPr/>
        <a:lstStyle/>
        <a:p>
          <a:endParaRPr lang="en-US"/>
        </a:p>
      </dgm:t>
    </dgm:pt>
    <dgm:pt modelId="{C4B74633-6284-4247-8368-2A82DC14C91B}">
      <dgm:prSet custT="1"/>
      <dgm:spPr/>
      <dgm:t>
        <a:bodyPr/>
        <a:lstStyle/>
        <a:p>
          <a:r>
            <a:rPr lang="en-US" sz="2400" dirty="0"/>
            <a:t>Table / Index Changes</a:t>
          </a:r>
        </a:p>
      </dgm:t>
    </dgm:pt>
    <dgm:pt modelId="{2610BBFE-1F2A-4D1B-AE8F-C4AEED1D2286}" type="parTrans" cxnId="{2C81B0A1-F3CE-418C-AF0E-CB7FB7C7A412}">
      <dgm:prSet/>
      <dgm:spPr/>
      <dgm:t>
        <a:bodyPr/>
        <a:lstStyle/>
        <a:p>
          <a:endParaRPr lang="en-US"/>
        </a:p>
      </dgm:t>
    </dgm:pt>
    <dgm:pt modelId="{5C29EB94-E6B7-438D-8002-BF61894FECB3}" type="sibTrans" cxnId="{2C81B0A1-F3CE-418C-AF0E-CB7FB7C7A412}">
      <dgm:prSet/>
      <dgm:spPr/>
      <dgm:t>
        <a:bodyPr/>
        <a:lstStyle/>
        <a:p>
          <a:endParaRPr lang="en-US"/>
        </a:p>
      </dgm:t>
    </dgm:pt>
    <dgm:pt modelId="{F7027B85-1BC6-4761-93EB-DB061EF1BEEB}">
      <dgm:prSet/>
      <dgm:spPr/>
      <dgm:t>
        <a:bodyPr/>
        <a:lstStyle/>
        <a:p>
          <a:r>
            <a:rPr lang="en-US" dirty="0"/>
            <a:t>Changes made to objects referenced by the query (ALTER TABLE and ALTER VIEW).</a:t>
          </a:r>
        </a:p>
      </dgm:t>
    </dgm:pt>
    <dgm:pt modelId="{1808F256-0DD6-4986-B3BD-94F4F0C7E037}" type="parTrans" cxnId="{146AD95E-C730-471F-A592-1CBF07B5215F}">
      <dgm:prSet/>
      <dgm:spPr/>
      <dgm:t>
        <a:bodyPr/>
        <a:lstStyle/>
        <a:p>
          <a:endParaRPr lang="en-US"/>
        </a:p>
      </dgm:t>
    </dgm:pt>
    <dgm:pt modelId="{C23743E0-7E97-443C-8549-E6965B314366}" type="sibTrans" cxnId="{146AD95E-C730-471F-A592-1CBF07B5215F}">
      <dgm:prSet/>
      <dgm:spPr/>
      <dgm:t>
        <a:bodyPr/>
        <a:lstStyle/>
        <a:p>
          <a:endParaRPr lang="en-US"/>
        </a:p>
      </dgm:t>
    </dgm:pt>
    <dgm:pt modelId="{6281B763-8F95-4BAF-BFE7-5B1A18834699}">
      <dgm:prSet/>
      <dgm:spPr/>
      <dgm:t>
        <a:bodyPr/>
        <a:lstStyle/>
        <a:p>
          <a:r>
            <a:rPr lang="en-US" dirty="0"/>
            <a:t>Changing or dropping any indexes used by the execution plan.</a:t>
          </a:r>
        </a:p>
      </dgm:t>
    </dgm:pt>
    <dgm:pt modelId="{21ABE8D6-8171-45C5-A7A9-A364B5D55D13}" type="parTrans" cxnId="{C9C35567-8C8D-47AF-A9A9-977FF6AC3415}">
      <dgm:prSet/>
      <dgm:spPr/>
      <dgm:t>
        <a:bodyPr/>
        <a:lstStyle/>
        <a:p>
          <a:endParaRPr lang="en-US"/>
        </a:p>
      </dgm:t>
    </dgm:pt>
    <dgm:pt modelId="{96FC877F-3756-42B6-8D59-559E67C2858C}" type="sibTrans" cxnId="{C9C35567-8C8D-47AF-A9A9-977FF6AC3415}">
      <dgm:prSet/>
      <dgm:spPr/>
      <dgm:t>
        <a:bodyPr/>
        <a:lstStyle/>
        <a:p>
          <a:endParaRPr lang="en-US"/>
        </a:p>
      </dgm:t>
    </dgm:pt>
    <dgm:pt modelId="{81D96F4F-D7EC-4739-BF6E-87346EA8B2D5}">
      <dgm:prSet custT="1"/>
      <dgm:spPr/>
      <dgm:t>
        <a:bodyPr/>
        <a:lstStyle/>
        <a:p>
          <a:r>
            <a:rPr lang="en-US" sz="2400" dirty="0"/>
            <a:t>Stored Procedures</a:t>
          </a:r>
        </a:p>
      </dgm:t>
    </dgm:pt>
    <dgm:pt modelId="{23C17D59-967F-440E-90F5-F2D7D12E3779}" type="parTrans" cxnId="{BA27FB59-DFB0-4203-836D-CE59FC073887}">
      <dgm:prSet/>
      <dgm:spPr/>
      <dgm:t>
        <a:bodyPr/>
        <a:lstStyle/>
        <a:p>
          <a:endParaRPr lang="en-US"/>
        </a:p>
      </dgm:t>
    </dgm:pt>
    <dgm:pt modelId="{A718AD11-1926-450D-A717-B61AFFCAA378}" type="sibTrans" cxnId="{BA27FB59-DFB0-4203-836D-CE59FC073887}">
      <dgm:prSet/>
      <dgm:spPr/>
      <dgm:t>
        <a:bodyPr/>
        <a:lstStyle/>
        <a:p>
          <a:endParaRPr lang="en-US"/>
        </a:p>
      </dgm:t>
    </dgm:pt>
    <dgm:pt modelId="{34675722-7C59-4704-9290-7A039D363E46}">
      <dgm:prSet/>
      <dgm:spPr/>
      <dgm:t>
        <a:bodyPr/>
        <a:lstStyle/>
        <a:p>
          <a:r>
            <a:rPr lang="en-US" dirty="0"/>
            <a:t>Changes made to a single procedure, which would drop all plans for that procedure from the cache (ALTER PROCEDURE).</a:t>
          </a:r>
        </a:p>
      </dgm:t>
    </dgm:pt>
    <dgm:pt modelId="{FE8F446E-C96F-4D37-A76B-040791962DFC}" type="parTrans" cxnId="{DE7F5754-2E40-49B8-886D-CA9925C6C0BB}">
      <dgm:prSet/>
      <dgm:spPr/>
      <dgm:t>
        <a:bodyPr/>
        <a:lstStyle/>
        <a:p>
          <a:endParaRPr lang="en-US"/>
        </a:p>
      </dgm:t>
    </dgm:pt>
    <dgm:pt modelId="{121CE28E-92C2-415C-B04C-8EEC6609FF6F}" type="sibTrans" cxnId="{DE7F5754-2E40-49B8-886D-CA9925C6C0BB}">
      <dgm:prSet/>
      <dgm:spPr/>
      <dgm:t>
        <a:bodyPr/>
        <a:lstStyle/>
        <a:p>
          <a:endParaRPr lang="en-US"/>
        </a:p>
      </dgm:t>
    </dgm:pt>
    <dgm:pt modelId="{7D8F7768-03F3-4934-917A-04717D94DFE8}">
      <dgm:prSet/>
      <dgm:spPr/>
      <dgm:t>
        <a:bodyPr/>
        <a:lstStyle/>
        <a:p>
          <a:r>
            <a:rPr lang="en-US" dirty="0"/>
            <a:t>Explicit call to sp_recompile.</a:t>
          </a:r>
        </a:p>
      </dgm:t>
    </dgm:pt>
    <dgm:pt modelId="{E59C9239-4253-4922-BC05-767C89651BA4}" type="parTrans" cxnId="{7F94D544-442E-4308-8DF6-42A9566CD83B}">
      <dgm:prSet/>
      <dgm:spPr/>
      <dgm:t>
        <a:bodyPr/>
        <a:lstStyle/>
        <a:p>
          <a:endParaRPr lang="en-US"/>
        </a:p>
      </dgm:t>
    </dgm:pt>
    <dgm:pt modelId="{3307DCFA-7692-4D46-9B73-8D7177C8445D}" type="sibTrans" cxnId="{7F94D544-442E-4308-8DF6-42A9566CD83B}">
      <dgm:prSet/>
      <dgm:spPr/>
      <dgm:t>
        <a:bodyPr/>
        <a:lstStyle/>
        <a:p>
          <a:endParaRPr lang="en-US"/>
        </a:p>
      </dgm:t>
    </dgm:pt>
    <dgm:pt modelId="{A48E72F0-225F-4DFC-AA8C-D0D11F0BAFA5}">
      <dgm:prSet/>
      <dgm:spPr/>
      <dgm:t>
        <a:bodyPr/>
        <a:lstStyle/>
        <a:p>
          <a:r>
            <a:rPr lang="en-US" dirty="0"/>
            <a:t>Executing a stored procedure using the WITH RECOMPILE option.</a:t>
          </a:r>
        </a:p>
      </dgm:t>
    </dgm:pt>
    <dgm:pt modelId="{80D53F7E-A81E-4023-83DF-A1613382F417}" type="parTrans" cxnId="{42502DD0-47E5-47FF-99DF-E7D76C0D2050}">
      <dgm:prSet/>
      <dgm:spPr/>
      <dgm:t>
        <a:bodyPr/>
        <a:lstStyle/>
        <a:p>
          <a:endParaRPr lang="en-US"/>
        </a:p>
      </dgm:t>
    </dgm:pt>
    <dgm:pt modelId="{5C6E6972-394D-4D9D-A26F-0C2CEBAE9750}" type="sibTrans" cxnId="{42502DD0-47E5-47FF-99DF-E7D76C0D2050}">
      <dgm:prSet/>
      <dgm:spPr/>
      <dgm:t>
        <a:bodyPr/>
        <a:lstStyle/>
        <a:p>
          <a:endParaRPr lang="en-US"/>
        </a:p>
      </dgm:t>
    </dgm:pt>
    <dgm:pt modelId="{2C0329F2-1669-4473-89A3-6C04A73A6EE1}">
      <dgm:prSet custT="1"/>
      <dgm:spPr/>
      <dgm:t>
        <a:bodyPr/>
        <a:lstStyle/>
        <a:p>
          <a:r>
            <a:rPr lang="en-US" sz="2400" dirty="0"/>
            <a:t>Data Volume </a:t>
          </a:r>
        </a:p>
      </dgm:t>
    </dgm:pt>
    <dgm:pt modelId="{F33FDC8E-FA63-43BF-8F02-D9A103ADC19C}" type="parTrans" cxnId="{17BC56CD-1DBD-4F51-A5E6-8D63C77BF6B7}">
      <dgm:prSet/>
      <dgm:spPr/>
      <dgm:t>
        <a:bodyPr/>
        <a:lstStyle/>
        <a:p>
          <a:endParaRPr lang="en-US"/>
        </a:p>
      </dgm:t>
    </dgm:pt>
    <dgm:pt modelId="{3B143A12-4CCA-4BAC-B489-077B5C39164B}" type="sibTrans" cxnId="{17BC56CD-1DBD-4F51-A5E6-8D63C77BF6B7}">
      <dgm:prSet/>
      <dgm:spPr/>
      <dgm:t>
        <a:bodyPr/>
        <a:lstStyle/>
        <a:p>
          <a:endParaRPr lang="en-US"/>
        </a:p>
      </dgm:t>
    </dgm:pt>
    <dgm:pt modelId="{8B258E8A-73A4-466C-B044-1E3C02411420}">
      <dgm:prSet/>
      <dgm:spPr/>
      <dgm:t>
        <a:bodyPr/>
        <a:lstStyle/>
        <a:p>
          <a:r>
            <a:rPr lang="en-US" dirty="0"/>
            <a:t>Updates on statistics used by the execution plan</a:t>
          </a:r>
        </a:p>
      </dgm:t>
    </dgm:pt>
    <dgm:pt modelId="{359CDC7C-6D96-44D6-940D-5A9C11881548}" type="parTrans" cxnId="{0F65CC24-5842-4C81-BFD3-B736E56EE296}">
      <dgm:prSet/>
      <dgm:spPr/>
      <dgm:t>
        <a:bodyPr/>
        <a:lstStyle/>
        <a:p>
          <a:endParaRPr lang="en-US"/>
        </a:p>
      </dgm:t>
    </dgm:pt>
    <dgm:pt modelId="{B73722FB-BD18-4612-B7E7-C2B9249BBE54}" type="sibTrans" cxnId="{0F65CC24-5842-4C81-BFD3-B736E56EE296}">
      <dgm:prSet/>
      <dgm:spPr/>
      <dgm:t>
        <a:bodyPr/>
        <a:lstStyle/>
        <a:p>
          <a:endParaRPr lang="en-US"/>
        </a:p>
      </dgm:t>
    </dgm:pt>
    <dgm:pt modelId="{5CDFF824-8B0D-41EC-A895-ECC1EB3D536F}">
      <dgm:prSet/>
      <dgm:spPr/>
      <dgm:t>
        <a:bodyPr/>
        <a:lstStyle/>
        <a:p>
          <a:r>
            <a:rPr lang="en-US" dirty="0"/>
            <a:t>For tables with triggers, if the number of rows in the inserted or deleted tables grows significantly.</a:t>
          </a:r>
        </a:p>
      </dgm:t>
    </dgm:pt>
    <dgm:pt modelId="{D63D7654-1ED6-41AB-A0D0-F93D88654505}" type="parTrans" cxnId="{BED89897-9FC1-4441-80EB-DB3DA34D926C}">
      <dgm:prSet/>
      <dgm:spPr/>
      <dgm:t>
        <a:bodyPr/>
        <a:lstStyle/>
        <a:p>
          <a:endParaRPr lang="en-US"/>
        </a:p>
      </dgm:t>
    </dgm:pt>
    <dgm:pt modelId="{1C4A0C3B-802E-45A3-BE2B-BB5EE39D50E5}" type="sibTrans" cxnId="{BED89897-9FC1-4441-80EB-DB3DA34D926C}">
      <dgm:prSet/>
      <dgm:spPr/>
      <dgm:t>
        <a:bodyPr/>
        <a:lstStyle/>
        <a:p>
          <a:endParaRPr lang="en-US"/>
        </a:p>
      </dgm:t>
    </dgm:pt>
    <dgm:pt modelId="{AF4D19B7-1AFF-428D-A00B-20249EED3EA2}">
      <dgm:prSet custT="1"/>
      <dgm:spPr/>
      <dgm:t>
        <a:bodyPr/>
        <a:lstStyle/>
        <a:p>
          <a:r>
            <a:rPr lang="en-US" sz="2400" dirty="0"/>
            <a:t>Other</a:t>
          </a:r>
        </a:p>
      </dgm:t>
    </dgm:pt>
    <dgm:pt modelId="{2FC2D696-169E-4421-9A4B-FB418E8E809A}" type="parTrans" cxnId="{7DF91BB4-251E-49D2-A126-EF60CAD59D38}">
      <dgm:prSet/>
      <dgm:spPr/>
      <dgm:t>
        <a:bodyPr/>
        <a:lstStyle/>
        <a:p>
          <a:endParaRPr lang="en-US"/>
        </a:p>
      </dgm:t>
    </dgm:pt>
    <dgm:pt modelId="{87BC6EF8-2763-4EF2-9CF1-28AA26F46209}" type="sibTrans" cxnId="{7DF91BB4-251E-49D2-A126-EF60CAD59D38}">
      <dgm:prSet/>
      <dgm:spPr/>
      <dgm:t>
        <a:bodyPr/>
        <a:lstStyle/>
        <a:p>
          <a:endParaRPr lang="en-US"/>
        </a:p>
      </dgm:t>
    </dgm:pt>
    <dgm:pt modelId="{F9C764F7-8271-465D-B636-6B8007DB7CCD}">
      <dgm:prSet/>
      <dgm:spPr/>
      <dgm:t>
        <a:bodyPr/>
        <a:lstStyle/>
        <a:p>
          <a:r>
            <a:rPr lang="en-US" dirty="0"/>
            <a:t>Large numbers of changes to keys (generated by statements from other users that modify a table referenced by the query).</a:t>
          </a:r>
        </a:p>
      </dgm:t>
    </dgm:pt>
    <dgm:pt modelId="{83F9E006-C48C-428B-92B6-259B598CA916}" type="parTrans" cxnId="{89B94312-664A-4615-9639-78E8CB1D595C}">
      <dgm:prSet/>
      <dgm:spPr/>
      <dgm:t>
        <a:bodyPr/>
        <a:lstStyle/>
        <a:p>
          <a:endParaRPr lang="en-US"/>
        </a:p>
      </dgm:t>
    </dgm:pt>
    <dgm:pt modelId="{175D3612-6975-4F4D-BB03-08B5186C02C6}" type="sibTrans" cxnId="{89B94312-664A-4615-9639-78E8CB1D595C}">
      <dgm:prSet/>
      <dgm:spPr/>
      <dgm:t>
        <a:bodyPr/>
        <a:lstStyle/>
        <a:p>
          <a:endParaRPr lang="en-US"/>
        </a:p>
      </dgm:t>
    </dgm:pt>
    <dgm:pt modelId="{E6F1BF31-AAAF-4384-A0D5-6CEF18705545}">
      <dgm:prSet/>
      <dgm:spPr/>
      <dgm:t>
        <a:bodyPr/>
        <a:lstStyle/>
        <a:p>
          <a:r>
            <a:rPr lang="en-US" dirty="0"/>
            <a:t>Temporary table changes</a:t>
          </a:r>
        </a:p>
      </dgm:t>
    </dgm:pt>
    <dgm:pt modelId="{9A4A2F7D-E0BA-4AC1-B638-19C7207ECEEE}" type="parTrans" cxnId="{695BEA5A-4B01-4075-B71E-E4353F95FE71}">
      <dgm:prSet/>
      <dgm:spPr/>
      <dgm:t>
        <a:bodyPr/>
        <a:lstStyle/>
        <a:p>
          <a:endParaRPr lang="en-US"/>
        </a:p>
      </dgm:t>
    </dgm:pt>
    <dgm:pt modelId="{225D4C56-0659-41A9-AB95-219DB3E4BFB8}" type="sibTrans" cxnId="{695BEA5A-4B01-4075-B71E-E4353F95FE71}">
      <dgm:prSet/>
      <dgm:spPr/>
      <dgm:t>
        <a:bodyPr/>
        <a:lstStyle/>
        <a:p>
          <a:endParaRPr lang="en-US"/>
        </a:p>
      </dgm:t>
    </dgm:pt>
    <dgm:pt modelId="{67D3527B-10B2-41F5-B7AB-BF82D946F313}" type="pres">
      <dgm:prSet presAssocID="{33F85593-57C3-40F8-8342-7AFBB93F9BC3}" presName="Name0" presStyleCnt="0">
        <dgm:presLayoutVars>
          <dgm:dir/>
          <dgm:animLvl val="lvl"/>
          <dgm:resizeHandles val="exact"/>
        </dgm:presLayoutVars>
      </dgm:prSet>
      <dgm:spPr/>
    </dgm:pt>
    <dgm:pt modelId="{4BEE8848-8CF4-4793-8DF6-B32F5E68A826}" type="pres">
      <dgm:prSet presAssocID="{C4B74633-6284-4247-8368-2A82DC14C91B}" presName="composite" presStyleCnt="0"/>
      <dgm:spPr/>
    </dgm:pt>
    <dgm:pt modelId="{DC24794B-3E4D-49A5-9802-3FDD49AD4833}" type="pres">
      <dgm:prSet presAssocID="{C4B74633-6284-4247-8368-2A82DC14C91B}" presName="parTx" presStyleLbl="alignNode1" presStyleIdx="0" presStyleCnt="4">
        <dgm:presLayoutVars>
          <dgm:chMax val="0"/>
          <dgm:chPref val="0"/>
          <dgm:bulletEnabled val="1"/>
        </dgm:presLayoutVars>
      </dgm:prSet>
      <dgm:spPr/>
    </dgm:pt>
    <dgm:pt modelId="{692384E3-A670-4ABB-966E-890EA55F6275}" type="pres">
      <dgm:prSet presAssocID="{C4B74633-6284-4247-8368-2A82DC14C91B}" presName="desTx" presStyleLbl="alignAccFollowNode1" presStyleIdx="0" presStyleCnt="4">
        <dgm:presLayoutVars>
          <dgm:bulletEnabled val="1"/>
        </dgm:presLayoutVars>
      </dgm:prSet>
      <dgm:spPr/>
    </dgm:pt>
    <dgm:pt modelId="{5AA4974C-9160-4E5C-A59E-AE81031BD6EC}" type="pres">
      <dgm:prSet presAssocID="{5C29EB94-E6B7-438D-8002-BF61894FECB3}" presName="space" presStyleCnt="0"/>
      <dgm:spPr/>
    </dgm:pt>
    <dgm:pt modelId="{11E953BB-8E0C-449B-A289-604841A324A4}" type="pres">
      <dgm:prSet presAssocID="{81D96F4F-D7EC-4739-BF6E-87346EA8B2D5}" presName="composite" presStyleCnt="0"/>
      <dgm:spPr/>
    </dgm:pt>
    <dgm:pt modelId="{49DF05AA-5F25-4000-9F09-8DCC5484F4DF}" type="pres">
      <dgm:prSet presAssocID="{81D96F4F-D7EC-4739-BF6E-87346EA8B2D5}" presName="parTx" presStyleLbl="alignNode1" presStyleIdx="1" presStyleCnt="4">
        <dgm:presLayoutVars>
          <dgm:chMax val="0"/>
          <dgm:chPref val="0"/>
          <dgm:bulletEnabled val="1"/>
        </dgm:presLayoutVars>
      </dgm:prSet>
      <dgm:spPr/>
    </dgm:pt>
    <dgm:pt modelId="{BC544579-0BC5-4301-AA18-F0F341407B87}" type="pres">
      <dgm:prSet presAssocID="{81D96F4F-D7EC-4739-BF6E-87346EA8B2D5}" presName="desTx" presStyleLbl="alignAccFollowNode1" presStyleIdx="1" presStyleCnt="4">
        <dgm:presLayoutVars>
          <dgm:bulletEnabled val="1"/>
        </dgm:presLayoutVars>
      </dgm:prSet>
      <dgm:spPr/>
    </dgm:pt>
    <dgm:pt modelId="{BF005B85-844B-45B6-8AE0-9C4FBF0EBE3A}" type="pres">
      <dgm:prSet presAssocID="{A718AD11-1926-450D-A717-B61AFFCAA378}" presName="space" presStyleCnt="0"/>
      <dgm:spPr/>
    </dgm:pt>
    <dgm:pt modelId="{D738B23B-373D-47D6-9BAE-3CCBA081EC00}" type="pres">
      <dgm:prSet presAssocID="{2C0329F2-1669-4473-89A3-6C04A73A6EE1}" presName="composite" presStyleCnt="0"/>
      <dgm:spPr/>
    </dgm:pt>
    <dgm:pt modelId="{1D63FA16-3735-498C-9B05-F128A7CD58DC}" type="pres">
      <dgm:prSet presAssocID="{2C0329F2-1669-4473-89A3-6C04A73A6EE1}" presName="parTx" presStyleLbl="alignNode1" presStyleIdx="2" presStyleCnt="4">
        <dgm:presLayoutVars>
          <dgm:chMax val="0"/>
          <dgm:chPref val="0"/>
          <dgm:bulletEnabled val="1"/>
        </dgm:presLayoutVars>
      </dgm:prSet>
      <dgm:spPr/>
    </dgm:pt>
    <dgm:pt modelId="{987B902B-F277-421C-BE02-7F35A336CBAE}" type="pres">
      <dgm:prSet presAssocID="{2C0329F2-1669-4473-89A3-6C04A73A6EE1}" presName="desTx" presStyleLbl="alignAccFollowNode1" presStyleIdx="2" presStyleCnt="4">
        <dgm:presLayoutVars>
          <dgm:bulletEnabled val="1"/>
        </dgm:presLayoutVars>
      </dgm:prSet>
      <dgm:spPr/>
    </dgm:pt>
    <dgm:pt modelId="{3B844AE6-54CF-4DB0-A954-E507D770A822}" type="pres">
      <dgm:prSet presAssocID="{3B143A12-4CCA-4BAC-B489-077B5C39164B}" presName="space" presStyleCnt="0"/>
      <dgm:spPr/>
    </dgm:pt>
    <dgm:pt modelId="{350BF707-06E2-4258-8480-790AFFDEBD1F}" type="pres">
      <dgm:prSet presAssocID="{AF4D19B7-1AFF-428D-A00B-20249EED3EA2}" presName="composite" presStyleCnt="0"/>
      <dgm:spPr/>
    </dgm:pt>
    <dgm:pt modelId="{A1B832A2-484A-4A54-B410-9FEFA46DEBBC}" type="pres">
      <dgm:prSet presAssocID="{AF4D19B7-1AFF-428D-A00B-20249EED3EA2}" presName="parTx" presStyleLbl="alignNode1" presStyleIdx="3" presStyleCnt="4">
        <dgm:presLayoutVars>
          <dgm:chMax val="0"/>
          <dgm:chPref val="0"/>
          <dgm:bulletEnabled val="1"/>
        </dgm:presLayoutVars>
      </dgm:prSet>
      <dgm:spPr/>
    </dgm:pt>
    <dgm:pt modelId="{8AE9F398-0D24-4499-AAA5-821316E97008}" type="pres">
      <dgm:prSet presAssocID="{AF4D19B7-1AFF-428D-A00B-20249EED3EA2}" presName="desTx" presStyleLbl="alignAccFollowNode1" presStyleIdx="3" presStyleCnt="4">
        <dgm:presLayoutVars>
          <dgm:bulletEnabled val="1"/>
        </dgm:presLayoutVars>
      </dgm:prSet>
      <dgm:spPr/>
    </dgm:pt>
  </dgm:ptLst>
  <dgm:cxnLst>
    <dgm:cxn modelId="{EDD30110-AF48-4CA7-A965-8A45FA45B153}" type="presOf" srcId="{7D8F7768-03F3-4934-917A-04717D94DFE8}" destId="{BC544579-0BC5-4301-AA18-F0F341407B87}" srcOrd="0" destOrd="1" presId="urn:microsoft.com/office/officeart/2005/8/layout/hList1"/>
    <dgm:cxn modelId="{89B94312-664A-4615-9639-78E8CB1D595C}" srcId="{AF4D19B7-1AFF-428D-A00B-20249EED3EA2}" destId="{F9C764F7-8271-465D-B636-6B8007DB7CCD}" srcOrd="0" destOrd="0" parTransId="{83F9E006-C48C-428B-92B6-259B598CA916}" sibTransId="{175D3612-6975-4F4D-BB03-08B5186C02C6}"/>
    <dgm:cxn modelId="{63694C15-0E9C-4F59-8556-3BB3188A7BB8}" type="presOf" srcId="{5CDFF824-8B0D-41EC-A895-ECC1EB3D536F}" destId="{987B902B-F277-421C-BE02-7F35A336CBAE}" srcOrd="0" destOrd="1" presId="urn:microsoft.com/office/officeart/2005/8/layout/hList1"/>
    <dgm:cxn modelId="{0F65CC24-5842-4C81-BFD3-B736E56EE296}" srcId="{2C0329F2-1669-4473-89A3-6C04A73A6EE1}" destId="{8B258E8A-73A4-466C-B044-1E3C02411420}" srcOrd="0" destOrd="0" parTransId="{359CDC7C-6D96-44D6-940D-5A9C11881548}" sibTransId="{B73722FB-BD18-4612-B7E7-C2B9249BBE54}"/>
    <dgm:cxn modelId="{9D51E428-0C20-459B-B703-C8082070E4D2}" type="presOf" srcId="{34675722-7C59-4704-9290-7A039D363E46}" destId="{BC544579-0BC5-4301-AA18-F0F341407B87}" srcOrd="0" destOrd="0" presId="urn:microsoft.com/office/officeart/2005/8/layout/hList1"/>
    <dgm:cxn modelId="{146AD95E-C730-471F-A592-1CBF07B5215F}" srcId="{C4B74633-6284-4247-8368-2A82DC14C91B}" destId="{F7027B85-1BC6-4761-93EB-DB061EF1BEEB}" srcOrd="0" destOrd="0" parTransId="{1808F256-0DD6-4986-B3BD-94F4F0C7E037}" sibTransId="{C23743E0-7E97-443C-8549-E6965B314366}"/>
    <dgm:cxn modelId="{00BFC064-FFBA-4D9E-A2C8-C3ECC8982B72}" type="presOf" srcId="{A48E72F0-225F-4DFC-AA8C-D0D11F0BAFA5}" destId="{BC544579-0BC5-4301-AA18-F0F341407B87}" srcOrd="0" destOrd="2" presId="urn:microsoft.com/office/officeart/2005/8/layout/hList1"/>
    <dgm:cxn modelId="{7F94D544-442E-4308-8DF6-42A9566CD83B}" srcId="{81D96F4F-D7EC-4739-BF6E-87346EA8B2D5}" destId="{7D8F7768-03F3-4934-917A-04717D94DFE8}" srcOrd="1" destOrd="0" parTransId="{E59C9239-4253-4922-BC05-767C89651BA4}" sibTransId="{3307DCFA-7692-4D46-9B73-8D7177C8445D}"/>
    <dgm:cxn modelId="{C9C35567-8C8D-47AF-A9A9-977FF6AC3415}" srcId="{C4B74633-6284-4247-8368-2A82DC14C91B}" destId="{6281B763-8F95-4BAF-BFE7-5B1A18834699}" srcOrd="1" destOrd="0" parTransId="{21ABE8D6-8171-45C5-A7A9-A364B5D55D13}" sibTransId="{96FC877F-3756-42B6-8D59-559E67C2858C}"/>
    <dgm:cxn modelId="{43B1BF4D-A92B-4752-82D1-E5C012226FB7}" type="presOf" srcId="{C4B74633-6284-4247-8368-2A82DC14C91B}" destId="{DC24794B-3E4D-49A5-9802-3FDD49AD4833}" srcOrd="0" destOrd="0" presId="urn:microsoft.com/office/officeart/2005/8/layout/hList1"/>
    <dgm:cxn modelId="{FD05E270-885C-403A-8F3B-069D9DED6E79}" type="presOf" srcId="{2C0329F2-1669-4473-89A3-6C04A73A6EE1}" destId="{1D63FA16-3735-498C-9B05-F128A7CD58DC}" srcOrd="0" destOrd="0" presId="urn:microsoft.com/office/officeart/2005/8/layout/hList1"/>
    <dgm:cxn modelId="{486F5671-018F-472B-B5B3-8D789A8E9F52}" type="presOf" srcId="{81D96F4F-D7EC-4739-BF6E-87346EA8B2D5}" destId="{49DF05AA-5F25-4000-9F09-8DCC5484F4DF}" srcOrd="0" destOrd="0" presId="urn:microsoft.com/office/officeart/2005/8/layout/hList1"/>
    <dgm:cxn modelId="{DE7F5754-2E40-49B8-886D-CA9925C6C0BB}" srcId="{81D96F4F-D7EC-4739-BF6E-87346EA8B2D5}" destId="{34675722-7C59-4704-9290-7A039D363E46}" srcOrd="0" destOrd="0" parTransId="{FE8F446E-C96F-4D37-A76B-040791962DFC}" sibTransId="{121CE28E-92C2-415C-B04C-8EEC6609FF6F}"/>
    <dgm:cxn modelId="{BA27FB59-DFB0-4203-836D-CE59FC073887}" srcId="{33F85593-57C3-40F8-8342-7AFBB93F9BC3}" destId="{81D96F4F-D7EC-4739-BF6E-87346EA8B2D5}" srcOrd="1" destOrd="0" parTransId="{23C17D59-967F-440E-90F5-F2D7D12E3779}" sibTransId="{A718AD11-1926-450D-A717-B61AFFCAA378}"/>
    <dgm:cxn modelId="{695BEA5A-4B01-4075-B71E-E4353F95FE71}" srcId="{AF4D19B7-1AFF-428D-A00B-20249EED3EA2}" destId="{E6F1BF31-AAAF-4384-A0D5-6CEF18705545}" srcOrd="1" destOrd="0" parTransId="{9A4A2F7D-E0BA-4AC1-B638-19C7207ECEEE}" sibTransId="{225D4C56-0659-41A9-AB95-219DB3E4BFB8}"/>
    <dgm:cxn modelId="{BED89897-9FC1-4441-80EB-DB3DA34D926C}" srcId="{2C0329F2-1669-4473-89A3-6C04A73A6EE1}" destId="{5CDFF824-8B0D-41EC-A895-ECC1EB3D536F}" srcOrd="1" destOrd="0" parTransId="{D63D7654-1ED6-41AB-A0D0-F93D88654505}" sibTransId="{1C4A0C3B-802E-45A3-BE2B-BB5EE39D50E5}"/>
    <dgm:cxn modelId="{2C81B0A1-F3CE-418C-AF0E-CB7FB7C7A412}" srcId="{33F85593-57C3-40F8-8342-7AFBB93F9BC3}" destId="{C4B74633-6284-4247-8368-2A82DC14C91B}" srcOrd="0" destOrd="0" parTransId="{2610BBFE-1F2A-4D1B-AE8F-C4AEED1D2286}" sibTransId="{5C29EB94-E6B7-438D-8002-BF61894FECB3}"/>
    <dgm:cxn modelId="{7DF91BB4-251E-49D2-A126-EF60CAD59D38}" srcId="{33F85593-57C3-40F8-8342-7AFBB93F9BC3}" destId="{AF4D19B7-1AFF-428D-A00B-20249EED3EA2}" srcOrd="3" destOrd="0" parTransId="{2FC2D696-169E-4421-9A4B-FB418E8E809A}" sibTransId="{87BC6EF8-2763-4EF2-9CF1-28AA26F46209}"/>
    <dgm:cxn modelId="{2635F2BB-C6EB-4D61-A090-357B14DACAAF}" type="presOf" srcId="{F7027B85-1BC6-4761-93EB-DB061EF1BEEB}" destId="{692384E3-A670-4ABB-966E-890EA55F6275}" srcOrd="0" destOrd="0" presId="urn:microsoft.com/office/officeart/2005/8/layout/hList1"/>
    <dgm:cxn modelId="{17BC56CD-1DBD-4F51-A5E6-8D63C77BF6B7}" srcId="{33F85593-57C3-40F8-8342-7AFBB93F9BC3}" destId="{2C0329F2-1669-4473-89A3-6C04A73A6EE1}" srcOrd="2" destOrd="0" parTransId="{F33FDC8E-FA63-43BF-8F02-D9A103ADC19C}" sibTransId="{3B143A12-4CCA-4BAC-B489-077B5C39164B}"/>
    <dgm:cxn modelId="{42502DD0-47E5-47FF-99DF-E7D76C0D2050}" srcId="{81D96F4F-D7EC-4739-BF6E-87346EA8B2D5}" destId="{A48E72F0-225F-4DFC-AA8C-D0D11F0BAFA5}" srcOrd="2" destOrd="0" parTransId="{80D53F7E-A81E-4023-83DF-A1613382F417}" sibTransId="{5C6E6972-394D-4D9D-A26F-0C2CEBAE9750}"/>
    <dgm:cxn modelId="{5F3062D4-4F8C-422A-AAA5-44C2370E0399}" type="presOf" srcId="{8B258E8A-73A4-466C-B044-1E3C02411420}" destId="{987B902B-F277-421C-BE02-7F35A336CBAE}" srcOrd="0" destOrd="0" presId="urn:microsoft.com/office/officeart/2005/8/layout/hList1"/>
    <dgm:cxn modelId="{2A136DD4-40B5-4326-9081-3A3D2013E376}" type="presOf" srcId="{AF4D19B7-1AFF-428D-A00B-20249EED3EA2}" destId="{A1B832A2-484A-4A54-B410-9FEFA46DEBBC}" srcOrd="0" destOrd="0" presId="urn:microsoft.com/office/officeart/2005/8/layout/hList1"/>
    <dgm:cxn modelId="{B02533E2-43E7-4682-9DA2-1378F96B98F7}" type="presOf" srcId="{E6F1BF31-AAAF-4384-A0D5-6CEF18705545}" destId="{8AE9F398-0D24-4499-AAA5-821316E97008}" srcOrd="0" destOrd="1" presId="urn:microsoft.com/office/officeart/2005/8/layout/hList1"/>
    <dgm:cxn modelId="{2357C6E7-10EC-4ECB-A700-3D6FD5BCAD72}" type="presOf" srcId="{33F85593-57C3-40F8-8342-7AFBB93F9BC3}" destId="{67D3527B-10B2-41F5-B7AB-BF82D946F313}" srcOrd="0" destOrd="0" presId="urn:microsoft.com/office/officeart/2005/8/layout/hList1"/>
    <dgm:cxn modelId="{04AD7AF8-37C4-4763-9E49-D10BEB9F9672}" type="presOf" srcId="{F9C764F7-8271-465D-B636-6B8007DB7CCD}" destId="{8AE9F398-0D24-4499-AAA5-821316E97008}" srcOrd="0" destOrd="0" presId="urn:microsoft.com/office/officeart/2005/8/layout/hList1"/>
    <dgm:cxn modelId="{ECD96BFC-861E-4B77-B464-FD7ABC438682}" type="presOf" srcId="{6281B763-8F95-4BAF-BFE7-5B1A18834699}" destId="{692384E3-A670-4ABB-966E-890EA55F6275}" srcOrd="0" destOrd="1" presId="urn:microsoft.com/office/officeart/2005/8/layout/hList1"/>
    <dgm:cxn modelId="{1C0CAD7D-0023-4D8D-8A37-0463D09D6800}" type="presParOf" srcId="{67D3527B-10B2-41F5-B7AB-BF82D946F313}" destId="{4BEE8848-8CF4-4793-8DF6-B32F5E68A826}" srcOrd="0" destOrd="0" presId="urn:microsoft.com/office/officeart/2005/8/layout/hList1"/>
    <dgm:cxn modelId="{468CC144-0F5F-41FA-9652-97A14D229DC8}" type="presParOf" srcId="{4BEE8848-8CF4-4793-8DF6-B32F5E68A826}" destId="{DC24794B-3E4D-49A5-9802-3FDD49AD4833}" srcOrd="0" destOrd="0" presId="urn:microsoft.com/office/officeart/2005/8/layout/hList1"/>
    <dgm:cxn modelId="{3056091C-2D61-4B4C-8D0D-CD8A0A24B7D3}" type="presParOf" srcId="{4BEE8848-8CF4-4793-8DF6-B32F5E68A826}" destId="{692384E3-A670-4ABB-966E-890EA55F6275}" srcOrd="1" destOrd="0" presId="urn:microsoft.com/office/officeart/2005/8/layout/hList1"/>
    <dgm:cxn modelId="{3E6E3B30-6FB0-4E0D-970A-827D7F52AA75}" type="presParOf" srcId="{67D3527B-10B2-41F5-B7AB-BF82D946F313}" destId="{5AA4974C-9160-4E5C-A59E-AE81031BD6EC}" srcOrd="1" destOrd="0" presId="urn:microsoft.com/office/officeart/2005/8/layout/hList1"/>
    <dgm:cxn modelId="{96CE66C4-3D4E-4390-890B-67A18E822DE9}" type="presParOf" srcId="{67D3527B-10B2-41F5-B7AB-BF82D946F313}" destId="{11E953BB-8E0C-449B-A289-604841A324A4}" srcOrd="2" destOrd="0" presId="urn:microsoft.com/office/officeart/2005/8/layout/hList1"/>
    <dgm:cxn modelId="{3033F7E0-1803-42FA-8D33-5A39AD5711F1}" type="presParOf" srcId="{11E953BB-8E0C-449B-A289-604841A324A4}" destId="{49DF05AA-5F25-4000-9F09-8DCC5484F4DF}" srcOrd="0" destOrd="0" presId="urn:microsoft.com/office/officeart/2005/8/layout/hList1"/>
    <dgm:cxn modelId="{8A1E0AF2-EE7A-4EDA-99A2-30DE0C1DDE81}" type="presParOf" srcId="{11E953BB-8E0C-449B-A289-604841A324A4}" destId="{BC544579-0BC5-4301-AA18-F0F341407B87}" srcOrd="1" destOrd="0" presId="urn:microsoft.com/office/officeart/2005/8/layout/hList1"/>
    <dgm:cxn modelId="{0BC19693-09F1-43ED-903E-6464CB87953D}" type="presParOf" srcId="{67D3527B-10B2-41F5-B7AB-BF82D946F313}" destId="{BF005B85-844B-45B6-8AE0-9C4FBF0EBE3A}" srcOrd="3" destOrd="0" presId="urn:microsoft.com/office/officeart/2005/8/layout/hList1"/>
    <dgm:cxn modelId="{8BBABA48-8BDB-4ABA-BDE2-33D9B6E26763}" type="presParOf" srcId="{67D3527B-10B2-41F5-B7AB-BF82D946F313}" destId="{D738B23B-373D-47D6-9BAE-3CCBA081EC00}" srcOrd="4" destOrd="0" presId="urn:microsoft.com/office/officeart/2005/8/layout/hList1"/>
    <dgm:cxn modelId="{A47F833A-B9D2-4305-A00B-5F1D42449C6A}" type="presParOf" srcId="{D738B23B-373D-47D6-9BAE-3CCBA081EC00}" destId="{1D63FA16-3735-498C-9B05-F128A7CD58DC}" srcOrd="0" destOrd="0" presId="urn:microsoft.com/office/officeart/2005/8/layout/hList1"/>
    <dgm:cxn modelId="{99D35CDE-F7FF-495C-8A24-8722E0343FBB}" type="presParOf" srcId="{D738B23B-373D-47D6-9BAE-3CCBA081EC00}" destId="{987B902B-F277-421C-BE02-7F35A336CBAE}" srcOrd="1" destOrd="0" presId="urn:microsoft.com/office/officeart/2005/8/layout/hList1"/>
    <dgm:cxn modelId="{64A7C257-38B0-47C2-B538-BED2BECB8359}" type="presParOf" srcId="{67D3527B-10B2-41F5-B7AB-BF82D946F313}" destId="{3B844AE6-54CF-4DB0-A954-E507D770A822}" srcOrd="5" destOrd="0" presId="urn:microsoft.com/office/officeart/2005/8/layout/hList1"/>
    <dgm:cxn modelId="{74519784-86DE-43CD-8D96-838878E35151}" type="presParOf" srcId="{67D3527B-10B2-41F5-B7AB-BF82D946F313}" destId="{350BF707-06E2-4258-8480-790AFFDEBD1F}" srcOrd="6" destOrd="0" presId="urn:microsoft.com/office/officeart/2005/8/layout/hList1"/>
    <dgm:cxn modelId="{798F5A9B-4BC3-4862-80BC-6855344B75EC}" type="presParOf" srcId="{350BF707-06E2-4258-8480-790AFFDEBD1F}" destId="{A1B832A2-484A-4A54-B410-9FEFA46DEBBC}" srcOrd="0" destOrd="0" presId="urn:microsoft.com/office/officeart/2005/8/layout/hList1"/>
    <dgm:cxn modelId="{083AD1D4-764B-4E5B-91A8-736B7CF48053}" type="presParOf" srcId="{350BF707-06E2-4258-8480-790AFFDEBD1F}" destId="{8AE9F398-0D24-4499-AAA5-821316E9700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02125FB-F3C9-44BA-BC7E-6BE1AA57106D}"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137735C-E477-4A46-A458-C238C9FE9864}">
      <dgm:prSet custT="1"/>
      <dgm:spPr/>
      <dgm:t>
        <a:bodyPr/>
        <a:lstStyle/>
        <a:p>
          <a:r>
            <a:rPr lang="en-US" sz="2200" baseline="0" dirty="0"/>
            <a:t>Join-paths between tables may differ from the actual written Transact-SQL form. </a:t>
          </a:r>
          <a:endParaRPr lang="en-US" sz="2200" dirty="0"/>
        </a:p>
      </dgm:t>
    </dgm:pt>
    <dgm:pt modelId="{1510D88F-6528-43CD-A973-C93416B417FA}" type="parTrans" cxnId="{E9A42EB8-FCDC-4553-8D5D-AEBB2C844F90}">
      <dgm:prSet/>
      <dgm:spPr/>
      <dgm:t>
        <a:bodyPr/>
        <a:lstStyle/>
        <a:p>
          <a:endParaRPr lang="en-US" sz="2200"/>
        </a:p>
      </dgm:t>
    </dgm:pt>
    <dgm:pt modelId="{7C9D27A4-2E35-4C9C-9950-378F76450209}" type="sibTrans" cxnId="{E9A42EB8-FCDC-4553-8D5D-AEBB2C844F90}">
      <dgm:prSet/>
      <dgm:spPr/>
      <dgm:t>
        <a:bodyPr/>
        <a:lstStyle/>
        <a:p>
          <a:endParaRPr lang="en-US" sz="2200"/>
        </a:p>
      </dgm:t>
    </dgm:pt>
    <dgm:pt modelId="{25C74E1C-E619-439E-9358-9697D7268A5E}">
      <dgm:prSet custT="1"/>
      <dgm:spPr/>
      <dgm:t>
        <a:bodyPr/>
        <a:lstStyle/>
        <a:p>
          <a:r>
            <a:rPr lang="en-US" sz="2200" baseline="0" dirty="0"/>
            <a:t>Queries can be represented as trees, in accordance with the Joined tables: Linear trees or Bushy trees.</a:t>
          </a:r>
          <a:endParaRPr lang="en-US" sz="2200" dirty="0"/>
        </a:p>
      </dgm:t>
    </dgm:pt>
    <dgm:pt modelId="{ACC3C6A3-73B1-487C-8A9E-19A0D1C684C4}" type="parTrans" cxnId="{DA90A057-D6E9-4E61-B9BA-B2CEFEE41843}">
      <dgm:prSet/>
      <dgm:spPr/>
      <dgm:t>
        <a:bodyPr/>
        <a:lstStyle/>
        <a:p>
          <a:endParaRPr lang="en-US" sz="2200"/>
        </a:p>
      </dgm:t>
    </dgm:pt>
    <dgm:pt modelId="{B8F4AF1B-2432-4D90-8730-799F2CF91C82}" type="sibTrans" cxnId="{DA90A057-D6E9-4E61-B9BA-B2CEFEE41843}">
      <dgm:prSet/>
      <dgm:spPr/>
      <dgm:t>
        <a:bodyPr/>
        <a:lstStyle/>
        <a:p>
          <a:endParaRPr lang="en-US" sz="2200"/>
        </a:p>
      </dgm:t>
    </dgm:pt>
    <dgm:pt modelId="{5A664F66-DD4D-4EDD-A6FA-F266D48ED977}">
      <dgm:prSet custT="1"/>
      <dgm:spPr/>
      <dgm:t>
        <a:bodyPr/>
        <a:lstStyle/>
        <a:p>
          <a:r>
            <a:rPr lang="en-US" sz="2200" baseline="0" dirty="0"/>
            <a:t>Uses Indexes and Statistics.</a:t>
          </a:r>
          <a:endParaRPr lang="en-US" sz="2200" dirty="0"/>
        </a:p>
      </dgm:t>
    </dgm:pt>
    <dgm:pt modelId="{9911FFBA-B74D-4D3B-9FE3-63009A10D442}" type="parTrans" cxnId="{5C64B5AF-3E75-465B-A287-B3EF03B9D5F2}">
      <dgm:prSet/>
      <dgm:spPr/>
      <dgm:t>
        <a:bodyPr/>
        <a:lstStyle/>
        <a:p>
          <a:endParaRPr lang="en-US" sz="2200"/>
        </a:p>
      </dgm:t>
    </dgm:pt>
    <dgm:pt modelId="{921E8224-7159-4137-80DE-95824EC481DB}" type="sibTrans" cxnId="{5C64B5AF-3E75-465B-A287-B3EF03B9D5F2}">
      <dgm:prSet/>
      <dgm:spPr/>
      <dgm:t>
        <a:bodyPr/>
        <a:lstStyle/>
        <a:p>
          <a:endParaRPr lang="en-US" sz="2200"/>
        </a:p>
      </dgm:t>
    </dgm:pt>
    <dgm:pt modelId="{FBA9A035-9EB1-4FED-877F-4405687B5E00}" type="pres">
      <dgm:prSet presAssocID="{F02125FB-F3C9-44BA-BC7E-6BE1AA57106D}" presName="diagram" presStyleCnt="0">
        <dgm:presLayoutVars>
          <dgm:dir/>
          <dgm:resizeHandles val="exact"/>
        </dgm:presLayoutVars>
      </dgm:prSet>
      <dgm:spPr/>
    </dgm:pt>
    <dgm:pt modelId="{0076DF6E-7BDD-496D-8C32-582E90CC44F0}" type="pres">
      <dgm:prSet presAssocID="{5A664F66-DD4D-4EDD-A6FA-F266D48ED977}" presName="node" presStyleLbl="node1" presStyleIdx="0" presStyleCnt="3">
        <dgm:presLayoutVars>
          <dgm:bulletEnabled val="1"/>
        </dgm:presLayoutVars>
      </dgm:prSet>
      <dgm:spPr/>
    </dgm:pt>
    <dgm:pt modelId="{D9EBD8E3-8EB6-4FB8-8F31-BB6E94B21521}" type="pres">
      <dgm:prSet presAssocID="{921E8224-7159-4137-80DE-95824EC481DB}" presName="sibTrans" presStyleCnt="0"/>
      <dgm:spPr/>
    </dgm:pt>
    <dgm:pt modelId="{3BA95917-1C56-4394-80D5-2B4D799EC870}" type="pres">
      <dgm:prSet presAssocID="{E137735C-E477-4A46-A458-C238C9FE9864}" presName="node" presStyleLbl="node1" presStyleIdx="1" presStyleCnt="3">
        <dgm:presLayoutVars>
          <dgm:bulletEnabled val="1"/>
        </dgm:presLayoutVars>
      </dgm:prSet>
      <dgm:spPr/>
    </dgm:pt>
    <dgm:pt modelId="{A1EF68E2-1A26-4C7A-898C-8E277B4EB27B}" type="pres">
      <dgm:prSet presAssocID="{7C9D27A4-2E35-4C9C-9950-378F76450209}" presName="sibTrans" presStyleCnt="0"/>
      <dgm:spPr/>
    </dgm:pt>
    <dgm:pt modelId="{CE8FE536-8045-4006-B4D9-519FE07657DD}" type="pres">
      <dgm:prSet presAssocID="{25C74E1C-E619-439E-9358-9697D7268A5E}" presName="node" presStyleLbl="node1" presStyleIdx="2" presStyleCnt="3">
        <dgm:presLayoutVars>
          <dgm:bulletEnabled val="1"/>
        </dgm:presLayoutVars>
      </dgm:prSet>
      <dgm:spPr/>
    </dgm:pt>
  </dgm:ptLst>
  <dgm:cxnLst>
    <dgm:cxn modelId="{0FEE1A15-65E4-469B-BB7D-7353C7731CC6}" type="presOf" srcId="{5A664F66-DD4D-4EDD-A6FA-F266D48ED977}" destId="{0076DF6E-7BDD-496D-8C32-582E90CC44F0}" srcOrd="0" destOrd="0" presId="urn:microsoft.com/office/officeart/2005/8/layout/default"/>
    <dgm:cxn modelId="{DA90A057-D6E9-4E61-B9BA-B2CEFEE41843}" srcId="{F02125FB-F3C9-44BA-BC7E-6BE1AA57106D}" destId="{25C74E1C-E619-439E-9358-9697D7268A5E}" srcOrd="2" destOrd="0" parTransId="{ACC3C6A3-73B1-487C-8A9E-19A0D1C684C4}" sibTransId="{B8F4AF1B-2432-4D90-8730-799F2CF91C82}"/>
    <dgm:cxn modelId="{E0019B8C-2A2B-48E8-AB69-AD9926E4FBDE}" type="presOf" srcId="{F02125FB-F3C9-44BA-BC7E-6BE1AA57106D}" destId="{FBA9A035-9EB1-4FED-877F-4405687B5E00}" srcOrd="0" destOrd="0" presId="urn:microsoft.com/office/officeart/2005/8/layout/default"/>
    <dgm:cxn modelId="{0EBC16AD-B146-41A8-AC40-8E1D80CF074C}" type="presOf" srcId="{E137735C-E477-4A46-A458-C238C9FE9864}" destId="{3BA95917-1C56-4394-80D5-2B4D799EC870}" srcOrd="0" destOrd="0" presId="urn:microsoft.com/office/officeart/2005/8/layout/default"/>
    <dgm:cxn modelId="{5C64B5AF-3E75-465B-A287-B3EF03B9D5F2}" srcId="{F02125FB-F3C9-44BA-BC7E-6BE1AA57106D}" destId="{5A664F66-DD4D-4EDD-A6FA-F266D48ED977}" srcOrd="0" destOrd="0" parTransId="{9911FFBA-B74D-4D3B-9FE3-63009A10D442}" sibTransId="{921E8224-7159-4137-80DE-95824EC481DB}"/>
    <dgm:cxn modelId="{E9A42EB8-FCDC-4553-8D5D-AEBB2C844F90}" srcId="{F02125FB-F3C9-44BA-BC7E-6BE1AA57106D}" destId="{E137735C-E477-4A46-A458-C238C9FE9864}" srcOrd="1" destOrd="0" parTransId="{1510D88F-6528-43CD-A973-C93416B417FA}" sibTransId="{7C9D27A4-2E35-4C9C-9950-378F76450209}"/>
    <dgm:cxn modelId="{B5CD04EE-F3CB-4BF4-9A0A-26EC26C6B548}" type="presOf" srcId="{25C74E1C-E619-439E-9358-9697D7268A5E}" destId="{CE8FE536-8045-4006-B4D9-519FE07657DD}" srcOrd="0" destOrd="0" presId="urn:microsoft.com/office/officeart/2005/8/layout/default"/>
    <dgm:cxn modelId="{E77988A9-5B19-41C9-819D-74B6D66E3997}" type="presParOf" srcId="{FBA9A035-9EB1-4FED-877F-4405687B5E00}" destId="{0076DF6E-7BDD-496D-8C32-582E90CC44F0}" srcOrd="0" destOrd="0" presId="urn:microsoft.com/office/officeart/2005/8/layout/default"/>
    <dgm:cxn modelId="{AFDCC222-88D3-4B09-BA87-976D90CD452D}" type="presParOf" srcId="{FBA9A035-9EB1-4FED-877F-4405687B5E00}" destId="{D9EBD8E3-8EB6-4FB8-8F31-BB6E94B21521}" srcOrd="1" destOrd="0" presId="urn:microsoft.com/office/officeart/2005/8/layout/default"/>
    <dgm:cxn modelId="{50FDD1E2-82ED-41C9-A730-C06981875161}" type="presParOf" srcId="{FBA9A035-9EB1-4FED-877F-4405687B5E00}" destId="{3BA95917-1C56-4394-80D5-2B4D799EC870}" srcOrd="2" destOrd="0" presId="urn:microsoft.com/office/officeart/2005/8/layout/default"/>
    <dgm:cxn modelId="{224F9133-C119-4D5A-AA14-A7309FA3421F}" type="presParOf" srcId="{FBA9A035-9EB1-4FED-877F-4405687B5E00}" destId="{A1EF68E2-1A26-4C7A-898C-8E277B4EB27B}" srcOrd="3" destOrd="0" presId="urn:microsoft.com/office/officeart/2005/8/layout/default"/>
    <dgm:cxn modelId="{07F0370B-199F-4C15-BE25-2F6671659050}" type="presParOf" srcId="{FBA9A035-9EB1-4FED-877F-4405687B5E00}" destId="{CE8FE536-8045-4006-B4D9-519FE07657DD}"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C030726-EF0D-4D27-8CE9-E04878D1D84D}"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7CE62B15-E46D-4C13-8611-B37F8FD261B8}">
      <dgm:prSet/>
      <dgm:spPr/>
      <dgm:t>
        <a:bodyPr/>
        <a:lstStyle/>
        <a:p>
          <a:r>
            <a:rPr lang="en-US" baseline="0" dirty="0"/>
            <a:t>Queries are parallelized by horizontally partitioning data and assigning a thread to each partition.</a:t>
          </a:r>
          <a:endParaRPr lang="en-US" dirty="0"/>
        </a:p>
      </dgm:t>
    </dgm:pt>
    <dgm:pt modelId="{EE118505-382F-489E-BF73-A666E4066E7D}" type="parTrans" cxnId="{77E811DC-4E76-4782-B67D-9A641DBAD5E1}">
      <dgm:prSet/>
      <dgm:spPr/>
      <dgm:t>
        <a:bodyPr/>
        <a:lstStyle/>
        <a:p>
          <a:endParaRPr lang="en-US"/>
        </a:p>
      </dgm:t>
    </dgm:pt>
    <dgm:pt modelId="{47566680-5004-4163-AB64-73FCFA196931}" type="sibTrans" cxnId="{77E811DC-4E76-4782-B67D-9A641DBAD5E1}">
      <dgm:prSet/>
      <dgm:spPr/>
      <dgm:t>
        <a:bodyPr/>
        <a:lstStyle/>
        <a:p>
          <a:endParaRPr lang="en-US"/>
        </a:p>
      </dgm:t>
    </dgm:pt>
    <dgm:pt modelId="{92963516-AF10-49BB-8AE2-F8CA6AC80EE4}">
      <dgm:prSet/>
      <dgm:spPr/>
      <dgm:t>
        <a:bodyPr/>
        <a:lstStyle/>
        <a:p>
          <a:r>
            <a:rPr lang="en-US" baseline="0" dirty="0"/>
            <a:t>Some constructs can inhibit parallelism. </a:t>
          </a:r>
          <a:endParaRPr lang="en-US" dirty="0"/>
        </a:p>
      </dgm:t>
    </dgm:pt>
    <dgm:pt modelId="{A6255E22-2088-49E2-960D-3E723054CFD3}" type="parTrans" cxnId="{95E430FD-2E79-4C0A-9382-C8A6028422B2}">
      <dgm:prSet/>
      <dgm:spPr/>
      <dgm:t>
        <a:bodyPr/>
        <a:lstStyle/>
        <a:p>
          <a:endParaRPr lang="en-US"/>
        </a:p>
      </dgm:t>
    </dgm:pt>
    <dgm:pt modelId="{4DC62FDF-9FC9-44C7-8DE1-E7B35BA97A0D}" type="sibTrans" cxnId="{95E430FD-2E79-4C0A-9382-C8A6028422B2}">
      <dgm:prSet/>
      <dgm:spPr/>
      <dgm:t>
        <a:bodyPr/>
        <a:lstStyle/>
        <a:p>
          <a:endParaRPr lang="en-US"/>
        </a:p>
      </dgm:t>
    </dgm:pt>
    <dgm:pt modelId="{F79D68B8-C62B-4B17-883F-27286B3FB95B}">
      <dgm:prSet/>
      <dgm:spPr/>
      <dgm:t>
        <a:bodyPr/>
        <a:lstStyle/>
        <a:p>
          <a:r>
            <a:rPr lang="en-US" baseline="0" dirty="0"/>
            <a:t>Used by SQL Server to reduce the run-time of a query.</a:t>
          </a:r>
          <a:endParaRPr lang="en-US" dirty="0"/>
        </a:p>
      </dgm:t>
    </dgm:pt>
    <dgm:pt modelId="{AAA2A688-2A59-49CE-8358-98A756707F1B}" type="parTrans" cxnId="{06B4A9E1-1586-4FEA-AE04-A74D2B16763A}">
      <dgm:prSet/>
      <dgm:spPr/>
      <dgm:t>
        <a:bodyPr/>
        <a:lstStyle/>
        <a:p>
          <a:endParaRPr lang="en-US"/>
        </a:p>
      </dgm:t>
    </dgm:pt>
    <dgm:pt modelId="{0D0AE515-41C4-4E7F-A3E9-D24EC90DB8A9}" type="sibTrans" cxnId="{06B4A9E1-1586-4FEA-AE04-A74D2B16763A}">
      <dgm:prSet/>
      <dgm:spPr/>
      <dgm:t>
        <a:bodyPr/>
        <a:lstStyle/>
        <a:p>
          <a:endParaRPr lang="en-US"/>
        </a:p>
      </dgm:t>
    </dgm:pt>
    <dgm:pt modelId="{E48103F7-E88E-4E9D-8B73-7568BB343DFB}" type="pres">
      <dgm:prSet presAssocID="{4C030726-EF0D-4D27-8CE9-E04878D1D84D}" presName="diagram" presStyleCnt="0">
        <dgm:presLayoutVars>
          <dgm:dir/>
          <dgm:resizeHandles val="exact"/>
        </dgm:presLayoutVars>
      </dgm:prSet>
      <dgm:spPr/>
    </dgm:pt>
    <dgm:pt modelId="{8688A76E-E57E-4CC5-9192-2B4B5A3F4EA1}" type="pres">
      <dgm:prSet presAssocID="{F79D68B8-C62B-4B17-883F-27286B3FB95B}" presName="node" presStyleLbl="node1" presStyleIdx="0" presStyleCnt="3">
        <dgm:presLayoutVars>
          <dgm:bulletEnabled val="1"/>
        </dgm:presLayoutVars>
      </dgm:prSet>
      <dgm:spPr/>
    </dgm:pt>
    <dgm:pt modelId="{CBD6553A-3BFA-481B-97C3-4F73E7D5430E}" type="pres">
      <dgm:prSet presAssocID="{0D0AE515-41C4-4E7F-A3E9-D24EC90DB8A9}" presName="sibTrans" presStyleCnt="0"/>
      <dgm:spPr/>
    </dgm:pt>
    <dgm:pt modelId="{B112D204-5086-4E00-9D52-EF31AD9C9336}" type="pres">
      <dgm:prSet presAssocID="{7CE62B15-E46D-4C13-8611-B37F8FD261B8}" presName="node" presStyleLbl="node1" presStyleIdx="1" presStyleCnt="3">
        <dgm:presLayoutVars>
          <dgm:bulletEnabled val="1"/>
        </dgm:presLayoutVars>
      </dgm:prSet>
      <dgm:spPr/>
    </dgm:pt>
    <dgm:pt modelId="{3FD63976-829B-4A25-99CB-95447A489A52}" type="pres">
      <dgm:prSet presAssocID="{47566680-5004-4163-AB64-73FCFA196931}" presName="sibTrans" presStyleCnt="0"/>
      <dgm:spPr/>
    </dgm:pt>
    <dgm:pt modelId="{6D926D38-FD87-4AF0-A142-D26AC913F4AD}" type="pres">
      <dgm:prSet presAssocID="{92963516-AF10-49BB-8AE2-F8CA6AC80EE4}" presName="node" presStyleLbl="node1" presStyleIdx="2" presStyleCnt="3">
        <dgm:presLayoutVars>
          <dgm:bulletEnabled val="1"/>
        </dgm:presLayoutVars>
      </dgm:prSet>
      <dgm:spPr/>
    </dgm:pt>
  </dgm:ptLst>
  <dgm:cxnLst>
    <dgm:cxn modelId="{00499173-11F5-485D-85B8-E45E519175C4}" type="presOf" srcId="{7CE62B15-E46D-4C13-8611-B37F8FD261B8}" destId="{B112D204-5086-4E00-9D52-EF31AD9C9336}" srcOrd="0" destOrd="0" presId="urn:microsoft.com/office/officeart/2005/8/layout/default"/>
    <dgm:cxn modelId="{55FDC4B5-AE85-4058-9B8C-04C5E41EF943}" type="presOf" srcId="{F79D68B8-C62B-4B17-883F-27286B3FB95B}" destId="{8688A76E-E57E-4CC5-9192-2B4B5A3F4EA1}" srcOrd="0" destOrd="0" presId="urn:microsoft.com/office/officeart/2005/8/layout/default"/>
    <dgm:cxn modelId="{77E811DC-4E76-4782-B67D-9A641DBAD5E1}" srcId="{4C030726-EF0D-4D27-8CE9-E04878D1D84D}" destId="{7CE62B15-E46D-4C13-8611-B37F8FD261B8}" srcOrd="1" destOrd="0" parTransId="{EE118505-382F-489E-BF73-A666E4066E7D}" sibTransId="{47566680-5004-4163-AB64-73FCFA196931}"/>
    <dgm:cxn modelId="{8D714CE1-C7FE-4C34-A117-A6472D6328FC}" type="presOf" srcId="{4C030726-EF0D-4D27-8CE9-E04878D1D84D}" destId="{E48103F7-E88E-4E9D-8B73-7568BB343DFB}" srcOrd="0" destOrd="0" presId="urn:microsoft.com/office/officeart/2005/8/layout/default"/>
    <dgm:cxn modelId="{06B4A9E1-1586-4FEA-AE04-A74D2B16763A}" srcId="{4C030726-EF0D-4D27-8CE9-E04878D1D84D}" destId="{F79D68B8-C62B-4B17-883F-27286B3FB95B}" srcOrd="0" destOrd="0" parTransId="{AAA2A688-2A59-49CE-8358-98A756707F1B}" sibTransId="{0D0AE515-41C4-4E7F-A3E9-D24EC90DB8A9}"/>
    <dgm:cxn modelId="{C03FEBF0-7B0E-4E5F-9FEC-C927E4B34691}" type="presOf" srcId="{92963516-AF10-49BB-8AE2-F8CA6AC80EE4}" destId="{6D926D38-FD87-4AF0-A142-D26AC913F4AD}" srcOrd="0" destOrd="0" presId="urn:microsoft.com/office/officeart/2005/8/layout/default"/>
    <dgm:cxn modelId="{95E430FD-2E79-4C0A-9382-C8A6028422B2}" srcId="{4C030726-EF0D-4D27-8CE9-E04878D1D84D}" destId="{92963516-AF10-49BB-8AE2-F8CA6AC80EE4}" srcOrd="2" destOrd="0" parTransId="{A6255E22-2088-49E2-960D-3E723054CFD3}" sibTransId="{4DC62FDF-9FC9-44C7-8DE1-E7B35BA97A0D}"/>
    <dgm:cxn modelId="{DB93E699-A854-4C31-A2EC-137642AE81F8}" type="presParOf" srcId="{E48103F7-E88E-4E9D-8B73-7568BB343DFB}" destId="{8688A76E-E57E-4CC5-9192-2B4B5A3F4EA1}" srcOrd="0" destOrd="0" presId="urn:microsoft.com/office/officeart/2005/8/layout/default"/>
    <dgm:cxn modelId="{C1C4237D-0297-4EC8-8A6B-78A3376E8B04}" type="presParOf" srcId="{E48103F7-E88E-4E9D-8B73-7568BB343DFB}" destId="{CBD6553A-3BFA-481B-97C3-4F73E7D5430E}" srcOrd="1" destOrd="0" presId="urn:microsoft.com/office/officeart/2005/8/layout/default"/>
    <dgm:cxn modelId="{370BFE09-C8CB-4C3F-B5C9-CA73847A2771}" type="presParOf" srcId="{E48103F7-E88E-4E9D-8B73-7568BB343DFB}" destId="{B112D204-5086-4E00-9D52-EF31AD9C9336}" srcOrd="2" destOrd="0" presId="urn:microsoft.com/office/officeart/2005/8/layout/default"/>
    <dgm:cxn modelId="{ABE02322-0AFB-4F2F-872B-B441CA432427}" type="presParOf" srcId="{E48103F7-E88E-4E9D-8B73-7568BB343DFB}" destId="{3FD63976-829B-4A25-99CB-95447A489A52}" srcOrd="3" destOrd="0" presId="urn:microsoft.com/office/officeart/2005/8/layout/default"/>
    <dgm:cxn modelId="{94E24B92-30D3-4F72-942F-30F0462CECE2}" type="presParOf" srcId="{E48103F7-E88E-4E9D-8B73-7568BB343DFB}" destId="{6D926D38-FD87-4AF0-A142-D26AC913F4AD}"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1E0972-E243-4065-BD5C-5B5D4F0F4F80}">
      <dsp:nvSpPr>
        <dsp:cNvPr id="0" name=""/>
        <dsp:cNvSpPr/>
      </dsp:nvSpPr>
      <dsp:spPr>
        <a:xfrm>
          <a:off x="0" y="13871"/>
          <a:ext cx="11351144" cy="797940"/>
        </a:xfrm>
        <a:prstGeom prst="roundRect">
          <a:avLst/>
        </a:prstGeom>
        <a:solidFill>
          <a:schemeClr val="accent1">
            <a:hueOff val="0"/>
            <a:satOff val="0"/>
            <a:lumOff val="0"/>
            <a:alphaOff val="0"/>
          </a:schemeClr>
        </a:solidFill>
        <a:ln>
          <a:noFill/>
        </a:ln>
        <a:effectLst/>
        <a:scene3d>
          <a:camera prst="perspectiveFront" zoom="92000"/>
          <a:lightRig rig="balanced" dir="t">
            <a:rot lat="0" lon="0" rev="12700000"/>
          </a:lightRig>
        </a:scene3d>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GB" sz="3100" b="0" i="0" kern="1200"/>
            <a:t>10:00-12:00 - Morning Session</a:t>
          </a:r>
        </a:p>
      </dsp:txBody>
      <dsp:txXfrm>
        <a:off x="38952" y="52823"/>
        <a:ext cx="11273240" cy="720036"/>
      </dsp:txXfrm>
    </dsp:sp>
    <dsp:sp modelId="{30EEDA8B-A84F-4EAE-81E8-785D9DE56B7E}">
      <dsp:nvSpPr>
        <dsp:cNvPr id="0" name=""/>
        <dsp:cNvSpPr/>
      </dsp:nvSpPr>
      <dsp:spPr>
        <a:xfrm>
          <a:off x="0" y="901091"/>
          <a:ext cx="11351144" cy="797940"/>
        </a:xfrm>
        <a:prstGeom prst="roundRect">
          <a:avLst/>
        </a:prstGeom>
        <a:solidFill>
          <a:schemeClr val="accent1">
            <a:hueOff val="0"/>
            <a:satOff val="0"/>
            <a:lumOff val="0"/>
            <a:alphaOff val="0"/>
          </a:schemeClr>
        </a:solidFill>
        <a:ln>
          <a:noFill/>
        </a:ln>
        <a:effectLst/>
        <a:scene3d>
          <a:camera prst="perspectiveFront" zoom="92000"/>
          <a:lightRig rig="balanced" dir="t">
            <a:rot lat="0" lon="0" rev="12700000"/>
          </a:lightRig>
        </a:scene3d>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GB" sz="3100" b="0" i="0" kern="1200"/>
            <a:t>12:00-13:00 - Lunch Break</a:t>
          </a:r>
        </a:p>
      </dsp:txBody>
      <dsp:txXfrm>
        <a:off x="38952" y="940043"/>
        <a:ext cx="11273240" cy="720036"/>
      </dsp:txXfrm>
    </dsp:sp>
    <dsp:sp modelId="{E3533880-7DAC-414C-9661-F489ED2A7301}">
      <dsp:nvSpPr>
        <dsp:cNvPr id="0" name=""/>
        <dsp:cNvSpPr/>
      </dsp:nvSpPr>
      <dsp:spPr>
        <a:xfrm>
          <a:off x="0" y="1788311"/>
          <a:ext cx="11351144" cy="797940"/>
        </a:xfrm>
        <a:prstGeom prst="roundRect">
          <a:avLst/>
        </a:prstGeom>
        <a:solidFill>
          <a:schemeClr val="accent1">
            <a:hueOff val="0"/>
            <a:satOff val="0"/>
            <a:lumOff val="0"/>
            <a:alphaOff val="0"/>
          </a:schemeClr>
        </a:solidFill>
        <a:ln>
          <a:noFill/>
        </a:ln>
        <a:effectLst/>
        <a:scene3d>
          <a:camera prst="perspectiveFront" zoom="92000"/>
          <a:lightRig rig="balanced" dir="t">
            <a:rot lat="0" lon="0" rev="12700000"/>
          </a:lightRig>
        </a:scene3d>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GB" sz="3100" b="0" i="0" kern="1200"/>
            <a:t>13:00-15:00 - Afternoon Session</a:t>
          </a:r>
        </a:p>
      </dsp:txBody>
      <dsp:txXfrm>
        <a:off x="38952" y="1827263"/>
        <a:ext cx="11273240" cy="720036"/>
      </dsp:txXfrm>
    </dsp:sp>
    <dsp:sp modelId="{18866167-2830-4AB1-8E24-F67D36CF2D21}">
      <dsp:nvSpPr>
        <dsp:cNvPr id="0" name=""/>
        <dsp:cNvSpPr/>
      </dsp:nvSpPr>
      <dsp:spPr>
        <a:xfrm>
          <a:off x="0" y="2675531"/>
          <a:ext cx="11351144" cy="797940"/>
        </a:xfrm>
        <a:prstGeom prst="roundRect">
          <a:avLst/>
        </a:prstGeom>
        <a:solidFill>
          <a:schemeClr val="accent1">
            <a:hueOff val="0"/>
            <a:satOff val="0"/>
            <a:lumOff val="0"/>
            <a:alphaOff val="0"/>
          </a:schemeClr>
        </a:solidFill>
        <a:ln>
          <a:noFill/>
        </a:ln>
        <a:effectLst/>
        <a:scene3d>
          <a:camera prst="perspectiveFront" zoom="92000"/>
          <a:lightRig rig="balanced" dir="t">
            <a:rot lat="0" lon="0" rev="12700000"/>
          </a:lightRig>
        </a:scene3d>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GB" sz="3100" b="0" i="0" kern="1200"/>
            <a:t>15:00-15:15 - Break</a:t>
          </a:r>
        </a:p>
      </dsp:txBody>
      <dsp:txXfrm>
        <a:off x="38952" y="2714483"/>
        <a:ext cx="11273240" cy="720036"/>
      </dsp:txXfrm>
    </dsp:sp>
    <dsp:sp modelId="{C72A0FF8-1189-4AC6-B59A-82E0328EF1C7}">
      <dsp:nvSpPr>
        <dsp:cNvPr id="0" name=""/>
        <dsp:cNvSpPr/>
      </dsp:nvSpPr>
      <dsp:spPr>
        <a:xfrm>
          <a:off x="0" y="3562751"/>
          <a:ext cx="11351144" cy="797940"/>
        </a:xfrm>
        <a:prstGeom prst="roundRect">
          <a:avLst/>
        </a:prstGeom>
        <a:solidFill>
          <a:schemeClr val="accent1">
            <a:hueOff val="0"/>
            <a:satOff val="0"/>
            <a:lumOff val="0"/>
            <a:alphaOff val="0"/>
          </a:schemeClr>
        </a:solidFill>
        <a:ln>
          <a:noFill/>
        </a:ln>
        <a:effectLst/>
        <a:scene3d>
          <a:camera prst="perspectiveFront" zoom="92000"/>
          <a:lightRig rig="balanced" dir="t">
            <a:rot lat="0" lon="0" rev="12700000"/>
          </a:lightRig>
        </a:scene3d>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GB" sz="3100" b="0" i="0" kern="1200"/>
            <a:t>15:15-16:15 - Afternoon Session - Continue</a:t>
          </a:r>
        </a:p>
      </dsp:txBody>
      <dsp:txXfrm>
        <a:off x="38952" y="3601703"/>
        <a:ext cx="11273240" cy="720036"/>
      </dsp:txXfrm>
    </dsp:sp>
    <dsp:sp modelId="{BD7F1BA0-E1E1-4AE6-A807-552804750BAA}">
      <dsp:nvSpPr>
        <dsp:cNvPr id="0" name=""/>
        <dsp:cNvSpPr/>
      </dsp:nvSpPr>
      <dsp:spPr>
        <a:xfrm>
          <a:off x="0" y="4449971"/>
          <a:ext cx="11351144" cy="797940"/>
        </a:xfrm>
        <a:prstGeom prst="roundRect">
          <a:avLst/>
        </a:prstGeom>
        <a:solidFill>
          <a:schemeClr val="accent1">
            <a:hueOff val="0"/>
            <a:satOff val="0"/>
            <a:lumOff val="0"/>
            <a:alphaOff val="0"/>
          </a:schemeClr>
        </a:solidFill>
        <a:ln>
          <a:noFill/>
        </a:ln>
        <a:effectLst/>
        <a:scene3d>
          <a:camera prst="perspectiveFront" zoom="92000"/>
          <a:lightRig rig="balanced" dir="t">
            <a:rot lat="0" lon="0" rev="12700000"/>
          </a:lightRig>
        </a:scene3d>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GB" sz="3100" b="0" i="0" kern="1200" dirty="0"/>
            <a:t>16:15-16:30 - Wrap-up</a:t>
          </a:r>
        </a:p>
      </dsp:txBody>
      <dsp:txXfrm>
        <a:off x="38952" y="4488923"/>
        <a:ext cx="11273240" cy="72003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1515DE-F563-41A7-9C7A-6AE5A331F124}">
      <dsp:nvSpPr>
        <dsp:cNvPr id="0" name=""/>
        <dsp:cNvSpPr/>
      </dsp:nvSpPr>
      <dsp:spPr>
        <a:xfrm>
          <a:off x="3400" y="74989"/>
          <a:ext cx="3315221" cy="85000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kern="1200" baseline="0" dirty="0"/>
            <a:t>Query Optimizer</a:t>
          </a:r>
          <a:endParaRPr lang="en-US" sz="2200" kern="1200" dirty="0"/>
        </a:p>
      </dsp:txBody>
      <dsp:txXfrm>
        <a:off x="3400" y="74989"/>
        <a:ext cx="3315221" cy="850002"/>
      </dsp:txXfrm>
    </dsp:sp>
    <dsp:sp modelId="{B6C0578D-6E76-4896-B757-3AD84500552B}">
      <dsp:nvSpPr>
        <dsp:cNvPr id="0" name=""/>
        <dsp:cNvSpPr/>
      </dsp:nvSpPr>
      <dsp:spPr>
        <a:xfrm>
          <a:off x="3400" y="924992"/>
          <a:ext cx="3315221" cy="381966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0" lvl="1" indent="0" algn="l" defTabSz="977900">
            <a:lnSpc>
              <a:spcPct val="90000"/>
            </a:lnSpc>
            <a:spcBef>
              <a:spcPct val="0"/>
            </a:spcBef>
            <a:spcAft>
              <a:spcPct val="15000"/>
            </a:spcAft>
            <a:buNone/>
          </a:pPr>
          <a:r>
            <a:rPr lang="en-US" sz="2200" kern="1200" baseline="0" dirty="0"/>
            <a:t>Collects information from predicates, join conditions and constraints to reason about how they can be used to optimize the query.</a:t>
          </a:r>
          <a:endParaRPr lang="en-US" sz="2200" kern="1200" dirty="0"/>
        </a:p>
      </dsp:txBody>
      <dsp:txXfrm>
        <a:off x="3400" y="924992"/>
        <a:ext cx="3315221" cy="3819667"/>
      </dsp:txXfrm>
    </dsp:sp>
    <dsp:sp modelId="{33494FAB-BF33-4529-A9CE-B6284B6DF3EC}">
      <dsp:nvSpPr>
        <dsp:cNvPr id="0" name=""/>
        <dsp:cNvSpPr/>
      </dsp:nvSpPr>
      <dsp:spPr>
        <a:xfrm>
          <a:off x="3782752" y="74989"/>
          <a:ext cx="3315221" cy="85000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kern="1200" baseline="0" dirty="0"/>
            <a:t>Type of Constraints used for optimization</a:t>
          </a:r>
          <a:endParaRPr lang="en-US" sz="2200" kern="1200" dirty="0"/>
        </a:p>
      </dsp:txBody>
      <dsp:txXfrm>
        <a:off x="3782752" y="74989"/>
        <a:ext cx="3315221" cy="850002"/>
      </dsp:txXfrm>
    </dsp:sp>
    <dsp:sp modelId="{AE2432B9-0D28-4630-820C-2224B76243D0}">
      <dsp:nvSpPr>
        <dsp:cNvPr id="0" name=""/>
        <dsp:cNvSpPr/>
      </dsp:nvSpPr>
      <dsp:spPr>
        <a:xfrm>
          <a:off x="3782752" y="924992"/>
          <a:ext cx="3315221" cy="381966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baseline="0" dirty="0"/>
            <a:t>Unique constraints</a:t>
          </a:r>
          <a:endParaRPr lang="en-US" sz="2200" kern="1200" dirty="0"/>
        </a:p>
        <a:p>
          <a:pPr marL="228600" lvl="1" indent="-228600" algn="l" defTabSz="977900">
            <a:lnSpc>
              <a:spcPct val="90000"/>
            </a:lnSpc>
            <a:spcBef>
              <a:spcPct val="0"/>
            </a:spcBef>
            <a:spcAft>
              <a:spcPct val="15000"/>
            </a:spcAft>
            <a:buChar char="•"/>
          </a:pPr>
          <a:r>
            <a:rPr lang="en-US" sz="2200" kern="1200" baseline="0" dirty="0"/>
            <a:t>Check constraints</a:t>
          </a:r>
          <a:endParaRPr lang="en-US" sz="2200" kern="1200" dirty="0"/>
        </a:p>
        <a:p>
          <a:pPr marL="228600" lvl="1" indent="-228600" algn="l" defTabSz="977900">
            <a:lnSpc>
              <a:spcPct val="90000"/>
            </a:lnSpc>
            <a:spcBef>
              <a:spcPct val="0"/>
            </a:spcBef>
            <a:spcAft>
              <a:spcPct val="15000"/>
            </a:spcAft>
            <a:buChar char="•"/>
          </a:pPr>
          <a:r>
            <a:rPr lang="en-US" sz="2200" kern="1200" baseline="0" dirty="0"/>
            <a:t>Foreign keys</a:t>
          </a:r>
          <a:endParaRPr lang="en-US" sz="2200" kern="1200" dirty="0"/>
        </a:p>
      </dsp:txBody>
      <dsp:txXfrm>
        <a:off x="3782752" y="924992"/>
        <a:ext cx="3315221" cy="3819667"/>
      </dsp:txXfrm>
    </dsp:sp>
    <dsp:sp modelId="{3968B0AA-4041-421D-9DB3-C3CB165D8B86}">
      <dsp:nvSpPr>
        <dsp:cNvPr id="0" name=""/>
        <dsp:cNvSpPr/>
      </dsp:nvSpPr>
      <dsp:spPr>
        <a:xfrm>
          <a:off x="7562104" y="74989"/>
          <a:ext cx="3315221" cy="85000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kern="1200" baseline="0" dirty="0"/>
            <a:t>Contradiction Detection</a:t>
          </a:r>
          <a:endParaRPr lang="en-US" sz="2200" kern="1200" dirty="0"/>
        </a:p>
      </dsp:txBody>
      <dsp:txXfrm>
        <a:off x="7562104" y="74989"/>
        <a:ext cx="3315221" cy="850002"/>
      </dsp:txXfrm>
    </dsp:sp>
    <dsp:sp modelId="{F3FEC92F-994A-4BE6-9CA4-4B61CEC882AF}">
      <dsp:nvSpPr>
        <dsp:cNvPr id="0" name=""/>
        <dsp:cNvSpPr/>
      </dsp:nvSpPr>
      <dsp:spPr>
        <a:xfrm>
          <a:off x="7562104" y="924992"/>
          <a:ext cx="3315221" cy="381966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baseline="0" dirty="0"/>
            <a:t>Determine if a query is written in such a way as to never return any rows at all. </a:t>
          </a:r>
          <a:endParaRPr lang="en-US" sz="2200" kern="1200" dirty="0"/>
        </a:p>
        <a:p>
          <a:pPr marL="228600" lvl="1" indent="-228600" algn="l" defTabSz="977900">
            <a:lnSpc>
              <a:spcPct val="90000"/>
            </a:lnSpc>
            <a:spcBef>
              <a:spcPct val="0"/>
            </a:spcBef>
            <a:spcAft>
              <a:spcPct val="15000"/>
            </a:spcAft>
            <a:buChar char="•"/>
          </a:pPr>
          <a:r>
            <a:rPr lang="en-US" sz="2200" kern="1200" baseline="0" dirty="0"/>
            <a:t>When a contradiction is detected:</a:t>
          </a:r>
          <a:endParaRPr lang="en-US" sz="2200" kern="1200" dirty="0"/>
        </a:p>
        <a:p>
          <a:pPr marL="457200" lvl="2" indent="-228600" algn="l" defTabSz="977900">
            <a:lnSpc>
              <a:spcPct val="90000"/>
            </a:lnSpc>
            <a:spcBef>
              <a:spcPct val="0"/>
            </a:spcBef>
            <a:spcAft>
              <a:spcPct val="15000"/>
            </a:spcAft>
            <a:buChar char="•"/>
          </a:pPr>
          <a:r>
            <a:rPr lang="en-US" sz="2200" kern="1200" baseline="0" dirty="0"/>
            <a:t>Query does not run. </a:t>
          </a:r>
          <a:endParaRPr lang="en-US" sz="2200" kern="1200" dirty="0"/>
        </a:p>
        <a:p>
          <a:pPr marL="457200" lvl="2" indent="-228600" algn="l" defTabSz="977900">
            <a:lnSpc>
              <a:spcPct val="90000"/>
            </a:lnSpc>
            <a:spcBef>
              <a:spcPct val="0"/>
            </a:spcBef>
            <a:spcAft>
              <a:spcPct val="15000"/>
            </a:spcAft>
            <a:buChar char="•"/>
          </a:pPr>
          <a:r>
            <a:rPr lang="en-US" sz="2200" kern="1200" baseline="0" dirty="0"/>
            <a:t>Execution plan shows a CONSTANT SCAN.</a:t>
          </a:r>
          <a:endParaRPr lang="en-US" sz="2200" kern="1200" dirty="0"/>
        </a:p>
      </dsp:txBody>
      <dsp:txXfrm>
        <a:off x="7562104" y="924992"/>
        <a:ext cx="3315221" cy="381966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8AE8D7-3A39-4390-8DC6-6415CE652166}">
      <dsp:nvSpPr>
        <dsp:cNvPr id="0" name=""/>
        <dsp:cNvSpPr/>
      </dsp:nvSpPr>
      <dsp:spPr>
        <a:xfrm>
          <a:off x="2069" y="521032"/>
          <a:ext cx="2378865" cy="11894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baseline="0" dirty="0"/>
            <a:t>Query Hints</a:t>
          </a:r>
          <a:endParaRPr lang="en-US" sz="1800" kern="1200" dirty="0"/>
        </a:p>
      </dsp:txBody>
      <dsp:txXfrm>
        <a:off x="36906" y="555869"/>
        <a:ext cx="2309191" cy="1119758"/>
      </dsp:txXfrm>
    </dsp:sp>
    <dsp:sp modelId="{2B7DB895-E190-4445-BEAF-88FEC4DB6BF4}">
      <dsp:nvSpPr>
        <dsp:cNvPr id="0" name=""/>
        <dsp:cNvSpPr/>
      </dsp:nvSpPr>
      <dsp:spPr>
        <a:xfrm>
          <a:off x="239956" y="1710465"/>
          <a:ext cx="237886" cy="892074"/>
        </a:xfrm>
        <a:custGeom>
          <a:avLst/>
          <a:gdLst/>
          <a:ahLst/>
          <a:cxnLst/>
          <a:rect l="0" t="0" r="0" b="0"/>
          <a:pathLst>
            <a:path>
              <a:moveTo>
                <a:pt x="0" y="0"/>
              </a:moveTo>
              <a:lnTo>
                <a:pt x="0" y="892074"/>
              </a:lnTo>
              <a:lnTo>
                <a:pt x="237886" y="89207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29D6D2-E3CF-41E9-96AE-C60F55F8CF49}">
      <dsp:nvSpPr>
        <dsp:cNvPr id="0" name=""/>
        <dsp:cNvSpPr/>
      </dsp:nvSpPr>
      <dsp:spPr>
        <a:xfrm>
          <a:off x="477842" y="2007823"/>
          <a:ext cx="1903092" cy="118943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baseline="0" dirty="0"/>
            <a:t>Applied to the whole query using the OPTION clause</a:t>
          </a:r>
          <a:endParaRPr lang="en-US" sz="1800" kern="1200" dirty="0"/>
        </a:p>
      </dsp:txBody>
      <dsp:txXfrm>
        <a:off x="512679" y="2042660"/>
        <a:ext cx="1833418" cy="1119758"/>
      </dsp:txXfrm>
    </dsp:sp>
    <dsp:sp modelId="{0F738745-82B1-449D-8F3C-DA1E4AFA57F5}">
      <dsp:nvSpPr>
        <dsp:cNvPr id="0" name=""/>
        <dsp:cNvSpPr/>
      </dsp:nvSpPr>
      <dsp:spPr>
        <a:xfrm>
          <a:off x="239956" y="1710465"/>
          <a:ext cx="237886" cy="2378865"/>
        </a:xfrm>
        <a:custGeom>
          <a:avLst/>
          <a:gdLst/>
          <a:ahLst/>
          <a:cxnLst/>
          <a:rect l="0" t="0" r="0" b="0"/>
          <a:pathLst>
            <a:path>
              <a:moveTo>
                <a:pt x="0" y="0"/>
              </a:moveTo>
              <a:lnTo>
                <a:pt x="0" y="2378865"/>
              </a:lnTo>
              <a:lnTo>
                <a:pt x="237886" y="237886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F1C8D42-F261-460C-AA22-AFA3DF2BB553}">
      <dsp:nvSpPr>
        <dsp:cNvPr id="0" name=""/>
        <dsp:cNvSpPr/>
      </dsp:nvSpPr>
      <dsp:spPr>
        <a:xfrm>
          <a:off x="477842" y="3494614"/>
          <a:ext cx="1903092" cy="118943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baseline="0"/>
            <a:t>Examples: MAXDOP, RECOMPILE, OPTIMIZE FOR</a:t>
          </a:r>
          <a:endParaRPr lang="en-US" sz="1800" kern="1200" dirty="0"/>
        </a:p>
      </dsp:txBody>
      <dsp:txXfrm>
        <a:off x="512679" y="3529451"/>
        <a:ext cx="1833418" cy="1119758"/>
      </dsp:txXfrm>
    </dsp:sp>
    <dsp:sp modelId="{D18817E8-2162-4B68-8827-DE317505965D}">
      <dsp:nvSpPr>
        <dsp:cNvPr id="0" name=""/>
        <dsp:cNvSpPr/>
      </dsp:nvSpPr>
      <dsp:spPr>
        <a:xfrm>
          <a:off x="2975651" y="521032"/>
          <a:ext cx="2378865" cy="11894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baseline="0" dirty="0"/>
            <a:t>Table Hints</a:t>
          </a:r>
          <a:endParaRPr lang="en-US" sz="1800" kern="1200" dirty="0"/>
        </a:p>
      </dsp:txBody>
      <dsp:txXfrm>
        <a:off x="3010488" y="555869"/>
        <a:ext cx="2309191" cy="1119758"/>
      </dsp:txXfrm>
    </dsp:sp>
    <dsp:sp modelId="{0F87C5F7-203D-4036-B375-DB7E5A6C53C7}">
      <dsp:nvSpPr>
        <dsp:cNvPr id="0" name=""/>
        <dsp:cNvSpPr/>
      </dsp:nvSpPr>
      <dsp:spPr>
        <a:xfrm>
          <a:off x="3213538" y="1710465"/>
          <a:ext cx="237886" cy="892074"/>
        </a:xfrm>
        <a:custGeom>
          <a:avLst/>
          <a:gdLst/>
          <a:ahLst/>
          <a:cxnLst/>
          <a:rect l="0" t="0" r="0" b="0"/>
          <a:pathLst>
            <a:path>
              <a:moveTo>
                <a:pt x="0" y="0"/>
              </a:moveTo>
              <a:lnTo>
                <a:pt x="0" y="892074"/>
              </a:lnTo>
              <a:lnTo>
                <a:pt x="237886" y="89207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8B74BBD-7F9E-4039-BE4F-0EFC5A656D13}">
      <dsp:nvSpPr>
        <dsp:cNvPr id="0" name=""/>
        <dsp:cNvSpPr/>
      </dsp:nvSpPr>
      <dsp:spPr>
        <a:xfrm>
          <a:off x="3451424" y="2007823"/>
          <a:ext cx="1903092" cy="118943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Font typeface="Arial" panose="020B0604020202020204" pitchFamily="34" charset="0"/>
            <a:buNone/>
          </a:pPr>
          <a:r>
            <a:rPr lang="en-US" sz="1800" kern="1200" baseline="0" dirty="0"/>
            <a:t>Applied to single tables in the query</a:t>
          </a:r>
          <a:endParaRPr lang="en-US" sz="1800" kern="1200" dirty="0"/>
        </a:p>
      </dsp:txBody>
      <dsp:txXfrm>
        <a:off x="3486261" y="2042660"/>
        <a:ext cx="1833418" cy="1119758"/>
      </dsp:txXfrm>
    </dsp:sp>
    <dsp:sp modelId="{F2BB8746-3DD0-4B7A-B6FB-5A8862F5EB28}">
      <dsp:nvSpPr>
        <dsp:cNvPr id="0" name=""/>
        <dsp:cNvSpPr/>
      </dsp:nvSpPr>
      <dsp:spPr>
        <a:xfrm>
          <a:off x="3213538" y="1710465"/>
          <a:ext cx="237886" cy="2378865"/>
        </a:xfrm>
        <a:custGeom>
          <a:avLst/>
          <a:gdLst/>
          <a:ahLst/>
          <a:cxnLst/>
          <a:rect l="0" t="0" r="0" b="0"/>
          <a:pathLst>
            <a:path>
              <a:moveTo>
                <a:pt x="0" y="0"/>
              </a:moveTo>
              <a:lnTo>
                <a:pt x="0" y="2378865"/>
              </a:lnTo>
              <a:lnTo>
                <a:pt x="237886" y="237886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E71ED1-9733-4E2A-A5A4-7473662DF782}">
      <dsp:nvSpPr>
        <dsp:cNvPr id="0" name=""/>
        <dsp:cNvSpPr/>
      </dsp:nvSpPr>
      <dsp:spPr>
        <a:xfrm>
          <a:off x="3451424" y="3494614"/>
          <a:ext cx="1903092" cy="118943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Font typeface="Arial" panose="020B0604020202020204" pitchFamily="34" charset="0"/>
            <a:buNone/>
          </a:pPr>
          <a:r>
            <a:rPr lang="en-US" sz="1800" kern="1200" baseline="0"/>
            <a:t>Examples</a:t>
          </a:r>
          <a:r>
            <a:rPr lang="en-US" sz="1800" kern="1200" baseline="0" dirty="0"/>
            <a:t>: FORCESEEK, FORCESCAN, and INDEX</a:t>
          </a:r>
          <a:endParaRPr lang="en-US" sz="1800" kern="1200" dirty="0"/>
        </a:p>
      </dsp:txBody>
      <dsp:txXfrm>
        <a:off x="3486261" y="3529451"/>
        <a:ext cx="1833418" cy="1119758"/>
      </dsp:txXfrm>
    </dsp:sp>
    <dsp:sp modelId="{3D17B551-F146-4A11-A40D-68A442730BB1}">
      <dsp:nvSpPr>
        <dsp:cNvPr id="0" name=""/>
        <dsp:cNvSpPr/>
      </dsp:nvSpPr>
      <dsp:spPr>
        <a:xfrm>
          <a:off x="5949233" y="521032"/>
          <a:ext cx="2378865" cy="11894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baseline="0" dirty="0"/>
            <a:t>Join Hints</a:t>
          </a:r>
          <a:endParaRPr lang="en-US" sz="1800" kern="1200" dirty="0"/>
        </a:p>
      </dsp:txBody>
      <dsp:txXfrm>
        <a:off x="5984070" y="555869"/>
        <a:ext cx="2309191" cy="1119758"/>
      </dsp:txXfrm>
    </dsp:sp>
    <dsp:sp modelId="{F769DE52-561B-402D-9528-E09820BBA10D}">
      <dsp:nvSpPr>
        <dsp:cNvPr id="0" name=""/>
        <dsp:cNvSpPr/>
      </dsp:nvSpPr>
      <dsp:spPr>
        <a:xfrm>
          <a:off x="6187120" y="1710465"/>
          <a:ext cx="237886" cy="892074"/>
        </a:xfrm>
        <a:custGeom>
          <a:avLst/>
          <a:gdLst/>
          <a:ahLst/>
          <a:cxnLst/>
          <a:rect l="0" t="0" r="0" b="0"/>
          <a:pathLst>
            <a:path>
              <a:moveTo>
                <a:pt x="0" y="0"/>
              </a:moveTo>
              <a:lnTo>
                <a:pt x="0" y="892074"/>
              </a:lnTo>
              <a:lnTo>
                <a:pt x="237886" y="89207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2A0D309-A94C-4F7A-A878-339F2FB2E15F}">
      <dsp:nvSpPr>
        <dsp:cNvPr id="0" name=""/>
        <dsp:cNvSpPr/>
      </dsp:nvSpPr>
      <dsp:spPr>
        <a:xfrm>
          <a:off x="6425006" y="2007823"/>
          <a:ext cx="1903092" cy="118943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Font typeface="Arial" panose="020B0604020202020204" pitchFamily="34" charset="0"/>
            <a:buNone/>
          </a:pPr>
          <a:r>
            <a:rPr lang="en-US" sz="1800" kern="1200" baseline="0" dirty="0"/>
            <a:t>Applied to specific joins only</a:t>
          </a:r>
          <a:endParaRPr lang="en-US" sz="1800" kern="1200" dirty="0"/>
        </a:p>
      </dsp:txBody>
      <dsp:txXfrm>
        <a:off x="6459843" y="2042660"/>
        <a:ext cx="1833418" cy="1119758"/>
      </dsp:txXfrm>
    </dsp:sp>
    <dsp:sp modelId="{B287F17A-92CF-4070-9508-AEF2EB3003B2}">
      <dsp:nvSpPr>
        <dsp:cNvPr id="0" name=""/>
        <dsp:cNvSpPr/>
      </dsp:nvSpPr>
      <dsp:spPr>
        <a:xfrm>
          <a:off x="6187120" y="1710465"/>
          <a:ext cx="237886" cy="2378865"/>
        </a:xfrm>
        <a:custGeom>
          <a:avLst/>
          <a:gdLst/>
          <a:ahLst/>
          <a:cxnLst/>
          <a:rect l="0" t="0" r="0" b="0"/>
          <a:pathLst>
            <a:path>
              <a:moveTo>
                <a:pt x="0" y="0"/>
              </a:moveTo>
              <a:lnTo>
                <a:pt x="0" y="2378865"/>
              </a:lnTo>
              <a:lnTo>
                <a:pt x="237886" y="237886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E1BD14-130D-43F3-B6FF-0AB8BF43850F}">
      <dsp:nvSpPr>
        <dsp:cNvPr id="0" name=""/>
        <dsp:cNvSpPr/>
      </dsp:nvSpPr>
      <dsp:spPr>
        <a:xfrm>
          <a:off x="6425006" y="3494614"/>
          <a:ext cx="1903092" cy="118943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Font typeface="Arial" panose="020B0604020202020204" pitchFamily="34" charset="0"/>
            <a:buNone/>
          </a:pPr>
          <a:r>
            <a:rPr lang="en-US" sz="1800" kern="1200" baseline="0" dirty="0"/>
            <a:t>Examples: LOOP, MERGE, and HASH</a:t>
          </a:r>
          <a:endParaRPr lang="en-US" sz="1800" kern="1200" dirty="0"/>
        </a:p>
      </dsp:txBody>
      <dsp:txXfrm>
        <a:off x="6459843" y="3529451"/>
        <a:ext cx="1833418" cy="1119758"/>
      </dsp:txXfrm>
    </dsp:sp>
    <dsp:sp modelId="{8581EB4E-8186-4384-BF1F-7EC119FCC7AF}">
      <dsp:nvSpPr>
        <dsp:cNvPr id="0" name=""/>
        <dsp:cNvSpPr/>
      </dsp:nvSpPr>
      <dsp:spPr>
        <a:xfrm>
          <a:off x="8922815" y="521032"/>
          <a:ext cx="2378865" cy="11894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Use Hints</a:t>
          </a:r>
        </a:p>
      </dsp:txBody>
      <dsp:txXfrm>
        <a:off x="8957652" y="555869"/>
        <a:ext cx="2309191" cy="1119758"/>
      </dsp:txXfrm>
    </dsp:sp>
    <dsp:sp modelId="{888CFAAE-977E-4C5B-9D13-D6BF3BC5639D}">
      <dsp:nvSpPr>
        <dsp:cNvPr id="0" name=""/>
        <dsp:cNvSpPr/>
      </dsp:nvSpPr>
      <dsp:spPr>
        <a:xfrm>
          <a:off x="9160702" y="1710465"/>
          <a:ext cx="237886" cy="892074"/>
        </a:xfrm>
        <a:custGeom>
          <a:avLst/>
          <a:gdLst/>
          <a:ahLst/>
          <a:cxnLst/>
          <a:rect l="0" t="0" r="0" b="0"/>
          <a:pathLst>
            <a:path>
              <a:moveTo>
                <a:pt x="0" y="0"/>
              </a:moveTo>
              <a:lnTo>
                <a:pt x="0" y="892074"/>
              </a:lnTo>
              <a:lnTo>
                <a:pt x="237886" y="89207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C7B3218-9F96-4134-ACBB-68DC5877AF0F}">
      <dsp:nvSpPr>
        <dsp:cNvPr id="0" name=""/>
        <dsp:cNvSpPr/>
      </dsp:nvSpPr>
      <dsp:spPr>
        <a:xfrm>
          <a:off x="9398588" y="2007823"/>
          <a:ext cx="1903092" cy="118943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noProof="0"/>
            <a:t>Provides one or more additional hints to the query processor. </a:t>
          </a:r>
          <a:endParaRPr lang="en-US" sz="1800" kern="1200" dirty="0"/>
        </a:p>
      </dsp:txBody>
      <dsp:txXfrm>
        <a:off x="9433425" y="2042660"/>
        <a:ext cx="1833418" cy="1119758"/>
      </dsp:txXfrm>
    </dsp:sp>
    <dsp:sp modelId="{F986CAB4-2E50-43F5-8AEA-947C54423C66}">
      <dsp:nvSpPr>
        <dsp:cNvPr id="0" name=""/>
        <dsp:cNvSpPr/>
      </dsp:nvSpPr>
      <dsp:spPr>
        <a:xfrm>
          <a:off x="9160702" y="1710465"/>
          <a:ext cx="237886" cy="2378865"/>
        </a:xfrm>
        <a:custGeom>
          <a:avLst/>
          <a:gdLst/>
          <a:ahLst/>
          <a:cxnLst/>
          <a:rect l="0" t="0" r="0" b="0"/>
          <a:pathLst>
            <a:path>
              <a:moveTo>
                <a:pt x="0" y="0"/>
              </a:moveTo>
              <a:lnTo>
                <a:pt x="0" y="2378865"/>
              </a:lnTo>
              <a:lnTo>
                <a:pt x="237886" y="237886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3C3E805-4B1B-4036-9767-042DA25658E8}">
      <dsp:nvSpPr>
        <dsp:cNvPr id="0" name=""/>
        <dsp:cNvSpPr/>
      </dsp:nvSpPr>
      <dsp:spPr>
        <a:xfrm>
          <a:off x="9398588" y="3494614"/>
          <a:ext cx="1903092" cy="118943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Example: ENABLE_QUERY_OPTIMIZER_HOTFIXES</a:t>
          </a:r>
        </a:p>
      </dsp:txBody>
      <dsp:txXfrm>
        <a:off x="9433425" y="3529451"/>
        <a:ext cx="1833418" cy="111975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B8589D-BD4A-49AE-87C3-4C0A359F4B92}">
      <dsp:nvSpPr>
        <dsp:cNvPr id="0" name=""/>
        <dsp:cNvSpPr/>
      </dsp:nvSpPr>
      <dsp:spPr>
        <a:xfrm>
          <a:off x="0" y="253683"/>
          <a:ext cx="11079164" cy="736312"/>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9866" tIns="354076" rIns="859866" bIns="120904" numCol="1" spcCol="1270" anchor="t" anchorCtr="0">
          <a:noAutofit/>
        </a:bodyPr>
        <a:lstStyle/>
        <a:p>
          <a:pPr marL="171450" lvl="1" indent="-171450" algn="l" defTabSz="755650">
            <a:lnSpc>
              <a:spcPct val="90000"/>
            </a:lnSpc>
            <a:spcBef>
              <a:spcPct val="0"/>
            </a:spcBef>
            <a:spcAft>
              <a:spcPct val="15000"/>
            </a:spcAft>
            <a:buFont typeface="Arial" panose="020B0604020202020204" pitchFamily="34" charset="0"/>
            <a:buChar char="•"/>
          </a:pPr>
          <a:r>
            <a:rPr lang="en-US" sz="1700" b="0" i="0" kern="1200" dirty="0"/>
            <a:t>The compiled plan.</a:t>
          </a:r>
          <a:endParaRPr lang="en-US" sz="1700" kern="1200" dirty="0"/>
        </a:p>
      </dsp:txBody>
      <dsp:txXfrm>
        <a:off x="0" y="253683"/>
        <a:ext cx="11079164" cy="736312"/>
      </dsp:txXfrm>
    </dsp:sp>
    <dsp:sp modelId="{FE5D72FD-32BF-4AE2-ACA8-290580A168D3}">
      <dsp:nvSpPr>
        <dsp:cNvPr id="0" name=""/>
        <dsp:cNvSpPr/>
      </dsp:nvSpPr>
      <dsp:spPr>
        <a:xfrm>
          <a:off x="553958" y="2763"/>
          <a:ext cx="7755414" cy="5018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136" tIns="0" rIns="293136" bIns="0" numCol="1" spcCol="1270" anchor="ctr"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n-US" sz="2000" b="1" i="0" kern="1200" dirty="0">
              <a:latin typeface="+mj-lt"/>
              <a:ea typeface="+mn-ea"/>
              <a:cs typeface="+mn-cs"/>
            </a:rPr>
            <a:t>Estimated Execution Plan (Before Execution)</a:t>
          </a:r>
        </a:p>
      </dsp:txBody>
      <dsp:txXfrm>
        <a:off x="578456" y="27261"/>
        <a:ext cx="7706418" cy="452844"/>
      </dsp:txXfrm>
    </dsp:sp>
    <dsp:sp modelId="{A5DC065D-A216-4D8A-8BAA-A263DD53A95C}">
      <dsp:nvSpPr>
        <dsp:cNvPr id="0" name=""/>
        <dsp:cNvSpPr/>
      </dsp:nvSpPr>
      <dsp:spPr>
        <a:xfrm>
          <a:off x="0" y="1332715"/>
          <a:ext cx="11079164" cy="1552950"/>
        </a:xfrm>
        <a:prstGeom prst="rect">
          <a:avLst/>
        </a:prstGeom>
        <a:solidFill>
          <a:schemeClr val="lt1">
            <a:alpha val="90000"/>
            <a:hueOff val="0"/>
            <a:satOff val="0"/>
            <a:lumOff val="0"/>
            <a:alphaOff val="0"/>
          </a:schemeClr>
        </a:solidFill>
        <a:ln w="12700" cap="flat" cmpd="sng" algn="ctr">
          <a:solidFill>
            <a:schemeClr val="accent2">
              <a:hueOff val="-1333748"/>
              <a:satOff val="27691"/>
              <a:lumOff val="29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9866" tIns="354076" rIns="859866" bIns="120904" numCol="1" spcCol="1270" anchor="t" anchorCtr="0">
          <a:noAutofit/>
        </a:bodyPr>
        <a:lstStyle/>
        <a:p>
          <a:pPr marL="0" lvl="1" indent="0" algn="l" defTabSz="755650">
            <a:lnSpc>
              <a:spcPct val="90000"/>
            </a:lnSpc>
            <a:spcBef>
              <a:spcPct val="0"/>
            </a:spcBef>
            <a:spcAft>
              <a:spcPct val="15000"/>
            </a:spcAft>
            <a:buFont typeface="Arial" panose="020B0604020202020204" pitchFamily="34" charset="0"/>
            <a:buChar char="•"/>
          </a:pPr>
          <a:r>
            <a:rPr lang="en-US" sz="1700" b="0" i="0" kern="1200" dirty="0"/>
            <a:t>The same as the compiled plan plus its execution context. </a:t>
          </a:r>
        </a:p>
        <a:p>
          <a:pPr marL="0" lvl="1" indent="0" algn="l" defTabSz="755650">
            <a:lnSpc>
              <a:spcPct val="90000"/>
            </a:lnSpc>
            <a:spcBef>
              <a:spcPct val="0"/>
            </a:spcBef>
            <a:spcAft>
              <a:spcPct val="15000"/>
            </a:spcAft>
            <a:buFont typeface="Arial" panose="020B0604020202020204" pitchFamily="34" charset="0"/>
            <a:buChar char="•"/>
          </a:pPr>
          <a:r>
            <a:rPr lang="en-US" sz="1700" b="0" i="0" kern="1200" dirty="0"/>
            <a:t>This includes runtime information available after the execution completes, such as execution warnings, or in newer versions of the Database Engine, the elapsed and CPU time used during execution.</a:t>
          </a:r>
        </a:p>
      </dsp:txBody>
      <dsp:txXfrm>
        <a:off x="0" y="1332715"/>
        <a:ext cx="11079164" cy="1552950"/>
      </dsp:txXfrm>
    </dsp:sp>
    <dsp:sp modelId="{1FB297A9-E852-47A8-AEAB-9200D7CC69EB}">
      <dsp:nvSpPr>
        <dsp:cNvPr id="0" name=""/>
        <dsp:cNvSpPr/>
      </dsp:nvSpPr>
      <dsp:spPr>
        <a:xfrm>
          <a:off x="553958" y="1081795"/>
          <a:ext cx="7755414" cy="501840"/>
        </a:xfrm>
        <a:prstGeom prst="roundRect">
          <a:avLst/>
        </a:prstGeom>
        <a:solidFill>
          <a:schemeClr val="accent2">
            <a:hueOff val="-1333748"/>
            <a:satOff val="27691"/>
            <a:lumOff val="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136" tIns="0" rIns="293136" bIns="0" numCol="1" spcCol="1270" anchor="ctr"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n-US" sz="2000" b="1" i="0" kern="1200" dirty="0">
              <a:latin typeface="+mj-lt"/>
            </a:rPr>
            <a:t>Actual Execution Plan (After Execution)</a:t>
          </a:r>
        </a:p>
      </dsp:txBody>
      <dsp:txXfrm>
        <a:off x="578456" y="1106293"/>
        <a:ext cx="7706418" cy="452844"/>
      </dsp:txXfrm>
    </dsp:sp>
    <dsp:sp modelId="{4B56EDFF-9421-4654-A094-7450365BA1B6}">
      <dsp:nvSpPr>
        <dsp:cNvPr id="0" name=""/>
        <dsp:cNvSpPr/>
      </dsp:nvSpPr>
      <dsp:spPr>
        <a:xfrm>
          <a:off x="0" y="3228385"/>
          <a:ext cx="11079164" cy="1874250"/>
        </a:xfrm>
        <a:prstGeom prst="rect">
          <a:avLst/>
        </a:prstGeom>
        <a:solidFill>
          <a:schemeClr val="lt1">
            <a:alpha val="90000"/>
            <a:hueOff val="0"/>
            <a:satOff val="0"/>
            <a:lumOff val="0"/>
            <a:alphaOff val="0"/>
          </a:schemeClr>
        </a:solidFill>
        <a:ln w="12700" cap="flat" cmpd="sng" algn="ctr">
          <a:solidFill>
            <a:schemeClr val="accent2">
              <a:hueOff val="-2667497"/>
              <a:satOff val="55382"/>
              <a:lumOff val="58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9866" tIns="354076" rIns="859866" bIns="120904" numCol="1" spcCol="1270" anchor="t" anchorCtr="0">
          <a:noAutofit/>
        </a:bodyPr>
        <a:lstStyle/>
        <a:p>
          <a:pPr marL="0" lvl="1" indent="0" algn="l" defTabSz="755650">
            <a:lnSpc>
              <a:spcPct val="90000"/>
            </a:lnSpc>
            <a:spcBef>
              <a:spcPct val="0"/>
            </a:spcBef>
            <a:spcAft>
              <a:spcPct val="15000"/>
            </a:spcAft>
            <a:buFont typeface="Arial" panose="020B0604020202020204" pitchFamily="34" charset="0"/>
            <a:buChar char="•"/>
          </a:pPr>
          <a:r>
            <a:rPr lang="en-US" sz="1700" b="0" i="0" kern="1200" dirty="0"/>
            <a:t>The same as the compiled plan plus its execution context.</a:t>
          </a:r>
        </a:p>
        <a:p>
          <a:pPr marL="0" lvl="1" indent="0" algn="l" defTabSz="755650">
            <a:lnSpc>
              <a:spcPct val="90000"/>
            </a:lnSpc>
            <a:spcBef>
              <a:spcPct val="0"/>
            </a:spcBef>
            <a:spcAft>
              <a:spcPct val="15000"/>
            </a:spcAft>
            <a:buFont typeface="Arial" panose="020B0604020202020204" pitchFamily="34" charset="0"/>
            <a:buChar char="•"/>
          </a:pPr>
          <a:r>
            <a:rPr lang="en-US" sz="1700" b="0" i="0" kern="1200" dirty="0"/>
            <a:t>This includes runtime information during execution progress and is updated every second. Runtime information includes for example the actual number of rows flowing through the operators.</a:t>
          </a:r>
        </a:p>
        <a:p>
          <a:pPr marL="0" lvl="1" indent="0" algn="l" defTabSz="755650">
            <a:lnSpc>
              <a:spcPct val="90000"/>
            </a:lnSpc>
            <a:spcBef>
              <a:spcPct val="0"/>
            </a:spcBef>
            <a:spcAft>
              <a:spcPct val="15000"/>
            </a:spcAft>
            <a:buFont typeface="Arial" panose="020B0604020202020204" pitchFamily="34" charset="0"/>
            <a:buChar char="•"/>
          </a:pPr>
          <a:r>
            <a:rPr lang="en-US" sz="1700" kern="1200" dirty="0"/>
            <a:t>Enables rapid identification of potential bottlenecks.</a:t>
          </a:r>
          <a:endParaRPr lang="en-US" sz="1700" b="0" i="0" kern="1200" dirty="0"/>
        </a:p>
      </dsp:txBody>
      <dsp:txXfrm>
        <a:off x="0" y="3228385"/>
        <a:ext cx="11079164" cy="1874250"/>
      </dsp:txXfrm>
    </dsp:sp>
    <dsp:sp modelId="{F1481B12-F96B-4E05-BC6B-8478930FEF5C}">
      <dsp:nvSpPr>
        <dsp:cNvPr id="0" name=""/>
        <dsp:cNvSpPr/>
      </dsp:nvSpPr>
      <dsp:spPr>
        <a:xfrm>
          <a:off x="553958" y="2977465"/>
          <a:ext cx="7755414" cy="501840"/>
        </a:xfrm>
        <a:prstGeom prst="round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136" tIns="0" rIns="293136" bIns="0" numCol="1" spcCol="1270" anchor="ctr" anchorCtr="0">
          <a:noAutofit/>
        </a:bodyPr>
        <a:lstStyle/>
        <a:p>
          <a:pPr marL="0" lvl="0" indent="0" algn="l" defTabSz="711200">
            <a:lnSpc>
              <a:spcPct val="90000"/>
            </a:lnSpc>
            <a:spcBef>
              <a:spcPct val="0"/>
            </a:spcBef>
            <a:spcAft>
              <a:spcPct val="35000"/>
            </a:spcAft>
            <a:buFont typeface="Arial" panose="020B0604020202020204" pitchFamily="34" charset="0"/>
            <a:buNone/>
          </a:pPr>
          <a:r>
            <a:rPr lang="en-US" sz="2000" b="1" i="0" kern="1200" dirty="0">
              <a:latin typeface="+mj-lt"/>
              <a:ea typeface="+mn-ea"/>
              <a:cs typeface="+mn-cs"/>
            </a:rPr>
            <a:t>Live Query Statistics (During Execution)</a:t>
          </a:r>
        </a:p>
      </dsp:txBody>
      <dsp:txXfrm>
        <a:off x="578456" y="3001963"/>
        <a:ext cx="7706418" cy="45284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CB167-03AF-4887-8026-86E2309610B7}">
      <dsp:nvSpPr>
        <dsp:cNvPr id="0" name=""/>
        <dsp:cNvSpPr/>
      </dsp:nvSpPr>
      <dsp:spPr>
        <a:xfrm>
          <a:off x="0" y="32322"/>
          <a:ext cx="11155364" cy="7722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baseline="0"/>
            <a:t>Sequence in which the source tables are accessed.</a:t>
          </a:r>
          <a:endParaRPr lang="en-US" sz="3000" kern="1200" dirty="0"/>
        </a:p>
      </dsp:txBody>
      <dsp:txXfrm>
        <a:off x="37696" y="70018"/>
        <a:ext cx="11079972" cy="696808"/>
      </dsp:txXfrm>
    </dsp:sp>
    <dsp:sp modelId="{1BF1DD65-B7B5-4756-B381-D847D027B224}">
      <dsp:nvSpPr>
        <dsp:cNvPr id="0" name=""/>
        <dsp:cNvSpPr/>
      </dsp:nvSpPr>
      <dsp:spPr>
        <a:xfrm>
          <a:off x="0" y="890922"/>
          <a:ext cx="11155364" cy="772200"/>
        </a:xfrm>
        <a:prstGeom prst="roundRect">
          <a:avLst/>
        </a:prstGeom>
        <a:solidFill>
          <a:schemeClr val="accent2">
            <a:hueOff val="-533499"/>
            <a:satOff val="11076"/>
            <a:lumOff val="1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baseline="0" dirty="0"/>
            <a:t>Methods used to extract data from each table.</a:t>
          </a:r>
          <a:endParaRPr lang="en-US" sz="3000" kern="1200" dirty="0"/>
        </a:p>
      </dsp:txBody>
      <dsp:txXfrm>
        <a:off x="37696" y="928618"/>
        <a:ext cx="11079972" cy="696808"/>
      </dsp:txXfrm>
    </dsp:sp>
    <dsp:sp modelId="{E2B42D5B-6516-495F-8411-9442A5C6E88C}">
      <dsp:nvSpPr>
        <dsp:cNvPr id="0" name=""/>
        <dsp:cNvSpPr/>
      </dsp:nvSpPr>
      <dsp:spPr>
        <a:xfrm>
          <a:off x="0" y="1749522"/>
          <a:ext cx="11155364" cy="772200"/>
        </a:xfrm>
        <a:prstGeom prst="roundRect">
          <a:avLst/>
        </a:prstGeom>
        <a:solidFill>
          <a:schemeClr val="accent2">
            <a:hueOff val="-1066999"/>
            <a:satOff val="22153"/>
            <a:lumOff val="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baseline="0" dirty="0"/>
            <a:t>How data is joined</a:t>
          </a:r>
          <a:endParaRPr lang="en-US" sz="3000" kern="1200" dirty="0"/>
        </a:p>
      </dsp:txBody>
      <dsp:txXfrm>
        <a:off x="37696" y="1787218"/>
        <a:ext cx="11079972" cy="696808"/>
      </dsp:txXfrm>
    </dsp:sp>
    <dsp:sp modelId="{917DD80E-0FAD-4AFE-A87D-E4174719CD00}">
      <dsp:nvSpPr>
        <dsp:cNvPr id="0" name=""/>
        <dsp:cNvSpPr/>
      </dsp:nvSpPr>
      <dsp:spPr>
        <a:xfrm>
          <a:off x="0" y="2608122"/>
          <a:ext cx="11155364" cy="772200"/>
        </a:xfrm>
        <a:prstGeom prst="roundRect">
          <a:avLst/>
        </a:prstGeom>
        <a:solidFill>
          <a:schemeClr val="accent2">
            <a:hueOff val="-1600498"/>
            <a:satOff val="33229"/>
            <a:lumOff val="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baseline="0" dirty="0"/>
            <a:t>Use of temporary worktables and sorts</a:t>
          </a:r>
          <a:endParaRPr lang="en-US" sz="3000" kern="1200" dirty="0"/>
        </a:p>
      </dsp:txBody>
      <dsp:txXfrm>
        <a:off x="37696" y="2645818"/>
        <a:ext cx="11079972" cy="696808"/>
      </dsp:txXfrm>
    </dsp:sp>
    <dsp:sp modelId="{0E6CE36D-721F-4764-947B-14CCC6759F7D}">
      <dsp:nvSpPr>
        <dsp:cNvPr id="0" name=""/>
        <dsp:cNvSpPr/>
      </dsp:nvSpPr>
      <dsp:spPr>
        <a:xfrm>
          <a:off x="0" y="3466723"/>
          <a:ext cx="11155364" cy="772200"/>
        </a:xfrm>
        <a:prstGeom prst="roundRect">
          <a:avLst/>
        </a:prstGeom>
        <a:solidFill>
          <a:schemeClr val="accent2">
            <a:hueOff val="-2133998"/>
            <a:satOff val="44306"/>
            <a:lumOff val="47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baseline="0" dirty="0"/>
            <a:t>Estimated rowcount, iterations, and costs from each operator</a:t>
          </a:r>
          <a:endParaRPr lang="en-US" sz="3000" kern="1200" dirty="0"/>
        </a:p>
      </dsp:txBody>
      <dsp:txXfrm>
        <a:off x="37696" y="3504419"/>
        <a:ext cx="11079972" cy="696808"/>
      </dsp:txXfrm>
    </dsp:sp>
    <dsp:sp modelId="{32B0EE26-375F-484C-AA91-7A1D4825F8FD}">
      <dsp:nvSpPr>
        <dsp:cNvPr id="0" name=""/>
        <dsp:cNvSpPr/>
      </dsp:nvSpPr>
      <dsp:spPr>
        <a:xfrm>
          <a:off x="0" y="4325323"/>
          <a:ext cx="11155364" cy="772200"/>
        </a:xfrm>
        <a:prstGeom prst="round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baseline="0" dirty="0"/>
            <a:t>Actual rowcount and iterations</a:t>
          </a:r>
          <a:endParaRPr lang="en-US" sz="3000" kern="1200" dirty="0"/>
        </a:p>
      </dsp:txBody>
      <dsp:txXfrm>
        <a:off x="37696" y="4363019"/>
        <a:ext cx="11079972" cy="6968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8BB729-5FAF-4FDC-8763-0EC7070DA586}">
      <dsp:nvSpPr>
        <dsp:cNvPr id="0" name=""/>
        <dsp:cNvSpPr/>
      </dsp:nvSpPr>
      <dsp:spPr>
        <a:xfrm>
          <a:off x="55" y="542478"/>
          <a:ext cx="5285955" cy="6048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kern="1200" dirty="0"/>
            <a:t>Row mode execution</a:t>
          </a:r>
          <a:endParaRPr lang="en-US" sz="2400" kern="1200" dirty="0"/>
        </a:p>
      </dsp:txBody>
      <dsp:txXfrm>
        <a:off x="55" y="542478"/>
        <a:ext cx="5285955" cy="604800"/>
      </dsp:txXfrm>
    </dsp:sp>
    <dsp:sp modelId="{CEAF6B90-0D08-4139-8A68-D903CFB5F089}">
      <dsp:nvSpPr>
        <dsp:cNvPr id="0" name=""/>
        <dsp:cNvSpPr/>
      </dsp:nvSpPr>
      <dsp:spPr>
        <a:xfrm>
          <a:off x="55" y="1147278"/>
          <a:ext cx="5285955" cy="372891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Font typeface="Arial" panose="020B0604020202020204" pitchFamily="34" charset="0"/>
            <a:buChar char="•"/>
          </a:pPr>
          <a:r>
            <a:rPr lang="en-US" sz="2100" b="0" i="0" kern="1200" dirty="0"/>
            <a:t>Efficient for OLTP scenarios</a:t>
          </a:r>
          <a:endParaRPr lang="en-US" sz="2100" kern="1200" dirty="0"/>
        </a:p>
        <a:p>
          <a:pPr marL="228600" lvl="1" indent="-228600" algn="l" defTabSz="933450">
            <a:lnSpc>
              <a:spcPct val="90000"/>
            </a:lnSpc>
            <a:spcBef>
              <a:spcPct val="0"/>
            </a:spcBef>
            <a:spcAft>
              <a:spcPct val="15000"/>
            </a:spcAft>
            <a:buFont typeface="Arial" panose="020B0604020202020204" pitchFamily="34" charset="0"/>
            <a:buChar char="•"/>
          </a:pPr>
          <a:r>
            <a:rPr lang="en-US" sz="2100" b="0" i="0" kern="1200" dirty="0"/>
            <a:t>Used with traditional tables, where data is stored in row-wise format.</a:t>
          </a:r>
          <a:endParaRPr lang="en-US" sz="2100" kern="1200" dirty="0"/>
        </a:p>
        <a:p>
          <a:pPr marL="228600" lvl="1" indent="-228600" algn="l" defTabSz="933450">
            <a:lnSpc>
              <a:spcPct val="90000"/>
            </a:lnSpc>
            <a:spcBef>
              <a:spcPct val="0"/>
            </a:spcBef>
            <a:spcAft>
              <a:spcPct val="15000"/>
            </a:spcAft>
            <a:buFont typeface="Arial" panose="020B0604020202020204" pitchFamily="34" charset="0"/>
            <a:buChar char="•"/>
          </a:pPr>
          <a:r>
            <a:rPr lang="en-US" sz="2100" b="0" i="0" kern="1200" dirty="0"/>
            <a:t>Operators read all columns from qualifying rows based on predicate, and for each row it retrieves columns needed for the result set</a:t>
          </a:r>
          <a:endParaRPr lang="en-US" sz="2100" kern="1200" dirty="0"/>
        </a:p>
      </dsp:txBody>
      <dsp:txXfrm>
        <a:off x="55" y="1147278"/>
        <a:ext cx="5285955" cy="3728910"/>
      </dsp:txXfrm>
    </dsp:sp>
    <dsp:sp modelId="{70ECC63C-BB2F-4460-9AB9-B03533F828E3}">
      <dsp:nvSpPr>
        <dsp:cNvPr id="0" name=""/>
        <dsp:cNvSpPr/>
      </dsp:nvSpPr>
      <dsp:spPr>
        <a:xfrm>
          <a:off x="6026044" y="542478"/>
          <a:ext cx="5285955" cy="604800"/>
        </a:xfrm>
        <a:prstGeom prst="rect">
          <a:avLst/>
        </a:prstGeom>
        <a:solidFill>
          <a:schemeClr val="accent2">
            <a:hueOff val="-2667497"/>
            <a:satOff val="55382"/>
            <a:lumOff val="588"/>
            <a:alphaOff val="0"/>
          </a:schemeClr>
        </a:solidFill>
        <a:ln w="12700" cap="flat" cmpd="sng" algn="ctr">
          <a:solidFill>
            <a:schemeClr val="accent2">
              <a:hueOff val="-2667497"/>
              <a:satOff val="55382"/>
              <a:lumOff val="58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kern="1200" dirty="0"/>
            <a:t>Batch mode execution</a:t>
          </a:r>
          <a:endParaRPr lang="en-US" sz="2400" kern="1200" dirty="0"/>
        </a:p>
      </dsp:txBody>
      <dsp:txXfrm>
        <a:off x="6026044" y="542478"/>
        <a:ext cx="5285955" cy="604800"/>
      </dsp:txXfrm>
    </dsp:sp>
    <dsp:sp modelId="{7DEF81B7-7B1F-432A-95D0-EB9FB294D1B8}">
      <dsp:nvSpPr>
        <dsp:cNvPr id="0" name=""/>
        <dsp:cNvSpPr/>
      </dsp:nvSpPr>
      <dsp:spPr>
        <a:xfrm>
          <a:off x="6026044" y="1147278"/>
          <a:ext cx="5285955" cy="3728910"/>
        </a:xfrm>
        <a:prstGeom prst="rect">
          <a:avLst/>
        </a:prstGeom>
        <a:solidFill>
          <a:schemeClr val="accent2">
            <a:tint val="40000"/>
            <a:alpha val="90000"/>
            <a:hueOff val="-3488517"/>
            <a:satOff val="9327"/>
            <a:lumOff val="1154"/>
            <a:alphaOff val="0"/>
          </a:schemeClr>
        </a:solidFill>
        <a:ln w="12700" cap="flat" cmpd="sng" algn="ctr">
          <a:solidFill>
            <a:schemeClr val="accent2">
              <a:tint val="40000"/>
              <a:alpha val="90000"/>
              <a:hueOff val="-3488517"/>
              <a:satOff val="9327"/>
              <a:lumOff val="11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b="0" i="0" kern="1200" dirty="0"/>
            <a:t>Efficient for Data Warehousing scenarios</a:t>
          </a:r>
          <a:endParaRPr lang="en-US" sz="2100" kern="1200" dirty="0"/>
        </a:p>
        <a:p>
          <a:pPr marL="228600" lvl="1" indent="-228600" algn="l" defTabSz="933450">
            <a:lnSpc>
              <a:spcPct val="90000"/>
            </a:lnSpc>
            <a:spcBef>
              <a:spcPct val="0"/>
            </a:spcBef>
            <a:spcAft>
              <a:spcPct val="15000"/>
            </a:spcAft>
            <a:buChar char="•"/>
          </a:pPr>
          <a:r>
            <a:rPr lang="en-US" sz="2100" b="0" i="0" kern="1200" dirty="0"/>
            <a:t>Used to process multiple rows together </a:t>
          </a:r>
          <a:endParaRPr lang="en-US" sz="2100" kern="1200" dirty="0"/>
        </a:p>
        <a:p>
          <a:pPr marL="228600" lvl="1" indent="-228600" algn="l" defTabSz="933450">
            <a:lnSpc>
              <a:spcPct val="90000"/>
            </a:lnSpc>
            <a:spcBef>
              <a:spcPct val="0"/>
            </a:spcBef>
            <a:spcAft>
              <a:spcPct val="15000"/>
            </a:spcAft>
            <a:buChar char="•"/>
          </a:pPr>
          <a:r>
            <a:rPr lang="en-US" sz="2100" b="0" i="0" kern="1200" dirty="0"/>
            <a:t>Closely integrated with, and optimized around the ColumnStore storage format</a:t>
          </a:r>
          <a:endParaRPr lang="en-US" sz="2100" kern="1200" dirty="0"/>
        </a:p>
        <a:p>
          <a:pPr marL="228600" lvl="1" indent="-228600" algn="l" defTabSz="933450">
            <a:lnSpc>
              <a:spcPct val="90000"/>
            </a:lnSpc>
            <a:spcBef>
              <a:spcPct val="0"/>
            </a:spcBef>
            <a:spcAft>
              <a:spcPct val="15000"/>
            </a:spcAft>
            <a:buChar char="•"/>
          </a:pPr>
          <a:r>
            <a:rPr lang="en-US" sz="2100" b="0" i="0" kern="1200" dirty="0"/>
            <a:t>Operators read only the columns required for the result, from group of rows together. </a:t>
          </a:r>
          <a:endParaRPr lang="en-US" sz="2100" kern="1200" dirty="0"/>
        </a:p>
        <a:p>
          <a:pPr marL="228600" lvl="1" indent="-228600" algn="l" defTabSz="933450">
            <a:lnSpc>
              <a:spcPct val="90000"/>
            </a:lnSpc>
            <a:spcBef>
              <a:spcPct val="0"/>
            </a:spcBef>
            <a:spcAft>
              <a:spcPct val="15000"/>
            </a:spcAft>
            <a:buChar char="•"/>
          </a:pPr>
          <a:r>
            <a:rPr lang="en-US" sz="2100" b="0" i="0" kern="1200" dirty="0"/>
            <a:t>Starting SQL Server 2019, Batch mode does not require a ColumnStore index as in the previous versions. </a:t>
          </a:r>
          <a:endParaRPr lang="en-US" sz="2100" kern="1200" dirty="0"/>
        </a:p>
      </dsp:txBody>
      <dsp:txXfrm>
        <a:off x="6026044" y="1147278"/>
        <a:ext cx="5285955" cy="37289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72C154-C68A-43EC-8D95-63277D421833}">
      <dsp:nvSpPr>
        <dsp:cNvPr id="0" name=""/>
        <dsp:cNvSpPr/>
      </dsp:nvSpPr>
      <dsp:spPr>
        <a:xfrm>
          <a:off x="3063081" y="1492545"/>
          <a:ext cx="2167152" cy="376117"/>
        </a:xfrm>
        <a:custGeom>
          <a:avLst/>
          <a:gdLst/>
          <a:ahLst/>
          <a:cxnLst/>
          <a:rect l="0" t="0" r="0" b="0"/>
          <a:pathLst>
            <a:path>
              <a:moveTo>
                <a:pt x="0" y="0"/>
              </a:moveTo>
              <a:lnTo>
                <a:pt x="0" y="188058"/>
              </a:lnTo>
              <a:lnTo>
                <a:pt x="2167152" y="188058"/>
              </a:lnTo>
              <a:lnTo>
                <a:pt x="2167152" y="376117"/>
              </a:lnTo>
            </a:path>
          </a:pathLst>
        </a:custGeom>
        <a:noFill/>
        <a:ln w="25400" cap="flat" cmpd="sng" algn="ctr">
          <a:solidFill>
            <a:srgbClr val="0C6126">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7A7AE8A4-D57B-4FC0-BB20-18486A0B1EF2}">
      <dsp:nvSpPr>
        <dsp:cNvPr id="0" name=""/>
        <dsp:cNvSpPr/>
      </dsp:nvSpPr>
      <dsp:spPr>
        <a:xfrm>
          <a:off x="3017361" y="1492545"/>
          <a:ext cx="91440" cy="376117"/>
        </a:xfrm>
        <a:custGeom>
          <a:avLst/>
          <a:gdLst/>
          <a:ahLst/>
          <a:cxnLst/>
          <a:rect l="0" t="0" r="0" b="0"/>
          <a:pathLst>
            <a:path>
              <a:moveTo>
                <a:pt x="45720" y="0"/>
              </a:moveTo>
              <a:lnTo>
                <a:pt x="45720" y="376117"/>
              </a:lnTo>
            </a:path>
          </a:pathLst>
        </a:custGeom>
        <a:noFill/>
        <a:ln w="25400" cap="flat" cmpd="sng" algn="ctr">
          <a:solidFill>
            <a:srgbClr val="0C6126">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FA7E2455-E11D-41BF-A377-31974C3C9CFF}">
      <dsp:nvSpPr>
        <dsp:cNvPr id="0" name=""/>
        <dsp:cNvSpPr/>
      </dsp:nvSpPr>
      <dsp:spPr>
        <a:xfrm>
          <a:off x="895928" y="1492545"/>
          <a:ext cx="2167152" cy="376117"/>
        </a:xfrm>
        <a:custGeom>
          <a:avLst/>
          <a:gdLst/>
          <a:ahLst/>
          <a:cxnLst/>
          <a:rect l="0" t="0" r="0" b="0"/>
          <a:pathLst>
            <a:path>
              <a:moveTo>
                <a:pt x="2167152" y="0"/>
              </a:moveTo>
              <a:lnTo>
                <a:pt x="2167152" y="188058"/>
              </a:lnTo>
              <a:lnTo>
                <a:pt x="0" y="188058"/>
              </a:lnTo>
              <a:lnTo>
                <a:pt x="0" y="376117"/>
              </a:lnTo>
            </a:path>
          </a:pathLst>
        </a:custGeom>
        <a:noFill/>
        <a:ln w="25400" cap="flat" cmpd="sng" algn="ctr">
          <a:solidFill>
            <a:srgbClr val="0C6126">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24D229AC-5C13-45F1-A5D1-6AEA78085079}">
      <dsp:nvSpPr>
        <dsp:cNvPr id="0" name=""/>
        <dsp:cNvSpPr/>
      </dsp:nvSpPr>
      <dsp:spPr>
        <a:xfrm>
          <a:off x="2167563" y="597028"/>
          <a:ext cx="1791034" cy="895517"/>
        </a:xfrm>
        <a:prstGeom prst="rect">
          <a:avLst/>
        </a:prstGeom>
        <a:solidFill>
          <a:srgbClr val="0E715F">
            <a:hueOff val="0"/>
            <a:satOff val="0"/>
            <a:lumOff val="0"/>
            <a:alphaOff val="0"/>
          </a:srgbClr>
        </a:solidFill>
        <a:ln w="254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AU" sz="1600" kern="1200" dirty="0">
              <a:solidFill>
                <a:sysClr val="window" lastClr="FFFFFF"/>
              </a:solidFill>
              <a:latin typeface="Segoe UI" panose="020B0502040204020203" pitchFamily="34" charset="0"/>
              <a:ea typeface="+mn-ea"/>
              <a:cs typeface="Segoe UI" panose="020B0502040204020203" pitchFamily="34" charset="0"/>
            </a:rPr>
            <a:t>Parameter A = ?</a:t>
          </a:r>
          <a:br>
            <a:rPr lang="en-AU" sz="1600" kern="1200" dirty="0">
              <a:solidFill>
                <a:sysClr val="window" lastClr="FFFFFF"/>
              </a:solidFill>
              <a:latin typeface="Segoe UI" panose="020B0502040204020203" pitchFamily="34" charset="0"/>
              <a:ea typeface="+mn-ea"/>
              <a:cs typeface="Segoe UI" panose="020B0502040204020203" pitchFamily="34" charset="0"/>
            </a:rPr>
          </a:br>
          <a:r>
            <a:rPr lang="en-AU" sz="1600" kern="1200" dirty="0">
              <a:solidFill>
                <a:sysClr val="window" lastClr="FFFFFF"/>
              </a:solidFill>
              <a:latin typeface="Segoe UI" panose="020B0502040204020203" pitchFamily="34" charset="0"/>
              <a:ea typeface="+mn-ea"/>
              <a:cs typeface="Segoe UI" panose="020B0502040204020203" pitchFamily="34" charset="0"/>
            </a:rPr>
            <a:t>Parameter B = ?</a:t>
          </a:r>
          <a:br>
            <a:rPr lang="en-AU" sz="1600" kern="1200" dirty="0">
              <a:solidFill>
                <a:sysClr val="window" lastClr="FFFFFF"/>
              </a:solidFill>
              <a:latin typeface="Segoe UI" panose="020B0502040204020203" pitchFamily="34" charset="0"/>
              <a:ea typeface="+mn-ea"/>
              <a:cs typeface="Segoe UI" panose="020B0502040204020203" pitchFamily="34" charset="0"/>
            </a:rPr>
          </a:br>
          <a:r>
            <a:rPr lang="en-AU" sz="1600" kern="1200" dirty="0">
              <a:solidFill>
                <a:sysClr val="window" lastClr="FFFFFF"/>
              </a:solidFill>
              <a:latin typeface="Segoe UI" panose="020B0502040204020203" pitchFamily="34" charset="0"/>
              <a:ea typeface="+mn-ea"/>
              <a:cs typeface="Segoe UI" panose="020B0502040204020203" pitchFamily="34" charset="0"/>
            </a:rPr>
            <a:t>User = ?</a:t>
          </a:r>
          <a:endParaRPr lang="pt-PT" sz="1600" kern="1200" dirty="0">
            <a:solidFill>
              <a:sysClr val="window" lastClr="FFFFFF"/>
            </a:solidFill>
            <a:latin typeface="Segoe UI" panose="020B0502040204020203" pitchFamily="34" charset="0"/>
            <a:ea typeface="+mn-ea"/>
            <a:cs typeface="Segoe UI" panose="020B0502040204020203" pitchFamily="34" charset="0"/>
          </a:endParaRPr>
        </a:p>
      </dsp:txBody>
      <dsp:txXfrm>
        <a:off x="2167563" y="597028"/>
        <a:ext cx="1791034" cy="895517"/>
      </dsp:txXfrm>
    </dsp:sp>
    <dsp:sp modelId="{B9F78752-7D17-4C5F-80DC-021D7028CDDA}">
      <dsp:nvSpPr>
        <dsp:cNvPr id="0" name=""/>
        <dsp:cNvSpPr/>
      </dsp:nvSpPr>
      <dsp:spPr>
        <a:xfrm>
          <a:off x="411" y="1868663"/>
          <a:ext cx="1791034" cy="895517"/>
        </a:xfrm>
        <a:prstGeom prst="rect">
          <a:avLst/>
        </a:prstGeom>
        <a:solidFill>
          <a:srgbClr val="0C6126">
            <a:hueOff val="0"/>
            <a:satOff val="0"/>
            <a:lumOff val="0"/>
            <a:alphaOff val="0"/>
          </a:srgbClr>
        </a:solidFill>
        <a:ln w="254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AU" sz="1600" kern="1200" dirty="0">
              <a:solidFill>
                <a:sysClr val="window" lastClr="FFFFFF"/>
              </a:solidFill>
              <a:latin typeface="Segoe UI" panose="020B0502040204020203" pitchFamily="34" charset="0"/>
              <a:ea typeface="+mn-ea"/>
              <a:cs typeface="Segoe UI" panose="020B0502040204020203" pitchFamily="34" charset="0"/>
            </a:rPr>
            <a:t>Parameter A = 12</a:t>
          </a:r>
          <a:br>
            <a:rPr lang="en-AU" sz="1600" kern="1200" dirty="0">
              <a:solidFill>
                <a:sysClr val="window" lastClr="FFFFFF"/>
              </a:solidFill>
              <a:latin typeface="Segoe UI" panose="020B0502040204020203" pitchFamily="34" charset="0"/>
              <a:ea typeface="+mn-ea"/>
              <a:cs typeface="Segoe UI" panose="020B0502040204020203" pitchFamily="34" charset="0"/>
            </a:rPr>
          </a:br>
          <a:r>
            <a:rPr lang="en-AU" sz="1600" kern="1200" dirty="0">
              <a:solidFill>
                <a:sysClr val="window" lastClr="FFFFFF"/>
              </a:solidFill>
              <a:latin typeface="Segoe UI" panose="020B0502040204020203" pitchFamily="34" charset="0"/>
              <a:ea typeface="+mn-ea"/>
              <a:cs typeface="Segoe UI" panose="020B0502040204020203" pitchFamily="34" charset="0"/>
            </a:rPr>
            <a:t>Parameter B = ‘xy’</a:t>
          </a:r>
          <a:br>
            <a:rPr lang="en-AU" sz="1600" kern="1200" dirty="0">
              <a:solidFill>
                <a:sysClr val="window" lastClr="FFFFFF"/>
              </a:solidFill>
              <a:latin typeface="Segoe UI" panose="020B0502040204020203" pitchFamily="34" charset="0"/>
              <a:ea typeface="+mn-ea"/>
              <a:cs typeface="Segoe UI" panose="020B0502040204020203" pitchFamily="34" charset="0"/>
            </a:rPr>
          </a:br>
          <a:r>
            <a:rPr lang="en-AU" sz="1600" kern="1200" dirty="0">
              <a:solidFill>
                <a:sysClr val="window" lastClr="FFFFFF"/>
              </a:solidFill>
              <a:latin typeface="Segoe UI" panose="020B0502040204020203" pitchFamily="34" charset="0"/>
              <a:ea typeface="+mn-ea"/>
              <a:cs typeface="Segoe UI" panose="020B0502040204020203" pitchFamily="34" charset="0"/>
            </a:rPr>
            <a:t>User = Jorge</a:t>
          </a:r>
          <a:endParaRPr lang="pt-PT" sz="1600" kern="1200" dirty="0">
            <a:solidFill>
              <a:sysClr val="window" lastClr="FFFFFF"/>
            </a:solidFill>
            <a:latin typeface="Segoe UI" panose="020B0502040204020203" pitchFamily="34" charset="0"/>
            <a:ea typeface="+mn-ea"/>
            <a:cs typeface="Segoe UI" panose="020B0502040204020203" pitchFamily="34" charset="0"/>
          </a:endParaRPr>
        </a:p>
      </dsp:txBody>
      <dsp:txXfrm>
        <a:off x="411" y="1868663"/>
        <a:ext cx="1791034" cy="895517"/>
      </dsp:txXfrm>
    </dsp:sp>
    <dsp:sp modelId="{D9C63EA9-4D2D-40C4-A131-5A603665E439}">
      <dsp:nvSpPr>
        <dsp:cNvPr id="0" name=""/>
        <dsp:cNvSpPr/>
      </dsp:nvSpPr>
      <dsp:spPr>
        <a:xfrm>
          <a:off x="2167563" y="1868663"/>
          <a:ext cx="1791034" cy="895517"/>
        </a:xfrm>
        <a:prstGeom prst="rect">
          <a:avLst/>
        </a:prstGeom>
        <a:solidFill>
          <a:srgbClr val="0C6126">
            <a:hueOff val="0"/>
            <a:satOff val="0"/>
            <a:lumOff val="0"/>
            <a:alphaOff val="0"/>
          </a:srgbClr>
        </a:solidFill>
        <a:ln w="254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AU" sz="1600" kern="1200" dirty="0">
              <a:solidFill>
                <a:sysClr val="window" lastClr="FFFFFF"/>
              </a:solidFill>
              <a:latin typeface="Segoe UI" panose="020B0502040204020203" pitchFamily="34" charset="0"/>
              <a:ea typeface="+mn-ea"/>
              <a:cs typeface="Segoe UI" panose="020B0502040204020203" pitchFamily="34" charset="0"/>
            </a:rPr>
            <a:t>Parameter A = 100</a:t>
          </a:r>
          <a:br>
            <a:rPr lang="en-AU" sz="1600" kern="1200" dirty="0">
              <a:solidFill>
                <a:sysClr val="window" lastClr="FFFFFF"/>
              </a:solidFill>
              <a:latin typeface="Segoe UI" panose="020B0502040204020203" pitchFamily="34" charset="0"/>
              <a:ea typeface="+mn-ea"/>
              <a:cs typeface="Segoe UI" panose="020B0502040204020203" pitchFamily="34" charset="0"/>
            </a:rPr>
          </a:br>
          <a:r>
            <a:rPr lang="en-AU" sz="1600" kern="1200" dirty="0">
              <a:solidFill>
                <a:sysClr val="window" lastClr="FFFFFF"/>
              </a:solidFill>
              <a:latin typeface="Segoe UI" panose="020B0502040204020203" pitchFamily="34" charset="0"/>
              <a:ea typeface="+mn-ea"/>
              <a:cs typeface="Segoe UI" panose="020B0502040204020203" pitchFamily="34" charset="0"/>
            </a:rPr>
            <a:t>Parameter B = ‘ftr’</a:t>
          </a:r>
          <a:br>
            <a:rPr lang="en-AU" sz="1600" kern="1200" dirty="0">
              <a:solidFill>
                <a:sysClr val="window" lastClr="FFFFFF"/>
              </a:solidFill>
              <a:latin typeface="Segoe UI" panose="020B0502040204020203" pitchFamily="34" charset="0"/>
              <a:ea typeface="+mn-ea"/>
              <a:cs typeface="Segoe UI" panose="020B0502040204020203" pitchFamily="34" charset="0"/>
            </a:rPr>
          </a:br>
          <a:r>
            <a:rPr lang="en-AU" sz="1600" kern="1200" dirty="0">
              <a:solidFill>
                <a:sysClr val="window" lastClr="FFFFFF"/>
              </a:solidFill>
              <a:latin typeface="Segoe UI" panose="020B0502040204020203" pitchFamily="34" charset="0"/>
              <a:ea typeface="+mn-ea"/>
              <a:cs typeface="Segoe UI" panose="020B0502040204020203" pitchFamily="34" charset="0"/>
            </a:rPr>
            <a:t>User = Nabil</a:t>
          </a:r>
          <a:endParaRPr lang="pt-PT" sz="1600" kern="1200" dirty="0">
            <a:solidFill>
              <a:sysClr val="window" lastClr="FFFFFF"/>
            </a:solidFill>
            <a:latin typeface="Segoe UI" panose="020B0502040204020203" pitchFamily="34" charset="0"/>
            <a:ea typeface="+mn-ea"/>
            <a:cs typeface="Segoe UI" panose="020B0502040204020203" pitchFamily="34" charset="0"/>
          </a:endParaRPr>
        </a:p>
      </dsp:txBody>
      <dsp:txXfrm>
        <a:off x="2167563" y="1868663"/>
        <a:ext cx="1791034" cy="895517"/>
      </dsp:txXfrm>
    </dsp:sp>
    <dsp:sp modelId="{CDFF83E9-5A77-42A5-84AE-924C54B5E10B}">
      <dsp:nvSpPr>
        <dsp:cNvPr id="0" name=""/>
        <dsp:cNvSpPr/>
      </dsp:nvSpPr>
      <dsp:spPr>
        <a:xfrm>
          <a:off x="4334715" y="1868663"/>
          <a:ext cx="1791034" cy="895517"/>
        </a:xfrm>
        <a:prstGeom prst="rect">
          <a:avLst/>
        </a:prstGeom>
        <a:solidFill>
          <a:srgbClr val="0C6126">
            <a:hueOff val="0"/>
            <a:satOff val="0"/>
            <a:lumOff val="0"/>
            <a:alphaOff val="0"/>
          </a:srgbClr>
        </a:solidFill>
        <a:ln w="254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AU" sz="1600" kern="1200" dirty="0">
              <a:solidFill>
                <a:sysClr val="window" lastClr="FFFFFF"/>
              </a:solidFill>
              <a:latin typeface="Segoe UI" panose="020B0502040204020203" pitchFamily="34" charset="0"/>
              <a:ea typeface="+mn-ea"/>
              <a:cs typeface="Segoe UI" panose="020B0502040204020203" pitchFamily="34" charset="0"/>
            </a:rPr>
            <a:t>Parameter A = 11</a:t>
          </a:r>
          <a:br>
            <a:rPr lang="en-AU" sz="1600" kern="1200" dirty="0">
              <a:solidFill>
                <a:sysClr val="window" lastClr="FFFFFF"/>
              </a:solidFill>
              <a:latin typeface="Segoe UI" panose="020B0502040204020203" pitchFamily="34" charset="0"/>
              <a:ea typeface="+mn-ea"/>
              <a:cs typeface="Segoe UI" panose="020B0502040204020203" pitchFamily="34" charset="0"/>
            </a:rPr>
          </a:br>
          <a:r>
            <a:rPr lang="en-AU" sz="1600" kern="1200" dirty="0">
              <a:solidFill>
                <a:sysClr val="window" lastClr="FFFFFF"/>
              </a:solidFill>
              <a:latin typeface="Segoe UI" panose="020B0502040204020203" pitchFamily="34" charset="0"/>
              <a:ea typeface="+mn-ea"/>
              <a:cs typeface="Segoe UI" panose="020B0502040204020203" pitchFamily="34" charset="0"/>
            </a:rPr>
            <a:t>Parameter B = ‘sd’</a:t>
          </a:r>
          <a:br>
            <a:rPr lang="en-AU" sz="1600" kern="1200" dirty="0">
              <a:solidFill>
                <a:sysClr val="window" lastClr="FFFFFF"/>
              </a:solidFill>
              <a:latin typeface="Segoe UI" panose="020B0502040204020203" pitchFamily="34" charset="0"/>
              <a:ea typeface="+mn-ea"/>
              <a:cs typeface="Segoe UI" panose="020B0502040204020203" pitchFamily="34" charset="0"/>
            </a:rPr>
          </a:br>
          <a:r>
            <a:rPr lang="en-AU" sz="1600" kern="1200" dirty="0">
              <a:solidFill>
                <a:sysClr val="window" lastClr="FFFFFF"/>
              </a:solidFill>
              <a:latin typeface="Segoe UI" panose="020B0502040204020203" pitchFamily="34" charset="0"/>
              <a:ea typeface="+mn-ea"/>
              <a:cs typeface="Segoe UI" panose="020B0502040204020203" pitchFamily="34" charset="0"/>
            </a:rPr>
            <a:t>User = Walter</a:t>
          </a:r>
          <a:endParaRPr lang="pt-PT" sz="1600" kern="1200" dirty="0">
            <a:solidFill>
              <a:sysClr val="window" lastClr="FFFFFF"/>
            </a:solidFill>
            <a:latin typeface="Segoe UI" panose="020B0502040204020203" pitchFamily="34" charset="0"/>
            <a:ea typeface="+mn-ea"/>
            <a:cs typeface="Segoe UI" panose="020B0502040204020203" pitchFamily="34" charset="0"/>
          </a:endParaRPr>
        </a:p>
      </dsp:txBody>
      <dsp:txXfrm>
        <a:off x="4334715" y="1868663"/>
        <a:ext cx="1791034" cy="89551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039D22-5AC4-42B5-9857-08FA4E60A21B}">
      <dsp:nvSpPr>
        <dsp:cNvPr id="0" name=""/>
        <dsp:cNvSpPr/>
      </dsp:nvSpPr>
      <dsp:spPr>
        <a:xfrm>
          <a:off x="443" y="674051"/>
          <a:ext cx="5494171" cy="175171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The </a:t>
          </a:r>
          <a:r>
            <a:rPr lang="en-US" sz="2400" b="1" kern="1200" dirty="0"/>
            <a:t>Object Plans</a:t>
          </a:r>
          <a:r>
            <a:rPr lang="en-US" sz="2400" kern="1200" dirty="0"/>
            <a:t> cache store (OBJCP) </a:t>
          </a:r>
        </a:p>
        <a:p>
          <a:pPr marL="0" lvl="0" indent="0" algn="ctr" defTabSz="1066800">
            <a:lnSpc>
              <a:spcPct val="90000"/>
            </a:lnSpc>
            <a:spcBef>
              <a:spcPct val="0"/>
            </a:spcBef>
            <a:spcAft>
              <a:spcPct val="35000"/>
            </a:spcAft>
            <a:buNone/>
          </a:pPr>
          <a:r>
            <a:rPr lang="en-US" sz="2400" kern="1200" dirty="0"/>
            <a:t>used for plans related to persisted objects (stored procedures, functions, and triggers).</a:t>
          </a:r>
        </a:p>
      </dsp:txBody>
      <dsp:txXfrm>
        <a:off x="443" y="674051"/>
        <a:ext cx="5494171" cy="1751713"/>
      </dsp:txXfrm>
    </dsp:sp>
    <dsp:sp modelId="{0607B600-7462-40FE-AD92-970B5E415713}">
      <dsp:nvSpPr>
        <dsp:cNvPr id="0" name=""/>
        <dsp:cNvSpPr/>
      </dsp:nvSpPr>
      <dsp:spPr>
        <a:xfrm>
          <a:off x="5660747" y="674051"/>
          <a:ext cx="5494171" cy="1751713"/>
        </a:xfrm>
        <a:prstGeom prst="rect">
          <a:avLst/>
        </a:prstGeom>
        <a:solidFill>
          <a:schemeClr val="accent3">
            <a:hueOff val="2017870"/>
            <a:satOff val="0"/>
            <a:lumOff val="1000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The </a:t>
          </a:r>
          <a:r>
            <a:rPr lang="en-US" sz="2300" b="1" kern="1200" dirty="0"/>
            <a:t>SQL </a:t>
          </a:r>
          <a:r>
            <a:rPr lang="en-US" sz="2400" b="1" kern="1200" dirty="0"/>
            <a:t>Plans</a:t>
          </a:r>
          <a:r>
            <a:rPr lang="en-US" sz="2400" kern="1200" dirty="0"/>
            <a:t> cache store (SQLCP) </a:t>
          </a:r>
        </a:p>
        <a:p>
          <a:pPr marL="0" lvl="0" indent="0" algn="ctr" defTabSz="1022350">
            <a:lnSpc>
              <a:spcPct val="90000"/>
            </a:lnSpc>
            <a:spcBef>
              <a:spcPct val="0"/>
            </a:spcBef>
            <a:spcAft>
              <a:spcPct val="35000"/>
            </a:spcAft>
            <a:buNone/>
          </a:pPr>
          <a:r>
            <a:rPr lang="en-US" sz="2400" kern="1200" dirty="0"/>
            <a:t>used for plans related to autoparameterized, dynamic, or prepared queries.</a:t>
          </a:r>
        </a:p>
      </dsp:txBody>
      <dsp:txXfrm>
        <a:off x="5660747" y="674051"/>
        <a:ext cx="5494171" cy="175171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6561AE-EB91-46FB-9CB1-DACF71BDC270}">
      <dsp:nvSpPr>
        <dsp:cNvPr id="0" name=""/>
        <dsp:cNvSpPr/>
      </dsp:nvSpPr>
      <dsp:spPr>
        <a:xfrm>
          <a:off x="51" y="185594"/>
          <a:ext cx="4913783" cy="6624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t>Compilation</a:t>
          </a:r>
        </a:p>
      </dsp:txBody>
      <dsp:txXfrm>
        <a:off x="51" y="185594"/>
        <a:ext cx="4913783" cy="662400"/>
      </dsp:txXfrm>
    </dsp:sp>
    <dsp:sp modelId="{7A91FE17-D52D-42E4-9023-C82B59410906}">
      <dsp:nvSpPr>
        <dsp:cNvPr id="0" name=""/>
        <dsp:cNvSpPr/>
      </dsp:nvSpPr>
      <dsp:spPr>
        <a:xfrm>
          <a:off x="51" y="847994"/>
          <a:ext cx="4913783" cy="3598695"/>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0" lvl="1" indent="0" algn="l" defTabSz="1022350">
            <a:lnSpc>
              <a:spcPct val="90000"/>
            </a:lnSpc>
            <a:spcBef>
              <a:spcPct val="0"/>
            </a:spcBef>
            <a:spcAft>
              <a:spcPct val="15000"/>
            </a:spcAft>
            <a:buNone/>
          </a:pPr>
          <a:r>
            <a:rPr lang="en-US" sz="2300" kern="1200" dirty="0"/>
            <a:t>Process of creating a good enough query execution plan, as quickly as possible for a query batch. </a:t>
          </a:r>
        </a:p>
        <a:p>
          <a:pPr marL="0" lvl="1" indent="0" algn="l" defTabSz="1022350">
            <a:lnSpc>
              <a:spcPct val="90000"/>
            </a:lnSpc>
            <a:spcBef>
              <a:spcPct val="0"/>
            </a:spcBef>
            <a:spcAft>
              <a:spcPct val="15000"/>
            </a:spcAft>
            <a:buNone/>
          </a:pPr>
          <a:endParaRPr lang="en-US" sz="2300" kern="1200" dirty="0"/>
        </a:p>
        <a:p>
          <a:pPr marL="0" lvl="1" indent="0" algn="l" defTabSz="1022350">
            <a:lnSpc>
              <a:spcPct val="90000"/>
            </a:lnSpc>
            <a:spcBef>
              <a:spcPct val="0"/>
            </a:spcBef>
            <a:spcAft>
              <a:spcPct val="15000"/>
            </a:spcAft>
            <a:buNone/>
          </a:pPr>
          <a:r>
            <a:rPr lang="en-US" sz="2300" kern="1200" dirty="0"/>
            <a:t>Refer to both the compilation of non-DML constructs in SQL statements (control flow, DDL, etc.) and the process of Query Optimization.</a:t>
          </a:r>
        </a:p>
      </dsp:txBody>
      <dsp:txXfrm>
        <a:off x="51" y="847994"/>
        <a:ext cx="4913783" cy="3598695"/>
      </dsp:txXfrm>
    </dsp:sp>
    <dsp:sp modelId="{F78F4538-100B-4C82-9CFE-2186CFD513CF}">
      <dsp:nvSpPr>
        <dsp:cNvPr id="0" name=""/>
        <dsp:cNvSpPr/>
      </dsp:nvSpPr>
      <dsp:spPr>
        <a:xfrm>
          <a:off x="5532136" y="144704"/>
          <a:ext cx="4913783" cy="662400"/>
        </a:xfrm>
        <a:prstGeom prst="rect">
          <a:avLst/>
        </a:prstGeom>
        <a:solidFill>
          <a:schemeClr val="accent3">
            <a:hueOff val="2017870"/>
            <a:satOff val="0"/>
            <a:lumOff val="10000"/>
            <a:alphaOff val="0"/>
          </a:schemeClr>
        </a:solidFill>
        <a:ln w="12700" cap="flat" cmpd="sng" algn="ctr">
          <a:solidFill>
            <a:schemeClr val="accent3">
              <a:hueOff val="2017870"/>
              <a:satOff val="0"/>
              <a:lumOff val="1000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t>Query Execution</a:t>
          </a:r>
        </a:p>
      </dsp:txBody>
      <dsp:txXfrm>
        <a:off x="5532136" y="144704"/>
        <a:ext cx="4913783" cy="662400"/>
      </dsp:txXfrm>
    </dsp:sp>
    <dsp:sp modelId="{104DBD2F-E6D9-4451-9F99-A11E3EE6A967}">
      <dsp:nvSpPr>
        <dsp:cNvPr id="0" name=""/>
        <dsp:cNvSpPr/>
      </dsp:nvSpPr>
      <dsp:spPr>
        <a:xfrm>
          <a:off x="5532136" y="754320"/>
          <a:ext cx="4913783" cy="3598695"/>
        </a:xfrm>
        <a:prstGeom prst="rect">
          <a:avLst/>
        </a:prstGeom>
        <a:solidFill>
          <a:schemeClr val="accent3">
            <a:tint val="40000"/>
            <a:alpha val="90000"/>
            <a:hueOff val="3362649"/>
            <a:satOff val="19657"/>
            <a:lumOff val="2562"/>
            <a:alphaOff val="0"/>
          </a:schemeClr>
        </a:solidFill>
        <a:ln w="12700" cap="flat" cmpd="sng" algn="ctr">
          <a:solidFill>
            <a:schemeClr val="accent3">
              <a:tint val="40000"/>
              <a:alpha val="90000"/>
              <a:hueOff val="3362649"/>
              <a:satOff val="19657"/>
              <a:lumOff val="256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0" lvl="1" indent="0" algn="l" defTabSz="1022350">
            <a:lnSpc>
              <a:spcPct val="90000"/>
            </a:lnSpc>
            <a:spcBef>
              <a:spcPct val="0"/>
            </a:spcBef>
            <a:spcAft>
              <a:spcPct val="15000"/>
            </a:spcAft>
            <a:buNone/>
          </a:pPr>
          <a:r>
            <a:rPr lang="en-US" sz="2300" kern="1200" dirty="0"/>
            <a:t>Process of executing the plan that is created during query compilation and optimization.</a:t>
          </a:r>
        </a:p>
      </dsp:txBody>
      <dsp:txXfrm>
        <a:off x="5532136" y="754320"/>
        <a:ext cx="4913783" cy="359869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97A6CF-9EAC-4430-9593-81E6FD90A45A}">
      <dsp:nvSpPr>
        <dsp:cNvPr id="0" name=""/>
        <dsp:cNvSpPr/>
      </dsp:nvSpPr>
      <dsp:spPr>
        <a:xfrm>
          <a:off x="0" y="33899"/>
          <a:ext cx="11056625" cy="1547617"/>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baseline="0"/>
            <a:t>Most recompilations are required either for statement correctness or to obtain potentially faster query execution plan.</a:t>
          </a:r>
          <a:endParaRPr lang="en-US" sz="2600" kern="1200"/>
        </a:p>
      </dsp:txBody>
      <dsp:txXfrm>
        <a:off x="75548" y="109447"/>
        <a:ext cx="10905529" cy="1396521"/>
      </dsp:txXfrm>
    </dsp:sp>
    <dsp:sp modelId="{F4FEF3FC-9BCD-49CC-A9FB-C74CF051F99F}">
      <dsp:nvSpPr>
        <dsp:cNvPr id="0" name=""/>
        <dsp:cNvSpPr/>
      </dsp:nvSpPr>
      <dsp:spPr>
        <a:xfrm>
          <a:off x="0" y="1656396"/>
          <a:ext cx="11056625" cy="1547617"/>
        </a:xfrm>
        <a:prstGeom prst="roundRect">
          <a:avLst/>
        </a:prstGeom>
        <a:solidFill>
          <a:schemeClr val="accent3">
            <a:hueOff val="1008935"/>
            <a:satOff val="0"/>
            <a:lumOff val="500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baseline="0" dirty="0"/>
            <a:t>The engine detects changes that invalidate execution plan(s) and marks those as not valid. New plan must be recompiled for the next query execution.</a:t>
          </a:r>
          <a:endParaRPr lang="en-US" sz="2600" kern="1200" dirty="0"/>
        </a:p>
      </dsp:txBody>
      <dsp:txXfrm>
        <a:off x="75548" y="1731944"/>
        <a:ext cx="10905529" cy="1396521"/>
      </dsp:txXfrm>
    </dsp:sp>
    <dsp:sp modelId="{9656EFC1-6C72-43BD-B835-5BA8B28AFC60}">
      <dsp:nvSpPr>
        <dsp:cNvPr id="0" name=""/>
        <dsp:cNvSpPr/>
      </dsp:nvSpPr>
      <dsp:spPr>
        <a:xfrm>
          <a:off x="0" y="3278894"/>
          <a:ext cx="11056625" cy="1547617"/>
        </a:xfrm>
        <a:prstGeom prst="roundRect">
          <a:avLst/>
        </a:prstGeom>
        <a:solidFill>
          <a:schemeClr val="accent3">
            <a:hueOff val="2017870"/>
            <a:satOff val="0"/>
            <a:lumOff val="1000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baseline="0"/>
            <a:t>Starting with SQL Server 2005, whenever a statement within a batch causes recompilation, only the statement inside the batch that triggers recompilation is recompiled. </a:t>
          </a:r>
          <a:endParaRPr lang="en-US" sz="2600" kern="1200"/>
        </a:p>
      </dsp:txBody>
      <dsp:txXfrm>
        <a:off x="75548" y="3354442"/>
        <a:ext cx="10905529" cy="139652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24794B-3E4D-49A5-9802-3FDD49AD4833}">
      <dsp:nvSpPr>
        <dsp:cNvPr id="0" name=""/>
        <dsp:cNvSpPr/>
      </dsp:nvSpPr>
      <dsp:spPr>
        <a:xfrm>
          <a:off x="4090" y="126050"/>
          <a:ext cx="2459851" cy="925748"/>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t>Table / Index Changes</a:t>
          </a:r>
        </a:p>
      </dsp:txBody>
      <dsp:txXfrm>
        <a:off x="4090" y="126050"/>
        <a:ext cx="2459851" cy="925748"/>
      </dsp:txXfrm>
    </dsp:sp>
    <dsp:sp modelId="{692384E3-A670-4ABB-966E-890EA55F6275}">
      <dsp:nvSpPr>
        <dsp:cNvPr id="0" name=""/>
        <dsp:cNvSpPr/>
      </dsp:nvSpPr>
      <dsp:spPr>
        <a:xfrm>
          <a:off x="4090" y="1051798"/>
          <a:ext cx="2459851" cy="3891037"/>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Changes made to objects referenced by the query (ALTER TABLE and ALTER VIEW).</a:t>
          </a:r>
        </a:p>
        <a:p>
          <a:pPr marL="171450" lvl="1" indent="-171450" algn="l" defTabSz="800100">
            <a:lnSpc>
              <a:spcPct val="90000"/>
            </a:lnSpc>
            <a:spcBef>
              <a:spcPct val="0"/>
            </a:spcBef>
            <a:spcAft>
              <a:spcPct val="15000"/>
            </a:spcAft>
            <a:buChar char="•"/>
          </a:pPr>
          <a:r>
            <a:rPr lang="en-US" sz="1800" kern="1200" dirty="0"/>
            <a:t>Changing or dropping any indexes used by the execution plan.</a:t>
          </a:r>
        </a:p>
      </dsp:txBody>
      <dsp:txXfrm>
        <a:off x="4090" y="1051798"/>
        <a:ext cx="2459851" cy="3891037"/>
      </dsp:txXfrm>
    </dsp:sp>
    <dsp:sp modelId="{49DF05AA-5F25-4000-9F09-8DCC5484F4DF}">
      <dsp:nvSpPr>
        <dsp:cNvPr id="0" name=""/>
        <dsp:cNvSpPr/>
      </dsp:nvSpPr>
      <dsp:spPr>
        <a:xfrm>
          <a:off x="2808321" y="126050"/>
          <a:ext cx="2459851" cy="925748"/>
        </a:xfrm>
        <a:prstGeom prst="rect">
          <a:avLst/>
        </a:prstGeom>
        <a:solidFill>
          <a:schemeClr val="accent3">
            <a:hueOff val="672623"/>
            <a:satOff val="0"/>
            <a:lumOff val="3333"/>
            <a:alphaOff val="0"/>
          </a:schemeClr>
        </a:solidFill>
        <a:ln w="12700" cap="flat" cmpd="sng" algn="ctr">
          <a:solidFill>
            <a:schemeClr val="accent3">
              <a:hueOff val="672623"/>
              <a:satOff val="0"/>
              <a:lumOff val="333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t>Stored Procedures</a:t>
          </a:r>
        </a:p>
      </dsp:txBody>
      <dsp:txXfrm>
        <a:off x="2808321" y="126050"/>
        <a:ext cx="2459851" cy="925748"/>
      </dsp:txXfrm>
    </dsp:sp>
    <dsp:sp modelId="{BC544579-0BC5-4301-AA18-F0F341407B87}">
      <dsp:nvSpPr>
        <dsp:cNvPr id="0" name=""/>
        <dsp:cNvSpPr/>
      </dsp:nvSpPr>
      <dsp:spPr>
        <a:xfrm>
          <a:off x="2808321" y="1051798"/>
          <a:ext cx="2459851" cy="3891037"/>
        </a:xfrm>
        <a:prstGeom prst="rect">
          <a:avLst/>
        </a:prstGeom>
        <a:solidFill>
          <a:schemeClr val="accent3">
            <a:tint val="40000"/>
            <a:alpha val="90000"/>
            <a:hueOff val="1120883"/>
            <a:satOff val="6552"/>
            <a:lumOff val="854"/>
            <a:alphaOff val="0"/>
          </a:schemeClr>
        </a:solidFill>
        <a:ln w="12700" cap="flat" cmpd="sng" algn="ctr">
          <a:solidFill>
            <a:schemeClr val="accent3">
              <a:tint val="40000"/>
              <a:alpha val="90000"/>
              <a:hueOff val="1120883"/>
              <a:satOff val="6552"/>
              <a:lumOff val="8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Changes made to a single procedure, which would drop all plans for that procedure from the cache (ALTER PROCEDURE).</a:t>
          </a:r>
        </a:p>
        <a:p>
          <a:pPr marL="171450" lvl="1" indent="-171450" algn="l" defTabSz="800100">
            <a:lnSpc>
              <a:spcPct val="90000"/>
            </a:lnSpc>
            <a:spcBef>
              <a:spcPct val="0"/>
            </a:spcBef>
            <a:spcAft>
              <a:spcPct val="15000"/>
            </a:spcAft>
            <a:buChar char="•"/>
          </a:pPr>
          <a:r>
            <a:rPr lang="en-US" sz="1800" kern="1200" dirty="0"/>
            <a:t>Explicit call to sp_recompile.</a:t>
          </a:r>
        </a:p>
        <a:p>
          <a:pPr marL="171450" lvl="1" indent="-171450" algn="l" defTabSz="800100">
            <a:lnSpc>
              <a:spcPct val="90000"/>
            </a:lnSpc>
            <a:spcBef>
              <a:spcPct val="0"/>
            </a:spcBef>
            <a:spcAft>
              <a:spcPct val="15000"/>
            </a:spcAft>
            <a:buChar char="•"/>
          </a:pPr>
          <a:r>
            <a:rPr lang="en-US" sz="1800" kern="1200" dirty="0"/>
            <a:t>Executing a stored procedure using the WITH RECOMPILE option.</a:t>
          </a:r>
        </a:p>
      </dsp:txBody>
      <dsp:txXfrm>
        <a:off x="2808321" y="1051798"/>
        <a:ext cx="2459851" cy="3891037"/>
      </dsp:txXfrm>
    </dsp:sp>
    <dsp:sp modelId="{1D63FA16-3735-498C-9B05-F128A7CD58DC}">
      <dsp:nvSpPr>
        <dsp:cNvPr id="0" name=""/>
        <dsp:cNvSpPr/>
      </dsp:nvSpPr>
      <dsp:spPr>
        <a:xfrm>
          <a:off x="5612552" y="126050"/>
          <a:ext cx="2459851" cy="925748"/>
        </a:xfrm>
        <a:prstGeom prst="rect">
          <a:avLst/>
        </a:prstGeom>
        <a:solidFill>
          <a:schemeClr val="accent3">
            <a:hueOff val="1345247"/>
            <a:satOff val="0"/>
            <a:lumOff val="6667"/>
            <a:alphaOff val="0"/>
          </a:schemeClr>
        </a:solidFill>
        <a:ln w="12700" cap="flat" cmpd="sng" algn="ctr">
          <a:solidFill>
            <a:schemeClr val="accent3">
              <a:hueOff val="1345247"/>
              <a:satOff val="0"/>
              <a:lumOff val="666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t>Data Volume </a:t>
          </a:r>
        </a:p>
      </dsp:txBody>
      <dsp:txXfrm>
        <a:off x="5612552" y="126050"/>
        <a:ext cx="2459851" cy="925748"/>
      </dsp:txXfrm>
    </dsp:sp>
    <dsp:sp modelId="{987B902B-F277-421C-BE02-7F35A336CBAE}">
      <dsp:nvSpPr>
        <dsp:cNvPr id="0" name=""/>
        <dsp:cNvSpPr/>
      </dsp:nvSpPr>
      <dsp:spPr>
        <a:xfrm>
          <a:off x="5612552" y="1051798"/>
          <a:ext cx="2459851" cy="3891037"/>
        </a:xfrm>
        <a:prstGeom prst="rect">
          <a:avLst/>
        </a:prstGeom>
        <a:solidFill>
          <a:schemeClr val="accent3">
            <a:tint val="40000"/>
            <a:alpha val="90000"/>
            <a:hueOff val="2241766"/>
            <a:satOff val="13105"/>
            <a:lumOff val="1708"/>
            <a:alphaOff val="0"/>
          </a:schemeClr>
        </a:solidFill>
        <a:ln w="12700" cap="flat" cmpd="sng" algn="ctr">
          <a:solidFill>
            <a:schemeClr val="accent3">
              <a:tint val="40000"/>
              <a:alpha val="90000"/>
              <a:hueOff val="2241766"/>
              <a:satOff val="13105"/>
              <a:lumOff val="17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Updates on statistics used by the execution plan</a:t>
          </a:r>
        </a:p>
        <a:p>
          <a:pPr marL="171450" lvl="1" indent="-171450" algn="l" defTabSz="800100">
            <a:lnSpc>
              <a:spcPct val="90000"/>
            </a:lnSpc>
            <a:spcBef>
              <a:spcPct val="0"/>
            </a:spcBef>
            <a:spcAft>
              <a:spcPct val="15000"/>
            </a:spcAft>
            <a:buChar char="•"/>
          </a:pPr>
          <a:r>
            <a:rPr lang="en-US" sz="1800" kern="1200" dirty="0"/>
            <a:t>For tables with triggers, if the number of rows in the inserted or deleted tables grows significantly.</a:t>
          </a:r>
        </a:p>
      </dsp:txBody>
      <dsp:txXfrm>
        <a:off x="5612552" y="1051798"/>
        <a:ext cx="2459851" cy="3891037"/>
      </dsp:txXfrm>
    </dsp:sp>
    <dsp:sp modelId="{A1B832A2-484A-4A54-B410-9FEFA46DEBBC}">
      <dsp:nvSpPr>
        <dsp:cNvPr id="0" name=""/>
        <dsp:cNvSpPr/>
      </dsp:nvSpPr>
      <dsp:spPr>
        <a:xfrm>
          <a:off x="8416783" y="126050"/>
          <a:ext cx="2459851" cy="925748"/>
        </a:xfrm>
        <a:prstGeom prst="rect">
          <a:avLst/>
        </a:prstGeom>
        <a:solidFill>
          <a:schemeClr val="accent3">
            <a:hueOff val="2017870"/>
            <a:satOff val="0"/>
            <a:lumOff val="10000"/>
            <a:alphaOff val="0"/>
          </a:schemeClr>
        </a:solidFill>
        <a:ln w="12700" cap="flat" cmpd="sng" algn="ctr">
          <a:solidFill>
            <a:schemeClr val="accent3">
              <a:hueOff val="2017870"/>
              <a:satOff val="0"/>
              <a:lumOff val="1000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t>Other</a:t>
          </a:r>
        </a:p>
      </dsp:txBody>
      <dsp:txXfrm>
        <a:off x="8416783" y="126050"/>
        <a:ext cx="2459851" cy="925748"/>
      </dsp:txXfrm>
    </dsp:sp>
    <dsp:sp modelId="{8AE9F398-0D24-4499-AAA5-821316E97008}">
      <dsp:nvSpPr>
        <dsp:cNvPr id="0" name=""/>
        <dsp:cNvSpPr/>
      </dsp:nvSpPr>
      <dsp:spPr>
        <a:xfrm>
          <a:off x="8416783" y="1051798"/>
          <a:ext cx="2459851" cy="3891037"/>
        </a:xfrm>
        <a:prstGeom prst="rect">
          <a:avLst/>
        </a:prstGeom>
        <a:solidFill>
          <a:schemeClr val="accent3">
            <a:tint val="40000"/>
            <a:alpha val="90000"/>
            <a:hueOff val="3362649"/>
            <a:satOff val="19657"/>
            <a:lumOff val="2562"/>
            <a:alphaOff val="0"/>
          </a:schemeClr>
        </a:solidFill>
        <a:ln w="12700" cap="flat" cmpd="sng" algn="ctr">
          <a:solidFill>
            <a:schemeClr val="accent3">
              <a:tint val="40000"/>
              <a:alpha val="90000"/>
              <a:hueOff val="3362649"/>
              <a:satOff val="19657"/>
              <a:lumOff val="256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Large numbers of changes to keys (generated by statements from other users that modify a table referenced by the query).</a:t>
          </a:r>
        </a:p>
        <a:p>
          <a:pPr marL="171450" lvl="1" indent="-171450" algn="l" defTabSz="800100">
            <a:lnSpc>
              <a:spcPct val="90000"/>
            </a:lnSpc>
            <a:spcBef>
              <a:spcPct val="0"/>
            </a:spcBef>
            <a:spcAft>
              <a:spcPct val="15000"/>
            </a:spcAft>
            <a:buChar char="•"/>
          </a:pPr>
          <a:r>
            <a:rPr lang="en-US" sz="1800" kern="1200" dirty="0"/>
            <a:t>Temporary table changes</a:t>
          </a:r>
        </a:p>
      </dsp:txBody>
      <dsp:txXfrm>
        <a:off x="8416783" y="1051798"/>
        <a:ext cx="2459851" cy="389103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76DF6E-7BDD-496D-8C32-582E90CC44F0}">
      <dsp:nvSpPr>
        <dsp:cNvPr id="0" name=""/>
        <dsp:cNvSpPr/>
      </dsp:nvSpPr>
      <dsp:spPr>
        <a:xfrm>
          <a:off x="0" y="551556"/>
          <a:ext cx="3400226" cy="204013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baseline="0" dirty="0"/>
            <a:t>Uses Indexes and Statistics.</a:t>
          </a:r>
          <a:endParaRPr lang="en-US" sz="2200" kern="1200" dirty="0"/>
        </a:p>
      </dsp:txBody>
      <dsp:txXfrm>
        <a:off x="0" y="551556"/>
        <a:ext cx="3400226" cy="2040136"/>
      </dsp:txXfrm>
    </dsp:sp>
    <dsp:sp modelId="{3BA95917-1C56-4394-80D5-2B4D799EC870}">
      <dsp:nvSpPr>
        <dsp:cNvPr id="0" name=""/>
        <dsp:cNvSpPr/>
      </dsp:nvSpPr>
      <dsp:spPr>
        <a:xfrm>
          <a:off x="3740249" y="551556"/>
          <a:ext cx="3400226" cy="204013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baseline="0" dirty="0"/>
            <a:t>Join-paths between tables may differ from the actual written Transact-SQL form. </a:t>
          </a:r>
          <a:endParaRPr lang="en-US" sz="2200" kern="1200" dirty="0"/>
        </a:p>
      </dsp:txBody>
      <dsp:txXfrm>
        <a:off x="3740249" y="551556"/>
        <a:ext cx="3400226" cy="2040136"/>
      </dsp:txXfrm>
    </dsp:sp>
    <dsp:sp modelId="{CE8FE536-8045-4006-B4D9-519FE07657DD}">
      <dsp:nvSpPr>
        <dsp:cNvPr id="0" name=""/>
        <dsp:cNvSpPr/>
      </dsp:nvSpPr>
      <dsp:spPr>
        <a:xfrm>
          <a:off x="7480499" y="551556"/>
          <a:ext cx="3400226" cy="204013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baseline="0" dirty="0"/>
            <a:t>Queries can be represented as trees, in accordance with the Joined tables: Linear trees or Bushy trees.</a:t>
          </a:r>
          <a:endParaRPr lang="en-US" sz="2200" kern="1200" dirty="0"/>
        </a:p>
      </dsp:txBody>
      <dsp:txXfrm>
        <a:off x="7480499" y="551556"/>
        <a:ext cx="3400226" cy="204013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88A76E-E57E-4CC5-9192-2B4B5A3F4EA1}">
      <dsp:nvSpPr>
        <dsp:cNvPr id="0" name=""/>
        <dsp:cNvSpPr/>
      </dsp:nvSpPr>
      <dsp:spPr>
        <a:xfrm>
          <a:off x="618150" y="571"/>
          <a:ext cx="2498129" cy="149887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baseline="0" dirty="0"/>
            <a:t>Used by SQL Server to reduce the run-time of a query.</a:t>
          </a:r>
          <a:endParaRPr lang="en-US" sz="1700" kern="1200" dirty="0"/>
        </a:p>
      </dsp:txBody>
      <dsp:txXfrm>
        <a:off x="618150" y="571"/>
        <a:ext cx="2498129" cy="1498877"/>
      </dsp:txXfrm>
    </dsp:sp>
    <dsp:sp modelId="{B112D204-5086-4E00-9D52-EF31AD9C9336}">
      <dsp:nvSpPr>
        <dsp:cNvPr id="0" name=""/>
        <dsp:cNvSpPr/>
      </dsp:nvSpPr>
      <dsp:spPr>
        <a:xfrm>
          <a:off x="618150" y="1749262"/>
          <a:ext cx="2498129" cy="149887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baseline="0" dirty="0"/>
            <a:t>Queries are parallelized by horizontally partitioning data and assigning a thread to each partition.</a:t>
          </a:r>
          <a:endParaRPr lang="en-US" sz="1700" kern="1200" dirty="0"/>
        </a:p>
      </dsp:txBody>
      <dsp:txXfrm>
        <a:off x="618150" y="1749262"/>
        <a:ext cx="2498129" cy="1498877"/>
      </dsp:txXfrm>
    </dsp:sp>
    <dsp:sp modelId="{6D926D38-FD87-4AF0-A142-D26AC913F4AD}">
      <dsp:nvSpPr>
        <dsp:cNvPr id="0" name=""/>
        <dsp:cNvSpPr/>
      </dsp:nvSpPr>
      <dsp:spPr>
        <a:xfrm>
          <a:off x="618150" y="3497952"/>
          <a:ext cx="2498129" cy="149887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baseline="0" dirty="0"/>
            <a:t>Some constructs can inhibit parallelism. </a:t>
          </a:r>
          <a:endParaRPr lang="en-US" sz="1700" kern="1200" dirty="0"/>
        </a:p>
      </dsp:txBody>
      <dsp:txXfrm>
        <a:off x="618150" y="3497952"/>
        <a:ext cx="2498129" cy="149887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E1BD7B-C992-4BE7-ABFB-5478334E97F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a:extLst>
              <a:ext uri="{FF2B5EF4-FFF2-40B4-BE49-F238E27FC236}">
                <a16:creationId xmlns:a16="http://schemas.microsoft.com/office/drawing/2014/main" id="{EA0BE844-B451-451E-95BD-2217A0E9EB9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26A0C5-1737-4516-8613-63010B1547B8}" type="datetimeFigureOut">
              <a:rPr lang="de-DE" smtClean="0"/>
              <a:t>07.04.2025</a:t>
            </a:fld>
            <a:endParaRPr lang="de-DE"/>
          </a:p>
        </p:txBody>
      </p:sp>
      <p:sp>
        <p:nvSpPr>
          <p:cNvPr id="4" name="Footer Placeholder 3">
            <a:extLst>
              <a:ext uri="{FF2B5EF4-FFF2-40B4-BE49-F238E27FC236}">
                <a16:creationId xmlns:a16="http://schemas.microsoft.com/office/drawing/2014/main" id="{9BC6EC59-DF49-4DE8-A9D9-234D3F5E1A20}"/>
              </a:ext>
            </a:extLst>
          </p:cNvPr>
          <p:cNvSpPr>
            <a:spLocks noGrp="1"/>
          </p:cNvSpPr>
          <p:nvPr>
            <p:ph type="ftr" sz="quarter" idx="2"/>
          </p:nvPr>
        </p:nvSpPr>
        <p:spPr>
          <a:xfrm>
            <a:off x="0" y="8685214"/>
            <a:ext cx="5795010" cy="332434"/>
          </a:xfrm>
          <a:prstGeom prst="rect">
            <a:avLst/>
          </a:prstGeom>
        </p:spPr>
        <p:txBody>
          <a:bodyPr vert="horz" lIns="91440" tIns="45720" rIns="91440" bIns="45720" rtlCol="0" anchor="b"/>
          <a:lstStyle>
            <a:lvl1pPr algn="l">
              <a:defRPr sz="1200"/>
            </a:lvl1pPr>
          </a:lstStyle>
          <a:p>
            <a:pPr algn="ct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de-DE" sz="400" dirty="0"/>
          </a:p>
        </p:txBody>
      </p:sp>
      <p:sp>
        <p:nvSpPr>
          <p:cNvPr id="5" name="Slide Number Placeholder 4">
            <a:extLst>
              <a:ext uri="{FF2B5EF4-FFF2-40B4-BE49-F238E27FC236}">
                <a16:creationId xmlns:a16="http://schemas.microsoft.com/office/drawing/2014/main" id="{27A467BB-2561-49FB-8D9F-C9BD83C791AE}"/>
              </a:ext>
            </a:extLst>
          </p:cNvPr>
          <p:cNvSpPr>
            <a:spLocks noGrp="1"/>
          </p:cNvSpPr>
          <p:nvPr>
            <p:ph type="sldNum" sz="quarter" idx="3"/>
          </p:nvPr>
        </p:nvSpPr>
        <p:spPr>
          <a:xfrm>
            <a:off x="5795009" y="8685213"/>
            <a:ext cx="1061403" cy="458787"/>
          </a:xfrm>
          <a:prstGeom prst="rect">
            <a:avLst/>
          </a:prstGeom>
        </p:spPr>
        <p:txBody>
          <a:bodyPr vert="horz" lIns="91440" tIns="45720" rIns="91440" bIns="45720" rtlCol="0" anchor="b"/>
          <a:lstStyle>
            <a:lvl1pPr algn="r">
              <a:defRPr sz="1200"/>
            </a:lvl1pPr>
          </a:lstStyle>
          <a:p>
            <a:fld id="{D0CF5A6F-0D2E-47B9-A178-820DCEC0BE80}" type="slidenum">
              <a:rPr lang="de-DE" smtClean="0"/>
              <a:t>‹#›</a:t>
            </a:fld>
            <a:endParaRPr lang="de-DE"/>
          </a:p>
        </p:txBody>
      </p:sp>
    </p:spTree>
    <p:extLst>
      <p:ext uri="{BB962C8B-B14F-4D97-AF65-F5344CB8AC3E}">
        <p14:creationId xmlns:p14="http://schemas.microsoft.com/office/powerpoint/2010/main" val="77614346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A5393D-B028-4524-AF49-431A2D6FFD76}" type="datetimeFigureOut">
              <a:rPr lang="en-US" noProof="0" smtClean="0"/>
              <a:t>4/7/2025</a:t>
            </a:fld>
            <a:endParaRPr lang="en-US" noProof="0"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a:p>
            <a:pPr lvl="5"/>
            <a:r>
              <a:rPr lang="en-US" noProof="0" dirty="0"/>
              <a:t>6</a:t>
            </a:r>
          </a:p>
          <a:p>
            <a:pPr lvl="6"/>
            <a:r>
              <a:rPr lang="en-US" noProof="0" dirty="0"/>
              <a:t>7</a:t>
            </a:r>
          </a:p>
          <a:p>
            <a:pPr lvl="7"/>
            <a:r>
              <a:rPr lang="en-US" noProof="0" dirty="0"/>
              <a:t>8</a:t>
            </a:r>
          </a:p>
          <a:p>
            <a:pPr lvl="8"/>
            <a:r>
              <a:rPr lang="en-US" noProof="0" dirty="0"/>
              <a:t>9</a:t>
            </a:r>
          </a:p>
        </p:txBody>
      </p:sp>
      <p:sp>
        <p:nvSpPr>
          <p:cNvPr id="6" name="Fußzeilenplatzhalter 5"/>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algn="ctr">
              <a:defRPr sz="400"/>
            </a:lvl1p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7" name="Foliennummernplatzhalter 6"/>
          <p:cNvSpPr>
            <a:spLocks noGrp="1"/>
          </p:cNvSpPr>
          <p:nvPr>
            <p:ph type="sldNum" sz="quarter" idx="5"/>
          </p:nvPr>
        </p:nvSpPr>
        <p:spPr>
          <a:xfrm>
            <a:off x="5920740" y="8685213"/>
            <a:ext cx="935672" cy="458787"/>
          </a:xfrm>
          <a:prstGeom prst="rect">
            <a:avLst/>
          </a:prstGeom>
        </p:spPr>
        <p:txBody>
          <a:bodyPr vert="horz" lIns="91440" tIns="45720" rIns="91440" bIns="45720" rtlCol="0" anchor="b"/>
          <a:lstStyle>
            <a:lvl1pPr algn="r">
              <a:defRPr sz="1200"/>
            </a:lvl1pPr>
          </a:lstStyle>
          <a:p>
            <a:fld id="{2910A2D9-F064-48EF-99CB-A51108C1AB40}" type="slidenum">
              <a:rPr lang="en-US" noProof="0" smtClean="0"/>
              <a:t>‹#›</a:t>
            </a:fld>
            <a:endParaRPr lang="en-US" noProof="0" dirty="0"/>
          </a:p>
        </p:txBody>
      </p:sp>
    </p:spTree>
    <p:extLst>
      <p:ext uri="{BB962C8B-B14F-4D97-AF65-F5344CB8AC3E}">
        <p14:creationId xmlns:p14="http://schemas.microsoft.com/office/powerpoint/2010/main" val="2951971024"/>
      </p:ext>
    </p:extLst>
  </p:cSld>
  <p:clrMap bg1="lt1" tx1="dk1" bg2="lt2" tx2="dk2" accent1="accent1" accent2="accent2" accent3="accent3" accent4="accent4" accent5="accent5" accent6="accent6" hlink="hlink" folHlink="folHlink"/>
  <p:hf hdr="0" dt="0"/>
  <p:notesStyle>
    <a:lvl1pPr marL="0" algn="l" defTabSz="914400" rtl="0" eaLnBrk="1" latinLnBrk="0" hangingPunct="1">
      <a:lnSpc>
        <a:spcPct val="90000"/>
      </a:lnSpc>
      <a:spcBef>
        <a:spcPts val="333"/>
      </a:spcBef>
      <a:defRPr sz="882" kern="1200" baseline="0">
        <a:solidFill>
          <a:schemeClr val="tx1"/>
        </a:solidFill>
        <a:latin typeface="+mn-lt"/>
        <a:ea typeface="+mn-ea"/>
        <a:cs typeface="+mn-cs"/>
      </a:defRPr>
    </a:lvl1pPr>
    <a:lvl2pPr marL="210312" indent="-109728"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2pPr>
    <a:lvl3pPr marL="329184"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3pPr>
    <a:lvl4pPr marL="484632" indent="-146304"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4pPr>
    <a:lvl5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5pPr>
    <a:lvl6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6pPr>
    <a:lvl7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7pPr>
    <a:lvl8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8pPr>
    <a:lvl9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learn.microsoft.com/en-us/sql/relational-databases/query-processing-architecture-guide?view=sql-server-ver16"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docs.microsoft.com/en-us/previous-versions/sql/sql-server-2012/dn148262(v=msdn.10)"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learn.microsoft.com/en-us/sql/relational-databases/query-processing-architecture-guide?view=sql-server-ver16"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docs.microsoft.com/en-us/previous-versions/sql/sql-server-2012/dn148262(v=msdn.10)"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ocs.microsoft.com/en-us/sql/relational-databases/query-processing-architecture-guide#parallel-query-processin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8" Type="http://schemas.openxmlformats.org/officeDocument/2006/relationships/hyperlink" Target="https://docs.microsoft.com/en-us/sql/t-sql/queries/update-transact-sql?view=sql-server-ver15" TargetMode="External"/><Relationship Id="rId13" Type="http://schemas.openxmlformats.org/officeDocument/2006/relationships/hyperlink" Target="https://msdn.microsoft.com/en-us/library/mt791356.aspx" TargetMode="External"/><Relationship Id="rId3" Type="http://schemas.openxmlformats.org/officeDocument/2006/relationships/hyperlink" Target="https://learn.microsoft.com/en-us/sql/t-sql/queries/hints-transact-sql-query?view=sql-server-ver15" TargetMode="External"/><Relationship Id="rId7" Type="http://schemas.openxmlformats.org/officeDocument/2006/relationships/hyperlink" Target="https://docs.microsoft.com/en-us/sql/t-sql/queries/select-transact-sql?view=sql-server-ver15" TargetMode="External"/><Relationship Id="rId12" Type="http://schemas.openxmlformats.org/officeDocument/2006/relationships/hyperlink" Target="https://learn.microsoft.com/en-us/sql/t-sql/queries/hints-transact-sql-query?view=azuresqldb-current#use_hint"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s://docs.microsoft.com/en-us/sql/t-sql/statements/insert-transact-sql?view=sql-server-ver15" TargetMode="External"/><Relationship Id="rId11" Type="http://schemas.openxmlformats.org/officeDocument/2006/relationships/hyperlink" Target="https://learn.microsoft.com/en-us/sql/t-sql/queries/hints-transact-sql-join?view=sql-server-ver15" TargetMode="External"/><Relationship Id="rId5" Type="http://schemas.openxmlformats.org/officeDocument/2006/relationships/hyperlink" Target="https://docs.microsoft.com/en-us/sql/t-sql/statements/delete-transact-sql?view=sql-server-ver15" TargetMode="External"/><Relationship Id="rId10" Type="http://schemas.openxmlformats.org/officeDocument/2006/relationships/hyperlink" Target="https://learn.microsoft.com/en-us/sql/t-sql/queries/hints-transact-sql?view=sql-server-ver15" TargetMode="External"/><Relationship Id="rId4" Type="http://schemas.openxmlformats.org/officeDocument/2006/relationships/hyperlink" Target="https://docs.microsoft.com/en-us/sql/t-sql/queries/option-clause-transact-sql?view=sql-server-ver15" TargetMode="External"/><Relationship Id="rId9" Type="http://schemas.openxmlformats.org/officeDocument/2006/relationships/hyperlink" Target="https://docs.microsoft.com/en-us/sql/t-sql/statements/merge-transact-sql?view=sql-server-ver15"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docs.microsoft.com/en-us/sql/relational-databases/showplan-logical-and-physical-operators-reference?view=sql-server-ver15"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s://docs.microsoft.com/en-us/sql/relational-databases/performance/live-query-statistics" TargetMode="Externa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learn.microsoft.com/en-us/sql/relational-databases/showplan-logical-and-physical-operators-reference?view=sql-server-ver16"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s://learn.microsoft.com/en-us/sql/relational-databases/databases/tempdb-database?view=sql-server-ver16" TargetMode="Externa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learn.microsoft.com/en-us/sql/relational-databases/performance/joins?view=sql-server-ver16#merge"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learn.microsoft.com/en-us/sql/relational-databases/performance/joins?view=sql-server-ver16#merge"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learn.microsoft.com/en-us/sql/relational-databases/performance/joins?view=sql-server-ver16#merge"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learn.microsoft.com/en-us/sql/relational-databases/performance/joins?view=sql-server-ver16#merge"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learn.microsoft.com/en-us/sql/relational-databases/performance/joins?view=sql-server-ver16#merge"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microsoft.com/en-us/sql/relational-databases/query-processing-architecture-guide"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en-us/sql/relational-databases/query-processing-architecture-guide"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sql/relational-databases/query-processing-architecture-guide"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icrosoft.com/en-us/sql/relational-databases/query-processing-architecture-guide" TargetMode="External"/><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hyperlink" Target="http://blogs.msdn.com/b/sqlqueryprocessing/archive/2010/02/16/" TargetMode="External"/><Relationship Id="rId4" Type="http://schemas.openxmlformats.org/officeDocument/2006/relationships/hyperlink" Target="https://docs.microsoft.com/en-us/previous-versions/sql/sql-server-2012/dn148262(v=msdn.10)"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4/7/2025 5:31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790954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baseline="0" dirty="0">
                <a:solidFill>
                  <a:schemeClr val="tx1"/>
                </a:solidFill>
                <a:effectLst/>
                <a:latin typeface="+mn-lt"/>
                <a:ea typeface="+mn-ea"/>
                <a:cs typeface="+mn-cs"/>
              </a:rPr>
              <a:t>Further Reading: </a:t>
            </a:r>
            <a:r>
              <a:rPr lang="en-US" dirty="0">
                <a:hlinkClick r:id="rId3"/>
              </a:rPr>
              <a:t>Query Processing Architecture Guide - SQL Server | Microsoft Learn</a:t>
            </a:r>
            <a:endParaRPr lang="en-US" dirty="0"/>
          </a:p>
          <a:p>
            <a:pPr marL="171450" indent="-171450">
              <a:buFont typeface="Arial" panose="020B0604020202020204" pitchFamily="34" charset="0"/>
              <a:buChar char="•"/>
            </a:pPr>
            <a:endParaRPr lang="en-US" sz="882" b="1" i="0" kern="1200" baseline="0" dirty="0">
              <a:solidFill>
                <a:schemeClr val="tx1"/>
              </a:solidFill>
              <a:effectLst/>
              <a:latin typeface="+mn-lt"/>
              <a:ea typeface="+mn-ea"/>
              <a:cs typeface="+mn-cs"/>
            </a:endParaRPr>
          </a:p>
          <a:p>
            <a:pPr marL="0" indent="0">
              <a:buFont typeface="Arial" panose="020B0604020202020204" pitchFamily="34" charset="0"/>
              <a:buNone/>
            </a:pPr>
            <a:r>
              <a:rPr lang="en-US" sz="882" b="1" i="0" kern="1200" baseline="0" dirty="0">
                <a:solidFill>
                  <a:schemeClr val="tx1"/>
                </a:solidFill>
                <a:effectLst/>
                <a:latin typeface="+mn-lt"/>
                <a:ea typeface="+mn-ea"/>
                <a:cs typeface="+mn-cs"/>
              </a:rPr>
              <a:t>Plan Caching and Recompilation in SQL Server 2012 </a:t>
            </a:r>
            <a:r>
              <a:rPr lang="en-US" b="1" dirty="0"/>
              <a:t>- </a:t>
            </a:r>
            <a:r>
              <a:rPr lang="en-US" dirty="0">
                <a:hlinkClick r:id="rId4"/>
              </a:rPr>
              <a:t>https://docs.microsoft.com/en-us/previous-versions/sql/sql-server-2012/dn148262(v=msdn.10)</a:t>
            </a:r>
            <a:endParaRPr lang="en-US" b="1"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13</a:t>
            </a:fld>
            <a:endParaRPr lang="en-US" noProof="0" dirty="0"/>
          </a:p>
        </p:txBody>
      </p:sp>
    </p:spTree>
    <p:extLst>
      <p:ext uri="{BB962C8B-B14F-4D97-AF65-F5344CB8AC3E}">
        <p14:creationId xmlns:p14="http://schemas.microsoft.com/office/powerpoint/2010/main" val="28825346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baseline="0" dirty="0">
                <a:solidFill>
                  <a:schemeClr val="tx1"/>
                </a:solidFill>
                <a:effectLst/>
                <a:latin typeface="+mn-lt"/>
                <a:ea typeface="+mn-ea"/>
                <a:cs typeface="+mn-cs"/>
              </a:rPr>
              <a:t>Further Reading: </a:t>
            </a:r>
            <a:r>
              <a:rPr lang="en-US" dirty="0">
                <a:hlinkClick r:id="rId3"/>
              </a:rPr>
              <a:t>Query Processing Architecture Guide - SQL Server | Microsoft Learn</a:t>
            </a:r>
            <a:endParaRPr lang="en-US" dirty="0"/>
          </a:p>
          <a:p>
            <a:pPr marL="171450" indent="-171450">
              <a:buFont typeface="Arial" panose="020B0604020202020204" pitchFamily="34" charset="0"/>
              <a:buChar char="•"/>
            </a:pPr>
            <a:endParaRPr lang="en-US" sz="882" b="1" i="0" kern="1200" baseline="0" dirty="0">
              <a:solidFill>
                <a:schemeClr val="tx1"/>
              </a:solidFill>
              <a:effectLst/>
              <a:latin typeface="+mn-lt"/>
              <a:ea typeface="+mn-ea"/>
              <a:cs typeface="+mn-cs"/>
            </a:endParaRPr>
          </a:p>
          <a:p>
            <a:pPr marL="0" indent="0">
              <a:buFont typeface="Arial" panose="020B0604020202020204" pitchFamily="34" charset="0"/>
              <a:buNone/>
            </a:pPr>
            <a:r>
              <a:rPr lang="en-US" sz="882" b="1" i="0" kern="1200" baseline="0" dirty="0">
                <a:solidFill>
                  <a:schemeClr val="tx1"/>
                </a:solidFill>
                <a:effectLst/>
                <a:latin typeface="+mn-lt"/>
                <a:ea typeface="+mn-ea"/>
                <a:cs typeface="+mn-cs"/>
              </a:rPr>
              <a:t>Plan Caching and Recompilation in SQL Server 2012 </a:t>
            </a:r>
            <a:r>
              <a:rPr lang="en-US" b="1" dirty="0"/>
              <a:t>- </a:t>
            </a:r>
            <a:r>
              <a:rPr lang="en-US" dirty="0">
                <a:hlinkClick r:id="rId4"/>
              </a:rPr>
              <a:t>https://docs.microsoft.com/en-us/previous-versions/sql/sql-server-2012/dn148262(v=msdn.10)</a:t>
            </a:r>
            <a:endParaRPr lang="en-US" b="1"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14</a:t>
            </a:fld>
            <a:endParaRPr lang="en-US" noProof="0" dirty="0"/>
          </a:p>
        </p:txBody>
      </p:sp>
    </p:spTree>
    <p:extLst>
      <p:ext uri="{BB962C8B-B14F-4D97-AF65-F5344CB8AC3E}">
        <p14:creationId xmlns:p14="http://schemas.microsoft.com/office/powerpoint/2010/main" val="34383987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part of the optimization process, the Query Optimizer tries to find the optimal JOIN order by using some </a:t>
            </a:r>
            <a:r>
              <a:rPr lang="en-GB" dirty="0"/>
              <a:t>experimentation, evaluation, or </a:t>
            </a:r>
            <a:r>
              <a:rPr lang="en-US" dirty="0"/>
              <a:t>that narrow the number of JOINs to test.</a:t>
            </a:r>
          </a:p>
          <a:p>
            <a:endParaRPr lang="en-US" dirty="0"/>
          </a:p>
          <a:p>
            <a:r>
              <a:rPr lang="en-US" dirty="0"/>
              <a:t>Then, it also uses statistics and indexing to find what would be a good enough order in which to JOIN tables by using the least resources.</a:t>
            </a:r>
          </a:p>
          <a:p>
            <a:r>
              <a:rPr lang="en-US" dirty="0"/>
              <a:t>Queries are represented as trees in the query processor and names such as </a:t>
            </a:r>
            <a:r>
              <a:rPr lang="en-US" b="1" dirty="0"/>
              <a:t>left-deep</a:t>
            </a:r>
            <a:r>
              <a:rPr lang="en-US" dirty="0"/>
              <a:t>, </a:t>
            </a:r>
            <a:r>
              <a:rPr lang="en-US" b="1" dirty="0"/>
              <a:t>right-deep</a:t>
            </a:r>
            <a:r>
              <a:rPr lang="en-US" dirty="0"/>
              <a:t>, and </a:t>
            </a:r>
            <a:r>
              <a:rPr lang="en-US" b="1" dirty="0"/>
              <a:t>bushy trees </a:t>
            </a:r>
            <a:r>
              <a:rPr lang="en-US" dirty="0"/>
              <a:t>are commonly used to identify the shapes of the order of joins in these trees. </a:t>
            </a:r>
            <a:r>
              <a:rPr lang="en-US" i="1" dirty="0"/>
              <a:t>The shape of the tree is directly influenced by the types of JOINs we input in Transact-SQL</a:t>
            </a:r>
            <a:r>
              <a:rPr lang="en-US" dirty="0"/>
              <a:t>.</a:t>
            </a:r>
          </a:p>
          <a:p>
            <a:endParaRPr lang="en-US" dirty="0"/>
          </a:p>
        </p:txBody>
      </p:sp>
      <p:sp>
        <p:nvSpPr>
          <p:cNvPr id="4" name="Footer Placeholder 3"/>
          <p:cNvSpPr>
            <a:spLocks noGrp="1"/>
          </p:cNvSpPr>
          <p:nvPr>
            <p:ph type="ftr"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10A2D9-F064-48EF-99CB-A51108C1AB40}"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2664302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left image is an example of a JOIN that will derive in a LEFT tree.</a:t>
            </a:r>
          </a:p>
          <a:p>
            <a:endParaRPr lang="en-US" dirty="0"/>
          </a:p>
          <a:p>
            <a:r>
              <a:rPr lang="en-US" dirty="0"/>
              <a:t>The right image is an example of a JOIN that will derive in a Bushy tree, meaning that we have both LEFT and RIGHT linear trees.</a:t>
            </a:r>
          </a:p>
          <a:p>
            <a:r>
              <a:rPr lang="en-US" dirty="0"/>
              <a:t>Remember that the optimizer does not aim to do the absolutely best job, but a job that is good enough to process our queries as efficiently as possible.</a:t>
            </a:r>
          </a:p>
          <a:p>
            <a:endParaRPr lang="en-US" dirty="0"/>
          </a:p>
        </p:txBody>
      </p:sp>
      <p:sp>
        <p:nvSpPr>
          <p:cNvPr id="4" name="Footer Placeholder 3"/>
          <p:cNvSpPr>
            <a:spLocks noGrp="1"/>
          </p:cNvSpPr>
          <p:nvPr>
            <p:ph type="ftr"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10A2D9-F064-48EF-99CB-A51108C1AB40}"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17573043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goal of executing a query on parallel threads is not to reduce resource usage, only the clock-time of the query.</a:t>
            </a:r>
          </a:p>
          <a:p>
            <a:endParaRPr lang="en-US" dirty="0"/>
          </a:p>
          <a:p>
            <a:r>
              <a:rPr lang="en-US" dirty="0"/>
              <a:t>Parallelization of a query is achieved by horizontally partitioning data into sets. Each set has the same operation performed on it at the same time.</a:t>
            </a:r>
          </a:p>
          <a:p>
            <a:endParaRPr lang="en-US" dirty="0"/>
          </a:p>
          <a:p>
            <a:pPr lvl="0"/>
            <a:r>
              <a:rPr lang="en-US" dirty="0"/>
              <a:t>DOP is determined at the start of execution, based on:</a:t>
            </a:r>
          </a:p>
          <a:p>
            <a:pPr lvl="1"/>
            <a:r>
              <a:rPr lang="en-US" dirty="0"/>
              <a:t>The number of logical CPUs available to SQL Server.</a:t>
            </a:r>
          </a:p>
          <a:p>
            <a:pPr lvl="1"/>
            <a:r>
              <a:rPr lang="en-US" dirty="0"/>
              <a:t>The Max Degree of Parallelism (MAXDOP) setting.</a:t>
            </a:r>
          </a:p>
          <a:p>
            <a:pPr lvl="1"/>
            <a:r>
              <a:rPr lang="en-US" dirty="0"/>
              <a:t>The Max Worker Threads setting.</a:t>
            </a:r>
          </a:p>
          <a:p>
            <a:pPr lvl="1"/>
            <a:r>
              <a:rPr lang="en-US" dirty="0"/>
              <a:t>The query MAXDOP hint. </a:t>
            </a:r>
          </a:p>
          <a:p>
            <a:pPr lvl="1"/>
            <a:r>
              <a:rPr lang="en-US" dirty="0"/>
              <a:t>Resource Governor Working Group MAXDOP setting.</a:t>
            </a:r>
          </a:p>
          <a:p>
            <a:endParaRPr lang="en-US" dirty="0"/>
          </a:p>
          <a:p>
            <a:r>
              <a:rPr lang="en-US" dirty="0"/>
              <a:t>SQL Server chooses a DOP that maximizes parallelism while ensuring that it does not run out of worker threads. MAXDOP= 1 removes all parallelism iterators and runs the query by using a serial plan on a single thread.</a:t>
            </a:r>
          </a:p>
          <a:p>
            <a:endParaRPr lang="en-US" dirty="0"/>
          </a:p>
          <a:p>
            <a:r>
              <a:rPr lang="en-US" dirty="0"/>
              <a:t>The number of threads used by a parallel query may exceed the DOP. The DOP determines the number of threads per operator; not the total number of threads per query plan. The DOP limits the number of schedulers to the selected DOP. All threads used by the query are assigned to the same set of DOP schedulers and the query uses only DOP CPUs, regardless of the total number of threads.</a:t>
            </a:r>
          </a:p>
          <a:p>
            <a:endParaRPr lang="en-US" dirty="0"/>
          </a:p>
          <a:p>
            <a:r>
              <a:rPr lang="en-US" sz="882" b="0" i="0" kern="1200" baseline="0" dirty="0">
                <a:solidFill>
                  <a:schemeClr val="tx1"/>
                </a:solidFill>
                <a:effectLst/>
                <a:latin typeface="+mn-lt"/>
                <a:ea typeface="+mn-ea"/>
                <a:cs typeface="+mn-cs"/>
              </a:rPr>
              <a:t>Constructs that inhibit parallelism include:</a:t>
            </a:r>
          </a:p>
          <a:p>
            <a:pPr marL="171450" indent="-171450">
              <a:buFont typeface="Arial" panose="020B0604020202020204" pitchFamily="34" charset="0"/>
              <a:buChar char="•"/>
            </a:pPr>
            <a:r>
              <a:rPr lang="en-US" sz="882" b="0" i="0" kern="1200" baseline="0" dirty="0">
                <a:solidFill>
                  <a:schemeClr val="tx1"/>
                </a:solidFill>
                <a:effectLst/>
                <a:latin typeface="+mn-lt"/>
                <a:ea typeface="+mn-ea"/>
                <a:cs typeface="+mn-cs"/>
              </a:rPr>
              <a:t>Scalar UDFs</a:t>
            </a:r>
          </a:p>
          <a:p>
            <a:pPr marL="171450" indent="-171450">
              <a:buFont typeface="Arial" panose="020B0604020202020204" pitchFamily="34" charset="0"/>
              <a:buChar char="•"/>
            </a:pPr>
            <a:r>
              <a:rPr lang="en-US" sz="882" b="0" i="0" kern="1200" baseline="0" dirty="0">
                <a:solidFill>
                  <a:schemeClr val="tx1"/>
                </a:solidFill>
                <a:effectLst/>
                <a:latin typeface="+mn-lt"/>
                <a:ea typeface="+mn-ea"/>
                <a:cs typeface="+mn-cs"/>
              </a:rPr>
              <a:t>Remote Query</a:t>
            </a:r>
          </a:p>
          <a:p>
            <a:pPr marL="171450" indent="-171450">
              <a:buFont typeface="Arial" panose="020B0604020202020204" pitchFamily="34" charset="0"/>
              <a:buChar char="•"/>
            </a:pPr>
            <a:r>
              <a:rPr lang="en-US" sz="882" b="0" i="0" kern="1200" baseline="0" dirty="0">
                <a:solidFill>
                  <a:schemeClr val="tx1"/>
                </a:solidFill>
                <a:effectLst/>
                <a:latin typeface="+mn-lt"/>
                <a:ea typeface="+mn-ea"/>
                <a:cs typeface="+mn-cs"/>
              </a:rPr>
              <a:t>Dynamic cursors</a:t>
            </a:r>
          </a:p>
          <a:p>
            <a:pPr marL="171450" indent="-171450">
              <a:buFont typeface="Arial" panose="020B0604020202020204" pitchFamily="34" charset="0"/>
              <a:buChar char="•"/>
            </a:pPr>
            <a:r>
              <a:rPr lang="en-US" sz="882" b="0" i="0" kern="1200" baseline="0" dirty="0">
                <a:solidFill>
                  <a:schemeClr val="tx1"/>
                </a:solidFill>
                <a:effectLst/>
                <a:latin typeface="+mn-lt"/>
                <a:ea typeface="+mn-ea"/>
                <a:cs typeface="+mn-cs"/>
              </a:rPr>
              <a:t>Recursive queries</a:t>
            </a:r>
          </a:p>
          <a:p>
            <a:pPr marL="171450" indent="-171450">
              <a:buFont typeface="Arial" panose="020B0604020202020204" pitchFamily="34" charset="0"/>
              <a:buChar char="•"/>
            </a:pPr>
            <a:r>
              <a:rPr lang="en-US" sz="882" b="0" i="0" kern="1200" baseline="0" dirty="0">
                <a:solidFill>
                  <a:schemeClr val="tx1"/>
                </a:solidFill>
                <a:effectLst/>
                <a:latin typeface="+mn-lt"/>
                <a:ea typeface="+mn-ea"/>
                <a:cs typeface="+mn-cs"/>
              </a:rPr>
              <a:t>Table Valued Functions (TVFs)</a:t>
            </a:r>
          </a:p>
          <a:p>
            <a:pPr marL="171450" indent="-171450">
              <a:buFont typeface="Arial" panose="020B0604020202020204" pitchFamily="34" charset="0"/>
              <a:buChar char="•"/>
            </a:pPr>
            <a:r>
              <a:rPr lang="en-US" sz="882" b="0" i="0" kern="1200" baseline="0" dirty="0">
                <a:solidFill>
                  <a:schemeClr val="tx1"/>
                </a:solidFill>
                <a:effectLst/>
                <a:latin typeface="+mn-lt"/>
                <a:ea typeface="+mn-ea"/>
                <a:cs typeface="+mn-cs"/>
              </a:rPr>
              <a:t>TOP keyword</a:t>
            </a:r>
          </a:p>
          <a:p>
            <a:pPr marL="0" indent="0">
              <a:buFont typeface="Arial" panose="020B0604020202020204" pitchFamily="34" charset="0"/>
              <a:buNone/>
            </a:pPr>
            <a:endParaRPr lang="en-US" sz="882" b="0" i="0" kern="1200" baseline="0" dirty="0">
              <a:solidFill>
                <a:schemeClr val="tx1"/>
              </a:solidFill>
              <a:effectLst/>
              <a:latin typeface="+mn-lt"/>
              <a:ea typeface="+mn-ea"/>
              <a:cs typeface="+mn-cs"/>
            </a:endParaRPr>
          </a:p>
          <a:p>
            <a:pPr marL="0" indent="0">
              <a:buFont typeface="Arial" panose="020B0604020202020204" pitchFamily="34" charset="0"/>
              <a:buNone/>
            </a:pPr>
            <a:r>
              <a:rPr lang="en-US" sz="882" b="0" i="0" kern="1200" baseline="0" dirty="0">
                <a:solidFill>
                  <a:schemeClr val="tx1"/>
                </a:solidFill>
                <a:effectLst/>
                <a:latin typeface="+mn-lt"/>
                <a:ea typeface="+mn-ea"/>
                <a:cs typeface="+mn-cs"/>
              </a:rPr>
              <a:t>For further information refer to:</a:t>
            </a:r>
          </a:p>
          <a:p>
            <a:pPr marL="171450" indent="-171450">
              <a:buFont typeface="Arial" panose="020B0604020202020204" pitchFamily="34" charset="0"/>
              <a:buChar char="•"/>
            </a:pPr>
            <a:r>
              <a:rPr lang="en-US" dirty="0">
                <a:hlinkClick r:id="rId3"/>
              </a:rPr>
              <a:t>https://docs.microsoft.com/en-us/sql/relational-databases/query-processing-architecture-guide#parallel-query-processing</a:t>
            </a:r>
            <a:endParaRPr lang="en-US" dirty="0"/>
          </a:p>
          <a:p>
            <a:endParaRPr lang="en-US" dirty="0"/>
          </a:p>
          <a:p>
            <a:endParaRPr lang="en-US" dirty="0"/>
          </a:p>
        </p:txBody>
      </p:sp>
      <p:sp>
        <p:nvSpPr>
          <p:cNvPr id="4" name="Footer Placeholder 3"/>
          <p:cNvSpPr>
            <a:spLocks noGrp="1"/>
          </p:cNvSpPr>
          <p:nvPr>
            <p:ph type="ftr"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10A2D9-F064-48EF-99CB-A51108C1AB40}"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3107530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10A2D9-F064-48EF-99CB-A51108C1AB40}"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3217161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baseline="0" dirty="0">
                <a:solidFill>
                  <a:schemeClr val="tx1"/>
                </a:solidFill>
                <a:effectLst/>
                <a:latin typeface="+mn-lt"/>
                <a:ea typeface="+mn-ea"/>
                <a:cs typeface="+mn-cs"/>
              </a:rPr>
              <a:t>Hints are options or strategies specified for enforcement by the SQL Server query processor on SELECT, INSERT, UPDATE, or DELETE statements. The hints override any execution plan the query optimizer might select for a query.</a:t>
            </a:r>
          </a:p>
          <a:p>
            <a:endParaRPr lang="en-US" sz="882" b="0" i="0" kern="1200" baseline="0" dirty="0">
              <a:solidFill>
                <a:schemeClr val="tx1"/>
              </a:solidFill>
              <a:effectLst/>
              <a:latin typeface="+mn-lt"/>
              <a:ea typeface="+mn-ea"/>
              <a:cs typeface="+mn-cs"/>
            </a:endParaRPr>
          </a:p>
          <a:p>
            <a:r>
              <a:rPr lang="en-US" sz="882" b="1" i="0" kern="1200" baseline="0" dirty="0">
                <a:solidFill>
                  <a:schemeClr val="tx1"/>
                </a:solidFill>
                <a:effectLst/>
                <a:latin typeface="+mn-lt"/>
                <a:ea typeface="+mn-ea"/>
                <a:cs typeface="+mn-cs"/>
              </a:rPr>
              <a:t>Caution</a:t>
            </a:r>
          </a:p>
          <a:p>
            <a:r>
              <a:rPr lang="en-US" sz="882" b="0" i="1" kern="1200" baseline="0" dirty="0">
                <a:solidFill>
                  <a:schemeClr val="tx1"/>
                </a:solidFill>
                <a:effectLst/>
                <a:latin typeface="+mn-lt"/>
                <a:ea typeface="+mn-ea"/>
                <a:cs typeface="+mn-cs"/>
              </a:rPr>
              <a:t>Because the SQL Server Query Optimizer typically selects the best execution plan for a query, we recommend only using hints as a last resort for experienced developers and database administrators.</a:t>
            </a:r>
          </a:p>
          <a:p>
            <a:endParaRPr lang="en-US" sz="882" b="0" i="0" kern="1200" baseline="0" dirty="0">
              <a:solidFill>
                <a:schemeClr val="tx1"/>
              </a:solidFill>
              <a:effectLst/>
              <a:latin typeface="+mn-lt"/>
              <a:ea typeface="+mn-ea"/>
              <a:cs typeface="+mn-cs"/>
            </a:endParaRPr>
          </a:p>
          <a:p>
            <a:pPr marL="0" marR="0" lvl="0" indent="0" algn="l" defTabSz="914400" rtl="0" eaLnBrk="1" fontAlgn="auto" latinLnBrk="0" hangingPunct="1">
              <a:lnSpc>
                <a:spcPct val="90000"/>
              </a:lnSpc>
              <a:spcBef>
                <a:spcPts val="333"/>
              </a:spcBef>
              <a:spcAft>
                <a:spcPts val="0"/>
              </a:spcAft>
              <a:buClrTx/>
              <a:buSzTx/>
              <a:buFontTx/>
              <a:buNone/>
              <a:tabLst/>
              <a:defRPr/>
            </a:pPr>
            <a:r>
              <a:rPr lang="en-US" sz="882" b="1" i="0" kern="1200" baseline="0" dirty="0">
                <a:solidFill>
                  <a:schemeClr val="tx1"/>
                </a:solidFill>
                <a:effectLst/>
                <a:latin typeface="+mn-lt"/>
                <a:ea typeface="+mn-ea"/>
                <a:cs typeface="+mn-cs"/>
              </a:rPr>
              <a:t>For detailed information of each query hint refer to</a:t>
            </a:r>
            <a:r>
              <a:rPr lang="en-US" sz="882" b="0" i="0" kern="1200" baseline="0" dirty="0">
                <a:solidFill>
                  <a:schemeClr val="tx1"/>
                </a:solidFill>
                <a:effectLst/>
                <a:latin typeface="+mn-lt"/>
                <a:ea typeface="+mn-ea"/>
                <a:cs typeface="+mn-cs"/>
              </a:rPr>
              <a:t>: </a:t>
            </a:r>
            <a:r>
              <a:rPr lang="en-US" dirty="0">
                <a:hlinkClick r:id="rId3"/>
              </a:rPr>
              <a:t>Query Hints (Transact-SQL) - SQL Server | Microsoft Learn</a:t>
            </a:r>
            <a:endParaRPr lang="en-US" dirty="0"/>
          </a:p>
          <a:p>
            <a:endParaRPr lang="en-US" sz="882" b="1" i="0" kern="1200" baseline="0" dirty="0">
              <a:solidFill>
                <a:schemeClr val="tx1"/>
              </a:solidFill>
              <a:effectLst/>
              <a:latin typeface="+mn-lt"/>
              <a:ea typeface="+mn-ea"/>
              <a:cs typeface="+mn-cs"/>
            </a:endParaRPr>
          </a:p>
          <a:p>
            <a:r>
              <a:rPr lang="en-US" sz="882" b="1" i="0" kern="1200" baseline="0" dirty="0">
                <a:solidFill>
                  <a:schemeClr val="tx1"/>
                </a:solidFill>
                <a:effectLst/>
                <a:latin typeface="+mn-lt"/>
                <a:ea typeface="+mn-ea"/>
                <a:cs typeface="+mn-cs"/>
              </a:rPr>
              <a:t>Query hints </a:t>
            </a:r>
            <a:r>
              <a:rPr lang="en-US" sz="882" b="0" i="0" kern="1200" baseline="0" dirty="0">
                <a:solidFill>
                  <a:schemeClr val="tx1"/>
                </a:solidFill>
                <a:effectLst/>
                <a:latin typeface="+mn-lt"/>
                <a:ea typeface="+mn-ea"/>
                <a:cs typeface="+mn-cs"/>
              </a:rPr>
              <a:t>specify that the indicated hints should be used throughout the query. They affect all operators in the statement. If UNION is involved in the main query, only the last query involving a UNION operation can have the OPTION clause. Query hints are specified as part of the </a:t>
            </a:r>
            <a:r>
              <a:rPr lang="en-US" sz="882" b="0" i="0" u="sng" kern="1200" baseline="0" dirty="0">
                <a:solidFill>
                  <a:schemeClr val="tx1"/>
                </a:solidFill>
                <a:effectLst/>
                <a:latin typeface="+mn-lt"/>
                <a:ea typeface="+mn-ea"/>
                <a:cs typeface="+mn-cs"/>
                <a:hlinkClick r:id="rId4"/>
              </a:rPr>
              <a:t>OPTION clause</a:t>
            </a:r>
            <a:r>
              <a:rPr lang="en-US" sz="882" b="0" i="0" kern="1200" baseline="0" dirty="0">
                <a:solidFill>
                  <a:schemeClr val="tx1"/>
                </a:solidFill>
                <a:effectLst/>
                <a:latin typeface="+mn-lt"/>
                <a:ea typeface="+mn-ea"/>
                <a:cs typeface="+mn-cs"/>
              </a:rPr>
              <a:t>. Error 8622 occurs if one or more query hints cause the Query Optimizer not to generate a valid plan.</a:t>
            </a:r>
          </a:p>
          <a:p>
            <a:endParaRPr lang="en-US" sz="882" b="1" i="0" kern="1200" baseline="0" dirty="0">
              <a:solidFill>
                <a:schemeClr val="tx1"/>
              </a:solidFill>
              <a:effectLst/>
              <a:latin typeface="+mn-lt"/>
              <a:ea typeface="+mn-ea"/>
              <a:cs typeface="+mn-cs"/>
            </a:endParaRPr>
          </a:p>
          <a:p>
            <a:r>
              <a:rPr lang="en-US" sz="882" b="1" i="0" kern="1200" baseline="0" dirty="0">
                <a:solidFill>
                  <a:schemeClr val="tx1"/>
                </a:solidFill>
                <a:effectLst/>
                <a:latin typeface="+mn-lt"/>
                <a:ea typeface="+mn-ea"/>
                <a:cs typeface="+mn-cs"/>
              </a:rPr>
              <a:t>Applies to:</a:t>
            </a:r>
          </a:p>
          <a:p>
            <a:endParaRPr lang="en-US" sz="882" b="0" i="0" kern="1200" baseline="0" dirty="0">
              <a:solidFill>
                <a:schemeClr val="tx1"/>
              </a:solidFill>
              <a:effectLst/>
              <a:latin typeface="+mn-lt"/>
              <a:ea typeface="+mn-ea"/>
              <a:cs typeface="+mn-cs"/>
            </a:endParaRPr>
          </a:p>
          <a:p>
            <a:r>
              <a:rPr lang="en-US" sz="882" b="0" i="0" kern="1200" baseline="0" dirty="0">
                <a:solidFill>
                  <a:schemeClr val="tx1"/>
                </a:solidFill>
                <a:effectLst/>
                <a:latin typeface="+mn-lt"/>
                <a:ea typeface="+mn-ea"/>
                <a:cs typeface="+mn-cs"/>
                <a:hlinkClick r:id="rId5">
                  <a:extLst>
                    <a:ext uri="{A12FA001-AC4F-418D-AE19-62706E023703}">
                      <ahyp:hlinkClr xmlns:ahyp="http://schemas.microsoft.com/office/drawing/2018/hyperlinkcolor" val="tx"/>
                    </a:ext>
                  </a:extLst>
                </a:hlinkClick>
              </a:rPr>
              <a:t>DELETE</a:t>
            </a:r>
            <a:r>
              <a:rPr lang="en-US" sz="882" b="0" i="0" kern="1200" baseline="0" dirty="0">
                <a:solidFill>
                  <a:schemeClr val="tx1"/>
                </a:solidFill>
                <a:effectLst/>
                <a:latin typeface="+mn-lt"/>
                <a:ea typeface="+mn-ea"/>
                <a:cs typeface="+mn-cs"/>
              </a:rPr>
              <a:t>, </a:t>
            </a:r>
            <a:r>
              <a:rPr lang="en-US" sz="882" b="0" i="0" kern="1200" baseline="0" dirty="0">
                <a:solidFill>
                  <a:schemeClr val="tx1"/>
                </a:solidFill>
                <a:effectLst/>
                <a:latin typeface="+mn-lt"/>
                <a:ea typeface="+mn-ea"/>
                <a:cs typeface="+mn-cs"/>
                <a:hlinkClick r:id="rId6">
                  <a:extLst>
                    <a:ext uri="{A12FA001-AC4F-418D-AE19-62706E023703}">
                      <ahyp:hlinkClr xmlns:ahyp="http://schemas.microsoft.com/office/drawing/2018/hyperlinkcolor" val="tx"/>
                    </a:ext>
                  </a:extLst>
                </a:hlinkClick>
              </a:rPr>
              <a:t>INSERT</a:t>
            </a:r>
            <a:r>
              <a:rPr lang="en-US" sz="882" b="0" i="0" kern="1200" baseline="0" dirty="0">
                <a:solidFill>
                  <a:schemeClr val="tx1"/>
                </a:solidFill>
                <a:effectLst/>
                <a:latin typeface="+mn-lt"/>
                <a:ea typeface="+mn-ea"/>
                <a:cs typeface="+mn-cs"/>
              </a:rPr>
              <a:t>, </a:t>
            </a:r>
            <a:r>
              <a:rPr lang="en-US" sz="882" b="0" i="0" kern="1200" baseline="0" dirty="0">
                <a:solidFill>
                  <a:schemeClr val="tx1"/>
                </a:solidFill>
                <a:effectLst/>
                <a:latin typeface="+mn-lt"/>
                <a:ea typeface="+mn-ea"/>
                <a:cs typeface="+mn-cs"/>
                <a:hlinkClick r:id="rId7">
                  <a:extLst>
                    <a:ext uri="{A12FA001-AC4F-418D-AE19-62706E023703}">
                      <ahyp:hlinkClr xmlns:ahyp="http://schemas.microsoft.com/office/drawing/2018/hyperlinkcolor" val="tx"/>
                    </a:ext>
                  </a:extLst>
                </a:hlinkClick>
              </a:rPr>
              <a:t>SELECT</a:t>
            </a:r>
            <a:r>
              <a:rPr lang="en-US" sz="882" b="0" i="0" kern="1200" baseline="0" dirty="0">
                <a:solidFill>
                  <a:schemeClr val="tx1"/>
                </a:solidFill>
                <a:effectLst/>
                <a:latin typeface="+mn-lt"/>
                <a:ea typeface="+mn-ea"/>
                <a:cs typeface="+mn-cs"/>
              </a:rPr>
              <a:t>, </a:t>
            </a:r>
            <a:r>
              <a:rPr lang="en-US" sz="882" b="0" i="0" kern="1200" baseline="0" dirty="0">
                <a:solidFill>
                  <a:schemeClr val="tx1"/>
                </a:solidFill>
                <a:effectLst/>
                <a:latin typeface="+mn-lt"/>
                <a:ea typeface="+mn-ea"/>
                <a:cs typeface="+mn-cs"/>
                <a:hlinkClick r:id="rId8">
                  <a:extLst>
                    <a:ext uri="{A12FA001-AC4F-418D-AE19-62706E023703}">
                      <ahyp:hlinkClr xmlns:ahyp="http://schemas.microsoft.com/office/drawing/2018/hyperlinkcolor" val="tx"/>
                    </a:ext>
                  </a:extLst>
                </a:hlinkClick>
              </a:rPr>
              <a:t>UPDATE</a:t>
            </a:r>
            <a:r>
              <a:rPr lang="en-US" sz="882" b="0" i="0" kern="1200" baseline="0" dirty="0">
                <a:solidFill>
                  <a:schemeClr val="tx1"/>
                </a:solidFill>
                <a:effectLst/>
                <a:latin typeface="+mn-lt"/>
                <a:ea typeface="+mn-ea"/>
                <a:cs typeface="+mn-cs"/>
              </a:rPr>
              <a:t> and </a:t>
            </a:r>
            <a:r>
              <a:rPr lang="en-US" sz="882" b="0" i="0" kern="1200" baseline="0" dirty="0">
                <a:solidFill>
                  <a:schemeClr val="tx1"/>
                </a:solidFill>
                <a:effectLst/>
                <a:latin typeface="+mn-lt"/>
                <a:ea typeface="+mn-ea"/>
                <a:cs typeface="+mn-cs"/>
                <a:hlinkClick r:id="rId9">
                  <a:extLst>
                    <a:ext uri="{A12FA001-AC4F-418D-AE19-62706E023703}">
                      <ahyp:hlinkClr xmlns:ahyp="http://schemas.microsoft.com/office/drawing/2018/hyperlinkcolor" val="tx"/>
                    </a:ext>
                  </a:extLst>
                </a:hlinkClick>
              </a:rPr>
              <a:t>MERGE</a:t>
            </a:r>
            <a:endParaRPr lang="en-US" sz="882" b="0" i="0" kern="1200" baseline="0" dirty="0">
              <a:solidFill>
                <a:schemeClr val="tx1"/>
              </a:solidFill>
              <a:effectLst/>
              <a:latin typeface="+mn-lt"/>
              <a:ea typeface="+mn-ea"/>
              <a:cs typeface="+mn-cs"/>
            </a:endParaRPr>
          </a:p>
          <a:p>
            <a:endParaRPr lang="en-US" sz="882" b="0" i="0" kern="1200" baseline="0" dirty="0">
              <a:solidFill>
                <a:schemeClr val="tx1"/>
              </a:solidFill>
              <a:effectLst/>
              <a:latin typeface="+mn-lt"/>
              <a:ea typeface="+mn-ea"/>
              <a:cs typeface="+mn-cs"/>
            </a:endParaRPr>
          </a:p>
          <a:p>
            <a:pPr marL="0" marR="0" lvl="0" indent="0" algn="l" defTabSz="914400" rtl="0" eaLnBrk="1" fontAlgn="auto" latinLnBrk="0" hangingPunct="1">
              <a:lnSpc>
                <a:spcPct val="90000"/>
              </a:lnSpc>
              <a:spcBef>
                <a:spcPts val="333"/>
              </a:spcBef>
              <a:spcAft>
                <a:spcPts val="0"/>
              </a:spcAft>
              <a:buClrTx/>
              <a:buSzTx/>
              <a:buFontTx/>
              <a:buNone/>
              <a:tabLst/>
              <a:defRPr/>
            </a:pPr>
            <a:r>
              <a:rPr lang="en-US" sz="882" b="1" i="0" kern="1200" baseline="0" dirty="0">
                <a:solidFill>
                  <a:schemeClr val="tx1"/>
                </a:solidFill>
                <a:effectLst/>
                <a:latin typeface="+mn-lt"/>
                <a:ea typeface="+mn-ea"/>
                <a:cs typeface="+mn-cs"/>
              </a:rPr>
              <a:t>For detailed information of each table hint refer to: </a:t>
            </a:r>
            <a:r>
              <a:rPr lang="en-US" dirty="0">
                <a:hlinkClick r:id="rId10"/>
              </a:rPr>
              <a:t>Hints (Transact-SQL) - SQL Server | Microsoft Learn</a:t>
            </a:r>
            <a:endParaRPr lang="en-US" sz="882" b="0" i="0" kern="1200" baseline="0" dirty="0">
              <a:solidFill>
                <a:schemeClr val="tx1"/>
              </a:solidFill>
              <a:effectLst/>
              <a:latin typeface="+mn-lt"/>
              <a:ea typeface="+mn-ea"/>
              <a:cs typeface="+mn-cs"/>
            </a:endParaRPr>
          </a:p>
          <a:p>
            <a:endParaRPr lang="en-US" sz="882" b="1" i="0" kern="1200" baseline="0" dirty="0">
              <a:solidFill>
                <a:schemeClr val="tx1"/>
              </a:solidFill>
              <a:effectLst/>
              <a:latin typeface="+mn-lt"/>
              <a:ea typeface="+mn-ea"/>
              <a:cs typeface="+mn-cs"/>
            </a:endParaRPr>
          </a:p>
          <a:p>
            <a:r>
              <a:rPr lang="en-US" sz="882" b="1" i="0" kern="1200" baseline="0" dirty="0">
                <a:solidFill>
                  <a:schemeClr val="tx1"/>
                </a:solidFill>
                <a:effectLst/>
                <a:latin typeface="+mn-lt"/>
                <a:ea typeface="+mn-ea"/>
                <a:cs typeface="+mn-cs"/>
              </a:rPr>
              <a:t>Table hints </a:t>
            </a:r>
            <a:r>
              <a:rPr lang="en-US" sz="882" b="0" i="0" kern="1200" baseline="0" dirty="0">
                <a:solidFill>
                  <a:schemeClr val="tx1"/>
                </a:solidFill>
                <a:effectLst/>
                <a:latin typeface="+mn-lt"/>
                <a:ea typeface="+mn-ea"/>
                <a:cs typeface="+mn-cs"/>
              </a:rPr>
              <a:t>override the default behavior of the query optimizer for the duration of the data manipulation language (DML) statement by specifying a locking method, one or more indexes, a query-processing operation such as a table scan or index seek, or other options. Table hints are specified in the FROM clause of the DML statement and affect only the table or view referenced in that clause.</a:t>
            </a:r>
          </a:p>
          <a:p>
            <a:endParaRPr lang="en-US" sz="882" b="0" i="0" kern="1200" baseline="0" dirty="0">
              <a:solidFill>
                <a:schemeClr val="tx1"/>
              </a:solidFill>
              <a:effectLst/>
              <a:latin typeface="+mn-lt"/>
              <a:ea typeface="+mn-ea"/>
              <a:cs typeface="+mn-cs"/>
            </a:endParaRPr>
          </a:p>
          <a:p>
            <a:r>
              <a:rPr lang="en-US" sz="882" b="1" i="0" kern="1200" baseline="0" dirty="0">
                <a:solidFill>
                  <a:schemeClr val="tx1"/>
                </a:solidFill>
                <a:effectLst/>
                <a:latin typeface="+mn-lt"/>
                <a:ea typeface="+mn-ea"/>
                <a:cs typeface="+mn-cs"/>
              </a:rPr>
              <a:t>Applies to:</a:t>
            </a:r>
            <a:endParaRPr lang="en-US" sz="882" b="0" i="0" kern="1200" baseline="0" dirty="0">
              <a:solidFill>
                <a:schemeClr val="tx1"/>
              </a:solidFill>
              <a:effectLst/>
              <a:latin typeface="+mn-lt"/>
              <a:ea typeface="+mn-ea"/>
              <a:cs typeface="+mn-cs"/>
            </a:endParaRPr>
          </a:p>
          <a:p>
            <a:r>
              <a:rPr lang="en-US" sz="882" b="0" i="0" kern="1200" baseline="0" dirty="0">
                <a:solidFill>
                  <a:schemeClr val="tx1"/>
                </a:solidFill>
                <a:effectLst/>
                <a:latin typeface="+mn-lt"/>
                <a:ea typeface="+mn-ea"/>
                <a:cs typeface="+mn-cs"/>
                <a:hlinkClick r:id="rId5">
                  <a:extLst>
                    <a:ext uri="{A12FA001-AC4F-418D-AE19-62706E023703}">
                      <ahyp:hlinkClr xmlns:ahyp="http://schemas.microsoft.com/office/drawing/2018/hyperlinkcolor" val="tx"/>
                    </a:ext>
                  </a:extLst>
                </a:hlinkClick>
              </a:rPr>
              <a:t>DELETE</a:t>
            </a:r>
            <a:r>
              <a:rPr lang="en-US" sz="882" b="0" i="0" kern="1200" baseline="0" dirty="0">
                <a:solidFill>
                  <a:schemeClr val="tx1"/>
                </a:solidFill>
                <a:effectLst/>
                <a:latin typeface="+mn-lt"/>
                <a:ea typeface="+mn-ea"/>
                <a:cs typeface="+mn-cs"/>
              </a:rPr>
              <a:t>, </a:t>
            </a:r>
            <a:r>
              <a:rPr lang="en-US" sz="882" b="0" i="0" kern="1200" baseline="0" dirty="0">
                <a:solidFill>
                  <a:schemeClr val="tx1"/>
                </a:solidFill>
                <a:effectLst/>
                <a:latin typeface="+mn-lt"/>
                <a:ea typeface="+mn-ea"/>
                <a:cs typeface="+mn-cs"/>
                <a:hlinkClick r:id="rId6">
                  <a:extLst>
                    <a:ext uri="{A12FA001-AC4F-418D-AE19-62706E023703}">
                      <ahyp:hlinkClr xmlns:ahyp="http://schemas.microsoft.com/office/drawing/2018/hyperlinkcolor" val="tx"/>
                    </a:ext>
                  </a:extLst>
                </a:hlinkClick>
              </a:rPr>
              <a:t>INSERT</a:t>
            </a:r>
            <a:r>
              <a:rPr lang="en-US" sz="882" b="0" i="0" kern="1200" baseline="0" dirty="0">
                <a:solidFill>
                  <a:schemeClr val="tx1"/>
                </a:solidFill>
                <a:effectLst/>
                <a:latin typeface="+mn-lt"/>
                <a:ea typeface="+mn-ea"/>
                <a:cs typeface="+mn-cs"/>
              </a:rPr>
              <a:t>, </a:t>
            </a:r>
            <a:r>
              <a:rPr lang="en-US" sz="882" b="0" i="0" kern="1200" baseline="0" dirty="0">
                <a:solidFill>
                  <a:schemeClr val="tx1"/>
                </a:solidFill>
                <a:effectLst/>
                <a:latin typeface="+mn-lt"/>
                <a:ea typeface="+mn-ea"/>
                <a:cs typeface="+mn-cs"/>
                <a:hlinkClick r:id="rId7">
                  <a:extLst>
                    <a:ext uri="{A12FA001-AC4F-418D-AE19-62706E023703}">
                      <ahyp:hlinkClr xmlns:ahyp="http://schemas.microsoft.com/office/drawing/2018/hyperlinkcolor" val="tx"/>
                    </a:ext>
                  </a:extLst>
                </a:hlinkClick>
              </a:rPr>
              <a:t>SELECT</a:t>
            </a:r>
            <a:r>
              <a:rPr lang="en-US" sz="882" b="0" i="0" kern="1200" baseline="0" dirty="0">
                <a:solidFill>
                  <a:schemeClr val="tx1"/>
                </a:solidFill>
                <a:effectLst/>
                <a:latin typeface="+mn-lt"/>
                <a:ea typeface="+mn-ea"/>
                <a:cs typeface="+mn-cs"/>
              </a:rPr>
              <a:t>, </a:t>
            </a:r>
            <a:r>
              <a:rPr lang="en-US" sz="882" b="0" i="0" kern="1200" baseline="0" dirty="0">
                <a:solidFill>
                  <a:schemeClr val="tx1"/>
                </a:solidFill>
                <a:effectLst/>
                <a:latin typeface="+mn-lt"/>
                <a:ea typeface="+mn-ea"/>
                <a:cs typeface="+mn-cs"/>
                <a:hlinkClick r:id="rId8">
                  <a:extLst>
                    <a:ext uri="{A12FA001-AC4F-418D-AE19-62706E023703}">
                      <ahyp:hlinkClr xmlns:ahyp="http://schemas.microsoft.com/office/drawing/2018/hyperlinkcolor" val="tx"/>
                    </a:ext>
                  </a:extLst>
                </a:hlinkClick>
              </a:rPr>
              <a:t>UPDATE</a:t>
            </a:r>
            <a:r>
              <a:rPr lang="en-US" sz="882" b="0" i="0" kern="1200" baseline="0" dirty="0">
                <a:solidFill>
                  <a:schemeClr val="tx1"/>
                </a:solidFill>
                <a:effectLst/>
                <a:latin typeface="+mn-lt"/>
                <a:ea typeface="+mn-ea"/>
                <a:cs typeface="+mn-cs"/>
              </a:rPr>
              <a:t> and </a:t>
            </a:r>
            <a:r>
              <a:rPr lang="en-US" sz="882" b="0" i="0" kern="1200" baseline="0" dirty="0">
                <a:solidFill>
                  <a:schemeClr val="tx1"/>
                </a:solidFill>
                <a:effectLst/>
                <a:latin typeface="+mn-lt"/>
                <a:ea typeface="+mn-ea"/>
                <a:cs typeface="+mn-cs"/>
                <a:hlinkClick r:id="rId9">
                  <a:extLst>
                    <a:ext uri="{A12FA001-AC4F-418D-AE19-62706E023703}">
                      <ahyp:hlinkClr xmlns:ahyp="http://schemas.microsoft.com/office/drawing/2018/hyperlinkcolor" val="tx"/>
                    </a:ext>
                  </a:extLst>
                </a:hlinkClick>
              </a:rPr>
              <a:t>MERGE</a:t>
            </a:r>
            <a:endParaRPr lang="en-US" sz="882" b="0" i="0" kern="1200" baseline="0" dirty="0">
              <a:solidFill>
                <a:schemeClr val="tx1"/>
              </a:solidFill>
              <a:effectLst/>
              <a:latin typeface="+mn-lt"/>
              <a:ea typeface="+mn-ea"/>
              <a:cs typeface="+mn-cs"/>
            </a:endParaRPr>
          </a:p>
          <a:p>
            <a:endParaRPr lang="en-US" sz="882" b="0" i="0" kern="1200" baseline="0" dirty="0">
              <a:solidFill>
                <a:schemeClr val="tx1"/>
              </a:solidFill>
              <a:effectLst/>
              <a:latin typeface="+mn-lt"/>
              <a:ea typeface="+mn-ea"/>
              <a:cs typeface="+mn-cs"/>
            </a:endParaRPr>
          </a:p>
          <a:p>
            <a:pPr marL="0" marR="0" lvl="0" indent="0" algn="l" defTabSz="914400" rtl="0" eaLnBrk="1" fontAlgn="auto" latinLnBrk="0" hangingPunct="1">
              <a:lnSpc>
                <a:spcPct val="90000"/>
              </a:lnSpc>
              <a:spcBef>
                <a:spcPts val="333"/>
              </a:spcBef>
              <a:spcAft>
                <a:spcPts val="0"/>
              </a:spcAft>
              <a:buClrTx/>
              <a:buSzTx/>
              <a:buFontTx/>
              <a:buNone/>
              <a:tabLst/>
              <a:defRPr/>
            </a:pPr>
            <a:r>
              <a:rPr lang="en-US" sz="882" b="1" i="0" kern="1200" baseline="0" dirty="0">
                <a:solidFill>
                  <a:schemeClr val="tx1"/>
                </a:solidFill>
                <a:effectLst/>
                <a:latin typeface="+mn-lt"/>
                <a:ea typeface="+mn-ea"/>
                <a:cs typeface="+mn-cs"/>
              </a:rPr>
              <a:t>For detailed information of each named use hint refer to: </a:t>
            </a:r>
            <a:r>
              <a:rPr lang="en-US" dirty="0">
                <a:hlinkClick r:id="rId11"/>
              </a:rPr>
              <a:t>Join Hints (Transact-SQL) - SQL Server | Microsoft Learn</a:t>
            </a:r>
            <a:endParaRPr lang="en-US" sz="882" b="0" i="0" kern="1200" baseline="0" dirty="0">
              <a:solidFill>
                <a:schemeClr val="tx1"/>
              </a:solidFill>
              <a:effectLst/>
              <a:latin typeface="+mn-lt"/>
              <a:ea typeface="+mn-ea"/>
              <a:cs typeface="+mn-cs"/>
            </a:endParaRPr>
          </a:p>
          <a:p>
            <a:endParaRPr lang="en-US" sz="882" b="0" i="0" kern="1200" baseline="0" dirty="0">
              <a:solidFill>
                <a:schemeClr val="tx1"/>
              </a:solidFill>
              <a:effectLst/>
              <a:latin typeface="+mn-lt"/>
              <a:ea typeface="+mn-ea"/>
              <a:cs typeface="+mn-cs"/>
            </a:endParaRPr>
          </a:p>
          <a:p>
            <a:r>
              <a:rPr lang="en-US" sz="882" b="1" i="0" kern="1200" baseline="0" dirty="0">
                <a:solidFill>
                  <a:schemeClr val="tx1"/>
                </a:solidFill>
                <a:effectLst/>
                <a:latin typeface="+mn-lt"/>
                <a:ea typeface="+mn-ea"/>
                <a:cs typeface="+mn-cs"/>
              </a:rPr>
              <a:t>Applies to:</a:t>
            </a:r>
            <a:endParaRPr lang="en-US" sz="882" b="0" i="0" kern="1200" baseline="0" dirty="0">
              <a:solidFill>
                <a:schemeClr val="tx1"/>
              </a:solidFill>
              <a:effectLst/>
              <a:latin typeface="+mn-lt"/>
              <a:ea typeface="+mn-ea"/>
              <a:cs typeface="+mn-cs"/>
            </a:endParaRPr>
          </a:p>
          <a:p>
            <a:r>
              <a:rPr lang="en-US" sz="882" b="0" i="0" kern="1200" baseline="0" dirty="0">
                <a:solidFill>
                  <a:schemeClr val="tx1"/>
                </a:solidFill>
                <a:effectLst/>
                <a:latin typeface="+mn-lt"/>
                <a:ea typeface="+mn-ea"/>
                <a:cs typeface="+mn-cs"/>
                <a:hlinkClick r:id="rId5">
                  <a:extLst>
                    <a:ext uri="{A12FA001-AC4F-418D-AE19-62706E023703}">
                      <ahyp:hlinkClr xmlns:ahyp="http://schemas.microsoft.com/office/drawing/2018/hyperlinkcolor" val="tx"/>
                    </a:ext>
                  </a:extLst>
                </a:hlinkClick>
              </a:rPr>
              <a:t>DELETE</a:t>
            </a:r>
            <a:r>
              <a:rPr lang="en-US" sz="882" b="0" i="0" kern="1200" baseline="0" dirty="0">
                <a:solidFill>
                  <a:schemeClr val="tx1"/>
                </a:solidFill>
                <a:effectLst/>
                <a:latin typeface="+mn-lt"/>
                <a:ea typeface="+mn-ea"/>
                <a:cs typeface="+mn-cs"/>
              </a:rPr>
              <a:t>, </a:t>
            </a:r>
            <a:r>
              <a:rPr lang="en-US" sz="882" b="0" i="0" kern="1200" baseline="0" dirty="0">
                <a:solidFill>
                  <a:schemeClr val="tx1"/>
                </a:solidFill>
                <a:effectLst/>
                <a:latin typeface="+mn-lt"/>
                <a:ea typeface="+mn-ea"/>
                <a:cs typeface="+mn-cs"/>
                <a:hlinkClick r:id="rId7">
                  <a:extLst>
                    <a:ext uri="{A12FA001-AC4F-418D-AE19-62706E023703}">
                      <ahyp:hlinkClr xmlns:ahyp="http://schemas.microsoft.com/office/drawing/2018/hyperlinkcolor" val="tx"/>
                    </a:ext>
                  </a:extLst>
                </a:hlinkClick>
              </a:rPr>
              <a:t>SELECT</a:t>
            </a:r>
            <a:r>
              <a:rPr lang="en-US" sz="882" b="0" i="0" kern="1200" baseline="0" dirty="0">
                <a:solidFill>
                  <a:schemeClr val="tx1"/>
                </a:solidFill>
                <a:effectLst/>
                <a:latin typeface="+mn-lt"/>
                <a:ea typeface="+mn-ea"/>
                <a:cs typeface="+mn-cs"/>
              </a:rPr>
              <a:t> and </a:t>
            </a:r>
            <a:r>
              <a:rPr lang="en-US" sz="882" b="0" i="0" kern="1200" baseline="0" dirty="0">
                <a:solidFill>
                  <a:schemeClr val="tx1"/>
                </a:solidFill>
                <a:effectLst/>
                <a:latin typeface="+mn-lt"/>
                <a:ea typeface="+mn-ea"/>
                <a:cs typeface="+mn-cs"/>
                <a:hlinkClick r:id="rId8">
                  <a:extLst>
                    <a:ext uri="{A12FA001-AC4F-418D-AE19-62706E023703}">
                      <ahyp:hlinkClr xmlns:ahyp="http://schemas.microsoft.com/office/drawing/2018/hyperlinkcolor" val="tx"/>
                    </a:ext>
                  </a:extLst>
                </a:hlinkClick>
              </a:rPr>
              <a:t>UPDATE</a:t>
            </a:r>
            <a:endParaRPr lang="en-US" sz="882" b="0" i="0" kern="1200" baseline="0" dirty="0">
              <a:solidFill>
                <a:schemeClr val="tx1"/>
              </a:solidFill>
              <a:effectLst/>
              <a:latin typeface="+mn-lt"/>
              <a:ea typeface="+mn-ea"/>
              <a:cs typeface="+mn-cs"/>
            </a:endParaRPr>
          </a:p>
          <a:p>
            <a:endParaRPr lang="en-US" sz="882" b="0" i="0" kern="1200" baseline="0" dirty="0">
              <a:solidFill>
                <a:schemeClr val="tx1"/>
              </a:solidFill>
              <a:effectLst/>
              <a:latin typeface="+mn-lt"/>
              <a:ea typeface="+mn-ea"/>
              <a:cs typeface="+mn-cs"/>
            </a:endParaRPr>
          </a:p>
          <a:p>
            <a:pPr marL="0" marR="0" lvl="0" indent="0" algn="l" defTabSz="914400" rtl="0" eaLnBrk="1" fontAlgn="auto" latinLnBrk="0" hangingPunct="1">
              <a:lnSpc>
                <a:spcPct val="90000"/>
              </a:lnSpc>
              <a:spcBef>
                <a:spcPts val="333"/>
              </a:spcBef>
              <a:spcAft>
                <a:spcPts val="0"/>
              </a:spcAft>
              <a:buClrTx/>
              <a:buSzTx/>
              <a:buFontTx/>
              <a:buNone/>
              <a:tabLst/>
              <a:defRPr/>
            </a:pPr>
            <a:r>
              <a:rPr lang="en-US" sz="882" b="1" i="0" kern="1200" baseline="0" dirty="0">
                <a:solidFill>
                  <a:schemeClr val="tx1"/>
                </a:solidFill>
                <a:effectLst/>
                <a:latin typeface="+mn-lt"/>
                <a:ea typeface="+mn-ea"/>
                <a:cs typeface="+mn-cs"/>
              </a:rPr>
              <a:t>For detailed information of each named use hint refer to: </a:t>
            </a:r>
            <a:r>
              <a:rPr lang="en-US" dirty="0">
                <a:hlinkClick r:id="rId12"/>
              </a:rPr>
              <a:t>Query Hints (Transact-SQL) - SQL Server | Microsoft Learn</a:t>
            </a:r>
            <a:endParaRPr lang="en-US" dirty="0"/>
          </a:p>
          <a:p>
            <a:pPr marL="0" marR="0" lvl="0" indent="0" algn="l" defTabSz="914400" rtl="0" eaLnBrk="1" fontAlgn="auto" latinLnBrk="0" hangingPunct="1">
              <a:lnSpc>
                <a:spcPct val="90000"/>
              </a:lnSpc>
              <a:spcBef>
                <a:spcPts val="333"/>
              </a:spcBef>
              <a:spcAft>
                <a:spcPts val="0"/>
              </a:spcAft>
              <a:buClrTx/>
              <a:buSzTx/>
              <a:buFontTx/>
              <a:buNone/>
              <a:tabLst/>
              <a:defRPr/>
            </a:pPr>
            <a:endParaRPr lang="en-US" dirty="0"/>
          </a:p>
          <a:p>
            <a:pPr marL="0" marR="0" lvl="0" indent="0" algn="l" defTabSz="914400" rtl="0" eaLnBrk="1" fontAlgn="auto" latinLnBrk="0" hangingPunct="1">
              <a:lnSpc>
                <a:spcPct val="90000"/>
              </a:lnSpc>
              <a:spcBef>
                <a:spcPts val="333"/>
              </a:spcBef>
              <a:spcAft>
                <a:spcPts val="0"/>
              </a:spcAft>
              <a:buClrTx/>
              <a:buSzTx/>
              <a:buFontTx/>
              <a:buNone/>
              <a:tabLst/>
              <a:defRPr/>
            </a:pPr>
            <a:r>
              <a:rPr lang="en-US" b="0" i="0" dirty="0">
                <a:solidFill>
                  <a:srgbClr val="333333"/>
                </a:solidFill>
                <a:effectLst/>
                <a:latin typeface="SegoeUI"/>
              </a:rPr>
              <a:t>There’s also a new DMV </a:t>
            </a:r>
            <a:r>
              <a:rPr lang="en-US" b="0" i="0" u="sng" dirty="0" err="1">
                <a:solidFill>
                  <a:srgbClr val="146CAC"/>
                </a:solidFill>
                <a:effectLst/>
                <a:latin typeface="SegoeUI"/>
                <a:hlinkClick r:id="rId13"/>
              </a:rPr>
              <a:t>sys.dm_exec_valid_use_hints</a:t>
            </a:r>
            <a:r>
              <a:rPr lang="en-US" b="0" i="0" u="sng" dirty="0">
                <a:solidFill>
                  <a:srgbClr val="146CAC"/>
                </a:solidFill>
                <a:effectLst/>
                <a:latin typeface="SegoeUI"/>
                <a:hlinkClick r:id="rId13"/>
              </a:rPr>
              <a:t> </a:t>
            </a:r>
            <a:r>
              <a:rPr lang="en-US" b="0" i="0" dirty="0">
                <a:solidFill>
                  <a:srgbClr val="333333"/>
                </a:solidFill>
                <a:effectLst/>
                <a:latin typeface="SegoeUI"/>
              </a:rPr>
              <a:t>that lists supported name hints. This is not meant a dictionary, but rather as a tool that will allow a developer to determine if a specific hint is available in a given version, where code is intended to execute, before it actually does.</a:t>
            </a:r>
            <a:endParaRPr lang="en-US" dirty="0"/>
          </a:p>
          <a:p>
            <a:pPr marL="0" marR="0" lvl="0" indent="0" algn="l" defTabSz="914400" rtl="0" eaLnBrk="1" fontAlgn="auto" latinLnBrk="0" hangingPunct="1">
              <a:lnSpc>
                <a:spcPct val="90000"/>
              </a:lnSpc>
              <a:spcBef>
                <a:spcPts val="333"/>
              </a:spcBef>
              <a:spcAft>
                <a:spcPts val="0"/>
              </a:spcAft>
              <a:buClrTx/>
              <a:buSzTx/>
              <a:buFontTx/>
              <a:buNone/>
              <a:tabLst/>
              <a:defRPr/>
            </a:pPr>
            <a:endParaRPr lang="en-US" sz="882" b="0" i="1" kern="1200" baseline="0" dirty="0">
              <a:solidFill>
                <a:schemeClr val="tx1"/>
              </a:solidFill>
              <a:effectLst/>
              <a:latin typeface="+mn-lt"/>
              <a:ea typeface="+mn-ea"/>
              <a:cs typeface="+mn-cs"/>
            </a:endParaRPr>
          </a:p>
          <a:p>
            <a:pPr algn="l"/>
            <a:r>
              <a:rPr lang="en-US" b="1" i="0" dirty="0">
                <a:solidFill>
                  <a:srgbClr val="E6E6E6"/>
                </a:solidFill>
                <a:effectLst/>
                <a:latin typeface="Segoe UI" panose="020B0502040204020203" pitchFamily="34" charset="0"/>
              </a:rPr>
              <a:t>USE HINT ( '</a:t>
            </a:r>
            <a:r>
              <a:rPr lang="en-US" b="1" i="1" dirty="0" err="1">
                <a:solidFill>
                  <a:srgbClr val="E6E6E6"/>
                </a:solidFill>
                <a:effectLst/>
                <a:latin typeface="Segoe UI" panose="020B0502040204020203" pitchFamily="34" charset="0"/>
              </a:rPr>
              <a:t>hint_name</a:t>
            </a:r>
            <a:r>
              <a:rPr lang="en-US" b="1" i="0" dirty="0">
                <a:solidFill>
                  <a:srgbClr val="E6E6E6"/>
                </a:solidFill>
                <a:effectLst/>
                <a:latin typeface="Segoe UI" panose="020B0502040204020203" pitchFamily="34" charset="0"/>
              </a:rPr>
              <a:t>' )</a:t>
            </a:r>
          </a:p>
          <a:p>
            <a:pPr algn="l"/>
            <a:r>
              <a:rPr lang="en-US" b="1" i="0" dirty="0">
                <a:solidFill>
                  <a:srgbClr val="E6E6E6"/>
                </a:solidFill>
                <a:effectLst/>
                <a:latin typeface="Segoe UI" panose="020B0502040204020203" pitchFamily="34" charset="0"/>
              </a:rPr>
              <a:t>Applies to</a:t>
            </a:r>
            <a:r>
              <a:rPr lang="en-US" b="0" i="0" dirty="0">
                <a:solidFill>
                  <a:srgbClr val="E6E6E6"/>
                </a:solidFill>
                <a:effectLst/>
                <a:latin typeface="Segoe UI" panose="020B0502040204020203" pitchFamily="34" charset="0"/>
              </a:rPr>
              <a:t>: SQL Server (starting with SQL Server 2016 (13.x) SP1) and Azure SQL Database.</a:t>
            </a:r>
          </a:p>
          <a:p>
            <a:pPr algn="l"/>
            <a:r>
              <a:rPr lang="en-US" b="0" i="0" dirty="0">
                <a:solidFill>
                  <a:srgbClr val="E6E6E6"/>
                </a:solidFill>
                <a:effectLst/>
                <a:latin typeface="Segoe UI" panose="020B0502040204020203" pitchFamily="34" charset="0"/>
              </a:rPr>
              <a:t>Provides one or more additional hints to the query processor. The additional hints are specified by a hint name </a:t>
            </a:r>
            <a:r>
              <a:rPr lang="en-US" b="1" i="0" dirty="0">
                <a:solidFill>
                  <a:srgbClr val="E6E6E6"/>
                </a:solidFill>
                <a:effectLst/>
                <a:latin typeface="Segoe UI" panose="020B0502040204020203" pitchFamily="34" charset="0"/>
              </a:rPr>
              <a:t>inside single quotation marks</a:t>
            </a:r>
            <a:r>
              <a:rPr lang="en-US" b="0" i="0" dirty="0">
                <a:solidFill>
                  <a:srgbClr val="E6E6E6"/>
                </a:solidFill>
                <a:effectLst/>
                <a:latin typeface="Segoe UI" panose="020B0502040204020203" pitchFamily="34" charset="0"/>
              </a:rPr>
              <a:t>.</a:t>
            </a:r>
          </a:p>
          <a:p>
            <a:endParaRPr lang="en-US" sz="882" b="1" i="0" kern="1200" baseline="0" dirty="0">
              <a:solidFill>
                <a:schemeClr val="tx1"/>
              </a:solidFill>
              <a:effectLst/>
              <a:latin typeface="+mn-lt"/>
              <a:ea typeface="+mn-ea"/>
              <a:cs typeface="+mn-cs"/>
            </a:endParaRPr>
          </a:p>
          <a:p>
            <a:r>
              <a:rPr lang="en-US" sz="882" b="1" i="0" kern="1200" baseline="0" dirty="0">
                <a:solidFill>
                  <a:schemeClr val="tx1"/>
                </a:solidFill>
                <a:effectLst/>
                <a:latin typeface="+mn-lt"/>
                <a:ea typeface="+mn-ea"/>
                <a:cs typeface="+mn-cs"/>
              </a:rPr>
              <a:t>Applies to:</a:t>
            </a:r>
          </a:p>
          <a:p>
            <a:endParaRPr lang="en-US" sz="882" b="0" i="0" kern="1200" baseline="0" dirty="0">
              <a:solidFill>
                <a:schemeClr val="tx1"/>
              </a:solidFill>
              <a:effectLst/>
              <a:latin typeface="+mn-lt"/>
              <a:ea typeface="+mn-ea"/>
              <a:cs typeface="+mn-cs"/>
            </a:endParaRPr>
          </a:p>
          <a:p>
            <a:r>
              <a:rPr lang="en-US" sz="882" b="0" i="0" kern="1200" baseline="0" dirty="0">
                <a:solidFill>
                  <a:schemeClr val="tx1"/>
                </a:solidFill>
                <a:effectLst/>
                <a:latin typeface="+mn-lt"/>
                <a:ea typeface="+mn-ea"/>
                <a:cs typeface="+mn-cs"/>
                <a:hlinkClick r:id="rId5">
                  <a:extLst>
                    <a:ext uri="{A12FA001-AC4F-418D-AE19-62706E023703}">
                      <ahyp:hlinkClr xmlns:ahyp="http://schemas.microsoft.com/office/drawing/2018/hyperlinkcolor" val="tx"/>
                    </a:ext>
                  </a:extLst>
                </a:hlinkClick>
              </a:rPr>
              <a:t>DELETE</a:t>
            </a:r>
            <a:r>
              <a:rPr lang="en-US" sz="882" b="0" i="0" kern="1200" baseline="0" dirty="0">
                <a:solidFill>
                  <a:schemeClr val="tx1"/>
                </a:solidFill>
                <a:effectLst/>
                <a:latin typeface="+mn-lt"/>
                <a:ea typeface="+mn-ea"/>
                <a:cs typeface="+mn-cs"/>
              </a:rPr>
              <a:t>, </a:t>
            </a:r>
            <a:r>
              <a:rPr lang="en-US" sz="882" b="0" i="0" kern="1200" baseline="0" dirty="0">
                <a:solidFill>
                  <a:schemeClr val="tx1"/>
                </a:solidFill>
                <a:effectLst/>
                <a:latin typeface="+mn-lt"/>
                <a:ea typeface="+mn-ea"/>
                <a:cs typeface="+mn-cs"/>
                <a:hlinkClick r:id="rId6">
                  <a:extLst>
                    <a:ext uri="{A12FA001-AC4F-418D-AE19-62706E023703}">
                      <ahyp:hlinkClr xmlns:ahyp="http://schemas.microsoft.com/office/drawing/2018/hyperlinkcolor" val="tx"/>
                    </a:ext>
                  </a:extLst>
                </a:hlinkClick>
              </a:rPr>
              <a:t>INSERT</a:t>
            </a:r>
            <a:r>
              <a:rPr lang="en-US" sz="882" b="0" i="0" kern="1200" baseline="0" dirty="0">
                <a:solidFill>
                  <a:schemeClr val="tx1"/>
                </a:solidFill>
                <a:effectLst/>
                <a:latin typeface="+mn-lt"/>
                <a:ea typeface="+mn-ea"/>
                <a:cs typeface="+mn-cs"/>
              </a:rPr>
              <a:t>, </a:t>
            </a:r>
            <a:r>
              <a:rPr lang="en-US" sz="882" b="0" i="0" kern="1200" baseline="0" dirty="0">
                <a:solidFill>
                  <a:schemeClr val="tx1"/>
                </a:solidFill>
                <a:effectLst/>
                <a:latin typeface="+mn-lt"/>
                <a:ea typeface="+mn-ea"/>
                <a:cs typeface="+mn-cs"/>
                <a:hlinkClick r:id="rId7">
                  <a:extLst>
                    <a:ext uri="{A12FA001-AC4F-418D-AE19-62706E023703}">
                      <ahyp:hlinkClr xmlns:ahyp="http://schemas.microsoft.com/office/drawing/2018/hyperlinkcolor" val="tx"/>
                    </a:ext>
                  </a:extLst>
                </a:hlinkClick>
              </a:rPr>
              <a:t>SELECT</a:t>
            </a:r>
            <a:r>
              <a:rPr lang="en-US" sz="882" b="0" i="0" kern="1200" baseline="0" dirty="0">
                <a:solidFill>
                  <a:schemeClr val="tx1"/>
                </a:solidFill>
                <a:effectLst/>
                <a:latin typeface="+mn-lt"/>
                <a:ea typeface="+mn-ea"/>
                <a:cs typeface="+mn-cs"/>
              </a:rPr>
              <a:t>, </a:t>
            </a:r>
            <a:r>
              <a:rPr lang="en-US" sz="882" b="0" i="0" kern="1200" baseline="0" dirty="0">
                <a:solidFill>
                  <a:schemeClr val="tx1"/>
                </a:solidFill>
                <a:effectLst/>
                <a:latin typeface="+mn-lt"/>
                <a:ea typeface="+mn-ea"/>
                <a:cs typeface="+mn-cs"/>
                <a:hlinkClick r:id="rId8">
                  <a:extLst>
                    <a:ext uri="{A12FA001-AC4F-418D-AE19-62706E023703}">
                      <ahyp:hlinkClr xmlns:ahyp="http://schemas.microsoft.com/office/drawing/2018/hyperlinkcolor" val="tx"/>
                    </a:ext>
                  </a:extLst>
                </a:hlinkClick>
              </a:rPr>
              <a:t>UPDATE</a:t>
            </a:r>
            <a:r>
              <a:rPr lang="en-US" sz="882" b="0" i="0" kern="1200" baseline="0" dirty="0">
                <a:solidFill>
                  <a:schemeClr val="tx1"/>
                </a:solidFill>
                <a:effectLst/>
                <a:latin typeface="+mn-lt"/>
                <a:ea typeface="+mn-ea"/>
                <a:cs typeface="+mn-cs"/>
              </a:rPr>
              <a:t> and </a:t>
            </a:r>
            <a:r>
              <a:rPr lang="en-US" sz="882" b="0" i="0" kern="1200" baseline="0" dirty="0">
                <a:solidFill>
                  <a:schemeClr val="tx1"/>
                </a:solidFill>
                <a:effectLst/>
                <a:latin typeface="+mn-lt"/>
                <a:ea typeface="+mn-ea"/>
                <a:cs typeface="+mn-cs"/>
                <a:hlinkClick r:id="rId9">
                  <a:extLst>
                    <a:ext uri="{A12FA001-AC4F-418D-AE19-62706E023703}">
                      <ahyp:hlinkClr xmlns:ahyp="http://schemas.microsoft.com/office/drawing/2018/hyperlinkcolor" val="tx"/>
                    </a:ext>
                  </a:extLst>
                </a:hlinkClick>
              </a:rPr>
              <a:t>MERGE</a:t>
            </a:r>
            <a:endParaRPr lang="en-US" sz="882" b="0" i="0" kern="1200" baseline="0" dirty="0">
              <a:solidFill>
                <a:schemeClr val="tx1"/>
              </a:solidFill>
              <a:effectLst/>
              <a:latin typeface="+mn-lt"/>
              <a:ea typeface="+mn-ea"/>
              <a:cs typeface="+mn-cs"/>
            </a:endParaRPr>
          </a:p>
          <a:p>
            <a:endParaRPr lang="en-US" sz="882" b="0" i="0" kern="1200" baseline="0" dirty="0">
              <a:solidFill>
                <a:schemeClr val="tx1"/>
              </a:solidFill>
              <a:effectLst/>
              <a:latin typeface="+mn-lt"/>
              <a:ea typeface="+mn-ea"/>
              <a:cs typeface="+mn-cs"/>
            </a:endParaRPr>
          </a:p>
          <a:p>
            <a:endParaRPr lang="en-US" sz="882" b="0" i="0" kern="1200" baseline="0" dirty="0">
              <a:solidFill>
                <a:schemeClr val="tx1"/>
              </a:solidFill>
              <a:effectLst/>
              <a:latin typeface="+mn-lt"/>
              <a:ea typeface="+mn-ea"/>
              <a:cs typeface="+mn-cs"/>
            </a:endParaRPr>
          </a:p>
          <a:p>
            <a:endParaRPr lang="en-US" sz="882" b="0" i="0" kern="1200" baseline="0" dirty="0">
              <a:solidFill>
                <a:schemeClr val="tx1"/>
              </a:solidFill>
              <a:effectLst/>
              <a:latin typeface="+mn-lt"/>
              <a:ea typeface="+mn-ea"/>
              <a:cs typeface="+mn-cs"/>
            </a:endParaRPr>
          </a:p>
          <a:p>
            <a:endParaRPr lang="en-US" sz="882" b="0" i="0" kern="1200" baseline="0" dirty="0">
              <a:solidFill>
                <a:schemeClr val="tx1"/>
              </a:solidFill>
              <a:effectLst/>
              <a:latin typeface="+mn-lt"/>
              <a:ea typeface="+mn-ea"/>
              <a:cs typeface="+mn-cs"/>
            </a:endParaRPr>
          </a:p>
          <a:p>
            <a:endParaRPr lang="en-US" sz="882" b="0" i="0" kern="1200" baseline="0" dirty="0">
              <a:solidFill>
                <a:schemeClr val="tx1"/>
              </a:solidFill>
              <a:effectLst/>
              <a:latin typeface="+mn-lt"/>
              <a:ea typeface="+mn-ea"/>
              <a:cs typeface="+mn-cs"/>
            </a:endParaRPr>
          </a:p>
          <a:p>
            <a:endParaRPr lang="en-US" sz="882" b="0" i="0" kern="1200" baseline="0" dirty="0">
              <a:solidFill>
                <a:schemeClr val="tx1"/>
              </a:solidFill>
              <a:effectLst/>
              <a:latin typeface="+mn-lt"/>
              <a:ea typeface="+mn-ea"/>
              <a:cs typeface="+mn-cs"/>
            </a:endParaRPr>
          </a:p>
          <a:p>
            <a:endParaRPr lang="en-US" b="1" dirty="0"/>
          </a:p>
        </p:txBody>
      </p:sp>
      <p:sp>
        <p:nvSpPr>
          <p:cNvPr id="4" name="Footer Placeholder 3"/>
          <p:cNvSpPr>
            <a:spLocks noGrp="1"/>
          </p:cNvSpPr>
          <p:nvPr>
            <p:ph type="ftr"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a:ln>
                <a:noFill/>
              </a:ln>
              <a:solidFill>
                <a:srgbClr val="000000"/>
              </a:solidFill>
              <a:effectLst/>
              <a:uLnTx/>
              <a:uFillTx/>
              <a:latin typeface="Segoe UI"/>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10A2D9-F064-48EF-99CB-A51108C1AB40}"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3086010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7C9337-20C5-41EF-80F6-63D1F94ABC0C}"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4/7/2025</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r>
              <a:rPr lang="en-US" sz="900" b="1" dirty="0"/>
              <a:t>Previous demonstration files are under E:\Archived. </a:t>
            </a:r>
          </a:p>
          <a:p>
            <a:endParaRPr lang="en-US" sz="900" b="1" dirty="0"/>
          </a:p>
          <a:p>
            <a:r>
              <a:rPr lang="en-US" sz="900" b="1" dirty="0"/>
              <a:t>You can open all the demonstrations by using the solutions file :</a:t>
            </a:r>
          </a:p>
          <a:p>
            <a:r>
              <a:rPr lang="en-US" sz="900" b="0" dirty="0"/>
              <a:t>E:\Demos\SQL_PTO_Workshop_Demos.ssmssln</a:t>
            </a:r>
          </a:p>
          <a:p>
            <a:endParaRPr lang="en-US" sz="900" b="1" dirty="0"/>
          </a:p>
          <a:p>
            <a:r>
              <a:rPr lang="en-US" sz="900" b="1" dirty="0"/>
              <a:t>Individual SQL demo file.</a:t>
            </a:r>
          </a:p>
          <a:p>
            <a:r>
              <a:rPr lang="en-US" sz="900" b="0" dirty="0"/>
              <a:t>E:\Demos\07_Execution_Plans</a:t>
            </a:r>
            <a:r>
              <a:rPr lang="en-US" sz="882" i="1" noProof="0" dirty="0">
                <a:solidFill>
                  <a:prstClr val="black"/>
                </a:solidFill>
                <a:latin typeface="Segoe UI Light" pitchFamily="34" charset="0"/>
              </a:rPr>
              <a:t>\Parallelism optimization.sql</a:t>
            </a:r>
          </a:p>
          <a:p>
            <a:pPr marL="0" marR="0" lvl="0" indent="0" algn="l" defTabSz="914460" rtl="0" eaLnBrk="1" fontAlgn="auto" latinLnBrk="0" hangingPunct="1">
              <a:lnSpc>
                <a:spcPct val="90000"/>
              </a:lnSpc>
              <a:spcBef>
                <a:spcPts val="333"/>
              </a:spcBef>
              <a:spcAft>
                <a:spcPts val="333"/>
              </a:spcAft>
              <a:buClrTx/>
              <a:buSzTx/>
              <a:buFontTx/>
              <a:buNone/>
              <a:tabLst/>
              <a:defRPr/>
            </a:pPr>
            <a:r>
              <a:rPr lang="en-US" sz="800" b="0" dirty="0"/>
              <a:t>E:\Demos\07_Execution_Plans</a:t>
            </a:r>
            <a:r>
              <a:rPr lang="en-US" sz="800" i="1" noProof="0" dirty="0">
                <a:solidFill>
                  <a:prstClr val="black"/>
                </a:solidFill>
                <a:latin typeface="Segoe UI Light" pitchFamily="34" charset="0"/>
              </a:rPr>
              <a:t>\</a:t>
            </a:r>
            <a:r>
              <a:rPr lang="en-US" sz="882" i="1" noProof="0" dirty="0">
                <a:solidFill>
                  <a:prstClr val="black"/>
                </a:solidFill>
                <a:latin typeface="Segoe UI Light" pitchFamily="34" charset="0"/>
              </a:rPr>
              <a:t>\Join reordering optimizations.sql</a:t>
            </a:r>
          </a:p>
          <a:p>
            <a:pPr marL="171450" lvl="0" indent="-171450" defTabSz="914460">
              <a:lnSpc>
                <a:spcPct val="90000"/>
              </a:lnSpc>
              <a:spcAft>
                <a:spcPts val="333"/>
              </a:spcAft>
              <a:buFontTx/>
              <a:buChar char="-"/>
            </a:pPr>
            <a:endParaRPr lang="en-US" sz="882" noProof="0" dirty="0">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26247232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z="800" dirty="0">
                <a:solidFill>
                  <a:srgbClr val="000000"/>
                </a:solidFill>
                <a:latin typeface="Consolas" panose="020B0609020204030204" pitchFamily="49" charset="0"/>
              </a:rPr>
              <a:t>M07L02Lab01</a:t>
            </a:r>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3" name="Slide Image Placeholder 12">
            <a:extLst>
              <a:ext uri="{FF2B5EF4-FFF2-40B4-BE49-F238E27FC236}">
                <a16:creationId xmlns:a16="http://schemas.microsoft.com/office/drawing/2014/main" id="{4F029D2E-C6F0-43A8-B828-60279B978610}"/>
              </a:ext>
            </a:extLst>
          </p:cNvPr>
          <p:cNvSpPr>
            <a:spLocks noGrp="1" noRot="1" noChangeAspect="1"/>
          </p:cNvSpPr>
          <p:nvPr>
            <p:ph type="sldImg"/>
          </p:nvPr>
        </p:nvSpPr>
        <p:spPr>
          <a:xfrm>
            <a:off x="696913" y="857250"/>
            <a:ext cx="5486400" cy="3086100"/>
          </a:xfrm>
        </p:spPr>
      </p:sp>
    </p:spTree>
    <p:extLst>
      <p:ext uri="{BB962C8B-B14F-4D97-AF65-F5344CB8AC3E}">
        <p14:creationId xmlns:p14="http://schemas.microsoft.com/office/powerpoint/2010/main" val="37695947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10A2D9-F064-48EF-99CB-A51108C1AB40}"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1404973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10A2D9-F064-48EF-99CB-A51108C1AB40}"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8932709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The basic guidelines for analyzing a query plan are:</a:t>
            </a:r>
          </a:p>
          <a:p>
            <a:pPr lvl="1"/>
            <a:r>
              <a:rPr lang="en-US" dirty="0"/>
              <a:t>Flow of data is read from right to left.</a:t>
            </a:r>
          </a:p>
          <a:p>
            <a:pPr lvl="1"/>
            <a:r>
              <a:rPr lang="en-US" dirty="0"/>
              <a:t>The width of the arrows gives an indication of the number of rows in each dataset, such as the one coming from the Customer table CL IX scan. This can often be a clue to high resource usage.</a:t>
            </a:r>
          </a:p>
          <a:p>
            <a:pPr lvl="0"/>
            <a:r>
              <a:rPr lang="en-US" dirty="0"/>
              <a:t>For joins:</a:t>
            </a:r>
          </a:p>
          <a:p>
            <a:pPr lvl="1"/>
            <a:r>
              <a:rPr lang="en-US" dirty="0"/>
              <a:t>The outer table appears on top.</a:t>
            </a:r>
          </a:p>
          <a:p>
            <a:pPr lvl="1"/>
            <a:r>
              <a:rPr lang="en-US" dirty="0"/>
              <a:t>Resultsets are created from each join pair, which is then passed to the next join.</a:t>
            </a:r>
          </a:p>
          <a:p>
            <a:pPr lvl="0"/>
            <a:r>
              <a:rPr lang="en-US" dirty="0"/>
              <a:t>Two crucial facts affect join performance:</a:t>
            </a:r>
          </a:p>
          <a:p>
            <a:pPr lvl="1"/>
            <a:r>
              <a:rPr lang="en-US" dirty="0"/>
              <a:t>The order in which more than two tables are joined.</a:t>
            </a:r>
          </a:p>
          <a:p>
            <a:pPr lvl="1"/>
            <a:r>
              <a:rPr lang="en-US" dirty="0"/>
              <a:t>The selection of outer/inner table.</a:t>
            </a:r>
          </a:p>
          <a:p>
            <a:r>
              <a:rPr lang="en-US" dirty="0"/>
              <a:t>Joins producing smaller result sets are performed first.</a:t>
            </a:r>
          </a:p>
          <a:p>
            <a:r>
              <a:rPr lang="en-US" dirty="0"/>
              <a:t>Local predicates are applied before the join.</a:t>
            </a:r>
          </a:p>
          <a:p>
            <a:r>
              <a:rPr lang="en-US" dirty="0"/>
              <a:t>Joins that reduce the number of rows are performed first.</a:t>
            </a:r>
          </a:p>
          <a:p>
            <a:r>
              <a:rPr lang="en-US" dirty="0"/>
              <a:t>Aggregation may be performed before the join.</a:t>
            </a:r>
          </a:p>
          <a:p>
            <a:endParaRPr lang="en-US" dirty="0"/>
          </a:p>
          <a:p>
            <a:r>
              <a:rPr lang="en-US" dirty="0"/>
              <a:t>This is all dependent on the accuracy of the statistics the Microsoft</a:t>
            </a:r>
            <a:r>
              <a:rPr lang="en-US" baseline="0" dirty="0"/>
              <a:t> </a:t>
            </a:r>
            <a:r>
              <a:rPr lang="en-US" dirty="0"/>
              <a:t>SQL Server Query processor has at compilation time.</a:t>
            </a:r>
          </a:p>
          <a:p>
            <a:endParaRPr lang="en-US" dirty="0"/>
          </a:p>
          <a:p>
            <a:r>
              <a:rPr lang="en-US" b="1" dirty="0"/>
              <a:t>Example Query:</a:t>
            </a:r>
          </a:p>
          <a:p>
            <a:endParaRPr lang="en-US" b="1" dirty="0"/>
          </a:p>
          <a:p>
            <a:pPr marL="173028" lvl="1" indent="0">
              <a:buNone/>
            </a:pPr>
            <a:r>
              <a:rPr lang="en-US" dirty="0">
                <a:latin typeface="Consolas" panose="020B0609020204030204" pitchFamily="49" charset="0"/>
              </a:rPr>
              <a:t>SELECT p.Title + ' ' + p.FirstName + ' ' + p.LastName AS FullName, c.AccountNumber, s.Name</a:t>
            </a:r>
          </a:p>
          <a:p>
            <a:pPr marL="173028" lvl="1" indent="0">
              <a:buNone/>
            </a:pPr>
            <a:r>
              <a:rPr lang="en-US" dirty="0">
                <a:latin typeface="Consolas" panose="020B0609020204030204" pitchFamily="49" charset="0"/>
              </a:rPr>
              <a:t>FROM Person.Person AS p </a:t>
            </a:r>
          </a:p>
          <a:p>
            <a:pPr marL="173028" lvl="1" indent="0">
              <a:buNone/>
            </a:pPr>
            <a:r>
              <a:rPr lang="en-US" dirty="0">
                <a:latin typeface="Consolas" panose="020B0609020204030204" pitchFamily="49" charset="0"/>
              </a:rPr>
              <a:t>INNER JOIN Sales.Customer AS c ON c.PersonID = p.BusinessEntityID </a:t>
            </a:r>
          </a:p>
          <a:p>
            <a:pPr marL="173028" lvl="1" indent="0">
              <a:buNone/>
            </a:pPr>
            <a:r>
              <a:rPr lang="en-US" dirty="0">
                <a:latin typeface="Consolas" panose="020B0609020204030204" pitchFamily="49" charset="0"/>
              </a:rPr>
              <a:t>INNER JOIN Sales.Store AS s ON s.BusinessEntityID = c.StoreID</a:t>
            </a:r>
          </a:p>
          <a:p>
            <a:pPr marL="173028" lvl="1" indent="0">
              <a:buNone/>
            </a:pPr>
            <a:r>
              <a:rPr lang="en-US" dirty="0">
                <a:latin typeface="Consolas" panose="020B0609020204030204" pitchFamily="49" charset="0"/>
              </a:rPr>
              <a:t>WHERE p.LastName = 'Koski’</a:t>
            </a:r>
          </a:p>
          <a:p>
            <a:endParaRPr lang="en-US" dirty="0"/>
          </a:p>
          <a:p>
            <a:pPr marL="0" marR="0" lvl="0" indent="0" algn="l" defTabSz="914400" rtl="0" eaLnBrk="1" fontAlgn="auto" latinLnBrk="0" hangingPunct="1">
              <a:lnSpc>
                <a:spcPct val="90000"/>
              </a:lnSpc>
              <a:spcBef>
                <a:spcPts val="333"/>
              </a:spcBef>
              <a:spcAft>
                <a:spcPts val="0"/>
              </a:spcAft>
              <a:buClrTx/>
              <a:buSzTx/>
              <a:buFontTx/>
              <a:buNone/>
              <a:tabLst/>
              <a:defRPr/>
            </a:pPr>
            <a:r>
              <a:rPr lang="en-AU" dirty="0">
                <a:solidFill>
                  <a:srgbClr val="000000"/>
                </a:solidFill>
                <a:latin typeface="Segoe UI" panose="020B0502040204020203" pitchFamily="34" charset="0"/>
                <a:cs typeface="Segoe UI" panose="020B0502040204020203" pitchFamily="34" charset="0"/>
              </a:rPr>
              <a:t>Resultset 1 and 2 are joined using a nested loops join, creating resultset 3.</a:t>
            </a:r>
          </a:p>
          <a:p>
            <a:pPr marL="0" marR="0" lvl="0" indent="0" algn="l" defTabSz="914400" rtl="0" eaLnBrk="1" fontAlgn="auto" latinLnBrk="0" hangingPunct="1">
              <a:lnSpc>
                <a:spcPct val="90000"/>
              </a:lnSpc>
              <a:spcBef>
                <a:spcPts val="333"/>
              </a:spcBef>
              <a:spcAft>
                <a:spcPts val="0"/>
              </a:spcAft>
              <a:buClrTx/>
              <a:buSzTx/>
              <a:buFontTx/>
              <a:buNone/>
              <a:tabLst/>
              <a:defRPr/>
            </a:pPr>
            <a:r>
              <a:rPr lang="en-AU" dirty="0">
                <a:solidFill>
                  <a:srgbClr val="000000"/>
                </a:solidFill>
                <a:latin typeface="Segoe UI" panose="020B0502040204020203" pitchFamily="34" charset="0"/>
                <a:cs typeface="Segoe UI" panose="020B0502040204020203" pitchFamily="34" charset="0"/>
              </a:rPr>
              <a:t>Resultsets 3 and 4 are joined using a hash match join, creating resultset 5.</a:t>
            </a:r>
          </a:p>
          <a:p>
            <a:pPr marL="0" marR="0" lvl="0" indent="0" algn="l" defTabSz="914400" rtl="0" eaLnBrk="1" fontAlgn="auto" latinLnBrk="0" hangingPunct="1">
              <a:lnSpc>
                <a:spcPct val="90000"/>
              </a:lnSpc>
              <a:spcBef>
                <a:spcPts val="333"/>
              </a:spcBef>
              <a:spcAft>
                <a:spcPts val="0"/>
              </a:spcAft>
              <a:buClrTx/>
              <a:buSzTx/>
              <a:buFontTx/>
              <a:buNone/>
              <a:tabLst/>
              <a:defRPr/>
            </a:pPr>
            <a:r>
              <a:rPr lang="en-AU" dirty="0">
                <a:solidFill>
                  <a:srgbClr val="000000"/>
                </a:solidFill>
                <a:latin typeface="Segoe UI" panose="020B0502040204020203" pitchFamily="34" charset="0"/>
                <a:cs typeface="Segoe UI" panose="020B0502040204020203" pitchFamily="34" charset="0"/>
              </a:rPr>
              <a:t>Resultsets 5 and 6 are joined using a nested loops join, creating a resultset for the Select clause.</a:t>
            </a:r>
          </a:p>
          <a:p>
            <a:pPr marL="0" marR="0" lvl="0" indent="0" algn="l" defTabSz="914400" rtl="0" eaLnBrk="1" fontAlgn="auto" latinLnBrk="0" hangingPunct="1">
              <a:lnSpc>
                <a:spcPct val="90000"/>
              </a:lnSpc>
              <a:spcBef>
                <a:spcPts val="333"/>
              </a:spcBef>
              <a:spcAft>
                <a:spcPts val="0"/>
              </a:spcAft>
              <a:buClrTx/>
              <a:buSzTx/>
              <a:buFontTx/>
              <a:buNone/>
              <a:tabLst/>
              <a:defRPr/>
            </a:pPr>
            <a:endParaRPr lang="en-AU" dirty="0">
              <a:solidFill>
                <a:srgbClr val="000000"/>
              </a:solidFill>
              <a:latin typeface="Segoe UI" panose="020B0502040204020203" pitchFamily="34" charset="0"/>
              <a:cs typeface="Segoe UI" panose="020B0502040204020203" pitchFamily="34" charset="0"/>
            </a:endParaRPr>
          </a:p>
          <a:p>
            <a:endParaRPr lang="en-US"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27</a:t>
            </a:fld>
            <a:endParaRPr lang="en-US" noProof="0" dirty="0"/>
          </a:p>
        </p:txBody>
      </p:sp>
    </p:spTree>
    <p:extLst>
      <p:ext uri="{BB962C8B-B14F-4D97-AF65-F5344CB8AC3E}">
        <p14:creationId xmlns:p14="http://schemas.microsoft.com/office/powerpoint/2010/main" val="6594968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882" b="0" i="0" u="none" strike="noStrike" kern="1200" baseline="0" dirty="0">
                <a:solidFill>
                  <a:schemeClr val="tx1"/>
                </a:solidFill>
                <a:latin typeface="+mn-lt"/>
                <a:ea typeface="+mn-ea"/>
                <a:cs typeface="+mn-cs"/>
              </a:rPr>
              <a:t>Arrows represent the data flow between the iterators. </a:t>
            </a:r>
          </a:p>
          <a:p>
            <a:pPr marL="171450" indent="-171450">
              <a:buFont typeface="Arial" panose="020B0604020202020204" pitchFamily="34" charset="0"/>
              <a:buChar char="•"/>
            </a:pPr>
            <a:endParaRPr lang="en-US" sz="882" b="0" i="0"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r>
              <a:rPr lang="en-US" sz="882" b="0" i="0" u="none" strike="noStrike" kern="1200" baseline="0" dirty="0">
                <a:solidFill>
                  <a:schemeClr val="tx1"/>
                </a:solidFill>
                <a:latin typeface="+mn-lt"/>
                <a:ea typeface="+mn-ea"/>
                <a:cs typeface="+mn-cs"/>
              </a:rPr>
              <a:t>ToolTips provide detailed help, including a description of statistical data on each iterator; this includes estimates of the number of rows generated by each operator (that is, the cardinality estimates), the average row size, and the cost of the operator</a:t>
            </a:r>
            <a:r>
              <a:rPr lang="en-US" sz="882" b="0" i="0" u="none" strike="noStrike" kern="1200" baseline="0">
                <a:solidFill>
                  <a:schemeClr val="tx1"/>
                </a:solidFill>
                <a:latin typeface="+mn-lt"/>
                <a:ea typeface="+mn-ea"/>
                <a:cs typeface="+mn-cs"/>
              </a:rPr>
              <a:t>.  </a:t>
            </a:r>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28</a:t>
            </a:fld>
            <a:endParaRPr lang="en-US" noProof="0" dirty="0"/>
          </a:p>
        </p:txBody>
      </p:sp>
    </p:spTree>
    <p:extLst>
      <p:ext uri="{BB962C8B-B14F-4D97-AF65-F5344CB8AC3E}">
        <p14:creationId xmlns:p14="http://schemas.microsoft.com/office/powerpoint/2010/main" val="14786502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882" b="0" i="0" u="none" strike="noStrike" kern="1200" baseline="0" dirty="0">
                <a:solidFill>
                  <a:schemeClr val="tx1"/>
                </a:solidFill>
                <a:latin typeface="+mn-lt"/>
                <a:ea typeface="+mn-ea"/>
                <a:cs typeface="+mn-cs"/>
              </a:rPr>
              <a:t>The Management Studio Properties sheet includes even more detailed information about each operator and about the overall query plan. </a:t>
            </a:r>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29</a:t>
            </a:fld>
            <a:endParaRPr lang="en-US" noProof="0" dirty="0"/>
          </a:p>
        </p:txBody>
      </p:sp>
    </p:spTree>
    <p:extLst>
      <p:ext uri="{BB962C8B-B14F-4D97-AF65-F5344CB8AC3E}">
        <p14:creationId xmlns:p14="http://schemas.microsoft.com/office/powerpoint/2010/main" val="36329413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882" b="0" i="0" kern="1200" baseline="0" dirty="0">
                <a:solidFill>
                  <a:schemeClr val="tx1"/>
                </a:solidFill>
                <a:effectLst/>
                <a:latin typeface="+mn-lt"/>
                <a:ea typeface="+mn-ea"/>
                <a:cs typeface="+mn-cs"/>
              </a:rPr>
              <a:t>SQL Server Management Studio provides the ability to view the live execution plan of an active query. This live query plan provides real-time insights into the query execution process as the controls flow from one </a:t>
            </a:r>
            <a:r>
              <a:rPr lang="en-US" sz="882" b="0" i="0" kern="1200" baseline="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query plan operator</a:t>
            </a:r>
            <a:r>
              <a:rPr lang="en-US" sz="882" b="0" i="0" kern="1200" baseline="0" dirty="0">
                <a:solidFill>
                  <a:schemeClr val="tx1"/>
                </a:solidFill>
                <a:effectLst/>
                <a:latin typeface="+mn-lt"/>
                <a:ea typeface="+mn-ea"/>
                <a:cs typeface="+mn-cs"/>
              </a:rPr>
              <a:t> to another. The live query plan displays the overall query progress and operator-level run-time execution statistics such as the number of rows produced, elapsed time, operator progress, and so on. Because this data is available in real time without needing to wait for the query to complete, these execution statistics are extremely useful for debugging query performance issues. </a:t>
            </a:r>
          </a:p>
          <a:p>
            <a:pPr marL="0" indent="0">
              <a:buFont typeface="Arial" panose="020B0604020202020204" pitchFamily="34" charset="0"/>
              <a:buNone/>
            </a:pPr>
            <a:endParaRPr lang="en-US" sz="882" b="0" i="0" kern="1200" baseline="0" dirty="0">
              <a:solidFill>
                <a:schemeClr val="tx1"/>
              </a:solidFill>
              <a:effectLst/>
              <a:latin typeface="+mn-lt"/>
              <a:ea typeface="+mn-ea"/>
              <a:cs typeface="+mn-cs"/>
            </a:endParaRPr>
          </a:p>
          <a:p>
            <a:pPr marL="0" indent="0">
              <a:buFont typeface="Arial" panose="020B0604020202020204" pitchFamily="34" charset="0"/>
              <a:buNone/>
            </a:pPr>
            <a:r>
              <a:rPr lang="en-US" sz="882" b="0" i="0" kern="1200" baseline="0" dirty="0">
                <a:solidFill>
                  <a:schemeClr val="tx1"/>
                </a:solidFill>
                <a:effectLst/>
                <a:latin typeface="+mn-lt"/>
                <a:ea typeface="+mn-ea"/>
                <a:cs typeface="+mn-cs"/>
              </a:rPr>
              <a:t>This feature is available beginning with SQL Server 2016 (13.x) Management Studio, however it can work with SQL Server 2014 (12.x).</a:t>
            </a:r>
            <a:endParaRPr lang="es-MX" dirty="0"/>
          </a:p>
          <a:p>
            <a:pPr marL="0" indent="0">
              <a:buFont typeface="Arial" panose="020B0604020202020204" pitchFamily="34" charset="0"/>
              <a:buNone/>
            </a:pPr>
            <a:endParaRPr lang="es-MX" dirty="0"/>
          </a:p>
          <a:p>
            <a:pPr marL="0" indent="0">
              <a:buFont typeface="Arial" panose="020B0604020202020204" pitchFamily="34" charset="0"/>
              <a:buNone/>
            </a:pPr>
            <a:r>
              <a:rPr lang="en-US" sz="882" b="0" i="0" kern="1200" baseline="0" dirty="0">
                <a:solidFill>
                  <a:schemeClr val="tx1"/>
                </a:solidFill>
                <a:effectLst/>
                <a:latin typeface="+mn-lt"/>
                <a:ea typeface="+mn-ea"/>
                <a:cs typeface="+mn-cs"/>
              </a:rPr>
              <a:t>Internally, live query statistics leverages the sys.dm_exec_query_profiles DMV.</a:t>
            </a:r>
          </a:p>
          <a:p>
            <a:pPr marL="0" indent="0">
              <a:buFont typeface="Arial" panose="020B0604020202020204" pitchFamily="34" charset="0"/>
              <a:buNone/>
            </a:pPr>
            <a:endParaRPr lang="en-US" sz="882" b="0" i="0" kern="1200" baseline="0" dirty="0">
              <a:solidFill>
                <a:schemeClr val="tx1"/>
              </a:solidFill>
              <a:effectLst/>
              <a:latin typeface="+mn-lt"/>
              <a:ea typeface="+mn-ea"/>
              <a:cs typeface="+mn-cs"/>
            </a:endParaRPr>
          </a:p>
          <a:p>
            <a:r>
              <a:rPr lang="en-US" dirty="0"/>
              <a:t>To view live query statistics for one query, on the tools menu click the </a:t>
            </a:r>
            <a:r>
              <a:rPr lang="en-US" b="1" dirty="0"/>
              <a:t>Include Live Query Statistics</a:t>
            </a:r>
            <a:r>
              <a:rPr lang="en-US" dirty="0"/>
              <a:t> icon. The live execution plan can also be accessed from the </a:t>
            </a:r>
            <a:r>
              <a:rPr lang="en-US" b="1" dirty="0"/>
              <a:t>Activity Monitor</a:t>
            </a:r>
            <a:r>
              <a:rPr lang="en-US" b="0" dirty="0"/>
              <a:t>.</a:t>
            </a:r>
            <a:r>
              <a:rPr lang="en-US" dirty="0"/>
              <a:t> </a:t>
            </a:r>
          </a:p>
          <a:p>
            <a:pPr marL="0" indent="0">
              <a:buFont typeface="Arial" panose="020B0604020202020204" pitchFamily="34" charset="0"/>
              <a:buNone/>
            </a:pPr>
            <a:endParaRPr lang="en-US" sz="882" b="0" i="0" kern="1200" baseline="0" dirty="0">
              <a:solidFill>
                <a:schemeClr val="tx1"/>
              </a:solidFill>
              <a:effectLst/>
              <a:latin typeface="+mn-lt"/>
              <a:ea typeface="+mn-ea"/>
              <a:cs typeface="+mn-cs"/>
            </a:endParaRPr>
          </a:p>
          <a:p>
            <a:pPr marL="0" indent="0">
              <a:buFont typeface="Arial" panose="020B0604020202020204" pitchFamily="34" charset="0"/>
              <a:buNone/>
            </a:pPr>
            <a:r>
              <a:rPr lang="en-US" dirty="0"/>
              <a:t>For further information refer to:</a:t>
            </a:r>
          </a:p>
          <a:p>
            <a:pPr marL="0" indent="0">
              <a:buFont typeface="Arial" panose="020B0604020202020204" pitchFamily="34" charset="0"/>
              <a:buNone/>
            </a:pPr>
            <a:r>
              <a:rPr lang="en-US" dirty="0">
                <a:hlinkClick r:id="rId4"/>
              </a:rPr>
              <a:t>https://docs.microsoft.com/en-us/sql/relational-databases/performance/live-query-statistics</a:t>
            </a:r>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30</a:t>
            </a:fld>
            <a:endParaRPr lang="en-US" noProof="0" dirty="0"/>
          </a:p>
        </p:txBody>
      </p:sp>
    </p:spTree>
    <p:extLst>
      <p:ext uri="{BB962C8B-B14F-4D97-AF65-F5344CB8AC3E}">
        <p14:creationId xmlns:p14="http://schemas.microsoft.com/office/powerpoint/2010/main" val="21524236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noProof="0" dirty="0"/>
              <a:t>Further Reading: </a:t>
            </a:r>
            <a:r>
              <a:rPr lang="en-US" dirty="0">
                <a:hlinkClick r:id="rId3"/>
              </a:rPr>
              <a:t>Showplan Logical &amp; Physical Operators Reference - SQL Server | Microsoft Learn</a:t>
            </a:r>
            <a:endParaRPr lang="en-US" dirty="0"/>
          </a:p>
          <a:p>
            <a:endParaRPr lang="en-US" b="1" noProof="0" dirty="0"/>
          </a:p>
          <a:p>
            <a:pPr algn="l"/>
            <a:r>
              <a:rPr lang="en-US" b="0" i="0" dirty="0">
                <a:solidFill>
                  <a:srgbClr val="E6E6E6"/>
                </a:solidFill>
                <a:effectLst/>
                <a:latin typeface="Segoe UI" panose="020B0502040204020203" pitchFamily="34" charset="0"/>
              </a:rPr>
              <a:t>Operators describe how SQL Server executes a query or a Data Manipulation Language (DML) statement. The query optimizer uses operators to build a query plan to create the result specified in the query, or to perform the operation specified in the DML statement. The query plan is a tree consisting of physical operators. You can view the query plan by using the SET SHOWPLAN statements, the graphical execution plan options in SQL Server Management Studio, or the SQL Server Profiler Showplan event classes.</a:t>
            </a:r>
          </a:p>
          <a:p>
            <a:pPr algn="l"/>
            <a:r>
              <a:rPr lang="en-US" b="0" i="0" dirty="0">
                <a:solidFill>
                  <a:srgbClr val="E6E6E6"/>
                </a:solidFill>
                <a:effectLst/>
                <a:latin typeface="Segoe UI" panose="020B0502040204020203" pitchFamily="34" charset="0"/>
              </a:rPr>
              <a:t>Operators are classified as logical and physical operators.</a:t>
            </a:r>
          </a:p>
          <a:p>
            <a:pPr algn="l"/>
            <a:endParaRPr lang="en-US" b="0" i="0" dirty="0">
              <a:solidFill>
                <a:srgbClr val="E6E6E6"/>
              </a:solidFill>
              <a:effectLst/>
              <a:latin typeface="Segoe UI" panose="020B0502040204020203" pitchFamily="34" charset="0"/>
            </a:endParaRPr>
          </a:p>
          <a:p>
            <a:pPr algn="l"/>
            <a:r>
              <a:rPr lang="en-US" b="1" i="0" dirty="0">
                <a:solidFill>
                  <a:srgbClr val="E6E6E6"/>
                </a:solidFill>
                <a:effectLst/>
                <a:latin typeface="Segoe UI" panose="020B0502040204020203" pitchFamily="34" charset="0"/>
              </a:rPr>
              <a:t>Logical Operators</a:t>
            </a:r>
            <a:br>
              <a:rPr lang="en-US" b="0" i="0" dirty="0">
                <a:solidFill>
                  <a:srgbClr val="E6E6E6"/>
                </a:solidFill>
                <a:effectLst/>
                <a:latin typeface="Segoe UI" panose="020B0502040204020203" pitchFamily="34" charset="0"/>
              </a:rPr>
            </a:br>
            <a:r>
              <a:rPr lang="en-US" b="0" i="0" dirty="0">
                <a:solidFill>
                  <a:srgbClr val="E6E6E6"/>
                </a:solidFill>
                <a:effectLst/>
                <a:latin typeface="Segoe UI" panose="020B0502040204020203" pitchFamily="34" charset="0"/>
              </a:rPr>
              <a:t>Logical operators describe the relational algebraic operation used to process a statement. In other words, logical operators describe conceptually what operation needs to be performed.</a:t>
            </a:r>
          </a:p>
          <a:p>
            <a:pPr algn="l"/>
            <a:endParaRPr lang="en-US" b="0" i="0" dirty="0">
              <a:solidFill>
                <a:srgbClr val="E6E6E6"/>
              </a:solidFill>
              <a:effectLst/>
              <a:latin typeface="Segoe UI" panose="020B0502040204020203" pitchFamily="34" charset="0"/>
            </a:endParaRPr>
          </a:p>
          <a:p>
            <a:pPr algn="l"/>
            <a:r>
              <a:rPr lang="en-US" b="1" i="0" dirty="0">
                <a:solidFill>
                  <a:srgbClr val="E6E6E6"/>
                </a:solidFill>
                <a:effectLst/>
                <a:latin typeface="Segoe UI" panose="020B0502040204020203" pitchFamily="34" charset="0"/>
              </a:rPr>
              <a:t>Physical Operators</a:t>
            </a:r>
            <a:br>
              <a:rPr lang="en-US" b="0" i="0" dirty="0">
                <a:solidFill>
                  <a:srgbClr val="E6E6E6"/>
                </a:solidFill>
                <a:effectLst/>
                <a:latin typeface="Segoe UI" panose="020B0502040204020203" pitchFamily="34" charset="0"/>
              </a:rPr>
            </a:br>
            <a:r>
              <a:rPr lang="en-US" b="0" i="0" dirty="0">
                <a:solidFill>
                  <a:srgbClr val="E6E6E6"/>
                </a:solidFill>
                <a:effectLst/>
                <a:latin typeface="Segoe UI" panose="020B0502040204020203" pitchFamily="34" charset="0"/>
              </a:rPr>
              <a:t>Physical operators implement the operation described by logical operators. Each physical operator is an object or routine that performs an operation. For example, some physical operators access columns or rows from a table, index or view. Other physical operators perform other operations such as calculations, aggregations, data integrity checks or joins. Physical operators have costs associated with them.</a:t>
            </a:r>
          </a:p>
          <a:p>
            <a:endParaRPr lang="en-US" b="1" noProof="0" dirty="0"/>
          </a:p>
          <a:p>
            <a:r>
              <a:rPr lang="en-US" b="0" i="0" dirty="0">
                <a:solidFill>
                  <a:srgbClr val="E6E6E6"/>
                </a:solidFill>
                <a:effectLst/>
                <a:latin typeface="Segoe UI" panose="020B0502040204020203" pitchFamily="34" charset="0"/>
              </a:rPr>
              <a:t>The </a:t>
            </a:r>
            <a:r>
              <a:rPr lang="en-US" b="1" i="0" dirty="0">
                <a:solidFill>
                  <a:srgbClr val="E6E6E6"/>
                </a:solidFill>
                <a:effectLst/>
                <a:latin typeface="Segoe UI" panose="020B0502040204020203" pitchFamily="34" charset="0"/>
              </a:rPr>
              <a:t>Table Scan</a:t>
            </a:r>
            <a:r>
              <a:rPr lang="en-US" b="0" i="0" dirty="0">
                <a:solidFill>
                  <a:srgbClr val="E6E6E6"/>
                </a:solidFill>
                <a:effectLst/>
                <a:latin typeface="Segoe UI" panose="020B0502040204020203" pitchFamily="34" charset="0"/>
              </a:rPr>
              <a:t> operator retrieves all rows from the table specified in the </a:t>
            </a:r>
            <a:r>
              <a:rPr lang="en-US" b="1" i="0" dirty="0">
                <a:solidFill>
                  <a:srgbClr val="E6E6E6"/>
                </a:solidFill>
                <a:effectLst/>
                <a:latin typeface="Segoe UI" panose="020B0502040204020203" pitchFamily="34" charset="0"/>
              </a:rPr>
              <a:t>Argument</a:t>
            </a:r>
            <a:r>
              <a:rPr lang="en-US" b="0" i="0" dirty="0">
                <a:solidFill>
                  <a:srgbClr val="E6E6E6"/>
                </a:solidFill>
                <a:effectLst/>
                <a:latin typeface="Segoe UI" panose="020B0502040204020203" pitchFamily="34" charset="0"/>
              </a:rPr>
              <a:t> column of the query execution plan. If a WHERE:() predicate appears in the </a:t>
            </a:r>
            <a:r>
              <a:rPr lang="en-US" b="1" i="0" dirty="0">
                <a:solidFill>
                  <a:srgbClr val="E6E6E6"/>
                </a:solidFill>
                <a:effectLst/>
                <a:latin typeface="Segoe UI" panose="020B0502040204020203" pitchFamily="34" charset="0"/>
              </a:rPr>
              <a:t>Argument</a:t>
            </a:r>
            <a:r>
              <a:rPr lang="en-US" b="0" i="0" dirty="0">
                <a:solidFill>
                  <a:srgbClr val="E6E6E6"/>
                </a:solidFill>
                <a:effectLst/>
                <a:latin typeface="Segoe UI" panose="020B0502040204020203" pitchFamily="34" charset="0"/>
              </a:rPr>
              <a:t> column, only those rows that satisfy the predicate are returned. </a:t>
            </a:r>
            <a:r>
              <a:rPr lang="en-US" b="1" i="0" dirty="0">
                <a:solidFill>
                  <a:srgbClr val="E6E6E6"/>
                </a:solidFill>
                <a:effectLst/>
                <a:latin typeface="Segoe UI" panose="020B0502040204020203" pitchFamily="34" charset="0"/>
              </a:rPr>
              <a:t>Table Scan</a:t>
            </a:r>
            <a:r>
              <a:rPr lang="en-US" b="0" i="0" dirty="0">
                <a:solidFill>
                  <a:srgbClr val="E6E6E6"/>
                </a:solidFill>
                <a:effectLst/>
                <a:latin typeface="Segoe UI" panose="020B0502040204020203" pitchFamily="34" charset="0"/>
              </a:rPr>
              <a:t> is a logical and physical operator. Normally used on Heap tables.</a:t>
            </a:r>
          </a:p>
          <a:p>
            <a:endParaRPr lang="en-US" b="1" noProof="0" dirty="0"/>
          </a:p>
          <a:p>
            <a:r>
              <a:rPr lang="en-US" b="0" i="0" dirty="0">
                <a:solidFill>
                  <a:srgbClr val="E6E6E6"/>
                </a:solidFill>
                <a:effectLst/>
                <a:latin typeface="Segoe UI" panose="020B0502040204020203" pitchFamily="34" charset="0"/>
              </a:rPr>
              <a:t>The </a:t>
            </a:r>
            <a:r>
              <a:rPr lang="en-US" b="1" i="0" dirty="0">
                <a:solidFill>
                  <a:srgbClr val="E6E6E6"/>
                </a:solidFill>
                <a:effectLst/>
                <a:latin typeface="Segoe UI" panose="020B0502040204020203" pitchFamily="34" charset="0"/>
              </a:rPr>
              <a:t>Clustered Index Scan</a:t>
            </a:r>
            <a:r>
              <a:rPr lang="en-US" b="0" i="0" dirty="0">
                <a:solidFill>
                  <a:srgbClr val="E6E6E6"/>
                </a:solidFill>
                <a:effectLst/>
                <a:latin typeface="Segoe UI" panose="020B0502040204020203" pitchFamily="34" charset="0"/>
              </a:rPr>
              <a:t> operator scans the clustered index specified in the Argument column of the query execution plan. When an optional WHERE:() predicate is present, only those rows that satisfy the predicate are returned. If the Argument column contains the ORDERED clause, the query processor has requested that the output of the rows be returned in the order in which the clustered index has sorted it. If the ORDERED clause is not present, the storage engine scans the index in the optimal way, without necessarily sorting the output. </a:t>
            </a:r>
            <a:r>
              <a:rPr lang="en-US" b="1" i="0" dirty="0">
                <a:solidFill>
                  <a:srgbClr val="E6E6E6"/>
                </a:solidFill>
                <a:effectLst/>
                <a:latin typeface="Segoe UI" panose="020B0502040204020203" pitchFamily="34" charset="0"/>
              </a:rPr>
              <a:t>Clustered Index Scan</a:t>
            </a:r>
            <a:r>
              <a:rPr lang="en-US" b="0" i="0" dirty="0">
                <a:solidFill>
                  <a:srgbClr val="E6E6E6"/>
                </a:solidFill>
                <a:effectLst/>
                <a:latin typeface="Segoe UI" panose="020B0502040204020203" pitchFamily="34" charset="0"/>
              </a:rPr>
              <a:t> is a logical and physical operator.</a:t>
            </a:r>
            <a:endParaRPr lang="en-US" b="1" noProof="0" dirty="0"/>
          </a:p>
          <a:p>
            <a:endParaRPr lang="en-US" b="1" noProof="0" dirty="0"/>
          </a:p>
          <a:p>
            <a:r>
              <a:rPr lang="en-US" b="0" i="0" dirty="0">
                <a:solidFill>
                  <a:srgbClr val="E6E6E6"/>
                </a:solidFill>
                <a:effectLst/>
                <a:latin typeface="Segoe UI" panose="020B0502040204020203" pitchFamily="34" charset="0"/>
              </a:rPr>
              <a:t>The </a:t>
            </a:r>
            <a:r>
              <a:rPr lang="en-US" b="1" i="0" dirty="0">
                <a:solidFill>
                  <a:srgbClr val="E6E6E6"/>
                </a:solidFill>
                <a:effectLst/>
                <a:latin typeface="Segoe UI" panose="020B0502040204020203" pitchFamily="34" charset="0"/>
              </a:rPr>
              <a:t>Clustered Index Seek</a:t>
            </a:r>
            <a:r>
              <a:rPr lang="en-US" b="0" i="0" dirty="0">
                <a:solidFill>
                  <a:srgbClr val="E6E6E6"/>
                </a:solidFill>
                <a:effectLst/>
                <a:latin typeface="Segoe UI" panose="020B0502040204020203" pitchFamily="34" charset="0"/>
              </a:rPr>
              <a:t> operator uses the seeking ability of indexes to retrieve rows from a clustered index. The </a:t>
            </a:r>
            <a:r>
              <a:rPr lang="en-US" b="1" i="0" dirty="0">
                <a:solidFill>
                  <a:srgbClr val="E6E6E6"/>
                </a:solidFill>
                <a:effectLst/>
                <a:latin typeface="Segoe UI" panose="020B0502040204020203" pitchFamily="34" charset="0"/>
              </a:rPr>
              <a:t>Argument</a:t>
            </a:r>
            <a:r>
              <a:rPr lang="en-US" b="0" i="0" dirty="0">
                <a:solidFill>
                  <a:srgbClr val="E6E6E6"/>
                </a:solidFill>
                <a:effectLst/>
                <a:latin typeface="Segoe UI" panose="020B0502040204020203" pitchFamily="34" charset="0"/>
              </a:rPr>
              <a:t> column contains the name of the clustered index being used and the SEEK:() predicate. The storage engine uses the index to process only those rows that satisfy this SEEK:() predicate. It can also include a WHERE:() predicate where the storage engine evaluates against all rows that satisfy the SEEK:() predicate, but this is optional and does not use indexes to complete this process.</a:t>
            </a:r>
          </a:p>
          <a:p>
            <a:endParaRPr lang="en-US" b="0" i="0" dirty="0">
              <a:solidFill>
                <a:srgbClr val="E6E6E6"/>
              </a:solidFill>
              <a:effectLst/>
              <a:latin typeface="Segoe UI" panose="020B0502040204020203" pitchFamily="34" charset="0"/>
            </a:endParaRPr>
          </a:p>
          <a:p>
            <a:r>
              <a:rPr lang="en-US" b="1" i="0" dirty="0">
                <a:solidFill>
                  <a:srgbClr val="E6E6E6"/>
                </a:solidFill>
                <a:effectLst/>
                <a:latin typeface="Segoe UI" panose="020B0502040204020203" pitchFamily="34" charset="0"/>
              </a:rPr>
              <a:t>RID Lookup</a:t>
            </a:r>
            <a:r>
              <a:rPr lang="en-US" b="0" i="0" dirty="0">
                <a:solidFill>
                  <a:srgbClr val="E6E6E6"/>
                </a:solidFill>
                <a:effectLst/>
                <a:latin typeface="Segoe UI" panose="020B0502040204020203" pitchFamily="34" charset="0"/>
              </a:rPr>
              <a:t> is a bookmark lookup on a heap using a supplied row identifier (RID). The </a:t>
            </a:r>
            <a:r>
              <a:rPr lang="en-US" b="1" i="0" dirty="0">
                <a:solidFill>
                  <a:srgbClr val="E6E6E6"/>
                </a:solidFill>
                <a:effectLst/>
                <a:latin typeface="Segoe UI" panose="020B0502040204020203" pitchFamily="34" charset="0"/>
              </a:rPr>
              <a:t>Argument</a:t>
            </a:r>
            <a:r>
              <a:rPr lang="en-US" b="0" i="0" dirty="0">
                <a:solidFill>
                  <a:srgbClr val="E6E6E6"/>
                </a:solidFill>
                <a:effectLst/>
                <a:latin typeface="Segoe UI" panose="020B0502040204020203" pitchFamily="34" charset="0"/>
              </a:rPr>
              <a:t> column contains the bookmark label used to look up the row in the table and the name of the table in which the row is looked up. </a:t>
            </a:r>
            <a:r>
              <a:rPr lang="en-US" b="1" i="0" dirty="0">
                <a:solidFill>
                  <a:srgbClr val="E6E6E6"/>
                </a:solidFill>
                <a:effectLst/>
                <a:latin typeface="Segoe UI" panose="020B0502040204020203" pitchFamily="34" charset="0"/>
              </a:rPr>
              <a:t>RID Lookup</a:t>
            </a:r>
            <a:r>
              <a:rPr lang="en-US" b="0" i="0" dirty="0">
                <a:solidFill>
                  <a:srgbClr val="E6E6E6"/>
                </a:solidFill>
                <a:effectLst/>
                <a:latin typeface="Segoe UI" panose="020B0502040204020203" pitchFamily="34" charset="0"/>
              </a:rPr>
              <a:t> is always accompanied by a NESTED LOOP JOIN. </a:t>
            </a:r>
            <a:r>
              <a:rPr lang="en-US" b="1" i="0" dirty="0">
                <a:solidFill>
                  <a:srgbClr val="E6E6E6"/>
                </a:solidFill>
                <a:effectLst/>
                <a:latin typeface="Segoe UI" panose="020B0502040204020203" pitchFamily="34" charset="0"/>
              </a:rPr>
              <a:t>RID Lookup</a:t>
            </a:r>
            <a:r>
              <a:rPr lang="en-US" b="0" i="0" dirty="0">
                <a:solidFill>
                  <a:srgbClr val="E6E6E6"/>
                </a:solidFill>
                <a:effectLst/>
                <a:latin typeface="Segoe UI" panose="020B0502040204020203" pitchFamily="34" charset="0"/>
              </a:rPr>
              <a:t> is a physical operator. </a:t>
            </a:r>
          </a:p>
          <a:p>
            <a:endParaRPr lang="en-US" b="0" i="0" noProof="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The </a:t>
            </a:r>
            <a:r>
              <a:rPr lang="en-US" b="1" i="0" dirty="0">
                <a:solidFill>
                  <a:srgbClr val="E6E6E6"/>
                </a:solidFill>
                <a:effectLst/>
                <a:latin typeface="Segoe UI" panose="020B0502040204020203" pitchFamily="34" charset="0"/>
              </a:rPr>
              <a:t>Key Lookup</a:t>
            </a:r>
            <a:r>
              <a:rPr lang="en-US" b="0" i="0" dirty="0">
                <a:solidFill>
                  <a:srgbClr val="E6E6E6"/>
                </a:solidFill>
                <a:effectLst/>
                <a:latin typeface="Segoe UI" panose="020B0502040204020203" pitchFamily="34" charset="0"/>
              </a:rPr>
              <a:t> operator is a bookmark lookup on a table with a clustered index. The </a:t>
            </a:r>
            <a:r>
              <a:rPr lang="en-US" b="1" i="0" dirty="0">
                <a:solidFill>
                  <a:srgbClr val="E6E6E6"/>
                </a:solidFill>
                <a:effectLst/>
                <a:latin typeface="Segoe UI" panose="020B0502040204020203" pitchFamily="34" charset="0"/>
              </a:rPr>
              <a:t>Argument</a:t>
            </a:r>
            <a:r>
              <a:rPr lang="en-US" b="0" i="0" dirty="0">
                <a:solidFill>
                  <a:srgbClr val="E6E6E6"/>
                </a:solidFill>
                <a:effectLst/>
                <a:latin typeface="Segoe UI" panose="020B0502040204020203" pitchFamily="34" charset="0"/>
              </a:rPr>
              <a:t> column contains the name of the clustered index and the clustering key used to look up the row in the clustered index. </a:t>
            </a:r>
            <a:r>
              <a:rPr lang="en-US" b="1" i="0" dirty="0">
                <a:solidFill>
                  <a:srgbClr val="E6E6E6"/>
                </a:solidFill>
                <a:effectLst/>
                <a:latin typeface="Segoe UI" panose="020B0502040204020203" pitchFamily="34" charset="0"/>
              </a:rPr>
              <a:t>Key Lookup</a:t>
            </a:r>
            <a:r>
              <a:rPr lang="en-US" b="0" i="0" dirty="0">
                <a:solidFill>
                  <a:srgbClr val="E6E6E6"/>
                </a:solidFill>
                <a:effectLst/>
                <a:latin typeface="Segoe UI" panose="020B0502040204020203" pitchFamily="34" charset="0"/>
              </a:rPr>
              <a:t> is always accompanied by a </a:t>
            </a:r>
            <a:r>
              <a:rPr lang="en-US" b="1" i="0" dirty="0">
                <a:solidFill>
                  <a:srgbClr val="E6E6E6"/>
                </a:solidFill>
                <a:effectLst/>
                <a:latin typeface="Segoe UI" panose="020B0502040204020203" pitchFamily="34" charset="0"/>
              </a:rPr>
              <a:t>Nested Loops</a:t>
            </a:r>
            <a:r>
              <a:rPr lang="en-US" b="0" i="0" dirty="0">
                <a:solidFill>
                  <a:srgbClr val="E6E6E6"/>
                </a:solidFill>
                <a:effectLst/>
                <a:latin typeface="Segoe UI" panose="020B0502040204020203" pitchFamily="34" charset="0"/>
              </a:rPr>
              <a:t> operator. If the WITH PREFETCH clause appears in the </a:t>
            </a:r>
            <a:r>
              <a:rPr lang="en-US" b="1" i="0" dirty="0">
                <a:solidFill>
                  <a:srgbClr val="E6E6E6"/>
                </a:solidFill>
                <a:effectLst/>
                <a:latin typeface="Segoe UI" panose="020B0502040204020203" pitchFamily="34" charset="0"/>
              </a:rPr>
              <a:t>Argument</a:t>
            </a:r>
            <a:r>
              <a:rPr lang="en-US" b="0" i="0" dirty="0">
                <a:solidFill>
                  <a:srgbClr val="E6E6E6"/>
                </a:solidFill>
                <a:effectLst/>
                <a:latin typeface="Segoe UI" panose="020B0502040204020203" pitchFamily="34" charset="0"/>
              </a:rPr>
              <a:t> column, the query processor has determined that it is optimal to use asynchronous prefetching (read-ahead) when looking up bookmarks in the clustered index. The use of a </a:t>
            </a:r>
            <a:r>
              <a:rPr lang="en-US" b="1" i="0" dirty="0">
                <a:solidFill>
                  <a:srgbClr val="E6E6E6"/>
                </a:solidFill>
                <a:effectLst/>
                <a:latin typeface="Segoe UI" panose="020B0502040204020203" pitchFamily="34" charset="0"/>
              </a:rPr>
              <a:t>Key Lookup</a:t>
            </a:r>
            <a:r>
              <a:rPr lang="en-US" b="0" i="0" dirty="0">
                <a:solidFill>
                  <a:srgbClr val="E6E6E6"/>
                </a:solidFill>
                <a:effectLst/>
                <a:latin typeface="Segoe UI" panose="020B0502040204020203" pitchFamily="34" charset="0"/>
              </a:rPr>
              <a:t> operator in a query plan indicates that the query might benefit from performance tuning. For example, query performance might be improved by adding a covering index.</a:t>
            </a:r>
            <a:endParaRPr lang="en-US" b="0" i="0" noProof="0" dirty="0">
              <a:solidFill>
                <a:srgbClr val="E6E6E6"/>
              </a:solidFill>
              <a:effectLst/>
              <a:latin typeface="Segoe UI" panose="020B0502040204020203" pitchFamily="34" charset="0"/>
            </a:endParaRPr>
          </a:p>
          <a:p>
            <a:endParaRPr lang="en-US" b="0" i="0" noProof="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The </a:t>
            </a:r>
            <a:r>
              <a:rPr lang="en-US" b="1" i="0" dirty="0">
                <a:solidFill>
                  <a:srgbClr val="E6E6E6"/>
                </a:solidFill>
                <a:effectLst/>
                <a:latin typeface="Segoe UI" panose="020B0502040204020203" pitchFamily="34" charset="0"/>
              </a:rPr>
              <a:t>Columnstore Index Scan</a:t>
            </a:r>
            <a:r>
              <a:rPr lang="en-US" b="0" i="0" dirty="0">
                <a:solidFill>
                  <a:srgbClr val="E6E6E6"/>
                </a:solidFill>
                <a:effectLst/>
                <a:latin typeface="Segoe UI" panose="020B0502040204020203" pitchFamily="34" charset="0"/>
              </a:rPr>
              <a:t> operator scans the columnstore index specified in the </a:t>
            </a:r>
            <a:r>
              <a:rPr lang="en-US" b="1" i="0" dirty="0">
                <a:solidFill>
                  <a:srgbClr val="E6E6E6"/>
                </a:solidFill>
                <a:effectLst/>
                <a:latin typeface="Segoe UI" panose="020B0502040204020203" pitchFamily="34" charset="0"/>
              </a:rPr>
              <a:t>Argument</a:t>
            </a:r>
            <a:r>
              <a:rPr lang="en-US" b="0" i="0" dirty="0">
                <a:solidFill>
                  <a:srgbClr val="E6E6E6"/>
                </a:solidFill>
                <a:effectLst/>
                <a:latin typeface="Segoe UI" panose="020B0502040204020203" pitchFamily="34" charset="0"/>
              </a:rPr>
              <a:t> column of the query execution plan.</a:t>
            </a:r>
          </a:p>
          <a:p>
            <a:br>
              <a:rPr lang="en-US" dirty="0">
                <a:effectLst/>
              </a:rPr>
            </a:br>
            <a:r>
              <a:rPr lang="en-US" dirty="0">
                <a:effectLst/>
              </a:rPr>
              <a:t>The </a:t>
            </a:r>
            <a:r>
              <a:rPr lang="en-US" b="1" dirty="0">
                <a:effectLst/>
              </a:rPr>
              <a:t>Index Scan</a:t>
            </a:r>
            <a:r>
              <a:rPr lang="en-US" dirty="0">
                <a:effectLst/>
              </a:rPr>
              <a:t> operator retrieves all rows from the nonclustered index specified in the </a:t>
            </a:r>
            <a:r>
              <a:rPr lang="en-US" b="1" dirty="0">
                <a:effectLst/>
              </a:rPr>
              <a:t>Argument</a:t>
            </a:r>
            <a:r>
              <a:rPr lang="en-US" dirty="0">
                <a:effectLst/>
              </a:rPr>
              <a:t> column. If an optional WHERE:() predicate appears in the </a:t>
            </a:r>
            <a:r>
              <a:rPr lang="en-US" b="1" dirty="0">
                <a:effectLst/>
              </a:rPr>
              <a:t>Argument</a:t>
            </a:r>
            <a:r>
              <a:rPr lang="en-US" dirty="0">
                <a:effectLst/>
              </a:rPr>
              <a:t> column, only those rows that satisfy the predicate are returned. </a:t>
            </a:r>
            <a:r>
              <a:rPr lang="en-US" b="1" dirty="0">
                <a:effectLst/>
              </a:rPr>
              <a:t>Index Scan</a:t>
            </a:r>
            <a:r>
              <a:rPr lang="en-US" dirty="0">
                <a:effectLst/>
              </a:rPr>
              <a:t> is a logical and physical operator.</a:t>
            </a:r>
          </a:p>
          <a:p>
            <a:endParaRPr lang="en-US" b="0" i="0" noProof="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The </a:t>
            </a:r>
            <a:r>
              <a:rPr lang="en-US" b="1" i="0" dirty="0">
                <a:solidFill>
                  <a:srgbClr val="E6E6E6"/>
                </a:solidFill>
                <a:effectLst/>
                <a:latin typeface="Segoe UI" panose="020B0502040204020203" pitchFamily="34" charset="0"/>
              </a:rPr>
              <a:t>Index Seek</a:t>
            </a:r>
            <a:r>
              <a:rPr lang="en-US" b="0" i="0" dirty="0">
                <a:solidFill>
                  <a:srgbClr val="E6E6E6"/>
                </a:solidFill>
                <a:effectLst/>
                <a:latin typeface="Segoe UI" panose="020B0502040204020203" pitchFamily="34" charset="0"/>
              </a:rPr>
              <a:t> operator uses the seeking ability of indexes to retrieve rows from a nonclustered index. The </a:t>
            </a:r>
            <a:r>
              <a:rPr lang="en-US" b="1" i="0" dirty="0">
                <a:solidFill>
                  <a:srgbClr val="E6E6E6"/>
                </a:solidFill>
                <a:effectLst/>
                <a:latin typeface="Segoe UI" panose="020B0502040204020203" pitchFamily="34" charset="0"/>
              </a:rPr>
              <a:t>Argument</a:t>
            </a:r>
            <a:r>
              <a:rPr lang="en-US" b="0" i="0" dirty="0">
                <a:solidFill>
                  <a:srgbClr val="E6E6E6"/>
                </a:solidFill>
                <a:effectLst/>
                <a:latin typeface="Segoe UI" panose="020B0502040204020203" pitchFamily="34" charset="0"/>
              </a:rPr>
              <a:t> column contains the name of the nonclustered index being used. It also contains the SEEK:() predicate. The storage engine uses the index to process only those rows that satisfy the SEEK:() predicate. It optionally may include a WHERE:() predicate, which the storage engine will evaluate against all rows that satisfy the SEEK:() predicate (it does not use the indexes to do this). If the </a:t>
            </a:r>
            <a:r>
              <a:rPr lang="en-US" b="1" i="0" dirty="0">
                <a:solidFill>
                  <a:srgbClr val="E6E6E6"/>
                </a:solidFill>
                <a:effectLst/>
                <a:latin typeface="Segoe UI" panose="020B0502040204020203" pitchFamily="34" charset="0"/>
              </a:rPr>
              <a:t>Argument</a:t>
            </a:r>
            <a:r>
              <a:rPr lang="en-US" b="0" i="0" dirty="0">
                <a:solidFill>
                  <a:srgbClr val="E6E6E6"/>
                </a:solidFill>
                <a:effectLst/>
                <a:latin typeface="Segoe UI" panose="020B0502040204020203" pitchFamily="34" charset="0"/>
              </a:rPr>
              <a:t> column contains the ORDERED clause, the query processor has determined that the rows must be returned in the order in which the nonclustered index has sorted them. If the ORDERED clause is not present, the storage engine searches the index in the optimal way (which does not guarantee that the output will be sorted). Allowing the output to retain its ordering may be less efficient than producing non-sorted output. </a:t>
            </a:r>
            <a:r>
              <a:rPr lang="en-US" b="1" i="0" dirty="0">
                <a:solidFill>
                  <a:srgbClr val="E6E6E6"/>
                </a:solidFill>
                <a:effectLst/>
                <a:latin typeface="Segoe UI" panose="020B0502040204020203" pitchFamily="34" charset="0"/>
              </a:rPr>
              <a:t>Index Seek</a:t>
            </a:r>
            <a:r>
              <a:rPr lang="en-US" b="0" i="0" dirty="0">
                <a:solidFill>
                  <a:srgbClr val="E6E6E6"/>
                </a:solidFill>
                <a:effectLst/>
                <a:latin typeface="Segoe UI" panose="020B0502040204020203" pitchFamily="34" charset="0"/>
              </a:rPr>
              <a:t> is a logical and physical operator.</a:t>
            </a:r>
            <a:endParaRPr lang="en-US" b="0" i="0" noProof="0" dirty="0">
              <a:solidFill>
                <a:srgbClr val="E6E6E6"/>
              </a:solidFill>
              <a:effectLst/>
              <a:latin typeface="Segoe UI" panose="020B0502040204020203" pitchFamily="34" charset="0"/>
            </a:endParaRPr>
          </a:p>
          <a:p>
            <a:endParaRPr lang="en-US" b="0" i="0" noProof="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The </a:t>
            </a:r>
            <a:r>
              <a:rPr lang="en-US" b="1" i="0" dirty="0">
                <a:solidFill>
                  <a:srgbClr val="E6E6E6"/>
                </a:solidFill>
                <a:effectLst/>
                <a:latin typeface="Segoe UI" panose="020B0502040204020203" pitchFamily="34" charset="0"/>
              </a:rPr>
              <a:t>Sort</a:t>
            </a:r>
            <a:r>
              <a:rPr lang="en-US" b="0" i="0" dirty="0">
                <a:solidFill>
                  <a:srgbClr val="E6E6E6"/>
                </a:solidFill>
                <a:effectLst/>
                <a:latin typeface="Segoe UI" panose="020B0502040204020203" pitchFamily="34" charset="0"/>
              </a:rPr>
              <a:t> operator sorts all incoming rows. The </a:t>
            </a:r>
            <a:r>
              <a:rPr lang="en-US" b="1" i="0" dirty="0">
                <a:solidFill>
                  <a:srgbClr val="E6E6E6"/>
                </a:solidFill>
                <a:effectLst/>
                <a:latin typeface="Segoe UI" panose="020B0502040204020203" pitchFamily="34" charset="0"/>
              </a:rPr>
              <a:t>Argument</a:t>
            </a:r>
            <a:r>
              <a:rPr lang="en-US" b="0" i="0" dirty="0">
                <a:solidFill>
                  <a:srgbClr val="E6E6E6"/>
                </a:solidFill>
                <a:effectLst/>
                <a:latin typeface="Segoe UI" panose="020B0502040204020203" pitchFamily="34" charset="0"/>
              </a:rPr>
              <a:t> column contains either a DISTINCT ORDER BY:() predicate if duplicates are removed by this operation, or an ORDER BY:() predicate with a comma-separated list of the columns being sorted. The columns are prefixed with the value ASC if the columns are sorted in ascending order, or the value DESC if the columns are sorted in descending order. </a:t>
            </a:r>
            <a:r>
              <a:rPr lang="en-US" b="1" i="0" dirty="0">
                <a:solidFill>
                  <a:srgbClr val="E6E6E6"/>
                </a:solidFill>
                <a:effectLst/>
                <a:latin typeface="Segoe UI" panose="020B0502040204020203" pitchFamily="34" charset="0"/>
              </a:rPr>
              <a:t>Sort</a:t>
            </a:r>
            <a:r>
              <a:rPr lang="en-US" b="0" i="0" dirty="0">
                <a:solidFill>
                  <a:srgbClr val="E6E6E6"/>
                </a:solidFill>
                <a:effectLst/>
                <a:latin typeface="Segoe UI" panose="020B0502040204020203" pitchFamily="34" charset="0"/>
              </a:rPr>
              <a:t> is a logical and physical operator.</a:t>
            </a:r>
            <a:endParaRPr lang="en-US" b="0" i="0" noProof="0" dirty="0">
              <a:solidFill>
                <a:srgbClr val="E6E6E6"/>
              </a:solidFill>
              <a:effectLst/>
              <a:latin typeface="Segoe UI" panose="020B0502040204020203" pitchFamily="34" charset="0"/>
            </a:endParaRPr>
          </a:p>
          <a:p>
            <a:endParaRPr lang="en-US" b="0" i="0" noProof="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The </a:t>
            </a:r>
            <a:r>
              <a:rPr lang="en-US" b="1" i="0" dirty="0">
                <a:solidFill>
                  <a:srgbClr val="E6E6E6"/>
                </a:solidFill>
                <a:effectLst/>
                <a:latin typeface="Segoe UI" panose="020B0502040204020203" pitchFamily="34" charset="0"/>
              </a:rPr>
              <a:t>Table Spool</a:t>
            </a:r>
            <a:r>
              <a:rPr lang="en-US" b="0" i="0" dirty="0">
                <a:solidFill>
                  <a:srgbClr val="E6E6E6"/>
                </a:solidFill>
                <a:effectLst/>
                <a:latin typeface="Segoe UI" panose="020B0502040204020203" pitchFamily="34" charset="0"/>
              </a:rPr>
              <a:t> operator scans the input and places a copy of each row in a hidden spool table that is stored in the </a:t>
            </a:r>
            <a:r>
              <a:rPr lang="en-US" b="0" i="0" u="none" strike="noStrike" dirty="0">
                <a:effectLst/>
                <a:latin typeface="Segoe UI" panose="020B0502040204020203" pitchFamily="34" charset="0"/>
                <a:hlinkClick r:id="rId4"/>
              </a:rPr>
              <a:t>tempdb</a:t>
            </a:r>
            <a:r>
              <a:rPr lang="en-US" b="0" i="0" dirty="0">
                <a:solidFill>
                  <a:srgbClr val="E6E6E6"/>
                </a:solidFill>
                <a:effectLst/>
                <a:latin typeface="Segoe UI" panose="020B0502040204020203" pitchFamily="34" charset="0"/>
              </a:rPr>
              <a:t> database and existing only for the lifetime of the query. If the operator is rewound (for example, by a </a:t>
            </a:r>
            <a:r>
              <a:rPr lang="en-US" b="1" i="0" dirty="0">
                <a:solidFill>
                  <a:srgbClr val="E6E6E6"/>
                </a:solidFill>
                <a:effectLst/>
                <a:latin typeface="Segoe UI" panose="020B0502040204020203" pitchFamily="34" charset="0"/>
              </a:rPr>
              <a:t>Nested Loops</a:t>
            </a:r>
            <a:r>
              <a:rPr lang="en-US" b="0" i="0" dirty="0">
                <a:solidFill>
                  <a:srgbClr val="E6E6E6"/>
                </a:solidFill>
                <a:effectLst/>
                <a:latin typeface="Segoe UI" panose="020B0502040204020203" pitchFamily="34" charset="0"/>
              </a:rPr>
              <a:t> operator) but no rebinding is needed, the spooled data is used instead of rescanning the input. </a:t>
            </a:r>
            <a:r>
              <a:rPr lang="en-US" b="1" i="0" dirty="0">
                <a:solidFill>
                  <a:srgbClr val="E6E6E6"/>
                </a:solidFill>
                <a:effectLst/>
                <a:latin typeface="Segoe UI" panose="020B0502040204020203" pitchFamily="34" charset="0"/>
              </a:rPr>
              <a:t>Table Spool</a:t>
            </a:r>
            <a:r>
              <a:rPr lang="en-US" b="0" i="0" dirty="0">
                <a:solidFill>
                  <a:srgbClr val="E6E6E6"/>
                </a:solidFill>
                <a:effectLst/>
                <a:latin typeface="Segoe UI" panose="020B0502040204020203" pitchFamily="34" charset="0"/>
              </a:rPr>
              <a:t> is a physical operator.</a:t>
            </a:r>
            <a:endParaRPr lang="en-US" b="0" i="0" noProof="0" dirty="0">
              <a:solidFill>
                <a:srgbClr val="E6E6E6"/>
              </a:solidFill>
              <a:effectLst/>
              <a:latin typeface="Segoe UI" panose="020B0502040204020203" pitchFamily="34" charset="0"/>
            </a:endParaRPr>
          </a:p>
          <a:p>
            <a:br>
              <a:rPr lang="en-US" dirty="0">
                <a:effectLst/>
              </a:rPr>
            </a:br>
            <a:r>
              <a:rPr lang="en-US" dirty="0">
                <a:effectLst/>
              </a:rPr>
              <a:t>The </a:t>
            </a:r>
            <a:r>
              <a:rPr lang="en-US" b="1" dirty="0">
                <a:effectLst/>
              </a:rPr>
              <a:t>Index Spool</a:t>
            </a:r>
            <a:r>
              <a:rPr lang="en-US" dirty="0">
                <a:effectLst/>
              </a:rPr>
              <a:t> physical operator contains a SEEK:() predicate in the </a:t>
            </a:r>
            <a:r>
              <a:rPr lang="en-US" b="1" dirty="0">
                <a:effectLst/>
              </a:rPr>
              <a:t>Argument</a:t>
            </a:r>
            <a:r>
              <a:rPr lang="en-US" dirty="0">
                <a:effectLst/>
              </a:rPr>
              <a:t> column. The </a:t>
            </a:r>
            <a:r>
              <a:rPr lang="en-US" b="1" dirty="0">
                <a:effectLst/>
              </a:rPr>
              <a:t>Index Spool</a:t>
            </a:r>
            <a:r>
              <a:rPr lang="en-US" dirty="0">
                <a:effectLst/>
              </a:rPr>
              <a:t> operator scans its input rows, placing a copy of each row in a hidden spool file (stored in the </a:t>
            </a:r>
            <a:r>
              <a:rPr lang="en-US" b="1" dirty="0">
                <a:effectLst/>
              </a:rPr>
              <a:t>tempdb</a:t>
            </a:r>
            <a:r>
              <a:rPr lang="en-US" dirty="0">
                <a:effectLst/>
              </a:rPr>
              <a:t> database and existing only for the lifetime of the query), and builds a nonclustered index on the rows. This allows you to use the seeking capability of indexes to output only those rows that satisfy the SEEK:() predicate. If the operator is rewound (for example, by a </a:t>
            </a:r>
            <a:r>
              <a:rPr lang="en-US" b="1" dirty="0">
                <a:effectLst/>
              </a:rPr>
              <a:t>Nested Loops</a:t>
            </a:r>
            <a:r>
              <a:rPr lang="en-US" dirty="0">
                <a:effectLst/>
              </a:rPr>
              <a:t> operator) but no rebinding is needed, the spooled data is used instead of rescanning the input.</a:t>
            </a:r>
            <a:endParaRPr lang="en-US" b="0" i="0" noProof="0" dirty="0">
              <a:solidFill>
                <a:srgbClr val="E6E6E6"/>
              </a:solidFill>
              <a:effectLst/>
              <a:latin typeface="Segoe UI" panose="020B0502040204020203" pitchFamily="34" charset="0"/>
            </a:endParaRPr>
          </a:p>
          <a:p>
            <a:endParaRPr lang="en-US" b="0" i="0" noProof="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The </a:t>
            </a:r>
            <a:r>
              <a:rPr lang="en-US" b="1" i="0" dirty="0">
                <a:solidFill>
                  <a:srgbClr val="E6E6E6"/>
                </a:solidFill>
                <a:effectLst/>
                <a:latin typeface="Segoe UI" panose="020B0502040204020203" pitchFamily="34" charset="0"/>
              </a:rPr>
              <a:t>Stream Aggregate</a:t>
            </a:r>
            <a:r>
              <a:rPr lang="en-US" b="0" i="0" dirty="0">
                <a:solidFill>
                  <a:srgbClr val="E6E6E6"/>
                </a:solidFill>
                <a:effectLst/>
                <a:latin typeface="Segoe UI" panose="020B0502040204020203" pitchFamily="34" charset="0"/>
              </a:rPr>
              <a:t> operator requires input ordered by the columns within its groups. The optimizer will use a </a:t>
            </a:r>
            <a:r>
              <a:rPr lang="en-US" b="1" i="0" dirty="0">
                <a:solidFill>
                  <a:srgbClr val="E6E6E6"/>
                </a:solidFill>
                <a:effectLst/>
                <a:latin typeface="Segoe UI" panose="020B0502040204020203" pitchFamily="34" charset="0"/>
              </a:rPr>
              <a:t>Sort</a:t>
            </a:r>
            <a:r>
              <a:rPr lang="en-US" b="0" i="0" dirty="0">
                <a:solidFill>
                  <a:srgbClr val="E6E6E6"/>
                </a:solidFill>
                <a:effectLst/>
                <a:latin typeface="Segoe UI" panose="020B0502040204020203" pitchFamily="34" charset="0"/>
              </a:rPr>
              <a:t> operator prior to this operator if the data is not already sorted due to a prior </a:t>
            </a:r>
            <a:r>
              <a:rPr lang="en-US" b="1" i="0" dirty="0">
                <a:solidFill>
                  <a:srgbClr val="E6E6E6"/>
                </a:solidFill>
                <a:effectLst/>
                <a:latin typeface="Segoe UI" panose="020B0502040204020203" pitchFamily="34" charset="0"/>
              </a:rPr>
              <a:t>Sort</a:t>
            </a:r>
            <a:r>
              <a:rPr lang="en-US" b="0" i="0" dirty="0">
                <a:solidFill>
                  <a:srgbClr val="E6E6E6"/>
                </a:solidFill>
                <a:effectLst/>
                <a:latin typeface="Segoe UI" panose="020B0502040204020203" pitchFamily="34" charset="0"/>
              </a:rPr>
              <a:t> operator or due to an ordered index seek or scan. In the SHOWPLAN_ALL statement or the graphical execution plan in SQL Server Management Studio, the columns in the GROUP BY predicate are listed in the </a:t>
            </a:r>
            <a:r>
              <a:rPr lang="en-US" b="1" i="0" dirty="0">
                <a:solidFill>
                  <a:srgbClr val="E6E6E6"/>
                </a:solidFill>
                <a:effectLst/>
                <a:latin typeface="Segoe UI" panose="020B0502040204020203" pitchFamily="34" charset="0"/>
              </a:rPr>
              <a:t>Argument</a:t>
            </a:r>
            <a:r>
              <a:rPr lang="en-US" b="0" i="0" dirty="0">
                <a:solidFill>
                  <a:srgbClr val="E6E6E6"/>
                </a:solidFill>
                <a:effectLst/>
                <a:latin typeface="Segoe UI" panose="020B0502040204020203" pitchFamily="34" charset="0"/>
              </a:rPr>
              <a:t> column, and the aggregate expressions are listed in the </a:t>
            </a:r>
            <a:r>
              <a:rPr lang="en-US" b="1" i="0" dirty="0">
                <a:solidFill>
                  <a:srgbClr val="E6E6E6"/>
                </a:solidFill>
                <a:effectLst/>
                <a:latin typeface="Segoe UI" panose="020B0502040204020203" pitchFamily="34" charset="0"/>
              </a:rPr>
              <a:t>Defined Values</a:t>
            </a:r>
            <a:r>
              <a:rPr lang="en-US" b="0" i="0" dirty="0">
                <a:solidFill>
                  <a:srgbClr val="E6E6E6"/>
                </a:solidFill>
                <a:effectLst/>
                <a:latin typeface="Segoe UI" panose="020B0502040204020203" pitchFamily="34" charset="0"/>
              </a:rPr>
              <a:t> column. </a:t>
            </a:r>
            <a:r>
              <a:rPr lang="en-US" b="1" i="0" dirty="0">
                <a:solidFill>
                  <a:srgbClr val="E6E6E6"/>
                </a:solidFill>
                <a:effectLst/>
                <a:latin typeface="Segoe UI" panose="020B0502040204020203" pitchFamily="34" charset="0"/>
              </a:rPr>
              <a:t>Stream Aggregate</a:t>
            </a:r>
            <a:r>
              <a:rPr lang="en-US" b="0" i="0" dirty="0">
                <a:solidFill>
                  <a:srgbClr val="E6E6E6"/>
                </a:solidFill>
                <a:effectLst/>
                <a:latin typeface="Segoe UI" panose="020B0502040204020203" pitchFamily="34" charset="0"/>
              </a:rPr>
              <a:t> is a physical operator.</a:t>
            </a:r>
            <a:endParaRPr lang="en-US" b="0" i="0" noProof="0" dirty="0">
              <a:solidFill>
                <a:srgbClr val="E6E6E6"/>
              </a:solidFill>
              <a:effectLst/>
              <a:latin typeface="Segoe UI" panose="020B0502040204020203" pitchFamily="34" charset="0"/>
            </a:endParaRPr>
          </a:p>
          <a:p>
            <a:endParaRPr lang="en-US" b="0" i="0" noProof="0" dirty="0">
              <a:solidFill>
                <a:srgbClr val="E6E6E6"/>
              </a:solidFill>
              <a:effectLst/>
              <a:latin typeface="Segoe UI" panose="020B0502040204020203" pitchFamily="34" charset="0"/>
            </a:endParaRPr>
          </a:p>
          <a:p>
            <a:endParaRPr lang="en-US" b="0" i="0" noProof="0" dirty="0">
              <a:solidFill>
                <a:srgbClr val="E6E6E6"/>
              </a:solidFill>
              <a:effectLst/>
              <a:latin typeface="Segoe UI" panose="020B0502040204020203" pitchFamily="34" charset="0"/>
            </a:endParaRPr>
          </a:p>
          <a:p>
            <a:endParaRPr lang="en-US" b="0" i="0" noProof="0" dirty="0">
              <a:solidFill>
                <a:srgbClr val="E6E6E6"/>
              </a:solidFill>
              <a:effectLst/>
              <a:latin typeface="Segoe UI" panose="020B0502040204020203" pitchFamily="34" charset="0"/>
            </a:endParaRPr>
          </a:p>
          <a:p>
            <a:endParaRPr lang="en-US" b="0" i="0" noProof="0" dirty="0">
              <a:solidFill>
                <a:srgbClr val="E6E6E6"/>
              </a:solidFill>
              <a:effectLst/>
              <a:latin typeface="Segoe UI" panose="020B0502040204020203" pitchFamily="34" charset="0"/>
            </a:endParaRPr>
          </a:p>
          <a:p>
            <a:endParaRPr lang="en-US" b="0" i="0" noProof="0" dirty="0">
              <a:solidFill>
                <a:srgbClr val="E6E6E6"/>
              </a:solidFill>
              <a:effectLst/>
              <a:latin typeface="Segoe UI" panose="020B0502040204020203" pitchFamily="34" charset="0"/>
            </a:endParaRPr>
          </a:p>
          <a:p>
            <a:endParaRPr lang="en-US" b="0" i="0" noProof="0" dirty="0">
              <a:solidFill>
                <a:srgbClr val="E6E6E6"/>
              </a:solidFill>
              <a:effectLst/>
              <a:latin typeface="Segoe UI" panose="020B0502040204020203" pitchFamily="34" charset="0"/>
            </a:endParaRPr>
          </a:p>
          <a:p>
            <a:endParaRPr lang="en-US" b="0" i="0" noProof="0" dirty="0">
              <a:solidFill>
                <a:srgbClr val="E6E6E6"/>
              </a:solidFill>
              <a:effectLst/>
              <a:latin typeface="Segoe UI" panose="020B0502040204020203" pitchFamily="34" charset="0"/>
            </a:endParaRPr>
          </a:p>
          <a:p>
            <a:endParaRPr lang="en-US" b="0" i="0" noProof="0" dirty="0">
              <a:solidFill>
                <a:srgbClr val="E6E6E6"/>
              </a:solidFill>
              <a:effectLst/>
              <a:latin typeface="Segoe UI" panose="020B0502040204020203" pitchFamily="34" charset="0"/>
            </a:endParaRPr>
          </a:p>
          <a:p>
            <a:endParaRPr lang="en-US" b="0" i="0" noProof="0" dirty="0">
              <a:solidFill>
                <a:srgbClr val="E6E6E6"/>
              </a:solidFill>
              <a:effectLst/>
              <a:latin typeface="Segoe UI" panose="020B0502040204020203" pitchFamily="34" charset="0"/>
            </a:endParaRPr>
          </a:p>
          <a:p>
            <a:endParaRPr lang="en-US" b="0" i="0" noProof="0" dirty="0">
              <a:solidFill>
                <a:srgbClr val="E6E6E6"/>
              </a:solidFill>
              <a:effectLst/>
              <a:latin typeface="Segoe UI" panose="020B0502040204020203" pitchFamily="34" charset="0"/>
            </a:endParaRPr>
          </a:p>
          <a:p>
            <a:endParaRPr lang="en-US" b="0" i="0" noProof="0" dirty="0">
              <a:solidFill>
                <a:srgbClr val="E6E6E6"/>
              </a:solidFill>
              <a:effectLst/>
              <a:latin typeface="Segoe UI" panose="020B0502040204020203" pitchFamily="34" charset="0"/>
            </a:endParaRPr>
          </a:p>
          <a:p>
            <a:endParaRPr lang="en-US" b="0" i="0" noProof="0" dirty="0">
              <a:solidFill>
                <a:srgbClr val="E6E6E6"/>
              </a:solidFill>
              <a:effectLst/>
              <a:latin typeface="Segoe UI" panose="020B0502040204020203" pitchFamily="34" charset="0"/>
            </a:endParaRPr>
          </a:p>
          <a:p>
            <a:endParaRPr lang="en-US" b="0" i="0" noProof="0" dirty="0">
              <a:solidFill>
                <a:srgbClr val="E6E6E6"/>
              </a:solidFill>
              <a:effectLst/>
              <a:latin typeface="Segoe UI" panose="020B0502040204020203" pitchFamily="34" charset="0"/>
            </a:endParaRPr>
          </a:p>
          <a:p>
            <a:endParaRPr lang="en-US" b="1" noProof="0"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31</a:t>
            </a:fld>
            <a:endParaRPr lang="en-US" noProof="0" dirty="0"/>
          </a:p>
        </p:txBody>
      </p:sp>
    </p:spTree>
    <p:extLst>
      <p:ext uri="{BB962C8B-B14F-4D97-AF65-F5344CB8AC3E}">
        <p14:creationId xmlns:p14="http://schemas.microsoft.com/office/powerpoint/2010/main" val="8920316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b="1" noProof="0" dirty="0"/>
              <a:t>Further Reading: </a:t>
            </a:r>
            <a:r>
              <a:rPr lang="en-US" dirty="0">
                <a:hlinkClick r:id="rId3"/>
              </a:rPr>
              <a:t>Joins (SQL Server) - SQL Server | Microsoft Learn</a:t>
            </a:r>
            <a:endParaRPr lang="en-US" dirty="0"/>
          </a:p>
          <a:p>
            <a:endParaRPr lang="en-US" dirty="0"/>
          </a:p>
          <a:p>
            <a:pPr algn="l"/>
            <a:r>
              <a:rPr lang="en-US" b="1" i="0" dirty="0">
                <a:solidFill>
                  <a:srgbClr val="E6E6E6"/>
                </a:solidFill>
                <a:effectLst/>
                <a:latin typeface="Segoe UI" panose="020B0502040204020203" pitchFamily="34" charset="0"/>
              </a:rPr>
              <a:t>Merge Joins</a:t>
            </a:r>
          </a:p>
          <a:p>
            <a:pPr algn="l"/>
            <a:r>
              <a:rPr lang="en-US" b="0" i="0" dirty="0">
                <a:solidFill>
                  <a:srgbClr val="E6E6E6"/>
                </a:solidFill>
                <a:effectLst/>
                <a:latin typeface="Segoe UI" panose="020B0502040204020203" pitchFamily="34" charset="0"/>
              </a:rPr>
              <a:t>If the two join inputs are not small but are sorted on their join column (for example, if they were obtained by scanning sorted indexes), a merge join is the fastest join operation. If both join inputs are large and the two inputs are of similar sizes, a merge join with prior sorting and a hash join offer similar performance. However, hash join operations are often much faster if the two input sizes differ significantly from each other.</a:t>
            </a:r>
          </a:p>
          <a:p>
            <a:pPr algn="l"/>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The merge join requires both inputs to be sorted on the merge columns, which are defined by the equality (ON) clauses of the join predicate. The query optimizer typically scans an index, if one exists on the proper set of columns, or it places a sort operator below the merge join. In rare cases, there may be multiple equality clauses, but the merge columns are taken from only some of the available equality clauses.</a:t>
            </a:r>
          </a:p>
          <a:p>
            <a:pPr algn="l"/>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Because each input is sorted, the </a:t>
            </a:r>
            <a:r>
              <a:rPr lang="en-US" b="1" i="0" dirty="0">
                <a:solidFill>
                  <a:srgbClr val="E6E6E6"/>
                </a:solidFill>
                <a:effectLst/>
                <a:latin typeface="Segoe UI" panose="020B0502040204020203" pitchFamily="34" charset="0"/>
              </a:rPr>
              <a:t>Merge Join</a:t>
            </a:r>
            <a:r>
              <a:rPr lang="en-US" b="0" i="0" dirty="0">
                <a:solidFill>
                  <a:srgbClr val="E6E6E6"/>
                </a:solidFill>
                <a:effectLst/>
                <a:latin typeface="Segoe UI" panose="020B0502040204020203" pitchFamily="34" charset="0"/>
              </a:rPr>
              <a:t> operator gets a row from each input and compares them. For example, for inner join operations, the rows are returned if they are equal. If they are not equal, the lower-value row is discarded and another row is obtained from that input. This process repeats until all rows have been processed.</a:t>
            </a:r>
          </a:p>
          <a:p>
            <a:pPr algn="l"/>
            <a:r>
              <a:rPr lang="en-US" b="0" i="0" dirty="0">
                <a:solidFill>
                  <a:srgbClr val="E6E6E6"/>
                </a:solidFill>
                <a:effectLst/>
                <a:latin typeface="Segoe UI" panose="020B0502040204020203" pitchFamily="34" charset="0"/>
              </a:rPr>
              <a:t>The merge join operation may be either a regular or a many-to-many operation. A many-to-many merge join uses a temporary table to store rows. If there are duplicate values from each input, one of the inputs has to rewind to the start of the duplicates as each duplicate from the other input is processed.</a:t>
            </a:r>
          </a:p>
          <a:p>
            <a:pPr algn="l"/>
            <a:r>
              <a:rPr lang="en-US" b="0" i="0" dirty="0">
                <a:solidFill>
                  <a:srgbClr val="E6E6E6"/>
                </a:solidFill>
                <a:effectLst/>
                <a:latin typeface="Segoe UI" panose="020B0502040204020203" pitchFamily="34" charset="0"/>
              </a:rPr>
              <a:t>If a residual predicate is present, all rows that satisfy the merge predicate evaluate the residual predicate, and only those rows that satisfy it are returned.</a:t>
            </a:r>
          </a:p>
          <a:p>
            <a:pPr algn="l"/>
            <a:r>
              <a:rPr lang="en-US" b="0" i="0" dirty="0">
                <a:solidFill>
                  <a:srgbClr val="E6E6E6"/>
                </a:solidFill>
                <a:effectLst/>
                <a:latin typeface="Segoe UI" panose="020B0502040204020203" pitchFamily="34" charset="0"/>
              </a:rPr>
              <a:t>Merge join itself is very fast, but it can be an expensive choice if sort operations are required. However, if the data volume is large and the desired data can be obtained presorted from existing B-tree indexes, merge join is often the fastest available join algorithm.</a:t>
            </a:r>
          </a:p>
          <a:p>
            <a:pPr algn="l"/>
            <a:br>
              <a:rPr lang="en-US" b="1" i="0" dirty="0">
                <a:solidFill>
                  <a:srgbClr val="E6E6E6"/>
                </a:solidFill>
                <a:effectLst/>
                <a:latin typeface="Segoe UI" panose="020B0502040204020203" pitchFamily="34" charset="0"/>
              </a:rPr>
            </a:br>
            <a:r>
              <a:rPr lang="en-US" b="1" i="0" dirty="0">
                <a:solidFill>
                  <a:srgbClr val="E6E6E6"/>
                </a:solidFill>
                <a:effectLst/>
                <a:latin typeface="Segoe UI" panose="020B0502040204020203" pitchFamily="34" charset="0"/>
              </a:rPr>
              <a:t>Hash Match Joins</a:t>
            </a:r>
          </a:p>
          <a:p>
            <a:pPr algn="l"/>
            <a:r>
              <a:rPr lang="en-US" b="0" i="0" dirty="0">
                <a:solidFill>
                  <a:srgbClr val="E6E6E6"/>
                </a:solidFill>
                <a:effectLst/>
                <a:latin typeface="Segoe UI" panose="020B0502040204020203" pitchFamily="34" charset="0"/>
              </a:rPr>
              <a:t>Hash joins can efficiently process large, unsorted, nonindexed inputs. They are useful for intermediate results in complex queries because:</a:t>
            </a:r>
          </a:p>
          <a:p>
            <a:pPr algn="l">
              <a:buFont typeface="Arial" panose="020B0604020202020204" pitchFamily="34" charset="0"/>
              <a:buChar char="•"/>
            </a:pPr>
            <a:r>
              <a:rPr lang="en-US" b="0" i="0" dirty="0">
                <a:solidFill>
                  <a:srgbClr val="E6E6E6"/>
                </a:solidFill>
                <a:effectLst/>
                <a:latin typeface="Segoe UI" panose="020B0502040204020203" pitchFamily="34" charset="0"/>
              </a:rPr>
              <a:t>Intermediate results are not indexed (unless explicitly saved to disk and then indexed) and often are not suitably sorted for the next operation in the query plan.</a:t>
            </a:r>
          </a:p>
          <a:p>
            <a:pPr algn="l">
              <a:buFont typeface="Arial" panose="020B0604020202020204" pitchFamily="34" charset="0"/>
              <a:buChar char="•"/>
            </a:pPr>
            <a:r>
              <a:rPr lang="en-US" b="0" i="0" dirty="0">
                <a:solidFill>
                  <a:srgbClr val="E6E6E6"/>
                </a:solidFill>
                <a:effectLst/>
                <a:latin typeface="Segoe UI" panose="020B0502040204020203" pitchFamily="34" charset="0"/>
              </a:rPr>
              <a:t>Query optimizers estimate only intermediate result sizes. Because estimates can be very inaccurate for complex queries, algorithms to process intermediate results not only must be efficient, but also must degrade gracefully if an intermediate result turns out to be much larger than anticipated.</a:t>
            </a:r>
          </a:p>
          <a:p>
            <a:pPr algn="l"/>
            <a:r>
              <a:rPr lang="en-US" b="0" i="0" dirty="0">
                <a:solidFill>
                  <a:srgbClr val="E6E6E6"/>
                </a:solidFill>
                <a:effectLst/>
                <a:latin typeface="Segoe UI" panose="020B0502040204020203" pitchFamily="34" charset="0"/>
              </a:rPr>
              <a:t>The hash join allows reductions in the use of denormalization. Denormalization is typically used to achieve better performance by reducing join operations, in spite of the dangers of redundancy, such as inconsistent updates. Hash joins reduce the need to </a:t>
            </a:r>
            <a:r>
              <a:rPr lang="en-US" b="0" i="0" dirty="0" err="1">
                <a:solidFill>
                  <a:srgbClr val="E6E6E6"/>
                </a:solidFill>
                <a:effectLst/>
                <a:latin typeface="Segoe UI" panose="020B0502040204020203" pitchFamily="34" charset="0"/>
              </a:rPr>
              <a:t>denormalize</a:t>
            </a:r>
            <a:r>
              <a:rPr lang="en-US" b="0" i="0" dirty="0">
                <a:solidFill>
                  <a:srgbClr val="E6E6E6"/>
                </a:solidFill>
                <a:effectLst/>
                <a:latin typeface="Segoe UI" panose="020B0502040204020203" pitchFamily="34" charset="0"/>
              </a:rPr>
              <a:t>. Hash joins allow vertical partitioning (representing groups of columns from a single table in separate files or indexes) to become a viable option for physical database design.</a:t>
            </a:r>
          </a:p>
          <a:p>
            <a:pPr algn="l"/>
            <a:r>
              <a:rPr lang="en-US" b="0" i="0" dirty="0">
                <a:solidFill>
                  <a:srgbClr val="E6E6E6"/>
                </a:solidFill>
                <a:effectLst/>
                <a:latin typeface="Segoe UI" panose="020B0502040204020203" pitchFamily="34" charset="0"/>
              </a:rPr>
              <a:t>The hash join has two inputs: the </a:t>
            </a:r>
            <a:r>
              <a:rPr lang="en-US" b="1" i="0" dirty="0">
                <a:solidFill>
                  <a:srgbClr val="E6E6E6"/>
                </a:solidFill>
                <a:effectLst/>
                <a:latin typeface="Segoe UI" panose="020B0502040204020203" pitchFamily="34" charset="0"/>
              </a:rPr>
              <a:t>build</a:t>
            </a:r>
            <a:r>
              <a:rPr lang="en-US" b="0" i="0" dirty="0">
                <a:solidFill>
                  <a:srgbClr val="E6E6E6"/>
                </a:solidFill>
                <a:effectLst/>
                <a:latin typeface="Segoe UI" panose="020B0502040204020203" pitchFamily="34" charset="0"/>
              </a:rPr>
              <a:t> input and </a:t>
            </a:r>
            <a:r>
              <a:rPr lang="en-US" b="1" i="0" dirty="0">
                <a:solidFill>
                  <a:srgbClr val="E6E6E6"/>
                </a:solidFill>
                <a:effectLst/>
                <a:latin typeface="Segoe UI" panose="020B0502040204020203" pitchFamily="34" charset="0"/>
              </a:rPr>
              <a:t>probe</a:t>
            </a:r>
            <a:r>
              <a:rPr lang="en-US" b="0" i="0" dirty="0">
                <a:solidFill>
                  <a:srgbClr val="E6E6E6"/>
                </a:solidFill>
                <a:effectLst/>
                <a:latin typeface="Segoe UI" panose="020B0502040204020203" pitchFamily="34" charset="0"/>
              </a:rPr>
              <a:t> input. The query optimizer assigns these roles so that the smaller of the two inputs is the build input.</a:t>
            </a:r>
          </a:p>
          <a:p>
            <a:pPr algn="l"/>
            <a:r>
              <a:rPr lang="en-US" b="0" i="0" dirty="0">
                <a:solidFill>
                  <a:srgbClr val="E6E6E6"/>
                </a:solidFill>
                <a:effectLst/>
                <a:latin typeface="Segoe UI" panose="020B0502040204020203" pitchFamily="34" charset="0"/>
              </a:rPr>
              <a:t>Hash joins are used for many types of set-matching operations: inner join; left, right, and full outer join; left and right semi-join; intersection; union; and difference. Moreover, a variant of the hash join can do duplicate removal and grouping, such as SUM(salary) GROUP BY department. These modifications use only one input for both the build and probe roles.</a:t>
            </a:r>
          </a:p>
          <a:p>
            <a:pPr algn="l"/>
            <a:endParaRPr lang="en-US" b="0" i="0" dirty="0">
              <a:solidFill>
                <a:srgbClr val="E6E6E6"/>
              </a:solidFill>
              <a:effectLst/>
              <a:latin typeface="Segoe UI" panose="020B0502040204020203" pitchFamily="34" charset="0"/>
            </a:endParaRPr>
          </a:p>
          <a:p>
            <a:pPr algn="l"/>
            <a:r>
              <a:rPr lang="en-US" b="1" i="0" dirty="0">
                <a:solidFill>
                  <a:srgbClr val="E6E6E6"/>
                </a:solidFill>
                <a:effectLst/>
                <a:latin typeface="Segoe UI" panose="020B0502040204020203" pitchFamily="34" charset="0"/>
              </a:rPr>
              <a:t>Nested Loops Joins</a:t>
            </a:r>
          </a:p>
          <a:p>
            <a:pPr algn="l"/>
            <a:r>
              <a:rPr lang="en-US" b="0" i="0" dirty="0">
                <a:solidFill>
                  <a:srgbClr val="E6E6E6"/>
                </a:solidFill>
                <a:effectLst/>
                <a:latin typeface="Segoe UI" panose="020B0502040204020203" pitchFamily="34" charset="0"/>
              </a:rPr>
              <a:t>If one join input is small (fewer than 10 rows) and the other join input is fairly large and indexed on its join columns, an index nested loops join is the fastest join operation because they require the least I/O and the fewest comparisons.</a:t>
            </a:r>
          </a:p>
          <a:p>
            <a:pPr algn="l"/>
            <a:r>
              <a:rPr lang="en-US" b="0" i="0" dirty="0">
                <a:solidFill>
                  <a:srgbClr val="E6E6E6"/>
                </a:solidFill>
                <a:effectLst/>
                <a:latin typeface="Segoe UI" panose="020B0502040204020203" pitchFamily="34" charset="0"/>
              </a:rPr>
              <a:t>The nested loops join, also called </a:t>
            </a:r>
            <a:r>
              <a:rPr lang="en-US" b="0" i="1" dirty="0">
                <a:solidFill>
                  <a:srgbClr val="E6E6E6"/>
                </a:solidFill>
                <a:effectLst/>
                <a:latin typeface="Segoe UI" panose="020B0502040204020203" pitchFamily="34" charset="0"/>
              </a:rPr>
              <a:t>nested iteration</a:t>
            </a:r>
            <a:r>
              <a:rPr lang="en-US" b="0" i="0" dirty="0">
                <a:solidFill>
                  <a:srgbClr val="E6E6E6"/>
                </a:solidFill>
                <a:effectLst/>
                <a:latin typeface="Segoe UI" panose="020B0502040204020203" pitchFamily="34" charset="0"/>
              </a:rPr>
              <a:t>, uses one join input as the outer input table (shown as the top input in the graphical execution plan) and one as the inner (bottom) input table. The outer loop consumes the outer input table row by row. The inner loop, executed for each outer row, searches for matching rows in the inner input table.</a:t>
            </a:r>
          </a:p>
          <a:p>
            <a:pPr algn="l"/>
            <a:r>
              <a:rPr lang="en-US" b="0" i="0" dirty="0">
                <a:solidFill>
                  <a:srgbClr val="E6E6E6"/>
                </a:solidFill>
                <a:effectLst/>
                <a:latin typeface="Segoe UI" panose="020B0502040204020203" pitchFamily="34" charset="0"/>
              </a:rPr>
              <a:t>In the simplest case, the search scans an entire table or index; this is called a </a:t>
            </a:r>
            <a:r>
              <a:rPr lang="en-US" b="0" i="1" dirty="0">
                <a:solidFill>
                  <a:srgbClr val="E6E6E6"/>
                </a:solidFill>
                <a:effectLst/>
                <a:latin typeface="Segoe UI" panose="020B0502040204020203" pitchFamily="34" charset="0"/>
              </a:rPr>
              <a:t>naive nested loops join</a:t>
            </a:r>
            <a:r>
              <a:rPr lang="en-US" b="0" i="0" dirty="0">
                <a:solidFill>
                  <a:srgbClr val="E6E6E6"/>
                </a:solidFill>
                <a:effectLst/>
                <a:latin typeface="Segoe UI" panose="020B0502040204020203" pitchFamily="34" charset="0"/>
              </a:rPr>
              <a:t>. If the search exploits an index, it is called an </a:t>
            </a:r>
            <a:r>
              <a:rPr lang="en-US" b="0" i="1" dirty="0">
                <a:solidFill>
                  <a:srgbClr val="E6E6E6"/>
                </a:solidFill>
                <a:effectLst/>
                <a:latin typeface="Segoe UI" panose="020B0502040204020203" pitchFamily="34" charset="0"/>
              </a:rPr>
              <a:t>index nested loops join</a:t>
            </a:r>
            <a:r>
              <a:rPr lang="en-US" b="0" i="0" dirty="0">
                <a:solidFill>
                  <a:srgbClr val="E6E6E6"/>
                </a:solidFill>
                <a:effectLst/>
                <a:latin typeface="Segoe UI" panose="020B0502040204020203" pitchFamily="34" charset="0"/>
              </a:rPr>
              <a:t>. If the index is built as part of the query plan (and destroyed upon completion of the query), it is called a </a:t>
            </a:r>
            <a:r>
              <a:rPr lang="en-US" b="0" i="1" dirty="0">
                <a:solidFill>
                  <a:srgbClr val="E6E6E6"/>
                </a:solidFill>
                <a:effectLst/>
                <a:latin typeface="Segoe UI" panose="020B0502040204020203" pitchFamily="34" charset="0"/>
              </a:rPr>
              <a:t>temporary index nested loops join</a:t>
            </a:r>
            <a:r>
              <a:rPr lang="en-US" b="0" i="0" dirty="0">
                <a:solidFill>
                  <a:srgbClr val="E6E6E6"/>
                </a:solidFill>
                <a:effectLst/>
                <a:latin typeface="Segoe UI" panose="020B0502040204020203" pitchFamily="34" charset="0"/>
              </a:rPr>
              <a:t>. All these variants are considered by the Query Optimizer.</a:t>
            </a:r>
          </a:p>
          <a:p>
            <a:pPr algn="l"/>
            <a:r>
              <a:rPr lang="en-US" b="0" i="0" dirty="0">
                <a:solidFill>
                  <a:srgbClr val="E6E6E6"/>
                </a:solidFill>
                <a:effectLst/>
                <a:latin typeface="Segoe UI" panose="020B0502040204020203" pitchFamily="34" charset="0"/>
              </a:rPr>
              <a:t>A nested loops join is particularly effective if the outer input is small and the inner input is </a:t>
            </a:r>
            <a:r>
              <a:rPr lang="en-US" b="0" i="0" dirty="0" err="1">
                <a:solidFill>
                  <a:srgbClr val="E6E6E6"/>
                </a:solidFill>
                <a:effectLst/>
                <a:latin typeface="Segoe UI" panose="020B0502040204020203" pitchFamily="34" charset="0"/>
              </a:rPr>
              <a:t>preindexed</a:t>
            </a:r>
            <a:r>
              <a:rPr lang="en-US" b="0" i="0" dirty="0">
                <a:solidFill>
                  <a:srgbClr val="E6E6E6"/>
                </a:solidFill>
                <a:effectLst/>
                <a:latin typeface="Segoe UI" panose="020B0502040204020203" pitchFamily="34" charset="0"/>
              </a:rPr>
              <a:t> and large. In many small transactions, such as those affecting only a small set of rows, index nested loops joins are superior to both merge joins and hash joins. In large queries, however, nested loops joins are often not the optimal choice.</a:t>
            </a:r>
          </a:p>
          <a:p>
            <a:pPr algn="l"/>
            <a:r>
              <a:rPr lang="en-US" b="0" i="0" dirty="0">
                <a:solidFill>
                  <a:srgbClr val="E6E6E6"/>
                </a:solidFill>
                <a:effectLst/>
                <a:latin typeface="Segoe UI" panose="020B0502040204020203" pitchFamily="34" charset="0"/>
              </a:rPr>
              <a:t>When the OPTIMIZED attribute of a Nested Loops join operator is set to </a:t>
            </a:r>
            <a:r>
              <a:rPr lang="en-US" b="1" i="0" dirty="0">
                <a:solidFill>
                  <a:srgbClr val="E6E6E6"/>
                </a:solidFill>
                <a:effectLst/>
                <a:latin typeface="Segoe UI" panose="020B0502040204020203" pitchFamily="34" charset="0"/>
              </a:rPr>
              <a:t>True</a:t>
            </a:r>
            <a:r>
              <a:rPr lang="en-US" b="0" i="0" dirty="0">
                <a:solidFill>
                  <a:srgbClr val="E6E6E6"/>
                </a:solidFill>
                <a:effectLst/>
                <a:latin typeface="Segoe UI" panose="020B0502040204020203" pitchFamily="34" charset="0"/>
              </a:rPr>
              <a:t>, it means that an Optimized Nested Loops (or Batch Sort) is used to minimize I/O when the inner side table is large, regardless of it being parallelized or not. The presence of this optimization in a given plan may not be very obvious when analyzing an execution plan, given the sort itself is a hidden operation. But by looking in the plan XML for the attribute OPTIMIZED, this indicates the Nested Loops join may try to reorder the input rows to improve I/O performance.</a:t>
            </a:r>
          </a:p>
          <a:p>
            <a:pPr algn="l"/>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32</a:t>
            </a:fld>
            <a:endParaRPr lang="en-US" noProof="0" dirty="0"/>
          </a:p>
        </p:txBody>
      </p:sp>
    </p:spTree>
    <p:extLst>
      <p:ext uri="{BB962C8B-B14F-4D97-AF65-F5344CB8AC3E}">
        <p14:creationId xmlns:p14="http://schemas.microsoft.com/office/powerpoint/2010/main" val="9993406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EA48F9-9BD0-111B-93E7-922601FCB1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C31B49-C2DF-4967-18D4-D4D30460518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43F96B-BAA4-445D-B873-C631124732D3}"/>
              </a:ext>
            </a:extLst>
          </p:cNvPr>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b="1" noProof="0" dirty="0"/>
              <a:t>Further Reading: </a:t>
            </a:r>
            <a:r>
              <a:rPr lang="en-US" dirty="0">
                <a:hlinkClick r:id="rId3"/>
              </a:rPr>
              <a:t>Joins (SQL Server) - SQL Server | Microsoft Learn</a:t>
            </a:r>
            <a:endParaRPr lang="en-US" dirty="0"/>
          </a:p>
          <a:p>
            <a:endParaRPr lang="en-US" dirty="0"/>
          </a:p>
          <a:p>
            <a:pPr algn="l"/>
            <a:r>
              <a:rPr lang="en-US" b="1" i="0" dirty="0">
                <a:solidFill>
                  <a:srgbClr val="E6E6E6"/>
                </a:solidFill>
                <a:effectLst/>
                <a:latin typeface="Segoe UI" panose="020B0502040204020203" pitchFamily="34" charset="0"/>
              </a:rPr>
              <a:t>Merge Joins</a:t>
            </a:r>
          </a:p>
          <a:p>
            <a:pPr algn="l"/>
            <a:r>
              <a:rPr lang="en-US" b="0" i="0" dirty="0">
                <a:solidFill>
                  <a:srgbClr val="E6E6E6"/>
                </a:solidFill>
                <a:effectLst/>
                <a:latin typeface="Segoe UI" panose="020B0502040204020203" pitchFamily="34" charset="0"/>
              </a:rPr>
              <a:t>If the two join inputs are not small but are sorted on their join column (for example, if they were obtained by scanning sorted indexes), a merge join is the fastest join operation. If both join inputs are large and the two inputs are of similar sizes, a merge join with prior sorting and a hash join offer similar performance. However, hash join operations are often much faster if the two input sizes differ significantly from each other.</a:t>
            </a:r>
          </a:p>
          <a:p>
            <a:pPr algn="l"/>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The merge join requires both inputs to be sorted on the merge columns, which are defined by the equality (ON) clauses of the join predicate. The query optimizer typically scans an index, if one exists on the proper set of columns, or it places a sort operator below the merge join. In rare cases, there may be multiple equality clauses, but the merge columns are taken from only some of the available equality clauses.</a:t>
            </a:r>
          </a:p>
          <a:p>
            <a:pPr algn="l"/>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Because each input is sorted, the </a:t>
            </a:r>
            <a:r>
              <a:rPr lang="en-US" b="1" i="0" dirty="0">
                <a:solidFill>
                  <a:srgbClr val="E6E6E6"/>
                </a:solidFill>
                <a:effectLst/>
                <a:latin typeface="Segoe UI" panose="020B0502040204020203" pitchFamily="34" charset="0"/>
              </a:rPr>
              <a:t>Merge Join</a:t>
            </a:r>
            <a:r>
              <a:rPr lang="en-US" b="0" i="0" dirty="0">
                <a:solidFill>
                  <a:srgbClr val="E6E6E6"/>
                </a:solidFill>
                <a:effectLst/>
                <a:latin typeface="Segoe UI" panose="020B0502040204020203" pitchFamily="34" charset="0"/>
              </a:rPr>
              <a:t> operator gets a row from each input and compares them. For example, for inner join operations, the rows are returned if they are equal. If they are not equal, the lower-value row is discarded and another row is obtained from that input. This process repeats until all rows have been processed.</a:t>
            </a:r>
          </a:p>
          <a:p>
            <a:pPr algn="l"/>
            <a:r>
              <a:rPr lang="en-US" b="0" i="0" dirty="0">
                <a:solidFill>
                  <a:srgbClr val="E6E6E6"/>
                </a:solidFill>
                <a:effectLst/>
                <a:latin typeface="Segoe UI" panose="020B0502040204020203" pitchFamily="34" charset="0"/>
              </a:rPr>
              <a:t>The merge join operation may be either a regular or a many-to-many operation. A many-to-many merge join uses a temporary table to store rows. If there are duplicate values from each input, one of the inputs has to rewind to the start of the duplicates as each duplicate from the other input is processed.</a:t>
            </a:r>
          </a:p>
          <a:p>
            <a:pPr algn="l"/>
            <a:r>
              <a:rPr lang="en-US" b="0" i="0" dirty="0">
                <a:solidFill>
                  <a:srgbClr val="E6E6E6"/>
                </a:solidFill>
                <a:effectLst/>
                <a:latin typeface="Segoe UI" panose="020B0502040204020203" pitchFamily="34" charset="0"/>
              </a:rPr>
              <a:t>If a residual predicate is present, all rows that satisfy the merge predicate evaluate the residual predicate, and only those rows that satisfy it are returned.</a:t>
            </a:r>
          </a:p>
          <a:p>
            <a:pPr algn="l"/>
            <a:r>
              <a:rPr lang="en-US" b="0" i="0" dirty="0">
                <a:solidFill>
                  <a:srgbClr val="E6E6E6"/>
                </a:solidFill>
                <a:effectLst/>
                <a:latin typeface="Segoe UI" panose="020B0502040204020203" pitchFamily="34" charset="0"/>
              </a:rPr>
              <a:t>Merge join itself is very fast, but it can be an expensive choice if sort operations are required. However, if the data volume is large and the desired data can be obtained presorted from existing B-tree indexes, merge join is often the fastest available join algorithm.</a:t>
            </a:r>
          </a:p>
          <a:p>
            <a:pPr algn="l"/>
            <a:br>
              <a:rPr lang="en-US" b="1" i="0" dirty="0">
                <a:solidFill>
                  <a:srgbClr val="E6E6E6"/>
                </a:solidFill>
                <a:effectLst/>
                <a:latin typeface="Segoe UI" panose="020B0502040204020203" pitchFamily="34" charset="0"/>
              </a:rPr>
            </a:br>
            <a:r>
              <a:rPr lang="en-US" b="1" i="0" dirty="0">
                <a:solidFill>
                  <a:srgbClr val="E6E6E6"/>
                </a:solidFill>
                <a:effectLst/>
                <a:latin typeface="Segoe UI" panose="020B0502040204020203" pitchFamily="34" charset="0"/>
              </a:rPr>
              <a:t>Hash Match Joins</a:t>
            </a:r>
          </a:p>
          <a:p>
            <a:pPr algn="l"/>
            <a:r>
              <a:rPr lang="en-US" b="0" i="0" dirty="0">
                <a:solidFill>
                  <a:srgbClr val="E6E6E6"/>
                </a:solidFill>
                <a:effectLst/>
                <a:latin typeface="Segoe UI" panose="020B0502040204020203" pitchFamily="34" charset="0"/>
              </a:rPr>
              <a:t>Hash joins can efficiently process large, unsorted, nonindexed inputs. They are useful for intermediate results in complex queries because:</a:t>
            </a:r>
          </a:p>
          <a:p>
            <a:pPr algn="l">
              <a:buFont typeface="Arial" panose="020B0604020202020204" pitchFamily="34" charset="0"/>
              <a:buChar char="•"/>
            </a:pPr>
            <a:r>
              <a:rPr lang="en-US" b="0" i="0" dirty="0">
                <a:solidFill>
                  <a:srgbClr val="E6E6E6"/>
                </a:solidFill>
                <a:effectLst/>
                <a:latin typeface="Segoe UI" panose="020B0502040204020203" pitchFamily="34" charset="0"/>
              </a:rPr>
              <a:t>Intermediate results are not indexed (unless explicitly saved to disk and then indexed) and often are not suitably sorted for the next operation in the query plan.</a:t>
            </a:r>
          </a:p>
          <a:p>
            <a:pPr algn="l">
              <a:buFont typeface="Arial" panose="020B0604020202020204" pitchFamily="34" charset="0"/>
              <a:buChar char="•"/>
            </a:pPr>
            <a:r>
              <a:rPr lang="en-US" b="0" i="0" dirty="0">
                <a:solidFill>
                  <a:srgbClr val="E6E6E6"/>
                </a:solidFill>
                <a:effectLst/>
                <a:latin typeface="Segoe UI" panose="020B0502040204020203" pitchFamily="34" charset="0"/>
              </a:rPr>
              <a:t>Query optimizers estimate only intermediate result sizes. Because estimates can be very inaccurate for complex queries, algorithms to process intermediate results not only must be efficient, but also must degrade gracefully if an intermediate result turns out to be much larger than anticipated.</a:t>
            </a:r>
          </a:p>
          <a:p>
            <a:pPr algn="l"/>
            <a:r>
              <a:rPr lang="en-US" b="0" i="0" dirty="0">
                <a:solidFill>
                  <a:srgbClr val="E6E6E6"/>
                </a:solidFill>
                <a:effectLst/>
                <a:latin typeface="Segoe UI" panose="020B0502040204020203" pitchFamily="34" charset="0"/>
              </a:rPr>
              <a:t>The hash join allows reductions in the use of denormalization. Denormalization is typically used to achieve better performance by reducing join operations, in spite of the dangers of redundancy, such as inconsistent updates. Hash joins reduce the need to </a:t>
            </a:r>
            <a:r>
              <a:rPr lang="en-US" b="0" i="0" dirty="0" err="1">
                <a:solidFill>
                  <a:srgbClr val="E6E6E6"/>
                </a:solidFill>
                <a:effectLst/>
                <a:latin typeface="Segoe UI" panose="020B0502040204020203" pitchFamily="34" charset="0"/>
              </a:rPr>
              <a:t>denormalize</a:t>
            </a:r>
            <a:r>
              <a:rPr lang="en-US" b="0" i="0" dirty="0">
                <a:solidFill>
                  <a:srgbClr val="E6E6E6"/>
                </a:solidFill>
                <a:effectLst/>
                <a:latin typeface="Segoe UI" panose="020B0502040204020203" pitchFamily="34" charset="0"/>
              </a:rPr>
              <a:t>. Hash joins allow vertical partitioning (representing groups of columns from a single table in separate files or indexes) to become a viable option for physical database design.</a:t>
            </a:r>
          </a:p>
          <a:p>
            <a:pPr algn="l"/>
            <a:r>
              <a:rPr lang="en-US" b="0" i="0" dirty="0">
                <a:solidFill>
                  <a:srgbClr val="E6E6E6"/>
                </a:solidFill>
                <a:effectLst/>
                <a:latin typeface="Segoe UI" panose="020B0502040204020203" pitchFamily="34" charset="0"/>
              </a:rPr>
              <a:t>The hash join has two inputs: the </a:t>
            </a:r>
            <a:r>
              <a:rPr lang="en-US" b="1" i="0" dirty="0">
                <a:solidFill>
                  <a:srgbClr val="E6E6E6"/>
                </a:solidFill>
                <a:effectLst/>
                <a:latin typeface="Segoe UI" panose="020B0502040204020203" pitchFamily="34" charset="0"/>
              </a:rPr>
              <a:t>build</a:t>
            </a:r>
            <a:r>
              <a:rPr lang="en-US" b="0" i="0" dirty="0">
                <a:solidFill>
                  <a:srgbClr val="E6E6E6"/>
                </a:solidFill>
                <a:effectLst/>
                <a:latin typeface="Segoe UI" panose="020B0502040204020203" pitchFamily="34" charset="0"/>
              </a:rPr>
              <a:t> input and </a:t>
            </a:r>
            <a:r>
              <a:rPr lang="en-US" b="1" i="0" dirty="0">
                <a:solidFill>
                  <a:srgbClr val="E6E6E6"/>
                </a:solidFill>
                <a:effectLst/>
                <a:latin typeface="Segoe UI" panose="020B0502040204020203" pitchFamily="34" charset="0"/>
              </a:rPr>
              <a:t>probe</a:t>
            </a:r>
            <a:r>
              <a:rPr lang="en-US" b="0" i="0" dirty="0">
                <a:solidFill>
                  <a:srgbClr val="E6E6E6"/>
                </a:solidFill>
                <a:effectLst/>
                <a:latin typeface="Segoe UI" panose="020B0502040204020203" pitchFamily="34" charset="0"/>
              </a:rPr>
              <a:t> input. The query optimizer assigns these roles so that the smaller of the two inputs is the build input.</a:t>
            </a:r>
          </a:p>
          <a:p>
            <a:pPr algn="l"/>
            <a:r>
              <a:rPr lang="en-US" b="0" i="0" dirty="0">
                <a:solidFill>
                  <a:srgbClr val="E6E6E6"/>
                </a:solidFill>
                <a:effectLst/>
                <a:latin typeface="Segoe UI" panose="020B0502040204020203" pitchFamily="34" charset="0"/>
              </a:rPr>
              <a:t>Hash joins are used for many types of set-matching operations: inner join; left, right, and full outer join; left and right semi-join; intersection; union; and difference. Moreover, a variant of the hash join can do duplicate removal and grouping, such as SUM(salary) GROUP BY department. These modifications use only one input for both the build and probe roles.</a:t>
            </a:r>
          </a:p>
          <a:p>
            <a:pPr algn="l"/>
            <a:endParaRPr lang="en-US" b="0" i="0" dirty="0">
              <a:solidFill>
                <a:srgbClr val="E6E6E6"/>
              </a:solidFill>
              <a:effectLst/>
              <a:latin typeface="Segoe UI" panose="020B0502040204020203" pitchFamily="34" charset="0"/>
            </a:endParaRPr>
          </a:p>
          <a:p>
            <a:pPr algn="l"/>
            <a:r>
              <a:rPr lang="en-US" b="1" i="0" dirty="0">
                <a:solidFill>
                  <a:srgbClr val="E6E6E6"/>
                </a:solidFill>
                <a:effectLst/>
                <a:latin typeface="Segoe UI" panose="020B0502040204020203" pitchFamily="34" charset="0"/>
              </a:rPr>
              <a:t>Nested Loops Joins</a:t>
            </a:r>
          </a:p>
          <a:p>
            <a:pPr algn="l"/>
            <a:r>
              <a:rPr lang="en-US" b="0" i="0" dirty="0">
                <a:solidFill>
                  <a:srgbClr val="E6E6E6"/>
                </a:solidFill>
                <a:effectLst/>
                <a:latin typeface="Segoe UI" panose="020B0502040204020203" pitchFamily="34" charset="0"/>
              </a:rPr>
              <a:t>If one join input is small (fewer than 10 rows) and the other join input is fairly large and indexed on its join columns, an index nested loops join is the fastest join operation because they require the least I/O and the fewest comparisons.</a:t>
            </a:r>
          </a:p>
          <a:p>
            <a:pPr algn="l"/>
            <a:r>
              <a:rPr lang="en-US" b="0" i="0" dirty="0">
                <a:solidFill>
                  <a:srgbClr val="E6E6E6"/>
                </a:solidFill>
                <a:effectLst/>
                <a:latin typeface="Segoe UI" panose="020B0502040204020203" pitchFamily="34" charset="0"/>
              </a:rPr>
              <a:t>The nested loops join, also called </a:t>
            </a:r>
            <a:r>
              <a:rPr lang="en-US" b="0" i="1" dirty="0">
                <a:solidFill>
                  <a:srgbClr val="E6E6E6"/>
                </a:solidFill>
                <a:effectLst/>
                <a:latin typeface="Segoe UI" panose="020B0502040204020203" pitchFamily="34" charset="0"/>
              </a:rPr>
              <a:t>nested iteration</a:t>
            </a:r>
            <a:r>
              <a:rPr lang="en-US" b="0" i="0" dirty="0">
                <a:solidFill>
                  <a:srgbClr val="E6E6E6"/>
                </a:solidFill>
                <a:effectLst/>
                <a:latin typeface="Segoe UI" panose="020B0502040204020203" pitchFamily="34" charset="0"/>
              </a:rPr>
              <a:t>, uses one join input as the outer input table (shown as the top input in the graphical execution plan) and one as the inner (bottom) input table. The outer loop consumes the outer input table row by row. The inner loop, executed for each outer row, searches for matching rows in the inner input table.</a:t>
            </a:r>
          </a:p>
          <a:p>
            <a:pPr algn="l"/>
            <a:r>
              <a:rPr lang="en-US" b="0" i="0" dirty="0">
                <a:solidFill>
                  <a:srgbClr val="E6E6E6"/>
                </a:solidFill>
                <a:effectLst/>
                <a:latin typeface="Segoe UI" panose="020B0502040204020203" pitchFamily="34" charset="0"/>
              </a:rPr>
              <a:t>In the simplest case, the search scans an entire table or index; this is called a </a:t>
            </a:r>
            <a:r>
              <a:rPr lang="en-US" b="0" i="1" dirty="0">
                <a:solidFill>
                  <a:srgbClr val="E6E6E6"/>
                </a:solidFill>
                <a:effectLst/>
                <a:latin typeface="Segoe UI" panose="020B0502040204020203" pitchFamily="34" charset="0"/>
              </a:rPr>
              <a:t>naive nested loops join</a:t>
            </a:r>
            <a:r>
              <a:rPr lang="en-US" b="0" i="0" dirty="0">
                <a:solidFill>
                  <a:srgbClr val="E6E6E6"/>
                </a:solidFill>
                <a:effectLst/>
                <a:latin typeface="Segoe UI" panose="020B0502040204020203" pitchFamily="34" charset="0"/>
              </a:rPr>
              <a:t>. If the search exploits an index, it is called an </a:t>
            </a:r>
            <a:r>
              <a:rPr lang="en-US" b="0" i="1" dirty="0">
                <a:solidFill>
                  <a:srgbClr val="E6E6E6"/>
                </a:solidFill>
                <a:effectLst/>
                <a:latin typeface="Segoe UI" panose="020B0502040204020203" pitchFamily="34" charset="0"/>
              </a:rPr>
              <a:t>index nested loops join</a:t>
            </a:r>
            <a:r>
              <a:rPr lang="en-US" b="0" i="0" dirty="0">
                <a:solidFill>
                  <a:srgbClr val="E6E6E6"/>
                </a:solidFill>
                <a:effectLst/>
                <a:latin typeface="Segoe UI" panose="020B0502040204020203" pitchFamily="34" charset="0"/>
              </a:rPr>
              <a:t>. If the index is built as part of the query plan (and destroyed upon completion of the query), it is called a </a:t>
            </a:r>
            <a:r>
              <a:rPr lang="en-US" b="0" i="1" dirty="0">
                <a:solidFill>
                  <a:srgbClr val="E6E6E6"/>
                </a:solidFill>
                <a:effectLst/>
                <a:latin typeface="Segoe UI" panose="020B0502040204020203" pitchFamily="34" charset="0"/>
              </a:rPr>
              <a:t>temporary index nested loops join</a:t>
            </a:r>
            <a:r>
              <a:rPr lang="en-US" b="0" i="0" dirty="0">
                <a:solidFill>
                  <a:srgbClr val="E6E6E6"/>
                </a:solidFill>
                <a:effectLst/>
                <a:latin typeface="Segoe UI" panose="020B0502040204020203" pitchFamily="34" charset="0"/>
              </a:rPr>
              <a:t>. All these variants are considered by the Query Optimizer.</a:t>
            </a:r>
          </a:p>
          <a:p>
            <a:pPr algn="l"/>
            <a:r>
              <a:rPr lang="en-US" b="0" i="0" dirty="0">
                <a:solidFill>
                  <a:srgbClr val="E6E6E6"/>
                </a:solidFill>
                <a:effectLst/>
                <a:latin typeface="Segoe UI" panose="020B0502040204020203" pitchFamily="34" charset="0"/>
              </a:rPr>
              <a:t>A nested loops join is particularly effective if the outer input is small and the inner input is </a:t>
            </a:r>
            <a:r>
              <a:rPr lang="en-US" b="0" i="0" dirty="0" err="1">
                <a:solidFill>
                  <a:srgbClr val="E6E6E6"/>
                </a:solidFill>
                <a:effectLst/>
                <a:latin typeface="Segoe UI" panose="020B0502040204020203" pitchFamily="34" charset="0"/>
              </a:rPr>
              <a:t>preindexed</a:t>
            </a:r>
            <a:r>
              <a:rPr lang="en-US" b="0" i="0" dirty="0">
                <a:solidFill>
                  <a:srgbClr val="E6E6E6"/>
                </a:solidFill>
                <a:effectLst/>
                <a:latin typeface="Segoe UI" panose="020B0502040204020203" pitchFamily="34" charset="0"/>
              </a:rPr>
              <a:t> and large. In many small transactions, such as those affecting only a small set of rows, index nested loops joins are superior to both merge joins and hash joins. In large queries, however, nested loops joins are often not the optimal choice.</a:t>
            </a:r>
          </a:p>
          <a:p>
            <a:pPr algn="l"/>
            <a:r>
              <a:rPr lang="en-US" b="0" i="0" dirty="0">
                <a:solidFill>
                  <a:srgbClr val="E6E6E6"/>
                </a:solidFill>
                <a:effectLst/>
                <a:latin typeface="Segoe UI" panose="020B0502040204020203" pitchFamily="34" charset="0"/>
              </a:rPr>
              <a:t>When the OPTIMIZED attribute of a Nested Loops join operator is set to </a:t>
            </a:r>
            <a:r>
              <a:rPr lang="en-US" b="1" i="0" dirty="0">
                <a:solidFill>
                  <a:srgbClr val="E6E6E6"/>
                </a:solidFill>
                <a:effectLst/>
                <a:latin typeface="Segoe UI" panose="020B0502040204020203" pitchFamily="34" charset="0"/>
              </a:rPr>
              <a:t>True</a:t>
            </a:r>
            <a:r>
              <a:rPr lang="en-US" b="0" i="0" dirty="0">
                <a:solidFill>
                  <a:srgbClr val="E6E6E6"/>
                </a:solidFill>
                <a:effectLst/>
                <a:latin typeface="Segoe UI" panose="020B0502040204020203" pitchFamily="34" charset="0"/>
              </a:rPr>
              <a:t>, it means that an Optimized Nested Loops (or Batch Sort) is used to minimize I/O when the inner side table is large, regardless of it being parallelized or not. The presence of this optimization in a given plan may not be very obvious when analyzing an execution plan, given the sort itself is a hidden operation. But by looking in the plan XML for the attribute OPTIMIZED, this indicates the Nested Loops join may try to reorder the input rows to improve I/O performance.</a:t>
            </a:r>
          </a:p>
          <a:p>
            <a:pPr algn="l"/>
            <a:endParaRPr lang="en-US" dirty="0"/>
          </a:p>
        </p:txBody>
      </p:sp>
      <p:sp>
        <p:nvSpPr>
          <p:cNvPr id="4" name="Footer Placeholder 3">
            <a:extLst>
              <a:ext uri="{FF2B5EF4-FFF2-40B4-BE49-F238E27FC236}">
                <a16:creationId xmlns:a16="http://schemas.microsoft.com/office/drawing/2014/main" id="{2CC3B6B3-3F33-302D-A43F-B95D78E1D27E}"/>
              </a:ext>
            </a:extLst>
          </p:cNvPr>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a:extLst>
              <a:ext uri="{FF2B5EF4-FFF2-40B4-BE49-F238E27FC236}">
                <a16:creationId xmlns:a16="http://schemas.microsoft.com/office/drawing/2014/main" id="{EB5B09EA-DFCA-4452-0DB9-C69602CD11A6}"/>
              </a:ext>
            </a:extLst>
          </p:cNvPr>
          <p:cNvSpPr>
            <a:spLocks noGrp="1"/>
          </p:cNvSpPr>
          <p:nvPr>
            <p:ph type="sldNum" sz="quarter" idx="5"/>
          </p:nvPr>
        </p:nvSpPr>
        <p:spPr/>
        <p:txBody>
          <a:bodyPr/>
          <a:lstStyle/>
          <a:p>
            <a:fld id="{2910A2D9-F064-48EF-99CB-A51108C1AB40}" type="slidenum">
              <a:rPr lang="en-US" noProof="0" smtClean="0"/>
              <a:t>33</a:t>
            </a:fld>
            <a:endParaRPr lang="en-US" noProof="0" dirty="0"/>
          </a:p>
        </p:txBody>
      </p:sp>
    </p:spTree>
    <p:extLst>
      <p:ext uri="{BB962C8B-B14F-4D97-AF65-F5344CB8AC3E}">
        <p14:creationId xmlns:p14="http://schemas.microsoft.com/office/powerpoint/2010/main" val="18757097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CD8296-9128-1BDC-6D9D-74A0238D40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4A43E5-1AEF-5E69-4FD9-7E6C83EDFE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C329EED-150E-6C37-E642-D8A8FB9280AD}"/>
              </a:ext>
            </a:extLst>
          </p:cNvPr>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b="1" noProof="0" dirty="0"/>
              <a:t>Further Reading: </a:t>
            </a:r>
            <a:r>
              <a:rPr lang="en-US" dirty="0">
                <a:hlinkClick r:id="rId3"/>
              </a:rPr>
              <a:t>Joins (SQL Server) - SQL Server | Microsoft Learn</a:t>
            </a:r>
            <a:endParaRPr lang="en-US" dirty="0"/>
          </a:p>
          <a:p>
            <a:endParaRPr lang="en-US" dirty="0"/>
          </a:p>
          <a:p>
            <a:pPr algn="l"/>
            <a:r>
              <a:rPr lang="en-US" b="1" i="0" dirty="0">
                <a:solidFill>
                  <a:srgbClr val="E6E6E6"/>
                </a:solidFill>
                <a:effectLst/>
                <a:latin typeface="Segoe UI" panose="020B0502040204020203" pitchFamily="34" charset="0"/>
              </a:rPr>
              <a:t>Merge Joins</a:t>
            </a:r>
          </a:p>
          <a:p>
            <a:pPr algn="l"/>
            <a:r>
              <a:rPr lang="en-US" b="0" i="0" dirty="0">
                <a:solidFill>
                  <a:srgbClr val="E6E6E6"/>
                </a:solidFill>
                <a:effectLst/>
                <a:latin typeface="Segoe UI" panose="020B0502040204020203" pitchFamily="34" charset="0"/>
              </a:rPr>
              <a:t>If the two join inputs are not small but are sorted on their join column (for example, if they were obtained by scanning sorted indexes), a merge join is the fastest join operation. If both join inputs are large and the two inputs are of similar sizes, a merge join with prior sorting and a hash join offer similar performance. However, hash join operations are often much faster if the two input sizes differ significantly from each other.</a:t>
            </a:r>
          </a:p>
          <a:p>
            <a:pPr algn="l"/>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The merge join requires both inputs to be sorted on the merge columns, which are defined by the equality (ON) clauses of the join predicate. The query optimizer typically scans an index, if one exists on the proper set of columns, or it places a sort operator below the merge join. In rare cases, there may be multiple equality clauses, but the merge columns are taken from only some of the available equality clauses.</a:t>
            </a:r>
          </a:p>
          <a:p>
            <a:pPr algn="l"/>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Because each input is sorted, the </a:t>
            </a:r>
            <a:r>
              <a:rPr lang="en-US" b="1" i="0" dirty="0">
                <a:solidFill>
                  <a:srgbClr val="E6E6E6"/>
                </a:solidFill>
                <a:effectLst/>
                <a:latin typeface="Segoe UI" panose="020B0502040204020203" pitchFamily="34" charset="0"/>
              </a:rPr>
              <a:t>Merge Join</a:t>
            </a:r>
            <a:r>
              <a:rPr lang="en-US" b="0" i="0" dirty="0">
                <a:solidFill>
                  <a:srgbClr val="E6E6E6"/>
                </a:solidFill>
                <a:effectLst/>
                <a:latin typeface="Segoe UI" panose="020B0502040204020203" pitchFamily="34" charset="0"/>
              </a:rPr>
              <a:t> operator gets a row from each input and compares them. For example, for inner join operations, the rows are returned if they are equal. If they are not equal, the lower-value row is discarded and another row is obtained from that input. This process repeats until all rows have been processed.</a:t>
            </a:r>
          </a:p>
          <a:p>
            <a:pPr algn="l"/>
            <a:r>
              <a:rPr lang="en-US" b="0" i="0" dirty="0">
                <a:solidFill>
                  <a:srgbClr val="E6E6E6"/>
                </a:solidFill>
                <a:effectLst/>
                <a:latin typeface="Segoe UI" panose="020B0502040204020203" pitchFamily="34" charset="0"/>
              </a:rPr>
              <a:t>The merge join operation may be either a regular or a many-to-many operation. A many-to-many merge join uses a temporary table to store rows. If there are duplicate values from each input, one of the inputs has to rewind to the start of the duplicates as each duplicate from the other input is processed.</a:t>
            </a:r>
          </a:p>
          <a:p>
            <a:pPr algn="l"/>
            <a:r>
              <a:rPr lang="en-US" b="0" i="0" dirty="0">
                <a:solidFill>
                  <a:srgbClr val="E6E6E6"/>
                </a:solidFill>
                <a:effectLst/>
                <a:latin typeface="Segoe UI" panose="020B0502040204020203" pitchFamily="34" charset="0"/>
              </a:rPr>
              <a:t>If a residual predicate is present, all rows that satisfy the merge predicate evaluate the residual predicate, and only those rows that satisfy it are returned.</a:t>
            </a:r>
          </a:p>
          <a:p>
            <a:pPr algn="l"/>
            <a:r>
              <a:rPr lang="en-US" b="0" i="0" dirty="0">
                <a:solidFill>
                  <a:srgbClr val="E6E6E6"/>
                </a:solidFill>
                <a:effectLst/>
                <a:latin typeface="Segoe UI" panose="020B0502040204020203" pitchFamily="34" charset="0"/>
              </a:rPr>
              <a:t>Merge join itself is very fast, but it can be an expensive choice if sort operations are required. However, if the data volume is large and the desired data can be obtained presorted from existing B-tree indexes, merge join is often the fastest available join algorithm.</a:t>
            </a:r>
          </a:p>
          <a:p>
            <a:pPr algn="l"/>
            <a:br>
              <a:rPr lang="en-US" b="1" i="0" dirty="0">
                <a:solidFill>
                  <a:srgbClr val="E6E6E6"/>
                </a:solidFill>
                <a:effectLst/>
                <a:latin typeface="Segoe UI" panose="020B0502040204020203" pitchFamily="34" charset="0"/>
              </a:rPr>
            </a:br>
            <a:r>
              <a:rPr lang="en-US" b="1" i="0" dirty="0">
                <a:solidFill>
                  <a:srgbClr val="E6E6E6"/>
                </a:solidFill>
                <a:effectLst/>
                <a:latin typeface="Segoe UI" panose="020B0502040204020203" pitchFamily="34" charset="0"/>
              </a:rPr>
              <a:t>Hash Match Joins</a:t>
            </a:r>
          </a:p>
          <a:p>
            <a:pPr algn="l"/>
            <a:r>
              <a:rPr lang="en-US" b="0" i="0" dirty="0">
                <a:solidFill>
                  <a:srgbClr val="E6E6E6"/>
                </a:solidFill>
                <a:effectLst/>
                <a:latin typeface="Segoe UI" panose="020B0502040204020203" pitchFamily="34" charset="0"/>
              </a:rPr>
              <a:t>Hash joins can efficiently process large, unsorted, nonindexed inputs. They are useful for intermediate results in complex queries because:</a:t>
            </a:r>
          </a:p>
          <a:p>
            <a:pPr algn="l">
              <a:buFont typeface="Arial" panose="020B0604020202020204" pitchFamily="34" charset="0"/>
              <a:buChar char="•"/>
            </a:pPr>
            <a:r>
              <a:rPr lang="en-US" b="0" i="0" dirty="0">
                <a:solidFill>
                  <a:srgbClr val="E6E6E6"/>
                </a:solidFill>
                <a:effectLst/>
                <a:latin typeface="Segoe UI" panose="020B0502040204020203" pitchFamily="34" charset="0"/>
              </a:rPr>
              <a:t>Intermediate results are not indexed (unless explicitly saved to disk and then indexed) and often are not suitably sorted for the next operation in the query plan.</a:t>
            </a:r>
          </a:p>
          <a:p>
            <a:pPr algn="l">
              <a:buFont typeface="Arial" panose="020B0604020202020204" pitchFamily="34" charset="0"/>
              <a:buChar char="•"/>
            </a:pPr>
            <a:r>
              <a:rPr lang="en-US" b="0" i="0" dirty="0">
                <a:solidFill>
                  <a:srgbClr val="E6E6E6"/>
                </a:solidFill>
                <a:effectLst/>
                <a:latin typeface="Segoe UI" panose="020B0502040204020203" pitchFamily="34" charset="0"/>
              </a:rPr>
              <a:t>Query optimizers estimate only intermediate result sizes. Because estimates can be very inaccurate for complex queries, algorithms to process intermediate results not only must be efficient, but also must degrade gracefully if an intermediate result turns out to be much larger than anticipated.</a:t>
            </a:r>
          </a:p>
          <a:p>
            <a:pPr algn="l"/>
            <a:r>
              <a:rPr lang="en-US" b="0" i="0" dirty="0">
                <a:solidFill>
                  <a:srgbClr val="E6E6E6"/>
                </a:solidFill>
                <a:effectLst/>
                <a:latin typeface="Segoe UI" panose="020B0502040204020203" pitchFamily="34" charset="0"/>
              </a:rPr>
              <a:t>The hash join allows reductions in the use of denormalization. Denormalization is typically used to achieve better performance by reducing join operations, in spite of the dangers of redundancy, such as inconsistent updates. Hash joins reduce the need to </a:t>
            </a:r>
            <a:r>
              <a:rPr lang="en-US" b="0" i="0" dirty="0" err="1">
                <a:solidFill>
                  <a:srgbClr val="E6E6E6"/>
                </a:solidFill>
                <a:effectLst/>
                <a:latin typeface="Segoe UI" panose="020B0502040204020203" pitchFamily="34" charset="0"/>
              </a:rPr>
              <a:t>denormalize</a:t>
            </a:r>
            <a:r>
              <a:rPr lang="en-US" b="0" i="0" dirty="0">
                <a:solidFill>
                  <a:srgbClr val="E6E6E6"/>
                </a:solidFill>
                <a:effectLst/>
                <a:latin typeface="Segoe UI" panose="020B0502040204020203" pitchFamily="34" charset="0"/>
              </a:rPr>
              <a:t>. Hash joins allow vertical partitioning (representing groups of columns from a single table in separate files or indexes) to become a viable option for physical database design.</a:t>
            </a:r>
          </a:p>
          <a:p>
            <a:pPr algn="l"/>
            <a:r>
              <a:rPr lang="en-US" b="0" i="0" dirty="0">
                <a:solidFill>
                  <a:srgbClr val="E6E6E6"/>
                </a:solidFill>
                <a:effectLst/>
                <a:latin typeface="Segoe UI" panose="020B0502040204020203" pitchFamily="34" charset="0"/>
              </a:rPr>
              <a:t>The hash join has two inputs: the </a:t>
            </a:r>
            <a:r>
              <a:rPr lang="en-US" b="1" i="0" dirty="0">
                <a:solidFill>
                  <a:srgbClr val="E6E6E6"/>
                </a:solidFill>
                <a:effectLst/>
                <a:latin typeface="Segoe UI" panose="020B0502040204020203" pitchFamily="34" charset="0"/>
              </a:rPr>
              <a:t>build</a:t>
            </a:r>
            <a:r>
              <a:rPr lang="en-US" b="0" i="0" dirty="0">
                <a:solidFill>
                  <a:srgbClr val="E6E6E6"/>
                </a:solidFill>
                <a:effectLst/>
                <a:latin typeface="Segoe UI" panose="020B0502040204020203" pitchFamily="34" charset="0"/>
              </a:rPr>
              <a:t> input and </a:t>
            </a:r>
            <a:r>
              <a:rPr lang="en-US" b="1" i="0" dirty="0">
                <a:solidFill>
                  <a:srgbClr val="E6E6E6"/>
                </a:solidFill>
                <a:effectLst/>
                <a:latin typeface="Segoe UI" panose="020B0502040204020203" pitchFamily="34" charset="0"/>
              </a:rPr>
              <a:t>probe</a:t>
            </a:r>
            <a:r>
              <a:rPr lang="en-US" b="0" i="0" dirty="0">
                <a:solidFill>
                  <a:srgbClr val="E6E6E6"/>
                </a:solidFill>
                <a:effectLst/>
                <a:latin typeface="Segoe UI" panose="020B0502040204020203" pitchFamily="34" charset="0"/>
              </a:rPr>
              <a:t> input. The query optimizer assigns these roles so that the smaller of the two inputs is the build input.</a:t>
            </a:r>
          </a:p>
          <a:p>
            <a:pPr algn="l"/>
            <a:r>
              <a:rPr lang="en-US" b="0" i="0" dirty="0">
                <a:solidFill>
                  <a:srgbClr val="E6E6E6"/>
                </a:solidFill>
                <a:effectLst/>
                <a:latin typeface="Segoe UI" panose="020B0502040204020203" pitchFamily="34" charset="0"/>
              </a:rPr>
              <a:t>Hash joins are used for many types of set-matching operations: inner join; left, right, and full outer join; left and right semi-join; intersection; union; and difference. Moreover, a variant of the hash join can do duplicate removal and grouping, such as SUM(salary) GROUP BY department. These modifications use only one input for both the build and probe roles.</a:t>
            </a:r>
          </a:p>
          <a:p>
            <a:pPr algn="l"/>
            <a:endParaRPr lang="en-US" b="0" i="0" dirty="0">
              <a:solidFill>
                <a:srgbClr val="E6E6E6"/>
              </a:solidFill>
              <a:effectLst/>
              <a:latin typeface="Segoe UI" panose="020B0502040204020203" pitchFamily="34" charset="0"/>
            </a:endParaRPr>
          </a:p>
          <a:p>
            <a:pPr algn="l"/>
            <a:r>
              <a:rPr lang="en-US" b="1" i="0" dirty="0">
                <a:solidFill>
                  <a:srgbClr val="E6E6E6"/>
                </a:solidFill>
                <a:effectLst/>
                <a:latin typeface="Segoe UI" panose="020B0502040204020203" pitchFamily="34" charset="0"/>
              </a:rPr>
              <a:t>Nested Loops Joins</a:t>
            </a:r>
          </a:p>
          <a:p>
            <a:pPr algn="l"/>
            <a:r>
              <a:rPr lang="en-US" b="0" i="0" dirty="0">
                <a:solidFill>
                  <a:srgbClr val="E6E6E6"/>
                </a:solidFill>
                <a:effectLst/>
                <a:latin typeface="Segoe UI" panose="020B0502040204020203" pitchFamily="34" charset="0"/>
              </a:rPr>
              <a:t>If one join input is small (fewer than 10 rows) and the other join input is fairly large and indexed on its join columns, an index nested loops join is the fastest join operation because they require the least I/O and the fewest comparisons.</a:t>
            </a:r>
          </a:p>
          <a:p>
            <a:pPr algn="l"/>
            <a:r>
              <a:rPr lang="en-US" b="0" i="0" dirty="0">
                <a:solidFill>
                  <a:srgbClr val="E6E6E6"/>
                </a:solidFill>
                <a:effectLst/>
                <a:latin typeface="Segoe UI" panose="020B0502040204020203" pitchFamily="34" charset="0"/>
              </a:rPr>
              <a:t>The nested loops join, also called </a:t>
            </a:r>
            <a:r>
              <a:rPr lang="en-US" b="0" i="1" dirty="0">
                <a:solidFill>
                  <a:srgbClr val="E6E6E6"/>
                </a:solidFill>
                <a:effectLst/>
                <a:latin typeface="Segoe UI" panose="020B0502040204020203" pitchFamily="34" charset="0"/>
              </a:rPr>
              <a:t>nested iteration</a:t>
            </a:r>
            <a:r>
              <a:rPr lang="en-US" b="0" i="0" dirty="0">
                <a:solidFill>
                  <a:srgbClr val="E6E6E6"/>
                </a:solidFill>
                <a:effectLst/>
                <a:latin typeface="Segoe UI" panose="020B0502040204020203" pitchFamily="34" charset="0"/>
              </a:rPr>
              <a:t>, uses one join input as the outer input table (shown as the top input in the graphical execution plan) and one as the inner (bottom) input table. The outer loop consumes the outer input table row by row. The inner loop, executed for each outer row, searches for matching rows in the inner input table.</a:t>
            </a:r>
          </a:p>
          <a:p>
            <a:pPr algn="l"/>
            <a:r>
              <a:rPr lang="en-US" b="0" i="0" dirty="0">
                <a:solidFill>
                  <a:srgbClr val="E6E6E6"/>
                </a:solidFill>
                <a:effectLst/>
                <a:latin typeface="Segoe UI" panose="020B0502040204020203" pitchFamily="34" charset="0"/>
              </a:rPr>
              <a:t>In the simplest case, the search scans an entire table or index; this is called a </a:t>
            </a:r>
            <a:r>
              <a:rPr lang="en-US" b="0" i="1" dirty="0">
                <a:solidFill>
                  <a:srgbClr val="E6E6E6"/>
                </a:solidFill>
                <a:effectLst/>
                <a:latin typeface="Segoe UI" panose="020B0502040204020203" pitchFamily="34" charset="0"/>
              </a:rPr>
              <a:t>naive nested loops join</a:t>
            </a:r>
            <a:r>
              <a:rPr lang="en-US" b="0" i="0" dirty="0">
                <a:solidFill>
                  <a:srgbClr val="E6E6E6"/>
                </a:solidFill>
                <a:effectLst/>
                <a:latin typeface="Segoe UI" panose="020B0502040204020203" pitchFamily="34" charset="0"/>
              </a:rPr>
              <a:t>. If the search exploits an index, it is called an </a:t>
            </a:r>
            <a:r>
              <a:rPr lang="en-US" b="0" i="1" dirty="0">
                <a:solidFill>
                  <a:srgbClr val="E6E6E6"/>
                </a:solidFill>
                <a:effectLst/>
                <a:latin typeface="Segoe UI" panose="020B0502040204020203" pitchFamily="34" charset="0"/>
              </a:rPr>
              <a:t>index nested loops join</a:t>
            </a:r>
            <a:r>
              <a:rPr lang="en-US" b="0" i="0" dirty="0">
                <a:solidFill>
                  <a:srgbClr val="E6E6E6"/>
                </a:solidFill>
                <a:effectLst/>
                <a:latin typeface="Segoe UI" panose="020B0502040204020203" pitchFamily="34" charset="0"/>
              </a:rPr>
              <a:t>. If the index is built as part of the query plan (and destroyed upon completion of the query), it is called a </a:t>
            </a:r>
            <a:r>
              <a:rPr lang="en-US" b="0" i="1" dirty="0">
                <a:solidFill>
                  <a:srgbClr val="E6E6E6"/>
                </a:solidFill>
                <a:effectLst/>
                <a:latin typeface="Segoe UI" panose="020B0502040204020203" pitchFamily="34" charset="0"/>
              </a:rPr>
              <a:t>temporary index nested loops join</a:t>
            </a:r>
            <a:r>
              <a:rPr lang="en-US" b="0" i="0" dirty="0">
                <a:solidFill>
                  <a:srgbClr val="E6E6E6"/>
                </a:solidFill>
                <a:effectLst/>
                <a:latin typeface="Segoe UI" panose="020B0502040204020203" pitchFamily="34" charset="0"/>
              </a:rPr>
              <a:t>. All these variants are considered by the Query Optimizer.</a:t>
            </a:r>
          </a:p>
          <a:p>
            <a:pPr algn="l"/>
            <a:r>
              <a:rPr lang="en-US" b="0" i="0" dirty="0">
                <a:solidFill>
                  <a:srgbClr val="E6E6E6"/>
                </a:solidFill>
                <a:effectLst/>
                <a:latin typeface="Segoe UI" panose="020B0502040204020203" pitchFamily="34" charset="0"/>
              </a:rPr>
              <a:t>A nested loops join is particularly effective if the outer input is small and the inner input is </a:t>
            </a:r>
            <a:r>
              <a:rPr lang="en-US" b="0" i="0" dirty="0" err="1">
                <a:solidFill>
                  <a:srgbClr val="E6E6E6"/>
                </a:solidFill>
                <a:effectLst/>
                <a:latin typeface="Segoe UI" panose="020B0502040204020203" pitchFamily="34" charset="0"/>
              </a:rPr>
              <a:t>preindexed</a:t>
            </a:r>
            <a:r>
              <a:rPr lang="en-US" b="0" i="0" dirty="0">
                <a:solidFill>
                  <a:srgbClr val="E6E6E6"/>
                </a:solidFill>
                <a:effectLst/>
                <a:latin typeface="Segoe UI" panose="020B0502040204020203" pitchFamily="34" charset="0"/>
              </a:rPr>
              <a:t> and large. In many small transactions, such as those affecting only a small set of rows, index nested loops joins are superior to both merge joins and hash joins. In large queries, however, nested loops joins are often not the optimal choice.</a:t>
            </a:r>
          </a:p>
          <a:p>
            <a:pPr algn="l"/>
            <a:r>
              <a:rPr lang="en-US" b="0" i="0" dirty="0">
                <a:solidFill>
                  <a:srgbClr val="E6E6E6"/>
                </a:solidFill>
                <a:effectLst/>
                <a:latin typeface="Segoe UI" panose="020B0502040204020203" pitchFamily="34" charset="0"/>
              </a:rPr>
              <a:t>When the OPTIMIZED attribute of a Nested Loops join operator is set to </a:t>
            </a:r>
            <a:r>
              <a:rPr lang="en-US" b="1" i="0" dirty="0">
                <a:solidFill>
                  <a:srgbClr val="E6E6E6"/>
                </a:solidFill>
                <a:effectLst/>
                <a:latin typeface="Segoe UI" panose="020B0502040204020203" pitchFamily="34" charset="0"/>
              </a:rPr>
              <a:t>True</a:t>
            </a:r>
            <a:r>
              <a:rPr lang="en-US" b="0" i="0" dirty="0">
                <a:solidFill>
                  <a:srgbClr val="E6E6E6"/>
                </a:solidFill>
                <a:effectLst/>
                <a:latin typeface="Segoe UI" panose="020B0502040204020203" pitchFamily="34" charset="0"/>
              </a:rPr>
              <a:t>, it means that an Optimized Nested Loops (or Batch Sort) is used to minimize I/O when the inner side table is large, regardless of it being parallelized or not. The presence of this optimization in a given plan may not be very obvious when analyzing an execution plan, given the sort itself is a hidden operation. But by looking in the plan XML for the attribute OPTIMIZED, this indicates the Nested Loops join may try to reorder the input rows to improve I/O performance.</a:t>
            </a:r>
          </a:p>
          <a:p>
            <a:pPr algn="l"/>
            <a:endParaRPr lang="en-US" dirty="0"/>
          </a:p>
        </p:txBody>
      </p:sp>
      <p:sp>
        <p:nvSpPr>
          <p:cNvPr id="4" name="Footer Placeholder 3">
            <a:extLst>
              <a:ext uri="{FF2B5EF4-FFF2-40B4-BE49-F238E27FC236}">
                <a16:creationId xmlns:a16="http://schemas.microsoft.com/office/drawing/2014/main" id="{35756915-5EFA-88C2-F4A4-2FDFA90B5BCB}"/>
              </a:ext>
            </a:extLst>
          </p:cNvPr>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a:extLst>
              <a:ext uri="{FF2B5EF4-FFF2-40B4-BE49-F238E27FC236}">
                <a16:creationId xmlns:a16="http://schemas.microsoft.com/office/drawing/2014/main" id="{210E5E77-67B9-07EB-F7DA-DDA933CA6D49}"/>
              </a:ext>
            </a:extLst>
          </p:cNvPr>
          <p:cNvSpPr>
            <a:spLocks noGrp="1"/>
          </p:cNvSpPr>
          <p:nvPr>
            <p:ph type="sldNum" sz="quarter" idx="5"/>
          </p:nvPr>
        </p:nvSpPr>
        <p:spPr/>
        <p:txBody>
          <a:bodyPr/>
          <a:lstStyle/>
          <a:p>
            <a:fld id="{2910A2D9-F064-48EF-99CB-A51108C1AB40}" type="slidenum">
              <a:rPr lang="en-US" noProof="0" smtClean="0"/>
              <a:t>34</a:t>
            </a:fld>
            <a:endParaRPr lang="en-US" noProof="0" dirty="0"/>
          </a:p>
        </p:txBody>
      </p:sp>
    </p:spTree>
    <p:extLst>
      <p:ext uri="{BB962C8B-B14F-4D97-AF65-F5344CB8AC3E}">
        <p14:creationId xmlns:p14="http://schemas.microsoft.com/office/powerpoint/2010/main" val="13280366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2A3A12-815E-FBD4-62ED-BF72A31457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238136-6444-9553-804A-8B04843A77C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C9C1438-83AA-94C7-8513-61A2CBAD0554}"/>
              </a:ext>
            </a:extLst>
          </p:cNvPr>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b="1" noProof="0" dirty="0"/>
              <a:t>Further Reading: </a:t>
            </a:r>
            <a:r>
              <a:rPr lang="en-US" dirty="0">
                <a:hlinkClick r:id="rId3"/>
              </a:rPr>
              <a:t>Joins (SQL Server) - SQL Server | Microsoft Learn</a:t>
            </a:r>
            <a:endParaRPr lang="en-US" dirty="0"/>
          </a:p>
          <a:p>
            <a:endParaRPr lang="en-US" dirty="0"/>
          </a:p>
          <a:p>
            <a:pPr algn="l"/>
            <a:r>
              <a:rPr lang="en-US" b="1" i="0" dirty="0">
                <a:solidFill>
                  <a:srgbClr val="E6E6E6"/>
                </a:solidFill>
                <a:effectLst/>
                <a:latin typeface="Segoe UI" panose="020B0502040204020203" pitchFamily="34" charset="0"/>
              </a:rPr>
              <a:t>Merge Joins</a:t>
            </a:r>
          </a:p>
          <a:p>
            <a:pPr algn="l"/>
            <a:r>
              <a:rPr lang="en-US" b="0" i="0" dirty="0">
                <a:solidFill>
                  <a:srgbClr val="E6E6E6"/>
                </a:solidFill>
                <a:effectLst/>
                <a:latin typeface="Segoe UI" panose="020B0502040204020203" pitchFamily="34" charset="0"/>
              </a:rPr>
              <a:t>If the two join inputs are not small but are sorted on their join column (for example, if they were obtained by scanning sorted indexes), a merge join is the fastest join operation. If both join inputs are large and the two inputs are of similar sizes, a merge join with prior sorting and a hash join offer similar performance. However, hash join operations are often much faster if the two input sizes differ significantly from each other.</a:t>
            </a:r>
          </a:p>
          <a:p>
            <a:pPr algn="l"/>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The merge join requires both inputs to be sorted on the merge columns, which are defined by the equality (ON) clauses of the join predicate. The query optimizer typically scans an index, if one exists on the proper set of columns, or it places a sort operator below the merge join. In rare cases, there may be multiple equality clauses, but the merge columns are taken from only some of the available equality clauses.</a:t>
            </a:r>
          </a:p>
          <a:p>
            <a:pPr algn="l"/>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Because each input is sorted, the </a:t>
            </a:r>
            <a:r>
              <a:rPr lang="en-US" b="1" i="0" dirty="0">
                <a:solidFill>
                  <a:srgbClr val="E6E6E6"/>
                </a:solidFill>
                <a:effectLst/>
                <a:latin typeface="Segoe UI" panose="020B0502040204020203" pitchFamily="34" charset="0"/>
              </a:rPr>
              <a:t>Merge Join</a:t>
            </a:r>
            <a:r>
              <a:rPr lang="en-US" b="0" i="0" dirty="0">
                <a:solidFill>
                  <a:srgbClr val="E6E6E6"/>
                </a:solidFill>
                <a:effectLst/>
                <a:latin typeface="Segoe UI" panose="020B0502040204020203" pitchFamily="34" charset="0"/>
              </a:rPr>
              <a:t> operator gets a row from each input and compares them. For example, for inner join operations, the rows are returned if they are equal. If they are not equal, the lower-value row is discarded and another row is obtained from that input. This process repeats until all rows have been processed.</a:t>
            </a:r>
          </a:p>
          <a:p>
            <a:pPr algn="l"/>
            <a:r>
              <a:rPr lang="en-US" b="0" i="0" dirty="0">
                <a:solidFill>
                  <a:srgbClr val="E6E6E6"/>
                </a:solidFill>
                <a:effectLst/>
                <a:latin typeface="Segoe UI" panose="020B0502040204020203" pitchFamily="34" charset="0"/>
              </a:rPr>
              <a:t>The merge join operation may be either a regular or a many-to-many operation. A many-to-many merge join uses a temporary table to store rows. If there are duplicate values from each input, one of the inputs has to rewind to the start of the duplicates as each duplicate from the other input is processed.</a:t>
            </a:r>
          </a:p>
          <a:p>
            <a:pPr algn="l"/>
            <a:r>
              <a:rPr lang="en-US" b="0" i="0" dirty="0">
                <a:solidFill>
                  <a:srgbClr val="E6E6E6"/>
                </a:solidFill>
                <a:effectLst/>
                <a:latin typeface="Segoe UI" panose="020B0502040204020203" pitchFamily="34" charset="0"/>
              </a:rPr>
              <a:t>If a residual predicate is present, all rows that satisfy the merge predicate evaluate the residual predicate, and only those rows that satisfy it are returned.</a:t>
            </a:r>
          </a:p>
          <a:p>
            <a:pPr algn="l"/>
            <a:r>
              <a:rPr lang="en-US" b="0" i="0" dirty="0">
                <a:solidFill>
                  <a:srgbClr val="E6E6E6"/>
                </a:solidFill>
                <a:effectLst/>
                <a:latin typeface="Segoe UI" panose="020B0502040204020203" pitchFamily="34" charset="0"/>
              </a:rPr>
              <a:t>Merge join itself is very fast, but it can be an expensive choice if sort operations are required. However, if the data volume is large and the desired data can be obtained presorted from existing B-tree indexes, merge join is often the fastest available join algorithm.</a:t>
            </a:r>
          </a:p>
          <a:p>
            <a:pPr algn="l"/>
            <a:br>
              <a:rPr lang="en-US" b="1" i="0" dirty="0">
                <a:solidFill>
                  <a:srgbClr val="E6E6E6"/>
                </a:solidFill>
                <a:effectLst/>
                <a:latin typeface="Segoe UI" panose="020B0502040204020203" pitchFamily="34" charset="0"/>
              </a:rPr>
            </a:br>
            <a:r>
              <a:rPr lang="en-US" b="1" i="0" dirty="0">
                <a:solidFill>
                  <a:srgbClr val="E6E6E6"/>
                </a:solidFill>
                <a:effectLst/>
                <a:latin typeface="Segoe UI" panose="020B0502040204020203" pitchFamily="34" charset="0"/>
              </a:rPr>
              <a:t>Hash Match Joins</a:t>
            </a:r>
          </a:p>
          <a:p>
            <a:pPr algn="l"/>
            <a:r>
              <a:rPr lang="en-US" b="0" i="0" dirty="0">
                <a:solidFill>
                  <a:srgbClr val="E6E6E6"/>
                </a:solidFill>
                <a:effectLst/>
                <a:latin typeface="Segoe UI" panose="020B0502040204020203" pitchFamily="34" charset="0"/>
              </a:rPr>
              <a:t>Hash joins can efficiently process large, unsorted, nonindexed inputs. They are useful for intermediate results in complex queries because:</a:t>
            </a:r>
          </a:p>
          <a:p>
            <a:pPr algn="l">
              <a:buFont typeface="Arial" panose="020B0604020202020204" pitchFamily="34" charset="0"/>
              <a:buChar char="•"/>
            </a:pPr>
            <a:r>
              <a:rPr lang="en-US" b="0" i="0" dirty="0">
                <a:solidFill>
                  <a:srgbClr val="E6E6E6"/>
                </a:solidFill>
                <a:effectLst/>
                <a:latin typeface="Segoe UI" panose="020B0502040204020203" pitchFamily="34" charset="0"/>
              </a:rPr>
              <a:t>Intermediate results are not indexed (unless explicitly saved to disk and then indexed) and often are not suitably sorted for the next operation in the query plan.</a:t>
            </a:r>
          </a:p>
          <a:p>
            <a:pPr algn="l">
              <a:buFont typeface="Arial" panose="020B0604020202020204" pitchFamily="34" charset="0"/>
              <a:buChar char="•"/>
            </a:pPr>
            <a:r>
              <a:rPr lang="en-US" b="0" i="0" dirty="0">
                <a:solidFill>
                  <a:srgbClr val="E6E6E6"/>
                </a:solidFill>
                <a:effectLst/>
                <a:latin typeface="Segoe UI" panose="020B0502040204020203" pitchFamily="34" charset="0"/>
              </a:rPr>
              <a:t>Query optimizers estimate only intermediate result sizes. Because estimates can be very inaccurate for complex queries, algorithms to process intermediate results not only must be efficient, but also must degrade gracefully if an intermediate result turns out to be much larger than anticipated.</a:t>
            </a:r>
          </a:p>
          <a:p>
            <a:pPr algn="l"/>
            <a:r>
              <a:rPr lang="en-US" b="0" i="0" dirty="0">
                <a:solidFill>
                  <a:srgbClr val="E6E6E6"/>
                </a:solidFill>
                <a:effectLst/>
                <a:latin typeface="Segoe UI" panose="020B0502040204020203" pitchFamily="34" charset="0"/>
              </a:rPr>
              <a:t>The hash join allows reductions in the use of denormalization. Denormalization is typically used to achieve better performance by reducing join operations, in spite of the dangers of redundancy, such as inconsistent updates. Hash joins reduce the need to </a:t>
            </a:r>
            <a:r>
              <a:rPr lang="en-US" b="0" i="0" dirty="0" err="1">
                <a:solidFill>
                  <a:srgbClr val="E6E6E6"/>
                </a:solidFill>
                <a:effectLst/>
                <a:latin typeface="Segoe UI" panose="020B0502040204020203" pitchFamily="34" charset="0"/>
              </a:rPr>
              <a:t>denormalize</a:t>
            </a:r>
            <a:r>
              <a:rPr lang="en-US" b="0" i="0" dirty="0">
                <a:solidFill>
                  <a:srgbClr val="E6E6E6"/>
                </a:solidFill>
                <a:effectLst/>
                <a:latin typeface="Segoe UI" panose="020B0502040204020203" pitchFamily="34" charset="0"/>
              </a:rPr>
              <a:t>. Hash joins allow vertical partitioning (representing groups of columns from a single table in separate files or indexes) to become a viable option for physical database design.</a:t>
            </a:r>
          </a:p>
          <a:p>
            <a:pPr algn="l"/>
            <a:r>
              <a:rPr lang="en-US" b="0" i="0" dirty="0">
                <a:solidFill>
                  <a:srgbClr val="E6E6E6"/>
                </a:solidFill>
                <a:effectLst/>
                <a:latin typeface="Segoe UI" panose="020B0502040204020203" pitchFamily="34" charset="0"/>
              </a:rPr>
              <a:t>The hash join has two inputs: the </a:t>
            </a:r>
            <a:r>
              <a:rPr lang="en-US" b="1" i="0" dirty="0">
                <a:solidFill>
                  <a:srgbClr val="E6E6E6"/>
                </a:solidFill>
                <a:effectLst/>
                <a:latin typeface="Segoe UI" panose="020B0502040204020203" pitchFamily="34" charset="0"/>
              </a:rPr>
              <a:t>build</a:t>
            </a:r>
            <a:r>
              <a:rPr lang="en-US" b="0" i="0" dirty="0">
                <a:solidFill>
                  <a:srgbClr val="E6E6E6"/>
                </a:solidFill>
                <a:effectLst/>
                <a:latin typeface="Segoe UI" panose="020B0502040204020203" pitchFamily="34" charset="0"/>
              </a:rPr>
              <a:t> input and </a:t>
            </a:r>
            <a:r>
              <a:rPr lang="en-US" b="1" i="0" dirty="0">
                <a:solidFill>
                  <a:srgbClr val="E6E6E6"/>
                </a:solidFill>
                <a:effectLst/>
                <a:latin typeface="Segoe UI" panose="020B0502040204020203" pitchFamily="34" charset="0"/>
              </a:rPr>
              <a:t>probe</a:t>
            </a:r>
            <a:r>
              <a:rPr lang="en-US" b="0" i="0" dirty="0">
                <a:solidFill>
                  <a:srgbClr val="E6E6E6"/>
                </a:solidFill>
                <a:effectLst/>
                <a:latin typeface="Segoe UI" panose="020B0502040204020203" pitchFamily="34" charset="0"/>
              </a:rPr>
              <a:t> input. The query optimizer assigns these roles so that the smaller of the two inputs is the build input.</a:t>
            </a:r>
          </a:p>
          <a:p>
            <a:pPr algn="l"/>
            <a:r>
              <a:rPr lang="en-US" b="0" i="0" dirty="0">
                <a:solidFill>
                  <a:srgbClr val="E6E6E6"/>
                </a:solidFill>
                <a:effectLst/>
                <a:latin typeface="Segoe UI" panose="020B0502040204020203" pitchFamily="34" charset="0"/>
              </a:rPr>
              <a:t>Hash joins are used for many types of set-matching operations: inner join; left, right, and full outer join; left and right semi-join; intersection; union; and difference. Moreover, a variant of the hash join can do duplicate removal and grouping, such as SUM(salary) GROUP BY department. These modifications use only one input for both the build and probe roles.</a:t>
            </a:r>
          </a:p>
          <a:p>
            <a:pPr algn="l"/>
            <a:endParaRPr lang="en-US" b="0" i="0" dirty="0">
              <a:solidFill>
                <a:srgbClr val="E6E6E6"/>
              </a:solidFill>
              <a:effectLst/>
              <a:latin typeface="Segoe UI" panose="020B0502040204020203" pitchFamily="34" charset="0"/>
            </a:endParaRPr>
          </a:p>
          <a:p>
            <a:pPr algn="l"/>
            <a:r>
              <a:rPr lang="en-US" b="1" i="0" dirty="0">
                <a:solidFill>
                  <a:srgbClr val="E6E6E6"/>
                </a:solidFill>
                <a:effectLst/>
                <a:latin typeface="Segoe UI" panose="020B0502040204020203" pitchFamily="34" charset="0"/>
              </a:rPr>
              <a:t>Nested Loops Joins</a:t>
            </a:r>
          </a:p>
          <a:p>
            <a:pPr algn="l"/>
            <a:r>
              <a:rPr lang="en-US" b="0" i="0" dirty="0">
                <a:solidFill>
                  <a:srgbClr val="E6E6E6"/>
                </a:solidFill>
                <a:effectLst/>
                <a:latin typeface="Segoe UI" panose="020B0502040204020203" pitchFamily="34" charset="0"/>
              </a:rPr>
              <a:t>If one join input is small (fewer than 10 rows) and the other join input is fairly large and indexed on its join columns, an index nested loops join is the fastest join operation because they require the least I/O and the fewest comparisons.</a:t>
            </a:r>
          </a:p>
          <a:p>
            <a:pPr algn="l"/>
            <a:r>
              <a:rPr lang="en-US" b="0" i="0" dirty="0">
                <a:solidFill>
                  <a:srgbClr val="E6E6E6"/>
                </a:solidFill>
                <a:effectLst/>
                <a:latin typeface="Segoe UI" panose="020B0502040204020203" pitchFamily="34" charset="0"/>
              </a:rPr>
              <a:t>The nested loops join, also called </a:t>
            </a:r>
            <a:r>
              <a:rPr lang="en-US" b="0" i="1" dirty="0">
                <a:solidFill>
                  <a:srgbClr val="E6E6E6"/>
                </a:solidFill>
                <a:effectLst/>
                <a:latin typeface="Segoe UI" panose="020B0502040204020203" pitchFamily="34" charset="0"/>
              </a:rPr>
              <a:t>nested iteration</a:t>
            </a:r>
            <a:r>
              <a:rPr lang="en-US" b="0" i="0" dirty="0">
                <a:solidFill>
                  <a:srgbClr val="E6E6E6"/>
                </a:solidFill>
                <a:effectLst/>
                <a:latin typeface="Segoe UI" panose="020B0502040204020203" pitchFamily="34" charset="0"/>
              </a:rPr>
              <a:t>, uses one join input as the outer input table (shown as the top input in the graphical execution plan) and one as the inner (bottom) input table. The outer loop consumes the outer input table row by row. The inner loop, executed for each outer row, searches for matching rows in the inner input table.</a:t>
            </a:r>
          </a:p>
          <a:p>
            <a:pPr algn="l"/>
            <a:r>
              <a:rPr lang="en-US" b="0" i="0" dirty="0">
                <a:solidFill>
                  <a:srgbClr val="E6E6E6"/>
                </a:solidFill>
                <a:effectLst/>
                <a:latin typeface="Segoe UI" panose="020B0502040204020203" pitchFamily="34" charset="0"/>
              </a:rPr>
              <a:t>In the simplest case, the search scans an entire table or index; this is called a </a:t>
            </a:r>
            <a:r>
              <a:rPr lang="en-US" b="0" i="1" dirty="0">
                <a:solidFill>
                  <a:srgbClr val="E6E6E6"/>
                </a:solidFill>
                <a:effectLst/>
                <a:latin typeface="Segoe UI" panose="020B0502040204020203" pitchFamily="34" charset="0"/>
              </a:rPr>
              <a:t>naive nested loops join</a:t>
            </a:r>
            <a:r>
              <a:rPr lang="en-US" b="0" i="0" dirty="0">
                <a:solidFill>
                  <a:srgbClr val="E6E6E6"/>
                </a:solidFill>
                <a:effectLst/>
                <a:latin typeface="Segoe UI" panose="020B0502040204020203" pitchFamily="34" charset="0"/>
              </a:rPr>
              <a:t>. If the search exploits an index, it is called an </a:t>
            </a:r>
            <a:r>
              <a:rPr lang="en-US" b="0" i="1" dirty="0">
                <a:solidFill>
                  <a:srgbClr val="E6E6E6"/>
                </a:solidFill>
                <a:effectLst/>
                <a:latin typeface="Segoe UI" panose="020B0502040204020203" pitchFamily="34" charset="0"/>
              </a:rPr>
              <a:t>index nested loops join</a:t>
            </a:r>
            <a:r>
              <a:rPr lang="en-US" b="0" i="0" dirty="0">
                <a:solidFill>
                  <a:srgbClr val="E6E6E6"/>
                </a:solidFill>
                <a:effectLst/>
                <a:latin typeface="Segoe UI" panose="020B0502040204020203" pitchFamily="34" charset="0"/>
              </a:rPr>
              <a:t>. If the index is built as part of the query plan (and destroyed upon completion of the query), it is called a </a:t>
            </a:r>
            <a:r>
              <a:rPr lang="en-US" b="0" i="1" dirty="0">
                <a:solidFill>
                  <a:srgbClr val="E6E6E6"/>
                </a:solidFill>
                <a:effectLst/>
                <a:latin typeface="Segoe UI" panose="020B0502040204020203" pitchFamily="34" charset="0"/>
              </a:rPr>
              <a:t>temporary index nested loops join</a:t>
            </a:r>
            <a:r>
              <a:rPr lang="en-US" b="0" i="0" dirty="0">
                <a:solidFill>
                  <a:srgbClr val="E6E6E6"/>
                </a:solidFill>
                <a:effectLst/>
                <a:latin typeface="Segoe UI" panose="020B0502040204020203" pitchFamily="34" charset="0"/>
              </a:rPr>
              <a:t>. All these variants are considered by the Query Optimizer.</a:t>
            </a:r>
          </a:p>
          <a:p>
            <a:pPr algn="l"/>
            <a:r>
              <a:rPr lang="en-US" b="0" i="0" dirty="0">
                <a:solidFill>
                  <a:srgbClr val="E6E6E6"/>
                </a:solidFill>
                <a:effectLst/>
                <a:latin typeface="Segoe UI" panose="020B0502040204020203" pitchFamily="34" charset="0"/>
              </a:rPr>
              <a:t>A nested loops join is particularly effective if the outer input is small and the inner input is </a:t>
            </a:r>
            <a:r>
              <a:rPr lang="en-US" b="0" i="0" dirty="0" err="1">
                <a:solidFill>
                  <a:srgbClr val="E6E6E6"/>
                </a:solidFill>
                <a:effectLst/>
                <a:latin typeface="Segoe UI" panose="020B0502040204020203" pitchFamily="34" charset="0"/>
              </a:rPr>
              <a:t>preindexed</a:t>
            </a:r>
            <a:r>
              <a:rPr lang="en-US" b="0" i="0" dirty="0">
                <a:solidFill>
                  <a:srgbClr val="E6E6E6"/>
                </a:solidFill>
                <a:effectLst/>
                <a:latin typeface="Segoe UI" panose="020B0502040204020203" pitchFamily="34" charset="0"/>
              </a:rPr>
              <a:t> and large. In many small transactions, such as those affecting only a small set of rows, index nested loops joins are superior to both merge joins and hash joins. In large queries, however, nested loops joins are often not the optimal choice.</a:t>
            </a:r>
          </a:p>
          <a:p>
            <a:pPr algn="l"/>
            <a:r>
              <a:rPr lang="en-US" b="0" i="0" dirty="0">
                <a:solidFill>
                  <a:srgbClr val="E6E6E6"/>
                </a:solidFill>
                <a:effectLst/>
                <a:latin typeface="Segoe UI" panose="020B0502040204020203" pitchFamily="34" charset="0"/>
              </a:rPr>
              <a:t>When the OPTIMIZED attribute of a Nested Loops join operator is set to </a:t>
            </a:r>
            <a:r>
              <a:rPr lang="en-US" b="1" i="0" dirty="0">
                <a:solidFill>
                  <a:srgbClr val="E6E6E6"/>
                </a:solidFill>
                <a:effectLst/>
                <a:latin typeface="Segoe UI" panose="020B0502040204020203" pitchFamily="34" charset="0"/>
              </a:rPr>
              <a:t>True</a:t>
            </a:r>
            <a:r>
              <a:rPr lang="en-US" b="0" i="0" dirty="0">
                <a:solidFill>
                  <a:srgbClr val="E6E6E6"/>
                </a:solidFill>
                <a:effectLst/>
                <a:latin typeface="Segoe UI" panose="020B0502040204020203" pitchFamily="34" charset="0"/>
              </a:rPr>
              <a:t>, it means that an Optimized Nested Loops (or Batch Sort) is used to minimize I/O when the inner side table is large, regardless of it being parallelized or not. The presence of this optimization in a given plan may not be very obvious when analyzing an execution plan, given the sort itself is a hidden operation. But by looking in the plan XML for the attribute OPTIMIZED, this indicates the Nested Loops join may try to reorder the input rows to improve I/O performance.</a:t>
            </a:r>
          </a:p>
          <a:p>
            <a:pPr algn="l"/>
            <a:endParaRPr lang="en-US" dirty="0"/>
          </a:p>
        </p:txBody>
      </p:sp>
      <p:sp>
        <p:nvSpPr>
          <p:cNvPr id="4" name="Footer Placeholder 3">
            <a:extLst>
              <a:ext uri="{FF2B5EF4-FFF2-40B4-BE49-F238E27FC236}">
                <a16:creationId xmlns:a16="http://schemas.microsoft.com/office/drawing/2014/main" id="{B94625E0-8CD2-186D-3954-65FA347173CF}"/>
              </a:ext>
            </a:extLst>
          </p:cNvPr>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a:extLst>
              <a:ext uri="{FF2B5EF4-FFF2-40B4-BE49-F238E27FC236}">
                <a16:creationId xmlns:a16="http://schemas.microsoft.com/office/drawing/2014/main" id="{6C1A9851-721D-22DF-D5BF-ADD80398A28A}"/>
              </a:ext>
            </a:extLst>
          </p:cNvPr>
          <p:cNvSpPr>
            <a:spLocks noGrp="1"/>
          </p:cNvSpPr>
          <p:nvPr>
            <p:ph type="sldNum" sz="quarter" idx="5"/>
          </p:nvPr>
        </p:nvSpPr>
        <p:spPr/>
        <p:txBody>
          <a:bodyPr/>
          <a:lstStyle/>
          <a:p>
            <a:fld id="{2910A2D9-F064-48EF-99CB-A51108C1AB40}" type="slidenum">
              <a:rPr lang="en-US" noProof="0" smtClean="0"/>
              <a:t>35</a:t>
            </a:fld>
            <a:endParaRPr lang="en-US" noProof="0" dirty="0"/>
          </a:p>
        </p:txBody>
      </p:sp>
    </p:spTree>
    <p:extLst>
      <p:ext uri="{BB962C8B-B14F-4D97-AF65-F5344CB8AC3E}">
        <p14:creationId xmlns:p14="http://schemas.microsoft.com/office/powerpoint/2010/main" val="33512433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A529A4-E417-FBE1-69B3-F15BA18043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C7E198-3237-B11B-9F46-A9897DFAAF8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776484-E68A-AB3D-3CDB-8F7C27B7C322}"/>
              </a:ext>
            </a:extLst>
          </p:cNvPr>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b="1" noProof="0" dirty="0"/>
              <a:t>Further Reading: </a:t>
            </a:r>
            <a:r>
              <a:rPr lang="en-US" dirty="0">
                <a:hlinkClick r:id="rId3"/>
              </a:rPr>
              <a:t>Joins (SQL Server) - SQL Server | Microsoft Learn</a:t>
            </a:r>
            <a:endParaRPr lang="en-US" dirty="0"/>
          </a:p>
          <a:p>
            <a:endParaRPr lang="en-US" dirty="0"/>
          </a:p>
          <a:p>
            <a:pPr algn="l"/>
            <a:r>
              <a:rPr lang="en-US" b="1" i="0" dirty="0">
                <a:solidFill>
                  <a:srgbClr val="E6E6E6"/>
                </a:solidFill>
                <a:effectLst/>
                <a:latin typeface="Segoe UI" panose="020B0502040204020203" pitchFamily="34" charset="0"/>
              </a:rPr>
              <a:t>Merge Joins</a:t>
            </a:r>
          </a:p>
          <a:p>
            <a:pPr algn="l"/>
            <a:r>
              <a:rPr lang="en-US" b="0" i="0" dirty="0">
                <a:solidFill>
                  <a:srgbClr val="E6E6E6"/>
                </a:solidFill>
                <a:effectLst/>
                <a:latin typeface="Segoe UI" panose="020B0502040204020203" pitchFamily="34" charset="0"/>
              </a:rPr>
              <a:t>If the two join inputs are not small but are sorted on their join column (for example, if they were obtained by scanning sorted indexes), a merge join is the fastest join operation. If both join inputs are large and the two inputs are of similar sizes, a merge join with prior sorting and a hash join offer similar performance. However, hash join operations are often much faster if the two input sizes differ significantly from each other.</a:t>
            </a:r>
          </a:p>
          <a:p>
            <a:pPr algn="l"/>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The merge join requires both inputs to be sorted on the merge columns, which are defined by the equality (ON) clauses of the join predicate. The query optimizer typically scans an index, if one exists on the proper set of columns, or it places a sort operator below the merge join. In rare cases, there may be multiple equality clauses, but the merge columns are taken from only some of the available equality clauses.</a:t>
            </a:r>
          </a:p>
          <a:p>
            <a:pPr algn="l"/>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Because each input is sorted, the </a:t>
            </a:r>
            <a:r>
              <a:rPr lang="en-US" b="1" i="0" dirty="0">
                <a:solidFill>
                  <a:srgbClr val="E6E6E6"/>
                </a:solidFill>
                <a:effectLst/>
                <a:latin typeface="Segoe UI" panose="020B0502040204020203" pitchFamily="34" charset="0"/>
              </a:rPr>
              <a:t>Merge Join</a:t>
            </a:r>
            <a:r>
              <a:rPr lang="en-US" b="0" i="0" dirty="0">
                <a:solidFill>
                  <a:srgbClr val="E6E6E6"/>
                </a:solidFill>
                <a:effectLst/>
                <a:latin typeface="Segoe UI" panose="020B0502040204020203" pitchFamily="34" charset="0"/>
              </a:rPr>
              <a:t> operator gets a row from each input and compares them. For example, for inner join operations, the rows are returned if they are equal. If they are not equal, the lower-value row is discarded and another row is obtained from that input. This process repeats until all rows have been processed.</a:t>
            </a:r>
          </a:p>
          <a:p>
            <a:pPr algn="l"/>
            <a:r>
              <a:rPr lang="en-US" b="0" i="0" dirty="0">
                <a:solidFill>
                  <a:srgbClr val="E6E6E6"/>
                </a:solidFill>
                <a:effectLst/>
                <a:latin typeface="Segoe UI" panose="020B0502040204020203" pitchFamily="34" charset="0"/>
              </a:rPr>
              <a:t>The merge join operation may be either a regular or a many-to-many operation. A many-to-many merge join uses a temporary table to store rows. If there are duplicate values from each input, one of the inputs has to rewind to the start of the duplicates as each duplicate from the other input is processed.</a:t>
            </a:r>
          </a:p>
          <a:p>
            <a:pPr algn="l"/>
            <a:r>
              <a:rPr lang="en-US" b="0" i="0" dirty="0">
                <a:solidFill>
                  <a:srgbClr val="E6E6E6"/>
                </a:solidFill>
                <a:effectLst/>
                <a:latin typeface="Segoe UI" panose="020B0502040204020203" pitchFamily="34" charset="0"/>
              </a:rPr>
              <a:t>If a residual predicate is present, all rows that satisfy the merge predicate evaluate the residual predicate, and only those rows that satisfy it are returned.</a:t>
            </a:r>
          </a:p>
          <a:p>
            <a:pPr algn="l"/>
            <a:r>
              <a:rPr lang="en-US" b="0" i="0" dirty="0">
                <a:solidFill>
                  <a:srgbClr val="E6E6E6"/>
                </a:solidFill>
                <a:effectLst/>
                <a:latin typeface="Segoe UI" panose="020B0502040204020203" pitchFamily="34" charset="0"/>
              </a:rPr>
              <a:t>Merge join itself is very fast, but it can be an expensive choice if sort operations are required. However, if the data volume is large and the desired data can be obtained presorted from existing B-tree indexes, merge join is often the fastest available join algorithm.</a:t>
            </a:r>
          </a:p>
          <a:p>
            <a:pPr algn="l"/>
            <a:br>
              <a:rPr lang="en-US" b="1" i="0" dirty="0">
                <a:solidFill>
                  <a:srgbClr val="E6E6E6"/>
                </a:solidFill>
                <a:effectLst/>
                <a:latin typeface="Segoe UI" panose="020B0502040204020203" pitchFamily="34" charset="0"/>
              </a:rPr>
            </a:br>
            <a:r>
              <a:rPr lang="en-US" b="1" i="0" dirty="0">
                <a:solidFill>
                  <a:srgbClr val="E6E6E6"/>
                </a:solidFill>
                <a:effectLst/>
                <a:latin typeface="Segoe UI" panose="020B0502040204020203" pitchFamily="34" charset="0"/>
              </a:rPr>
              <a:t>Hash Match Joins</a:t>
            </a:r>
          </a:p>
          <a:p>
            <a:pPr algn="l"/>
            <a:r>
              <a:rPr lang="en-US" b="0" i="0" dirty="0">
                <a:solidFill>
                  <a:srgbClr val="E6E6E6"/>
                </a:solidFill>
                <a:effectLst/>
                <a:latin typeface="Segoe UI" panose="020B0502040204020203" pitchFamily="34" charset="0"/>
              </a:rPr>
              <a:t>Hash joins can efficiently process large, unsorted, nonindexed inputs. They are useful for intermediate results in complex queries because:</a:t>
            </a:r>
          </a:p>
          <a:p>
            <a:pPr algn="l">
              <a:buFont typeface="Arial" panose="020B0604020202020204" pitchFamily="34" charset="0"/>
              <a:buChar char="•"/>
            </a:pPr>
            <a:r>
              <a:rPr lang="en-US" b="0" i="0" dirty="0">
                <a:solidFill>
                  <a:srgbClr val="E6E6E6"/>
                </a:solidFill>
                <a:effectLst/>
                <a:latin typeface="Segoe UI" panose="020B0502040204020203" pitchFamily="34" charset="0"/>
              </a:rPr>
              <a:t>Intermediate results are not indexed (unless explicitly saved to disk and then indexed) and often are not suitably sorted for the next operation in the query plan.</a:t>
            </a:r>
          </a:p>
          <a:p>
            <a:pPr algn="l">
              <a:buFont typeface="Arial" panose="020B0604020202020204" pitchFamily="34" charset="0"/>
              <a:buChar char="•"/>
            </a:pPr>
            <a:r>
              <a:rPr lang="en-US" b="0" i="0" dirty="0">
                <a:solidFill>
                  <a:srgbClr val="E6E6E6"/>
                </a:solidFill>
                <a:effectLst/>
                <a:latin typeface="Segoe UI" panose="020B0502040204020203" pitchFamily="34" charset="0"/>
              </a:rPr>
              <a:t>Query optimizers estimate only intermediate result sizes. Because estimates can be very inaccurate for complex queries, algorithms to process intermediate results not only must be efficient, but also must degrade gracefully if an intermediate result turns out to be much larger than anticipated.</a:t>
            </a:r>
          </a:p>
          <a:p>
            <a:pPr algn="l"/>
            <a:r>
              <a:rPr lang="en-US" b="0" i="0" dirty="0">
                <a:solidFill>
                  <a:srgbClr val="E6E6E6"/>
                </a:solidFill>
                <a:effectLst/>
                <a:latin typeface="Segoe UI" panose="020B0502040204020203" pitchFamily="34" charset="0"/>
              </a:rPr>
              <a:t>The hash join allows reductions in the use of denormalization. Denormalization is typically used to achieve better performance by reducing join operations, in spite of the dangers of redundancy, such as inconsistent updates. Hash joins reduce the need to </a:t>
            </a:r>
            <a:r>
              <a:rPr lang="en-US" b="0" i="0" dirty="0" err="1">
                <a:solidFill>
                  <a:srgbClr val="E6E6E6"/>
                </a:solidFill>
                <a:effectLst/>
                <a:latin typeface="Segoe UI" panose="020B0502040204020203" pitchFamily="34" charset="0"/>
              </a:rPr>
              <a:t>denormalize</a:t>
            </a:r>
            <a:r>
              <a:rPr lang="en-US" b="0" i="0" dirty="0">
                <a:solidFill>
                  <a:srgbClr val="E6E6E6"/>
                </a:solidFill>
                <a:effectLst/>
                <a:latin typeface="Segoe UI" panose="020B0502040204020203" pitchFamily="34" charset="0"/>
              </a:rPr>
              <a:t>. Hash joins allow vertical partitioning (representing groups of columns from a single table in separate files or indexes) to become a viable option for physical database design.</a:t>
            </a:r>
          </a:p>
          <a:p>
            <a:pPr algn="l"/>
            <a:r>
              <a:rPr lang="en-US" b="0" i="0" dirty="0">
                <a:solidFill>
                  <a:srgbClr val="E6E6E6"/>
                </a:solidFill>
                <a:effectLst/>
                <a:latin typeface="Segoe UI" panose="020B0502040204020203" pitchFamily="34" charset="0"/>
              </a:rPr>
              <a:t>The hash join has two inputs: the </a:t>
            </a:r>
            <a:r>
              <a:rPr lang="en-US" b="1" i="0" dirty="0">
                <a:solidFill>
                  <a:srgbClr val="E6E6E6"/>
                </a:solidFill>
                <a:effectLst/>
                <a:latin typeface="Segoe UI" panose="020B0502040204020203" pitchFamily="34" charset="0"/>
              </a:rPr>
              <a:t>build</a:t>
            </a:r>
            <a:r>
              <a:rPr lang="en-US" b="0" i="0" dirty="0">
                <a:solidFill>
                  <a:srgbClr val="E6E6E6"/>
                </a:solidFill>
                <a:effectLst/>
                <a:latin typeface="Segoe UI" panose="020B0502040204020203" pitchFamily="34" charset="0"/>
              </a:rPr>
              <a:t> input and </a:t>
            </a:r>
            <a:r>
              <a:rPr lang="en-US" b="1" i="0" dirty="0">
                <a:solidFill>
                  <a:srgbClr val="E6E6E6"/>
                </a:solidFill>
                <a:effectLst/>
                <a:latin typeface="Segoe UI" panose="020B0502040204020203" pitchFamily="34" charset="0"/>
              </a:rPr>
              <a:t>probe</a:t>
            </a:r>
            <a:r>
              <a:rPr lang="en-US" b="0" i="0" dirty="0">
                <a:solidFill>
                  <a:srgbClr val="E6E6E6"/>
                </a:solidFill>
                <a:effectLst/>
                <a:latin typeface="Segoe UI" panose="020B0502040204020203" pitchFamily="34" charset="0"/>
              </a:rPr>
              <a:t> input. The query optimizer assigns these roles so that the smaller of the two inputs is the build input.</a:t>
            </a:r>
          </a:p>
          <a:p>
            <a:pPr algn="l"/>
            <a:r>
              <a:rPr lang="en-US" b="0" i="0" dirty="0">
                <a:solidFill>
                  <a:srgbClr val="E6E6E6"/>
                </a:solidFill>
                <a:effectLst/>
                <a:latin typeface="Segoe UI" panose="020B0502040204020203" pitchFamily="34" charset="0"/>
              </a:rPr>
              <a:t>Hash joins are used for many types of set-matching operations: inner join; left, right, and full outer join; left and right semi-join; intersection; union; and difference. Moreover, a variant of the hash join can do duplicate removal and grouping, such as SUM(salary) GROUP BY department. These modifications use only one input for both the build and probe roles.</a:t>
            </a:r>
          </a:p>
          <a:p>
            <a:pPr algn="l"/>
            <a:endParaRPr lang="en-US" b="0" i="0" dirty="0">
              <a:solidFill>
                <a:srgbClr val="E6E6E6"/>
              </a:solidFill>
              <a:effectLst/>
              <a:latin typeface="Segoe UI" panose="020B0502040204020203" pitchFamily="34" charset="0"/>
            </a:endParaRPr>
          </a:p>
          <a:p>
            <a:pPr algn="l"/>
            <a:r>
              <a:rPr lang="en-US" b="1" i="0" dirty="0">
                <a:solidFill>
                  <a:srgbClr val="E6E6E6"/>
                </a:solidFill>
                <a:effectLst/>
                <a:latin typeface="Segoe UI" panose="020B0502040204020203" pitchFamily="34" charset="0"/>
              </a:rPr>
              <a:t>Nested Loops Joins</a:t>
            </a:r>
          </a:p>
          <a:p>
            <a:pPr algn="l"/>
            <a:r>
              <a:rPr lang="en-US" b="0" i="0" dirty="0">
                <a:solidFill>
                  <a:srgbClr val="E6E6E6"/>
                </a:solidFill>
                <a:effectLst/>
                <a:latin typeface="Segoe UI" panose="020B0502040204020203" pitchFamily="34" charset="0"/>
              </a:rPr>
              <a:t>If one join input is small (fewer than 10 rows) and the other join input is fairly large and indexed on its join columns, an index nested loops join is the fastest join operation because they require the least I/O and the fewest comparisons.</a:t>
            </a:r>
          </a:p>
          <a:p>
            <a:pPr algn="l"/>
            <a:r>
              <a:rPr lang="en-US" b="0" i="0" dirty="0">
                <a:solidFill>
                  <a:srgbClr val="E6E6E6"/>
                </a:solidFill>
                <a:effectLst/>
                <a:latin typeface="Segoe UI" panose="020B0502040204020203" pitchFamily="34" charset="0"/>
              </a:rPr>
              <a:t>The nested loops join, also called </a:t>
            </a:r>
            <a:r>
              <a:rPr lang="en-US" b="0" i="1" dirty="0">
                <a:solidFill>
                  <a:srgbClr val="E6E6E6"/>
                </a:solidFill>
                <a:effectLst/>
                <a:latin typeface="Segoe UI" panose="020B0502040204020203" pitchFamily="34" charset="0"/>
              </a:rPr>
              <a:t>nested iteration</a:t>
            </a:r>
            <a:r>
              <a:rPr lang="en-US" b="0" i="0" dirty="0">
                <a:solidFill>
                  <a:srgbClr val="E6E6E6"/>
                </a:solidFill>
                <a:effectLst/>
                <a:latin typeface="Segoe UI" panose="020B0502040204020203" pitchFamily="34" charset="0"/>
              </a:rPr>
              <a:t>, uses one join input as the outer input table (shown as the top input in the graphical execution plan) and one as the inner (bottom) input table. The outer loop consumes the outer input table row by row. The inner loop, executed for each outer row, searches for matching rows in the inner input table.</a:t>
            </a:r>
          </a:p>
          <a:p>
            <a:pPr algn="l"/>
            <a:r>
              <a:rPr lang="en-US" b="0" i="0" dirty="0">
                <a:solidFill>
                  <a:srgbClr val="E6E6E6"/>
                </a:solidFill>
                <a:effectLst/>
                <a:latin typeface="Segoe UI" panose="020B0502040204020203" pitchFamily="34" charset="0"/>
              </a:rPr>
              <a:t>In the simplest case, the search scans an entire table or index; this is called a </a:t>
            </a:r>
            <a:r>
              <a:rPr lang="en-US" b="0" i="1" dirty="0">
                <a:solidFill>
                  <a:srgbClr val="E6E6E6"/>
                </a:solidFill>
                <a:effectLst/>
                <a:latin typeface="Segoe UI" panose="020B0502040204020203" pitchFamily="34" charset="0"/>
              </a:rPr>
              <a:t>naive nested loops join</a:t>
            </a:r>
            <a:r>
              <a:rPr lang="en-US" b="0" i="0" dirty="0">
                <a:solidFill>
                  <a:srgbClr val="E6E6E6"/>
                </a:solidFill>
                <a:effectLst/>
                <a:latin typeface="Segoe UI" panose="020B0502040204020203" pitchFamily="34" charset="0"/>
              </a:rPr>
              <a:t>. If the search exploits an index, it is called an </a:t>
            </a:r>
            <a:r>
              <a:rPr lang="en-US" b="0" i="1" dirty="0">
                <a:solidFill>
                  <a:srgbClr val="E6E6E6"/>
                </a:solidFill>
                <a:effectLst/>
                <a:latin typeface="Segoe UI" panose="020B0502040204020203" pitchFamily="34" charset="0"/>
              </a:rPr>
              <a:t>index nested loops join</a:t>
            </a:r>
            <a:r>
              <a:rPr lang="en-US" b="0" i="0" dirty="0">
                <a:solidFill>
                  <a:srgbClr val="E6E6E6"/>
                </a:solidFill>
                <a:effectLst/>
                <a:latin typeface="Segoe UI" panose="020B0502040204020203" pitchFamily="34" charset="0"/>
              </a:rPr>
              <a:t>. If the index is built as part of the query plan (and destroyed upon completion of the query), it is called a </a:t>
            </a:r>
            <a:r>
              <a:rPr lang="en-US" b="0" i="1" dirty="0">
                <a:solidFill>
                  <a:srgbClr val="E6E6E6"/>
                </a:solidFill>
                <a:effectLst/>
                <a:latin typeface="Segoe UI" panose="020B0502040204020203" pitchFamily="34" charset="0"/>
              </a:rPr>
              <a:t>temporary index nested loops join</a:t>
            </a:r>
            <a:r>
              <a:rPr lang="en-US" b="0" i="0" dirty="0">
                <a:solidFill>
                  <a:srgbClr val="E6E6E6"/>
                </a:solidFill>
                <a:effectLst/>
                <a:latin typeface="Segoe UI" panose="020B0502040204020203" pitchFamily="34" charset="0"/>
              </a:rPr>
              <a:t>. All these variants are considered by the Query Optimizer.</a:t>
            </a:r>
          </a:p>
          <a:p>
            <a:pPr algn="l"/>
            <a:r>
              <a:rPr lang="en-US" b="0" i="0" dirty="0">
                <a:solidFill>
                  <a:srgbClr val="E6E6E6"/>
                </a:solidFill>
                <a:effectLst/>
                <a:latin typeface="Segoe UI" panose="020B0502040204020203" pitchFamily="34" charset="0"/>
              </a:rPr>
              <a:t>A nested loops join is particularly effective if the outer input is small and the inner input is </a:t>
            </a:r>
            <a:r>
              <a:rPr lang="en-US" b="0" i="0" dirty="0" err="1">
                <a:solidFill>
                  <a:srgbClr val="E6E6E6"/>
                </a:solidFill>
                <a:effectLst/>
                <a:latin typeface="Segoe UI" panose="020B0502040204020203" pitchFamily="34" charset="0"/>
              </a:rPr>
              <a:t>preindexed</a:t>
            </a:r>
            <a:r>
              <a:rPr lang="en-US" b="0" i="0" dirty="0">
                <a:solidFill>
                  <a:srgbClr val="E6E6E6"/>
                </a:solidFill>
                <a:effectLst/>
                <a:latin typeface="Segoe UI" panose="020B0502040204020203" pitchFamily="34" charset="0"/>
              </a:rPr>
              <a:t> and large. In many small transactions, such as those affecting only a small set of rows, index nested loops joins are superior to both merge joins and hash joins. In large queries, however, nested loops joins are often not the optimal choice.</a:t>
            </a:r>
          </a:p>
          <a:p>
            <a:pPr algn="l"/>
            <a:r>
              <a:rPr lang="en-US" b="0" i="0" dirty="0">
                <a:solidFill>
                  <a:srgbClr val="E6E6E6"/>
                </a:solidFill>
                <a:effectLst/>
                <a:latin typeface="Segoe UI" panose="020B0502040204020203" pitchFamily="34" charset="0"/>
              </a:rPr>
              <a:t>When the OPTIMIZED attribute of a Nested Loops join operator is set to </a:t>
            </a:r>
            <a:r>
              <a:rPr lang="en-US" b="1" i="0" dirty="0">
                <a:solidFill>
                  <a:srgbClr val="E6E6E6"/>
                </a:solidFill>
                <a:effectLst/>
                <a:latin typeface="Segoe UI" panose="020B0502040204020203" pitchFamily="34" charset="0"/>
              </a:rPr>
              <a:t>True</a:t>
            </a:r>
            <a:r>
              <a:rPr lang="en-US" b="0" i="0" dirty="0">
                <a:solidFill>
                  <a:srgbClr val="E6E6E6"/>
                </a:solidFill>
                <a:effectLst/>
                <a:latin typeface="Segoe UI" panose="020B0502040204020203" pitchFamily="34" charset="0"/>
              </a:rPr>
              <a:t>, it means that an Optimized Nested Loops (or Batch Sort) is used to minimize I/O when the inner side table is large, regardless of it being parallelized or not. The presence of this optimization in a given plan may not be very obvious when analyzing an execution plan, given the sort itself is a hidden operation. But by looking in the plan XML for the attribute OPTIMIZED, this indicates the Nested Loops join may try to reorder the input rows to improve I/O performance.</a:t>
            </a:r>
          </a:p>
          <a:p>
            <a:pPr algn="l"/>
            <a:endParaRPr lang="en-US" dirty="0"/>
          </a:p>
        </p:txBody>
      </p:sp>
      <p:sp>
        <p:nvSpPr>
          <p:cNvPr id="4" name="Footer Placeholder 3">
            <a:extLst>
              <a:ext uri="{FF2B5EF4-FFF2-40B4-BE49-F238E27FC236}">
                <a16:creationId xmlns:a16="http://schemas.microsoft.com/office/drawing/2014/main" id="{B2795E96-EB7E-8DFA-7D98-6EA5554F4DED}"/>
              </a:ext>
            </a:extLst>
          </p:cNvPr>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a:extLst>
              <a:ext uri="{FF2B5EF4-FFF2-40B4-BE49-F238E27FC236}">
                <a16:creationId xmlns:a16="http://schemas.microsoft.com/office/drawing/2014/main" id="{1F52A544-7BB3-AE64-183D-035A1F0DF22F}"/>
              </a:ext>
            </a:extLst>
          </p:cNvPr>
          <p:cNvSpPr>
            <a:spLocks noGrp="1"/>
          </p:cNvSpPr>
          <p:nvPr>
            <p:ph type="sldNum" sz="quarter" idx="5"/>
          </p:nvPr>
        </p:nvSpPr>
        <p:spPr/>
        <p:txBody>
          <a:bodyPr/>
          <a:lstStyle/>
          <a:p>
            <a:fld id="{2910A2D9-F064-48EF-99CB-A51108C1AB40}" type="slidenum">
              <a:rPr lang="en-US" noProof="0" smtClean="0"/>
              <a:t>36</a:t>
            </a:fld>
            <a:endParaRPr lang="en-US" noProof="0" dirty="0"/>
          </a:p>
        </p:txBody>
      </p:sp>
    </p:spTree>
    <p:extLst>
      <p:ext uri="{BB962C8B-B14F-4D97-AF65-F5344CB8AC3E}">
        <p14:creationId xmlns:p14="http://schemas.microsoft.com/office/powerpoint/2010/main" val="3476027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baseline="0" dirty="0">
                <a:solidFill>
                  <a:schemeClr val="tx1"/>
                </a:solidFill>
                <a:effectLst/>
                <a:latin typeface="+mn-lt"/>
                <a:ea typeface="+mn-ea"/>
                <a:cs typeface="+mn-cs"/>
              </a:rPr>
              <a:t>Execution modes</a:t>
            </a:r>
          </a:p>
          <a:p>
            <a:r>
              <a:rPr lang="en-US" sz="882" b="0" i="0" kern="1200" baseline="0" dirty="0">
                <a:solidFill>
                  <a:schemeClr val="tx1"/>
                </a:solidFill>
                <a:effectLst/>
                <a:latin typeface="+mn-lt"/>
                <a:ea typeface="+mn-ea"/>
                <a:cs typeface="+mn-cs"/>
              </a:rPr>
              <a:t>The SQL Server Database Engine can process Transact-SQL statements using two distinct processing modes:</a:t>
            </a:r>
          </a:p>
          <a:p>
            <a:pPr marL="171450" indent="-171450">
              <a:buFont typeface="Arial" panose="020B0604020202020204" pitchFamily="34" charset="0"/>
              <a:buChar char="•"/>
            </a:pPr>
            <a:r>
              <a:rPr lang="en-US" sz="882" b="0" i="0" kern="1200" baseline="0" dirty="0">
                <a:solidFill>
                  <a:schemeClr val="tx1"/>
                </a:solidFill>
                <a:effectLst/>
                <a:latin typeface="+mn-lt"/>
                <a:ea typeface="+mn-ea"/>
                <a:cs typeface="+mn-cs"/>
              </a:rPr>
              <a:t>Row mode execution</a:t>
            </a:r>
          </a:p>
          <a:p>
            <a:pPr marL="171450" indent="-171450">
              <a:buFont typeface="Arial" panose="020B0604020202020204" pitchFamily="34" charset="0"/>
              <a:buChar char="•"/>
            </a:pPr>
            <a:r>
              <a:rPr lang="en-US" sz="882" b="0" i="0" kern="1200" baseline="0" dirty="0">
                <a:solidFill>
                  <a:schemeClr val="tx1"/>
                </a:solidFill>
                <a:effectLst/>
                <a:latin typeface="+mn-lt"/>
                <a:ea typeface="+mn-ea"/>
                <a:cs typeface="+mn-cs"/>
              </a:rPr>
              <a:t>Batch mode execution</a:t>
            </a:r>
          </a:p>
          <a:p>
            <a:endParaRPr lang="en-US" sz="882" b="0" i="0" kern="1200" baseline="0" dirty="0">
              <a:solidFill>
                <a:schemeClr val="tx1"/>
              </a:solidFill>
              <a:effectLst/>
              <a:latin typeface="+mn-lt"/>
              <a:ea typeface="+mn-ea"/>
              <a:cs typeface="+mn-cs"/>
            </a:endParaRPr>
          </a:p>
          <a:p>
            <a:r>
              <a:rPr lang="en-US" sz="882" b="1" i="0" kern="1200" baseline="0" dirty="0">
                <a:solidFill>
                  <a:schemeClr val="tx1"/>
                </a:solidFill>
                <a:effectLst/>
                <a:latin typeface="+mn-lt"/>
                <a:ea typeface="+mn-ea"/>
                <a:cs typeface="+mn-cs"/>
              </a:rPr>
              <a:t>Row mode execution</a:t>
            </a:r>
          </a:p>
          <a:p>
            <a:r>
              <a:rPr lang="en-US" sz="882" b="0" i="1" kern="1200" baseline="0" dirty="0">
                <a:solidFill>
                  <a:schemeClr val="tx1"/>
                </a:solidFill>
                <a:effectLst/>
                <a:latin typeface="+mn-lt"/>
                <a:ea typeface="+mn-ea"/>
                <a:cs typeface="+mn-cs"/>
              </a:rPr>
              <a:t>Row mode execution</a:t>
            </a:r>
            <a:r>
              <a:rPr lang="en-US" sz="882" b="0" i="0" kern="1200" baseline="0" dirty="0">
                <a:solidFill>
                  <a:schemeClr val="tx1"/>
                </a:solidFill>
                <a:effectLst/>
                <a:latin typeface="+mn-lt"/>
                <a:ea typeface="+mn-ea"/>
                <a:cs typeface="+mn-cs"/>
              </a:rPr>
              <a:t> is a query processing method used with traditional RDMBS tables, where data is stored in row format. When a query is executed and accesses data in row store tables, the execution tree operators and child operators read each required row, across all the columns specified in the table schema. From each row that is read, SQL Server then retrieves the columns that are required for the result set, as referenced by a SELECT statement, JOIN predicate, or filter predicate.</a:t>
            </a:r>
          </a:p>
          <a:p>
            <a:r>
              <a:rPr lang="en-US" sz="882" b="0" i="0" kern="1200" baseline="0" dirty="0">
                <a:solidFill>
                  <a:schemeClr val="tx1"/>
                </a:solidFill>
                <a:effectLst/>
                <a:latin typeface="+mn-lt"/>
                <a:ea typeface="+mn-ea"/>
                <a:cs typeface="+mn-cs"/>
              </a:rPr>
              <a:t>Row mode execution is very efficient for OLTP scenarios, but can be less efficient when scanning large amounts of data, for example in Data Warehousing scenarios.</a:t>
            </a:r>
          </a:p>
          <a:p>
            <a:endParaRPr lang="en-US" sz="882" b="1" i="0" kern="1200" baseline="0" dirty="0">
              <a:solidFill>
                <a:schemeClr val="tx1"/>
              </a:solidFill>
              <a:effectLst/>
              <a:latin typeface="+mn-lt"/>
              <a:ea typeface="+mn-ea"/>
              <a:cs typeface="+mn-cs"/>
            </a:endParaRPr>
          </a:p>
          <a:p>
            <a:r>
              <a:rPr lang="en-US" sz="882" b="1" i="0" kern="1200" baseline="0" dirty="0">
                <a:solidFill>
                  <a:schemeClr val="tx1"/>
                </a:solidFill>
                <a:effectLst/>
                <a:latin typeface="+mn-lt"/>
                <a:ea typeface="+mn-ea"/>
                <a:cs typeface="+mn-cs"/>
              </a:rPr>
              <a:t>Batch mode execution</a:t>
            </a:r>
          </a:p>
          <a:p>
            <a:r>
              <a:rPr lang="en-US" sz="882" b="0" i="1" kern="1200" baseline="0" dirty="0">
                <a:solidFill>
                  <a:schemeClr val="tx1"/>
                </a:solidFill>
                <a:effectLst/>
                <a:latin typeface="+mn-lt"/>
                <a:ea typeface="+mn-ea"/>
                <a:cs typeface="+mn-cs"/>
              </a:rPr>
              <a:t>Batch mode execution</a:t>
            </a:r>
            <a:r>
              <a:rPr lang="en-US" sz="882" b="0" i="0" kern="1200" baseline="0" dirty="0">
                <a:solidFill>
                  <a:schemeClr val="tx1"/>
                </a:solidFill>
                <a:effectLst/>
                <a:latin typeface="+mn-lt"/>
                <a:ea typeface="+mn-ea"/>
                <a:cs typeface="+mn-cs"/>
              </a:rPr>
              <a:t> is a query processing method used to process multiple rows together (hence the term batch). Each column within a batch is stored as a vector in a separate area of memory, so batch mode processing is vector-based. Batch mode processing also uses algorithms that are optimized for the multi-core CPUs and increased memory throughput that are found on modern hardware.</a:t>
            </a:r>
          </a:p>
          <a:p>
            <a:r>
              <a:rPr lang="en-US" sz="882" b="0" i="0" kern="1200" baseline="0" dirty="0">
                <a:solidFill>
                  <a:schemeClr val="tx1"/>
                </a:solidFill>
                <a:effectLst/>
                <a:latin typeface="+mn-lt"/>
                <a:ea typeface="+mn-ea"/>
                <a:cs typeface="+mn-cs"/>
              </a:rPr>
              <a:t>Batch mode execution is closely integrated with, and optimized around, the ColumnStore storage format. Batch mode processing operates on compressed data when possible and eliminates the exchange operator used by row mode execution. The result is better parallelism and faster performance.</a:t>
            </a:r>
          </a:p>
          <a:p>
            <a:r>
              <a:rPr lang="en-US" sz="882" b="0" i="0" kern="1200" baseline="0" dirty="0">
                <a:solidFill>
                  <a:schemeClr val="tx1"/>
                </a:solidFill>
                <a:effectLst/>
                <a:latin typeface="+mn-lt"/>
                <a:ea typeface="+mn-ea"/>
                <a:cs typeface="+mn-cs"/>
              </a:rPr>
              <a:t>When a query is executed in batch mode, and accesses data in ColumnStore indexes, the execution tree operators and child operators read multiple rows together in column segments. SQL Server reads only the columns required for the result, as referenced by a SELECT statement, JOIN predicate, or filter predicate.</a:t>
            </a:r>
            <a:br>
              <a:rPr lang="en-US" sz="882" b="0" i="0" kern="1200" baseline="0" dirty="0">
                <a:solidFill>
                  <a:schemeClr val="tx1"/>
                </a:solidFill>
                <a:effectLst/>
                <a:latin typeface="+mn-lt"/>
                <a:ea typeface="+mn-ea"/>
                <a:cs typeface="+mn-cs"/>
              </a:rPr>
            </a:br>
            <a:r>
              <a:rPr lang="en-US" sz="882" b="0" i="0" kern="1200" baseline="0" dirty="0">
                <a:solidFill>
                  <a:schemeClr val="tx1"/>
                </a:solidFill>
                <a:effectLst/>
                <a:latin typeface="+mn-lt"/>
                <a:ea typeface="+mn-ea"/>
                <a:cs typeface="+mn-cs"/>
              </a:rPr>
              <a:t>Batch mode execution is very efficient in Data Warehousing scenarios, where large amounts of data are read and aggregated.</a:t>
            </a:r>
          </a:p>
          <a:p>
            <a:endParaRPr lang="en-US" sz="882" b="0" i="0" kern="1200" baseline="0" dirty="0">
              <a:solidFill>
                <a:schemeClr val="tx1"/>
              </a:solidFill>
              <a:effectLst/>
              <a:latin typeface="+mn-lt"/>
              <a:ea typeface="+mn-ea"/>
              <a:cs typeface="+mn-cs"/>
            </a:endParaRPr>
          </a:p>
          <a:p>
            <a:endParaRPr lang="en-US" sz="882" b="0" i="0" kern="1200" baseline="0" dirty="0">
              <a:solidFill>
                <a:schemeClr val="tx1"/>
              </a:solidFill>
              <a:effectLst/>
              <a:latin typeface="+mn-lt"/>
              <a:ea typeface="+mn-ea"/>
              <a:cs typeface="+mn-cs"/>
            </a:endParaRPr>
          </a:p>
          <a:p>
            <a:r>
              <a:rPr lang="en-US" sz="882" b="0" i="0" kern="1200" baseline="0" dirty="0">
                <a:solidFill>
                  <a:schemeClr val="tx1"/>
                </a:solidFill>
                <a:effectLst/>
                <a:latin typeface="+mn-lt"/>
                <a:ea typeface="+mn-ea"/>
                <a:cs typeface="+mn-cs"/>
              </a:rPr>
              <a:t>For further information refer to:</a:t>
            </a:r>
          </a:p>
          <a:p>
            <a:pPr marL="171450" indent="-171450">
              <a:buFont typeface="Arial" panose="020B0604020202020204" pitchFamily="34" charset="0"/>
              <a:buChar char="•"/>
            </a:pPr>
            <a:r>
              <a:rPr lang="en-US" dirty="0">
                <a:hlinkClick r:id="rId3"/>
              </a:rPr>
              <a:t>https://docs.microsoft.com/en-us/sql/relational-databases/query-processing-architecture-guide</a:t>
            </a:r>
            <a:endParaRPr lang="en-US" sz="882" b="0" i="0" kern="1200" baseline="0" dirty="0">
              <a:solidFill>
                <a:schemeClr val="tx1"/>
              </a:solidFill>
              <a:effectLst/>
              <a:latin typeface="+mn-lt"/>
              <a:ea typeface="+mn-ea"/>
              <a:cs typeface="+mn-cs"/>
            </a:endParaRP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6</a:t>
            </a:fld>
            <a:endParaRPr lang="en-US" noProof="0" dirty="0"/>
          </a:p>
        </p:txBody>
      </p:sp>
    </p:spTree>
    <p:extLst>
      <p:ext uri="{BB962C8B-B14F-4D97-AF65-F5344CB8AC3E}">
        <p14:creationId xmlns:p14="http://schemas.microsoft.com/office/powerpoint/2010/main" val="1046682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7C9337-20C5-41EF-80F6-63D1F94ABC0C}"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4/7/2025</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r>
              <a:rPr lang="en-US" sz="1800" b="1" dirty="0"/>
              <a:t>Previous demonstration files are under E:\Archived. </a:t>
            </a:r>
          </a:p>
          <a:p>
            <a:endParaRPr lang="en-US" sz="1800" b="1" dirty="0"/>
          </a:p>
          <a:p>
            <a:r>
              <a:rPr lang="en-US" sz="1800" b="1" dirty="0"/>
              <a:t>You can open all the demonstrations by using the solutions file :</a:t>
            </a:r>
          </a:p>
          <a:p>
            <a:r>
              <a:rPr lang="en-US" sz="1800" b="0" dirty="0"/>
              <a:t>E:\Demos\SQL_PTO_Workshop_Demos.ssmssln</a:t>
            </a:r>
          </a:p>
          <a:p>
            <a:endParaRPr lang="en-US" sz="1800" b="1" dirty="0"/>
          </a:p>
          <a:p>
            <a:r>
              <a:rPr lang="en-US" sz="1800" b="1" dirty="0"/>
              <a:t>Individual SQL demo file.</a:t>
            </a:r>
          </a:p>
          <a:p>
            <a:r>
              <a:rPr lang="en-US" sz="1800" b="0" dirty="0"/>
              <a:t>E:\Demos\07_Execution_Plans</a:t>
            </a:r>
            <a:r>
              <a:rPr lang="en-US" sz="1800" i="1" noProof="0" dirty="0">
                <a:solidFill>
                  <a:prstClr val="black"/>
                </a:solidFill>
                <a:latin typeface="Segoe UI Light" pitchFamily="34" charset="0"/>
              </a:rPr>
              <a:t>\</a:t>
            </a:r>
            <a:r>
              <a:rPr lang="en-US" sz="882" i="1" noProof="0" dirty="0" err="1">
                <a:solidFill>
                  <a:prstClr val="black"/>
                </a:solidFill>
                <a:latin typeface="Segoe UI Light" pitchFamily="34" charset="0"/>
              </a:rPr>
              <a:t>AnalyzingPlanOperators.sql</a:t>
            </a:r>
            <a:endParaRPr lang="en-US" sz="882" i="1" noProof="0" dirty="0">
              <a:solidFill>
                <a:prstClr val="black"/>
              </a:solidFill>
              <a:latin typeface="Segoe UI Light" pitchFamily="34" charset="0"/>
            </a:endParaRPr>
          </a:p>
          <a:p>
            <a:pPr marL="0" lvl="0" indent="0" defTabSz="914460">
              <a:lnSpc>
                <a:spcPct val="90000"/>
              </a:lnSpc>
              <a:spcAft>
                <a:spcPts val="333"/>
              </a:spcAft>
              <a:buFontTx/>
              <a:buNone/>
            </a:pPr>
            <a:r>
              <a:rPr lang="en-US" sz="900" b="0" dirty="0"/>
              <a:t>E:\Demos\07_Execution_Plans</a:t>
            </a:r>
            <a:r>
              <a:rPr lang="en-US" sz="900" i="1" noProof="0" dirty="0">
                <a:solidFill>
                  <a:prstClr val="black"/>
                </a:solidFill>
                <a:latin typeface="Segoe UI Light" pitchFamily="34" charset="0"/>
              </a:rPr>
              <a:t>\</a:t>
            </a:r>
            <a:r>
              <a:rPr lang="en-US" sz="882" i="1" noProof="0" dirty="0" err="1">
                <a:solidFill>
                  <a:prstClr val="black"/>
                </a:solidFill>
                <a:latin typeface="Segoe UI Light" pitchFamily="34" charset="0"/>
              </a:rPr>
              <a:t>LiveQueryStatistics.sql</a:t>
            </a:r>
            <a:endParaRPr lang="en-US" sz="882" i="1" noProof="0" dirty="0">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40294211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z="900" dirty="0">
                <a:solidFill>
                  <a:srgbClr val="000000"/>
                </a:solidFill>
                <a:latin typeface="Consolas" panose="020B0609020204030204" pitchFamily="49" charset="0"/>
              </a:rPr>
              <a:t>M07L03Lab01</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3" name="Slide Image Placeholder 12">
            <a:extLst>
              <a:ext uri="{FF2B5EF4-FFF2-40B4-BE49-F238E27FC236}">
                <a16:creationId xmlns:a16="http://schemas.microsoft.com/office/drawing/2014/main" id="{4F029D2E-C6F0-43A8-B828-60279B978610}"/>
              </a:ext>
            </a:extLst>
          </p:cNvPr>
          <p:cNvSpPr>
            <a:spLocks noGrp="1" noRot="1" noChangeAspect="1"/>
          </p:cNvSpPr>
          <p:nvPr>
            <p:ph type="sldImg"/>
          </p:nvPr>
        </p:nvSpPr>
        <p:spPr>
          <a:xfrm>
            <a:off x="696913" y="857250"/>
            <a:ext cx="5486400" cy="3086100"/>
          </a:xfrm>
        </p:spPr>
      </p:sp>
    </p:spTree>
    <p:extLst>
      <p:ext uri="{BB962C8B-B14F-4D97-AF65-F5344CB8AC3E}">
        <p14:creationId xmlns:p14="http://schemas.microsoft.com/office/powerpoint/2010/main" val="29965991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AU" dirty="0"/>
              <a:t>Q1: What is a method to eliminate a lookup?</a:t>
            </a:r>
            <a:endParaRPr lang="en-US" dirty="0"/>
          </a:p>
          <a:p>
            <a:pPr marL="0" marR="0" lvl="0" indent="0" algn="l" defTabSz="914400" rtl="0" eaLnBrk="1" fontAlgn="auto" latinLnBrk="0" hangingPunct="1">
              <a:lnSpc>
                <a:spcPct val="90000"/>
              </a:lnSpc>
              <a:spcBef>
                <a:spcPts val="333"/>
              </a:spcBef>
              <a:spcAft>
                <a:spcPts val="0"/>
              </a:spcAft>
              <a:buClrTx/>
              <a:buSzTx/>
              <a:buFontTx/>
              <a:buNone/>
              <a:tabLst/>
              <a:defRPr/>
            </a:pPr>
            <a:r>
              <a:rPr lang="en-US" dirty="0"/>
              <a:t>A1: A lookup can be eliminated with a nonclustered covering index.</a:t>
            </a:r>
          </a:p>
          <a:p>
            <a:pPr lvl="0"/>
            <a:endParaRPr lang="en-AU" dirty="0"/>
          </a:p>
          <a:p>
            <a:pPr marL="0" marR="0" lvl="0" indent="0" algn="l" defTabSz="914400" rtl="0" eaLnBrk="1" fontAlgn="auto" latinLnBrk="0" hangingPunct="1">
              <a:lnSpc>
                <a:spcPct val="90000"/>
              </a:lnSpc>
              <a:spcBef>
                <a:spcPts val="333"/>
              </a:spcBef>
              <a:spcAft>
                <a:spcPts val="0"/>
              </a:spcAft>
              <a:buClrTx/>
              <a:buSzTx/>
              <a:buFontTx/>
              <a:buNone/>
              <a:tabLst/>
              <a:defRPr/>
            </a:pPr>
            <a:r>
              <a:rPr lang="en-AU" dirty="0"/>
              <a:t>Q2:</a:t>
            </a:r>
            <a:r>
              <a:rPr lang="en-US" dirty="0"/>
              <a:t>Is it recommended to eliminate all lookups operators? </a:t>
            </a:r>
          </a:p>
          <a:p>
            <a:pPr lvl="0"/>
            <a:r>
              <a:rPr lang="en-AU" dirty="0"/>
              <a:t>A2: No, removing all lookup operators could cause that you create big non clustered indexes that can cause index maintenance to be non practical. You must remove lookup operators only when the performance gain will be really significant. </a:t>
            </a:r>
          </a:p>
          <a:p>
            <a:pPr lvl="0"/>
            <a:endParaRPr lang="en-AU" dirty="0"/>
          </a:p>
          <a:p>
            <a:pPr lvl="0"/>
            <a:r>
              <a:rPr lang="en-AU" dirty="0"/>
              <a:t>Q3: Under what circumstances would a table scan be more efficient than an index seek on a non-clustered, non-covering index?</a:t>
            </a:r>
            <a:endParaRPr lang="en-US" dirty="0"/>
          </a:p>
          <a:p>
            <a:pPr lvl="0"/>
            <a:r>
              <a:rPr lang="en-AU" dirty="0"/>
              <a:t>A3: </a:t>
            </a:r>
            <a:r>
              <a:rPr lang="en-US" dirty="0"/>
              <a:t>If the number of logical reads in a table scan is less than the number of logical reads for a seek and lookup for each row required by an operation.</a:t>
            </a:r>
          </a:p>
          <a:p>
            <a:pPr lvl="0"/>
            <a:endParaRPr lang="en-AU" dirty="0"/>
          </a:p>
          <a:p>
            <a:pPr lvl="0"/>
            <a:r>
              <a:rPr lang="en-AU" dirty="0"/>
              <a:t>Q4: </a:t>
            </a:r>
            <a:r>
              <a:rPr lang="en-US" dirty="0"/>
              <a:t>Is a Clustered Index Scan more efficient than a Table Scan? </a:t>
            </a:r>
          </a:p>
          <a:p>
            <a:r>
              <a:rPr lang="en-US" dirty="0"/>
              <a:t>A4: No, even when the plan “uses” an index, the Clustered Index is just the table ordered so it is as bad as a table scan. Consider that the Clustered Index is bigger than the HEAP so scanning the clustered index can cause more IO than scanning the HEAP.</a:t>
            </a:r>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39</a:t>
            </a:fld>
            <a:endParaRPr lang="en-US" noProof="0" dirty="0"/>
          </a:p>
        </p:txBody>
      </p:sp>
    </p:spTree>
    <p:extLst>
      <p:ext uri="{BB962C8B-B14F-4D97-AF65-F5344CB8AC3E}">
        <p14:creationId xmlns:p14="http://schemas.microsoft.com/office/powerpoint/2010/main" val="22898940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A44901-8B23-9F88-6F6D-2C2BA144BE5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69A0DE7-CE1D-1AA6-7534-907BEE73EF8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01F9A7-EBDA-9FCC-9CED-890719E1B455}"/>
              </a:ext>
            </a:extLst>
          </p:cNvPr>
          <p:cNvSpPr>
            <a:spLocks noGrp="1"/>
          </p:cNvSpPr>
          <p:nvPr>
            <p:ph type="body" idx="1"/>
          </p:nvPr>
        </p:nvSpPr>
        <p:spPr/>
        <p:txBody>
          <a:bodyPr/>
          <a:lstStyle/>
          <a:p>
            <a:pPr lvl="0"/>
            <a:endParaRPr lang="en-US" dirty="0"/>
          </a:p>
        </p:txBody>
      </p:sp>
      <p:sp>
        <p:nvSpPr>
          <p:cNvPr id="4" name="Footer Placeholder 3">
            <a:extLst>
              <a:ext uri="{FF2B5EF4-FFF2-40B4-BE49-F238E27FC236}">
                <a16:creationId xmlns:a16="http://schemas.microsoft.com/office/drawing/2014/main" id="{352206C1-AF78-B935-0004-EBEC8A036CFA}"/>
              </a:ext>
            </a:extLst>
          </p:cNvPr>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a:extLst>
              <a:ext uri="{FF2B5EF4-FFF2-40B4-BE49-F238E27FC236}">
                <a16:creationId xmlns:a16="http://schemas.microsoft.com/office/drawing/2014/main" id="{E2685062-FDF3-ACB2-0E25-4F380F03A1D2}"/>
              </a:ext>
            </a:extLst>
          </p:cNvPr>
          <p:cNvSpPr>
            <a:spLocks noGrp="1"/>
          </p:cNvSpPr>
          <p:nvPr>
            <p:ph type="sldNum" sz="quarter" idx="5"/>
          </p:nvPr>
        </p:nvSpPr>
        <p:spPr/>
        <p:txBody>
          <a:bodyPr/>
          <a:lstStyle/>
          <a:p>
            <a:fld id="{2910A2D9-F064-48EF-99CB-A51108C1AB40}" type="slidenum">
              <a:rPr lang="en-US" noProof="0" smtClean="0"/>
              <a:t>40</a:t>
            </a:fld>
            <a:endParaRPr lang="en-US" noProof="0" dirty="0"/>
          </a:p>
        </p:txBody>
      </p:sp>
    </p:spTree>
    <p:extLst>
      <p:ext uri="{BB962C8B-B14F-4D97-AF65-F5344CB8AC3E}">
        <p14:creationId xmlns:p14="http://schemas.microsoft.com/office/powerpoint/2010/main" val="26005004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78F4F7-B5CE-0423-FC87-1C7818B28E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6E8E46-7C43-78C6-21AF-E7B18673E9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C036EE-DBE8-79B5-09AD-6946B83E37F3}"/>
              </a:ext>
            </a:extLst>
          </p:cNvPr>
          <p:cNvSpPr>
            <a:spLocks noGrp="1"/>
          </p:cNvSpPr>
          <p:nvPr>
            <p:ph type="body" idx="1"/>
          </p:nvPr>
        </p:nvSpPr>
        <p:spPr/>
        <p:txBody>
          <a:bodyPr/>
          <a:lstStyle/>
          <a:p>
            <a:pPr lvl="0"/>
            <a:endParaRPr lang="en-US" dirty="0"/>
          </a:p>
        </p:txBody>
      </p:sp>
      <p:sp>
        <p:nvSpPr>
          <p:cNvPr id="4" name="Footer Placeholder 3">
            <a:extLst>
              <a:ext uri="{FF2B5EF4-FFF2-40B4-BE49-F238E27FC236}">
                <a16:creationId xmlns:a16="http://schemas.microsoft.com/office/drawing/2014/main" id="{9C8F1873-C440-3042-521A-8383D6A56B94}"/>
              </a:ext>
            </a:extLst>
          </p:cNvPr>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a:extLst>
              <a:ext uri="{FF2B5EF4-FFF2-40B4-BE49-F238E27FC236}">
                <a16:creationId xmlns:a16="http://schemas.microsoft.com/office/drawing/2014/main" id="{BC403C44-452F-76E5-EAF2-82959324BDF2}"/>
              </a:ext>
            </a:extLst>
          </p:cNvPr>
          <p:cNvSpPr>
            <a:spLocks noGrp="1"/>
          </p:cNvSpPr>
          <p:nvPr>
            <p:ph type="sldNum" sz="quarter" idx="5"/>
          </p:nvPr>
        </p:nvSpPr>
        <p:spPr/>
        <p:txBody>
          <a:bodyPr/>
          <a:lstStyle/>
          <a:p>
            <a:fld id="{2910A2D9-F064-48EF-99CB-A51108C1AB40}" type="slidenum">
              <a:rPr lang="en-US" noProof="0" smtClean="0"/>
              <a:t>41</a:t>
            </a:fld>
            <a:endParaRPr lang="en-US" noProof="0" dirty="0"/>
          </a:p>
        </p:txBody>
      </p:sp>
    </p:spTree>
    <p:extLst>
      <p:ext uri="{BB962C8B-B14F-4D97-AF65-F5344CB8AC3E}">
        <p14:creationId xmlns:p14="http://schemas.microsoft.com/office/powerpoint/2010/main" val="16491773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8C0D52-B10A-5AA3-32B9-FD4EDF6E79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08C9CBA-DE9E-A37C-41B5-7B3532A0F34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4165D6-7D9E-01F4-C5BC-7331E16BC7BF}"/>
              </a:ext>
            </a:extLst>
          </p:cNvPr>
          <p:cNvSpPr>
            <a:spLocks noGrp="1"/>
          </p:cNvSpPr>
          <p:nvPr>
            <p:ph type="body" idx="1"/>
          </p:nvPr>
        </p:nvSpPr>
        <p:spPr/>
        <p:txBody>
          <a:bodyPr/>
          <a:lstStyle/>
          <a:p>
            <a:pPr lvl="0"/>
            <a:endParaRPr lang="en-US" dirty="0"/>
          </a:p>
        </p:txBody>
      </p:sp>
      <p:sp>
        <p:nvSpPr>
          <p:cNvPr id="4" name="Footer Placeholder 3">
            <a:extLst>
              <a:ext uri="{FF2B5EF4-FFF2-40B4-BE49-F238E27FC236}">
                <a16:creationId xmlns:a16="http://schemas.microsoft.com/office/drawing/2014/main" id="{EB118D6E-88A5-505A-A95F-60D854FF8F50}"/>
              </a:ext>
            </a:extLst>
          </p:cNvPr>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a:extLst>
              <a:ext uri="{FF2B5EF4-FFF2-40B4-BE49-F238E27FC236}">
                <a16:creationId xmlns:a16="http://schemas.microsoft.com/office/drawing/2014/main" id="{084AD947-CF4E-6DFB-914D-39F017F792A7}"/>
              </a:ext>
            </a:extLst>
          </p:cNvPr>
          <p:cNvSpPr>
            <a:spLocks noGrp="1"/>
          </p:cNvSpPr>
          <p:nvPr>
            <p:ph type="sldNum" sz="quarter" idx="5"/>
          </p:nvPr>
        </p:nvSpPr>
        <p:spPr/>
        <p:txBody>
          <a:bodyPr/>
          <a:lstStyle/>
          <a:p>
            <a:fld id="{2910A2D9-F064-48EF-99CB-A51108C1AB40}" type="slidenum">
              <a:rPr lang="en-US" noProof="0" smtClean="0"/>
              <a:t>42</a:t>
            </a:fld>
            <a:endParaRPr lang="en-US" noProof="0" dirty="0"/>
          </a:p>
        </p:txBody>
      </p:sp>
    </p:spTree>
    <p:extLst>
      <p:ext uri="{BB962C8B-B14F-4D97-AF65-F5344CB8AC3E}">
        <p14:creationId xmlns:p14="http://schemas.microsoft.com/office/powerpoint/2010/main" val="11784655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D5A437-FE2F-E836-70A7-D4A9D969C668}"/>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1A3408-54DE-461A-FA7E-BE0C1D811158}"/>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6" name="Date Placeholder 5">
            <a:extLst>
              <a:ext uri="{FF2B5EF4-FFF2-40B4-BE49-F238E27FC236}">
                <a16:creationId xmlns:a16="http://schemas.microsoft.com/office/drawing/2014/main" id="{007AA53B-8360-8F41-FF13-05EACC0AC0AA}"/>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7C9337-20C5-41EF-80F6-63D1F94ABC0C}"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4/7/2025</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0" name="Slide Image Placeholder 9">
            <a:extLst>
              <a:ext uri="{FF2B5EF4-FFF2-40B4-BE49-F238E27FC236}">
                <a16:creationId xmlns:a16="http://schemas.microsoft.com/office/drawing/2014/main" id="{7A7874B7-2CAF-9DD8-61DE-63DA7DB5A4F1}"/>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35A4FD66-7E60-ADAD-1798-A3A788E63168}"/>
              </a:ext>
            </a:extLst>
          </p:cNvPr>
          <p:cNvSpPr>
            <a:spLocks noGrp="1"/>
          </p:cNvSpPr>
          <p:nvPr>
            <p:ph type="body" idx="1"/>
          </p:nvPr>
        </p:nvSpPr>
        <p:spPr>
          <a:xfrm>
            <a:off x="685800" y="4400550"/>
            <a:ext cx="5486400" cy="3600450"/>
          </a:xfrm>
          <a:prstGeom prst="rect">
            <a:avLst/>
          </a:prstGeom>
        </p:spPr>
        <p:txBody>
          <a:bodyPr/>
          <a:lstStyle/>
          <a:p>
            <a:endParaRPr lang="en-US" sz="882" i="1" noProof="0" dirty="0">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1CF7A5F4-86BD-B804-BEA0-26A39075217F}"/>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33854043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B4BA9E-AA53-FAF0-EE11-2EBDC5B47E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8D4BDF-3642-B392-C9A2-21AF0DC12F3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D0808B-DB45-DC43-D9AA-651B081D021D}"/>
              </a:ext>
            </a:extLst>
          </p:cNvPr>
          <p:cNvSpPr>
            <a:spLocks noGrp="1"/>
          </p:cNvSpPr>
          <p:nvPr>
            <p:ph type="body" idx="1"/>
          </p:nvPr>
        </p:nvSpPr>
        <p:spPr/>
        <p:txBody>
          <a:bodyPr/>
          <a:lstStyle/>
          <a:p>
            <a:pPr lvl="0"/>
            <a:endParaRPr lang="en-US" dirty="0"/>
          </a:p>
        </p:txBody>
      </p:sp>
      <p:sp>
        <p:nvSpPr>
          <p:cNvPr id="4" name="Footer Placeholder 3">
            <a:extLst>
              <a:ext uri="{FF2B5EF4-FFF2-40B4-BE49-F238E27FC236}">
                <a16:creationId xmlns:a16="http://schemas.microsoft.com/office/drawing/2014/main" id="{DD2BEFD3-89EF-905F-2133-1533933587F9}"/>
              </a:ext>
            </a:extLst>
          </p:cNvPr>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a:extLst>
              <a:ext uri="{FF2B5EF4-FFF2-40B4-BE49-F238E27FC236}">
                <a16:creationId xmlns:a16="http://schemas.microsoft.com/office/drawing/2014/main" id="{619724B2-B51F-4054-7F07-C3882F8B8E7E}"/>
              </a:ext>
            </a:extLst>
          </p:cNvPr>
          <p:cNvSpPr>
            <a:spLocks noGrp="1"/>
          </p:cNvSpPr>
          <p:nvPr>
            <p:ph type="sldNum" sz="quarter" idx="5"/>
          </p:nvPr>
        </p:nvSpPr>
        <p:spPr/>
        <p:txBody>
          <a:bodyPr/>
          <a:lstStyle/>
          <a:p>
            <a:fld id="{2910A2D9-F064-48EF-99CB-A51108C1AB40}" type="slidenum">
              <a:rPr lang="en-US" noProof="0" smtClean="0"/>
              <a:t>44</a:t>
            </a:fld>
            <a:endParaRPr lang="en-US" noProof="0" dirty="0"/>
          </a:p>
        </p:txBody>
      </p:sp>
    </p:spTree>
    <p:extLst>
      <p:ext uri="{BB962C8B-B14F-4D97-AF65-F5344CB8AC3E}">
        <p14:creationId xmlns:p14="http://schemas.microsoft.com/office/powerpoint/2010/main" val="25616316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35A228-5573-E7BC-73A2-9CA895D2ED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122D1D-35FD-BE5F-BD80-45FD5FC1BA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163EF5-B90A-1BD7-6D07-15D71D966E6F}"/>
              </a:ext>
            </a:extLst>
          </p:cNvPr>
          <p:cNvSpPr>
            <a:spLocks noGrp="1"/>
          </p:cNvSpPr>
          <p:nvPr>
            <p:ph type="body" idx="1"/>
          </p:nvPr>
        </p:nvSpPr>
        <p:spPr/>
        <p:txBody>
          <a:bodyPr/>
          <a:lstStyle/>
          <a:p>
            <a:pPr lvl="0"/>
            <a:endParaRPr lang="en-US" dirty="0"/>
          </a:p>
        </p:txBody>
      </p:sp>
      <p:sp>
        <p:nvSpPr>
          <p:cNvPr id="4" name="Footer Placeholder 3">
            <a:extLst>
              <a:ext uri="{FF2B5EF4-FFF2-40B4-BE49-F238E27FC236}">
                <a16:creationId xmlns:a16="http://schemas.microsoft.com/office/drawing/2014/main" id="{0FE1A337-E097-8651-7A92-5C3123755CEC}"/>
              </a:ext>
            </a:extLst>
          </p:cNvPr>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a:extLst>
              <a:ext uri="{FF2B5EF4-FFF2-40B4-BE49-F238E27FC236}">
                <a16:creationId xmlns:a16="http://schemas.microsoft.com/office/drawing/2014/main" id="{F63BA9D1-C3C8-932E-A59E-8BFC3EC536C4}"/>
              </a:ext>
            </a:extLst>
          </p:cNvPr>
          <p:cNvSpPr>
            <a:spLocks noGrp="1"/>
          </p:cNvSpPr>
          <p:nvPr>
            <p:ph type="sldNum" sz="quarter" idx="5"/>
          </p:nvPr>
        </p:nvSpPr>
        <p:spPr/>
        <p:txBody>
          <a:bodyPr/>
          <a:lstStyle/>
          <a:p>
            <a:fld id="{2910A2D9-F064-48EF-99CB-A51108C1AB40}" type="slidenum">
              <a:rPr lang="en-US" noProof="0" smtClean="0"/>
              <a:t>45</a:t>
            </a:fld>
            <a:endParaRPr lang="en-US" noProof="0" dirty="0"/>
          </a:p>
        </p:txBody>
      </p:sp>
    </p:spTree>
    <p:extLst>
      <p:ext uri="{BB962C8B-B14F-4D97-AF65-F5344CB8AC3E}">
        <p14:creationId xmlns:p14="http://schemas.microsoft.com/office/powerpoint/2010/main" val="1494943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0D2628-3373-9AFC-500F-508DFA7153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A07C25F-EB70-C291-69E8-EB8C18B833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BF5086-106A-0C26-E958-7DDE0152B2BC}"/>
              </a:ext>
            </a:extLst>
          </p:cNvPr>
          <p:cNvSpPr>
            <a:spLocks noGrp="1"/>
          </p:cNvSpPr>
          <p:nvPr>
            <p:ph type="body" idx="1"/>
          </p:nvPr>
        </p:nvSpPr>
        <p:spPr/>
        <p:txBody>
          <a:bodyPr/>
          <a:lstStyle/>
          <a:p>
            <a:pPr lvl="0"/>
            <a:endParaRPr lang="en-US" dirty="0"/>
          </a:p>
        </p:txBody>
      </p:sp>
      <p:sp>
        <p:nvSpPr>
          <p:cNvPr id="4" name="Footer Placeholder 3">
            <a:extLst>
              <a:ext uri="{FF2B5EF4-FFF2-40B4-BE49-F238E27FC236}">
                <a16:creationId xmlns:a16="http://schemas.microsoft.com/office/drawing/2014/main" id="{E85E22E4-249A-27CD-CA0B-C211B7911D28}"/>
              </a:ext>
            </a:extLst>
          </p:cNvPr>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a:extLst>
              <a:ext uri="{FF2B5EF4-FFF2-40B4-BE49-F238E27FC236}">
                <a16:creationId xmlns:a16="http://schemas.microsoft.com/office/drawing/2014/main" id="{04FF6A04-A087-AAEC-689D-36A688845C37}"/>
              </a:ext>
            </a:extLst>
          </p:cNvPr>
          <p:cNvSpPr>
            <a:spLocks noGrp="1"/>
          </p:cNvSpPr>
          <p:nvPr>
            <p:ph type="sldNum" sz="quarter" idx="5"/>
          </p:nvPr>
        </p:nvSpPr>
        <p:spPr/>
        <p:txBody>
          <a:bodyPr/>
          <a:lstStyle/>
          <a:p>
            <a:fld id="{2910A2D9-F064-48EF-99CB-A51108C1AB40}" type="slidenum">
              <a:rPr lang="en-US" noProof="0" smtClean="0"/>
              <a:t>46</a:t>
            </a:fld>
            <a:endParaRPr lang="en-US" noProof="0" dirty="0"/>
          </a:p>
        </p:txBody>
      </p:sp>
    </p:spTree>
    <p:extLst>
      <p:ext uri="{BB962C8B-B14F-4D97-AF65-F5344CB8AC3E}">
        <p14:creationId xmlns:p14="http://schemas.microsoft.com/office/powerpoint/2010/main" val="2777711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query plan is the actual method that SQL Server uses to access data. While a Transact-SQL (T-SQL) statement indicates what the request is, the query plan indicates how to run the request.</a:t>
            </a:r>
          </a:p>
          <a:p>
            <a:r>
              <a:rPr lang="en-US" dirty="0"/>
              <a:t>Logical operators describe the relational algebraic operation used to process a statement. In other words, logical operators describe conceptually what operation needs to be performed. </a:t>
            </a:r>
          </a:p>
          <a:p>
            <a:r>
              <a:rPr lang="en-US" dirty="0"/>
              <a:t>Physical operators actually implement the operation defined by a logical operator using a concrete method or algorithm. For example, </a:t>
            </a:r>
            <a:r>
              <a:rPr lang="en-US" b="1" dirty="0"/>
              <a:t>join</a:t>
            </a:r>
            <a:r>
              <a:rPr lang="en-US" dirty="0"/>
              <a:t> is a logical operation, whereas </a:t>
            </a:r>
            <a:r>
              <a:rPr lang="en-US" b="1" dirty="0"/>
              <a:t>nested loops join</a:t>
            </a:r>
            <a:r>
              <a:rPr lang="en-US" dirty="0"/>
              <a:t> is a physical operator.</a:t>
            </a:r>
          </a:p>
          <a:p>
            <a:pPr lvl="0"/>
            <a:r>
              <a:rPr lang="en-US" dirty="0"/>
              <a:t>A Query Plan:</a:t>
            </a:r>
          </a:p>
          <a:p>
            <a:pPr lvl="1"/>
            <a:r>
              <a:rPr lang="en-US" dirty="0"/>
              <a:t>Is also known as an Execution Plan.</a:t>
            </a:r>
          </a:p>
          <a:p>
            <a:pPr lvl="1"/>
            <a:r>
              <a:rPr lang="en-US" dirty="0"/>
              <a:t>Is a re-entrant, read-only data structure used by any number of users.</a:t>
            </a:r>
          </a:p>
          <a:p>
            <a:pPr lvl="1"/>
            <a:r>
              <a:rPr lang="en-US" dirty="0"/>
              <a:t>Contains the data access strategy for the query. </a:t>
            </a:r>
          </a:p>
          <a:p>
            <a:pPr lvl="1"/>
            <a:r>
              <a:rPr lang="en-US" dirty="0"/>
              <a:t>Does not store any user context.</a:t>
            </a:r>
          </a:p>
          <a:p>
            <a:pPr lvl="1"/>
            <a:r>
              <a:rPr lang="en-US" dirty="0"/>
              <a:t>Is never stored more than twice in memory. There is one copy for all serial executions and possibly one copy for all parallel executions. The parallel copy covers all parallel executions, regardless of their degree of parallelism.</a:t>
            </a:r>
          </a:p>
          <a:p>
            <a:pPr lvl="0"/>
            <a:endParaRPr lang="en-US" dirty="0"/>
          </a:p>
          <a:p>
            <a:pPr lvl="0"/>
            <a:r>
              <a:rPr lang="en-US" dirty="0"/>
              <a:t>An Execution Context is derived from a query plan. Execution contexts:</a:t>
            </a:r>
          </a:p>
          <a:p>
            <a:pPr lvl="1"/>
            <a:r>
              <a:rPr lang="en-US" dirty="0"/>
              <a:t>Hold the values needed for a specific execution of a query plan.</a:t>
            </a:r>
          </a:p>
          <a:p>
            <a:pPr lvl="1"/>
            <a:r>
              <a:rPr lang="en-US" dirty="0"/>
              <a:t>Are cached and reused.</a:t>
            </a:r>
          </a:p>
          <a:p>
            <a:pPr lvl="1"/>
            <a:r>
              <a:rPr lang="en-US" dirty="0"/>
              <a:t>Are created for each user concurrently executing a batch and will hold data (such as parameter values) specific to their execution. </a:t>
            </a:r>
          </a:p>
          <a:p>
            <a:pPr lvl="1"/>
            <a:r>
              <a:rPr lang="en-US" dirty="0"/>
              <a:t>Are not re-entrant. At any point of time, an execution context can be executing only one batch submitted by a session, and while the execution is happening, the context is not given to any other session or user.</a:t>
            </a:r>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7</a:t>
            </a:fld>
            <a:endParaRPr lang="en-US" noProof="0" dirty="0"/>
          </a:p>
        </p:txBody>
      </p:sp>
    </p:spTree>
    <p:extLst>
      <p:ext uri="{BB962C8B-B14F-4D97-AF65-F5344CB8AC3E}">
        <p14:creationId xmlns:p14="http://schemas.microsoft.com/office/powerpoint/2010/main" val="38897907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5D7DAA-051F-FEB3-4F71-FA04A56ED9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253584-C9DB-0BAA-63E2-539E5C32F7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59ACA9-8AC0-AAC3-ABB4-0BE04B6CD404}"/>
              </a:ext>
            </a:extLst>
          </p:cNvPr>
          <p:cNvSpPr>
            <a:spLocks noGrp="1"/>
          </p:cNvSpPr>
          <p:nvPr>
            <p:ph type="body" idx="1"/>
          </p:nvPr>
        </p:nvSpPr>
        <p:spPr/>
        <p:txBody>
          <a:bodyPr/>
          <a:lstStyle/>
          <a:p>
            <a:pPr lvl="0"/>
            <a:endParaRPr lang="en-US" dirty="0"/>
          </a:p>
        </p:txBody>
      </p:sp>
      <p:sp>
        <p:nvSpPr>
          <p:cNvPr id="4" name="Footer Placeholder 3">
            <a:extLst>
              <a:ext uri="{FF2B5EF4-FFF2-40B4-BE49-F238E27FC236}">
                <a16:creationId xmlns:a16="http://schemas.microsoft.com/office/drawing/2014/main" id="{D17A7434-2C8D-E269-E300-893F95115AA0}"/>
              </a:ext>
            </a:extLst>
          </p:cNvPr>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a:extLst>
              <a:ext uri="{FF2B5EF4-FFF2-40B4-BE49-F238E27FC236}">
                <a16:creationId xmlns:a16="http://schemas.microsoft.com/office/drawing/2014/main" id="{802088DC-ED1A-36F0-0E95-2670AB8A8A9D}"/>
              </a:ext>
            </a:extLst>
          </p:cNvPr>
          <p:cNvSpPr>
            <a:spLocks noGrp="1"/>
          </p:cNvSpPr>
          <p:nvPr>
            <p:ph type="sldNum" sz="quarter" idx="5"/>
          </p:nvPr>
        </p:nvSpPr>
        <p:spPr/>
        <p:txBody>
          <a:bodyPr/>
          <a:lstStyle/>
          <a:p>
            <a:fld id="{2910A2D9-F064-48EF-99CB-A51108C1AB40}" type="slidenum">
              <a:rPr lang="en-US" noProof="0" smtClean="0"/>
              <a:t>47</a:t>
            </a:fld>
            <a:endParaRPr lang="en-US" noProof="0" dirty="0"/>
          </a:p>
        </p:txBody>
      </p:sp>
    </p:spTree>
    <p:extLst>
      <p:ext uri="{BB962C8B-B14F-4D97-AF65-F5344CB8AC3E}">
        <p14:creationId xmlns:p14="http://schemas.microsoft.com/office/powerpoint/2010/main" val="3362110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baseline="0" dirty="0">
                <a:solidFill>
                  <a:schemeClr val="tx1"/>
                </a:solidFill>
                <a:effectLst/>
                <a:latin typeface="+mn-lt"/>
                <a:ea typeface="+mn-ea"/>
                <a:cs typeface="+mn-cs"/>
              </a:rPr>
              <a:t>For further information refer to:</a:t>
            </a:r>
          </a:p>
          <a:p>
            <a:pPr marL="171450" indent="-171450">
              <a:buFont typeface="Arial" panose="020B0604020202020204" pitchFamily="34" charset="0"/>
              <a:buChar char="•"/>
            </a:pPr>
            <a:r>
              <a:rPr lang="en-US" dirty="0">
                <a:hlinkClick r:id="rId3"/>
              </a:rPr>
              <a:t>https://docs.microsoft.com/en-us/sql/relational-databases/query-processing-architecture-guide</a:t>
            </a:r>
            <a:endParaRPr lang="en-US" sz="882" b="0" i="0" kern="1200" baseline="0" dirty="0">
              <a:solidFill>
                <a:schemeClr val="tx1"/>
              </a:solidFill>
              <a:effectLst/>
              <a:latin typeface="+mn-lt"/>
              <a:ea typeface="+mn-ea"/>
              <a:cs typeface="+mn-cs"/>
            </a:endParaRP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8</a:t>
            </a:fld>
            <a:endParaRPr lang="en-US" noProof="0" dirty="0"/>
          </a:p>
        </p:txBody>
      </p:sp>
    </p:spTree>
    <p:extLst>
      <p:ext uri="{BB962C8B-B14F-4D97-AF65-F5344CB8AC3E}">
        <p14:creationId xmlns:p14="http://schemas.microsoft.com/office/powerpoint/2010/main" val="139057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baseline="0" dirty="0">
                <a:solidFill>
                  <a:schemeClr val="tx1"/>
                </a:solidFill>
                <a:effectLst/>
                <a:latin typeface="+mn-lt"/>
                <a:ea typeface="+mn-ea"/>
                <a:cs typeface="+mn-cs"/>
              </a:rPr>
              <a:t>For further information refer to:</a:t>
            </a:r>
          </a:p>
          <a:p>
            <a:pPr marL="171450" indent="-171450">
              <a:buFont typeface="Arial" panose="020B0604020202020204" pitchFamily="34" charset="0"/>
              <a:buChar char="•"/>
            </a:pPr>
            <a:r>
              <a:rPr lang="en-US" dirty="0">
                <a:hlinkClick r:id="rId3"/>
              </a:rPr>
              <a:t>https://docs.microsoft.com/en-us/sql/relational-databases/query-processing-architecture-guide</a:t>
            </a:r>
            <a:endParaRPr lang="en-US" sz="882" b="0" i="0" kern="1200" baseline="0" dirty="0">
              <a:solidFill>
                <a:schemeClr val="tx1"/>
              </a:solidFill>
              <a:effectLst/>
              <a:latin typeface="+mn-lt"/>
              <a:ea typeface="+mn-ea"/>
              <a:cs typeface="+mn-cs"/>
            </a:endParaRP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9</a:t>
            </a:fld>
            <a:endParaRPr lang="en-US" noProof="0" dirty="0"/>
          </a:p>
        </p:txBody>
      </p:sp>
    </p:spTree>
    <p:extLst>
      <p:ext uri="{BB962C8B-B14F-4D97-AF65-F5344CB8AC3E}">
        <p14:creationId xmlns:p14="http://schemas.microsoft.com/office/powerpoint/2010/main" val="3766395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Aft>
                <a:spcPts val="0"/>
              </a:spcAft>
            </a:pPr>
            <a:r>
              <a:rPr lang="en-US" dirty="0"/>
              <a:t>The Query Processor runs in three stages: Parsing, Optimization, and Execution. </a:t>
            </a:r>
          </a:p>
          <a:p>
            <a:pPr>
              <a:lnSpc>
                <a:spcPct val="100000"/>
              </a:lnSpc>
              <a:spcAft>
                <a:spcPts val="0"/>
              </a:spcAft>
            </a:pPr>
            <a:r>
              <a:rPr lang="en-US" dirty="0"/>
              <a:t>When a query is ready to be processed by SQL Server, a query plan is looked up in cache. If it is not there, then a plan has to be created. </a:t>
            </a:r>
          </a:p>
          <a:p>
            <a:pPr lvl="0">
              <a:lnSpc>
                <a:spcPct val="100000"/>
              </a:lnSpc>
              <a:spcAft>
                <a:spcPts val="0"/>
              </a:spcAft>
            </a:pPr>
            <a:r>
              <a:rPr lang="en-US" dirty="0"/>
              <a:t>The compilation process encompasses a few different steps: </a:t>
            </a:r>
          </a:p>
          <a:p>
            <a:pPr lvl="1">
              <a:lnSpc>
                <a:spcPct val="100000"/>
              </a:lnSpc>
              <a:spcAft>
                <a:spcPts val="0"/>
              </a:spcAft>
            </a:pPr>
            <a:r>
              <a:rPr lang="en-US" dirty="0"/>
              <a:t>First, there is parsing and normalization. This is done for the batch, which potentially breaks down a single query into multiple, fine-grained queries. </a:t>
            </a:r>
          </a:p>
          <a:p>
            <a:pPr lvl="1">
              <a:lnSpc>
                <a:spcPct val="100000"/>
              </a:lnSpc>
              <a:spcAft>
                <a:spcPts val="0"/>
              </a:spcAft>
            </a:pPr>
            <a:r>
              <a:rPr lang="en-US" dirty="0"/>
              <a:t>Second, the query is compiled. We will see how that is done in the next slides.</a:t>
            </a:r>
          </a:p>
          <a:p>
            <a:pPr lvl="1">
              <a:lnSpc>
                <a:spcPct val="100000"/>
              </a:lnSpc>
              <a:spcAft>
                <a:spcPts val="0"/>
              </a:spcAft>
            </a:pPr>
            <a:r>
              <a:rPr lang="en-US" dirty="0"/>
              <a:t>Third, in the optimization stage, The Query Processor does what is also known as cost-based optimization, where resource usage drives the optimizer choices. The optimizer will try to minimize I/O, memory consumption, CPU, and the time it takes to run a query, evaluating almost 400 rules in the process. We will discuss some of these rules later.</a:t>
            </a:r>
          </a:p>
          <a:p>
            <a:pPr lvl="1">
              <a:lnSpc>
                <a:spcPct val="100000"/>
              </a:lnSpc>
              <a:spcAft>
                <a:spcPts val="0"/>
              </a:spcAft>
            </a:pPr>
            <a:r>
              <a:rPr lang="en-US" dirty="0"/>
              <a:t>It is also important to refer that query optimization stops after finding a </a:t>
            </a:r>
            <a:r>
              <a:rPr lang="en-US" i="1" dirty="0"/>
              <a:t>good enough</a:t>
            </a:r>
            <a:r>
              <a:rPr lang="en-US" dirty="0"/>
              <a:t> query plan, not the best one, because iterating through hundreds to thousands of possible plans in a small amount of time would be too expensive. </a:t>
            </a:r>
          </a:p>
          <a:p>
            <a:pPr lvl="1">
              <a:lnSpc>
                <a:spcPct val="100000"/>
              </a:lnSpc>
              <a:spcAft>
                <a:spcPts val="0"/>
              </a:spcAft>
            </a:pPr>
            <a:r>
              <a:rPr lang="en-US" dirty="0"/>
              <a:t>Fourth and last, the new query plan is placed in the plan cache.</a:t>
            </a:r>
          </a:p>
          <a:p>
            <a:pPr>
              <a:lnSpc>
                <a:spcPct val="100000"/>
              </a:lnSpc>
              <a:spcAft>
                <a:spcPts val="0"/>
              </a:spcAft>
            </a:pPr>
            <a:r>
              <a:rPr lang="en-US" dirty="0"/>
              <a:t>After the plan has been put in the cache, the SQL Server Manager retrieves it, goes back through the logic in terms of execution, and checks to see if anything has changed, and whether the plan needs to be recompiled again due to correctness issues. Even though there are only microseconds separating compilation from execution, somebody might have executed a Data Definition Language (DDL) statement that added an index to a table that will be used, or new statistics are available that require reevaluation in terms of the physical operators to use, or it may find stalled statistics that need to be updated, or even some hint exists that forces recompilation. </a:t>
            </a:r>
          </a:p>
          <a:p>
            <a:pPr>
              <a:lnSpc>
                <a:spcPct val="100000"/>
              </a:lnSpc>
              <a:spcAft>
                <a:spcPts val="0"/>
              </a:spcAft>
            </a:pPr>
            <a:r>
              <a:rPr lang="en-US" dirty="0"/>
              <a:t>If the plan that is found in THE cache does not need to be recompiled, a memory grant is requested, the size of which is based on the cardinality estimations and the chosen operators for the plan.</a:t>
            </a:r>
          </a:p>
          <a:p>
            <a:pPr>
              <a:lnSpc>
                <a:spcPct val="100000"/>
              </a:lnSpc>
              <a:spcAft>
                <a:spcPts val="0"/>
              </a:spcAft>
            </a:pPr>
            <a:r>
              <a:rPr lang="en-US" b="1" dirty="0"/>
              <a:t>Memory grant process</a:t>
            </a:r>
            <a:br>
              <a:rPr lang="en-US" b="1" dirty="0"/>
            </a:br>
            <a:r>
              <a:rPr lang="en-US" dirty="0"/>
              <a:t>The server calculates how much memory to grant for a given query, and then uses the internal facility called Resource Semaphore to reserve actual memory, or throttle it if too many queries request for memory. Resource Semaphore is responsible for satisfying memory grant requests while keeping overall memory grant usages within the server limit.</a:t>
            </a:r>
          </a:p>
          <a:p>
            <a:pPr>
              <a:lnSpc>
                <a:spcPct val="100000"/>
              </a:lnSpc>
              <a:spcAft>
                <a:spcPts val="0"/>
              </a:spcAft>
            </a:pPr>
            <a:r>
              <a:rPr lang="en-US" dirty="0"/>
              <a:t>Before a query is run, the server checks whether a memory grant is needed or not. If not needed, the server can start the query immediately. For example, a simple serial query without </a:t>
            </a:r>
            <a:r>
              <a:rPr lang="en-US" b="1" dirty="0"/>
              <a:t>ORDER BY</a:t>
            </a:r>
            <a:r>
              <a:rPr lang="en-US" dirty="0"/>
              <a:t> or </a:t>
            </a:r>
            <a:r>
              <a:rPr lang="en-US" b="1" dirty="0"/>
              <a:t>GROUP BY</a:t>
            </a:r>
            <a:r>
              <a:rPr lang="en-US" dirty="0"/>
              <a:t> may not need a memory grant. The server calculates the memory limit for one query. By default, this is 25% of total query workspace memory. The server calculates the ideal memory for the query and checks if the ideal memory exceeds the per-query limit. If it does, then the server reduces the additional memory until the total fits within the limit. This revised size is called requested memory. The server asks Resource Semaphore to grant the requested memory.</a:t>
            </a:r>
          </a:p>
          <a:p>
            <a:pPr>
              <a:lnSpc>
                <a:spcPct val="100000"/>
              </a:lnSpc>
              <a:spcAft>
                <a:spcPts val="0"/>
              </a:spcAft>
            </a:pPr>
            <a:r>
              <a:rPr lang="en-US" dirty="0"/>
              <a:t>After that, the plan is sent to the query executor as we have seen earlier, and it will run to completion.</a:t>
            </a:r>
          </a:p>
          <a:p>
            <a:pPr>
              <a:lnSpc>
                <a:spcPct val="100000"/>
              </a:lnSpc>
              <a:spcAft>
                <a:spcPts val="0"/>
              </a:spcAft>
            </a:pPr>
            <a:endParaRPr lang="en-US" dirty="0"/>
          </a:p>
          <a:p>
            <a:pPr lvl="0"/>
            <a:r>
              <a:rPr lang="en-US" b="1" dirty="0"/>
              <a:t>Running the plan </a:t>
            </a:r>
            <a:endParaRPr lang="en-US" dirty="0"/>
          </a:p>
          <a:p>
            <a:pPr lvl="1"/>
            <a:r>
              <a:rPr lang="en-US" dirty="0"/>
              <a:t>SQL Server performs a step called opening the plan, which starts the actual execution and then the plan runs to completion. If your query is using the default result set model, the plan will actually just run until it has produced all of its rows and these have all been sent back to the client. </a:t>
            </a:r>
          </a:p>
          <a:p>
            <a:pPr lvl="1"/>
            <a:r>
              <a:rPr lang="en-US" dirty="0"/>
              <a:t>However, if you are using the cursor model, the processing is a bit different. Each client requests only one block of rows, not all of them. After each block is sent back to the client, SQL Server must wait for the client to request the next block. While it is waiting, the entire plan is quiesced, which means that some of the locks are released, some resources are given up, and some positioning information is cached. When the next block of rows is requested, this cached information enables SQL Server to resume where it left off.</a:t>
            </a:r>
          </a:p>
          <a:p>
            <a:endParaRPr lang="en-US" dirty="0"/>
          </a:p>
          <a:p>
            <a:r>
              <a:rPr lang="en-US" sz="882" b="0" i="0" kern="1200" baseline="0" dirty="0">
                <a:solidFill>
                  <a:schemeClr val="tx1"/>
                </a:solidFill>
                <a:effectLst/>
                <a:latin typeface="+mn-lt"/>
                <a:ea typeface="+mn-ea"/>
                <a:cs typeface="+mn-cs"/>
              </a:rPr>
              <a:t>For further information refer to</a:t>
            </a:r>
          </a:p>
          <a:p>
            <a:pPr marL="171450" indent="-171450">
              <a:buFont typeface="Arial" panose="020B0604020202020204" pitchFamily="34" charset="0"/>
              <a:buChar char="•"/>
            </a:pPr>
            <a:r>
              <a:rPr lang="en-US" dirty="0">
                <a:hlinkClick r:id="rId3"/>
              </a:rPr>
              <a:t>https://docs.microsoft.com/en-us/sql/relational-databases/query-processing-architecture-guide</a:t>
            </a:r>
            <a:endParaRPr lang="en-US" sz="882" b="0" i="0" kern="1200" baseline="0" dirty="0">
              <a:solidFill>
                <a:schemeClr val="tx1"/>
              </a:solidFill>
              <a:effectLst/>
              <a:latin typeface="+mn-lt"/>
              <a:ea typeface="+mn-ea"/>
              <a:cs typeface="+mn-cs"/>
            </a:endParaRPr>
          </a:p>
          <a:p>
            <a:pPr marL="171450" indent="-171450">
              <a:buFont typeface="Arial" panose="020B0604020202020204" pitchFamily="34" charset="0"/>
              <a:buChar char="•"/>
            </a:pPr>
            <a:r>
              <a:rPr lang="en-US" sz="882" b="1" i="0" kern="1200" baseline="0" dirty="0">
                <a:solidFill>
                  <a:schemeClr val="tx1"/>
                </a:solidFill>
                <a:effectLst/>
                <a:latin typeface="+mn-lt"/>
                <a:ea typeface="+mn-ea"/>
                <a:cs typeface="+mn-cs"/>
              </a:rPr>
              <a:t>Plan Caching and Recompilation in SQL Server 2012 </a:t>
            </a:r>
            <a:r>
              <a:rPr lang="en-US" b="1" dirty="0"/>
              <a:t>- </a:t>
            </a:r>
            <a:r>
              <a:rPr lang="en-US" dirty="0">
                <a:hlinkClick r:id="rId4"/>
              </a:rPr>
              <a:t>https://docs.microsoft.com/en-us/previous-versions/sql/sql-server-2012/dn148262(v=msdn.10)</a:t>
            </a:r>
            <a:endParaRPr lang="en-US" b="1" dirty="0"/>
          </a:p>
          <a:p>
            <a:pPr marL="171450" indent="-171450">
              <a:buFont typeface="Arial" panose="020B0604020202020204" pitchFamily="34" charset="0"/>
              <a:buChar char="•"/>
            </a:pPr>
            <a:r>
              <a:rPr lang="en-US" b="1" dirty="0"/>
              <a:t>Understanding SQL server memory grant</a:t>
            </a:r>
            <a:r>
              <a:rPr lang="en-US" dirty="0"/>
              <a:t> - </a:t>
            </a:r>
            <a:r>
              <a:rPr lang="en-US" u="sng" dirty="0">
                <a:hlinkClick r:id="rId5"/>
              </a:rPr>
              <a:t>http://blogs.msdn.com/b/sqlqueryprocessing/archive/2010/02/16/</a:t>
            </a:r>
            <a:endParaRPr lang="en-US" u="sng" dirty="0"/>
          </a:p>
          <a:p>
            <a:pPr marL="171450" indent="-171450">
              <a:buFont typeface="Arial" panose="020B0604020202020204" pitchFamily="34" charset="0"/>
              <a:buChar char="•"/>
            </a:pPr>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10</a:t>
            </a:fld>
            <a:endParaRPr lang="en-US" noProof="0" dirty="0"/>
          </a:p>
        </p:txBody>
      </p:sp>
    </p:spTree>
    <p:extLst>
      <p:ext uri="{BB962C8B-B14F-4D97-AF65-F5344CB8AC3E}">
        <p14:creationId xmlns:p14="http://schemas.microsoft.com/office/powerpoint/2010/main" val="39322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FF0000"/>
                </a:solidFill>
              </a:rPr>
              <a:t>The compilation stage in more detail</a:t>
            </a:r>
            <a:r>
              <a:rPr lang="en-US" dirty="0"/>
              <a:t> </a:t>
            </a:r>
          </a:p>
          <a:p>
            <a:pPr lvl="1"/>
            <a:r>
              <a:rPr lang="en-US" dirty="0"/>
              <a:t>During the compilation process, SQL Server parses each statement, dissecting and transforming SQL statements into compiler-ready data structures, including syntax validations to help ensure that it is legal. </a:t>
            </a:r>
          </a:p>
          <a:p>
            <a:pPr lvl="1"/>
            <a:r>
              <a:rPr lang="en-US" dirty="0"/>
              <a:t>Then, it creates something called a sequence tree or algebrized tree that is the internal representation of the statement. </a:t>
            </a:r>
          </a:p>
          <a:p>
            <a:pPr lvl="1"/>
            <a:r>
              <a:rPr lang="en-US" dirty="0"/>
              <a:t>The sequence tree is then normalized. The main function of the normalizer is to perform binding, which includes verifying that the tables and columns exist and loading the metadata for the tables and columns. Information about implicit conversions is also added to the sequence tree. For example, if the query is trying to add 10.0 to an integer value, SQL Server will insert an implicit convert into the tree. </a:t>
            </a:r>
          </a:p>
          <a:p>
            <a:pPr lvl="1"/>
            <a:r>
              <a:rPr lang="en-US" dirty="0"/>
              <a:t>Normalization also replaces references to a view with the definition of that view (called expanding the view). Finally, normalization includes a few syntax-based optimizations. </a:t>
            </a:r>
          </a:p>
          <a:p>
            <a:pPr lvl="1"/>
            <a:r>
              <a:rPr lang="en-US" dirty="0"/>
              <a:t>If the statement is a DML statement, SQL Server extracts information from the sequence tree about that query and creates a special structure called a query graph, which is set up to let the optimizer work on it effectively. </a:t>
            </a:r>
          </a:p>
          <a:p>
            <a:pPr lvl="1"/>
            <a:r>
              <a:rPr lang="en-US" dirty="0"/>
              <a:t>The query graph is then optimized, and a plan is produced and put in the plan cache.</a:t>
            </a:r>
          </a:p>
          <a:p>
            <a:pPr lvl="1"/>
            <a:r>
              <a:rPr lang="en-US" dirty="0"/>
              <a:t>If the statement is DDL, then produce a trivial plan, a 0 cost plan.</a:t>
            </a:r>
          </a:p>
          <a:p>
            <a:endParaRPr lang="en-US"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11</a:t>
            </a:fld>
            <a:endParaRPr lang="en-US" noProof="0" dirty="0"/>
          </a:p>
        </p:txBody>
      </p:sp>
    </p:spTree>
    <p:extLst>
      <p:ext uri="{BB962C8B-B14F-4D97-AF65-F5344CB8AC3E}">
        <p14:creationId xmlns:p14="http://schemas.microsoft.com/office/powerpoint/2010/main" val="2089757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baseline="0" dirty="0">
                <a:solidFill>
                  <a:schemeClr val="tx1"/>
                </a:solidFill>
                <a:effectLst/>
                <a:latin typeface="+mn-lt"/>
                <a:ea typeface="+mn-ea"/>
                <a:cs typeface="+mn-cs"/>
              </a:rPr>
              <a:t>The SQL Server Query Optimizer is a cost-based optimizer. Each possible execution plan has an associated cost in terms of the amount of computing resources used. The Query Optimizer must analyze the possible plans and choose the one with the lowest estimated cost. Some complex </a:t>
            </a:r>
            <a:r>
              <a:rPr lang="en-US" dirty="0"/>
              <a:t>SELECT</a:t>
            </a:r>
            <a:r>
              <a:rPr lang="en-US" sz="882" b="0" i="0" kern="1200" baseline="0" dirty="0">
                <a:solidFill>
                  <a:schemeClr val="tx1"/>
                </a:solidFill>
                <a:effectLst/>
                <a:latin typeface="+mn-lt"/>
                <a:ea typeface="+mn-ea"/>
                <a:cs typeface="+mn-cs"/>
              </a:rPr>
              <a:t> statements have thousands of possible execution plans. In these cases, the Query Optimizer does not analyze all possible combinations. Instead, it uses complex algorithms to find an execution plan that has a cost reasonably close to the minimum possible cost.</a:t>
            </a:r>
          </a:p>
          <a:p>
            <a:pPr lvl="0"/>
            <a:endParaRPr lang="en-US" b="1" dirty="0"/>
          </a:p>
          <a:p>
            <a:pPr lvl="0"/>
            <a:r>
              <a:rPr lang="en-US" sz="882" b="0" i="0" kern="1200" baseline="0" dirty="0">
                <a:solidFill>
                  <a:schemeClr val="tx1"/>
                </a:solidFill>
                <a:effectLst/>
                <a:latin typeface="+mn-lt"/>
                <a:ea typeface="+mn-ea"/>
                <a:cs typeface="+mn-cs"/>
              </a:rPr>
              <a:t>The SQL Server Query Optimizer does not choose only the execution plan with the lowest resource cost; it chooses the plan that returns results to the user with a reasonable cost in resources and that returns the results the fastest. For example, processing a query in parallel typically uses more resources than processing it serially, but completes the query faster. The SQL Server Query Optimizer will use a parallel execution plan to return results if the load on the server will not be adversely affected.</a:t>
            </a:r>
            <a:endParaRPr lang="en-US" b="1" dirty="0"/>
          </a:p>
          <a:p>
            <a:pPr lvl="0"/>
            <a:endParaRPr lang="en-US" b="1" dirty="0"/>
          </a:p>
          <a:p>
            <a:pPr lvl="0"/>
            <a:r>
              <a:rPr lang="en-US" sz="882" b="0" i="0" kern="1200" baseline="0" dirty="0">
                <a:solidFill>
                  <a:schemeClr val="tx1"/>
                </a:solidFill>
                <a:effectLst/>
                <a:latin typeface="+mn-lt"/>
                <a:ea typeface="+mn-ea"/>
                <a:cs typeface="+mn-cs"/>
              </a:rPr>
              <a:t>The SQL Server Query Optimizer relies on distribution statistics when it estimates the resource costs of different methods for extracting information from a table or index.</a:t>
            </a:r>
          </a:p>
          <a:p>
            <a:pPr lvl="0"/>
            <a:endParaRPr lang="en-US" sz="882" b="0" i="0" kern="1200" baseline="0" dirty="0">
              <a:solidFill>
                <a:schemeClr val="tx1"/>
              </a:solidFill>
              <a:effectLst/>
              <a:latin typeface="+mn-lt"/>
              <a:ea typeface="+mn-ea"/>
              <a:cs typeface="+mn-cs"/>
            </a:endParaRPr>
          </a:p>
          <a:p>
            <a:pPr lvl="0"/>
            <a:r>
              <a:rPr lang="en-US" sz="882" b="0" i="0" kern="1200" baseline="0" dirty="0">
                <a:solidFill>
                  <a:schemeClr val="tx1"/>
                </a:solidFill>
                <a:effectLst/>
                <a:latin typeface="+mn-lt"/>
                <a:ea typeface="+mn-ea"/>
                <a:cs typeface="+mn-cs"/>
              </a:rPr>
              <a:t>The SQL Server Query Optimizer is important because it enables the database server to adjust dynamically to changing conditions in the database without requiring input from a programmer or database administrator. This enables programmers to focus on describing the final result of the query. They can trust that the SQL Server Query Optimizer will build an efficient execution plan for the state of the database every time the statement is run.</a:t>
            </a:r>
          </a:p>
          <a:p>
            <a:pPr lvl="0"/>
            <a:endParaRPr lang="en-US" b="1" dirty="0"/>
          </a:p>
          <a:p>
            <a:pPr lvl="0"/>
            <a:endParaRPr lang="en-US" b="1" dirty="0"/>
          </a:p>
          <a:p>
            <a:pPr lvl="0"/>
            <a:r>
              <a:rPr lang="en-US" b="1" dirty="0"/>
              <a:t>Trivial plan optimization </a:t>
            </a:r>
          </a:p>
          <a:p>
            <a:pPr lvl="0"/>
            <a:r>
              <a:rPr lang="en-US" dirty="0"/>
              <a:t>If SQL Server knows that there is only one viable plan for a query, a lot of work can be avoided. For example, where there is only one possible plan:</a:t>
            </a:r>
          </a:p>
          <a:p>
            <a:pPr lvl="2"/>
            <a:r>
              <a:rPr lang="en-US" dirty="0"/>
              <a:t>A query that consists of an INSERT with a VALUES clause.</a:t>
            </a:r>
          </a:p>
          <a:p>
            <a:pPr lvl="2"/>
            <a:r>
              <a:rPr lang="en-US" dirty="0"/>
              <a:t>A SELECT statement for which all the columns are among the keys of a unique composite index, and that index is the only one that is relevant. No other index has that set of columns in it. </a:t>
            </a:r>
          </a:p>
          <a:p>
            <a:pPr marL="0" lvl="0" indent="-118872">
              <a:buNone/>
            </a:pPr>
            <a:r>
              <a:rPr lang="en-US" dirty="0"/>
              <a:t>The trivial plan query optimizer finds the really obvious plans that are typically very inexpensive. This saves the query optimizer from having to consider every possible plan, which can be costly and can outweigh any benefit provided by well-optimized queries.</a:t>
            </a:r>
          </a:p>
          <a:p>
            <a:pPr lvl="1"/>
            <a:endParaRPr lang="en-US" dirty="0"/>
          </a:p>
          <a:p>
            <a:pPr lvl="0"/>
            <a:r>
              <a:rPr lang="en-US" b="1" dirty="0"/>
              <a:t>Simplification </a:t>
            </a:r>
            <a:endParaRPr lang="en-US" dirty="0"/>
          </a:p>
          <a:p>
            <a:pPr marL="0" lvl="0" indent="-109728">
              <a:buNone/>
            </a:pPr>
            <a:r>
              <a:rPr lang="en-US" dirty="0"/>
              <a:t>If there is no trivial plan, SQL Server will perform a simplification. These are usually syntactic transformations of the query itself, to look for commutative properties and operations that can be rearranged. There is no cost or available index analysis. SQL Server then loads up the metadata, including the statistical information on the indexes. </a:t>
            </a:r>
          </a:p>
          <a:p>
            <a:pPr lvl="0"/>
            <a:endParaRPr lang="en-US" b="1" dirty="0"/>
          </a:p>
          <a:p>
            <a:pPr lvl="0"/>
            <a:r>
              <a:rPr lang="en-US" b="1" dirty="0"/>
              <a:t>Cost-based optimization </a:t>
            </a:r>
            <a:endParaRPr lang="en-US" dirty="0"/>
          </a:p>
          <a:p>
            <a:pPr lvl="0"/>
            <a:r>
              <a:rPr lang="en-US" dirty="0"/>
              <a:t>A set of transformation rules is followed that apply various permutations of data access strategies, join orders, aggregation placement, subquery transformations, and other rules that guarantee that a correct result is returned. </a:t>
            </a:r>
          </a:p>
          <a:p>
            <a:pPr lvl="0"/>
            <a:r>
              <a:rPr lang="en-US" dirty="0"/>
              <a:t>Optimization is broken up into three search phases to prevent the process from taking much longer than the execution of the query.</a:t>
            </a:r>
          </a:p>
          <a:p>
            <a:pPr lvl="0"/>
            <a:r>
              <a:rPr lang="en-US" dirty="0"/>
              <a:t>SQL Server evaluates the cost of the cheapest plan after each phase and executes that plan, if the plan is cheap enough. Otherwise, the query optimizer runs the next phase, which involves another set of usually more complex rules.</a:t>
            </a:r>
          </a:p>
          <a:p>
            <a:pPr lvl="1"/>
            <a:endParaRPr lang="en-US" dirty="0"/>
          </a:p>
          <a:p>
            <a:pPr marL="381762" lvl="1" indent="-171450">
              <a:buFont typeface="Wingdings" panose="05000000000000000000" pitchFamily="2" charset="2"/>
              <a:buChar char="§"/>
            </a:pPr>
            <a:r>
              <a:rPr lang="en-US" b="1" dirty="0"/>
              <a:t>Phase 0 – Transactional Processing Phase</a:t>
            </a:r>
            <a:r>
              <a:rPr lang="en-US" dirty="0"/>
              <a:t>: Contains a very limited set of rules and is applied only to simple queries with three or fewer tables. A limited number of join orders are evaluated, which may generate many potential plan candidates. Hash and nested loop join strategies are considered. If a plan with an estimated cost below 0.2 is found, the optimization ends and the query is executed. This phase is also known as the Transaction Processing phase, because query plans produced by this phase are typically found for queries in online transaction processing (OLTP) applications.</a:t>
            </a:r>
          </a:p>
          <a:p>
            <a:pPr marL="381762" lvl="1" indent="-171450">
              <a:buFont typeface="Wingdings" panose="05000000000000000000" pitchFamily="2" charset="2"/>
              <a:buChar char="§"/>
            </a:pPr>
            <a:endParaRPr lang="en-US" dirty="0"/>
          </a:p>
          <a:p>
            <a:pPr marL="381762" lvl="1" indent="-171450">
              <a:buFont typeface="Wingdings" panose="05000000000000000000" pitchFamily="2" charset="2"/>
              <a:buChar char="§"/>
            </a:pPr>
            <a:r>
              <a:rPr lang="en-US" b="1" dirty="0"/>
              <a:t>Phase 1 – Quick Plan Optimization Phase</a:t>
            </a:r>
            <a:r>
              <a:rPr lang="en-US" dirty="0"/>
              <a:t>: More transformation rules and different join orders are evaluated. If the best plan costs less than 1.0, the optimization ends. </a:t>
            </a:r>
          </a:p>
          <a:p>
            <a:pPr marL="484632" lvl="3" indent="0">
              <a:buFont typeface="Wingdings" panose="05000000000000000000" pitchFamily="2" charset="2"/>
              <a:buNone/>
            </a:pPr>
            <a:r>
              <a:rPr lang="en-US" dirty="0"/>
              <a:t>The query optimizer has considered only non-parallel execution plans so far. Phase 1 is repeated with the goal of finding the best parallel plan if:</a:t>
            </a:r>
          </a:p>
          <a:p>
            <a:pPr marL="637794" lvl="4" indent="-171450">
              <a:buFont typeface="Courier New" panose="02070309020205020404" pitchFamily="49" charset="0"/>
              <a:buChar char="o"/>
            </a:pPr>
            <a:r>
              <a:rPr lang="en-US" dirty="0"/>
              <a:t>More than one logical CPU is available to SQL Server. </a:t>
            </a:r>
          </a:p>
          <a:p>
            <a:pPr marL="637794" lvl="4" indent="-171450">
              <a:buFont typeface="Courier New" panose="02070309020205020404" pitchFamily="49" charset="0"/>
              <a:buChar char="o"/>
            </a:pPr>
            <a:r>
              <a:rPr lang="en-US" dirty="0"/>
              <a:t>The least expensive plan produced by Phase 1 costs more than the Cost Threshold for Parallelism.</a:t>
            </a:r>
          </a:p>
          <a:p>
            <a:pPr marL="637794" lvl="4" indent="-171450">
              <a:buFont typeface="Courier New" panose="02070309020205020404" pitchFamily="49" charset="0"/>
              <a:buChar char="o"/>
            </a:pPr>
            <a:r>
              <a:rPr lang="en-US" dirty="0"/>
              <a:t>The cost is &gt;= 1.</a:t>
            </a:r>
          </a:p>
          <a:p>
            <a:pPr marL="381762" lvl="1" indent="-171450">
              <a:buFont typeface="Wingdings" panose="05000000000000000000" pitchFamily="2" charset="2"/>
              <a:buChar char="§"/>
            </a:pPr>
            <a:r>
              <a:rPr lang="en-US" b="1" dirty="0"/>
              <a:t>Phase 2 – Full Optimization Phase</a:t>
            </a:r>
            <a:r>
              <a:rPr lang="en-US" dirty="0"/>
              <a:t>: The cost of the serial and parallel plans are compared and Phase 2 is executed for the cheaper plan. Outer join reordering and automatic indexed view substitution for multi-table views are also considered. </a:t>
            </a:r>
          </a:p>
          <a:p>
            <a:endParaRPr lang="en-US" dirty="0"/>
          </a:p>
          <a:p>
            <a:pPr lvl="0"/>
            <a:r>
              <a:rPr lang="en-US" dirty="0"/>
              <a:t>An internal timeout can occur and the Query Optimizer stops the optimization process and returns the least expensive plan it has found so far. This timeout event is also shown on the properties of a graphical plan as </a:t>
            </a:r>
            <a:r>
              <a:rPr lang="en-US" b="1" dirty="0"/>
              <a:t>Reason For Early Termination of Statement Optimization </a:t>
            </a:r>
            <a:r>
              <a:rPr lang="en-US" dirty="0"/>
              <a:t>or on an XML plan as </a:t>
            </a:r>
            <a:r>
              <a:rPr lang="en-US" b="1" dirty="0"/>
              <a:t>StatementOptmEarlyAbortReason</a:t>
            </a:r>
            <a:r>
              <a:rPr lang="en-US" dirty="0"/>
              <a:t>.</a:t>
            </a:r>
          </a:p>
          <a:p>
            <a:endParaRPr lang="en-US" dirty="0"/>
          </a:p>
          <a:p>
            <a:r>
              <a:rPr lang="en-US" dirty="0"/>
              <a:t>We should be aware that if the full optimization phase produced a parallel plan for this query, it does not necessarily mean that the plan will be executed on multiple processors. If the machine is very busy, and cannot support running a single query on multiple CPUs, the plan will utilize a single processor.</a:t>
            </a:r>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12</a:t>
            </a:fld>
            <a:endParaRPr lang="en-US" noProof="0" dirty="0"/>
          </a:p>
        </p:txBody>
      </p:sp>
    </p:spTree>
    <p:extLst>
      <p:ext uri="{BB962C8B-B14F-4D97-AF65-F5344CB8AC3E}">
        <p14:creationId xmlns:p14="http://schemas.microsoft.com/office/powerpoint/2010/main" val="2281308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1.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4.xml"/></Relationships>
</file>

<file path=ppt/slideLayouts/_rels/slideLayout18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8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8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17309851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415777431"/>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dirty="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638993517"/>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dirty="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dirty="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4018568592"/>
      </p:ext>
    </p:extLst>
  </p:cSld>
  <p:clrMapOvr>
    <a:masterClrMapping/>
  </p:clrMapOvr>
  <p:hf sldNum="0" hdr="0" ftr="0" dt="0"/>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dirty="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831163825"/>
      </p:ext>
    </p:extLst>
  </p:cSld>
  <p:clrMapOvr>
    <a:masterClrMapping/>
  </p:clrMapOvr>
  <p:hf sldNum="0" hdr="0" ftr="0" dt="0"/>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dirty="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4254635252"/>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833553393"/>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325987614"/>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708950425"/>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55132966"/>
      </p:ext>
    </p:extLst>
  </p:cSld>
  <p:clrMapOvr>
    <a:masterClrMapping/>
  </p:clrMapOvr>
  <p:hf sldNum="0" hdr="0" ftr="0" dt="0"/>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71601183"/>
      </p:ext>
    </p:extLst>
  </p:cSld>
  <p:clrMapOvr>
    <a:masterClrMapping/>
  </p:clrMapOvr>
  <p:hf sldNum="0" hdr="0" ftr="0" dt="0"/>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endParaRPr lang="en-US" noProof="0" dirty="0"/>
          </a:p>
        </p:txBody>
      </p:sp>
    </p:spTree>
    <p:extLst>
      <p:ext uri="{BB962C8B-B14F-4D97-AF65-F5344CB8AC3E}">
        <p14:creationId xmlns:p14="http://schemas.microsoft.com/office/powerpoint/2010/main" val="774733726"/>
      </p:ext>
    </p:extLst>
  </p:cSld>
  <p:clrMapOvr>
    <a:masterClrMapping/>
  </p:clrMapOvr>
  <p:hf sldNum="0" hdr="0" ftr="0" dt="0"/>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18666998"/>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endParaRPr lang="en-US" noProof="0" dirty="0"/>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Tree>
    <p:extLst>
      <p:ext uri="{BB962C8B-B14F-4D97-AF65-F5344CB8AC3E}">
        <p14:creationId xmlns:p14="http://schemas.microsoft.com/office/powerpoint/2010/main" val="2959484605"/>
      </p:ext>
    </p:extLst>
  </p:cSld>
  <p:clrMapOvr>
    <a:masterClrMapping/>
  </p:clrMapOvr>
  <p:hf sldNum="0" hdr="0" ftr="0" dt="0"/>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dirty="0"/>
              <a:t>Click to edit Master title style</a:t>
            </a:r>
          </a:p>
        </p:txBody>
      </p:sp>
    </p:spTree>
    <p:extLst>
      <p:ext uri="{BB962C8B-B14F-4D97-AF65-F5344CB8AC3E}">
        <p14:creationId xmlns:p14="http://schemas.microsoft.com/office/powerpoint/2010/main" val="2532773589"/>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2209188592"/>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1799539008"/>
      </p:ext>
    </p:extLst>
  </p:cSld>
  <p:clrMapOvr>
    <a:masterClrMapping/>
  </p:clrMapOvr>
  <p:hf sldNum="0" hdr="0" ftr="0" dt="0"/>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dirty="0"/>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3437699318"/>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dirty="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dirty="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599416887"/>
      </p:ext>
    </p:extLst>
  </p:cSld>
  <p:clrMapOvr>
    <a:masterClrMapping/>
  </p:clrMapOvr>
  <p:hf sldNum="0" hdr="0" ftr="0" dt="0"/>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dirty="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4011098126"/>
      </p:ext>
    </p:extLst>
  </p:cSld>
  <p:clrMapOvr>
    <a:masterClrMapping/>
  </p:clrMapOvr>
  <p:hf sldNum="0" hdr="0" ftr="0" dt="0"/>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dirty="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125141470"/>
      </p:ext>
    </p:extLst>
  </p:cSld>
  <p:clrMapOvr>
    <a:masterClrMapping/>
  </p:clrMapOvr>
  <p:hf sldNum="0" hdr="0" ftr="0" dt="0"/>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dirty="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587379575"/>
      </p:ext>
    </p:extLst>
  </p:cSld>
  <p:clrMapOvr>
    <a:masterClrMapping/>
  </p:clrMapOvr>
  <p:hf sldNum="0" hdr="0" ftr="0" dt="0"/>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dirty="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240325051"/>
      </p:ext>
    </p:extLst>
  </p:cSld>
  <p:clrMapOvr>
    <a:masterClrMapping/>
  </p:clrMapOvr>
  <p:hf sldNum="0" hdr="0" ftr="0" dt="0"/>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1458596"/>
      </p:ext>
    </p:extLst>
  </p:cSld>
  <p:clrMapOvr>
    <a:masterClrMapping/>
  </p:clrMapOvr>
  <p:hf sldNum="0" hdr="0" ftr="0" dt="0"/>
  <p:extLst>
    <p:ext uri="{DCECCB84-F9BA-43D5-87BE-67443E8EF086}">
      <p15:sldGuideLst xmlns:p15="http://schemas.microsoft.com/office/powerpoint/2012/main">
        <p15:guide id="19" pos="413" userDrawn="1">
          <p15:clr>
            <a:srgbClr val="547EBF"/>
          </p15:clr>
        </p15:guide>
        <p15:guide id="20" orient="horz" pos="789" userDrawn="1">
          <p15:clr>
            <a:srgbClr val="547EBF"/>
          </p15:clr>
        </p15:guide>
        <p15:guide id="21" orient="horz" pos="887" userDrawn="1">
          <p15:clr>
            <a:srgbClr val="547EBF"/>
          </p15:clr>
        </p15:guide>
        <p15:guide id="22" pos="3742" userDrawn="1">
          <p15:clr>
            <a:srgbClr val="547EBF"/>
          </p15:clr>
        </p15:guide>
        <p15:guide id="23" pos="3938" userDrawn="1">
          <p15:clr>
            <a:srgbClr val="547EBF"/>
          </p15:clr>
        </p15:guide>
        <p15:guide id="24" pos="7267" userDrawn="1">
          <p15:clr>
            <a:srgbClr val="547EBF"/>
          </p15:clr>
        </p15:guide>
        <p15:guide id="25" orient="horz" pos="495" userDrawn="1">
          <p15:clr>
            <a:srgbClr val="547EBF"/>
          </p15:clr>
        </p15:guide>
        <p15:guide id="26" orient="horz" pos="202" userDrawn="1">
          <p15:clr>
            <a:srgbClr val="547EBF"/>
          </p15:clr>
        </p15:guide>
        <p15:guide id="27" orient="horz" pos="3923" userDrawn="1">
          <p15:clr>
            <a:srgbClr val="547EBF"/>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994705869"/>
      </p:ext>
    </p:extLst>
  </p:cSld>
  <p:clrMapOvr>
    <a:masterClrMapping/>
  </p:clrMapOvr>
  <p:hf sldNum="0" hdr="0" ftr="0" dt="0"/>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568907752"/>
      </p:ext>
    </p:extLst>
  </p:cSld>
  <p:clrMapOvr>
    <a:masterClrMapping/>
  </p:clrMapOvr>
  <p:hf sldNum="0" hdr="0" ftr="0" dt="0"/>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dirty="0"/>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465538568"/>
      </p:ext>
    </p:extLst>
  </p:cSld>
  <p:clrMapOvr>
    <a:masterClrMapping/>
  </p:clrMapOvr>
  <p:hf sldNum="0" hdr="0" ftr="0" dt="0"/>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dirty="0"/>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172833035"/>
      </p:ext>
    </p:extLst>
  </p:cSld>
  <p:clrMapOvr>
    <a:masterClrMapping/>
  </p:clrMapOvr>
  <p:hf sldNum="0" hdr="0" ftr="0" dt="0"/>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263700350"/>
      </p:ext>
    </p:extLst>
  </p:cSld>
  <p:clrMapOvr>
    <a:masterClrMapping/>
  </p:clrMapOvr>
  <p:hf sldNum="0" hdr="0" ftr="0" dt="0"/>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725668428"/>
      </p:ext>
    </p:extLst>
  </p:cSld>
  <p:clrMapOvr>
    <a:masterClrMapping/>
  </p:clrMapOvr>
  <p:hf sldNum="0" hdr="0" ftr="0" dt="0"/>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502113590"/>
      </p:ext>
    </p:extLst>
  </p:cSld>
  <p:clrMapOvr>
    <a:masterClrMapping/>
  </p:clrMapOvr>
  <p:hf sldNum="0" hdr="0" ftr="0" dt="0"/>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endParaRPr lang="en-US" dirty="0"/>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66058080"/>
      </p:ext>
    </p:extLst>
  </p:cSld>
  <p:clrMapOvr>
    <a:masterClrMapping/>
  </p:clrMapOvr>
  <p:hf sldNum="0" hdr="0" ftr="0" dt="0"/>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endParaRPr lang="en-US" dirty="0"/>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718285034"/>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endParaRPr lang="en-US" dirty="0"/>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234687643"/>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76496917"/>
      </p:ext>
    </p:extLst>
  </p:cSld>
  <p:clrMapOvr>
    <a:masterClrMapping/>
  </p:clrMapOvr>
  <p:hf sldNum="0" hdr="0" ftr="0" dt="0"/>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endParaRPr lang="en-US" dirty="0"/>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dirty="0"/>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922049619"/>
      </p:ext>
    </p:extLst>
  </p:cSld>
  <p:clrMapOvr>
    <a:masterClrMapping/>
  </p:clrMapOvr>
  <p:hf sldNum="0" hdr="0" ftr="0" dt="0"/>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dirty="0"/>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185684359"/>
      </p:ext>
    </p:extLst>
  </p:cSld>
  <p:clrMapOvr>
    <a:masterClrMapping/>
  </p:clrMapOvr>
  <p:hf sldNum="0" hdr="0" ftr="0" dt="0"/>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dirty="0"/>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userDrawn="1"/>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611552924"/>
      </p:ext>
    </p:extLst>
  </p:cSld>
  <p:clrMapOvr>
    <a:masterClrMapping/>
  </p:clrMapOvr>
  <p:hf sldNum="0" hdr="0" ftr="0" dt="0"/>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74155216"/>
      </p:ext>
    </p:extLst>
  </p:cSld>
  <p:clrMapOvr>
    <a:masterClrMapping/>
  </p:clrMapOvr>
  <p:hf sldNum="0" hdr="0" ftr="0" dt="0"/>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75484029"/>
      </p:ext>
    </p:extLst>
  </p:cSld>
  <p:clrMapOvr>
    <a:masterClrMapping/>
  </p:clrMapOvr>
  <p:hf sldNum="0" hdr="0" ftr="0" dt="0"/>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4896235"/>
      </p:ext>
    </p:extLst>
  </p:cSld>
  <p:clrMapOvr>
    <a:masterClrMapping/>
  </p:clrMapOvr>
  <p:hf sldNum="0" hdr="0" ftr="0" dt="0"/>
  <p:extLst>
    <p:ext uri="{DCECCB84-F9BA-43D5-87BE-67443E8EF086}">
      <p15:sldGuideLst xmlns:p15="http://schemas.microsoft.com/office/powerpoint/2012/main"/>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4697800"/>
      </p:ext>
    </p:extLst>
  </p:cSld>
  <p:clrMapOvr>
    <a:masterClrMapping/>
  </p:clrMapOvr>
  <p:hf sldNum="0" hdr="0" ftr="0" dt="0"/>
  <p:extLst>
    <p:ext uri="{DCECCB84-F9BA-43D5-87BE-67443E8EF086}">
      <p15:sldGuideLst xmlns:p15="http://schemas.microsoft.com/office/powerpoint/2012/main"/>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userDrawn="1"/>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2020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308795438"/>
      </p:ext>
    </p:extLst>
  </p:cSld>
  <p:clrMapOvr>
    <a:masterClrMapping/>
  </p:clrMapOvr>
  <p:hf sldNum="0" hdr="0" ftr="0" dt="0"/>
  <p:extLst>
    <p:ext uri="{DCECCB84-F9BA-43D5-87BE-67443E8EF086}">
      <p15:sldGuideLst xmlns:p15="http://schemas.microsoft.com/office/powerpoint/2012/main"/>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589857016"/>
      </p:ext>
    </p:extLst>
  </p:cSld>
  <p:clrMapOvr>
    <a:masterClrMapping/>
  </p:clrMapOvr>
  <p:hf sldNum="0" hdr="0" ftr="0" dt="0"/>
  <p:extLst>
    <p:ext uri="{DCECCB84-F9BA-43D5-87BE-67443E8EF086}">
      <p15:sldGuideLst xmlns:p15="http://schemas.microsoft.com/office/powerpoint/2012/main"/>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9128772"/>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488071789"/>
      </p:ext>
    </p:extLst>
  </p:cSld>
  <p:clrMapOvr>
    <a:masterClrMapping/>
  </p:clrMapOvr>
  <p:hf sldNum="0" hdr="0" ftr="0" dt="0"/>
  <p:extLst>
    <p:ext uri="{DCECCB84-F9BA-43D5-87BE-67443E8EF086}">
      <p15:sldGuideLst xmlns:p15="http://schemas.microsoft.com/office/powerpoint/2012/main">
        <p15:guide id="59" pos="3742" userDrawn="1">
          <p15:clr>
            <a:srgbClr val="547EBF"/>
          </p15:clr>
        </p15:guide>
        <p15:guide id="60" orient="horz" pos="887" userDrawn="1">
          <p15:clr>
            <a:srgbClr val="547EBF"/>
          </p15:clr>
        </p15:guide>
        <p15:guide id="61" pos="3938" userDrawn="1">
          <p15:clr>
            <a:srgbClr val="547EBF"/>
          </p15:clr>
        </p15:guide>
        <p15:guide id="62" pos="3350" userDrawn="1">
          <p15:clr>
            <a:srgbClr val="A4A3A4"/>
          </p15:clr>
        </p15:guide>
        <p15:guide id="63" pos="3155" userDrawn="1">
          <p15:clr>
            <a:srgbClr val="A4A3A4"/>
          </p15:clr>
        </p15:guide>
        <p15:guide id="64" pos="2763" userDrawn="1">
          <p15:clr>
            <a:srgbClr val="A4A3A4"/>
          </p15:clr>
        </p15:guide>
        <p15:guide id="65" pos="2567" userDrawn="1">
          <p15:clr>
            <a:srgbClr val="A4A3A4"/>
          </p15:clr>
        </p15:guide>
        <p15:guide id="66" pos="2175" userDrawn="1">
          <p15:clr>
            <a:srgbClr val="A4A3A4"/>
          </p15:clr>
        </p15:guide>
        <p15:guide id="67" pos="1980" userDrawn="1">
          <p15:clr>
            <a:srgbClr val="A4A3A4"/>
          </p15:clr>
        </p15:guide>
        <p15:guide id="68" pos="1588" userDrawn="1">
          <p15:clr>
            <a:srgbClr val="A4A3A4"/>
          </p15:clr>
        </p15:guide>
        <p15:guide id="69" pos="1392" userDrawn="1">
          <p15:clr>
            <a:srgbClr val="A4A3A4"/>
          </p15:clr>
        </p15:guide>
        <p15:guide id="70" pos="1000" userDrawn="1">
          <p15:clr>
            <a:srgbClr val="A4A3A4"/>
          </p15:clr>
        </p15:guide>
        <p15:guide id="71" pos="804" userDrawn="1">
          <p15:clr>
            <a:srgbClr val="A4A3A4"/>
          </p15:clr>
        </p15:guide>
        <p15:guide id="72" pos="413" userDrawn="1">
          <p15:clr>
            <a:srgbClr val="547EBF"/>
          </p15:clr>
        </p15:guide>
        <p15:guide id="73" pos="4330" userDrawn="1">
          <p15:clr>
            <a:srgbClr val="A4A3A4"/>
          </p15:clr>
        </p15:guide>
        <p15:guide id="74" pos="4525" userDrawn="1">
          <p15:clr>
            <a:srgbClr val="A4A3A4"/>
          </p15:clr>
        </p15:guide>
        <p15:guide id="75" pos="5505" userDrawn="1">
          <p15:clr>
            <a:srgbClr val="A4A3A4"/>
          </p15:clr>
        </p15:guide>
        <p15:guide id="76" pos="5113" userDrawn="1">
          <p15:clr>
            <a:srgbClr val="A4A3A4"/>
          </p15:clr>
        </p15:guide>
        <p15:guide id="77" pos="4917" userDrawn="1">
          <p15:clr>
            <a:srgbClr val="A4A3A4"/>
          </p15:clr>
        </p15:guide>
        <p15:guide id="78" pos="5700" userDrawn="1">
          <p15:clr>
            <a:srgbClr val="A4A3A4"/>
          </p15:clr>
        </p15:guide>
        <p15:guide id="79" pos="6092" userDrawn="1">
          <p15:clr>
            <a:srgbClr val="A4A3A4"/>
          </p15:clr>
        </p15:guide>
        <p15:guide id="80" pos="6288" userDrawn="1">
          <p15:clr>
            <a:srgbClr val="A4A3A4"/>
          </p15:clr>
        </p15:guide>
        <p15:guide id="81" pos="6680" userDrawn="1">
          <p15:clr>
            <a:srgbClr val="A4A3A4"/>
          </p15:clr>
        </p15:guide>
        <p15:guide id="82" pos="6876" userDrawn="1">
          <p15:clr>
            <a:srgbClr val="A4A3A4"/>
          </p15:clr>
        </p15:guide>
        <p15:guide id="83" pos="7267" userDrawn="1">
          <p15:clr>
            <a:srgbClr val="547EBF"/>
          </p15:clr>
        </p15:guide>
        <p15:guide id="84" orient="horz" pos="3923" userDrawn="1">
          <p15:clr>
            <a:srgbClr val="547EBF"/>
          </p15:clr>
        </p15:guide>
        <p15:guide id="85" orient="horz" pos="789" userDrawn="1">
          <p15:clr>
            <a:srgbClr val="547EBF"/>
          </p15:clr>
        </p15:guide>
        <p15:guide id="86" orient="horz" pos="202" userDrawn="1">
          <p15:clr>
            <a:srgbClr val="547EBF"/>
          </p15:clr>
        </p15:guide>
        <p15:guide id="87" orient="horz" pos="495" userDrawn="1">
          <p15:clr>
            <a:srgbClr val="547EBF"/>
          </p15:clr>
        </p15:guide>
      </p15:sldGuideLst>
    </p:ext>
  </p:extLs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30397986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3102579209"/>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3" name="Picture 2" descr="Microsoft Logo">
            <a:extLst>
              <a:ext uri="{FF2B5EF4-FFF2-40B4-BE49-F238E27FC236}">
                <a16:creationId xmlns:a16="http://schemas.microsoft.com/office/drawing/2014/main" id="{ED3D2B6B-AC11-2B76-1169-C96D6A654F2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54243738"/>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4" name="Picture 3" descr="Microsoft Logo">
            <a:extLst>
              <a:ext uri="{FF2B5EF4-FFF2-40B4-BE49-F238E27FC236}">
                <a16:creationId xmlns:a16="http://schemas.microsoft.com/office/drawing/2014/main" id="{9E7A6B8F-D1A1-7D0C-E3AA-9915197465D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322158789"/>
      </p:ext>
    </p:extLst>
  </p:cSld>
  <p:clrMapOvr>
    <a:masterClrMapping/>
  </p:clrMapOvr>
  <p:extLst>
    <p:ext uri="{DCECCB84-F9BA-43D5-87BE-67443E8EF086}">
      <p15:sldGuideLst xmlns:p15="http://schemas.microsoft.com/office/powerpoint/2012/main">
        <p15:guide id="15" orient="horz" pos="2160">
          <p15:clr>
            <a:srgbClr val="FFFFFF"/>
          </p15:clr>
        </p15:guide>
        <p15:guide id="16" pos="413">
          <p15:clr>
            <a:srgbClr val="FFFFFF"/>
          </p15:clr>
        </p15:guide>
        <p15:guide id="17" pos="3168">
          <p15:clr>
            <a:srgbClr val="FFFFFF"/>
          </p15:clr>
        </p15:guide>
        <p15:guide id="18" orient="horz" pos="1572">
          <p15:clr>
            <a:srgbClr val="FFFFFF"/>
          </p15:clr>
        </p15:guide>
        <p15:guide id="19" orient="horz" pos="2258">
          <p15:clr>
            <a:srgbClr val="FFFFFF"/>
          </p15:clr>
        </p15:guide>
        <p15:guide id="20" orient="horz" pos="2454">
          <p15:clr>
            <a:srgbClr val="FFFFFF"/>
          </p15:clr>
        </p15:guide>
        <p15:guide id="21" orient="horz" pos="2650">
          <p15:clr>
            <a:srgbClr val="FFFFFF"/>
          </p15:clr>
        </p15:guide>
      </p15:sldGuideLst>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3" name="Picture 2" descr="Microsoft Logo">
            <a:extLst>
              <a:ext uri="{FF2B5EF4-FFF2-40B4-BE49-F238E27FC236}">
                <a16:creationId xmlns:a16="http://schemas.microsoft.com/office/drawing/2014/main" id="{492CCE05-D8A7-C9AE-5937-8233E8FC47B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833589139"/>
      </p:ext>
    </p:extLst>
  </p:cSld>
  <p:clrMapOvr>
    <a:masterClrMapping/>
  </p:clrMapOvr>
  <p:extLst>
    <p:ext uri="{DCECCB84-F9BA-43D5-87BE-67443E8EF086}">
      <p15:sldGuideLst xmlns:p15="http://schemas.microsoft.com/office/powerpoint/2012/main">
        <p15:guide id="16" orient="horz" pos="2160">
          <p15:clr>
            <a:srgbClr val="547EBF"/>
          </p15:clr>
        </p15:guide>
        <p15:guide id="17" orient="horz" pos="1572">
          <p15:clr>
            <a:srgbClr val="547EBF"/>
          </p15:clr>
        </p15:guide>
        <p15:guide id="18" orient="horz" pos="2258">
          <p15:clr>
            <a:srgbClr val="547EBF"/>
          </p15:clr>
        </p15:guide>
        <p15:guide id="19" orient="horz" pos="2454">
          <p15:clr>
            <a:srgbClr val="547EBF"/>
          </p15:clr>
        </p15:guide>
        <p15:guide id="20" orient="horz" pos="2650">
          <p15:clr>
            <a:srgbClr val="547EBF"/>
          </p15:clr>
        </p15:guide>
        <p15:guide id="21" pos="3155">
          <p15:clr>
            <a:srgbClr val="547EBF"/>
          </p15:clr>
        </p15:guide>
        <p15:guide id="22" pos="413">
          <p15:clr>
            <a:srgbClr val="547EBF"/>
          </p15:clr>
        </p15:guide>
      </p15:sldGuideLst>
    </p:ext>
  </p:extLs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3" name="Picture 2" descr="Microsoft Logo">
            <a:extLst>
              <a:ext uri="{FF2B5EF4-FFF2-40B4-BE49-F238E27FC236}">
                <a16:creationId xmlns:a16="http://schemas.microsoft.com/office/drawing/2014/main" id="{EFAE415F-FDC4-A9C2-5496-7B3AE34C877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361729561"/>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3" name="Picture 2" descr="Microsoft Logo">
            <a:extLst>
              <a:ext uri="{FF2B5EF4-FFF2-40B4-BE49-F238E27FC236}">
                <a16:creationId xmlns:a16="http://schemas.microsoft.com/office/drawing/2014/main" id="{32C96D63-E62D-1C0D-749E-255E0F38BD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911849877"/>
      </p:ext>
    </p:extLst>
  </p:cSld>
  <p:clrMapOvr>
    <a:masterClrMapping/>
  </p:clrMapOvr>
  <p:extLst>
    <p:ext uri="{DCECCB84-F9BA-43D5-87BE-67443E8EF086}">
      <p15:sldGuideLst xmlns:p15="http://schemas.microsoft.com/office/powerpoint/2012/main">
        <p15:guide id="16" orient="horz" pos="2160">
          <p15:clr>
            <a:srgbClr val="A4A3A4"/>
          </p15:clr>
        </p15:guide>
        <p15:guide id="17" orient="horz" pos="2258">
          <p15:clr>
            <a:srgbClr val="547EBF"/>
          </p15:clr>
        </p15:guide>
        <p15:guide id="18" orient="horz" pos="1866">
          <p15:clr>
            <a:srgbClr val="547EBF"/>
          </p15:clr>
        </p15:guide>
        <p15:guide id="19" orient="horz" pos="2650">
          <p15:clr>
            <a:srgbClr val="547EBF"/>
          </p15:clr>
        </p15:guide>
        <p15:guide id="20" orient="horz" pos="2454">
          <p15:clr>
            <a:srgbClr val="547EBF"/>
          </p15:clr>
        </p15:guide>
        <p15:guide id="21" pos="413">
          <p15:clr>
            <a:srgbClr val="547EBF"/>
          </p15:clr>
        </p15:guide>
        <p15:guide id="22" pos="6092">
          <p15:clr>
            <a:srgbClr val="547EBF"/>
          </p15:clr>
        </p15:guide>
      </p15:sldGuideLst>
    </p:ext>
  </p:extLs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734669309"/>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587112225"/>
      </p:ext>
    </p:extLst>
  </p:cSld>
  <p:clrMapOvr>
    <a:masterClrMapping/>
  </p:clrMapOvr>
  <p:extLst>
    <p:ext uri="{DCECCB84-F9BA-43D5-87BE-67443E8EF086}">
      <p15:sldGuideLst xmlns:p15="http://schemas.microsoft.com/office/powerpoint/2012/main">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7" pos="7267">
          <p15:clr>
            <a:srgbClr val="547EBF"/>
          </p15:clr>
        </p15:guide>
        <p15:guide id="8" orient="horz" pos="880">
          <p15:clr>
            <a:srgbClr val="547EBF"/>
          </p15:clr>
        </p15:guide>
        <p15:guide id="9" pos="384">
          <p15:clr>
            <a:srgbClr val="547EBF"/>
          </p15:clr>
        </p15:guide>
      </p15:sldGuideLst>
    </p:ext>
  </p:extLs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46824584"/>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3155348868"/>
      </p:ext>
    </p:extLst>
  </p:cSld>
  <p:clrMapOvr>
    <a:masterClrMapping/>
  </p:clrMapOvr>
  <p:hf sldNum="0" hdr="0" ftr="0" dt="0"/>
  <p:extLst>
    <p:ext uri="{DCECCB84-F9BA-43D5-87BE-67443E8EF086}">
      <p15:sldGuideLst xmlns:p15="http://schemas.microsoft.com/office/powerpoint/2012/main">
        <p15:guide id="59" pos="413" userDrawn="1">
          <p15:clr>
            <a:srgbClr val="547EBF"/>
          </p15:clr>
        </p15:guide>
        <p15:guide id="60" orient="horz" pos="887" userDrawn="1">
          <p15:clr>
            <a:srgbClr val="547EBF"/>
          </p15:clr>
        </p15:guide>
        <p15:guide id="61" orient="horz" pos="789" userDrawn="1">
          <p15:clr>
            <a:srgbClr val="547EBF"/>
          </p15:clr>
        </p15:guide>
        <p15:guide id="62" orient="horz" pos="495" userDrawn="1">
          <p15:clr>
            <a:srgbClr val="547EBF"/>
          </p15:clr>
        </p15:guide>
        <p15:guide id="63" orient="horz" pos="202" userDrawn="1">
          <p15:clr>
            <a:srgbClr val="547EBF"/>
          </p15:clr>
        </p15:guide>
        <p15:guide id="64" orient="horz" pos="3923" userDrawn="1">
          <p15:clr>
            <a:srgbClr val="547EBF"/>
          </p15:clr>
        </p15:guide>
        <p15:guide id="65" pos="804" userDrawn="1">
          <p15:clr>
            <a:srgbClr val="A4A3A4"/>
          </p15:clr>
        </p15:guide>
        <p15:guide id="66" pos="1000" userDrawn="1">
          <p15:clr>
            <a:srgbClr val="A4A3A4"/>
          </p15:clr>
        </p15:guide>
        <p15:guide id="67" pos="1392" userDrawn="1">
          <p15:clr>
            <a:srgbClr val="A4A3A4"/>
          </p15:clr>
        </p15:guide>
        <p15:guide id="68" pos="1588" userDrawn="1">
          <p15:clr>
            <a:srgbClr val="A4A3A4"/>
          </p15:clr>
        </p15:guide>
        <p15:guide id="69" pos="1980" userDrawn="1">
          <p15:clr>
            <a:srgbClr val="A4A3A4"/>
          </p15:clr>
        </p15:guide>
        <p15:guide id="70" pos="2175" userDrawn="1">
          <p15:clr>
            <a:srgbClr val="A4A3A4"/>
          </p15:clr>
        </p15:guide>
        <p15:guide id="71" pos="2567" userDrawn="1">
          <p15:clr>
            <a:srgbClr val="A4A3A4"/>
          </p15:clr>
        </p15:guide>
        <p15:guide id="72" pos="2763" userDrawn="1">
          <p15:clr>
            <a:srgbClr val="A4A3A4"/>
          </p15:clr>
        </p15:guide>
        <p15:guide id="73" pos="3155" userDrawn="1">
          <p15:clr>
            <a:srgbClr val="A4A3A4"/>
          </p15:clr>
        </p15:guide>
        <p15:guide id="74" pos="3350" userDrawn="1">
          <p15:clr>
            <a:srgbClr val="A4A3A4"/>
          </p15:clr>
        </p15:guide>
        <p15:guide id="75" pos="3742" userDrawn="1">
          <p15:clr>
            <a:srgbClr val="547EBF"/>
          </p15:clr>
        </p15:guide>
        <p15:guide id="76" pos="3938" userDrawn="1">
          <p15:clr>
            <a:srgbClr val="547EBF"/>
          </p15:clr>
        </p15:guide>
        <p15:guide id="77" pos="4330" userDrawn="1">
          <p15:clr>
            <a:srgbClr val="A4A3A4"/>
          </p15:clr>
        </p15:guide>
        <p15:guide id="78" pos="4525" userDrawn="1">
          <p15:clr>
            <a:srgbClr val="A4A3A4"/>
          </p15:clr>
        </p15:guide>
        <p15:guide id="79" pos="5113" userDrawn="1">
          <p15:clr>
            <a:srgbClr val="A4A3A4"/>
          </p15:clr>
        </p15:guide>
        <p15:guide id="80" pos="4917" userDrawn="1">
          <p15:clr>
            <a:srgbClr val="A4A3A4"/>
          </p15:clr>
        </p15:guide>
        <p15:guide id="81" pos="5505" userDrawn="1">
          <p15:clr>
            <a:srgbClr val="A4A3A4"/>
          </p15:clr>
        </p15:guide>
        <p15:guide id="82" pos="5700" userDrawn="1">
          <p15:clr>
            <a:srgbClr val="A4A3A4"/>
          </p15:clr>
        </p15:guide>
        <p15:guide id="83" pos="6092" userDrawn="1">
          <p15:clr>
            <a:srgbClr val="A4A3A4"/>
          </p15:clr>
        </p15:guide>
        <p15:guide id="84" pos="6288" userDrawn="1">
          <p15:clr>
            <a:srgbClr val="A4A3A4"/>
          </p15:clr>
        </p15:guide>
        <p15:guide id="85" pos="6680" userDrawn="1">
          <p15:clr>
            <a:srgbClr val="A4A3A4"/>
          </p15:clr>
        </p15:guide>
        <p15:guide id="86" pos="6876" userDrawn="1">
          <p15:clr>
            <a:srgbClr val="A4A3A4"/>
          </p15:clr>
        </p15:guide>
        <p15:guide id="87" pos="7267" userDrawn="1">
          <p15:clr>
            <a:srgbClr val="547EBF"/>
          </p15:clr>
        </p15:guide>
      </p15:sldGuideLst>
    </p:ext>
  </p:extLs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15418052"/>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0148105"/>
      </p:ext>
    </p:extLst>
  </p:cSld>
  <p:clrMapOvr>
    <a:masterClrMapping/>
  </p:clrMapOvr>
  <p:extLst>
    <p:ext uri="{DCECCB84-F9BA-43D5-87BE-67443E8EF086}">
      <p15:sldGuideLst xmlns:p15="http://schemas.microsoft.com/office/powerpoint/2012/main">
        <p15:guide id="19" pos="413">
          <p15:clr>
            <a:srgbClr val="547EBF"/>
          </p15:clr>
        </p15:guide>
        <p15:guide id="20" orient="horz" pos="789">
          <p15:clr>
            <a:srgbClr val="547EBF"/>
          </p15:clr>
        </p15:guide>
        <p15:guide id="21" orient="horz" pos="887">
          <p15:clr>
            <a:srgbClr val="547EBF"/>
          </p15:clr>
        </p15:guide>
        <p15:guide id="22" pos="3742">
          <p15:clr>
            <a:srgbClr val="547EBF"/>
          </p15:clr>
        </p15:guide>
        <p15:guide id="23" pos="3938">
          <p15:clr>
            <a:srgbClr val="547EBF"/>
          </p15:clr>
        </p15:guide>
        <p15:guide id="24" pos="7267">
          <p15:clr>
            <a:srgbClr val="547EBF"/>
          </p15:clr>
        </p15:guide>
        <p15:guide id="25" orient="horz" pos="495">
          <p15:clr>
            <a:srgbClr val="547EBF"/>
          </p15:clr>
        </p15:guide>
        <p15:guide id="26" orient="horz" pos="202">
          <p15:clr>
            <a:srgbClr val="547EBF"/>
          </p15:clr>
        </p15:guide>
        <p15:guide id="27" orient="horz" pos="3923">
          <p15:clr>
            <a:srgbClr val="547EBF"/>
          </p15:clr>
        </p15:guide>
      </p15:sldGuideLst>
    </p:ext>
  </p:extLs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34944742"/>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434928606"/>
      </p:ext>
    </p:extLst>
  </p:cSld>
  <p:clrMapOvr>
    <a:masterClrMapping/>
  </p:clrMapOvr>
  <p:extLst>
    <p:ext uri="{DCECCB84-F9BA-43D5-87BE-67443E8EF086}">
      <p15:sldGuideLst xmlns:p15="http://schemas.microsoft.com/office/powerpoint/2012/main">
        <p15:guide id="59" pos="3742">
          <p15:clr>
            <a:srgbClr val="547EBF"/>
          </p15:clr>
        </p15:guide>
        <p15:guide id="60" orient="horz" pos="887">
          <p15:clr>
            <a:srgbClr val="547EBF"/>
          </p15:clr>
        </p15:guide>
        <p15:guide id="61" pos="3938">
          <p15:clr>
            <a:srgbClr val="547EBF"/>
          </p15:clr>
        </p15:guide>
        <p15:guide id="62" pos="3350">
          <p15:clr>
            <a:srgbClr val="A4A3A4"/>
          </p15:clr>
        </p15:guide>
        <p15:guide id="63" pos="3155">
          <p15:clr>
            <a:srgbClr val="A4A3A4"/>
          </p15:clr>
        </p15:guide>
        <p15:guide id="64" pos="2763">
          <p15:clr>
            <a:srgbClr val="A4A3A4"/>
          </p15:clr>
        </p15:guide>
        <p15:guide id="65" pos="2567">
          <p15:clr>
            <a:srgbClr val="A4A3A4"/>
          </p15:clr>
        </p15:guide>
        <p15:guide id="66" pos="2175">
          <p15:clr>
            <a:srgbClr val="A4A3A4"/>
          </p15:clr>
        </p15:guide>
        <p15:guide id="67" pos="1980">
          <p15:clr>
            <a:srgbClr val="A4A3A4"/>
          </p15:clr>
        </p15:guide>
        <p15:guide id="68" pos="1588">
          <p15:clr>
            <a:srgbClr val="A4A3A4"/>
          </p15:clr>
        </p15:guide>
        <p15:guide id="69" pos="1392">
          <p15:clr>
            <a:srgbClr val="A4A3A4"/>
          </p15:clr>
        </p15:guide>
        <p15:guide id="70" pos="1000">
          <p15:clr>
            <a:srgbClr val="A4A3A4"/>
          </p15:clr>
        </p15:guide>
        <p15:guide id="71" pos="804">
          <p15:clr>
            <a:srgbClr val="A4A3A4"/>
          </p15:clr>
        </p15:guide>
        <p15:guide id="72" pos="413">
          <p15:clr>
            <a:srgbClr val="547EBF"/>
          </p15:clr>
        </p15:guide>
        <p15:guide id="73" pos="4330">
          <p15:clr>
            <a:srgbClr val="A4A3A4"/>
          </p15:clr>
        </p15:guide>
        <p15:guide id="74" pos="4525">
          <p15:clr>
            <a:srgbClr val="A4A3A4"/>
          </p15:clr>
        </p15:guide>
        <p15:guide id="75" pos="5505">
          <p15:clr>
            <a:srgbClr val="A4A3A4"/>
          </p15:clr>
        </p15:guide>
        <p15:guide id="76" pos="5113">
          <p15:clr>
            <a:srgbClr val="A4A3A4"/>
          </p15:clr>
        </p15:guide>
        <p15:guide id="77" pos="4917">
          <p15:clr>
            <a:srgbClr val="A4A3A4"/>
          </p15:clr>
        </p15:guide>
        <p15:guide id="78" pos="5700">
          <p15:clr>
            <a:srgbClr val="A4A3A4"/>
          </p15:clr>
        </p15:guide>
        <p15:guide id="79" pos="6092">
          <p15:clr>
            <a:srgbClr val="A4A3A4"/>
          </p15:clr>
        </p15:guide>
        <p15:guide id="80" pos="6288">
          <p15:clr>
            <a:srgbClr val="A4A3A4"/>
          </p15:clr>
        </p15:guide>
        <p15:guide id="81" pos="6680">
          <p15:clr>
            <a:srgbClr val="A4A3A4"/>
          </p15:clr>
        </p15:guide>
        <p15:guide id="82" pos="6876">
          <p15:clr>
            <a:srgbClr val="A4A3A4"/>
          </p15:clr>
        </p15:guide>
        <p15:guide id="83" pos="7267">
          <p15:clr>
            <a:srgbClr val="547EBF"/>
          </p15:clr>
        </p15:guide>
        <p15:guide id="84" orient="horz" pos="3923">
          <p15:clr>
            <a:srgbClr val="547EBF"/>
          </p15:clr>
        </p15:guide>
        <p15:guide id="85" orient="horz" pos="789">
          <p15:clr>
            <a:srgbClr val="547EBF"/>
          </p15:clr>
        </p15:guide>
        <p15:guide id="86" orient="horz" pos="202">
          <p15:clr>
            <a:srgbClr val="547EBF"/>
          </p15:clr>
        </p15:guide>
        <p15:guide id="87" orient="horz" pos="495">
          <p15:clr>
            <a:srgbClr val="547EBF"/>
          </p15:clr>
        </p15:guide>
      </p15:sldGuideLst>
    </p:ext>
  </p:extLs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1234865601"/>
      </p:ext>
    </p:extLst>
  </p:cSld>
  <p:clrMapOvr>
    <a:masterClrMapping/>
  </p:clrMapOvr>
  <p:extLst>
    <p:ext uri="{DCECCB84-F9BA-43D5-87BE-67443E8EF086}">
      <p15:sldGuideLst xmlns:p15="http://schemas.microsoft.com/office/powerpoint/2012/main">
        <p15:guide id="59" pos="413">
          <p15:clr>
            <a:srgbClr val="547EBF"/>
          </p15:clr>
        </p15:guide>
        <p15:guide id="60" orient="horz" pos="887">
          <p15:clr>
            <a:srgbClr val="547EBF"/>
          </p15:clr>
        </p15:guide>
        <p15:guide id="61" orient="horz" pos="789">
          <p15:clr>
            <a:srgbClr val="547EBF"/>
          </p15:clr>
        </p15:guide>
        <p15:guide id="62" orient="horz" pos="495">
          <p15:clr>
            <a:srgbClr val="547EBF"/>
          </p15:clr>
        </p15:guide>
        <p15:guide id="63" orient="horz" pos="202">
          <p15:clr>
            <a:srgbClr val="547EBF"/>
          </p15:clr>
        </p15:guide>
        <p15:guide id="64" orient="horz" pos="3923">
          <p15:clr>
            <a:srgbClr val="547EBF"/>
          </p15:clr>
        </p15:guide>
        <p15:guide id="65" pos="804">
          <p15:clr>
            <a:srgbClr val="A4A3A4"/>
          </p15:clr>
        </p15:guide>
        <p15:guide id="66" pos="1000">
          <p15:clr>
            <a:srgbClr val="A4A3A4"/>
          </p15:clr>
        </p15:guide>
        <p15:guide id="67" pos="1392">
          <p15:clr>
            <a:srgbClr val="A4A3A4"/>
          </p15:clr>
        </p15:guide>
        <p15:guide id="68" pos="1588">
          <p15:clr>
            <a:srgbClr val="A4A3A4"/>
          </p15:clr>
        </p15:guide>
        <p15:guide id="69" pos="1980">
          <p15:clr>
            <a:srgbClr val="A4A3A4"/>
          </p15:clr>
        </p15:guide>
        <p15:guide id="70" pos="2175">
          <p15:clr>
            <a:srgbClr val="A4A3A4"/>
          </p15:clr>
        </p15:guide>
        <p15:guide id="71" pos="2567">
          <p15:clr>
            <a:srgbClr val="A4A3A4"/>
          </p15:clr>
        </p15:guide>
        <p15:guide id="72" pos="2763">
          <p15:clr>
            <a:srgbClr val="A4A3A4"/>
          </p15:clr>
        </p15:guide>
        <p15:guide id="73" pos="3155">
          <p15:clr>
            <a:srgbClr val="A4A3A4"/>
          </p15:clr>
        </p15:guide>
        <p15:guide id="74" pos="3350">
          <p15:clr>
            <a:srgbClr val="A4A3A4"/>
          </p15:clr>
        </p15:guide>
        <p15:guide id="75" pos="3742">
          <p15:clr>
            <a:srgbClr val="547EBF"/>
          </p15:clr>
        </p15:guide>
        <p15:guide id="76" pos="3938">
          <p15:clr>
            <a:srgbClr val="547EBF"/>
          </p15:clr>
        </p15:guide>
        <p15:guide id="77" pos="4330">
          <p15:clr>
            <a:srgbClr val="A4A3A4"/>
          </p15:clr>
        </p15:guide>
        <p15:guide id="78" pos="4525">
          <p15:clr>
            <a:srgbClr val="A4A3A4"/>
          </p15:clr>
        </p15:guide>
        <p15:guide id="79" pos="5113">
          <p15:clr>
            <a:srgbClr val="A4A3A4"/>
          </p15:clr>
        </p15:guide>
        <p15:guide id="80" pos="4917">
          <p15:clr>
            <a:srgbClr val="A4A3A4"/>
          </p15:clr>
        </p15:guide>
        <p15:guide id="81" pos="5505">
          <p15:clr>
            <a:srgbClr val="A4A3A4"/>
          </p15:clr>
        </p15:guide>
        <p15:guide id="82" pos="5700">
          <p15:clr>
            <a:srgbClr val="A4A3A4"/>
          </p15:clr>
        </p15:guide>
        <p15:guide id="83" pos="6092">
          <p15:clr>
            <a:srgbClr val="A4A3A4"/>
          </p15:clr>
        </p15:guide>
        <p15:guide id="84" pos="6288">
          <p15:clr>
            <a:srgbClr val="A4A3A4"/>
          </p15:clr>
        </p15:guide>
        <p15:guide id="85" pos="6680">
          <p15:clr>
            <a:srgbClr val="A4A3A4"/>
          </p15:clr>
        </p15:guide>
        <p15:guide id="86" pos="6876">
          <p15:clr>
            <a:srgbClr val="A4A3A4"/>
          </p15:clr>
        </p15:guide>
        <p15:guide id="87" pos="7267">
          <p15:clr>
            <a:srgbClr val="547EBF"/>
          </p15:clr>
        </p15:guide>
      </p15:sldGuideLst>
    </p:ext>
  </p:extLst>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028032628"/>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222924325"/>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1299441088"/>
      </p:ext>
    </p:extLst>
  </p:cSld>
  <p:clrMapOvr>
    <a:masterClrMapping/>
  </p:clrMapOvr>
  <p:extLst>
    <p:ext uri="{DCECCB84-F9BA-43D5-87BE-67443E8EF086}">
      <p15:sldGuideLst xmlns:p15="http://schemas.microsoft.com/office/powerpoint/2012/main">
        <p15:guide id="11" pos="413">
          <p15:clr>
            <a:srgbClr val="547EBF"/>
          </p15:clr>
        </p15:guide>
        <p15:guide id="12" pos="6092">
          <p15:clr>
            <a:srgbClr val="547EBF"/>
          </p15:clr>
        </p15:guide>
        <p15:guide id="13" orient="horz" pos="2160">
          <p15:clr>
            <a:srgbClr val="547EBF"/>
          </p15:clr>
        </p15:guide>
        <p15:guide id="14" orient="horz" pos="2258">
          <p15:clr>
            <a:srgbClr val="547EBF"/>
          </p15:clr>
        </p15:guide>
        <p15:guide id="15" orient="horz" pos="1866">
          <p15:clr>
            <a:srgbClr val="547EBF"/>
          </p15:clr>
        </p15:guide>
      </p15:sldGuideLst>
    </p:ext>
  </p:extLst>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833647095"/>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721520042"/>
      </p:ext>
    </p:extLst>
  </p:cSld>
  <p:clrMapOvr>
    <a:masterClrMapping/>
  </p:clrMapOvr>
  <p:extLst>
    <p:ext uri="{DCECCB84-F9BA-43D5-87BE-67443E8EF086}">
      <p15:sldGuideLst xmlns:p15="http://schemas.microsoft.com/office/powerpoint/2012/main">
        <p15:guide id="24" orient="horz" pos="1964">
          <p15:clr>
            <a:srgbClr val="547EBF"/>
          </p15:clr>
        </p15:guide>
        <p15:guide id="25" orient="horz" pos="2258">
          <p15:clr>
            <a:srgbClr val="547EBF"/>
          </p15:clr>
        </p15:guide>
        <p15:guide id="26" pos="3350">
          <p15:clr>
            <a:srgbClr val="547EBF"/>
          </p15:clr>
        </p15:guide>
        <p15:guide id="27" pos="3155">
          <p15:clr>
            <a:srgbClr val="547EBF"/>
          </p15:clr>
        </p15:guide>
        <p15:guide id="28" pos="413">
          <p15:clr>
            <a:srgbClr val="547EBF"/>
          </p15:clr>
        </p15:guide>
        <p15:guide id="29" orient="horz" pos="397">
          <p15:clr>
            <a:srgbClr val="547EBF"/>
          </p15:clr>
        </p15:guide>
        <p15:guide id="30" orient="horz" pos="3923">
          <p15:clr>
            <a:srgbClr val="547EBF"/>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75277778"/>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63142226"/>
      </p:ext>
    </p:extLst>
  </p:cSld>
  <p:clrMapOvr>
    <a:masterClrMapping/>
  </p:clrMapOvr>
  <p:extLst>
    <p:ext uri="{DCECCB84-F9BA-43D5-87BE-67443E8EF086}">
      <p15:sldGuideLst xmlns:p15="http://schemas.microsoft.com/office/powerpoint/2012/main">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guide id="24" orient="horz" pos="864">
          <p15:clr>
            <a:srgbClr val="547EBF"/>
          </p15:clr>
        </p15:guide>
      </p15:sldGuideLst>
    </p:ext>
  </p:extLst>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341172206"/>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300379367"/>
      </p:ext>
    </p:extLst>
  </p:cSld>
  <p:clrMapOvr>
    <a:masterClrMapping/>
  </p:clrMapOvr>
  <p:extLst>
    <p:ext uri="{DCECCB84-F9BA-43D5-87BE-67443E8EF086}">
      <p15:sldGuideLst xmlns:p15="http://schemas.microsoft.com/office/powerpoint/2012/main">
        <p15:guide id="15" orient="horz" pos="397">
          <p15:clr>
            <a:srgbClr val="547EBF"/>
          </p15:clr>
        </p15:guide>
        <p15:guide id="16" pos="3155">
          <p15:clr>
            <a:srgbClr val="547EBF"/>
          </p15:clr>
        </p15:guide>
        <p15:guide id="17" pos="3350">
          <p15:clr>
            <a:srgbClr val="547EBF"/>
          </p15:clr>
        </p15:guide>
        <p15:guide id="18" pos="413">
          <p15:clr>
            <a:srgbClr val="547EBF"/>
          </p15:clr>
        </p15:guide>
        <p15:guide id="19" orient="horz" pos="3923">
          <p15:clr>
            <a:srgbClr val="547EBF"/>
          </p15:clr>
        </p15:guide>
      </p15:sldGuideLst>
    </p:ext>
  </p:extLst>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429026843"/>
      </p:ext>
    </p:extLst>
  </p:cSld>
  <p:clrMapOvr>
    <a:masterClrMapping/>
  </p:clrMapOvr>
  <p:extLst>
    <p:ext uri="{DCECCB84-F9BA-43D5-87BE-67443E8EF086}">
      <p15:sldGuideLst xmlns:p15="http://schemas.microsoft.com/office/powerpoint/2012/main">
        <p15:guide id="13" orient="horz" pos="1877">
          <p15:clr>
            <a:srgbClr val="547EBF"/>
          </p15:clr>
        </p15:guide>
        <p15:guide id="14" orient="horz" pos="3923">
          <p15:clr>
            <a:srgbClr val="547EBF"/>
          </p15:clr>
        </p15:guide>
        <p15:guide id="15" pos="3350">
          <p15:clr>
            <a:srgbClr val="547EBF"/>
          </p15:clr>
        </p15:guide>
        <p15:guide id="16" pos="3155">
          <p15:clr>
            <a:srgbClr val="547EBF"/>
          </p15:clr>
        </p15:guide>
        <p15:guide id="17" pos="413">
          <p15:clr>
            <a:srgbClr val="547EBF"/>
          </p15:clr>
        </p15:guide>
      </p15:sldGuideLst>
    </p:ext>
  </p:extLst>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917598004"/>
      </p:ext>
    </p:extLst>
  </p:cSld>
  <p:clrMapOvr>
    <a:masterClrMapping/>
  </p:clrMapOvr>
  <p:extLst>
    <p:ext uri="{DCECCB84-F9BA-43D5-87BE-67443E8EF086}">
      <p15:sldGuideLst xmlns:p15="http://schemas.microsoft.com/office/powerpoint/2012/main">
        <p15:guide id="15" orient="horz" pos="2943">
          <p15:clr>
            <a:srgbClr val="547EBF"/>
          </p15:clr>
        </p15:guide>
        <p15:guide id="16" orient="horz" pos="3923">
          <p15:clr>
            <a:srgbClr val="547EBF"/>
          </p15:clr>
        </p15:guide>
        <p15:guide id="17" orient="horz" pos="3139">
          <p15:clr>
            <a:srgbClr val="547EBF"/>
          </p15:clr>
        </p15:guide>
        <p15:guide id="18" pos="413">
          <p15:clr>
            <a:srgbClr val="547EBF"/>
          </p15:clr>
        </p15:guide>
        <p15:guide id="19" pos="7267">
          <p15:clr>
            <a:srgbClr val="547EBF"/>
          </p15:clr>
        </p15:guide>
      </p15:sldGuideLst>
    </p:ext>
  </p:extLst>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708216475"/>
      </p:ext>
    </p:extLst>
  </p:cSld>
  <p:clrMapOvr>
    <a:masterClrMapping/>
  </p:clrMapOvr>
  <p:extLst>
    <p:ext uri="{DCECCB84-F9BA-43D5-87BE-67443E8EF086}">
      <p15:sldGuideLst xmlns:p15="http://schemas.microsoft.com/office/powerpoint/2012/main">
        <p15:guide id="15" orient="horz" pos="1279">
          <p15:clr>
            <a:srgbClr val="547EBF"/>
          </p15:clr>
        </p15:guide>
        <p15:guide id="16" orient="horz" pos="397">
          <p15:clr>
            <a:srgbClr val="547EBF"/>
          </p15:clr>
        </p15:guide>
        <p15:guide id="17" orient="horz" pos="1181">
          <p15:clr>
            <a:srgbClr val="547EBF"/>
          </p15:clr>
        </p15:guide>
        <p15:guide id="18" pos="413">
          <p15:clr>
            <a:srgbClr val="547EBF"/>
          </p15:clr>
        </p15:guide>
        <p15:guide id="19" pos="7267">
          <p15:clr>
            <a:srgbClr val="547EBF"/>
          </p15:clr>
        </p15:guide>
      </p15:sldGuideLst>
    </p:ext>
  </p:extLst>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411297325"/>
      </p:ext>
    </p:extLst>
  </p:cSld>
  <p:clrMapOvr>
    <a:masterClrMapping/>
  </p:clrMapOvr>
  <p:extLst>
    <p:ext uri="{DCECCB84-F9BA-43D5-87BE-67443E8EF086}">
      <p15:sldGuideLst xmlns:p15="http://schemas.microsoft.com/office/powerpoint/2012/main">
        <p15:guide id="26" orient="horz" pos="3433">
          <p15:clr>
            <a:srgbClr val="547EBF"/>
          </p15:clr>
        </p15:guide>
        <p15:guide id="27" orient="horz" pos="1276">
          <p15:clr>
            <a:srgbClr val="547EBF"/>
          </p15:clr>
        </p15:guide>
        <p15:guide id="28" pos="3749">
          <p15:clr>
            <a:srgbClr val="547EBF"/>
          </p15:clr>
        </p15:guide>
        <p15:guide id="29" pos="3931">
          <p15:clr>
            <a:srgbClr val="547EBF"/>
          </p15:clr>
        </p15:guide>
        <p15:guide id="30" orient="horz" pos="3531">
          <p15:clr>
            <a:srgbClr val="547EBF"/>
          </p15:clr>
        </p15:guide>
        <p15:guide id="31" orient="horz" pos="3923">
          <p15:clr>
            <a:srgbClr val="547EBF"/>
          </p15:clr>
        </p15:guide>
        <p15:guide id="32" pos="413">
          <p15:clr>
            <a:srgbClr val="547EBF"/>
          </p15:clr>
        </p15:guide>
        <p15:guide id="33" pos="7267">
          <p15:clr>
            <a:srgbClr val="547EBF"/>
          </p15:clr>
        </p15:guide>
        <p15:guide id="34" orient="horz" pos="202">
          <p15:clr>
            <a:srgbClr val="547EBF"/>
          </p15:clr>
        </p15:guide>
        <p15:guide id="35" orient="horz" pos="495">
          <p15:clr>
            <a:srgbClr val="547EBF"/>
          </p15:clr>
        </p15:guide>
        <p15:guide id="36" orient="horz" pos="789">
          <p15:clr>
            <a:srgbClr val="547EBF"/>
          </p15:clr>
        </p15:guide>
      </p15:sldGuideLst>
    </p:ext>
  </p:extLst>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668024495"/>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566873434"/>
      </p:ext>
    </p:extLst>
  </p:cSld>
  <p:clrMapOvr>
    <a:masterClrMapping/>
  </p:clrMapOvr>
  <p:extLst>
    <p:ext uri="{DCECCB84-F9BA-43D5-87BE-67443E8EF086}">
      <p15:sldGuideLst xmlns:p15="http://schemas.microsoft.com/office/powerpoint/2012/main">
        <p15:guide id="34" orient="horz" pos="3531">
          <p15:clr>
            <a:srgbClr val="547EBF"/>
          </p15:clr>
        </p15:guide>
        <p15:guide id="35" orient="horz" pos="1279">
          <p15:clr>
            <a:srgbClr val="547EBF"/>
          </p15:clr>
        </p15:guide>
        <p15:guide id="36" orient="horz" pos="3433">
          <p15:clr>
            <a:srgbClr val="547EBF"/>
          </p15:clr>
        </p15:guide>
        <p15:guide id="37" orient="horz" pos="202">
          <p15:clr>
            <a:srgbClr val="547EBF"/>
          </p15:clr>
        </p15:guide>
        <p15:guide id="38" orient="horz" pos="495">
          <p15:clr>
            <a:srgbClr val="547EBF"/>
          </p15:clr>
        </p15:guide>
        <p15:guide id="39" orient="horz" pos="789">
          <p15:clr>
            <a:srgbClr val="547EBF"/>
          </p15:clr>
        </p15:guide>
        <p15:guide id="40" pos="413">
          <p15:clr>
            <a:srgbClr val="547EBF"/>
          </p15:clr>
        </p15:guide>
        <p15:guide id="41" pos="7267">
          <p15:clr>
            <a:srgbClr val="547EBF"/>
          </p15:clr>
        </p15:guide>
        <p15:guide id="42" orient="horz" pos="3923">
          <p15:clr>
            <a:srgbClr val="547EBF"/>
          </p15:clr>
        </p15:guide>
        <p15:guide id="43" pos="2567">
          <p15:clr>
            <a:srgbClr val="547EBF"/>
          </p15:clr>
        </p15:guide>
        <p15:guide id="44" pos="2763">
          <p15:clr>
            <a:srgbClr val="547EBF"/>
          </p15:clr>
        </p15:guide>
        <p15:guide id="45" pos="4917">
          <p15:clr>
            <a:srgbClr val="547EBF"/>
          </p15:clr>
        </p15:guide>
        <p15:guide id="46" pos="5113">
          <p15:clr>
            <a:srgbClr val="547EBF"/>
          </p15:clr>
        </p15:guide>
      </p15:sldGuideLst>
    </p:ext>
  </p:extLst>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006330952"/>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2591150365"/>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799562380"/>
      </p:ext>
    </p:extLst>
  </p:cSld>
  <p:clrMapOvr>
    <a:masterClrMapping/>
  </p:clrMapOvr>
  <p:extLst>
    <p:ext uri="{DCECCB84-F9BA-43D5-87BE-67443E8EF086}">
      <p15:sldGuideLst xmlns:p15="http://schemas.microsoft.com/office/powerpoint/2012/main">
        <p15:guide id="33" orient="horz" pos="2943">
          <p15:clr>
            <a:srgbClr val="547EBF"/>
          </p15:clr>
        </p15:guide>
        <p15:guide id="34" orient="horz" pos="1279">
          <p15:clr>
            <a:srgbClr val="547EBF"/>
          </p15:clr>
        </p15:guide>
        <p15:guide id="35" orient="horz" pos="2845">
          <p15:clr>
            <a:srgbClr val="547EBF"/>
          </p15:clr>
        </p15:guide>
        <p15:guide id="36" orient="horz" pos="3936">
          <p15:clr>
            <a:srgbClr val="547EBF"/>
          </p15:clr>
        </p15:guide>
        <p15:guide id="37" orient="horz" pos="202">
          <p15:clr>
            <a:srgbClr val="547EBF"/>
          </p15:clr>
        </p15:guide>
        <p15:guide id="38" orient="horz" pos="495">
          <p15:clr>
            <a:srgbClr val="547EBF"/>
          </p15:clr>
        </p15:guide>
        <p15:guide id="39" orient="horz" pos="789">
          <p15:clr>
            <a:srgbClr val="547EBF"/>
          </p15:clr>
        </p15:guide>
        <p15:guide id="40" pos="413">
          <p15:clr>
            <a:srgbClr val="547EBF"/>
          </p15:clr>
        </p15:guide>
        <p15:guide id="41" pos="7267">
          <p15:clr>
            <a:srgbClr val="547EBF"/>
          </p15:clr>
        </p15:guide>
        <p15:guide id="42" pos="1980">
          <p15:clr>
            <a:srgbClr val="547EBF"/>
          </p15:clr>
        </p15:guide>
        <p15:guide id="43" pos="2175">
          <p15:clr>
            <a:srgbClr val="547EBF"/>
          </p15:clr>
        </p15:guide>
        <p15:guide id="44" pos="3742">
          <p15:clr>
            <a:srgbClr val="547EBF"/>
          </p15:clr>
        </p15:guide>
        <p15:guide id="45" pos="3938">
          <p15:clr>
            <a:srgbClr val="547EBF"/>
          </p15:clr>
        </p15:guide>
        <p15:guide id="46" pos="5700">
          <p15:clr>
            <a:srgbClr val="547EBF"/>
          </p15:clr>
        </p15:guide>
        <p15:guide id="47" pos="5505">
          <p15:clr>
            <a:srgbClr val="547EBF"/>
          </p15:clr>
        </p15:guide>
      </p15:sldGuideLst>
    </p:ext>
  </p:extLst>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946470088"/>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398564866"/>
      </p:ext>
    </p:extLst>
  </p:cSld>
  <p:clrMapOvr>
    <a:masterClrMapping/>
  </p:clrMapOvr>
  <p:extLst>
    <p:ext uri="{DCECCB84-F9BA-43D5-87BE-67443E8EF086}">
      <p15:sldGuideLst xmlns:p15="http://schemas.microsoft.com/office/powerpoint/2012/main">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guide id="31" pos="4944">
          <p15:clr>
            <a:srgbClr val="5ACBF0"/>
          </p15:clr>
        </p15:guide>
      </p15:sldGuideLst>
    </p:ext>
  </p:extLst>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524768075"/>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922109935"/>
      </p:ext>
    </p:extLst>
  </p:cSld>
  <p:clrMapOvr>
    <a:masterClrMapping/>
  </p:clrMapOvr>
  <p:extLst>
    <p:ext uri="{DCECCB84-F9BA-43D5-87BE-67443E8EF086}">
      <p15:sldGuideLst xmlns:p15="http://schemas.microsoft.com/office/powerpoint/2012/main">
        <p15:guide id="44" orient="horz" pos="3936">
          <p15:clr>
            <a:srgbClr val="547EBF"/>
          </p15:clr>
        </p15:guide>
        <p15:guide id="45" pos="2376">
          <p15:clr>
            <a:srgbClr val="FFFFFF"/>
          </p15:clr>
        </p15:guide>
        <p15:guide id="46" orient="horz" pos="880">
          <p15:clr>
            <a:srgbClr val="547EBF"/>
          </p15:clr>
        </p15:guide>
        <p15:guide id="47" pos="4656">
          <p15:clr>
            <a:srgbClr val="547EBF"/>
          </p15:clr>
        </p15:guide>
        <p15:guide id="48" pos="7267">
          <p15:clr>
            <a:srgbClr val="547EBF"/>
          </p15:clr>
        </p15:guide>
        <p15:guide id="49" pos="2763">
          <p15:clr>
            <a:srgbClr val="547EBF"/>
          </p15:clr>
        </p15:guide>
        <p15:guide id="50" pos="413">
          <p15:clr>
            <a:srgbClr val="FFFFFF"/>
          </p15:clr>
        </p15:guide>
        <p15:guide id="51" pos="4800">
          <p15:clr>
            <a:srgbClr val="FBAE40"/>
          </p15:clr>
        </p15:guide>
      </p15:sldGuideLst>
    </p:ext>
  </p:extLst>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F9085E81-4490-F4FD-4DF1-865944E49B81}"/>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468261469"/>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cxnSp>
        <p:nvCxnSpPr>
          <p:cNvPr id="3" name="Straight Connector 4">
            <a:extLst>
              <a:ext uri="{FF2B5EF4-FFF2-40B4-BE49-F238E27FC236}">
                <a16:creationId xmlns:a16="http://schemas.microsoft.com/office/drawing/2014/main" id="{4DDA17A5-DB07-D459-2D47-A865CB4B4115}"/>
              </a:ext>
              <a:ext uri="{C183D7F6-B498-43B3-948B-1728B52AA6E4}">
                <adec:decorative xmlns:adec="http://schemas.microsoft.com/office/drawing/2017/decorative" val="1"/>
              </a:ext>
            </a:extLst>
          </p:cNvPr>
          <p:cNvCxnSpPr/>
          <p:nvPr userDrawn="1"/>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3897470"/>
      </p:ext>
    </p:extLst>
  </p:cSld>
  <p:clrMapOvr>
    <a:masterClrMapping/>
  </p:clrMapOvr>
  <p:extLst>
    <p:ext uri="{DCECCB84-F9BA-43D5-87BE-67443E8EF086}">
      <p15:sldGuideLst xmlns:p15="http://schemas.microsoft.com/office/powerpoint/2012/main">
        <p15:guide id="44" orient="horz" pos="397">
          <p15:clr>
            <a:srgbClr val="547EBF"/>
          </p15:clr>
        </p15:guide>
        <p15:guide id="45" orient="horz" pos="3923">
          <p15:clr>
            <a:srgbClr val="547EBF"/>
          </p15:clr>
        </p15:guide>
        <p15:guide id="46" pos="2763">
          <p15:clr>
            <a:srgbClr val="547EBF"/>
          </p15:clr>
        </p15:guide>
        <p15:guide id="47" pos="413">
          <p15:clr>
            <a:srgbClr val="547EBF"/>
          </p15:clr>
        </p15:guide>
        <p15:guide id="48" pos="2371">
          <p15:clr>
            <a:srgbClr val="547EBF"/>
          </p15:clr>
        </p15:guide>
        <p15:guide id="49" pos="3155">
          <p15:clr>
            <a:srgbClr val="547EBF"/>
          </p15:clr>
        </p15:guide>
        <p15:guide id="50" pos="7267">
          <p15:clr>
            <a:srgbClr val="547EBF"/>
          </p15:clr>
        </p15:guide>
      </p15:sldGuideLst>
    </p:ext>
  </p:extLst>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4349588"/>
      </p:ext>
    </p:extLst>
  </p:cSld>
  <p:clrMapOvr>
    <a:masterClrMapping/>
  </p:clrMapOvr>
  <p:extLst>
    <p:ext uri="{DCECCB84-F9BA-43D5-87BE-67443E8EF086}">
      <p15:sldGuideLst xmlns:p15="http://schemas.microsoft.com/office/powerpoint/2012/main">
        <p15:guide id="15" pos="413">
          <p15:clr>
            <a:srgbClr val="547EBF"/>
          </p15:clr>
        </p15:guide>
        <p15:guide id="16" orient="horz" pos="495">
          <p15:clr>
            <a:srgbClr val="547EBF"/>
          </p15:clr>
        </p15:guide>
        <p15:guide id="17" pos="7267">
          <p15:clr>
            <a:srgbClr val="547EBF"/>
          </p15:clr>
        </p15:guide>
        <p15:guide id="18" orient="horz" pos="202">
          <p15:clr>
            <a:srgbClr val="547EBF"/>
          </p15:clr>
        </p15:guide>
        <p15:guide id="19" orient="horz" pos="789">
          <p15:clr>
            <a:srgbClr val="547EBF"/>
          </p15:clr>
        </p15:guide>
        <p15:guide id="20" orient="horz" pos="912">
          <p15:clr>
            <a:srgbClr val="547EBF"/>
          </p15:clr>
        </p15:guide>
        <p15:guide id="21" orient="horz" pos="3923">
          <p15:clr>
            <a:srgbClr val="547EBF"/>
          </p15:clr>
        </p15:guide>
      </p15:sldGuideLst>
    </p:ext>
  </p:extLst>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58532045"/>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1284005"/>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2122357210"/>
      </p:ext>
    </p:extLst>
  </p:cSld>
  <p:clrMapOvr>
    <a:masterClrMapping/>
  </p:clrMapOvr>
  <p:hf sldNum="0" hdr="0" ftr="0" dt="0"/>
  <p:extLst>
    <p:ext uri="{DCECCB84-F9BA-43D5-87BE-67443E8EF086}">
      <p15:sldGuideLst xmlns:p15="http://schemas.microsoft.com/office/powerpoint/2012/main">
        <p15:guide id="11" pos="413" userDrawn="1">
          <p15:clr>
            <a:srgbClr val="547EBF"/>
          </p15:clr>
        </p15:guide>
        <p15:guide id="12" pos="6092" userDrawn="1">
          <p15:clr>
            <a:srgbClr val="547EBF"/>
          </p15:clr>
        </p15:guide>
        <p15:guide id="13" orient="horz" pos="2160" userDrawn="1">
          <p15:clr>
            <a:srgbClr val="547EBF"/>
          </p15:clr>
        </p15:guide>
        <p15:guide id="14" orient="horz" pos="2258" userDrawn="1">
          <p15:clr>
            <a:srgbClr val="547EBF"/>
          </p15:clr>
        </p15:guide>
        <p15:guide id="15" orient="horz" pos="1866" userDrawn="1">
          <p15:clr>
            <a:srgbClr val="547EBF"/>
          </p15:clr>
        </p15:guide>
      </p15:sldGuideLst>
    </p:ext>
  </p:extLst>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396932"/>
      </p:ext>
    </p:extLst>
  </p:cSld>
  <p:clrMapOvr>
    <a:masterClrMapping/>
  </p:clrMapOvr>
  <p:extLst>
    <p:ext uri="{DCECCB84-F9BA-43D5-87BE-67443E8EF086}">
      <p15:sldGuideLst xmlns:p15="http://schemas.microsoft.com/office/powerpoint/2012/main"/>
    </p:ext>
  </p:extLst>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rgbClr val="000000"/>
                </a:solidFill>
              </a:rPr>
              <a:t>Conditions and Terms of Use</a:t>
            </a:r>
          </a:p>
          <a:p>
            <a:r>
              <a:rPr lang="en-US" sz="1500">
                <a:solidFill>
                  <a:srgbClr val="0A5BBA"/>
                </a:solidFill>
              </a:rPr>
              <a:t>Microsoft Confidential</a:t>
            </a:r>
          </a:p>
          <a:p>
            <a:r>
              <a:rPr lang="en-US" sz="180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rgbClr val="000000"/>
              </a:solidFill>
            </a:endParaRPr>
          </a:p>
          <a:p>
            <a:r>
              <a:rPr lang="en-US" sz="2300" b="1">
                <a:solidFill>
                  <a:srgbClr val="000000"/>
                </a:solidFill>
              </a:rPr>
              <a:t>Copyright and Trademarks </a:t>
            </a:r>
          </a:p>
          <a:p>
            <a:r>
              <a:rPr lang="en-US" sz="1500">
                <a:solidFill>
                  <a:srgbClr val="0A5BBA"/>
                </a:solidFill>
              </a:rPr>
              <a:t>© 2020 Microsoft Corporation. All rights reserved.</a:t>
            </a:r>
          </a:p>
          <a:p>
            <a:r>
              <a:rPr lang="en-US" sz="180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rgbClr val="000000"/>
                </a:solidFill>
              </a:rPr>
              <a:t>For more information, see </a:t>
            </a:r>
            <a:r>
              <a:rPr lang="en-US" sz="1800" b="1">
                <a:solidFill>
                  <a:srgbClr val="000000"/>
                </a:solidFill>
              </a:rPr>
              <a:t>Use of Microsoft Copyrighted Content </a:t>
            </a:r>
            <a:r>
              <a:rPr lang="en-US" sz="1800">
                <a:solidFill>
                  <a:srgbClr val="000000"/>
                </a:solidFill>
              </a:rPr>
              <a:t>at</a:t>
            </a:r>
            <a:br>
              <a:rPr lang="en-US" sz="1800">
                <a:solidFill>
                  <a:srgbClr val="000000"/>
                </a:solidFill>
              </a:rPr>
            </a:br>
            <a:r>
              <a:rPr lang="en-US" sz="1800">
                <a:solidFill>
                  <a:srgbClr val="FF0000"/>
                </a:solidFill>
                <a:hlinkClick r:id="rId2"/>
              </a:rPr>
              <a:t>https://www.microsoft.com/en-us/legal/intellectualproperty/permissions/default.aspx</a:t>
            </a:r>
            <a:r>
              <a:rPr lang="en-US" sz="1800">
                <a:solidFill>
                  <a:srgbClr val="FF0000"/>
                </a:solidFill>
              </a:rPr>
              <a:t> </a:t>
            </a:r>
          </a:p>
          <a:p>
            <a:r>
              <a:rPr lang="en-US" sz="180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
        <p:nvSpPr>
          <p:cNvPr id="2" name="Content Placeholder 2">
            <a:extLst>
              <a:ext uri="{FF2B5EF4-FFF2-40B4-BE49-F238E27FC236}">
                <a16:creationId xmlns:a16="http://schemas.microsoft.com/office/drawing/2014/main" id="{03278114-C5A6-212B-0976-8AF5FF5AE838}"/>
              </a:ext>
            </a:extLst>
          </p:cNvPr>
          <p:cNvSpPr txBox="1">
            <a:spLocks/>
          </p:cNvSpPr>
          <p:nvPr userDrawn="1"/>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rgbClr val="000000"/>
                </a:solidFill>
              </a:rPr>
              <a:t>Conditions and Terms of Use</a:t>
            </a:r>
          </a:p>
          <a:p>
            <a:r>
              <a:rPr lang="en-US" sz="1500">
                <a:solidFill>
                  <a:srgbClr val="0A5BBA"/>
                </a:solidFill>
              </a:rPr>
              <a:t>Microsoft Confidential</a:t>
            </a:r>
          </a:p>
          <a:p>
            <a:r>
              <a:rPr lang="en-US" sz="180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rgbClr val="000000"/>
              </a:solidFill>
            </a:endParaRPr>
          </a:p>
          <a:p>
            <a:r>
              <a:rPr lang="en-US" sz="2300" b="1">
                <a:solidFill>
                  <a:srgbClr val="000000"/>
                </a:solidFill>
              </a:rPr>
              <a:t>Copyright and Trademarks </a:t>
            </a:r>
          </a:p>
          <a:p>
            <a:r>
              <a:rPr lang="en-US" sz="1500">
                <a:solidFill>
                  <a:srgbClr val="0A5BBA"/>
                </a:solidFill>
              </a:rPr>
              <a:t>© 2020 Microsoft Corporation. All rights reserved.</a:t>
            </a:r>
          </a:p>
          <a:p>
            <a:r>
              <a:rPr lang="en-US" sz="180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rgbClr val="000000"/>
                </a:solidFill>
              </a:rPr>
              <a:t>For more information, see </a:t>
            </a:r>
            <a:r>
              <a:rPr lang="en-US" sz="1800" b="1">
                <a:solidFill>
                  <a:srgbClr val="000000"/>
                </a:solidFill>
              </a:rPr>
              <a:t>Use of Microsoft Copyrighted Content </a:t>
            </a:r>
            <a:r>
              <a:rPr lang="en-US" sz="1800">
                <a:solidFill>
                  <a:srgbClr val="000000"/>
                </a:solidFill>
              </a:rPr>
              <a:t>at</a:t>
            </a:r>
            <a:br>
              <a:rPr lang="en-US" sz="1800">
                <a:solidFill>
                  <a:srgbClr val="000000"/>
                </a:solidFill>
              </a:rPr>
            </a:br>
            <a:r>
              <a:rPr lang="en-US" sz="1800">
                <a:solidFill>
                  <a:srgbClr val="FF0000"/>
                </a:solidFill>
                <a:hlinkClick r:id="rId2"/>
              </a:rPr>
              <a:t>https://www.microsoft.com/en-us/legal/intellectualproperty/permissions/default.aspx</a:t>
            </a:r>
            <a:r>
              <a:rPr lang="en-US" sz="1800">
                <a:solidFill>
                  <a:srgbClr val="FF0000"/>
                </a:solidFill>
              </a:rPr>
              <a:t> </a:t>
            </a:r>
          </a:p>
          <a:p>
            <a:r>
              <a:rPr lang="en-US" sz="180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2350662262"/>
      </p:ext>
    </p:extLst>
  </p:cSld>
  <p:clrMapOvr>
    <a:masterClrMapping/>
  </p:clrMapOvr>
  <p:extLst>
    <p:ext uri="{DCECCB84-F9BA-43D5-87BE-67443E8EF086}">
      <p15:sldGuideLst xmlns:p15="http://schemas.microsoft.com/office/powerpoint/2012/main"/>
    </p:ext>
  </p:extLst>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2" name="Picture 1" descr="Microsoft Logo">
            <a:extLst>
              <a:ext uri="{FF2B5EF4-FFF2-40B4-BE49-F238E27FC236}">
                <a16:creationId xmlns:a16="http://schemas.microsoft.com/office/drawing/2014/main" id="{41EF0D38-554F-01D1-7999-00EB3399F18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591611313"/>
      </p:ext>
    </p:extLst>
  </p:cSld>
  <p:clrMapOvr>
    <a:masterClrMapping/>
  </p:clrMapOvr>
  <p:extLst>
    <p:ext uri="{DCECCB84-F9BA-43D5-87BE-67443E8EF086}">
      <p15:sldGuideLst xmlns:p15="http://schemas.microsoft.com/office/powerpoint/2012/main"/>
    </p:ext>
  </p:extLst>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24251178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5" orient="horz" pos="202">
          <p15:clr>
            <a:srgbClr val="FFFFFF"/>
          </p15:clr>
        </p15:guide>
        <p15:guide id="16" orient="horz" pos="495">
          <p15:clr>
            <a:srgbClr val="FFFFFF"/>
          </p15:clr>
        </p15:guide>
        <p15:guide id="17" orient="horz" pos="887">
          <p15:clr>
            <a:srgbClr val="FFFFFF"/>
          </p15:clr>
        </p15:guide>
        <p15:guide id="18" orient="horz" pos="3923">
          <p15:clr>
            <a:srgbClr val="FFFFFF"/>
          </p15:clr>
        </p15:guide>
        <p15:guide id="19" pos="413">
          <p15:clr>
            <a:srgbClr val="FFFFFF"/>
          </p15:clr>
        </p15:guide>
        <p15:guide id="20" pos="7267">
          <p15:clr>
            <a:srgbClr val="FFFFFF"/>
          </p15:clr>
        </p15:guide>
      </p15:sldGuideLst>
    </p:ext>
  </p:extLst>
</p:sldLayout>
</file>

<file path=ppt/slideLayouts/slideLayout18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30993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85.xml><?xml version="1.0" encoding="utf-8"?>
<p:sldLayout xmlns:a="http://schemas.openxmlformats.org/drawingml/2006/main" xmlns:r="http://schemas.openxmlformats.org/officeDocument/2006/relationships" xmlns:p="http://schemas.openxmlformats.org/presentationml/2006/main">
  <p:cSld name="34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088848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1_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218198864"/>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1_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372201902"/>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1_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409010903"/>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1_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859403914"/>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900573738"/>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1_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userDrawn="1"/>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502663835"/>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191.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77677769"/>
      </p:ext>
    </p:extLst>
  </p:cSld>
  <p:clrMapOvr>
    <a:masterClrMapping/>
  </p:clrMapOvr>
  <p:transition>
    <p:fade/>
  </p:transition>
</p:sldLayout>
</file>

<file path=ppt/slideLayouts/slideLayout19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2743862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9111805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102036741"/>
      </p:ext>
    </p:extLst>
  </p:cSld>
  <p:clrMapOvr>
    <a:masterClrMapping/>
  </p:clrMapOvr>
  <p:hf sldNum="0" hdr="0" ftr="0" dt="0"/>
  <p:extLst>
    <p:ext uri="{DCECCB84-F9BA-43D5-87BE-67443E8EF086}">
      <p15:sldGuideLst xmlns:p15="http://schemas.microsoft.com/office/powerpoint/2012/main">
        <p15:guide id="24" orient="horz" pos="1964" userDrawn="1">
          <p15:clr>
            <a:srgbClr val="547EBF"/>
          </p15:clr>
        </p15:guide>
        <p15:guide id="25" orient="horz" pos="2258" userDrawn="1">
          <p15:clr>
            <a:srgbClr val="547EBF"/>
          </p15:clr>
        </p15:guide>
        <p15:guide id="26" pos="3350" userDrawn="1">
          <p15:clr>
            <a:srgbClr val="547EBF"/>
          </p15:clr>
        </p15:guide>
        <p15:guide id="27" pos="3155" userDrawn="1">
          <p15:clr>
            <a:srgbClr val="547EBF"/>
          </p15:clr>
        </p15:guide>
        <p15:guide id="28" pos="413" userDrawn="1">
          <p15:clr>
            <a:srgbClr val="547EBF"/>
          </p15:clr>
        </p15:guide>
        <p15:guide id="29" orient="horz" pos="397" userDrawn="1">
          <p15:clr>
            <a:srgbClr val="547EBF"/>
          </p15:clr>
        </p15:guide>
        <p15:guide id="30" orient="horz" pos="3923" userDrawn="1">
          <p15:clr>
            <a:srgbClr val="547EBF"/>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434968772"/>
      </p:ext>
    </p:extLst>
  </p:cSld>
  <p:clrMapOvr>
    <a:masterClrMapping/>
  </p:clrMapOvr>
  <p:hf sldNum="0" hdr="0" ftr="0" dt="0"/>
  <p:extLst>
    <p:ext uri="{DCECCB84-F9BA-43D5-87BE-67443E8EF086}">
      <p15:sldGuideLst xmlns:p15="http://schemas.microsoft.com/office/powerpoint/2012/main">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guide id="24" orient="horz" pos="864" userDrawn="1">
          <p15:clr>
            <a:srgbClr val="547EBF"/>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33680573"/>
      </p:ext>
    </p:extLst>
  </p:cSld>
  <p:clrMapOvr>
    <a:masterClrMapping/>
  </p:clrMapOvr>
  <p:hf sldNum="0" hdr="0" ftr="0" dt="0"/>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845939852"/>
      </p:ext>
    </p:extLst>
  </p:cSld>
  <p:clrMapOvr>
    <a:masterClrMapping/>
  </p:clrMapOvr>
  <p:hf sldNum="0" hdr="0" ftr="0" dt="0"/>
  <p:extLst>
    <p:ext uri="{DCECCB84-F9BA-43D5-87BE-67443E8EF086}">
      <p15:sldGuideLst xmlns:p15="http://schemas.microsoft.com/office/powerpoint/2012/main">
        <p15:guide id="15" orient="horz" pos="397" userDrawn="1">
          <p15:clr>
            <a:srgbClr val="547EBF"/>
          </p15:clr>
        </p15:guide>
        <p15:guide id="16" pos="3155" userDrawn="1">
          <p15:clr>
            <a:srgbClr val="547EBF"/>
          </p15:clr>
        </p15:guide>
        <p15:guide id="17" pos="3350" userDrawn="1">
          <p15:clr>
            <a:srgbClr val="547EBF"/>
          </p15:clr>
        </p15:guide>
        <p15:guide id="18" pos="413" userDrawn="1">
          <p15:clr>
            <a:srgbClr val="547EBF"/>
          </p15:clr>
        </p15:guide>
        <p15:guide id="19" orient="horz" pos="3923" userDrawn="1">
          <p15:clr>
            <a:srgbClr val="547EBF"/>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146019013"/>
      </p:ext>
    </p:extLst>
  </p:cSld>
  <p:clrMapOvr>
    <a:masterClrMapping/>
  </p:clrMapOvr>
  <p:hf sldNum="0" hdr="0" ftr="0" dt="0"/>
  <p:extLst>
    <p:ext uri="{DCECCB84-F9BA-43D5-87BE-67443E8EF086}">
      <p15:sldGuideLst xmlns:p15="http://schemas.microsoft.com/office/powerpoint/2012/main">
        <p15:guide id="13" orient="horz" pos="1877" userDrawn="1">
          <p15:clr>
            <a:srgbClr val="547EBF"/>
          </p15:clr>
        </p15:guide>
        <p15:guide id="14" orient="horz" pos="3923" userDrawn="1">
          <p15:clr>
            <a:srgbClr val="547EBF"/>
          </p15:clr>
        </p15:guide>
        <p15:guide id="15" pos="3350" userDrawn="1">
          <p15:clr>
            <a:srgbClr val="547EBF"/>
          </p15:clr>
        </p15:guide>
        <p15:guide id="16" pos="3155" userDrawn="1">
          <p15:clr>
            <a:srgbClr val="547EBF"/>
          </p15:clr>
        </p15:guide>
        <p15:guide id="17" pos="413" userDrawn="1">
          <p15:clr>
            <a:srgbClr val="547EBF"/>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29619895"/>
      </p:ext>
    </p:extLst>
  </p:cSld>
  <p:clrMapOvr>
    <a:masterClrMapping/>
  </p:clrMapOvr>
  <p:hf sldNum="0" hdr="0" ftr="0" dt="0"/>
  <p:extLst>
    <p:ext uri="{DCECCB84-F9BA-43D5-87BE-67443E8EF086}">
      <p15:sldGuideLst xmlns:p15="http://schemas.microsoft.com/office/powerpoint/2012/main">
        <p15:guide id="15" orient="horz" pos="2943" userDrawn="1">
          <p15:clr>
            <a:srgbClr val="547EBF"/>
          </p15:clr>
        </p15:guide>
        <p15:guide id="16" orient="horz" pos="3923" userDrawn="1">
          <p15:clr>
            <a:srgbClr val="547EBF"/>
          </p15:clr>
        </p15:guide>
        <p15:guide id="17" orient="horz" pos="3139" userDrawn="1">
          <p15:clr>
            <a:srgbClr val="547EBF"/>
          </p15:clr>
        </p15:guide>
        <p15:guide id="18" pos="413" userDrawn="1">
          <p15:clr>
            <a:srgbClr val="547EBF"/>
          </p15:clr>
        </p15:guide>
        <p15:guide id="19" pos="7267" userDrawn="1">
          <p15:clr>
            <a:srgbClr val="547EBF"/>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508366510"/>
      </p:ext>
    </p:extLst>
  </p:cSld>
  <p:clrMapOvr>
    <a:masterClrMapping/>
  </p:clrMapOvr>
  <p:hf sldNum="0" hdr="0" ftr="0" dt="0"/>
  <p:extLst>
    <p:ext uri="{DCECCB84-F9BA-43D5-87BE-67443E8EF086}">
      <p15:sldGuideLst xmlns:p15="http://schemas.microsoft.com/office/powerpoint/2012/main">
        <p15:guide id="15" orient="horz" pos="1279" userDrawn="1">
          <p15:clr>
            <a:srgbClr val="547EBF"/>
          </p15:clr>
        </p15:guide>
        <p15:guide id="16" orient="horz" pos="397" userDrawn="1">
          <p15:clr>
            <a:srgbClr val="547EBF"/>
          </p15:clr>
        </p15:guide>
        <p15:guide id="17" orient="horz" pos="1181" userDrawn="1">
          <p15:clr>
            <a:srgbClr val="547EBF"/>
          </p15:clr>
        </p15:guide>
        <p15:guide id="18" pos="413" userDrawn="1">
          <p15:clr>
            <a:srgbClr val="547EBF"/>
          </p15:clr>
        </p15:guide>
        <p15:guide id="19" pos="7267" userDrawn="1">
          <p15:clr>
            <a:srgbClr val="547EBF"/>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152261816"/>
      </p:ext>
    </p:extLst>
  </p:cSld>
  <p:clrMapOvr>
    <a:masterClrMapping/>
  </p:clrMapOvr>
  <p:hf sldNum="0" hdr="0" ftr="0" dt="0"/>
  <p:extLst>
    <p:ext uri="{DCECCB84-F9BA-43D5-87BE-67443E8EF086}">
      <p15:sldGuideLst xmlns:p15="http://schemas.microsoft.com/office/powerpoint/2012/main">
        <p15:guide id="26" orient="horz" pos="3433" userDrawn="1">
          <p15:clr>
            <a:srgbClr val="547EBF"/>
          </p15:clr>
        </p15:guide>
        <p15:guide id="27" orient="horz" pos="1276" userDrawn="1">
          <p15:clr>
            <a:srgbClr val="547EBF"/>
          </p15:clr>
        </p15:guide>
        <p15:guide id="28" pos="3749" userDrawn="1">
          <p15:clr>
            <a:srgbClr val="547EBF"/>
          </p15:clr>
        </p15:guide>
        <p15:guide id="29" pos="3931" userDrawn="1">
          <p15:clr>
            <a:srgbClr val="547EBF"/>
          </p15:clr>
        </p15:guide>
        <p15:guide id="30" orient="horz" pos="3531" userDrawn="1">
          <p15:clr>
            <a:srgbClr val="547EBF"/>
          </p15:clr>
        </p15:guide>
        <p15:guide id="31" orient="horz" pos="3923" userDrawn="1">
          <p15:clr>
            <a:srgbClr val="547EBF"/>
          </p15:clr>
        </p15:guide>
        <p15:guide id="32" pos="413" userDrawn="1">
          <p15:clr>
            <a:srgbClr val="547EBF"/>
          </p15:clr>
        </p15:guide>
        <p15:guide id="33" pos="7267" userDrawn="1">
          <p15:clr>
            <a:srgbClr val="547EBF"/>
          </p15:clr>
        </p15:guide>
        <p15:guide id="34" orient="horz" pos="202" userDrawn="1">
          <p15:clr>
            <a:srgbClr val="547EBF"/>
          </p15:clr>
        </p15:guide>
        <p15:guide id="35" orient="horz" pos="495" userDrawn="1">
          <p15:clr>
            <a:srgbClr val="547EBF"/>
          </p15:clr>
        </p15:guide>
        <p15:guide id="36" orient="horz" pos="789" userDrawn="1">
          <p15:clr>
            <a:srgbClr val="547EBF"/>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420195405"/>
      </p:ext>
    </p:extLst>
  </p:cSld>
  <p:clrMapOvr>
    <a:masterClrMapping/>
  </p:clrMapOvr>
  <p:hf sldNum="0" hdr="0" ftr="0" dt="0"/>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464755016"/>
      </p:ext>
    </p:extLst>
  </p:cSld>
  <p:clrMapOvr>
    <a:masterClrMapping/>
  </p:clrMapOvr>
  <p:hf sldNum="0" hdr="0" ftr="0" dt="0"/>
  <p:extLst>
    <p:ext uri="{DCECCB84-F9BA-43D5-87BE-67443E8EF086}">
      <p15:sldGuideLst xmlns:p15="http://schemas.microsoft.com/office/powerpoint/2012/main">
        <p15:guide id="34" orient="horz" pos="3531" userDrawn="1">
          <p15:clr>
            <a:srgbClr val="547EBF"/>
          </p15:clr>
        </p15:guide>
        <p15:guide id="35" orient="horz" pos="1279" userDrawn="1">
          <p15:clr>
            <a:srgbClr val="547EBF"/>
          </p15:clr>
        </p15:guide>
        <p15:guide id="36" orient="horz" pos="3433" userDrawn="1">
          <p15:clr>
            <a:srgbClr val="547EBF"/>
          </p15:clr>
        </p15:guide>
        <p15:guide id="37" orient="horz" pos="202" userDrawn="1">
          <p15:clr>
            <a:srgbClr val="547EBF"/>
          </p15:clr>
        </p15:guide>
        <p15:guide id="38" orient="horz" pos="495" userDrawn="1">
          <p15:clr>
            <a:srgbClr val="547EBF"/>
          </p15:clr>
        </p15:guide>
        <p15:guide id="39" orient="horz" pos="789" userDrawn="1">
          <p15:clr>
            <a:srgbClr val="547EBF"/>
          </p15:clr>
        </p15:guide>
        <p15:guide id="40" pos="413" userDrawn="1">
          <p15:clr>
            <a:srgbClr val="547EBF"/>
          </p15:clr>
        </p15:guide>
        <p15:guide id="41" pos="7267" userDrawn="1">
          <p15:clr>
            <a:srgbClr val="547EBF"/>
          </p15:clr>
        </p15:guide>
        <p15:guide id="42" orient="horz" pos="3923" userDrawn="1">
          <p15:clr>
            <a:srgbClr val="547EBF"/>
          </p15:clr>
        </p15:guide>
        <p15:guide id="43" pos="2567" userDrawn="1">
          <p15:clr>
            <a:srgbClr val="547EBF"/>
          </p15:clr>
        </p15:guide>
        <p15:guide id="44" pos="2763" userDrawn="1">
          <p15:clr>
            <a:srgbClr val="547EBF"/>
          </p15:clr>
        </p15:guide>
        <p15:guide id="45" pos="4917" userDrawn="1">
          <p15:clr>
            <a:srgbClr val="547EBF"/>
          </p15:clr>
        </p15:guide>
        <p15:guide id="46" pos="5113" userDrawn="1">
          <p15:clr>
            <a:srgbClr val="547EB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3" name="Picture 2" descr="Microsoft Logo">
            <a:extLst>
              <a:ext uri="{FF2B5EF4-FFF2-40B4-BE49-F238E27FC236}">
                <a16:creationId xmlns:a16="http://schemas.microsoft.com/office/drawing/2014/main" id="{7AEB5455-E88D-37C2-039B-D066B2CDD08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522742015"/>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846535426"/>
      </p:ext>
    </p:extLst>
  </p:cSld>
  <p:clrMapOvr>
    <a:masterClrMapping/>
  </p:clrMapOvr>
  <p:hf sldNum="0" hdr="0" ftr="0" dt="0"/>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531664033"/>
      </p:ext>
    </p:extLst>
  </p:cSld>
  <p:clrMapOvr>
    <a:masterClrMapping/>
  </p:clrMapOvr>
  <p:hf sldNum="0" hdr="0" ftr="0" dt="0"/>
  <p:extLst>
    <p:ext uri="{DCECCB84-F9BA-43D5-87BE-67443E8EF086}">
      <p15:sldGuideLst xmlns:p15="http://schemas.microsoft.com/office/powerpoint/2012/main">
        <p15:guide id="33" orient="horz" pos="2943" userDrawn="1">
          <p15:clr>
            <a:srgbClr val="547EBF"/>
          </p15:clr>
        </p15:guide>
        <p15:guide id="34" orient="horz" pos="1279" userDrawn="1">
          <p15:clr>
            <a:srgbClr val="547EBF"/>
          </p15:clr>
        </p15:guide>
        <p15:guide id="35" orient="horz" pos="2845" userDrawn="1">
          <p15:clr>
            <a:srgbClr val="547EBF"/>
          </p15:clr>
        </p15:guide>
        <p15:guide id="36" orient="horz" pos="3936" userDrawn="1">
          <p15:clr>
            <a:srgbClr val="547EBF"/>
          </p15:clr>
        </p15:guide>
        <p15:guide id="37" orient="horz" pos="202" userDrawn="1">
          <p15:clr>
            <a:srgbClr val="547EBF"/>
          </p15:clr>
        </p15:guide>
        <p15:guide id="38" orient="horz" pos="495" userDrawn="1">
          <p15:clr>
            <a:srgbClr val="547EBF"/>
          </p15:clr>
        </p15:guide>
        <p15:guide id="39" orient="horz" pos="789" userDrawn="1">
          <p15:clr>
            <a:srgbClr val="547EBF"/>
          </p15:clr>
        </p15:guide>
        <p15:guide id="40" pos="413" userDrawn="1">
          <p15:clr>
            <a:srgbClr val="547EBF"/>
          </p15:clr>
        </p15:guide>
        <p15:guide id="41" pos="7267" userDrawn="1">
          <p15:clr>
            <a:srgbClr val="547EBF"/>
          </p15:clr>
        </p15:guide>
        <p15:guide id="42" pos="1980" userDrawn="1">
          <p15:clr>
            <a:srgbClr val="547EBF"/>
          </p15:clr>
        </p15:guide>
        <p15:guide id="43" pos="2175" userDrawn="1">
          <p15:clr>
            <a:srgbClr val="547EBF"/>
          </p15:clr>
        </p15:guide>
        <p15:guide id="44" pos="3742" userDrawn="1">
          <p15:clr>
            <a:srgbClr val="547EBF"/>
          </p15:clr>
        </p15:guide>
        <p15:guide id="45" pos="3938" userDrawn="1">
          <p15:clr>
            <a:srgbClr val="547EBF"/>
          </p15:clr>
        </p15:guide>
        <p15:guide id="46" pos="5700" userDrawn="1">
          <p15:clr>
            <a:srgbClr val="547EBF"/>
          </p15:clr>
        </p15:guide>
        <p15:guide id="47" pos="5505" userDrawn="1">
          <p15:clr>
            <a:srgbClr val="547EBF"/>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546968458"/>
      </p:ext>
    </p:extLst>
  </p:cSld>
  <p:clrMapOvr>
    <a:masterClrMapping/>
  </p:clrMapOvr>
  <p:hf sldNum="0" hdr="0" ftr="0" dt="0"/>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023193643"/>
      </p:ext>
    </p:extLst>
  </p:cSld>
  <p:clrMapOvr>
    <a:masterClrMapping/>
  </p:clrMapOvr>
  <p:extLst>
    <p:ext uri="{DCECCB84-F9BA-43D5-87BE-67443E8EF086}">
      <p15:sldGuideLst xmlns:p15="http://schemas.microsoft.com/office/powerpoint/2012/main">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guide id="31" pos="4944" userDrawn="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207901757"/>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84284847"/>
      </p:ext>
    </p:extLst>
  </p:cSld>
  <p:clrMapOvr>
    <a:masterClrMapping/>
  </p:clrMapOvr>
  <p:hf sldNum="0" hdr="0" ftr="0" dt="0"/>
  <p:extLst>
    <p:ext uri="{DCECCB84-F9BA-43D5-87BE-67443E8EF086}">
      <p15:sldGuideLst xmlns:p15="http://schemas.microsoft.com/office/powerpoint/2012/main">
        <p15:guide id="44" orient="horz" pos="3936" userDrawn="1">
          <p15:clr>
            <a:srgbClr val="547EBF"/>
          </p15:clr>
        </p15:guide>
        <p15:guide id="45" pos="2376" userDrawn="1">
          <p15:clr>
            <a:srgbClr val="FFFFFF"/>
          </p15:clr>
        </p15:guide>
        <p15:guide id="46" orient="horz" pos="880" userDrawn="1">
          <p15:clr>
            <a:srgbClr val="547EBF"/>
          </p15:clr>
        </p15:guide>
        <p15:guide id="47" pos="4656" userDrawn="1">
          <p15:clr>
            <a:srgbClr val="547EBF"/>
          </p15:clr>
        </p15:guide>
        <p15:guide id="48" pos="7267" userDrawn="1">
          <p15:clr>
            <a:srgbClr val="547EBF"/>
          </p15:clr>
        </p15:guide>
        <p15:guide id="49" pos="2763" userDrawn="1">
          <p15:clr>
            <a:srgbClr val="547EBF"/>
          </p15:clr>
        </p15:guide>
        <p15:guide id="50" pos="413" userDrawn="1">
          <p15:clr>
            <a:srgbClr val="FFFFFF"/>
          </p15:clr>
        </p15:guide>
        <p15:guide id="51" pos="4800"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215A8AC4-0523-73F3-DCB7-CD2C236F3D7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9717364"/>
      </p:ext>
    </p:extLst>
  </p:cSld>
  <p:clrMapOvr>
    <a:masterClrMapping/>
  </p:clrMapOvr>
  <p:hf sldNum="0" hdr="0" ftr="0" dt="0"/>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cxnSp>
        <p:nvCxnSpPr>
          <p:cNvPr id="3" name="Straight Connector 4">
            <a:extLst>
              <a:ext uri="{FF2B5EF4-FFF2-40B4-BE49-F238E27FC236}">
                <a16:creationId xmlns:a16="http://schemas.microsoft.com/office/drawing/2014/main" id="{117EA3E0-974D-A7B4-3930-D74ECB97675F}"/>
              </a:ext>
              <a:ext uri="{C183D7F6-B498-43B3-948B-1728B52AA6E4}">
                <adec:decorative xmlns:adec="http://schemas.microsoft.com/office/drawing/2017/decorative" val="1"/>
              </a:ext>
            </a:extLst>
          </p:cNvPr>
          <p:cNvCxnSpPr/>
          <p:nvPr userDrawn="1"/>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2755169"/>
      </p:ext>
    </p:extLst>
  </p:cSld>
  <p:clrMapOvr>
    <a:masterClrMapping/>
  </p:clrMapOvr>
  <p:hf sldNum="0" hdr="0" ftr="0" dt="0"/>
  <p:extLst>
    <p:ext uri="{DCECCB84-F9BA-43D5-87BE-67443E8EF086}">
      <p15:sldGuideLst xmlns:p15="http://schemas.microsoft.com/office/powerpoint/2012/main">
        <p15:guide id="44" orient="horz" pos="397" userDrawn="1">
          <p15:clr>
            <a:srgbClr val="547EBF"/>
          </p15:clr>
        </p15:guide>
        <p15:guide id="45" orient="horz" pos="3923" userDrawn="1">
          <p15:clr>
            <a:srgbClr val="547EBF"/>
          </p15:clr>
        </p15:guide>
        <p15:guide id="46" pos="2763" userDrawn="1">
          <p15:clr>
            <a:srgbClr val="547EBF"/>
          </p15:clr>
        </p15:guide>
        <p15:guide id="47" pos="413" userDrawn="1">
          <p15:clr>
            <a:srgbClr val="547EBF"/>
          </p15:clr>
        </p15:guide>
        <p15:guide id="48" pos="2371" userDrawn="1">
          <p15:clr>
            <a:srgbClr val="547EBF"/>
          </p15:clr>
        </p15:guide>
        <p15:guide id="49" pos="3155" userDrawn="1">
          <p15:clr>
            <a:srgbClr val="547EBF"/>
          </p15:clr>
        </p15:guide>
        <p15:guide id="50" pos="7267" userDrawn="1">
          <p15:clr>
            <a:srgbClr val="547EBF"/>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2231014"/>
      </p:ext>
    </p:extLst>
  </p:cSld>
  <p:clrMapOvr>
    <a:masterClrMapping/>
  </p:clrMapOvr>
  <p:hf sldNum="0" hdr="0" ftr="0" dt="0"/>
  <p:extLst>
    <p:ext uri="{DCECCB84-F9BA-43D5-87BE-67443E8EF086}">
      <p15:sldGuideLst xmlns:p15="http://schemas.microsoft.com/office/powerpoint/2012/main">
        <p15:guide id="15" pos="413" userDrawn="1">
          <p15:clr>
            <a:srgbClr val="547EBF"/>
          </p15:clr>
        </p15:guide>
        <p15:guide id="16" orient="horz" pos="495" userDrawn="1">
          <p15:clr>
            <a:srgbClr val="547EBF"/>
          </p15:clr>
        </p15:guide>
        <p15:guide id="17" pos="7267" userDrawn="1">
          <p15:clr>
            <a:srgbClr val="547EBF"/>
          </p15:clr>
        </p15:guide>
        <p15:guide id="18" orient="horz" pos="202" userDrawn="1">
          <p15:clr>
            <a:srgbClr val="547EBF"/>
          </p15:clr>
        </p15:guide>
        <p15:guide id="19" orient="horz" pos="789" userDrawn="1">
          <p15:clr>
            <a:srgbClr val="547EBF"/>
          </p15:clr>
        </p15:guide>
        <p15:guide id="20" orient="horz" pos="912" userDrawn="1">
          <p15:clr>
            <a:srgbClr val="547EBF"/>
          </p15:clr>
        </p15:guide>
        <p15:guide id="21" orient="horz" pos="3923" userDrawn="1">
          <p15:clr>
            <a:srgbClr val="547EBF"/>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6199620"/>
      </p:ext>
    </p:extLst>
  </p:cSld>
  <p:clrMapOvr>
    <a:masterClrMapping/>
  </p:clrMapOvr>
  <p:hf sldNum="0" hdr="0" ftr="0" dt="0"/>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4" name="Picture 3" descr="Microsoft Logo">
            <a:extLst>
              <a:ext uri="{FF2B5EF4-FFF2-40B4-BE49-F238E27FC236}">
                <a16:creationId xmlns:a16="http://schemas.microsoft.com/office/drawing/2014/main" id="{92E5AECC-132F-FE6A-B3FE-04F1CF37DD6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919244843"/>
      </p:ext>
    </p:extLst>
  </p:cSld>
  <p:clrMapOvr>
    <a:masterClrMapping/>
  </p:clrMapOvr>
  <p:hf sldNum="0" hdr="0" ftr="0" dt="0"/>
  <p:extLst>
    <p:ext uri="{DCECCB84-F9BA-43D5-87BE-67443E8EF086}">
      <p15:sldGuideLst xmlns:p15="http://schemas.microsoft.com/office/powerpoint/2012/main">
        <p15:guide id="15" orient="horz" pos="2160" userDrawn="1">
          <p15:clr>
            <a:srgbClr val="FFFFFF"/>
          </p15:clr>
        </p15:guide>
        <p15:guide id="16" pos="413" userDrawn="1">
          <p15:clr>
            <a:srgbClr val="FFFFFF"/>
          </p15:clr>
        </p15:guide>
        <p15:guide id="17" pos="3168" userDrawn="1">
          <p15:clr>
            <a:srgbClr val="FFFFFF"/>
          </p15:clr>
        </p15:guide>
        <p15:guide id="18" orient="horz" pos="1572" userDrawn="1">
          <p15:clr>
            <a:srgbClr val="FFFFFF"/>
          </p15:clr>
        </p15:guide>
        <p15:guide id="19" orient="horz" pos="2258" userDrawn="1">
          <p15:clr>
            <a:srgbClr val="FFFFFF"/>
          </p15:clr>
        </p15:guide>
        <p15:guide id="20" orient="horz" pos="2454" userDrawn="1">
          <p15:clr>
            <a:srgbClr val="FFFFFF"/>
          </p15:clr>
        </p15:guide>
        <p15:guide id="21" orient="horz" pos="2650" userDrawn="1">
          <p15:clr>
            <a:srgbClr val="FFFFFF"/>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7964482"/>
      </p:ext>
    </p:extLst>
  </p:cSld>
  <p:clrMapOvr>
    <a:masterClrMapping/>
  </p:clrMapOvr>
  <p:hf sldNum="0" hdr="0" ftr="0" dt="0"/>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8582662"/>
      </p:ext>
    </p:extLst>
  </p:cSld>
  <p:clrMapOvr>
    <a:masterClrMapping/>
  </p:clrMapOvr>
  <p:hf sldNum="0" hdr="0" ftr="0" dt="0"/>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rgbClr val="000000"/>
                </a:solidFill>
              </a:rPr>
              <a:t>Conditions and Terms of Use</a:t>
            </a:r>
          </a:p>
          <a:p>
            <a:r>
              <a:rPr lang="en-US" sz="1500">
                <a:solidFill>
                  <a:srgbClr val="0A5BBA"/>
                </a:solidFill>
              </a:rPr>
              <a:t>Microsoft Confidential</a:t>
            </a:r>
          </a:p>
          <a:p>
            <a:r>
              <a:rPr lang="en-US" sz="180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rgbClr val="000000"/>
              </a:solidFill>
            </a:endParaRPr>
          </a:p>
          <a:p>
            <a:r>
              <a:rPr lang="en-US" sz="2300" b="1">
                <a:solidFill>
                  <a:srgbClr val="000000"/>
                </a:solidFill>
              </a:rPr>
              <a:t>Copyright and Trademarks </a:t>
            </a:r>
          </a:p>
          <a:p>
            <a:r>
              <a:rPr lang="en-US" sz="1500">
                <a:solidFill>
                  <a:srgbClr val="0A5BBA"/>
                </a:solidFill>
              </a:rPr>
              <a:t>© 2020 Microsoft Corporation. All rights reserved.</a:t>
            </a:r>
          </a:p>
          <a:p>
            <a:r>
              <a:rPr lang="en-US" sz="180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rgbClr val="000000"/>
                </a:solidFill>
              </a:rPr>
              <a:t>For more information, see </a:t>
            </a:r>
            <a:r>
              <a:rPr lang="en-US" sz="1800" b="1">
                <a:solidFill>
                  <a:srgbClr val="000000"/>
                </a:solidFill>
              </a:rPr>
              <a:t>Use of Microsoft Copyrighted Content </a:t>
            </a:r>
            <a:r>
              <a:rPr lang="en-US" sz="1800">
                <a:solidFill>
                  <a:srgbClr val="000000"/>
                </a:solidFill>
              </a:rPr>
              <a:t>at</a:t>
            </a:r>
            <a:br>
              <a:rPr lang="en-US" sz="1800">
                <a:solidFill>
                  <a:srgbClr val="000000"/>
                </a:solidFill>
              </a:rPr>
            </a:br>
            <a:r>
              <a:rPr lang="en-US" sz="1800">
                <a:solidFill>
                  <a:srgbClr val="FF0000"/>
                </a:solidFill>
                <a:hlinkClick r:id="rId2"/>
              </a:rPr>
              <a:t>https://www.microsoft.com/en-us/legal/intellectualproperty/permissions/default.aspx</a:t>
            </a:r>
            <a:r>
              <a:rPr lang="en-US" sz="1800">
                <a:solidFill>
                  <a:srgbClr val="FF0000"/>
                </a:solidFill>
              </a:rPr>
              <a:t> </a:t>
            </a:r>
          </a:p>
          <a:p>
            <a:r>
              <a:rPr lang="en-US" sz="180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
        <p:nvSpPr>
          <p:cNvPr id="2" name="Content Placeholder 2">
            <a:extLst>
              <a:ext uri="{FF2B5EF4-FFF2-40B4-BE49-F238E27FC236}">
                <a16:creationId xmlns:a16="http://schemas.microsoft.com/office/drawing/2014/main" id="{C63D44C9-B2B1-45A7-7BD7-9E2F2E7866FF}"/>
              </a:ext>
            </a:extLst>
          </p:cNvPr>
          <p:cNvSpPr txBox="1">
            <a:spLocks/>
          </p:cNvSpPr>
          <p:nvPr userDrawn="1"/>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2020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3479090405"/>
      </p:ext>
    </p:extLst>
  </p:cSld>
  <p:clrMapOvr>
    <a:masterClrMapping/>
  </p:clrMapOvr>
  <p:hf sldNum="0" hdr="0" ftr="0" dt="0"/>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2" name="Picture 1" descr="Microsoft Logo">
            <a:extLst>
              <a:ext uri="{FF2B5EF4-FFF2-40B4-BE49-F238E27FC236}">
                <a16:creationId xmlns:a16="http://schemas.microsoft.com/office/drawing/2014/main" id="{9CE007DC-0BC3-E567-E482-63CA8D01E2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734714440"/>
      </p:ext>
    </p:extLst>
  </p:cSld>
  <p:clrMapOvr>
    <a:masterClrMapping/>
  </p:clrMapOvr>
  <p:hf sldNum="0" hdr="0" ftr="0" dt="0"/>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408118193"/>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5" orient="horz" pos="202" userDrawn="1">
          <p15:clr>
            <a:srgbClr val="FFFFFF"/>
          </p15:clr>
        </p15:guide>
        <p15:guide id="16" orient="horz" pos="495" userDrawn="1">
          <p15:clr>
            <a:srgbClr val="FFFFFF"/>
          </p15:clr>
        </p15:guide>
        <p15:guide id="17" orient="horz" pos="887" userDrawn="1">
          <p15:clr>
            <a:srgbClr val="FFFFFF"/>
          </p15:clr>
        </p15:guide>
        <p15:guide id="18" orient="horz" pos="3923" userDrawn="1">
          <p15:clr>
            <a:srgbClr val="FFFFFF"/>
          </p15:clr>
        </p15:guide>
        <p15:guide id="19" pos="413" userDrawn="1">
          <p15:clr>
            <a:srgbClr val="FFFFFF"/>
          </p15:clr>
        </p15:guide>
        <p15:guide id="20" pos="7267" userDrawn="1">
          <p15:clr>
            <a:srgbClr val="FFFFFF"/>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58490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34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013365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dirty="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795275719"/>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dirty="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dirty="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547929434"/>
      </p:ext>
    </p:extLst>
  </p:cSld>
  <p:clrMapOvr>
    <a:masterClrMapping/>
  </p:clrMapOvr>
  <p:hf sldNum="0" hdr="0" ftr="0" dt="0"/>
  <p:extLst>
    <p:ext uri="{DCECCB84-F9BA-43D5-87BE-67443E8EF086}">
      <p15:sldGuideLst xmlns:p15="http://schemas.microsoft.com/office/powerpoint/2012/main">
        <p15:guide id="8" orient="horz" pos="2160" userDrawn="1">
          <p15:clr>
            <a:srgbClr val="FFFFFF"/>
          </p15:clr>
        </p15:guide>
        <p15:guide id="9" pos="413" userDrawn="1">
          <p15:clr>
            <a:srgbClr val="FFFFFF"/>
          </p15:clr>
        </p15:guide>
        <p15:guide id="10" pos="3168" userDrawn="1">
          <p15:clr>
            <a:srgbClr val="FFFFFF"/>
          </p15:clr>
        </p15:guide>
        <p15:guide id="11" orient="horz" pos="1572" userDrawn="1">
          <p15:clr>
            <a:srgbClr val="FFFFFF"/>
          </p15:clr>
        </p15:guide>
        <p15:guide id="12" orient="horz" pos="2258" userDrawn="1">
          <p15:clr>
            <a:srgbClr val="FFFFFF"/>
          </p15:clr>
        </p15:guide>
        <p15:guide id="13" orient="horz" pos="2454" userDrawn="1">
          <p15:clr>
            <a:srgbClr val="FFFFFF"/>
          </p15:clr>
        </p15:guide>
        <p15:guide id="14" orient="horz" pos="2650" userDrawn="1">
          <p15:clr>
            <a:srgbClr val="FFFFFF"/>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dirty="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546842594"/>
      </p:ext>
    </p:extLst>
  </p:cSld>
  <p:clrMapOvr>
    <a:masterClrMapping/>
  </p:clrMapOvr>
  <p:hf sldNum="0" hdr="0" ftr="0" dt="0"/>
  <p:extLst>
    <p:ext uri="{DCECCB84-F9BA-43D5-87BE-67443E8EF086}">
      <p15:sldGuideLst xmlns:p15="http://schemas.microsoft.com/office/powerpoint/2012/main">
        <p15:guide id="9" orient="horz" pos="2160" userDrawn="1">
          <p15:clr>
            <a:srgbClr val="547EBF"/>
          </p15:clr>
        </p15:guide>
        <p15:guide id="10" orient="horz" pos="1572" userDrawn="1">
          <p15:clr>
            <a:srgbClr val="547EBF"/>
          </p15:clr>
        </p15:guide>
        <p15:guide id="11" orient="horz" pos="2258" userDrawn="1">
          <p15:clr>
            <a:srgbClr val="547EBF"/>
          </p15:clr>
        </p15:guide>
        <p15:guide id="12" orient="horz" pos="2454" userDrawn="1">
          <p15:clr>
            <a:srgbClr val="547EBF"/>
          </p15:clr>
        </p15:guide>
        <p15:guide id="13" orient="horz" pos="2650" userDrawn="1">
          <p15:clr>
            <a:srgbClr val="547EBF"/>
          </p15:clr>
        </p15:guide>
        <p15:guide id="14" pos="3155" userDrawn="1">
          <p15:clr>
            <a:srgbClr val="547EBF"/>
          </p15:clr>
        </p15:guide>
        <p15:guide id="15" pos="413" userDrawn="1">
          <p15:clr>
            <a:srgbClr val="547EBF"/>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3" name="Picture 2" descr="Microsoft Logo">
            <a:extLst>
              <a:ext uri="{FF2B5EF4-FFF2-40B4-BE49-F238E27FC236}">
                <a16:creationId xmlns:a16="http://schemas.microsoft.com/office/drawing/2014/main" id="{9A3DC8D4-9F48-A860-FF38-91A72341089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726169005"/>
      </p:ext>
    </p:extLst>
  </p:cSld>
  <p:clrMapOvr>
    <a:masterClrMapping/>
  </p:clrMapOvr>
  <p:hf sldNum="0" hdr="0" ftr="0" dt="0"/>
  <p:extLst>
    <p:ext uri="{DCECCB84-F9BA-43D5-87BE-67443E8EF086}">
      <p15:sldGuideLst xmlns:p15="http://schemas.microsoft.com/office/powerpoint/2012/main">
        <p15:guide id="16" orient="horz" pos="2160" userDrawn="1">
          <p15:clr>
            <a:srgbClr val="547EBF"/>
          </p15:clr>
        </p15:guide>
        <p15:guide id="17" orient="horz" pos="1572" userDrawn="1">
          <p15:clr>
            <a:srgbClr val="547EBF"/>
          </p15:clr>
        </p15:guide>
        <p15:guide id="18" orient="horz" pos="2258" userDrawn="1">
          <p15:clr>
            <a:srgbClr val="547EBF"/>
          </p15:clr>
        </p15:guide>
        <p15:guide id="19" orient="horz" pos="2454" userDrawn="1">
          <p15:clr>
            <a:srgbClr val="547EBF"/>
          </p15:clr>
        </p15:guide>
        <p15:guide id="20" orient="horz" pos="2650" userDrawn="1">
          <p15:clr>
            <a:srgbClr val="547EBF"/>
          </p15:clr>
        </p15:guide>
        <p15:guide id="21" pos="3155" userDrawn="1">
          <p15:clr>
            <a:srgbClr val="547EBF"/>
          </p15:clr>
        </p15:guide>
        <p15:guide id="22" pos="413" userDrawn="1">
          <p15:clr>
            <a:srgbClr val="547EBF"/>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dirty="0"/>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196899194"/>
      </p:ext>
    </p:extLst>
  </p:cSld>
  <p:clrMapOvr>
    <a:masterClrMapping/>
  </p:clrMapOvr>
  <p:hf sldNum="0" hdr="0" ftr="0" dt="0"/>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dirty="0"/>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userDrawn="1"/>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212049326"/>
      </p:ext>
    </p:extLst>
  </p:cSld>
  <p:clrMapOvr>
    <a:masterClrMapping/>
  </p:clrMapOvr>
  <p:hf sldNum="0" hdr="0" ftr="0" dt="0"/>
  <p:extLst>
    <p:ext uri="{DCECCB84-F9BA-43D5-87BE-67443E8EF086}">
      <p15:sldGuideLst xmlns:p15="http://schemas.microsoft.com/office/powerpoint/2012/main">
        <p15:guide id="37" orient="horz" pos="397" userDrawn="1">
          <p15:clr>
            <a:srgbClr val="547EBF"/>
          </p15:clr>
        </p15:guide>
        <p15:guide id="38" orient="horz" pos="3923" userDrawn="1">
          <p15:clr>
            <a:srgbClr val="547EBF"/>
          </p15:clr>
        </p15:guide>
        <p15:guide id="39" pos="2763" userDrawn="1">
          <p15:clr>
            <a:srgbClr val="547EBF"/>
          </p15:clr>
        </p15:guide>
        <p15:guide id="40" pos="413" userDrawn="1">
          <p15:clr>
            <a:srgbClr val="547EBF"/>
          </p15:clr>
        </p15:guide>
        <p15:guide id="41" pos="2371" userDrawn="1">
          <p15:clr>
            <a:srgbClr val="547EBF"/>
          </p15:clr>
        </p15:guide>
        <p15:guide id="42" pos="3155" userDrawn="1">
          <p15:clr>
            <a:srgbClr val="547EBF"/>
          </p15:clr>
        </p15:guide>
        <p15:guide id="43" pos="7267" userDrawn="1">
          <p15:clr>
            <a:srgbClr val="547EBF"/>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88561293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319774343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080000131"/>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965224613"/>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756337"/>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823940290"/>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608672886"/>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516777131"/>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3" name="Picture 2" descr="Microsoft Logo">
            <a:extLst>
              <a:ext uri="{FF2B5EF4-FFF2-40B4-BE49-F238E27FC236}">
                <a16:creationId xmlns:a16="http://schemas.microsoft.com/office/drawing/2014/main" id="{17C28CF5-D23D-97AF-8A2F-64CB009FD3F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954118109"/>
      </p:ext>
    </p:extLst>
  </p:cSld>
  <p:clrMapOvr>
    <a:masterClrMapping/>
  </p:clrMapOvr>
  <p:hf sldNum="0" hdr="0" ftr="0" dt="0"/>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39665110"/>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61887643"/>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00758540"/>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678081"/>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69947137"/>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071172821"/>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766851446"/>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442223914"/>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2988067433"/>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2068610929"/>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3" name="Picture 2" descr="Microsoft Logo">
            <a:extLst>
              <a:ext uri="{FF2B5EF4-FFF2-40B4-BE49-F238E27FC236}">
                <a16:creationId xmlns:a16="http://schemas.microsoft.com/office/drawing/2014/main" id="{94AD0BB1-3675-F9E4-EE05-6B160D2055E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706201862"/>
      </p:ext>
    </p:extLst>
  </p:cSld>
  <p:clrMapOvr>
    <a:masterClrMapping/>
  </p:clrMapOvr>
  <p:hf sldNum="0" hdr="0" ftr="0" dt="0"/>
  <p:extLst>
    <p:ext uri="{DCECCB84-F9BA-43D5-87BE-67443E8EF086}">
      <p15:sldGuideLst xmlns:p15="http://schemas.microsoft.com/office/powerpoint/2012/main">
        <p15:guide id="16" orient="horz" pos="2160" userDrawn="1">
          <p15:clr>
            <a:srgbClr val="A4A3A4"/>
          </p15:clr>
        </p15:guide>
        <p15:guide id="17" orient="horz" pos="2258" userDrawn="1">
          <p15:clr>
            <a:srgbClr val="547EBF"/>
          </p15:clr>
        </p15:guide>
        <p15:guide id="18" orient="horz" pos="1866" userDrawn="1">
          <p15:clr>
            <a:srgbClr val="547EBF"/>
          </p15:clr>
        </p15:guide>
        <p15:guide id="19" orient="horz" pos="2650" userDrawn="1">
          <p15:clr>
            <a:srgbClr val="547EBF"/>
          </p15:clr>
        </p15:guide>
        <p15:guide id="20" orient="horz" pos="2454" userDrawn="1">
          <p15:clr>
            <a:srgbClr val="547EBF"/>
          </p15:clr>
        </p15:guide>
        <p15:guide id="21" pos="413" userDrawn="1">
          <p15:clr>
            <a:srgbClr val="547EBF"/>
          </p15:clr>
        </p15:guide>
        <p15:guide id="22" pos="6092" userDrawn="1">
          <p15:clr>
            <a:srgbClr val="547EBF"/>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295525926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797995170"/>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845216691"/>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281051091"/>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22363181"/>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891303651"/>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197150098"/>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894951472"/>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210506113"/>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242281297"/>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769545134"/>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476116458"/>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883706648"/>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348788832"/>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281520778"/>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919636664"/>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90809961"/>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878898692"/>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728900177"/>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123847266"/>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5343330"/>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59143913"/>
      </p:ext>
    </p:extLst>
  </p:cSld>
  <p:clrMapOvr>
    <a:masterClrMapping/>
  </p:clrMapOvr>
  <p:hf sldNum="0" hdr="0" ftr="0" dt="0"/>
  <p:extLst>
    <p:ext uri="{DCECCB84-F9BA-43D5-87BE-67443E8EF086}">
      <p15:sldGuideLst xmlns:p15="http://schemas.microsoft.com/office/powerpoint/2012/main">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7" pos="7267">
          <p15:clr>
            <a:srgbClr val="547EBF"/>
          </p15:clr>
        </p15:guide>
        <p15:guide id="8" orient="horz" pos="880" userDrawn="1">
          <p15:clr>
            <a:srgbClr val="547EBF"/>
          </p15:clr>
        </p15:guide>
        <p15:guide id="9" pos="384" userDrawn="1">
          <p15:clr>
            <a:srgbClr val="547EBF"/>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4813453"/>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9181556"/>
      </p:ext>
    </p:extLst>
  </p:cSld>
  <p:clrMapOvr>
    <a:masterClrMapping/>
  </p:clrMapOvr>
  <p:extLst>
    <p:ext uri="{DCECCB84-F9BA-43D5-87BE-67443E8EF086}">
      <p15:sldGuideLst xmlns:p15="http://schemas.microsoft.com/office/powerpoint/2012/main"/>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1862238"/>
      </p:ext>
    </p:extLst>
  </p:cSld>
  <p:clrMapOvr>
    <a:masterClrMapping/>
  </p:clrMapOvr>
  <p:extLst>
    <p:ext uri="{DCECCB84-F9BA-43D5-87BE-67443E8EF086}">
      <p15:sldGuideLst xmlns:p15="http://schemas.microsoft.com/office/powerpoint/2012/main"/>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3448050"/>
          </a:xfrm>
          <a:prstGeom prst="rect">
            <a:avLst/>
          </a:prstGeom>
        </p:spPr>
        <p:txBody>
          <a:bodyPr vert="horz" lIns="91427" tIns="45713" rIns="91427" bIns="45713" rtlCol="0">
            <a:normAutofit/>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3200" b="1" kern="1200">
                <a:solidFill>
                  <a:srgbClr val="000000"/>
                </a:solidFill>
                <a:latin typeface="&amp;quot"/>
                <a:ea typeface="+mn-ea"/>
                <a:cs typeface="+mn-cs"/>
              </a:rPr>
              <a:t>CONDITIONS AND TERMS OF USE:</a:t>
            </a: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800">
                <a:solidFill>
                  <a:srgbClr val="323130"/>
                </a:solidFill>
                <a:effectLst/>
                <a:latin typeface="&amp;quot"/>
                <a:ea typeface="Times New Roman" panose="02020603050405020304" pitchFamily="18" charset="0"/>
                <a:cs typeface="Times New Roman" panose="02020603050405020304" pitchFamily="18" charset="0"/>
              </a:rPr>
              <a:t> </a:t>
            </a:r>
            <a:endParaRPr lang="en-US" sz="1800">
              <a:effectLst/>
              <a:latin typeface="&amp;quot"/>
              <a:ea typeface="Calibri" panose="020F0502020204030204" pitchFamily="34" charset="0"/>
              <a:cs typeface="Times New Roman" panose="02020603050405020304" pitchFamily="18" charset="0"/>
            </a:endParaRP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600" kern="1200">
                <a:solidFill>
                  <a:srgbClr val="0A5BBA"/>
                </a:solidFill>
                <a:latin typeface="&amp;quot"/>
                <a:ea typeface="+mn-ea"/>
                <a:cs typeface="+mn-cs"/>
              </a:rPr>
              <a:t>© Microsoft Corporation.  All rights reserved</a:t>
            </a:r>
            <a:r>
              <a:rPr lang="en-US" sz="1600" kern="1200">
                <a:solidFill>
                  <a:srgbClr val="0A5BBA"/>
                </a:solidFill>
                <a:latin typeface="Calibri Light" panose="020F0302020204030204" pitchFamily="34" charset="0"/>
                <a:ea typeface="+mn-ea"/>
                <a:cs typeface="+mn-cs"/>
              </a:rPr>
              <a:t>. </a:t>
            </a: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600" kern="1200">
                <a:solidFill>
                  <a:srgbClr val="000000"/>
                </a:solidFill>
                <a:latin typeface="&amp;quot"/>
                <a:ea typeface="+mn-ea"/>
                <a:cs typeface="+mn-cs"/>
              </a:rPr>
              <a:t>You may use these training materials solely for your personal internal reference and non-commercial purposes.  You may not distribute, transmit, resell or otherwise make these training materials available to any other person or party without express permission from Microsoft Corporation.  URL’s or other internet website references in the training materials may change without notice.  Unless otherwise noted, any companies, organizations, domain names, e-mail addresses, people, places and events depicted in the training materials are for illustration only and are fictitious. No real association is intended or inferred. THESE TRAINING MATERIALS ARE PROVIDED “AS IS”; MICROSOFT MAKES NO WARRANTIES, EXPRESS OR IMPLIED IN THESE TRAINING MATERIALS.</a:t>
            </a:r>
          </a:p>
        </p:txBody>
      </p:sp>
    </p:spTree>
    <p:extLst>
      <p:ext uri="{BB962C8B-B14F-4D97-AF65-F5344CB8AC3E}">
        <p14:creationId xmlns:p14="http://schemas.microsoft.com/office/powerpoint/2010/main" val="3075027929"/>
      </p:ext>
    </p:extLst>
  </p:cSld>
  <p:clrMapOvr>
    <a:masterClrMapping/>
  </p:clrMapOvr>
  <p:extLst>
    <p:ext uri="{DCECCB84-F9BA-43D5-87BE-67443E8EF086}">
      <p15:sldGuideLst xmlns:p15="http://schemas.microsoft.com/office/powerpoint/2012/main"/>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057967864"/>
      </p:ext>
    </p:extLst>
  </p:cSld>
  <p:clrMapOvr>
    <a:masterClrMapping/>
  </p:clrMapOvr>
  <p:extLst>
    <p:ext uri="{DCECCB84-F9BA-43D5-87BE-67443E8EF086}">
      <p15:sldGuideLst xmlns:p15="http://schemas.microsoft.com/office/powerpoint/2012/main"/>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84960390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dirty="0"/>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dirty="0"/>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dirty="0"/>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dirty="0"/>
              <a:t>Select Logo</a:t>
            </a:r>
          </a:p>
        </p:txBody>
      </p:sp>
    </p:spTree>
    <p:extLst>
      <p:ext uri="{BB962C8B-B14F-4D97-AF65-F5344CB8AC3E}">
        <p14:creationId xmlns:p14="http://schemas.microsoft.com/office/powerpoint/2010/main" val="1177786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dirty="0"/>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dirty="0"/>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dirty="0"/>
              <a:t>Presenter Name</a:t>
            </a:r>
          </a:p>
        </p:txBody>
      </p:sp>
    </p:spTree>
    <p:extLst>
      <p:ext uri="{BB962C8B-B14F-4D97-AF65-F5344CB8AC3E}">
        <p14:creationId xmlns:p14="http://schemas.microsoft.com/office/powerpoint/2010/main" val="3135132144"/>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dirty="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757611104"/>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dirty="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dirty="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346708756"/>
      </p:ext>
    </p:extLst>
  </p:cSld>
  <p:clrMapOvr>
    <a:masterClrMapping/>
  </p:clrMapOvr>
  <p:hf sldNum="0" hdr="0" ftr="0" dt="0"/>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tags" Target="../tags/tag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ags" Target="../tags/tag2.xml"/><Relationship Id="rId58" Type="http://schemas.openxmlformats.org/officeDocument/2006/relationships/image" Target="../media/image1.emf"/><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ags" Target="../tags/tag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ags" Target="../tags/tag6.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slideLayout" Target="../slideLayouts/slideLayout77.xml"/><Relationship Id="rId39" Type="http://schemas.openxmlformats.org/officeDocument/2006/relationships/slideLayout" Target="../slideLayouts/slideLayout90.xml"/><Relationship Id="rId21" Type="http://schemas.openxmlformats.org/officeDocument/2006/relationships/slideLayout" Target="../slideLayouts/slideLayout72.xml"/><Relationship Id="rId34" Type="http://schemas.openxmlformats.org/officeDocument/2006/relationships/slideLayout" Target="../slideLayouts/slideLayout85.xml"/><Relationship Id="rId42" Type="http://schemas.openxmlformats.org/officeDocument/2006/relationships/slideLayout" Target="../slideLayouts/slideLayout93.xml"/><Relationship Id="rId47" Type="http://schemas.openxmlformats.org/officeDocument/2006/relationships/tags" Target="../tags/tag8.xml"/><Relationship Id="rId7" Type="http://schemas.openxmlformats.org/officeDocument/2006/relationships/slideLayout" Target="../slideLayouts/slideLayout5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9" Type="http://schemas.openxmlformats.org/officeDocument/2006/relationships/slideLayout" Target="../slideLayouts/slideLayout80.xml"/><Relationship Id="rId11" Type="http://schemas.openxmlformats.org/officeDocument/2006/relationships/slideLayout" Target="../slideLayouts/slideLayout62.xml"/><Relationship Id="rId24" Type="http://schemas.openxmlformats.org/officeDocument/2006/relationships/slideLayout" Target="../slideLayouts/slideLayout75.xml"/><Relationship Id="rId32" Type="http://schemas.openxmlformats.org/officeDocument/2006/relationships/slideLayout" Target="../slideLayouts/slideLayout83.xml"/><Relationship Id="rId37" Type="http://schemas.openxmlformats.org/officeDocument/2006/relationships/slideLayout" Target="../slideLayouts/slideLayout88.xml"/><Relationship Id="rId40" Type="http://schemas.openxmlformats.org/officeDocument/2006/relationships/slideLayout" Target="../slideLayouts/slideLayout91.xml"/><Relationship Id="rId45" Type="http://schemas.openxmlformats.org/officeDocument/2006/relationships/theme" Target="../theme/theme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28" Type="http://schemas.openxmlformats.org/officeDocument/2006/relationships/slideLayout" Target="../slideLayouts/slideLayout79.xml"/><Relationship Id="rId36" Type="http://schemas.openxmlformats.org/officeDocument/2006/relationships/slideLayout" Target="../slideLayouts/slideLayout87.xml"/><Relationship Id="rId49" Type="http://schemas.openxmlformats.org/officeDocument/2006/relationships/image" Target="../media/image1.emf"/><Relationship Id="rId10" Type="http://schemas.openxmlformats.org/officeDocument/2006/relationships/slideLayout" Target="../slideLayouts/slideLayout61.xml"/><Relationship Id="rId19" Type="http://schemas.openxmlformats.org/officeDocument/2006/relationships/slideLayout" Target="../slideLayouts/slideLayout70.xml"/><Relationship Id="rId31" Type="http://schemas.openxmlformats.org/officeDocument/2006/relationships/slideLayout" Target="../slideLayouts/slideLayout82.xml"/><Relationship Id="rId44" Type="http://schemas.openxmlformats.org/officeDocument/2006/relationships/slideLayout" Target="../slideLayouts/slideLayout95.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 Id="rId27" Type="http://schemas.openxmlformats.org/officeDocument/2006/relationships/slideLayout" Target="../slideLayouts/slideLayout78.xml"/><Relationship Id="rId30" Type="http://schemas.openxmlformats.org/officeDocument/2006/relationships/slideLayout" Target="../slideLayouts/slideLayout81.xml"/><Relationship Id="rId35" Type="http://schemas.openxmlformats.org/officeDocument/2006/relationships/slideLayout" Target="../slideLayouts/slideLayout86.xml"/><Relationship Id="rId43" Type="http://schemas.openxmlformats.org/officeDocument/2006/relationships/slideLayout" Target="../slideLayouts/slideLayout94.xml"/><Relationship Id="rId48" Type="http://schemas.openxmlformats.org/officeDocument/2006/relationships/tags" Target="../tags/tag9.xml"/><Relationship Id="rId8" Type="http://schemas.openxmlformats.org/officeDocument/2006/relationships/slideLayout" Target="../slideLayouts/slideLayout59.xml"/><Relationship Id="rId3" Type="http://schemas.openxmlformats.org/officeDocument/2006/relationships/slideLayout" Target="../slideLayouts/slideLayout54.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slideLayout" Target="../slideLayouts/slideLayout76.xml"/><Relationship Id="rId33" Type="http://schemas.openxmlformats.org/officeDocument/2006/relationships/slideLayout" Target="../slideLayouts/slideLayout84.xml"/><Relationship Id="rId38" Type="http://schemas.openxmlformats.org/officeDocument/2006/relationships/slideLayout" Target="../slideLayouts/slideLayout89.xml"/><Relationship Id="rId46" Type="http://schemas.openxmlformats.org/officeDocument/2006/relationships/tags" Target="../tags/tag7.xml"/><Relationship Id="rId20" Type="http://schemas.openxmlformats.org/officeDocument/2006/relationships/slideLayout" Target="../slideLayouts/slideLayout71.xml"/><Relationship Id="rId41" Type="http://schemas.openxmlformats.org/officeDocument/2006/relationships/slideLayout" Target="../slideLayouts/slideLayout92.xml"/><Relationship Id="rId1" Type="http://schemas.openxmlformats.org/officeDocument/2006/relationships/slideLayout" Target="../slideLayouts/slideLayout52.xml"/><Relationship Id="rId6" Type="http://schemas.openxmlformats.org/officeDocument/2006/relationships/slideLayout" Target="../slideLayouts/slideLayout57.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08.xml"/><Relationship Id="rId18" Type="http://schemas.openxmlformats.org/officeDocument/2006/relationships/slideLayout" Target="../slideLayouts/slideLayout113.xml"/><Relationship Id="rId26" Type="http://schemas.openxmlformats.org/officeDocument/2006/relationships/slideLayout" Target="../slideLayouts/slideLayout121.xml"/><Relationship Id="rId39" Type="http://schemas.openxmlformats.org/officeDocument/2006/relationships/slideLayout" Target="../slideLayouts/slideLayout134.xml"/><Relationship Id="rId21" Type="http://schemas.openxmlformats.org/officeDocument/2006/relationships/slideLayout" Target="../slideLayouts/slideLayout116.xml"/><Relationship Id="rId34" Type="http://schemas.openxmlformats.org/officeDocument/2006/relationships/slideLayout" Target="../slideLayouts/slideLayout129.xml"/><Relationship Id="rId42" Type="http://schemas.openxmlformats.org/officeDocument/2006/relationships/slideLayout" Target="../slideLayouts/slideLayout137.xml"/><Relationship Id="rId47" Type="http://schemas.openxmlformats.org/officeDocument/2006/relationships/tags" Target="../tags/tag11.xml"/><Relationship Id="rId7" Type="http://schemas.openxmlformats.org/officeDocument/2006/relationships/slideLayout" Target="../slideLayouts/slideLayout102.xml"/><Relationship Id="rId2" Type="http://schemas.openxmlformats.org/officeDocument/2006/relationships/slideLayout" Target="../slideLayouts/slideLayout97.xml"/><Relationship Id="rId16" Type="http://schemas.openxmlformats.org/officeDocument/2006/relationships/slideLayout" Target="../slideLayouts/slideLayout111.xml"/><Relationship Id="rId29" Type="http://schemas.openxmlformats.org/officeDocument/2006/relationships/slideLayout" Target="../slideLayouts/slideLayout124.xml"/><Relationship Id="rId11" Type="http://schemas.openxmlformats.org/officeDocument/2006/relationships/slideLayout" Target="../slideLayouts/slideLayout106.xml"/><Relationship Id="rId24" Type="http://schemas.openxmlformats.org/officeDocument/2006/relationships/slideLayout" Target="../slideLayouts/slideLayout119.xml"/><Relationship Id="rId32" Type="http://schemas.openxmlformats.org/officeDocument/2006/relationships/slideLayout" Target="../slideLayouts/slideLayout127.xml"/><Relationship Id="rId37" Type="http://schemas.openxmlformats.org/officeDocument/2006/relationships/slideLayout" Target="../slideLayouts/slideLayout132.xml"/><Relationship Id="rId40" Type="http://schemas.openxmlformats.org/officeDocument/2006/relationships/slideLayout" Target="../slideLayouts/slideLayout135.xml"/><Relationship Id="rId45" Type="http://schemas.openxmlformats.org/officeDocument/2006/relationships/theme" Target="../theme/theme3.xml"/><Relationship Id="rId5" Type="http://schemas.openxmlformats.org/officeDocument/2006/relationships/slideLayout" Target="../slideLayouts/slideLayout100.xml"/><Relationship Id="rId15" Type="http://schemas.openxmlformats.org/officeDocument/2006/relationships/slideLayout" Target="../slideLayouts/slideLayout110.xml"/><Relationship Id="rId23" Type="http://schemas.openxmlformats.org/officeDocument/2006/relationships/slideLayout" Target="../slideLayouts/slideLayout118.xml"/><Relationship Id="rId28" Type="http://schemas.openxmlformats.org/officeDocument/2006/relationships/slideLayout" Target="../slideLayouts/slideLayout123.xml"/><Relationship Id="rId36" Type="http://schemas.openxmlformats.org/officeDocument/2006/relationships/slideLayout" Target="../slideLayouts/slideLayout131.xml"/><Relationship Id="rId49" Type="http://schemas.openxmlformats.org/officeDocument/2006/relationships/image" Target="../media/image1.emf"/><Relationship Id="rId10" Type="http://schemas.openxmlformats.org/officeDocument/2006/relationships/slideLayout" Target="../slideLayouts/slideLayout105.xml"/><Relationship Id="rId19" Type="http://schemas.openxmlformats.org/officeDocument/2006/relationships/slideLayout" Target="../slideLayouts/slideLayout114.xml"/><Relationship Id="rId31" Type="http://schemas.openxmlformats.org/officeDocument/2006/relationships/slideLayout" Target="../slideLayouts/slideLayout126.xml"/><Relationship Id="rId44" Type="http://schemas.openxmlformats.org/officeDocument/2006/relationships/slideLayout" Target="../slideLayouts/slideLayout139.xml"/><Relationship Id="rId4" Type="http://schemas.openxmlformats.org/officeDocument/2006/relationships/slideLayout" Target="../slideLayouts/slideLayout99.xml"/><Relationship Id="rId9" Type="http://schemas.openxmlformats.org/officeDocument/2006/relationships/slideLayout" Target="../slideLayouts/slideLayout104.xml"/><Relationship Id="rId14" Type="http://schemas.openxmlformats.org/officeDocument/2006/relationships/slideLayout" Target="../slideLayouts/slideLayout109.xml"/><Relationship Id="rId22" Type="http://schemas.openxmlformats.org/officeDocument/2006/relationships/slideLayout" Target="../slideLayouts/slideLayout117.xml"/><Relationship Id="rId27" Type="http://schemas.openxmlformats.org/officeDocument/2006/relationships/slideLayout" Target="../slideLayouts/slideLayout122.xml"/><Relationship Id="rId30" Type="http://schemas.openxmlformats.org/officeDocument/2006/relationships/slideLayout" Target="../slideLayouts/slideLayout125.xml"/><Relationship Id="rId35" Type="http://schemas.openxmlformats.org/officeDocument/2006/relationships/slideLayout" Target="../slideLayouts/slideLayout130.xml"/><Relationship Id="rId43" Type="http://schemas.openxmlformats.org/officeDocument/2006/relationships/slideLayout" Target="../slideLayouts/slideLayout138.xml"/><Relationship Id="rId48" Type="http://schemas.openxmlformats.org/officeDocument/2006/relationships/tags" Target="../tags/tag12.xml"/><Relationship Id="rId8" Type="http://schemas.openxmlformats.org/officeDocument/2006/relationships/slideLayout" Target="../slideLayouts/slideLayout103.xml"/><Relationship Id="rId3" Type="http://schemas.openxmlformats.org/officeDocument/2006/relationships/slideLayout" Target="../slideLayouts/slideLayout98.xml"/><Relationship Id="rId12" Type="http://schemas.openxmlformats.org/officeDocument/2006/relationships/slideLayout" Target="../slideLayouts/slideLayout107.xml"/><Relationship Id="rId17" Type="http://schemas.openxmlformats.org/officeDocument/2006/relationships/slideLayout" Target="../slideLayouts/slideLayout112.xml"/><Relationship Id="rId25" Type="http://schemas.openxmlformats.org/officeDocument/2006/relationships/slideLayout" Target="../slideLayouts/slideLayout120.xml"/><Relationship Id="rId33" Type="http://schemas.openxmlformats.org/officeDocument/2006/relationships/slideLayout" Target="../slideLayouts/slideLayout128.xml"/><Relationship Id="rId38" Type="http://schemas.openxmlformats.org/officeDocument/2006/relationships/slideLayout" Target="../slideLayouts/slideLayout133.xml"/><Relationship Id="rId46" Type="http://schemas.openxmlformats.org/officeDocument/2006/relationships/tags" Target="../tags/tag10.xml"/><Relationship Id="rId20" Type="http://schemas.openxmlformats.org/officeDocument/2006/relationships/slideLayout" Target="../slideLayouts/slideLayout115.xml"/><Relationship Id="rId41" Type="http://schemas.openxmlformats.org/officeDocument/2006/relationships/slideLayout" Target="../slideLayouts/slideLayout136.xml"/><Relationship Id="rId1" Type="http://schemas.openxmlformats.org/officeDocument/2006/relationships/slideLayout" Target="../slideLayouts/slideLayout96.xml"/><Relationship Id="rId6" Type="http://schemas.openxmlformats.org/officeDocument/2006/relationships/slideLayout" Target="../slideLayouts/slideLayout101.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52.xml"/><Relationship Id="rId18" Type="http://schemas.openxmlformats.org/officeDocument/2006/relationships/slideLayout" Target="../slideLayouts/slideLayout157.xml"/><Relationship Id="rId26" Type="http://schemas.openxmlformats.org/officeDocument/2006/relationships/slideLayout" Target="../slideLayouts/slideLayout165.xml"/><Relationship Id="rId39" Type="http://schemas.openxmlformats.org/officeDocument/2006/relationships/slideLayout" Target="../slideLayouts/slideLayout178.xml"/><Relationship Id="rId21" Type="http://schemas.openxmlformats.org/officeDocument/2006/relationships/slideLayout" Target="../slideLayouts/slideLayout160.xml"/><Relationship Id="rId34" Type="http://schemas.openxmlformats.org/officeDocument/2006/relationships/slideLayout" Target="../slideLayouts/slideLayout173.xml"/><Relationship Id="rId42" Type="http://schemas.openxmlformats.org/officeDocument/2006/relationships/slideLayout" Target="../slideLayouts/slideLayout181.xml"/><Relationship Id="rId47" Type="http://schemas.openxmlformats.org/officeDocument/2006/relationships/slideLayout" Target="../slideLayouts/slideLayout186.xml"/><Relationship Id="rId50" Type="http://schemas.openxmlformats.org/officeDocument/2006/relationships/slideLayout" Target="../slideLayouts/slideLayout189.xml"/><Relationship Id="rId55" Type="http://schemas.openxmlformats.org/officeDocument/2006/relationships/tags" Target="../tags/tag13.xml"/><Relationship Id="rId7" Type="http://schemas.openxmlformats.org/officeDocument/2006/relationships/slideLayout" Target="../slideLayouts/slideLayout146.xml"/><Relationship Id="rId2" Type="http://schemas.openxmlformats.org/officeDocument/2006/relationships/slideLayout" Target="../slideLayouts/slideLayout141.xml"/><Relationship Id="rId16" Type="http://schemas.openxmlformats.org/officeDocument/2006/relationships/slideLayout" Target="../slideLayouts/slideLayout155.xml"/><Relationship Id="rId29" Type="http://schemas.openxmlformats.org/officeDocument/2006/relationships/slideLayout" Target="../slideLayouts/slideLayout168.xml"/><Relationship Id="rId11" Type="http://schemas.openxmlformats.org/officeDocument/2006/relationships/slideLayout" Target="../slideLayouts/slideLayout150.xml"/><Relationship Id="rId24" Type="http://schemas.openxmlformats.org/officeDocument/2006/relationships/slideLayout" Target="../slideLayouts/slideLayout163.xml"/><Relationship Id="rId32" Type="http://schemas.openxmlformats.org/officeDocument/2006/relationships/slideLayout" Target="../slideLayouts/slideLayout171.xml"/><Relationship Id="rId37" Type="http://schemas.openxmlformats.org/officeDocument/2006/relationships/slideLayout" Target="../slideLayouts/slideLayout176.xml"/><Relationship Id="rId40" Type="http://schemas.openxmlformats.org/officeDocument/2006/relationships/slideLayout" Target="../slideLayouts/slideLayout179.xml"/><Relationship Id="rId45" Type="http://schemas.openxmlformats.org/officeDocument/2006/relationships/slideLayout" Target="../slideLayouts/slideLayout184.xml"/><Relationship Id="rId53" Type="http://schemas.openxmlformats.org/officeDocument/2006/relationships/slideLayout" Target="../slideLayouts/slideLayout192.xml"/><Relationship Id="rId58" Type="http://schemas.openxmlformats.org/officeDocument/2006/relationships/tags" Target="../tags/tag16.xml"/><Relationship Id="rId5" Type="http://schemas.openxmlformats.org/officeDocument/2006/relationships/slideLayout" Target="../slideLayouts/slideLayout144.xml"/><Relationship Id="rId19" Type="http://schemas.openxmlformats.org/officeDocument/2006/relationships/slideLayout" Target="../slideLayouts/slideLayout158.xml"/><Relationship Id="rId4" Type="http://schemas.openxmlformats.org/officeDocument/2006/relationships/slideLayout" Target="../slideLayouts/slideLayout143.xml"/><Relationship Id="rId9" Type="http://schemas.openxmlformats.org/officeDocument/2006/relationships/slideLayout" Target="../slideLayouts/slideLayout148.xml"/><Relationship Id="rId14" Type="http://schemas.openxmlformats.org/officeDocument/2006/relationships/slideLayout" Target="../slideLayouts/slideLayout153.xml"/><Relationship Id="rId22" Type="http://schemas.openxmlformats.org/officeDocument/2006/relationships/slideLayout" Target="../slideLayouts/slideLayout161.xml"/><Relationship Id="rId27" Type="http://schemas.openxmlformats.org/officeDocument/2006/relationships/slideLayout" Target="../slideLayouts/slideLayout166.xml"/><Relationship Id="rId30" Type="http://schemas.openxmlformats.org/officeDocument/2006/relationships/slideLayout" Target="../slideLayouts/slideLayout169.xml"/><Relationship Id="rId35" Type="http://schemas.openxmlformats.org/officeDocument/2006/relationships/slideLayout" Target="../slideLayouts/slideLayout174.xml"/><Relationship Id="rId43" Type="http://schemas.openxmlformats.org/officeDocument/2006/relationships/slideLayout" Target="../slideLayouts/slideLayout182.xml"/><Relationship Id="rId48" Type="http://schemas.openxmlformats.org/officeDocument/2006/relationships/slideLayout" Target="../slideLayouts/slideLayout187.xml"/><Relationship Id="rId56" Type="http://schemas.openxmlformats.org/officeDocument/2006/relationships/tags" Target="../tags/tag14.xml"/><Relationship Id="rId8" Type="http://schemas.openxmlformats.org/officeDocument/2006/relationships/slideLayout" Target="../slideLayouts/slideLayout147.xml"/><Relationship Id="rId51" Type="http://schemas.openxmlformats.org/officeDocument/2006/relationships/slideLayout" Target="../slideLayouts/slideLayout190.xml"/><Relationship Id="rId3" Type="http://schemas.openxmlformats.org/officeDocument/2006/relationships/slideLayout" Target="../slideLayouts/slideLayout142.xml"/><Relationship Id="rId12" Type="http://schemas.openxmlformats.org/officeDocument/2006/relationships/slideLayout" Target="../slideLayouts/slideLayout151.xml"/><Relationship Id="rId17" Type="http://schemas.openxmlformats.org/officeDocument/2006/relationships/slideLayout" Target="../slideLayouts/slideLayout156.xml"/><Relationship Id="rId25" Type="http://schemas.openxmlformats.org/officeDocument/2006/relationships/slideLayout" Target="../slideLayouts/slideLayout164.xml"/><Relationship Id="rId33" Type="http://schemas.openxmlformats.org/officeDocument/2006/relationships/slideLayout" Target="../slideLayouts/slideLayout172.xml"/><Relationship Id="rId38" Type="http://schemas.openxmlformats.org/officeDocument/2006/relationships/slideLayout" Target="../slideLayouts/slideLayout177.xml"/><Relationship Id="rId46" Type="http://schemas.openxmlformats.org/officeDocument/2006/relationships/slideLayout" Target="../slideLayouts/slideLayout185.xml"/><Relationship Id="rId59" Type="http://schemas.openxmlformats.org/officeDocument/2006/relationships/tags" Target="../tags/tag17.xml"/><Relationship Id="rId20" Type="http://schemas.openxmlformats.org/officeDocument/2006/relationships/slideLayout" Target="../slideLayouts/slideLayout159.xml"/><Relationship Id="rId41" Type="http://schemas.openxmlformats.org/officeDocument/2006/relationships/slideLayout" Target="../slideLayouts/slideLayout180.xml"/><Relationship Id="rId54" Type="http://schemas.openxmlformats.org/officeDocument/2006/relationships/theme" Target="../theme/theme4.xml"/><Relationship Id="rId1" Type="http://schemas.openxmlformats.org/officeDocument/2006/relationships/slideLayout" Target="../slideLayouts/slideLayout140.xml"/><Relationship Id="rId6" Type="http://schemas.openxmlformats.org/officeDocument/2006/relationships/slideLayout" Target="../slideLayouts/slideLayout145.xml"/><Relationship Id="rId15" Type="http://schemas.openxmlformats.org/officeDocument/2006/relationships/slideLayout" Target="../slideLayouts/slideLayout154.xml"/><Relationship Id="rId23" Type="http://schemas.openxmlformats.org/officeDocument/2006/relationships/slideLayout" Target="../slideLayouts/slideLayout162.xml"/><Relationship Id="rId28" Type="http://schemas.openxmlformats.org/officeDocument/2006/relationships/slideLayout" Target="../slideLayouts/slideLayout167.xml"/><Relationship Id="rId36" Type="http://schemas.openxmlformats.org/officeDocument/2006/relationships/slideLayout" Target="../slideLayouts/slideLayout175.xml"/><Relationship Id="rId49" Type="http://schemas.openxmlformats.org/officeDocument/2006/relationships/slideLayout" Target="../slideLayouts/slideLayout188.xml"/><Relationship Id="rId57" Type="http://schemas.openxmlformats.org/officeDocument/2006/relationships/tags" Target="../tags/tag15.xml"/><Relationship Id="rId10" Type="http://schemas.openxmlformats.org/officeDocument/2006/relationships/slideLayout" Target="../slideLayouts/slideLayout149.xml"/><Relationship Id="rId31" Type="http://schemas.openxmlformats.org/officeDocument/2006/relationships/slideLayout" Target="../slideLayouts/slideLayout170.xml"/><Relationship Id="rId44" Type="http://schemas.openxmlformats.org/officeDocument/2006/relationships/slideLayout" Target="../slideLayouts/slideLayout183.xml"/><Relationship Id="rId52" Type="http://schemas.openxmlformats.org/officeDocument/2006/relationships/slideLayout" Target="../slideLayouts/slideLayout191.xml"/><Relationship Id="rId6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8"/>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53"/>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54"/>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55"/>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4" name="empower - DO NOT DELETE!!!">
            <a:extLst>
              <a:ext uri="{FF2B5EF4-FFF2-40B4-BE49-F238E27FC236}">
                <a16:creationId xmlns:a16="http://schemas.microsoft.com/office/drawing/2014/main" id="{7EE5886B-3FE6-BAB6-A44F-3966FDC08807}"/>
              </a:ext>
              <a:ext uri="{C183D7F6-B498-43B3-948B-1728B52AA6E4}">
                <adec:decorative xmlns:adec="http://schemas.microsoft.com/office/drawing/2017/decorative" val="1"/>
              </a:ext>
            </a:extLst>
          </p:cNvPr>
          <p:cNvSpPr/>
          <p:nvPr userDrawn="1">
            <p:custDataLst>
              <p:tags r:id="rId5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empower - DO NOT DELETE!!!" hidden="1">
            <a:extLst>
              <a:ext uri="{FF2B5EF4-FFF2-40B4-BE49-F238E27FC236}">
                <a16:creationId xmlns:a16="http://schemas.microsoft.com/office/drawing/2014/main" id="{FCF37996-1FC5-3AF6-D622-6A85283832D6}"/>
              </a:ext>
            </a:extLst>
          </p:cNvPr>
          <p:cNvSpPr/>
          <p:nvPr userDrawn="1">
            <p:custDataLst>
              <p:tags r:id="rId5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00497618"/>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 id="2147483784" r:id="rId18"/>
    <p:sldLayoutId id="2147483785" r:id="rId19"/>
    <p:sldLayoutId id="2147483786" r:id="rId20"/>
    <p:sldLayoutId id="2147483787" r:id="rId21"/>
    <p:sldLayoutId id="2147483788" r:id="rId22"/>
    <p:sldLayoutId id="2147483789" r:id="rId23"/>
    <p:sldLayoutId id="2147483790" r:id="rId24"/>
    <p:sldLayoutId id="2147483791" r:id="rId25"/>
    <p:sldLayoutId id="2147483792" r:id="rId26"/>
    <p:sldLayoutId id="2147483793" r:id="rId27"/>
    <p:sldLayoutId id="2147483794" r:id="rId28"/>
    <p:sldLayoutId id="2147483795" r:id="rId29"/>
    <p:sldLayoutId id="2147483796" r:id="rId30"/>
    <p:sldLayoutId id="2147483797" r:id="rId31"/>
    <p:sldLayoutId id="2147483798" r:id="rId32"/>
    <p:sldLayoutId id="2147483799" r:id="rId33"/>
    <p:sldLayoutId id="2147483800" r:id="rId34"/>
    <p:sldLayoutId id="2147483801" r:id="rId35"/>
    <p:sldLayoutId id="2147483802" r:id="rId36"/>
    <p:sldLayoutId id="2147483803" r:id="rId37"/>
    <p:sldLayoutId id="2147483804" r:id="rId38"/>
    <p:sldLayoutId id="2147483805" r:id="rId39"/>
    <p:sldLayoutId id="2147483806" r:id="rId40"/>
    <p:sldLayoutId id="2147483807" r:id="rId41"/>
    <p:sldLayoutId id="2147483808" r:id="rId42"/>
    <p:sldLayoutId id="2147483809" r:id="rId43"/>
    <p:sldLayoutId id="2147483810" r:id="rId44"/>
    <p:sldLayoutId id="2147483811" r:id="rId45"/>
    <p:sldLayoutId id="2147483812" r:id="rId46"/>
    <p:sldLayoutId id="2147483744" r:id="rId47"/>
    <p:sldLayoutId id="2147483707" r:id="rId48"/>
    <p:sldLayoutId id="2147483708" r:id="rId49"/>
    <p:sldLayoutId id="2147483737" r:id="rId50"/>
    <p:sldLayoutId id="2147483727" r:id="rId51"/>
  </p:sldLayoutIdLst>
  <p:hf sldNum="0" hdr="0" ftr="0" dt="0"/>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0" orient="horz" pos="192" userDrawn="1">
          <p15:clr>
            <a:srgbClr val="A4A3A4"/>
          </p15:clr>
        </p15:guide>
        <p15:guide id="11" pos="192" userDrawn="1">
          <p15:clr>
            <a:srgbClr val="A4A3A4"/>
          </p15:clr>
        </p15:guide>
        <p15:guide id="12" orient="horz" pos="384" userDrawn="1">
          <p15:clr>
            <a:srgbClr val="F26B43"/>
          </p15:clr>
        </p15:guide>
        <p15:guide id="13" orient="horz" pos="4128" userDrawn="1">
          <p15:clr>
            <a:srgbClr val="A4A3A4"/>
          </p15:clr>
        </p15:guide>
        <p15:guide id="14" orient="horz" pos="3936" userDrawn="1">
          <p15:clr>
            <a:srgbClr val="F26B43"/>
          </p15:clr>
        </p15:guide>
        <p15:guide id="15" pos="7296" userDrawn="1">
          <p15:clr>
            <a:srgbClr val="F26B43"/>
          </p15:clr>
        </p15:guide>
        <p15:guide id="16" pos="7488" userDrawn="1">
          <p15:clr>
            <a:srgbClr val="A4A3A4"/>
          </p15:clr>
        </p15:guide>
        <p15:guide id="17" pos="38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49"/>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4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4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715131549"/>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5" r:id="rId12"/>
    <p:sldLayoutId id="2147483826" r:id="rId13"/>
    <p:sldLayoutId id="2147483827" r:id="rId14"/>
    <p:sldLayoutId id="2147483828" r:id="rId15"/>
    <p:sldLayoutId id="2147483829" r:id="rId16"/>
    <p:sldLayoutId id="2147483830" r:id="rId17"/>
    <p:sldLayoutId id="2147483831" r:id="rId18"/>
    <p:sldLayoutId id="2147483832" r:id="rId19"/>
    <p:sldLayoutId id="2147483833" r:id="rId20"/>
    <p:sldLayoutId id="2147483834" r:id="rId21"/>
    <p:sldLayoutId id="2147483835" r:id="rId22"/>
    <p:sldLayoutId id="2147483836" r:id="rId23"/>
    <p:sldLayoutId id="2147483837" r:id="rId24"/>
    <p:sldLayoutId id="2147483838" r:id="rId25"/>
    <p:sldLayoutId id="2147483839" r:id="rId26"/>
    <p:sldLayoutId id="2147483840" r:id="rId27"/>
    <p:sldLayoutId id="2147483841" r:id="rId28"/>
    <p:sldLayoutId id="2147483842" r:id="rId29"/>
    <p:sldLayoutId id="2147483843" r:id="rId30"/>
    <p:sldLayoutId id="2147483844" r:id="rId31"/>
    <p:sldLayoutId id="2147483845" r:id="rId32"/>
    <p:sldLayoutId id="2147483846" r:id="rId33"/>
    <p:sldLayoutId id="2147483847" r:id="rId34"/>
    <p:sldLayoutId id="2147483848" r:id="rId35"/>
    <p:sldLayoutId id="2147483849" r:id="rId36"/>
    <p:sldLayoutId id="2147483850" r:id="rId37"/>
    <p:sldLayoutId id="2147483851" r:id="rId38"/>
    <p:sldLayoutId id="2147483852" r:id="rId39"/>
    <p:sldLayoutId id="2147483853" r:id="rId40"/>
    <p:sldLayoutId id="2147483854" r:id="rId41"/>
    <p:sldLayoutId id="2147483855" r:id="rId42"/>
    <p:sldLayoutId id="2147483856" r:id="rId43"/>
    <p:sldLayoutId id="2147483857" r:id="rId44"/>
  </p:sldLayoutIdLst>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dirty="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49"/>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userDrawn="1">
            <p:custDataLst>
              <p:tags r:id="rId4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userDrawn="1">
            <p:custDataLst>
              <p:tags r:id="rId4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13754176"/>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 id="2147483876" r:id="rId18"/>
    <p:sldLayoutId id="2147483877" r:id="rId19"/>
    <p:sldLayoutId id="2147483878" r:id="rId20"/>
    <p:sldLayoutId id="2147483879" r:id="rId21"/>
    <p:sldLayoutId id="2147483880" r:id="rId22"/>
    <p:sldLayoutId id="2147483881" r:id="rId23"/>
    <p:sldLayoutId id="2147483882" r:id="rId24"/>
    <p:sldLayoutId id="2147483883" r:id="rId25"/>
    <p:sldLayoutId id="2147483884" r:id="rId26"/>
    <p:sldLayoutId id="2147483885" r:id="rId27"/>
    <p:sldLayoutId id="2147483886" r:id="rId28"/>
    <p:sldLayoutId id="2147483887" r:id="rId29"/>
    <p:sldLayoutId id="2147483888" r:id="rId30"/>
    <p:sldLayoutId id="2147483889" r:id="rId31"/>
    <p:sldLayoutId id="2147483890" r:id="rId32"/>
    <p:sldLayoutId id="2147483891" r:id="rId33"/>
    <p:sldLayoutId id="2147483892" r:id="rId34"/>
    <p:sldLayoutId id="2147483893" r:id="rId35"/>
    <p:sldLayoutId id="2147483894" r:id="rId36"/>
    <p:sldLayoutId id="2147483895" r:id="rId37"/>
    <p:sldLayoutId id="2147483896" r:id="rId38"/>
    <p:sldLayoutId id="2147483897" r:id="rId39"/>
    <p:sldLayoutId id="2147483898" r:id="rId40"/>
    <p:sldLayoutId id="2147483899" r:id="rId41"/>
    <p:sldLayoutId id="2147483900" r:id="rId42"/>
    <p:sldLayoutId id="2147483901" r:id="rId43"/>
    <p:sldLayoutId id="2147483902" r:id="rId44"/>
  </p:sldLayoutIdLst>
  <p:hf sldNum="0" hdr="0" ftr="0" dt="0"/>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60"/>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55"/>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5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5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4" name="empower - DO NOT DELETE!!!">
            <a:extLst>
              <a:ext uri="{FF2B5EF4-FFF2-40B4-BE49-F238E27FC236}">
                <a16:creationId xmlns:a16="http://schemas.microsoft.com/office/drawing/2014/main" id="{4AC11C88-7495-5D5A-5554-4F70C0CB1717}"/>
              </a:ext>
              <a:ext uri="{C183D7F6-B498-43B3-948B-1728B52AA6E4}">
                <adec:decorative xmlns:adec="http://schemas.microsoft.com/office/drawing/2017/decorative" val="1"/>
              </a:ext>
            </a:extLst>
          </p:cNvPr>
          <p:cNvSpPr/>
          <p:nvPr userDrawn="1">
            <p:custDataLst>
              <p:tags r:id="rId5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5" name="empower - DO NOT DELETE!!!" hidden="1">
            <a:extLst>
              <a:ext uri="{FF2B5EF4-FFF2-40B4-BE49-F238E27FC236}">
                <a16:creationId xmlns:a16="http://schemas.microsoft.com/office/drawing/2014/main" id="{970D9AEE-952E-5745-1724-A639123657DA}"/>
              </a:ext>
            </a:extLst>
          </p:cNvPr>
          <p:cNvSpPr/>
          <p:nvPr userDrawn="1">
            <p:custDataLst>
              <p:tags r:id="rId59"/>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233395736"/>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 id="2147483915" r:id="rId12"/>
    <p:sldLayoutId id="2147483916" r:id="rId13"/>
    <p:sldLayoutId id="2147483917" r:id="rId14"/>
    <p:sldLayoutId id="2147483918" r:id="rId15"/>
    <p:sldLayoutId id="2147483919" r:id="rId16"/>
    <p:sldLayoutId id="2147483920" r:id="rId17"/>
    <p:sldLayoutId id="2147483921" r:id="rId18"/>
    <p:sldLayoutId id="2147483922" r:id="rId19"/>
    <p:sldLayoutId id="2147483923" r:id="rId20"/>
    <p:sldLayoutId id="2147483924" r:id="rId21"/>
    <p:sldLayoutId id="2147483925" r:id="rId22"/>
    <p:sldLayoutId id="2147483926" r:id="rId23"/>
    <p:sldLayoutId id="2147483927" r:id="rId24"/>
    <p:sldLayoutId id="2147483928" r:id="rId25"/>
    <p:sldLayoutId id="2147483929" r:id="rId26"/>
    <p:sldLayoutId id="2147483930" r:id="rId27"/>
    <p:sldLayoutId id="2147483931" r:id="rId28"/>
    <p:sldLayoutId id="2147483932" r:id="rId29"/>
    <p:sldLayoutId id="2147483933" r:id="rId30"/>
    <p:sldLayoutId id="2147483934" r:id="rId31"/>
    <p:sldLayoutId id="2147483935" r:id="rId32"/>
    <p:sldLayoutId id="2147483936" r:id="rId33"/>
    <p:sldLayoutId id="2147483937" r:id="rId34"/>
    <p:sldLayoutId id="2147483938" r:id="rId35"/>
    <p:sldLayoutId id="2147483939" r:id="rId36"/>
    <p:sldLayoutId id="2147483940" r:id="rId37"/>
    <p:sldLayoutId id="2147483941" r:id="rId38"/>
    <p:sldLayoutId id="2147483942" r:id="rId39"/>
    <p:sldLayoutId id="2147483943" r:id="rId40"/>
    <p:sldLayoutId id="2147483944" r:id="rId41"/>
    <p:sldLayoutId id="2147483945" r:id="rId42"/>
    <p:sldLayoutId id="2147483946" r:id="rId43"/>
    <p:sldLayoutId id="2147483947" r:id="rId44"/>
    <p:sldLayoutId id="2147483948" r:id="rId45"/>
    <p:sldLayoutId id="2147483949" r:id="rId46"/>
    <p:sldLayoutId id="2147483950" r:id="rId47"/>
    <p:sldLayoutId id="2147483951" r:id="rId48"/>
    <p:sldLayoutId id="2147483952" r:id="rId49"/>
    <p:sldLayoutId id="2147483953" r:id="rId50"/>
    <p:sldLayoutId id="2147483954" r:id="rId51"/>
    <p:sldLayoutId id="2147483955" r:id="rId52"/>
    <p:sldLayoutId id="2147483956" r:id="rId53"/>
  </p:sldLayoutIdLst>
  <p:hf sldNum="0" hdr="0" ftr="0" dt="0"/>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0" orient="horz" pos="192">
          <p15:clr>
            <a:srgbClr val="A4A3A4"/>
          </p15:clr>
        </p15:guide>
        <p15:guide id="11" pos="192">
          <p15:clr>
            <a:srgbClr val="A4A3A4"/>
          </p15:clr>
        </p15:guide>
        <p15:guide id="12" orient="horz" pos="384">
          <p15:clr>
            <a:srgbClr val="F26B43"/>
          </p15:clr>
        </p15:guide>
        <p15:guide id="13" orient="horz" pos="4128">
          <p15:clr>
            <a:srgbClr val="A4A3A4"/>
          </p15:clr>
        </p15:guide>
        <p15:guide id="14" orient="horz" pos="3936">
          <p15:clr>
            <a:srgbClr val="F26B43"/>
          </p15:clr>
        </p15:guide>
        <p15:guide id="15" pos="7296">
          <p15:clr>
            <a:srgbClr val="F26B43"/>
          </p15:clr>
        </p15:guide>
        <p15:guide id="16" pos="7488">
          <p15:clr>
            <a:srgbClr val="A4A3A4"/>
          </p15:clr>
        </p15:guide>
        <p15:guide id="17" pos="38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1.xml"/><Relationship Id="rId1" Type="http://schemas.openxmlformats.org/officeDocument/2006/relationships/slideLayout" Target="../slideLayouts/slideLayout9.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1.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2.xml"/><Relationship Id="rId1" Type="http://schemas.openxmlformats.org/officeDocument/2006/relationships/slideLayout" Target="../slideLayouts/slideLayout104.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3.xml"/><Relationship Id="rId1" Type="http://schemas.openxmlformats.org/officeDocument/2006/relationships/slideLayout" Target="../slideLayouts/slideLayout104.xml"/><Relationship Id="rId4" Type="http://schemas.openxmlformats.org/officeDocument/2006/relationships/image" Target="../media/image7.emf"/></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4.xml"/><Relationship Id="rId1" Type="http://schemas.openxmlformats.org/officeDocument/2006/relationships/slideLayout" Target="../slideLayouts/slideLayout104.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5.xml"/><Relationship Id="rId1" Type="http://schemas.openxmlformats.org/officeDocument/2006/relationships/slideLayout" Target="../slideLayouts/slideLayout104.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6.xml"/><Relationship Id="rId1" Type="http://schemas.openxmlformats.org/officeDocument/2006/relationships/slideLayout" Target="../slideLayouts/slideLayout104.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15.xml"/><Relationship Id="rId1" Type="http://schemas.openxmlformats.org/officeDocument/2006/relationships/tags" Target="../tags/tag18.xml"/><Relationship Id="rId4" Type="http://schemas.openxmlformats.org/officeDocument/2006/relationships/image" Target="../media/image8.bin"/></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15.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image" Target="../media/image9.png"/><Relationship Id="rId4"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9.xml"/><Relationship Id="rId1" Type="http://schemas.openxmlformats.org/officeDocument/2006/relationships/slideLayout" Target="../slideLayouts/slideLayout9.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9.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9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8" Type="http://schemas.openxmlformats.org/officeDocument/2006/relationships/image" Target="../media/image21.gif"/><Relationship Id="rId13" Type="http://schemas.openxmlformats.org/officeDocument/2006/relationships/image" Target="../media/image26.gif"/><Relationship Id="rId3" Type="http://schemas.openxmlformats.org/officeDocument/2006/relationships/image" Target="../media/image16.gif"/><Relationship Id="rId7" Type="http://schemas.openxmlformats.org/officeDocument/2006/relationships/image" Target="../media/image20.gif"/><Relationship Id="rId12" Type="http://schemas.openxmlformats.org/officeDocument/2006/relationships/image" Target="../media/image25.gif"/><Relationship Id="rId2" Type="http://schemas.openxmlformats.org/officeDocument/2006/relationships/notesSlide" Target="../notesSlides/notesSlide24.xml"/><Relationship Id="rId1" Type="http://schemas.openxmlformats.org/officeDocument/2006/relationships/slideLayout" Target="../slideLayouts/slideLayout9.xml"/><Relationship Id="rId6" Type="http://schemas.openxmlformats.org/officeDocument/2006/relationships/image" Target="../media/image19.gif"/><Relationship Id="rId11" Type="http://schemas.openxmlformats.org/officeDocument/2006/relationships/image" Target="../media/image24.gif"/><Relationship Id="rId5" Type="http://schemas.openxmlformats.org/officeDocument/2006/relationships/image" Target="../media/image18.gif"/><Relationship Id="rId10" Type="http://schemas.openxmlformats.org/officeDocument/2006/relationships/image" Target="../media/image23.gif"/><Relationship Id="rId4" Type="http://schemas.openxmlformats.org/officeDocument/2006/relationships/image" Target="../media/image17.gif"/><Relationship Id="rId9" Type="http://schemas.openxmlformats.org/officeDocument/2006/relationships/image" Target="../media/image22.gif"/><Relationship Id="rId14" Type="http://schemas.openxmlformats.org/officeDocument/2006/relationships/image" Target="../media/image27.gif"/></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14.xml"/><Relationship Id="rId5" Type="http://schemas.openxmlformats.org/officeDocument/2006/relationships/image" Target="../media/image30.png"/><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0.xml"/><Relationship Id="rId1" Type="http://schemas.openxmlformats.org/officeDocument/2006/relationships/tags" Target="../tags/tag21.xml"/><Relationship Id="rId4" Type="http://schemas.openxmlformats.org/officeDocument/2006/relationships/image" Target="../media/image8.bin"/></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9.png"/><Relationship Id="rId4" Type="http://schemas.openxmlformats.org/officeDocument/2006/relationships/notesSlide" Target="../notesSlides/notesSlide3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0.xml"/><Relationship Id="rId1" Type="http://schemas.openxmlformats.org/officeDocument/2006/relationships/tags" Target="../tags/tag24.xml"/><Relationship Id="rId4" Type="http://schemas.openxmlformats.org/officeDocument/2006/relationships/image" Target="../media/image8.bin"/></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hyperlink" Target="https://www.sqlshack.com/sql-top-statement-performance-tips/" TargetMode="External"/><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85DF47-300F-4085-B774-DDE734B96F99}"/>
              </a:ext>
            </a:extLst>
          </p:cNvPr>
          <p:cNvSpPr>
            <a:spLocks noGrp="1"/>
          </p:cNvSpPr>
          <p:nvPr>
            <p:ph type="ctrTitle"/>
          </p:nvPr>
        </p:nvSpPr>
        <p:spPr/>
        <p:txBody>
          <a:bodyPr/>
          <a:lstStyle/>
          <a:p>
            <a:r>
              <a:rPr lang="en-US" dirty="0"/>
              <a:t>SQL Server Query Execution and Plans</a:t>
            </a:r>
          </a:p>
        </p:txBody>
      </p:sp>
      <p:sp>
        <p:nvSpPr>
          <p:cNvPr id="5" name="Subtitle 4">
            <a:extLst>
              <a:ext uri="{FF2B5EF4-FFF2-40B4-BE49-F238E27FC236}">
                <a16:creationId xmlns:a16="http://schemas.microsoft.com/office/drawing/2014/main" id="{806AE5AE-CAF0-4BF4-872E-C97AF8874A6F}"/>
              </a:ext>
            </a:extLst>
          </p:cNvPr>
          <p:cNvSpPr>
            <a:spLocks noGrp="1"/>
          </p:cNvSpPr>
          <p:nvPr>
            <p:ph type="subTitle" idx="1"/>
          </p:nvPr>
        </p:nvSpPr>
        <p:spPr/>
        <p:txBody>
          <a:bodyPr>
            <a:normAutofit lnSpcReduction="10000"/>
          </a:bodyPr>
          <a:lstStyle/>
          <a:p>
            <a:r>
              <a:rPr lang="en-US"/>
              <a:t>Module 7</a:t>
            </a:r>
            <a:endParaRPr lang="en-US" dirty="0"/>
          </a:p>
        </p:txBody>
      </p:sp>
      <p:sp>
        <p:nvSpPr>
          <p:cNvPr id="6" name="Picture Placeholder 5">
            <a:extLst>
              <a:ext uri="{FF2B5EF4-FFF2-40B4-BE49-F238E27FC236}">
                <a16:creationId xmlns:a16="http://schemas.microsoft.com/office/drawing/2014/main" id="{0B24CF9C-EA03-4678-8221-3892B00F4889}"/>
              </a:ext>
            </a:extLst>
          </p:cNvPr>
          <p:cNvSpPr>
            <a:spLocks noGrp="1"/>
          </p:cNvSpPr>
          <p:nvPr>
            <p:ph type="pic" sz="quarter" idx="17"/>
          </p:nvPr>
        </p:nvSpPr>
        <p:spPr/>
        <p:txBody>
          <a:bodyPr/>
          <a:lstStyle/>
          <a:p>
            <a:endParaRPr lang="en-US"/>
          </a:p>
        </p:txBody>
      </p:sp>
    </p:spTree>
    <p:extLst>
      <p:ext uri="{BB962C8B-B14F-4D97-AF65-F5344CB8AC3E}">
        <p14:creationId xmlns:p14="http://schemas.microsoft.com/office/powerpoint/2010/main" val="1196121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SQL Server Process Overview</a:t>
            </a:r>
          </a:p>
        </p:txBody>
      </p:sp>
      <p:grpSp>
        <p:nvGrpSpPr>
          <p:cNvPr id="7" name="Group 6">
            <a:extLst>
              <a:ext uri="{FF2B5EF4-FFF2-40B4-BE49-F238E27FC236}">
                <a16:creationId xmlns:a16="http://schemas.microsoft.com/office/drawing/2014/main" id="{048BBD3C-C129-4007-A4BD-EEEABAD7B5F3}"/>
              </a:ext>
            </a:extLst>
          </p:cNvPr>
          <p:cNvGrpSpPr/>
          <p:nvPr/>
        </p:nvGrpSpPr>
        <p:grpSpPr>
          <a:xfrm>
            <a:off x="3852491" y="1191426"/>
            <a:ext cx="5007774" cy="5346534"/>
            <a:chOff x="209550" y="1219200"/>
            <a:chExt cx="5108190" cy="5453743"/>
          </a:xfrm>
        </p:grpSpPr>
        <p:sp>
          <p:nvSpPr>
            <p:cNvPr id="8" name="Flowchart: Decision 7">
              <a:extLst>
                <a:ext uri="{FF2B5EF4-FFF2-40B4-BE49-F238E27FC236}">
                  <a16:creationId xmlns:a16="http://schemas.microsoft.com/office/drawing/2014/main" id="{3A4A584F-B868-4B5A-BEFB-997DC9C28B12}"/>
                </a:ext>
              </a:extLst>
            </p:cNvPr>
            <p:cNvSpPr/>
            <p:nvPr/>
          </p:nvSpPr>
          <p:spPr>
            <a:xfrm>
              <a:off x="1962150" y="4267200"/>
              <a:ext cx="2305050" cy="6096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r>
                <a:rPr lang="en-US" sz="1176" dirty="0">
                  <a:solidFill>
                    <a:schemeClr val="bg1"/>
                  </a:solidFill>
                </a:rPr>
                <a:t>Need to Recompile?</a:t>
              </a:r>
            </a:p>
          </p:txBody>
        </p:sp>
        <p:sp>
          <p:nvSpPr>
            <p:cNvPr id="9" name="Flowchart: Process 8">
              <a:extLst>
                <a:ext uri="{FF2B5EF4-FFF2-40B4-BE49-F238E27FC236}">
                  <a16:creationId xmlns:a16="http://schemas.microsoft.com/office/drawing/2014/main" id="{B0E1B730-030B-4223-BD61-52BC8C9480C9}"/>
                </a:ext>
              </a:extLst>
            </p:cNvPr>
            <p:cNvSpPr/>
            <p:nvPr/>
          </p:nvSpPr>
          <p:spPr>
            <a:xfrm>
              <a:off x="2247900" y="3048000"/>
              <a:ext cx="1752600" cy="6858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r>
                <a:rPr lang="en-US" sz="1176" dirty="0">
                  <a:solidFill>
                    <a:schemeClr val="bg1"/>
                  </a:solidFill>
                </a:rPr>
                <a:t>Compile and </a:t>
              </a:r>
              <a:br>
                <a:rPr lang="en-US" sz="1176" dirty="0">
                  <a:solidFill>
                    <a:schemeClr val="bg1"/>
                  </a:solidFill>
                </a:rPr>
              </a:br>
              <a:r>
                <a:rPr lang="en-US" sz="1176" dirty="0">
                  <a:solidFill>
                    <a:schemeClr val="bg1"/>
                  </a:solidFill>
                </a:rPr>
                <a:t>Optimize Query</a:t>
              </a:r>
            </a:p>
          </p:txBody>
        </p:sp>
        <p:sp>
          <p:nvSpPr>
            <p:cNvPr id="10" name="Flowchart: Process 9">
              <a:extLst>
                <a:ext uri="{FF2B5EF4-FFF2-40B4-BE49-F238E27FC236}">
                  <a16:creationId xmlns:a16="http://schemas.microsoft.com/office/drawing/2014/main" id="{B34E49CA-24CB-4546-AAC8-866A96EF8EA1}"/>
                </a:ext>
              </a:extLst>
            </p:cNvPr>
            <p:cNvSpPr/>
            <p:nvPr/>
          </p:nvSpPr>
          <p:spPr>
            <a:xfrm>
              <a:off x="209550" y="3048000"/>
              <a:ext cx="1752600" cy="6858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r>
                <a:rPr lang="en-US" sz="1176" dirty="0">
                  <a:solidFill>
                    <a:schemeClr val="bg1"/>
                  </a:solidFill>
                </a:rPr>
                <a:t>Fetch Plan from Cache</a:t>
              </a:r>
            </a:p>
          </p:txBody>
        </p:sp>
        <p:sp>
          <p:nvSpPr>
            <p:cNvPr id="11" name="Flowchart: Decision 10">
              <a:extLst>
                <a:ext uri="{FF2B5EF4-FFF2-40B4-BE49-F238E27FC236}">
                  <a16:creationId xmlns:a16="http://schemas.microsoft.com/office/drawing/2014/main" id="{76B1B98A-AF31-4446-8832-E6F2F1812C79}"/>
                </a:ext>
              </a:extLst>
            </p:cNvPr>
            <p:cNvSpPr/>
            <p:nvPr/>
          </p:nvSpPr>
          <p:spPr>
            <a:xfrm>
              <a:off x="1981200" y="1981200"/>
              <a:ext cx="2286000" cy="6096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r>
                <a:rPr lang="en-US" sz="1176" dirty="0">
                  <a:solidFill>
                    <a:schemeClr val="bg1"/>
                  </a:solidFill>
                </a:rPr>
                <a:t>Plan Cache lookup</a:t>
              </a:r>
            </a:p>
          </p:txBody>
        </p:sp>
        <p:sp>
          <p:nvSpPr>
            <p:cNvPr id="12" name="Flowchart: Process 11">
              <a:extLst>
                <a:ext uri="{FF2B5EF4-FFF2-40B4-BE49-F238E27FC236}">
                  <a16:creationId xmlns:a16="http://schemas.microsoft.com/office/drawing/2014/main" id="{937D9FB1-19A3-442C-B01F-B8216BB98DD8}"/>
                </a:ext>
              </a:extLst>
            </p:cNvPr>
            <p:cNvSpPr/>
            <p:nvPr/>
          </p:nvSpPr>
          <p:spPr>
            <a:xfrm>
              <a:off x="2413000" y="5257800"/>
              <a:ext cx="1409700" cy="6096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r>
                <a:rPr lang="en-US" sz="1176" dirty="0">
                  <a:solidFill>
                    <a:schemeClr val="bg1"/>
                  </a:solidFill>
                </a:rPr>
                <a:t>Execute Query</a:t>
              </a:r>
            </a:p>
          </p:txBody>
        </p:sp>
        <p:sp>
          <p:nvSpPr>
            <p:cNvPr id="13" name="Flowchart: Terminator 12">
              <a:extLst>
                <a:ext uri="{FF2B5EF4-FFF2-40B4-BE49-F238E27FC236}">
                  <a16:creationId xmlns:a16="http://schemas.microsoft.com/office/drawing/2014/main" id="{5AAE4846-25FD-4BAA-AE38-D776543C0832}"/>
                </a:ext>
              </a:extLst>
            </p:cNvPr>
            <p:cNvSpPr/>
            <p:nvPr/>
          </p:nvSpPr>
          <p:spPr>
            <a:xfrm>
              <a:off x="2263775" y="6215743"/>
              <a:ext cx="1714500" cy="4572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r>
                <a:rPr lang="en-US" sz="1176" dirty="0">
                  <a:solidFill>
                    <a:schemeClr val="bg1"/>
                  </a:solidFill>
                </a:rPr>
                <a:t>Finish Execution</a:t>
              </a:r>
            </a:p>
          </p:txBody>
        </p:sp>
        <p:sp>
          <p:nvSpPr>
            <p:cNvPr id="14" name="Flowchart: Terminator 13">
              <a:extLst>
                <a:ext uri="{FF2B5EF4-FFF2-40B4-BE49-F238E27FC236}">
                  <a16:creationId xmlns:a16="http://schemas.microsoft.com/office/drawing/2014/main" id="{39476DE5-3A28-43EA-ABEF-6E2FFC3927FF}"/>
                </a:ext>
              </a:extLst>
            </p:cNvPr>
            <p:cNvSpPr/>
            <p:nvPr/>
          </p:nvSpPr>
          <p:spPr>
            <a:xfrm>
              <a:off x="2266950" y="1219200"/>
              <a:ext cx="1714500" cy="4572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r>
                <a:rPr lang="en-US" sz="1176" dirty="0">
                  <a:solidFill>
                    <a:schemeClr val="bg1"/>
                  </a:solidFill>
                </a:rPr>
                <a:t>Query Execution</a:t>
              </a:r>
            </a:p>
          </p:txBody>
        </p:sp>
        <p:cxnSp>
          <p:nvCxnSpPr>
            <p:cNvPr id="15" name="Straight Arrow Connector 14">
              <a:extLst>
                <a:ext uri="{FF2B5EF4-FFF2-40B4-BE49-F238E27FC236}">
                  <a16:creationId xmlns:a16="http://schemas.microsoft.com/office/drawing/2014/main" id="{97D456B4-6E80-4A8A-875B-ED1655221466}"/>
                </a:ext>
              </a:extLst>
            </p:cNvPr>
            <p:cNvCxnSpPr>
              <a:stCxn id="14" idx="2"/>
              <a:endCxn id="11" idx="0"/>
            </p:cNvCxnSpPr>
            <p:nvPr/>
          </p:nvCxnSpPr>
          <p:spPr>
            <a:xfrm>
              <a:off x="3124200" y="16764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46">
              <a:extLst>
                <a:ext uri="{FF2B5EF4-FFF2-40B4-BE49-F238E27FC236}">
                  <a16:creationId xmlns:a16="http://schemas.microsoft.com/office/drawing/2014/main" id="{BFC7F850-0284-4AFB-B10F-2CAC0ADC3398}"/>
                </a:ext>
              </a:extLst>
            </p:cNvPr>
            <p:cNvCxnSpPr>
              <a:stCxn id="11" idx="1"/>
              <a:endCxn id="10" idx="0"/>
            </p:cNvCxnSpPr>
            <p:nvPr/>
          </p:nvCxnSpPr>
          <p:spPr>
            <a:xfrm rot="10800000" flipV="1">
              <a:off x="1085850" y="2286000"/>
              <a:ext cx="895350" cy="7620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47">
              <a:extLst>
                <a:ext uri="{FF2B5EF4-FFF2-40B4-BE49-F238E27FC236}">
                  <a16:creationId xmlns:a16="http://schemas.microsoft.com/office/drawing/2014/main" id="{C3BFF459-53C3-41B2-807A-85F484FED82B}"/>
                </a:ext>
              </a:extLst>
            </p:cNvPr>
            <p:cNvCxnSpPr>
              <a:stCxn id="11" idx="2"/>
              <a:endCxn id="9" idx="0"/>
            </p:cNvCxnSpPr>
            <p:nvPr/>
          </p:nvCxnSpPr>
          <p:spPr>
            <a:xfrm rot="5400000">
              <a:off x="2895600" y="2819400"/>
              <a:ext cx="457200"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48">
              <a:extLst>
                <a:ext uri="{FF2B5EF4-FFF2-40B4-BE49-F238E27FC236}">
                  <a16:creationId xmlns:a16="http://schemas.microsoft.com/office/drawing/2014/main" id="{8800EBBF-FB23-46D8-81E6-220363789C47}"/>
                </a:ext>
              </a:extLst>
            </p:cNvPr>
            <p:cNvCxnSpPr>
              <a:stCxn id="10" idx="2"/>
              <a:endCxn id="8" idx="0"/>
            </p:cNvCxnSpPr>
            <p:nvPr/>
          </p:nvCxnSpPr>
          <p:spPr>
            <a:xfrm rot="16200000" flipH="1">
              <a:off x="1833562" y="2986087"/>
              <a:ext cx="533400" cy="202882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49">
              <a:extLst>
                <a:ext uri="{FF2B5EF4-FFF2-40B4-BE49-F238E27FC236}">
                  <a16:creationId xmlns:a16="http://schemas.microsoft.com/office/drawing/2014/main" id="{5F46FE2E-43B3-45A6-8BAF-8E88A93E5652}"/>
                </a:ext>
              </a:extLst>
            </p:cNvPr>
            <p:cNvCxnSpPr>
              <a:stCxn id="9" idx="2"/>
              <a:endCxn id="8" idx="0"/>
            </p:cNvCxnSpPr>
            <p:nvPr/>
          </p:nvCxnSpPr>
          <p:spPr>
            <a:xfrm rot="5400000">
              <a:off x="2852738" y="3995738"/>
              <a:ext cx="533400" cy="952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Elbow Connector 50">
              <a:extLst>
                <a:ext uri="{FF2B5EF4-FFF2-40B4-BE49-F238E27FC236}">
                  <a16:creationId xmlns:a16="http://schemas.microsoft.com/office/drawing/2014/main" id="{6109B004-4C23-4FAC-99F1-A21401BF2691}"/>
                </a:ext>
              </a:extLst>
            </p:cNvPr>
            <p:cNvCxnSpPr>
              <a:stCxn id="8" idx="3"/>
              <a:endCxn id="9" idx="0"/>
            </p:cNvCxnSpPr>
            <p:nvPr/>
          </p:nvCxnSpPr>
          <p:spPr>
            <a:xfrm flipH="1" flipV="1">
              <a:off x="3124200" y="3048000"/>
              <a:ext cx="1143000" cy="1524000"/>
            </a:xfrm>
            <a:prstGeom prst="bentConnector4">
              <a:avLst>
                <a:gd name="adj1" fmla="val -34286"/>
                <a:gd name="adj2" fmla="val 10928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Elbow Connector 51">
              <a:extLst>
                <a:ext uri="{FF2B5EF4-FFF2-40B4-BE49-F238E27FC236}">
                  <a16:creationId xmlns:a16="http://schemas.microsoft.com/office/drawing/2014/main" id="{7A0C72D7-5F3A-41AE-A7DD-B46CE32D7D17}"/>
                </a:ext>
              </a:extLst>
            </p:cNvPr>
            <p:cNvCxnSpPr>
              <a:stCxn id="8" idx="2"/>
              <a:endCxn id="12" idx="0"/>
            </p:cNvCxnSpPr>
            <p:nvPr/>
          </p:nvCxnSpPr>
          <p:spPr>
            <a:xfrm rot="16200000" flipH="1">
              <a:off x="2925762" y="5065712"/>
              <a:ext cx="381000" cy="317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52">
              <a:extLst>
                <a:ext uri="{FF2B5EF4-FFF2-40B4-BE49-F238E27FC236}">
                  <a16:creationId xmlns:a16="http://schemas.microsoft.com/office/drawing/2014/main" id="{E15E9F15-6CBF-432B-B1DD-6B25A3258E17}"/>
                </a:ext>
              </a:extLst>
            </p:cNvPr>
            <p:cNvCxnSpPr>
              <a:stCxn id="12" idx="2"/>
              <a:endCxn id="13" idx="0"/>
            </p:cNvCxnSpPr>
            <p:nvPr/>
          </p:nvCxnSpPr>
          <p:spPr>
            <a:xfrm rot="16200000" flipH="1">
              <a:off x="2945266" y="6039983"/>
              <a:ext cx="348343" cy="317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B075AC8-81CC-4116-B55A-3B1EFBE1FC4D}"/>
                </a:ext>
              </a:extLst>
            </p:cNvPr>
            <p:cNvSpPr txBox="1"/>
            <p:nvPr/>
          </p:nvSpPr>
          <p:spPr>
            <a:xfrm>
              <a:off x="1066800" y="2057400"/>
              <a:ext cx="838200" cy="276999"/>
            </a:xfrm>
            <a:prstGeom prst="rect">
              <a:avLst/>
            </a:prstGeom>
            <a:noFill/>
          </p:spPr>
          <p:txBody>
            <a:bodyPr wrap="square" rtlCol="0">
              <a:spAutoFit/>
            </a:bodyPr>
            <a:lstStyle/>
            <a:p>
              <a:pPr defTabSz="914367"/>
              <a:r>
                <a:rPr lang="en-US" sz="1176" b="1" dirty="0"/>
                <a:t>Found</a:t>
              </a:r>
            </a:p>
          </p:txBody>
        </p:sp>
        <p:sp>
          <p:nvSpPr>
            <p:cNvPr id="24" name="TextBox 23">
              <a:extLst>
                <a:ext uri="{FF2B5EF4-FFF2-40B4-BE49-F238E27FC236}">
                  <a16:creationId xmlns:a16="http://schemas.microsoft.com/office/drawing/2014/main" id="{9FE1ABB5-5BE8-46DC-A11F-B8F964372A17}"/>
                </a:ext>
              </a:extLst>
            </p:cNvPr>
            <p:cNvSpPr txBox="1"/>
            <p:nvPr/>
          </p:nvSpPr>
          <p:spPr>
            <a:xfrm>
              <a:off x="3124200" y="2531891"/>
              <a:ext cx="1599158" cy="278760"/>
            </a:xfrm>
            <a:prstGeom prst="rect">
              <a:avLst/>
            </a:prstGeom>
            <a:noFill/>
          </p:spPr>
          <p:txBody>
            <a:bodyPr wrap="square" rtlCol="0">
              <a:spAutoFit/>
            </a:bodyPr>
            <a:lstStyle/>
            <a:p>
              <a:pPr defTabSz="914367"/>
              <a:r>
                <a:rPr lang="en-US" sz="1176" b="1" dirty="0"/>
                <a:t>Not found</a:t>
              </a:r>
            </a:p>
          </p:txBody>
        </p:sp>
        <p:sp>
          <p:nvSpPr>
            <p:cNvPr id="25" name="TextBox 24">
              <a:extLst>
                <a:ext uri="{FF2B5EF4-FFF2-40B4-BE49-F238E27FC236}">
                  <a16:creationId xmlns:a16="http://schemas.microsoft.com/office/drawing/2014/main" id="{08B7A926-B07B-46B7-9603-96262AF94885}"/>
                </a:ext>
              </a:extLst>
            </p:cNvPr>
            <p:cNvSpPr txBox="1"/>
            <p:nvPr/>
          </p:nvSpPr>
          <p:spPr>
            <a:xfrm>
              <a:off x="3114673" y="4898571"/>
              <a:ext cx="1854197" cy="278760"/>
            </a:xfrm>
            <a:prstGeom prst="rect">
              <a:avLst/>
            </a:prstGeom>
            <a:noFill/>
          </p:spPr>
          <p:txBody>
            <a:bodyPr wrap="square" rtlCol="0">
              <a:spAutoFit/>
            </a:bodyPr>
            <a:lstStyle/>
            <a:p>
              <a:pPr defTabSz="914367"/>
              <a:r>
                <a:rPr lang="en-US" sz="1176" b="1" dirty="0"/>
                <a:t>N</a:t>
              </a:r>
            </a:p>
          </p:txBody>
        </p:sp>
        <p:sp>
          <p:nvSpPr>
            <p:cNvPr id="26" name="TextBox 25">
              <a:extLst>
                <a:ext uri="{FF2B5EF4-FFF2-40B4-BE49-F238E27FC236}">
                  <a16:creationId xmlns:a16="http://schemas.microsoft.com/office/drawing/2014/main" id="{C970A484-27D5-4279-9A27-48BE8DFF4CD6}"/>
                </a:ext>
              </a:extLst>
            </p:cNvPr>
            <p:cNvSpPr txBox="1"/>
            <p:nvPr/>
          </p:nvSpPr>
          <p:spPr>
            <a:xfrm>
              <a:off x="4276724" y="4267200"/>
              <a:ext cx="1041016" cy="276999"/>
            </a:xfrm>
            <a:prstGeom prst="rect">
              <a:avLst/>
            </a:prstGeom>
            <a:noFill/>
          </p:spPr>
          <p:txBody>
            <a:bodyPr wrap="square" rtlCol="0">
              <a:spAutoFit/>
            </a:bodyPr>
            <a:lstStyle/>
            <a:p>
              <a:pPr defTabSz="914367"/>
              <a:r>
                <a:rPr lang="en-US" sz="1176" b="1" dirty="0"/>
                <a:t>Y</a:t>
              </a:r>
            </a:p>
          </p:txBody>
        </p:sp>
      </p:grpSp>
    </p:spTree>
    <p:extLst>
      <p:ext uri="{BB962C8B-B14F-4D97-AF65-F5344CB8AC3E}">
        <p14:creationId xmlns:p14="http://schemas.microsoft.com/office/powerpoint/2010/main" val="3243458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SQL Server compilation</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n-US" dirty="0"/>
              <a:t>Process overview</a:t>
            </a:r>
          </a:p>
        </p:txBody>
      </p:sp>
      <p:sp>
        <p:nvSpPr>
          <p:cNvPr id="27" name="Rectangular Callout 6">
            <a:extLst>
              <a:ext uri="{FF2B5EF4-FFF2-40B4-BE49-F238E27FC236}">
                <a16:creationId xmlns:a16="http://schemas.microsoft.com/office/drawing/2014/main" id="{0EBCC322-8D94-4879-88A3-1EACCEE4E88A}"/>
              </a:ext>
            </a:extLst>
          </p:cNvPr>
          <p:cNvSpPr/>
          <p:nvPr/>
        </p:nvSpPr>
        <p:spPr>
          <a:xfrm>
            <a:off x="533400" y="4133850"/>
            <a:ext cx="4038600" cy="2359026"/>
          </a:xfrm>
          <a:prstGeom prst="wedgeRectCallout">
            <a:avLst>
              <a:gd name="adj1" fmla="val 53004"/>
              <a:gd name="adj2" fmla="val -103941"/>
            </a:avLst>
          </a:prstGeom>
          <a:solidFill>
            <a:sysClr val="window" lastClr="FFFFFF"/>
          </a:solidFill>
          <a:ln w="25400" cap="flat" cmpd="sng" algn="ctr">
            <a:solidFill>
              <a:srgbClr val="0A5BBA"/>
            </a:solidFill>
            <a:prstDash val="solid"/>
          </a:ln>
          <a:effectLst/>
        </p:spPr>
        <p:txBody>
          <a:bodyPr rtlCol="0" anchor="ctr"/>
          <a:lstStyle/>
          <a:p>
            <a:pPr marL="285750" marR="0" lvl="1"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rPr>
              <a:t>Object binding:</a:t>
            </a:r>
          </a:p>
          <a:p>
            <a:pPr marL="742950" lvl="2" indent="-285750">
              <a:buFont typeface="Arial" panose="020B0604020202020204" pitchFamily="34" charset="0"/>
              <a:buChar char="•"/>
              <a:defRPr/>
            </a:pPr>
            <a:r>
              <a:rPr kumimoji="0" lang="en-US" b="0" i="0" u="none" strike="noStrike" kern="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rPr>
              <a:t>verifying that the tables and columns exist</a:t>
            </a:r>
          </a:p>
          <a:p>
            <a:pPr marL="742950" lvl="2" indent="-285750">
              <a:buFont typeface="Arial" panose="020B0604020202020204" pitchFamily="34" charset="0"/>
              <a:buChar char="•"/>
              <a:defRPr/>
            </a:pPr>
            <a:r>
              <a:rPr kumimoji="0" lang="en-US" b="0" i="0" u="none" strike="noStrike" kern="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rPr>
              <a:t>Expanding view</a:t>
            </a:r>
            <a:r>
              <a:rPr kumimoji="0" lang="en-US" b="0" i="0" u="none" strike="noStrike" kern="0" cap="none" spc="0" normalizeH="0" noProof="0" dirty="0">
                <a:ln>
                  <a:noFill/>
                </a:ln>
                <a:solidFill>
                  <a:srgbClr val="000000"/>
                </a:solidFill>
                <a:effectLst/>
                <a:uLnTx/>
                <a:uFillTx/>
                <a:latin typeface="Segoe UI" panose="020B0502040204020203" pitchFamily="34" charset="0"/>
                <a:cs typeface="Segoe UI" panose="020B0502040204020203" pitchFamily="34" charset="0"/>
              </a:rPr>
              <a:t> definition</a:t>
            </a:r>
            <a:endParaRPr kumimoji="0" lang="en-US" b="0" i="0" u="none" strike="noStrike" kern="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endParaRPr>
          </a:p>
          <a:p>
            <a:pPr marL="285750" marR="0" lvl="1"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rPr>
              <a:t>Loading metadata information </a:t>
            </a:r>
          </a:p>
          <a:p>
            <a:pPr marL="285750" marR="0" lvl="1"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rPr>
              <a:t>Syntax-based optimizations</a:t>
            </a:r>
            <a:endParaRPr kumimoji="0" lang="pt-PT" sz="2000" b="0" i="0" u="none" strike="noStrike" kern="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endParaRPr>
          </a:p>
        </p:txBody>
      </p:sp>
      <p:sp>
        <p:nvSpPr>
          <p:cNvPr id="28" name="Rectangular Callout 7">
            <a:extLst>
              <a:ext uri="{FF2B5EF4-FFF2-40B4-BE49-F238E27FC236}">
                <a16:creationId xmlns:a16="http://schemas.microsoft.com/office/drawing/2014/main" id="{EE914440-D6FA-4328-8B96-B3F9D0E47EE0}"/>
              </a:ext>
            </a:extLst>
          </p:cNvPr>
          <p:cNvSpPr/>
          <p:nvPr/>
        </p:nvSpPr>
        <p:spPr>
          <a:xfrm>
            <a:off x="7772400" y="518160"/>
            <a:ext cx="3733800" cy="2036064"/>
          </a:xfrm>
          <a:prstGeom prst="wedgeRectCallout">
            <a:avLst>
              <a:gd name="adj1" fmla="val -78190"/>
              <a:gd name="adj2" fmla="val -7360"/>
            </a:avLst>
          </a:prstGeom>
          <a:solidFill>
            <a:sysClr val="window" lastClr="FFFFFF"/>
          </a:solidFill>
          <a:ln w="25400" cap="flat" cmpd="sng" algn="ctr">
            <a:solidFill>
              <a:srgbClr val="0A5BBA"/>
            </a:solidFill>
            <a:prstDash val="solid"/>
          </a:ln>
          <a:effectLst/>
        </p:spPr>
        <p:txBody>
          <a:bodyPr rtlCol="0" anchor="ctr"/>
          <a:lstStyle/>
          <a:p>
            <a:pPr marL="285750" marR="0" lvl="1"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rPr>
              <a:t>Dissecting and transforming SQL statements into compiler-ready data structures</a:t>
            </a:r>
          </a:p>
          <a:p>
            <a:pPr marL="285750" lvl="1" indent="-285750">
              <a:buFont typeface="Arial" panose="020B0604020202020204" pitchFamily="34" charset="0"/>
              <a:buChar char="•"/>
              <a:defRPr/>
            </a:pPr>
            <a:r>
              <a:rPr lang="en-US" kern="0" dirty="0">
                <a:solidFill>
                  <a:srgbClr val="000000"/>
                </a:solidFill>
                <a:latin typeface="Segoe UI" panose="020B0502040204020203" pitchFamily="34" charset="0"/>
                <a:cs typeface="Segoe UI" panose="020B0502040204020203" pitchFamily="34" charset="0"/>
              </a:rPr>
              <a:t>Syntax </a:t>
            </a:r>
            <a:r>
              <a:rPr kumimoji="0" lang="en-US" b="0" i="0" u="none" strike="noStrike" kern="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rPr>
              <a:t>validation to ensure it is legal</a:t>
            </a:r>
          </a:p>
        </p:txBody>
      </p:sp>
      <p:pic>
        <p:nvPicPr>
          <p:cNvPr id="29" name="Picture 28">
            <a:extLst>
              <a:ext uri="{FF2B5EF4-FFF2-40B4-BE49-F238E27FC236}">
                <a16:creationId xmlns:a16="http://schemas.microsoft.com/office/drawing/2014/main" id="{A06039F7-6DC4-4083-B7C7-D28D20F13287}"/>
              </a:ext>
            </a:extLst>
          </p:cNvPr>
          <p:cNvPicPr>
            <a:picLocks noChangeAspect="1"/>
          </p:cNvPicPr>
          <p:nvPr/>
        </p:nvPicPr>
        <p:blipFill>
          <a:blip r:embed="rId3"/>
          <a:stretch>
            <a:fillRect/>
          </a:stretch>
        </p:blipFill>
        <p:spPr>
          <a:xfrm>
            <a:off x="4744426" y="1072090"/>
            <a:ext cx="5367060" cy="4713818"/>
          </a:xfrm>
          <a:prstGeom prst="rect">
            <a:avLst/>
          </a:prstGeom>
        </p:spPr>
      </p:pic>
    </p:spTree>
    <p:extLst>
      <p:ext uri="{BB962C8B-B14F-4D97-AF65-F5344CB8AC3E}">
        <p14:creationId xmlns:p14="http://schemas.microsoft.com/office/powerpoint/2010/main" val="994038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SQL Server optimization</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n-US" dirty="0"/>
              <a:t>Process overview</a:t>
            </a:r>
          </a:p>
        </p:txBody>
      </p:sp>
      <p:pic>
        <p:nvPicPr>
          <p:cNvPr id="7" name="Picture 6">
            <a:extLst>
              <a:ext uri="{FF2B5EF4-FFF2-40B4-BE49-F238E27FC236}">
                <a16:creationId xmlns:a16="http://schemas.microsoft.com/office/drawing/2014/main" id="{6310470A-8C33-4F52-8EE5-384C80890185}"/>
              </a:ext>
            </a:extLst>
          </p:cNvPr>
          <p:cNvPicPr>
            <a:picLocks noChangeAspect="1"/>
          </p:cNvPicPr>
          <p:nvPr/>
        </p:nvPicPr>
        <p:blipFill rotWithShape="1">
          <a:blip r:embed="rId3"/>
          <a:srcRect l="6003" r="10992"/>
          <a:stretch/>
        </p:blipFill>
        <p:spPr>
          <a:xfrm>
            <a:off x="4816699" y="868673"/>
            <a:ext cx="7375301" cy="5669287"/>
          </a:xfrm>
          <a:prstGeom prst="rect">
            <a:avLst/>
          </a:prstGeom>
        </p:spPr>
      </p:pic>
      <p:sp>
        <p:nvSpPr>
          <p:cNvPr id="10" name="Content Placeholder 3">
            <a:extLst>
              <a:ext uri="{FF2B5EF4-FFF2-40B4-BE49-F238E27FC236}">
                <a16:creationId xmlns:a16="http://schemas.microsoft.com/office/drawing/2014/main" id="{3A22AD52-9F23-476C-B2F0-713E08695664}"/>
              </a:ext>
            </a:extLst>
          </p:cNvPr>
          <p:cNvSpPr>
            <a:spLocks noGrp="1"/>
          </p:cNvSpPr>
          <p:nvPr>
            <p:ph sz="quarter" idx="13"/>
          </p:nvPr>
        </p:nvSpPr>
        <p:spPr>
          <a:xfrm>
            <a:off x="655637" y="1483179"/>
            <a:ext cx="4161061" cy="4819650"/>
          </a:xfrm>
        </p:spPr>
        <p:txBody>
          <a:bodyPr>
            <a:normAutofit/>
          </a:bodyPr>
          <a:lstStyle/>
          <a:p>
            <a:pPr marL="0" indent="0">
              <a:buNone/>
            </a:pPr>
            <a:r>
              <a:rPr lang="en-US" sz="2000" dirty="0"/>
              <a:t>The Query Optimizer:</a:t>
            </a:r>
          </a:p>
          <a:p>
            <a:r>
              <a:rPr lang="en-US" sz="2000" dirty="0"/>
              <a:t>Uses a logic based on cost estimation.</a:t>
            </a:r>
          </a:p>
          <a:p>
            <a:r>
              <a:rPr lang="en-US" sz="2000" dirty="0"/>
              <a:t>Does not analyze ALL possible plans.</a:t>
            </a:r>
          </a:p>
          <a:p>
            <a:r>
              <a:rPr lang="en-US" sz="2000" dirty="0"/>
              <a:t>Uses a phased approach where, on each phase, it add more for cost analysis. </a:t>
            </a:r>
          </a:p>
          <a:p>
            <a:r>
              <a:rPr lang="en-US" sz="2000" dirty="0"/>
              <a:t>On each phase it uses phase cost threshold to find a plan with lower cost than the threshold.</a:t>
            </a:r>
          </a:p>
          <a:p>
            <a:r>
              <a:rPr lang="en-US" sz="2000" dirty="0"/>
              <a:t>Plan cost is a calculation of estimated computing resources needed.</a:t>
            </a:r>
          </a:p>
          <a:p>
            <a:endParaRPr lang="en-US" sz="2000" dirty="0"/>
          </a:p>
        </p:txBody>
      </p:sp>
      <p:sp>
        <p:nvSpPr>
          <p:cNvPr id="4" name="TextBox 3">
            <a:extLst>
              <a:ext uri="{FF2B5EF4-FFF2-40B4-BE49-F238E27FC236}">
                <a16:creationId xmlns:a16="http://schemas.microsoft.com/office/drawing/2014/main" id="{B6AFFD7C-661F-2EE9-EE61-9337330B72C8}"/>
              </a:ext>
            </a:extLst>
          </p:cNvPr>
          <p:cNvSpPr txBox="1"/>
          <p:nvPr/>
        </p:nvSpPr>
        <p:spPr>
          <a:xfrm>
            <a:off x="6096000" y="4114800"/>
            <a:ext cx="2295500" cy="153888"/>
          </a:xfrm>
          <a:prstGeom prst="rect">
            <a:avLst/>
          </a:prstGeom>
          <a:noFill/>
        </p:spPr>
        <p:txBody>
          <a:bodyPr wrap="none" lIns="0" tIns="0" rIns="0" bIns="0" rtlCol="0">
            <a:spAutoFit/>
          </a:bodyPr>
          <a:lstStyle/>
          <a:p>
            <a:pPr algn="l"/>
            <a:r>
              <a:rPr lang="en-US" sz="1000" dirty="0"/>
              <a:t>simple queries with three or fewer tables</a:t>
            </a:r>
            <a:endParaRPr lang="en-GB"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121385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SQL Server Execution Plan Recompilations	</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n-US" dirty="0"/>
              <a:t>Overview</a:t>
            </a:r>
          </a:p>
        </p:txBody>
      </p:sp>
      <p:graphicFrame>
        <p:nvGraphicFramePr>
          <p:cNvPr id="5" name="Content Placeholder 4">
            <a:extLst>
              <a:ext uri="{FF2B5EF4-FFF2-40B4-BE49-F238E27FC236}">
                <a16:creationId xmlns:a16="http://schemas.microsoft.com/office/drawing/2014/main" id="{029E5A90-5CBC-473C-BA75-DD641F35B8FF}"/>
              </a:ext>
            </a:extLst>
          </p:cNvPr>
          <p:cNvGraphicFramePr>
            <a:graphicFrameLocks noGrp="1"/>
          </p:cNvGraphicFramePr>
          <p:nvPr>
            <p:ph sz="quarter" idx="13"/>
            <p:extLst>
              <p:ext uri="{D42A27DB-BD31-4B8C-83A1-F6EECF244321}">
                <p14:modId xmlns:p14="http://schemas.microsoft.com/office/powerpoint/2010/main" val="1145260872"/>
              </p:ext>
            </p:extLst>
          </p:nvPr>
        </p:nvGraphicFramePr>
        <p:xfrm>
          <a:off x="655637" y="1387989"/>
          <a:ext cx="11056626" cy="48604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0290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normAutofit/>
          </a:bodyPr>
          <a:lstStyle/>
          <a:p>
            <a:r>
              <a:rPr lang="en-US" dirty="0"/>
              <a:t>SQL Server Execution Plan Recompilations	</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n-US" dirty="0"/>
              <a:t>Recompilation reasons</a:t>
            </a:r>
          </a:p>
        </p:txBody>
      </p:sp>
      <p:graphicFrame>
        <p:nvGraphicFramePr>
          <p:cNvPr id="5" name="Content Placeholder 4">
            <a:extLst>
              <a:ext uri="{FF2B5EF4-FFF2-40B4-BE49-F238E27FC236}">
                <a16:creationId xmlns:a16="http://schemas.microsoft.com/office/drawing/2014/main" id="{4E0C6875-C2A8-44EE-BFBF-C01D9EE7766A}"/>
              </a:ext>
            </a:extLst>
          </p:cNvPr>
          <p:cNvGraphicFramePr>
            <a:graphicFrameLocks noGrp="1"/>
          </p:cNvGraphicFramePr>
          <p:nvPr>
            <p:ph sz="quarter" idx="13"/>
            <p:extLst>
              <p:ext uri="{D42A27DB-BD31-4B8C-83A1-F6EECF244321}">
                <p14:modId xmlns:p14="http://schemas.microsoft.com/office/powerpoint/2010/main" val="3766764959"/>
              </p:ext>
            </p:extLst>
          </p:nvPr>
        </p:nvGraphicFramePr>
        <p:xfrm>
          <a:off x="655638" y="1408114"/>
          <a:ext cx="10880726" cy="50688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63909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55638" y="2979777"/>
            <a:ext cx="10088562" cy="604798"/>
          </a:xfrm>
        </p:spPr>
        <p:txBody>
          <a:bodyPr/>
          <a:lstStyle/>
          <a:p>
            <a:r>
              <a:rPr lang="en-US" dirty="0"/>
              <a:t>Lesson 2: SQL Server Query Optimization</a:t>
            </a:r>
          </a:p>
        </p:txBody>
      </p:sp>
    </p:spTree>
    <p:extLst>
      <p:ext uri="{BB962C8B-B14F-4D97-AF65-F5344CB8AC3E}">
        <p14:creationId xmlns:p14="http://schemas.microsoft.com/office/powerpoint/2010/main" val="289400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44ECF381-5A85-4152-A4A2-40DE21A6CB04}"/>
              </a:ext>
            </a:extLst>
          </p:cNvPr>
          <p:cNvGraphicFramePr>
            <a:graphicFrameLocks noGrp="1"/>
          </p:cNvGraphicFramePr>
          <p:nvPr>
            <p:ph sz="quarter" idx="13"/>
          </p:nvPr>
        </p:nvGraphicFramePr>
        <p:xfrm>
          <a:off x="655638" y="3048000"/>
          <a:ext cx="10880726" cy="3143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Optimizations</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n-US" dirty="0"/>
              <a:t>Join reordering</a:t>
            </a:r>
          </a:p>
        </p:txBody>
      </p:sp>
      <p:sp>
        <p:nvSpPr>
          <p:cNvPr id="8" name="Rectangle 7">
            <a:extLst>
              <a:ext uri="{FF2B5EF4-FFF2-40B4-BE49-F238E27FC236}">
                <a16:creationId xmlns:a16="http://schemas.microsoft.com/office/drawing/2014/main" id="{A5433E82-14E9-492C-AE3C-37147E623F70}"/>
              </a:ext>
            </a:extLst>
          </p:cNvPr>
          <p:cNvSpPr/>
          <p:nvPr/>
        </p:nvSpPr>
        <p:spPr>
          <a:xfrm>
            <a:off x="2247898" y="1707873"/>
            <a:ext cx="7696201" cy="886397"/>
          </a:xfrm>
          <a:prstGeom prst="rect">
            <a:avLst/>
          </a:prstGeom>
        </p:spPr>
        <p:txBody>
          <a:bodyPr wrap="square">
            <a:spAutoFit/>
          </a:bodyPr>
          <a:lstStyle/>
          <a:p>
            <a:pPr marL="0" marR="0" lvl="0" indent="0" algn="ctr" defTabSz="1155700" rtl="0" eaLnBrk="1" fontAlgn="auto" latinLnBrk="0" hangingPunct="1">
              <a:lnSpc>
                <a:spcPct val="90000"/>
              </a:lnSpc>
              <a:spcBef>
                <a:spcPct val="0"/>
              </a:spcBef>
              <a:spcAft>
                <a:spcPct val="3500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Segoe UI"/>
                <a:ea typeface="+mn-ea"/>
                <a:cs typeface="+mn-cs"/>
              </a:rPr>
              <a:t>Goal </a:t>
            </a:r>
          </a:p>
          <a:p>
            <a:pPr marL="0" marR="0" lvl="0" indent="0" algn="ctr" defTabSz="1155700" rtl="0" eaLnBrk="1" fontAlgn="auto" latinLnBrk="0" hangingPunct="1">
              <a:lnSpc>
                <a:spcPct val="90000"/>
              </a:lnSpc>
              <a:spcBef>
                <a:spcPct val="0"/>
              </a:spcBef>
              <a:spcAft>
                <a:spcPct val="3500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a:ea typeface="+mn-ea"/>
                <a:cs typeface="+mn-cs"/>
              </a:rPr>
              <a:t>Reduce the row-count of each join as early as possible</a:t>
            </a:r>
          </a:p>
        </p:txBody>
      </p:sp>
    </p:spTree>
    <p:extLst>
      <p:ext uri="{BB962C8B-B14F-4D97-AF65-F5344CB8AC3E}">
        <p14:creationId xmlns:p14="http://schemas.microsoft.com/office/powerpoint/2010/main" val="3894491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s-MX" dirty="0"/>
              <a:t>Optimizations</a:t>
            </a:r>
            <a:endParaRPr lang="en-US" dirty="0"/>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s-MX" dirty="0"/>
              <a:t>Join reordering example</a:t>
            </a:r>
            <a:endParaRPr lang="en-US" dirty="0"/>
          </a:p>
        </p:txBody>
      </p:sp>
      <p:sp>
        <p:nvSpPr>
          <p:cNvPr id="15" name="Text Placeholder 4">
            <a:extLst>
              <a:ext uri="{FF2B5EF4-FFF2-40B4-BE49-F238E27FC236}">
                <a16:creationId xmlns:a16="http://schemas.microsoft.com/office/drawing/2014/main" id="{CBD25A02-82B9-4340-974E-89834E9AE4EE}"/>
              </a:ext>
            </a:extLst>
          </p:cNvPr>
          <p:cNvSpPr txBox="1">
            <a:spLocks/>
          </p:cNvSpPr>
          <p:nvPr/>
        </p:nvSpPr>
        <p:spPr>
          <a:xfrm>
            <a:off x="655636" y="1976402"/>
            <a:ext cx="5287963" cy="4572000"/>
          </a:xfrm>
          <a:prstGeom prst="rect">
            <a:avLst/>
          </a:prstGeom>
          <a:solidFill>
            <a:srgbClr val="0A5BBA"/>
          </a:solidFill>
        </p:spPr>
        <p:txBody>
          <a:bodyPr vert="horz" lIns="182880" tIns="137160" rIns="91440" bIns="45720" rtlCol="0">
            <a:noAutofit/>
          </a:bodyPr>
          <a:lstStyle>
            <a:lvl1pPr eaLnBrk="1" hangingPunct="1">
              <a:lnSpc>
                <a:spcPct val="100000"/>
              </a:lnSpc>
              <a:defRPr sz="1600">
                <a:solidFill>
                  <a:srgbClr val="FFFFFF"/>
                </a:solidFill>
                <a:latin typeface="+mn-lt"/>
                <a:cs typeface="Segoe Pro Light"/>
              </a:defRPr>
            </a:lvl1pPr>
            <a:lvl2pPr eaLnBrk="1" hangingPunct="1">
              <a:lnSpc>
                <a:spcPct val="100000"/>
              </a:lnSpc>
              <a:defRPr sz="2400">
                <a:solidFill>
                  <a:srgbClr val="FFFFFF"/>
                </a:solidFill>
                <a:latin typeface="+mn-lt"/>
                <a:cs typeface="Segoe Pro Light"/>
              </a:defRPr>
            </a:lvl2pPr>
            <a:lvl3pPr eaLnBrk="1" hangingPunct="1">
              <a:lnSpc>
                <a:spcPct val="100000"/>
              </a:lnSpc>
              <a:defRPr sz="2400">
                <a:solidFill>
                  <a:srgbClr val="FFFFFF"/>
                </a:solidFill>
                <a:latin typeface="+mn-lt"/>
                <a:cs typeface="Segoe Pro Light"/>
              </a:defRPr>
            </a:lvl3pPr>
            <a:lvl4pPr eaLnBrk="1" hangingPunct="1">
              <a:lnSpc>
                <a:spcPct val="100000"/>
              </a:lnSpc>
              <a:defRPr sz="2400">
                <a:solidFill>
                  <a:srgbClr val="FFFFFF"/>
                </a:solidFill>
                <a:latin typeface="+mn-lt"/>
                <a:cs typeface="Segoe Pro Light"/>
              </a:defRPr>
            </a:lvl4pPr>
            <a:lvl5pPr eaLnBrk="1" hangingPunct="1">
              <a:lnSpc>
                <a:spcPct val="100000"/>
              </a:lnSpc>
              <a:defRPr sz="2400">
                <a:solidFill>
                  <a:srgbClr val="FFFFFF"/>
                </a:solidFill>
                <a:latin typeface="+mn-lt"/>
                <a:cs typeface="Segoe Pro Light"/>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SELECT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FROM tA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JOIN tB ON tA.c1 = tB.c1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i-FI" sz="1600" b="0" i="0" u="none" strike="noStrike" kern="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JOIN tC ON tB.c1 = tC.c1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JOIN tD ON tC.c1 = tD.c1 </a:t>
            </a:r>
            <a:endParaRPr kumimoji="0" lang="pt-PT" sz="1600" b="0" i="0" u="none" strike="noStrike" kern="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endParaRPr>
          </a:p>
        </p:txBody>
      </p:sp>
      <p:pic>
        <p:nvPicPr>
          <p:cNvPr id="16" name="Picture 15">
            <a:extLst>
              <a:ext uri="{FF2B5EF4-FFF2-40B4-BE49-F238E27FC236}">
                <a16:creationId xmlns:a16="http://schemas.microsoft.com/office/drawing/2014/main" id="{A1948D66-D986-4C41-85D0-B9783B322996}"/>
              </a:ext>
            </a:extLst>
          </p:cNvPr>
          <p:cNvPicPr>
            <a:picLocks noChangeAspect="1"/>
          </p:cNvPicPr>
          <p:nvPr/>
        </p:nvPicPr>
        <p:blipFill>
          <a:blip r:embed="rId3"/>
          <a:stretch>
            <a:fillRect/>
          </a:stretch>
        </p:blipFill>
        <p:spPr>
          <a:xfrm>
            <a:off x="2438400" y="3135429"/>
            <a:ext cx="3119454" cy="3225363"/>
          </a:xfrm>
          <a:prstGeom prst="rect">
            <a:avLst/>
          </a:prstGeom>
        </p:spPr>
      </p:pic>
      <p:sp>
        <p:nvSpPr>
          <p:cNvPr id="17" name="Text Placeholder 4">
            <a:extLst>
              <a:ext uri="{FF2B5EF4-FFF2-40B4-BE49-F238E27FC236}">
                <a16:creationId xmlns:a16="http://schemas.microsoft.com/office/drawing/2014/main" id="{489A0049-7F01-401B-A0F6-55017244DB74}"/>
              </a:ext>
            </a:extLst>
          </p:cNvPr>
          <p:cNvSpPr txBox="1">
            <a:spLocks/>
          </p:cNvSpPr>
          <p:nvPr/>
        </p:nvSpPr>
        <p:spPr>
          <a:xfrm>
            <a:off x="6623716" y="1991420"/>
            <a:ext cx="5266167" cy="4572000"/>
          </a:xfrm>
          <a:prstGeom prst="rect">
            <a:avLst/>
          </a:prstGeom>
          <a:solidFill>
            <a:srgbClr val="0A5BBA"/>
          </a:solidFill>
        </p:spPr>
        <p:txBody>
          <a:bodyPr vert="horz" lIns="182880" tIns="137160" rIns="91440" bIns="45720" rtlCol="0">
            <a:noAutofit/>
          </a:bodyPr>
          <a:lstStyle>
            <a:lvl1pPr eaLnBrk="1" hangingPunct="1">
              <a:lnSpc>
                <a:spcPct val="100000"/>
              </a:lnSpc>
              <a:defRPr sz="1600">
                <a:solidFill>
                  <a:srgbClr val="FFFFFF"/>
                </a:solidFill>
                <a:latin typeface="+mn-lt"/>
                <a:cs typeface="Segoe Pro Light"/>
              </a:defRPr>
            </a:lvl1pPr>
            <a:lvl2pPr eaLnBrk="1" hangingPunct="1">
              <a:lnSpc>
                <a:spcPct val="100000"/>
              </a:lnSpc>
              <a:defRPr sz="2400">
                <a:solidFill>
                  <a:srgbClr val="FFFFFF"/>
                </a:solidFill>
                <a:latin typeface="+mn-lt"/>
                <a:cs typeface="Segoe Pro Light"/>
              </a:defRPr>
            </a:lvl2pPr>
            <a:lvl3pPr eaLnBrk="1" hangingPunct="1">
              <a:lnSpc>
                <a:spcPct val="100000"/>
              </a:lnSpc>
              <a:defRPr sz="2400">
                <a:solidFill>
                  <a:srgbClr val="FFFFFF"/>
                </a:solidFill>
                <a:latin typeface="+mn-lt"/>
                <a:cs typeface="Segoe Pro Light"/>
              </a:defRPr>
            </a:lvl3pPr>
            <a:lvl4pPr eaLnBrk="1" hangingPunct="1">
              <a:lnSpc>
                <a:spcPct val="100000"/>
              </a:lnSpc>
              <a:defRPr sz="2400">
                <a:solidFill>
                  <a:srgbClr val="FFFFFF"/>
                </a:solidFill>
                <a:latin typeface="+mn-lt"/>
                <a:cs typeface="Segoe Pro Light"/>
              </a:defRPr>
            </a:lvl4pPr>
            <a:lvl5pPr eaLnBrk="1" hangingPunct="1">
              <a:lnSpc>
                <a:spcPct val="100000"/>
              </a:lnSpc>
              <a:defRPr sz="2400">
                <a:solidFill>
                  <a:srgbClr val="FFFFFF"/>
                </a:solidFill>
                <a:latin typeface="+mn-lt"/>
                <a:cs typeface="Segoe Pro Light"/>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SELECT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FROM (tA JOIN tB ON tA.c1 = tB.c1)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i-FI" sz="1600" b="0" i="0" u="none" strike="noStrike" kern="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JOIN (tC JOIN tD ON tC.c1 = tD.c1)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ON tB.c1 = tC.c1</a:t>
            </a:r>
            <a:endParaRPr kumimoji="0" lang="pt-PT" sz="1600" b="0" i="0" u="none" strike="noStrike" kern="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endParaRPr>
          </a:p>
        </p:txBody>
      </p:sp>
      <p:pic>
        <p:nvPicPr>
          <p:cNvPr id="18" name="Picture 17">
            <a:extLst>
              <a:ext uri="{FF2B5EF4-FFF2-40B4-BE49-F238E27FC236}">
                <a16:creationId xmlns:a16="http://schemas.microsoft.com/office/drawing/2014/main" id="{A2EC7757-0C8A-49E7-A6DB-A49E4C791CFD}"/>
              </a:ext>
            </a:extLst>
          </p:cNvPr>
          <p:cNvPicPr>
            <a:picLocks noChangeAspect="1"/>
          </p:cNvPicPr>
          <p:nvPr/>
        </p:nvPicPr>
        <p:blipFill>
          <a:blip r:embed="rId4"/>
          <a:stretch>
            <a:fillRect/>
          </a:stretch>
        </p:blipFill>
        <p:spPr>
          <a:xfrm>
            <a:off x="7406204" y="3614106"/>
            <a:ext cx="3713635" cy="2268011"/>
          </a:xfrm>
          <a:prstGeom prst="rect">
            <a:avLst/>
          </a:prstGeom>
        </p:spPr>
      </p:pic>
      <p:sp>
        <p:nvSpPr>
          <p:cNvPr id="19" name="Text Placeholder 1">
            <a:extLst>
              <a:ext uri="{FF2B5EF4-FFF2-40B4-BE49-F238E27FC236}">
                <a16:creationId xmlns:a16="http://schemas.microsoft.com/office/drawing/2014/main" id="{3F8B4484-A5F3-44A6-93FE-1457242A64FE}"/>
              </a:ext>
            </a:extLst>
          </p:cNvPr>
          <p:cNvSpPr txBox="1">
            <a:spLocks/>
          </p:cNvSpPr>
          <p:nvPr/>
        </p:nvSpPr>
        <p:spPr>
          <a:xfrm>
            <a:off x="1739890" y="1358818"/>
            <a:ext cx="3119453" cy="683264"/>
          </a:xfrm>
          <a:prstGeom prst="rect">
            <a:avLst/>
          </a:prstGeom>
        </p:spPr>
        <p:txBody>
          <a:bodyPr/>
          <a:lst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672"/>
              </a:spcBef>
              <a:spcAft>
                <a:spcPts val="0"/>
              </a:spcAft>
              <a:buClr>
                <a:srgbClr val="000000"/>
              </a:buClr>
              <a:buSzPct val="90000"/>
              <a:buFont typeface="Wingdings" panose="05000000000000000000" pitchFamily="2" charset="2"/>
              <a:buNone/>
              <a:tabLst/>
              <a:defRPr/>
            </a:pPr>
            <a:r>
              <a:rPr kumimoji="0" lang="es-MX" sz="2400" b="0" i="0" u="none" strike="noStrike" kern="1200" cap="none" spc="-50" normalizeH="0" baseline="0" noProof="0" dirty="0">
                <a:ln w="3175">
                  <a:noFill/>
                </a:ln>
                <a:solidFill>
                  <a:srgbClr val="000000"/>
                </a:solidFill>
                <a:effectLst/>
                <a:uLnTx/>
                <a:uFillTx/>
                <a:latin typeface="Segoe UI Semibold"/>
                <a:ea typeface="+mn-ea"/>
                <a:cs typeface="Segoe UI" panose="020B0502040204020203" pitchFamily="34" charset="0"/>
              </a:rPr>
              <a:t>Left Tree</a:t>
            </a:r>
            <a:endParaRPr kumimoji="0" lang="en-GB" sz="2400" b="0" i="0" u="none" strike="noStrike" kern="1200" cap="none" spc="-50" normalizeH="0" baseline="0" noProof="0" dirty="0">
              <a:ln w="3175">
                <a:noFill/>
              </a:ln>
              <a:solidFill>
                <a:srgbClr val="000000"/>
              </a:solidFill>
              <a:effectLst/>
              <a:uLnTx/>
              <a:uFillTx/>
              <a:latin typeface="Segoe UI Semibold"/>
              <a:ea typeface="+mn-ea"/>
              <a:cs typeface="Segoe UI" panose="020B0502040204020203" pitchFamily="34" charset="0"/>
            </a:endParaRPr>
          </a:p>
        </p:txBody>
      </p:sp>
      <p:sp>
        <p:nvSpPr>
          <p:cNvPr id="20" name="Text Placeholder 1">
            <a:extLst>
              <a:ext uri="{FF2B5EF4-FFF2-40B4-BE49-F238E27FC236}">
                <a16:creationId xmlns:a16="http://schemas.microsoft.com/office/drawing/2014/main" id="{B31FF57A-BE28-4845-A959-442C74317B08}"/>
              </a:ext>
            </a:extLst>
          </p:cNvPr>
          <p:cNvSpPr txBox="1">
            <a:spLocks/>
          </p:cNvSpPr>
          <p:nvPr/>
        </p:nvSpPr>
        <p:spPr>
          <a:xfrm>
            <a:off x="7697072" y="1371600"/>
            <a:ext cx="3119453" cy="553998"/>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2"/>
                    </a:gs>
                    <a:gs pos="99000">
                      <a:schemeClr val="tx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rgbClr val="000000"/>
                </a:soli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rgbClr val="000000"/>
                </a:soli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000000"/>
                </a:soli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000000"/>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672"/>
              </a:spcBef>
              <a:spcAft>
                <a:spcPts val="0"/>
              </a:spcAft>
              <a:buClr>
                <a:srgbClr val="000000"/>
              </a:buClr>
              <a:buSzPct val="90000"/>
              <a:buFont typeface="Arial" pitchFamily="34" charset="0"/>
              <a:buNone/>
              <a:tabLst/>
              <a:defRPr/>
            </a:pPr>
            <a:r>
              <a:rPr kumimoji="0" lang="es-MX" sz="2400" b="0" i="0" u="none" strike="noStrike" kern="1200" cap="none" spc="-50" normalizeH="0" baseline="0" noProof="0" dirty="0">
                <a:ln w="3175">
                  <a:noFill/>
                </a:ln>
                <a:solidFill>
                  <a:srgbClr val="000000"/>
                </a:solidFill>
                <a:effectLst/>
                <a:uLnTx/>
                <a:uFillTx/>
                <a:latin typeface="Segoe UI Semibold"/>
                <a:ea typeface="+mn-ea"/>
                <a:cs typeface="Segoe UI" panose="020B0502040204020203" pitchFamily="34" charset="0"/>
              </a:rPr>
              <a:t>Bushy Tree</a:t>
            </a:r>
            <a:endParaRPr kumimoji="0" lang="en-GB" sz="2400" b="0" i="0" u="none" strike="noStrike" kern="1200" cap="none" spc="-50" normalizeH="0" baseline="0" noProof="0" dirty="0">
              <a:ln w="3175">
                <a:noFill/>
              </a:ln>
              <a:solidFill>
                <a:srgbClr val="000000"/>
              </a:solidFill>
              <a:effectLst/>
              <a:uLnTx/>
              <a:uFillTx/>
              <a:latin typeface="Segoe UI Semibold"/>
              <a:ea typeface="+mn-ea"/>
              <a:cs typeface="Segoe UI" panose="020B0502040204020203" pitchFamily="34" charset="0"/>
            </a:endParaRPr>
          </a:p>
        </p:txBody>
      </p:sp>
    </p:spTree>
    <p:extLst>
      <p:ext uri="{BB962C8B-B14F-4D97-AF65-F5344CB8AC3E}">
        <p14:creationId xmlns:p14="http://schemas.microsoft.com/office/powerpoint/2010/main" val="2202142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xEl>
                                              <p:pRg st="1" end="1"/>
                                            </p:txEl>
                                          </p:spTgt>
                                        </p:tgtEl>
                                        <p:attrNameLst>
                                          <p:attrName>style.visibility</p:attrName>
                                        </p:attrNameLst>
                                      </p:cBhvr>
                                      <p:to>
                                        <p:strVal val="visible"/>
                                      </p:to>
                                    </p:set>
                                    <p:animEffect transition="in" filter="fade">
                                      <p:cBhvr>
                                        <p:cTn id="10" dur="500"/>
                                        <p:tgtEl>
                                          <p:spTgt spid="1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animEffect transition="in" filter="fade">
                                      <p:cBhvr>
                                        <p:cTn id="13" dur="500"/>
                                        <p:tgtEl>
                                          <p:spTgt spid="1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xEl>
                                              <p:pRg st="3" end="3"/>
                                            </p:txEl>
                                          </p:spTgt>
                                        </p:tgtEl>
                                        <p:attrNameLst>
                                          <p:attrName>style.visibility</p:attrName>
                                        </p:attrNameLst>
                                      </p:cBhvr>
                                      <p:to>
                                        <p:strVal val="visible"/>
                                      </p:to>
                                    </p:set>
                                    <p:animEffect transition="in" filter="fade">
                                      <p:cBhvr>
                                        <p:cTn id="16" dur="500"/>
                                        <p:tgtEl>
                                          <p:spTgt spid="15">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xEl>
                                              <p:pRg st="4" end="4"/>
                                            </p:txEl>
                                          </p:spTgt>
                                        </p:tgtEl>
                                        <p:attrNameLst>
                                          <p:attrName>style.visibility</p:attrName>
                                        </p:attrNameLst>
                                      </p:cBhvr>
                                      <p:to>
                                        <p:strVal val="visible"/>
                                      </p:to>
                                    </p:set>
                                    <p:animEffect transition="in" filter="fade">
                                      <p:cBhvr>
                                        <p:cTn id="19" dur="500"/>
                                        <p:tgtEl>
                                          <p:spTgt spid="15">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
                                            <p:txEl>
                                              <p:pRg st="0" end="0"/>
                                            </p:txEl>
                                          </p:spTgt>
                                        </p:tgtEl>
                                        <p:attrNameLst>
                                          <p:attrName>style.visibility</p:attrName>
                                        </p:attrNameLst>
                                      </p:cBhvr>
                                      <p:to>
                                        <p:strVal val="visible"/>
                                      </p:to>
                                    </p:set>
                                    <p:animEffect transition="in" filter="fade">
                                      <p:cBhvr>
                                        <p:cTn id="27" dur="500"/>
                                        <p:tgtEl>
                                          <p:spTgt spid="17">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7">
                                            <p:txEl>
                                              <p:pRg st="1" end="1"/>
                                            </p:txEl>
                                          </p:spTgt>
                                        </p:tgtEl>
                                        <p:attrNameLst>
                                          <p:attrName>style.visibility</p:attrName>
                                        </p:attrNameLst>
                                      </p:cBhvr>
                                      <p:to>
                                        <p:strVal val="visible"/>
                                      </p:to>
                                    </p:set>
                                    <p:animEffect transition="in" filter="fade">
                                      <p:cBhvr>
                                        <p:cTn id="30" dur="500"/>
                                        <p:tgtEl>
                                          <p:spTgt spid="17">
                                            <p:txEl>
                                              <p:pRg st="1" end="1"/>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
                                            <p:txEl>
                                              <p:pRg st="2" end="2"/>
                                            </p:txEl>
                                          </p:spTgt>
                                        </p:tgtEl>
                                        <p:attrNameLst>
                                          <p:attrName>style.visibility</p:attrName>
                                        </p:attrNameLst>
                                      </p:cBhvr>
                                      <p:to>
                                        <p:strVal val="visible"/>
                                      </p:to>
                                    </p:set>
                                    <p:animEffect transition="in" filter="fade">
                                      <p:cBhvr>
                                        <p:cTn id="33" dur="500"/>
                                        <p:tgtEl>
                                          <p:spTgt spid="17">
                                            <p:txEl>
                                              <p:pRg st="2" end="2"/>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7">
                                            <p:txEl>
                                              <p:pRg st="3" end="3"/>
                                            </p:txEl>
                                          </p:spTgt>
                                        </p:tgtEl>
                                        <p:attrNameLst>
                                          <p:attrName>style.visibility</p:attrName>
                                        </p:attrNameLst>
                                      </p:cBhvr>
                                      <p:to>
                                        <p:strVal val="visible"/>
                                      </p:to>
                                    </p:set>
                                    <p:animEffect transition="in" filter="fade">
                                      <p:cBhvr>
                                        <p:cTn id="36" dur="500"/>
                                        <p:tgtEl>
                                          <p:spTgt spid="17">
                                            <p:txEl>
                                              <p:pRg st="3" end="3"/>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1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Straight Arrow Connector 42">
            <a:extLst>
              <a:ext uri="{FF2B5EF4-FFF2-40B4-BE49-F238E27FC236}">
                <a16:creationId xmlns:a16="http://schemas.microsoft.com/office/drawing/2014/main" id="{070D6CE5-4F9E-44BC-A783-DFBBF89D3934}"/>
              </a:ext>
            </a:extLst>
          </p:cNvPr>
          <p:cNvCxnSpPr>
            <a:cxnSpLocks/>
          </p:cNvCxnSpPr>
          <p:nvPr/>
        </p:nvCxnSpPr>
        <p:spPr>
          <a:xfrm flipH="1" flipV="1">
            <a:off x="4710113" y="1402827"/>
            <a:ext cx="4318" cy="4616974"/>
          </a:xfrm>
          <a:prstGeom prst="straightConnector1">
            <a:avLst/>
          </a:prstGeom>
          <a:noFill/>
          <a:ln w="6350" cap="flat" cmpd="sng" algn="ctr">
            <a:solidFill>
              <a:srgbClr val="4472C4"/>
            </a:solidFill>
            <a:prstDash val="solid"/>
            <a:miter lim="800000"/>
            <a:tailEnd type="triangle"/>
          </a:ln>
          <a:effectLst/>
        </p:spPr>
      </p:cxnSp>
      <p:cxnSp>
        <p:nvCxnSpPr>
          <p:cNvPr id="44" name="Straight Arrow Connector 43">
            <a:extLst>
              <a:ext uri="{FF2B5EF4-FFF2-40B4-BE49-F238E27FC236}">
                <a16:creationId xmlns:a16="http://schemas.microsoft.com/office/drawing/2014/main" id="{213134DF-3638-47D1-8CEC-0196AC8C346E}"/>
              </a:ext>
            </a:extLst>
          </p:cNvPr>
          <p:cNvCxnSpPr>
            <a:cxnSpLocks/>
          </p:cNvCxnSpPr>
          <p:nvPr/>
        </p:nvCxnSpPr>
        <p:spPr>
          <a:xfrm>
            <a:off x="4691781" y="5957001"/>
            <a:ext cx="5742563" cy="19378"/>
          </a:xfrm>
          <a:prstGeom prst="straightConnector1">
            <a:avLst/>
          </a:prstGeom>
          <a:noFill/>
          <a:ln w="6350" cap="flat" cmpd="sng" algn="ctr">
            <a:solidFill>
              <a:srgbClr val="4472C4"/>
            </a:solidFill>
            <a:prstDash val="solid"/>
            <a:miter lim="800000"/>
            <a:tailEnd type="triangle"/>
          </a:ln>
          <a:effectLst/>
        </p:spPr>
      </p:cxnSp>
      <p:cxnSp>
        <p:nvCxnSpPr>
          <p:cNvPr id="46" name="Straight Connector 45">
            <a:extLst>
              <a:ext uri="{FF2B5EF4-FFF2-40B4-BE49-F238E27FC236}">
                <a16:creationId xmlns:a16="http://schemas.microsoft.com/office/drawing/2014/main" id="{54547778-B203-4895-A55B-45AE5AF61174}"/>
              </a:ext>
            </a:extLst>
          </p:cNvPr>
          <p:cNvCxnSpPr>
            <a:cxnSpLocks/>
          </p:cNvCxnSpPr>
          <p:nvPr/>
        </p:nvCxnSpPr>
        <p:spPr>
          <a:xfrm>
            <a:off x="9941899" y="4672776"/>
            <a:ext cx="0" cy="1476628"/>
          </a:xfrm>
          <a:prstGeom prst="line">
            <a:avLst/>
          </a:prstGeom>
          <a:noFill/>
          <a:ln w="6350" cap="flat" cmpd="sng" algn="ctr">
            <a:solidFill>
              <a:srgbClr val="4472C4"/>
            </a:solidFill>
            <a:prstDash val="solid"/>
            <a:miter lim="800000"/>
          </a:ln>
          <a:effectLst/>
        </p:spPr>
      </p:cxnSp>
      <p:cxnSp>
        <p:nvCxnSpPr>
          <p:cNvPr id="47" name="Straight Connector 46">
            <a:extLst>
              <a:ext uri="{FF2B5EF4-FFF2-40B4-BE49-F238E27FC236}">
                <a16:creationId xmlns:a16="http://schemas.microsoft.com/office/drawing/2014/main" id="{23951D6D-28E7-4942-BEB1-95CB920EBD65}"/>
              </a:ext>
            </a:extLst>
          </p:cNvPr>
          <p:cNvCxnSpPr>
            <a:cxnSpLocks/>
          </p:cNvCxnSpPr>
          <p:nvPr/>
        </p:nvCxnSpPr>
        <p:spPr>
          <a:xfrm>
            <a:off x="7686828" y="2011664"/>
            <a:ext cx="23103" cy="4116769"/>
          </a:xfrm>
          <a:prstGeom prst="line">
            <a:avLst/>
          </a:prstGeom>
          <a:noFill/>
          <a:ln w="6350" cap="flat" cmpd="sng" algn="ctr">
            <a:solidFill>
              <a:srgbClr val="4472C4"/>
            </a:solidFill>
            <a:prstDash val="solid"/>
            <a:miter lim="800000"/>
          </a:ln>
          <a:effectLst/>
        </p:spPr>
      </p:cxnSp>
      <p:grpSp>
        <p:nvGrpSpPr>
          <p:cNvPr id="74" name="Group 73">
            <a:extLst>
              <a:ext uri="{FF2B5EF4-FFF2-40B4-BE49-F238E27FC236}">
                <a16:creationId xmlns:a16="http://schemas.microsoft.com/office/drawing/2014/main" id="{69DF7063-04A2-4E40-B7B7-9297BF8B3542}"/>
              </a:ext>
            </a:extLst>
          </p:cNvPr>
          <p:cNvGrpSpPr/>
          <p:nvPr/>
        </p:nvGrpSpPr>
        <p:grpSpPr>
          <a:xfrm>
            <a:off x="4724399" y="4606686"/>
            <a:ext cx="5213176" cy="544475"/>
            <a:chOff x="3707546" y="4751640"/>
            <a:chExt cx="5558793" cy="574637"/>
          </a:xfrm>
        </p:grpSpPr>
        <p:sp>
          <p:nvSpPr>
            <p:cNvPr id="45" name="Arrow: Right 44">
              <a:extLst>
                <a:ext uri="{FF2B5EF4-FFF2-40B4-BE49-F238E27FC236}">
                  <a16:creationId xmlns:a16="http://schemas.microsoft.com/office/drawing/2014/main" id="{713C2539-6321-4B50-B6DF-7905494F52A8}"/>
                </a:ext>
              </a:extLst>
            </p:cNvPr>
            <p:cNvSpPr/>
            <p:nvPr/>
          </p:nvSpPr>
          <p:spPr>
            <a:xfrm>
              <a:off x="3707546" y="4751640"/>
              <a:ext cx="5558793" cy="574637"/>
            </a:xfrm>
            <a:prstGeom prst="rightArrow">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48" name="Rectangle 47">
              <a:extLst>
                <a:ext uri="{FF2B5EF4-FFF2-40B4-BE49-F238E27FC236}">
                  <a16:creationId xmlns:a16="http://schemas.microsoft.com/office/drawing/2014/main" id="{3682B2F3-AEB1-4A66-8D0C-B4BCB23D0C7B}"/>
                </a:ext>
              </a:extLst>
            </p:cNvPr>
            <p:cNvSpPr/>
            <p:nvPr/>
          </p:nvSpPr>
          <p:spPr>
            <a:xfrm>
              <a:off x="6213210" y="4895850"/>
              <a:ext cx="1304786" cy="289773"/>
            </a:xfrm>
            <a:prstGeom prst="rect">
              <a:avLst/>
            </a:prstGeom>
            <a:solidFill>
              <a:srgbClr val="ED7D31"/>
            </a:solidFill>
            <a:ln w="12700" cap="flat" cmpd="sng" algn="ctr">
              <a:solidFill>
                <a:srgbClr val="4472C4">
                  <a:shade val="50000"/>
                </a:srgbClr>
              </a:solidFill>
              <a:prstDash val="solid"/>
              <a:miter lim="800000"/>
            </a:ln>
            <a:effectLst/>
          </p:spPr>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prstClr val="white"/>
                  </a:solidFill>
                  <a:effectLst/>
                  <a:uLnTx/>
                  <a:uFillTx/>
                  <a:latin typeface="Calibri" panose="020F0502020204030204"/>
                  <a:ea typeface="+mn-ea"/>
                  <a:cs typeface="+mn-cs"/>
                </a:rPr>
                <a:t>CPU</a:t>
              </a:r>
            </a:p>
          </p:txBody>
        </p:sp>
      </p:grpSp>
      <p:grpSp>
        <p:nvGrpSpPr>
          <p:cNvPr id="73" name="Group 72">
            <a:extLst>
              <a:ext uri="{FF2B5EF4-FFF2-40B4-BE49-F238E27FC236}">
                <a16:creationId xmlns:a16="http://schemas.microsoft.com/office/drawing/2014/main" id="{997983ED-F273-4B12-8BD9-D94635F57F61}"/>
              </a:ext>
            </a:extLst>
          </p:cNvPr>
          <p:cNvGrpSpPr/>
          <p:nvPr/>
        </p:nvGrpSpPr>
        <p:grpSpPr>
          <a:xfrm>
            <a:off x="4724399" y="3551902"/>
            <a:ext cx="2961813" cy="569465"/>
            <a:chOff x="3707546" y="3638424"/>
            <a:chExt cx="3158172" cy="601012"/>
          </a:xfrm>
        </p:grpSpPr>
        <p:sp>
          <p:nvSpPr>
            <p:cNvPr id="55" name="Arrow: Right 54">
              <a:extLst>
                <a:ext uri="{FF2B5EF4-FFF2-40B4-BE49-F238E27FC236}">
                  <a16:creationId xmlns:a16="http://schemas.microsoft.com/office/drawing/2014/main" id="{7A1C08B5-8F85-46B6-9F38-0D8F93C65596}"/>
                </a:ext>
              </a:extLst>
            </p:cNvPr>
            <p:cNvSpPr/>
            <p:nvPr/>
          </p:nvSpPr>
          <p:spPr>
            <a:xfrm>
              <a:off x="3707546" y="3638424"/>
              <a:ext cx="3158172" cy="601012"/>
            </a:xfrm>
            <a:prstGeom prst="rightArrow">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6" name="Rectangle 55">
              <a:extLst>
                <a:ext uri="{FF2B5EF4-FFF2-40B4-BE49-F238E27FC236}">
                  <a16:creationId xmlns:a16="http://schemas.microsoft.com/office/drawing/2014/main" id="{3E742FCE-A3FD-4E63-A3F5-0B488925102C}"/>
                </a:ext>
              </a:extLst>
            </p:cNvPr>
            <p:cNvSpPr/>
            <p:nvPr/>
          </p:nvSpPr>
          <p:spPr>
            <a:xfrm>
              <a:off x="4951274" y="3788094"/>
              <a:ext cx="781612" cy="302905"/>
            </a:xfrm>
            <a:prstGeom prst="rect">
              <a:avLst/>
            </a:prstGeom>
            <a:solidFill>
              <a:srgbClr val="ED7D31"/>
            </a:solidFill>
            <a:ln w="12700" cap="flat" cmpd="sng" algn="ctr">
              <a:solidFill>
                <a:srgbClr val="4472C4">
                  <a:shade val="50000"/>
                </a:srgbClr>
              </a:solidFill>
              <a:prstDash val="solid"/>
              <a:miter lim="800000"/>
            </a:ln>
            <a:effectLst/>
          </p:spPr>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prstClr val="white"/>
                  </a:solidFill>
                  <a:effectLst/>
                  <a:uLnTx/>
                  <a:uFillTx/>
                  <a:latin typeface="Calibri" panose="020F0502020204030204"/>
                  <a:ea typeface="+mn-ea"/>
                  <a:cs typeface="+mn-cs"/>
                </a:rPr>
                <a:t>CPU</a:t>
              </a:r>
            </a:p>
          </p:txBody>
        </p:sp>
      </p:grpSp>
      <p:grpSp>
        <p:nvGrpSpPr>
          <p:cNvPr id="72" name="Group 71">
            <a:extLst>
              <a:ext uri="{FF2B5EF4-FFF2-40B4-BE49-F238E27FC236}">
                <a16:creationId xmlns:a16="http://schemas.microsoft.com/office/drawing/2014/main" id="{3AC898B8-89C4-4B77-B382-C0B0CC436AF2}"/>
              </a:ext>
            </a:extLst>
          </p:cNvPr>
          <p:cNvGrpSpPr/>
          <p:nvPr/>
        </p:nvGrpSpPr>
        <p:grpSpPr>
          <a:xfrm>
            <a:off x="4738467" y="2950980"/>
            <a:ext cx="2744134" cy="569465"/>
            <a:chOff x="3722546" y="3004213"/>
            <a:chExt cx="2926062" cy="601012"/>
          </a:xfrm>
        </p:grpSpPr>
        <p:sp>
          <p:nvSpPr>
            <p:cNvPr id="58" name="Arrow: Right 57">
              <a:extLst>
                <a:ext uri="{FF2B5EF4-FFF2-40B4-BE49-F238E27FC236}">
                  <a16:creationId xmlns:a16="http://schemas.microsoft.com/office/drawing/2014/main" id="{265477B7-89C5-4BD8-AB9C-AB555B57D6D7}"/>
                </a:ext>
              </a:extLst>
            </p:cNvPr>
            <p:cNvSpPr/>
            <p:nvPr/>
          </p:nvSpPr>
          <p:spPr>
            <a:xfrm>
              <a:off x="3722546" y="3004213"/>
              <a:ext cx="2926062" cy="601012"/>
            </a:xfrm>
            <a:prstGeom prst="rightArrow">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9" name="Rectangle 58">
              <a:extLst>
                <a:ext uri="{FF2B5EF4-FFF2-40B4-BE49-F238E27FC236}">
                  <a16:creationId xmlns:a16="http://schemas.microsoft.com/office/drawing/2014/main" id="{CB59F8C6-0F40-4F3D-880C-205EB5454517}"/>
                </a:ext>
              </a:extLst>
            </p:cNvPr>
            <p:cNvSpPr/>
            <p:nvPr/>
          </p:nvSpPr>
          <p:spPr>
            <a:xfrm>
              <a:off x="5072862" y="3153882"/>
              <a:ext cx="684147" cy="306536"/>
            </a:xfrm>
            <a:prstGeom prst="rect">
              <a:avLst/>
            </a:prstGeom>
            <a:solidFill>
              <a:srgbClr val="ED7D31"/>
            </a:solidFill>
            <a:ln w="12700" cap="flat" cmpd="sng" algn="ctr">
              <a:solidFill>
                <a:srgbClr val="4472C4">
                  <a:shade val="50000"/>
                </a:srgbClr>
              </a:solidFill>
              <a:prstDash val="solid"/>
              <a:miter lim="800000"/>
            </a:ln>
            <a:effectLst/>
          </p:spPr>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prstClr val="white"/>
                  </a:solidFill>
                  <a:effectLst/>
                  <a:uLnTx/>
                  <a:uFillTx/>
                  <a:latin typeface="Calibri" panose="020F0502020204030204"/>
                  <a:ea typeface="+mn-ea"/>
                  <a:cs typeface="+mn-cs"/>
                </a:rPr>
                <a:t>CPU</a:t>
              </a:r>
            </a:p>
          </p:txBody>
        </p:sp>
      </p:grpSp>
      <p:grpSp>
        <p:nvGrpSpPr>
          <p:cNvPr id="71" name="Group 70">
            <a:extLst>
              <a:ext uri="{FF2B5EF4-FFF2-40B4-BE49-F238E27FC236}">
                <a16:creationId xmlns:a16="http://schemas.microsoft.com/office/drawing/2014/main" id="{BAD4FF2D-3DF1-45F9-9F9A-37360A932964}"/>
              </a:ext>
            </a:extLst>
          </p:cNvPr>
          <p:cNvGrpSpPr/>
          <p:nvPr/>
        </p:nvGrpSpPr>
        <p:grpSpPr>
          <a:xfrm>
            <a:off x="4734295" y="2350059"/>
            <a:ext cx="2506118" cy="569465"/>
            <a:chOff x="3718098" y="2370002"/>
            <a:chExt cx="2672266" cy="601012"/>
          </a:xfrm>
        </p:grpSpPr>
        <p:sp>
          <p:nvSpPr>
            <p:cNvPr id="61" name="Arrow: Right 60">
              <a:extLst>
                <a:ext uri="{FF2B5EF4-FFF2-40B4-BE49-F238E27FC236}">
                  <a16:creationId xmlns:a16="http://schemas.microsoft.com/office/drawing/2014/main" id="{4774679D-07B2-4D75-BADC-7D551AF04247}"/>
                </a:ext>
              </a:extLst>
            </p:cNvPr>
            <p:cNvSpPr/>
            <p:nvPr/>
          </p:nvSpPr>
          <p:spPr>
            <a:xfrm>
              <a:off x="3718098" y="2370002"/>
              <a:ext cx="2672266" cy="601012"/>
            </a:xfrm>
            <a:prstGeom prst="rightArrow">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2" name="Rectangle 61">
              <a:extLst>
                <a:ext uri="{FF2B5EF4-FFF2-40B4-BE49-F238E27FC236}">
                  <a16:creationId xmlns:a16="http://schemas.microsoft.com/office/drawing/2014/main" id="{AC83966A-B276-4AE8-95F9-3AD4130F84E8}"/>
                </a:ext>
              </a:extLst>
            </p:cNvPr>
            <p:cNvSpPr/>
            <p:nvPr/>
          </p:nvSpPr>
          <p:spPr>
            <a:xfrm>
              <a:off x="5141511" y="2525647"/>
              <a:ext cx="769736" cy="299273"/>
            </a:xfrm>
            <a:prstGeom prst="rect">
              <a:avLst/>
            </a:prstGeom>
            <a:solidFill>
              <a:srgbClr val="ED7D31"/>
            </a:solidFill>
            <a:ln w="12700" cap="flat" cmpd="sng" algn="ctr">
              <a:solidFill>
                <a:srgbClr val="4472C4">
                  <a:shade val="50000"/>
                </a:srgbClr>
              </a:solidFill>
              <a:prstDash val="solid"/>
              <a:miter lim="800000"/>
            </a:ln>
            <a:effectLst/>
          </p:spPr>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prstClr val="white"/>
                  </a:solidFill>
                  <a:effectLst/>
                  <a:uLnTx/>
                  <a:uFillTx/>
                  <a:latin typeface="Calibri" panose="020F0502020204030204"/>
                  <a:ea typeface="+mn-ea"/>
                  <a:cs typeface="+mn-cs"/>
                </a:rPr>
                <a:t>CPU</a:t>
              </a:r>
            </a:p>
          </p:txBody>
        </p:sp>
      </p:grpSp>
      <p:grpSp>
        <p:nvGrpSpPr>
          <p:cNvPr id="70" name="Group 69">
            <a:extLst>
              <a:ext uri="{FF2B5EF4-FFF2-40B4-BE49-F238E27FC236}">
                <a16:creationId xmlns:a16="http://schemas.microsoft.com/office/drawing/2014/main" id="{60B68641-40BF-42BE-BE09-BE510B978997}"/>
              </a:ext>
            </a:extLst>
          </p:cNvPr>
          <p:cNvGrpSpPr/>
          <p:nvPr/>
        </p:nvGrpSpPr>
        <p:grpSpPr>
          <a:xfrm>
            <a:off x="4724399" y="1749137"/>
            <a:ext cx="2961813" cy="569465"/>
            <a:chOff x="3707546" y="1735791"/>
            <a:chExt cx="3158172" cy="601012"/>
          </a:xfrm>
        </p:grpSpPr>
        <p:sp>
          <p:nvSpPr>
            <p:cNvPr id="64" name="Arrow: Right 63">
              <a:extLst>
                <a:ext uri="{FF2B5EF4-FFF2-40B4-BE49-F238E27FC236}">
                  <a16:creationId xmlns:a16="http://schemas.microsoft.com/office/drawing/2014/main" id="{9BCB9B6A-EDFC-4144-9589-6534D2675055}"/>
                </a:ext>
              </a:extLst>
            </p:cNvPr>
            <p:cNvSpPr/>
            <p:nvPr/>
          </p:nvSpPr>
          <p:spPr>
            <a:xfrm>
              <a:off x="3707546" y="1735791"/>
              <a:ext cx="3158172" cy="601012"/>
            </a:xfrm>
            <a:prstGeom prst="rightArrow">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5" name="Rectangle 64">
              <a:extLst>
                <a:ext uri="{FF2B5EF4-FFF2-40B4-BE49-F238E27FC236}">
                  <a16:creationId xmlns:a16="http://schemas.microsoft.com/office/drawing/2014/main" id="{5DFEAFD2-8E0B-4252-A3F0-ACC97CB145E6}"/>
                </a:ext>
              </a:extLst>
            </p:cNvPr>
            <p:cNvSpPr/>
            <p:nvPr/>
          </p:nvSpPr>
          <p:spPr>
            <a:xfrm>
              <a:off x="5068414" y="1884474"/>
              <a:ext cx="664472" cy="306235"/>
            </a:xfrm>
            <a:prstGeom prst="rect">
              <a:avLst/>
            </a:prstGeom>
            <a:solidFill>
              <a:srgbClr val="ED7D31"/>
            </a:solidFill>
            <a:ln w="12700" cap="flat" cmpd="sng" algn="ctr">
              <a:solidFill>
                <a:srgbClr val="4472C4">
                  <a:shade val="50000"/>
                </a:srgbClr>
              </a:solidFill>
              <a:prstDash val="solid"/>
              <a:miter lim="800000"/>
            </a:ln>
            <a:effectLst/>
          </p:spPr>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prstClr val="white"/>
                  </a:solidFill>
                  <a:effectLst/>
                  <a:uLnTx/>
                  <a:uFillTx/>
                  <a:latin typeface="Calibri" panose="020F0502020204030204"/>
                  <a:ea typeface="+mn-ea"/>
                  <a:cs typeface="+mn-cs"/>
                </a:rPr>
                <a:t>CPU</a:t>
              </a:r>
            </a:p>
          </p:txBody>
        </p:sp>
      </p:grpSp>
      <p:graphicFrame>
        <p:nvGraphicFramePr>
          <p:cNvPr id="2" name="Content Placeholder 1">
            <a:extLst>
              <a:ext uri="{FF2B5EF4-FFF2-40B4-BE49-F238E27FC236}">
                <a16:creationId xmlns:a16="http://schemas.microsoft.com/office/drawing/2014/main" id="{69309ACB-1DFC-421B-8DFA-80763FE75468}"/>
              </a:ext>
            </a:extLst>
          </p:cNvPr>
          <p:cNvGraphicFramePr>
            <a:graphicFrameLocks noGrp="1"/>
          </p:cNvGraphicFramePr>
          <p:nvPr>
            <p:ph sz="quarter" idx="13"/>
          </p:nvPr>
        </p:nvGraphicFramePr>
        <p:xfrm>
          <a:off x="655637" y="1248049"/>
          <a:ext cx="3734430" cy="49974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9" name="TextBox 48">
            <a:extLst>
              <a:ext uri="{FF2B5EF4-FFF2-40B4-BE49-F238E27FC236}">
                <a16:creationId xmlns:a16="http://schemas.microsoft.com/office/drawing/2014/main" id="{BE91BDAD-9E00-46E3-81D6-547C19D238C5}"/>
              </a:ext>
            </a:extLst>
          </p:cNvPr>
          <p:cNvSpPr txBox="1"/>
          <p:nvPr/>
        </p:nvSpPr>
        <p:spPr>
          <a:xfrm>
            <a:off x="10529424" y="5810850"/>
            <a:ext cx="1551959" cy="338554"/>
          </a:xfrm>
          <a:prstGeom prst="rect">
            <a:avLst/>
          </a:prstGeom>
          <a:noFill/>
        </p:spPr>
        <p:txBody>
          <a:bodyPr wrap="square"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Elapsed Time (s)</a:t>
            </a:r>
          </a:p>
        </p:txBody>
      </p:sp>
      <p:sp>
        <p:nvSpPr>
          <p:cNvPr id="50" name="TextBox 49">
            <a:extLst>
              <a:ext uri="{FF2B5EF4-FFF2-40B4-BE49-F238E27FC236}">
                <a16:creationId xmlns:a16="http://schemas.microsoft.com/office/drawing/2014/main" id="{960B5702-E38C-4C67-91F9-CB62DE0CE17A}"/>
              </a:ext>
            </a:extLst>
          </p:cNvPr>
          <p:cNvSpPr txBox="1"/>
          <p:nvPr/>
        </p:nvSpPr>
        <p:spPr>
          <a:xfrm>
            <a:off x="10199757" y="4551096"/>
            <a:ext cx="1875045" cy="830997"/>
          </a:xfrm>
          <a:prstGeom prst="rect">
            <a:avLst/>
          </a:prstGeom>
          <a:noFill/>
        </p:spPr>
        <p:txBody>
          <a:bodyPr wrap="square"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Serial Execution</a:t>
            </a:r>
          </a:p>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CPU Time: 0.132</a:t>
            </a:r>
          </a:p>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Elapsed Time: 0.580</a:t>
            </a:r>
          </a:p>
        </p:txBody>
      </p:sp>
      <p:sp>
        <p:nvSpPr>
          <p:cNvPr id="51" name="TextBox 50">
            <a:extLst>
              <a:ext uri="{FF2B5EF4-FFF2-40B4-BE49-F238E27FC236}">
                <a16:creationId xmlns:a16="http://schemas.microsoft.com/office/drawing/2014/main" id="{844FF21F-9290-4A02-B225-5D06B1706572}"/>
              </a:ext>
            </a:extLst>
          </p:cNvPr>
          <p:cNvSpPr txBox="1"/>
          <p:nvPr/>
        </p:nvSpPr>
        <p:spPr>
          <a:xfrm>
            <a:off x="7943136" y="2497534"/>
            <a:ext cx="2139253" cy="830997"/>
          </a:xfrm>
          <a:prstGeom prst="rect">
            <a:avLst/>
          </a:prstGeom>
          <a:noFill/>
        </p:spPr>
        <p:txBody>
          <a:bodyPr wrap="square"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Parallel execution</a:t>
            </a:r>
          </a:p>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CPU TIME: 0.302</a:t>
            </a:r>
          </a:p>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Elapsed Time: 0.335</a:t>
            </a:r>
          </a:p>
        </p:txBody>
      </p:sp>
      <p:sp>
        <p:nvSpPr>
          <p:cNvPr id="52" name="TextBox 51">
            <a:extLst>
              <a:ext uri="{FF2B5EF4-FFF2-40B4-BE49-F238E27FC236}">
                <a16:creationId xmlns:a16="http://schemas.microsoft.com/office/drawing/2014/main" id="{43F1A2B2-1BCC-4944-99E9-01F2244FDF91}"/>
              </a:ext>
            </a:extLst>
          </p:cNvPr>
          <p:cNvSpPr txBox="1"/>
          <p:nvPr/>
        </p:nvSpPr>
        <p:spPr>
          <a:xfrm>
            <a:off x="9663301" y="6175922"/>
            <a:ext cx="548548" cy="338554"/>
          </a:xfrm>
          <a:prstGeom prst="rect">
            <a:avLst/>
          </a:prstGeom>
          <a:noFill/>
        </p:spPr>
        <p:txBody>
          <a:bodyPr wrap="none"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.580</a:t>
            </a:r>
          </a:p>
        </p:txBody>
      </p:sp>
      <p:sp>
        <p:nvSpPr>
          <p:cNvPr id="53" name="TextBox 52">
            <a:extLst>
              <a:ext uri="{FF2B5EF4-FFF2-40B4-BE49-F238E27FC236}">
                <a16:creationId xmlns:a16="http://schemas.microsoft.com/office/drawing/2014/main" id="{3403C397-13DE-4B9D-BE89-13492AF2100A}"/>
              </a:ext>
            </a:extLst>
          </p:cNvPr>
          <p:cNvSpPr txBox="1"/>
          <p:nvPr/>
        </p:nvSpPr>
        <p:spPr>
          <a:xfrm>
            <a:off x="7424105" y="6092415"/>
            <a:ext cx="548548" cy="338554"/>
          </a:xfrm>
          <a:prstGeom prst="rect">
            <a:avLst/>
          </a:prstGeom>
          <a:noFill/>
        </p:spPr>
        <p:txBody>
          <a:bodyPr wrap="none"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.335</a:t>
            </a:r>
          </a:p>
        </p:txBody>
      </p:sp>
      <p:sp>
        <p:nvSpPr>
          <p:cNvPr id="54" name="TextBox 53">
            <a:extLst>
              <a:ext uri="{FF2B5EF4-FFF2-40B4-BE49-F238E27FC236}">
                <a16:creationId xmlns:a16="http://schemas.microsoft.com/office/drawing/2014/main" id="{4E009345-05D5-47BA-8C16-8F2D9144DAAE}"/>
              </a:ext>
            </a:extLst>
          </p:cNvPr>
          <p:cNvSpPr txBox="1"/>
          <p:nvPr/>
        </p:nvSpPr>
        <p:spPr>
          <a:xfrm>
            <a:off x="6998498" y="5046765"/>
            <a:ext cx="1304783" cy="338554"/>
          </a:xfrm>
          <a:prstGeom prst="rect">
            <a:avLst/>
          </a:prstGeom>
          <a:noFill/>
        </p:spPr>
        <p:txBody>
          <a:bodyPr wrap="square"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.132</a:t>
            </a:r>
          </a:p>
        </p:txBody>
      </p:sp>
      <p:sp>
        <p:nvSpPr>
          <p:cNvPr id="57" name="TextBox 56">
            <a:extLst>
              <a:ext uri="{FF2B5EF4-FFF2-40B4-BE49-F238E27FC236}">
                <a16:creationId xmlns:a16="http://schemas.microsoft.com/office/drawing/2014/main" id="{1BEBD550-8228-458D-8D48-A68DF2E2C6E2}"/>
              </a:ext>
            </a:extLst>
          </p:cNvPr>
          <p:cNvSpPr txBox="1"/>
          <p:nvPr/>
        </p:nvSpPr>
        <p:spPr>
          <a:xfrm>
            <a:off x="5846306" y="3941838"/>
            <a:ext cx="777507" cy="338554"/>
          </a:xfrm>
          <a:prstGeom prst="rect">
            <a:avLst/>
          </a:prstGeom>
          <a:noFill/>
        </p:spPr>
        <p:txBody>
          <a:bodyPr wrap="square"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.090</a:t>
            </a:r>
          </a:p>
        </p:txBody>
      </p:sp>
      <p:sp>
        <p:nvSpPr>
          <p:cNvPr id="60" name="TextBox 59">
            <a:extLst>
              <a:ext uri="{FF2B5EF4-FFF2-40B4-BE49-F238E27FC236}">
                <a16:creationId xmlns:a16="http://schemas.microsoft.com/office/drawing/2014/main" id="{9B6A7B81-CD87-47D1-9723-F5106ADE7681}"/>
              </a:ext>
            </a:extLst>
          </p:cNvPr>
          <p:cNvSpPr txBox="1"/>
          <p:nvPr/>
        </p:nvSpPr>
        <p:spPr>
          <a:xfrm>
            <a:off x="5965883" y="3319046"/>
            <a:ext cx="680554" cy="338554"/>
          </a:xfrm>
          <a:prstGeom prst="rect">
            <a:avLst/>
          </a:prstGeom>
          <a:noFill/>
        </p:spPr>
        <p:txBody>
          <a:bodyPr wrap="square"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.070</a:t>
            </a:r>
          </a:p>
        </p:txBody>
      </p:sp>
      <p:sp>
        <p:nvSpPr>
          <p:cNvPr id="63" name="TextBox 62">
            <a:extLst>
              <a:ext uri="{FF2B5EF4-FFF2-40B4-BE49-F238E27FC236}">
                <a16:creationId xmlns:a16="http://schemas.microsoft.com/office/drawing/2014/main" id="{E733ADE8-00C8-4F4A-97C6-584F2E02292A}"/>
              </a:ext>
            </a:extLst>
          </p:cNvPr>
          <p:cNvSpPr txBox="1"/>
          <p:nvPr/>
        </p:nvSpPr>
        <p:spPr>
          <a:xfrm>
            <a:off x="6035166" y="2709446"/>
            <a:ext cx="680554" cy="338554"/>
          </a:xfrm>
          <a:prstGeom prst="rect">
            <a:avLst/>
          </a:prstGeom>
          <a:noFill/>
        </p:spPr>
        <p:txBody>
          <a:bodyPr wrap="square"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.057</a:t>
            </a:r>
          </a:p>
        </p:txBody>
      </p:sp>
      <p:sp>
        <p:nvSpPr>
          <p:cNvPr id="66" name="TextBox 65">
            <a:extLst>
              <a:ext uri="{FF2B5EF4-FFF2-40B4-BE49-F238E27FC236}">
                <a16:creationId xmlns:a16="http://schemas.microsoft.com/office/drawing/2014/main" id="{B99775AE-9318-4C07-B75D-8142D0524C45}"/>
              </a:ext>
            </a:extLst>
          </p:cNvPr>
          <p:cNvSpPr txBox="1"/>
          <p:nvPr/>
        </p:nvSpPr>
        <p:spPr>
          <a:xfrm>
            <a:off x="5920668" y="2117676"/>
            <a:ext cx="777507" cy="338554"/>
          </a:xfrm>
          <a:prstGeom prst="rect">
            <a:avLst/>
          </a:prstGeom>
          <a:noFill/>
        </p:spPr>
        <p:txBody>
          <a:bodyPr wrap="square"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.085</a:t>
            </a:r>
          </a:p>
        </p:txBody>
      </p:sp>
      <p:sp>
        <p:nvSpPr>
          <p:cNvPr id="77" name="Title 76">
            <a:extLst>
              <a:ext uri="{FF2B5EF4-FFF2-40B4-BE49-F238E27FC236}">
                <a16:creationId xmlns:a16="http://schemas.microsoft.com/office/drawing/2014/main" id="{218170EA-FC49-4B9F-9D24-57ECE5E5BE05}"/>
              </a:ext>
            </a:extLst>
          </p:cNvPr>
          <p:cNvSpPr>
            <a:spLocks noGrp="1"/>
          </p:cNvSpPr>
          <p:nvPr>
            <p:ph type="title"/>
          </p:nvPr>
        </p:nvSpPr>
        <p:spPr/>
        <p:txBody>
          <a:bodyPr/>
          <a:lstStyle/>
          <a:p>
            <a:r>
              <a:rPr lang="en-US" dirty="0"/>
              <a:t>Optimizations</a:t>
            </a:r>
          </a:p>
        </p:txBody>
      </p:sp>
      <p:sp>
        <p:nvSpPr>
          <p:cNvPr id="79" name="Subtitle 78">
            <a:extLst>
              <a:ext uri="{FF2B5EF4-FFF2-40B4-BE49-F238E27FC236}">
                <a16:creationId xmlns:a16="http://schemas.microsoft.com/office/drawing/2014/main" id="{5DAF4622-1D1F-4D18-B568-986EE844BCDF}"/>
              </a:ext>
            </a:extLst>
          </p:cNvPr>
          <p:cNvSpPr>
            <a:spLocks noGrp="1"/>
          </p:cNvSpPr>
          <p:nvPr>
            <p:ph type="subTitle" idx="1"/>
          </p:nvPr>
        </p:nvSpPr>
        <p:spPr/>
        <p:txBody>
          <a:bodyPr/>
          <a:lstStyle/>
          <a:p>
            <a:r>
              <a:rPr lang="en-US" dirty="0"/>
              <a:t>Query parallelism</a:t>
            </a:r>
          </a:p>
        </p:txBody>
      </p:sp>
    </p:spTree>
    <p:extLst>
      <p:ext uri="{BB962C8B-B14F-4D97-AF65-F5344CB8AC3E}">
        <p14:creationId xmlns:p14="http://schemas.microsoft.com/office/powerpoint/2010/main" val="508126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childTnLst>
                                    <p:set>
                                      <p:cBhvr>
                                        <p:cTn id="24" dur="1" fill="hold">
                                          <p:stCondLst>
                                            <p:cond delay="0"/>
                                          </p:stCondLst>
                                        </p:cTn>
                                        <p:tgtEl>
                                          <p:spTgt spid="5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P spid="50" grpId="1"/>
      <p:bldP spid="51" grpId="0"/>
      <p:bldP spid="52" grpId="0"/>
      <p:bldP spid="53" grpId="0"/>
      <p:bldP spid="54" grpId="0"/>
      <p:bldP spid="57" grpId="0"/>
      <p:bldP spid="60" grpId="0"/>
      <p:bldP spid="63" grpId="0"/>
      <p:bldP spid="6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A5CB17EB-D61B-46D3-8502-A0E25AA528E4}"/>
              </a:ext>
            </a:extLst>
          </p:cNvPr>
          <p:cNvGraphicFramePr>
            <a:graphicFrameLocks noGrp="1"/>
          </p:cNvGraphicFramePr>
          <p:nvPr>
            <p:ph sz="quarter" idx="13"/>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Optimizations</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n-US" dirty="0"/>
              <a:t>Constraints</a:t>
            </a:r>
          </a:p>
        </p:txBody>
      </p:sp>
    </p:spTree>
    <p:extLst>
      <p:ext uri="{BB962C8B-B14F-4D97-AF65-F5344CB8AC3E}">
        <p14:creationId xmlns:p14="http://schemas.microsoft.com/office/powerpoint/2010/main" val="4286818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0134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noProof="0" dirty="0"/>
              <a:t>Hint Types</a:t>
            </a:r>
          </a:p>
        </p:txBody>
      </p:sp>
      <p:graphicFrame>
        <p:nvGraphicFramePr>
          <p:cNvPr id="5" name="Content Placeholder 4">
            <a:extLst>
              <a:ext uri="{FF2B5EF4-FFF2-40B4-BE49-F238E27FC236}">
                <a16:creationId xmlns:a16="http://schemas.microsoft.com/office/drawing/2014/main" id="{64472889-AC66-4D30-B909-C39C713ADA6F}"/>
              </a:ext>
            </a:extLst>
          </p:cNvPr>
          <p:cNvGraphicFramePr>
            <a:graphicFrameLocks noGrp="1"/>
          </p:cNvGraphicFramePr>
          <p:nvPr>
            <p:ph sz="quarter" idx="13"/>
            <p:extLst>
              <p:ext uri="{D42A27DB-BD31-4B8C-83A1-F6EECF244321}">
                <p14:modId xmlns:p14="http://schemas.microsoft.com/office/powerpoint/2010/main" val="3922847627"/>
              </p:ext>
            </p:extLst>
          </p:nvPr>
        </p:nvGraphicFramePr>
        <p:xfrm>
          <a:off x="444124" y="1010653"/>
          <a:ext cx="11303751" cy="5205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612094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b="1" dirty="0"/>
              <a:t>Optimizations</a:t>
            </a:r>
          </a:p>
          <a:p>
            <a:pPr marL="342900" indent="-342900">
              <a:buFont typeface="Arial" panose="020B0604020202020204" pitchFamily="34" charset="0"/>
              <a:buChar char="•"/>
            </a:pPr>
            <a:r>
              <a:rPr lang="en-US" sz="2000" dirty="0"/>
              <a:t>Parallelism optimization</a:t>
            </a:r>
          </a:p>
          <a:p>
            <a:pPr marL="342900" indent="-342900">
              <a:buFont typeface="Arial" panose="020B0604020202020204" pitchFamily="34" charset="0"/>
              <a:buChar char="•"/>
            </a:pPr>
            <a:r>
              <a:rPr lang="en-US" sz="2000" dirty="0"/>
              <a:t>Join reordering optimization</a:t>
            </a:r>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txBody>
          <a:bodyPr/>
          <a:lstStyle/>
          <a:p>
            <a:endParaRPr lang="en-US"/>
          </a:p>
        </p:txBody>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670385602"/>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688E0F76-248A-45EA-81A0-6E6C546B8835}"/>
              </a:ext>
            </a:extLst>
          </p:cNvPr>
          <p:cNvSpPr>
            <a:spLocks noGrp="1"/>
          </p:cNvSpPr>
          <p:nvPr>
            <p:ph type="pic" sz="quarter" idx="15"/>
          </p:nvPr>
        </p:nvSpPr>
        <p:spPr/>
        <p:txBody>
          <a:bodyPr/>
          <a:lstStyle/>
          <a:p>
            <a:endParaRPr lang="en-US"/>
          </a:p>
        </p:txBody>
      </p:sp>
      <p:sp>
        <p:nvSpPr>
          <p:cNvPr id="2" name="Title 1">
            <a:extLst>
              <a:ext uri="{FF2B5EF4-FFF2-40B4-BE49-F238E27FC236}">
                <a16:creationId xmlns:a16="http://schemas.microsoft.com/office/drawing/2014/main" id="{BC57B38C-8413-4861-A4F5-7DF656AEAD0D}"/>
              </a:ext>
            </a:extLst>
          </p:cNvPr>
          <p:cNvSpPr>
            <a:spLocks noGrp="1"/>
          </p:cNvSpPr>
          <p:nvPr>
            <p:ph type="title"/>
          </p:nvPr>
        </p:nvSpPr>
        <p:spPr/>
        <p:txBody>
          <a:bodyPr/>
          <a:lstStyle/>
          <a:p>
            <a:r>
              <a:rPr lang="en-US" dirty="0"/>
              <a:t>Constraint Optimization</a:t>
            </a:r>
          </a:p>
        </p:txBody>
      </p:sp>
      <p:sp>
        <p:nvSpPr>
          <p:cNvPr id="3" name="Text Placeholder 2">
            <a:extLst>
              <a:ext uri="{FF2B5EF4-FFF2-40B4-BE49-F238E27FC236}">
                <a16:creationId xmlns:a16="http://schemas.microsoft.com/office/drawing/2014/main" id="{4897B8F8-26DF-42FB-ACB0-59929F1C2344}"/>
              </a:ext>
            </a:extLst>
          </p:cNvPr>
          <p:cNvSpPr>
            <a:spLocks noGrp="1"/>
          </p:cNvSpPr>
          <p:nvPr>
            <p:ph type="body" sz="quarter" idx="10"/>
          </p:nvPr>
        </p:nvSpPr>
        <p:spPr>
          <a:xfrm>
            <a:off x="655637" y="3095624"/>
            <a:ext cx="4352925" cy="2643188"/>
          </a:xfrm>
        </p:spPr>
        <p:txBody>
          <a:bodyPr/>
          <a:lstStyle/>
          <a:p>
            <a:r>
              <a:rPr lang="en-US" dirty="0"/>
              <a:t>Check constraint optimization</a:t>
            </a:r>
          </a:p>
          <a:p>
            <a:endParaRPr lang="en-US" dirty="0"/>
          </a:p>
          <a:p>
            <a:r>
              <a:rPr lang="en-US" dirty="0"/>
              <a:t>UNIQUE constraint optimization</a:t>
            </a:r>
          </a:p>
          <a:p>
            <a:endParaRPr lang="en-US" dirty="0"/>
          </a:p>
          <a:p>
            <a:r>
              <a:rPr lang="en-US" dirty="0"/>
              <a:t>Join elimination optimization</a:t>
            </a:r>
          </a:p>
        </p:txBody>
      </p:sp>
      <p:pic>
        <p:nvPicPr>
          <p:cNvPr id="7" name="Lab" descr="A close up of a sign&#10;&#10;Description automatically generated">
            <a:extLst>
              <a:ext uri="{FF2B5EF4-FFF2-40B4-BE49-F238E27FC236}">
                <a16:creationId xmlns:a16="http://schemas.microsoft.com/office/drawing/2014/main" id="{76566A92-4C2E-4A75-AC88-04F49267A8C1}"/>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7479068" y="1006033"/>
            <a:ext cx="2567228" cy="4959305"/>
          </a:xfrm>
          <a:prstGeom prst="rect">
            <a:avLst/>
          </a:prstGeom>
        </p:spPr>
      </p:pic>
    </p:spTree>
    <p:custDataLst>
      <p:tags r:id="rId1"/>
    </p:custDataLst>
    <p:extLst>
      <p:ext uri="{BB962C8B-B14F-4D97-AF65-F5344CB8AC3E}">
        <p14:creationId xmlns:p14="http://schemas.microsoft.com/office/powerpoint/2010/main" val="2147177822"/>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p:txBody>
          <a:bodyPr/>
          <a:lstStyle/>
          <a:p>
            <a:r>
              <a:rPr lang="en-US" dirty="0"/>
              <a:t>Lesson 3: SQL Server Query Plan Analysis</a:t>
            </a:r>
          </a:p>
        </p:txBody>
      </p:sp>
    </p:spTree>
    <p:extLst>
      <p:ext uri="{BB962C8B-B14F-4D97-AF65-F5344CB8AC3E}">
        <p14:creationId xmlns:p14="http://schemas.microsoft.com/office/powerpoint/2010/main" val="574958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How to see the query plan</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n-US" dirty="0"/>
              <a:t>Graphical execution plan</a:t>
            </a:r>
          </a:p>
        </p:txBody>
      </p:sp>
      <p:graphicFrame>
        <p:nvGraphicFramePr>
          <p:cNvPr id="11" name="Diagram 10">
            <a:extLst>
              <a:ext uri="{FF2B5EF4-FFF2-40B4-BE49-F238E27FC236}">
                <a16:creationId xmlns:a16="http://schemas.microsoft.com/office/drawing/2014/main" id="{0AAB9A74-97B2-4496-83A1-E9E0CC918D1D}"/>
              </a:ext>
            </a:extLst>
          </p:cNvPr>
          <p:cNvGraphicFramePr/>
          <p:nvPr/>
        </p:nvGraphicFramePr>
        <p:xfrm>
          <a:off x="655636" y="1295400"/>
          <a:ext cx="11079164" cy="51053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015370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Contents of an Execution Plan</a:t>
            </a:r>
          </a:p>
        </p:txBody>
      </p:sp>
      <p:graphicFrame>
        <p:nvGraphicFramePr>
          <p:cNvPr id="5" name="Content Placeholder 4">
            <a:extLst>
              <a:ext uri="{FF2B5EF4-FFF2-40B4-BE49-F238E27FC236}">
                <a16:creationId xmlns:a16="http://schemas.microsoft.com/office/drawing/2014/main" id="{54FAC4F4-38DA-480E-819C-168F142E37A2}"/>
              </a:ext>
            </a:extLst>
          </p:cNvPr>
          <p:cNvGraphicFramePr>
            <a:graphicFrameLocks noGrp="1"/>
          </p:cNvGraphicFramePr>
          <p:nvPr>
            <p:ph sz="quarter" idx="13"/>
            <p:extLst>
              <p:ext uri="{D42A27DB-BD31-4B8C-83A1-F6EECF244321}">
                <p14:modId xmlns:p14="http://schemas.microsoft.com/office/powerpoint/2010/main" val="2216781205"/>
              </p:ext>
            </p:extLst>
          </p:nvPr>
        </p:nvGraphicFramePr>
        <p:xfrm>
          <a:off x="380999" y="1143000"/>
          <a:ext cx="11155364" cy="51298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88382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How to see the query plan</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s-MX" dirty="0"/>
              <a:t>Text and XML</a:t>
            </a:r>
            <a:endParaRPr lang="en-US" dirty="0"/>
          </a:p>
        </p:txBody>
      </p:sp>
      <p:graphicFrame>
        <p:nvGraphicFramePr>
          <p:cNvPr id="5" name="Table 5">
            <a:extLst>
              <a:ext uri="{FF2B5EF4-FFF2-40B4-BE49-F238E27FC236}">
                <a16:creationId xmlns:a16="http://schemas.microsoft.com/office/drawing/2014/main" id="{8F820CDF-BD1D-4AD1-BE1D-7130A022C764}"/>
              </a:ext>
            </a:extLst>
          </p:cNvPr>
          <p:cNvGraphicFramePr>
            <a:graphicFrameLocks noGrp="1"/>
          </p:cNvGraphicFramePr>
          <p:nvPr>
            <p:ph sz="quarter" idx="13"/>
            <p:extLst>
              <p:ext uri="{D42A27DB-BD31-4B8C-83A1-F6EECF244321}">
                <p14:modId xmlns:p14="http://schemas.microsoft.com/office/powerpoint/2010/main" val="1207066608"/>
              </p:ext>
            </p:extLst>
          </p:nvPr>
        </p:nvGraphicFramePr>
        <p:xfrm>
          <a:off x="655638" y="1408112"/>
          <a:ext cx="10880725" cy="4306885"/>
        </p:xfrm>
        <a:graphic>
          <a:graphicData uri="http://schemas.openxmlformats.org/drawingml/2006/table">
            <a:tbl>
              <a:tblPr firstRow="1" bandRow="1">
                <a:tableStyleId>{69012ECD-51FC-41F1-AA8D-1B2483CD663E}</a:tableStyleId>
              </a:tblPr>
              <a:tblGrid>
                <a:gridCol w="1249362">
                  <a:extLst>
                    <a:ext uri="{9D8B030D-6E8A-4147-A177-3AD203B41FA5}">
                      <a16:colId xmlns:a16="http://schemas.microsoft.com/office/drawing/2014/main" val="25033486"/>
                    </a:ext>
                  </a:extLst>
                </a:gridCol>
                <a:gridCol w="3429000">
                  <a:extLst>
                    <a:ext uri="{9D8B030D-6E8A-4147-A177-3AD203B41FA5}">
                      <a16:colId xmlns:a16="http://schemas.microsoft.com/office/drawing/2014/main" val="478991919"/>
                    </a:ext>
                  </a:extLst>
                </a:gridCol>
                <a:gridCol w="1219200">
                  <a:extLst>
                    <a:ext uri="{9D8B030D-6E8A-4147-A177-3AD203B41FA5}">
                      <a16:colId xmlns:a16="http://schemas.microsoft.com/office/drawing/2014/main" val="3949223423"/>
                    </a:ext>
                  </a:extLst>
                </a:gridCol>
                <a:gridCol w="2362200">
                  <a:extLst>
                    <a:ext uri="{9D8B030D-6E8A-4147-A177-3AD203B41FA5}">
                      <a16:colId xmlns:a16="http://schemas.microsoft.com/office/drawing/2014/main" val="78640999"/>
                    </a:ext>
                  </a:extLst>
                </a:gridCol>
                <a:gridCol w="2620963">
                  <a:extLst>
                    <a:ext uri="{9D8B030D-6E8A-4147-A177-3AD203B41FA5}">
                      <a16:colId xmlns:a16="http://schemas.microsoft.com/office/drawing/2014/main" val="2549998966"/>
                    </a:ext>
                  </a:extLst>
                </a:gridCol>
              </a:tblGrid>
              <a:tr h="1682490">
                <a:tc>
                  <a:txBody>
                    <a:bodyPr/>
                    <a:lstStyle/>
                    <a:p>
                      <a:pPr algn="ctr"/>
                      <a:endParaRPr lang="en-US" sz="2000" dirty="0"/>
                    </a:p>
                  </a:txBody>
                  <a:tcPr/>
                </a:tc>
                <a:tc>
                  <a:txBody>
                    <a:bodyPr/>
                    <a:lstStyle/>
                    <a:p>
                      <a:pPr algn="ctr"/>
                      <a:r>
                        <a:rPr lang="es-MX" sz="2000" dirty="0"/>
                        <a:t>Command</a:t>
                      </a:r>
                      <a:endParaRPr lang="en-US" sz="2000" dirty="0"/>
                    </a:p>
                  </a:txBody>
                  <a:tcPr/>
                </a:tc>
                <a:tc>
                  <a:txBody>
                    <a:bodyPr/>
                    <a:lstStyle/>
                    <a:p>
                      <a:pPr algn="ctr"/>
                      <a:r>
                        <a:rPr lang="en-US" sz="2000" dirty="0"/>
                        <a:t>Execute query?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u="none" strike="noStrike" kern="1200" baseline="0" dirty="0">
                          <a:solidFill>
                            <a:schemeClr val="lt1"/>
                          </a:solidFill>
                        </a:rPr>
                        <a:t>Include estimated row counts &amp; stats</a:t>
                      </a:r>
                      <a:r>
                        <a:rPr lang="en-US" sz="2000" b="0" u="none" strike="noStrike" kern="1200" baseline="0" dirty="0">
                          <a:solidFill>
                            <a:schemeClr val="lt1"/>
                          </a:solidFill>
                        </a:rPr>
                        <a:t> (Estimated Query Plan)</a:t>
                      </a:r>
                      <a:endParaRPr lang="en-US" sz="2000" b="0" i="0" u="none" strike="noStrike" kern="1200" baseline="0" dirty="0">
                        <a:solidFill>
                          <a:schemeClr val="lt1"/>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u="none" strike="noStrike" kern="1200" baseline="0" dirty="0">
                          <a:solidFill>
                            <a:schemeClr val="lt1"/>
                          </a:solidFill>
                        </a:rPr>
                        <a:t>Include actual row counts &amp; stats</a:t>
                      </a:r>
                      <a:r>
                        <a:rPr lang="en-US" sz="2000" b="0" u="none" strike="noStrike" kern="1200" baseline="0" dirty="0">
                          <a:solidFill>
                            <a:schemeClr val="lt1"/>
                          </a:solidFill>
                        </a:rPr>
                        <a:t>	</a:t>
                      </a:r>
                    </a:p>
                    <a:p>
                      <a:pPr algn="ctr"/>
                      <a:r>
                        <a:rPr lang="en-US" sz="2000" b="0" u="none" strike="noStrike" kern="1200" baseline="0" dirty="0">
                          <a:solidFill>
                            <a:schemeClr val="lt1"/>
                          </a:solidFill>
                        </a:rPr>
                        <a:t>(Actual Query Plan)</a:t>
                      </a:r>
                      <a:endParaRPr lang="en-US" sz="2000" dirty="0"/>
                    </a:p>
                  </a:txBody>
                  <a:tcPr/>
                </a:tc>
                <a:extLst>
                  <a:ext uri="{0D108BD9-81ED-4DB2-BD59-A6C34878D82A}">
                    <a16:rowId xmlns:a16="http://schemas.microsoft.com/office/drawing/2014/main" val="2104260164"/>
                  </a:ext>
                </a:extLst>
              </a:tr>
              <a:tr h="524879">
                <a:tc rowSpan="3">
                  <a:txBody>
                    <a:bodyPr/>
                    <a:lstStyle/>
                    <a:p>
                      <a:r>
                        <a:rPr lang="es-MX" dirty="0"/>
                        <a:t>Text Plan</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u="none" strike="noStrike" kern="1200" baseline="0" dirty="0">
                          <a:solidFill>
                            <a:schemeClr val="dk1"/>
                          </a:solidFill>
                        </a:rPr>
                        <a:t>SET SHOWPLAN_TEXT ON	</a:t>
                      </a:r>
                      <a:endParaRPr lang="en-US" sz="1800" b="0" i="0" u="none" strike="noStrike" kern="1200" baseline="0" dirty="0">
                        <a:solidFill>
                          <a:schemeClr val="dk1"/>
                        </a:solidFill>
                        <a:latin typeface="+mn-lt"/>
                        <a:ea typeface="+mn-ea"/>
                        <a:cs typeface="+mn-cs"/>
                      </a:endParaRPr>
                    </a:p>
                  </a:txBody>
                  <a:tcPr/>
                </a:tc>
                <a:tc>
                  <a:txBody>
                    <a:bodyPr/>
                    <a:lstStyle/>
                    <a:p>
                      <a:r>
                        <a:rPr lang="es-MX" dirty="0"/>
                        <a:t>No</a:t>
                      </a:r>
                    </a:p>
                  </a:txBody>
                  <a:tcPr/>
                </a:tc>
                <a:tc>
                  <a:txBody>
                    <a:bodyPr/>
                    <a:lstStyle/>
                    <a:p>
                      <a:r>
                        <a:rPr lang="es-MX" dirty="0"/>
                        <a:t>No</a:t>
                      </a:r>
                      <a:endParaRPr lang="en-US" dirty="0"/>
                    </a:p>
                  </a:txBody>
                  <a:tcPr/>
                </a:tc>
                <a:tc>
                  <a:txBody>
                    <a:bodyPr/>
                    <a:lstStyle/>
                    <a:p>
                      <a:r>
                        <a:rPr lang="es-MX" dirty="0"/>
                        <a:t>No</a:t>
                      </a:r>
                      <a:endParaRPr lang="en-US" dirty="0"/>
                    </a:p>
                  </a:txBody>
                  <a:tcPr/>
                </a:tc>
                <a:extLst>
                  <a:ext uri="{0D108BD9-81ED-4DB2-BD59-A6C34878D82A}">
                    <a16:rowId xmlns:a16="http://schemas.microsoft.com/office/drawing/2014/main" val="303906350"/>
                  </a:ext>
                </a:extLst>
              </a:tr>
              <a:tr h="524879">
                <a:tc vMerge="1">
                  <a:txBody>
                    <a:bodyPr/>
                    <a:lstStyle/>
                    <a:p>
                      <a:endParaRPr lang="en-US" dirty="0"/>
                    </a:p>
                  </a:txBody>
                  <a:tcPr/>
                </a:tc>
                <a:tc>
                  <a:txBody>
                    <a:bodyPr/>
                    <a:lstStyle/>
                    <a:p>
                      <a:r>
                        <a:rPr lang="en-US" dirty="0"/>
                        <a:t>SET SHOWPLAN_ALL ON</a:t>
                      </a:r>
                    </a:p>
                  </a:txBody>
                  <a:tcPr/>
                </a:tc>
                <a:tc>
                  <a:txBody>
                    <a:bodyPr/>
                    <a:lstStyle/>
                    <a:p>
                      <a:r>
                        <a:rPr lang="es-MX" dirty="0"/>
                        <a:t>No</a:t>
                      </a:r>
                      <a:endParaRPr lang="en-US" dirty="0"/>
                    </a:p>
                  </a:txBody>
                  <a:tcPr/>
                </a:tc>
                <a:tc>
                  <a:txBody>
                    <a:bodyPr/>
                    <a:lstStyle/>
                    <a:p>
                      <a:r>
                        <a:rPr lang="es-MX" dirty="0"/>
                        <a:t>Yes</a:t>
                      </a:r>
                      <a:endParaRPr lang="en-US" dirty="0"/>
                    </a:p>
                  </a:txBody>
                  <a:tcPr/>
                </a:tc>
                <a:tc>
                  <a:txBody>
                    <a:bodyPr/>
                    <a:lstStyle/>
                    <a:p>
                      <a:r>
                        <a:rPr lang="es-MX" dirty="0"/>
                        <a:t>No</a:t>
                      </a:r>
                      <a:endParaRPr lang="en-US" dirty="0"/>
                    </a:p>
                  </a:txBody>
                  <a:tcPr/>
                </a:tc>
                <a:extLst>
                  <a:ext uri="{0D108BD9-81ED-4DB2-BD59-A6C34878D82A}">
                    <a16:rowId xmlns:a16="http://schemas.microsoft.com/office/drawing/2014/main" val="214553178"/>
                  </a:ext>
                </a:extLst>
              </a:tr>
              <a:tr h="524879">
                <a:tc vMerge="1">
                  <a:txBody>
                    <a:bodyPr/>
                    <a:lstStyle/>
                    <a:p>
                      <a:endParaRPr lang="en-US" dirty="0"/>
                    </a:p>
                  </a:txBody>
                  <a:tcPr/>
                </a:tc>
                <a:tc>
                  <a:txBody>
                    <a:bodyPr/>
                    <a:lstStyle/>
                    <a:p>
                      <a:r>
                        <a:rPr lang="en-US" dirty="0"/>
                        <a:t>SET STATISTICS PROFILE ON</a:t>
                      </a:r>
                    </a:p>
                  </a:txBody>
                  <a:tcPr/>
                </a:tc>
                <a:tc>
                  <a:txBody>
                    <a:bodyPr/>
                    <a:lstStyle/>
                    <a:p>
                      <a:r>
                        <a:rPr lang="es-MX" dirty="0"/>
                        <a:t>Yes</a:t>
                      </a:r>
                      <a:endParaRPr lang="en-US" dirty="0"/>
                    </a:p>
                  </a:txBody>
                  <a:tcPr/>
                </a:tc>
                <a:tc>
                  <a:txBody>
                    <a:bodyPr/>
                    <a:lstStyle/>
                    <a:p>
                      <a:r>
                        <a:rPr lang="es-MX" dirty="0"/>
                        <a:t>Yes</a:t>
                      </a:r>
                      <a:endParaRPr lang="en-US" dirty="0"/>
                    </a:p>
                  </a:txBody>
                  <a:tcPr/>
                </a:tc>
                <a:tc>
                  <a:txBody>
                    <a:bodyPr/>
                    <a:lstStyle/>
                    <a:p>
                      <a:r>
                        <a:rPr lang="es-MX" dirty="0"/>
                        <a:t>Yes</a:t>
                      </a:r>
                      <a:endParaRPr lang="en-US" dirty="0"/>
                    </a:p>
                  </a:txBody>
                  <a:tcPr/>
                </a:tc>
                <a:extLst>
                  <a:ext uri="{0D108BD9-81ED-4DB2-BD59-A6C34878D82A}">
                    <a16:rowId xmlns:a16="http://schemas.microsoft.com/office/drawing/2014/main" val="2120074511"/>
                  </a:ext>
                </a:extLst>
              </a:tr>
              <a:tr h="524879">
                <a:tc rowSpan="2">
                  <a:txBody>
                    <a:bodyPr/>
                    <a:lstStyle/>
                    <a:p>
                      <a:r>
                        <a:rPr lang="es-MX" dirty="0"/>
                        <a:t>XML Plan</a:t>
                      </a:r>
                      <a:endParaRPr lang="en-US" dirty="0"/>
                    </a:p>
                  </a:txBody>
                  <a:tcPr/>
                </a:tc>
                <a:tc>
                  <a:txBody>
                    <a:bodyPr/>
                    <a:lstStyle/>
                    <a:p>
                      <a:r>
                        <a:rPr lang="en-US" dirty="0"/>
                        <a:t>SET SHOWPLAN_XML ON</a:t>
                      </a:r>
                    </a:p>
                  </a:txBody>
                  <a:tcPr/>
                </a:tc>
                <a:tc>
                  <a:txBody>
                    <a:bodyPr/>
                    <a:lstStyle/>
                    <a:p>
                      <a:r>
                        <a:rPr lang="es-MX" dirty="0"/>
                        <a:t>No</a:t>
                      </a:r>
                      <a:endParaRPr lang="en-US" dirty="0"/>
                    </a:p>
                  </a:txBody>
                  <a:tcPr/>
                </a:tc>
                <a:tc>
                  <a:txBody>
                    <a:bodyPr/>
                    <a:lstStyle/>
                    <a:p>
                      <a:r>
                        <a:rPr lang="es-MX" dirty="0"/>
                        <a:t>Yes</a:t>
                      </a:r>
                      <a:endParaRPr lang="en-US" dirty="0"/>
                    </a:p>
                  </a:txBody>
                  <a:tcPr/>
                </a:tc>
                <a:tc>
                  <a:txBody>
                    <a:bodyPr/>
                    <a:lstStyle/>
                    <a:p>
                      <a:r>
                        <a:rPr lang="es-MX" dirty="0"/>
                        <a:t>No</a:t>
                      </a:r>
                      <a:endParaRPr lang="en-US" dirty="0"/>
                    </a:p>
                  </a:txBody>
                  <a:tcPr/>
                </a:tc>
                <a:extLst>
                  <a:ext uri="{0D108BD9-81ED-4DB2-BD59-A6C34878D82A}">
                    <a16:rowId xmlns:a16="http://schemas.microsoft.com/office/drawing/2014/main" val="3006583987"/>
                  </a:ext>
                </a:extLst>
              </a:tr>
              <a:tr h="524879">
                <a:tc vMerge="1">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u="none" strike="noStrike" kern="1200" baseline="0" dirty="0">
                          <a:solidFill>
                            <a:schemeClr val="dk1"/>
                          </a:solidFill>
                        </a:rPr>
                        <a:t>SET STATISTICS PROFILE XML</a:t>
                      </a:r>
                      <a:endParaRPr lang="en-US" dirty="0"/>
                    </a:p>
                  </a:txBody>
                  <a:tcPr/>
                </a:tc>
                <a:tc>
                  <a:txBody>
                    <a:bodyPr/>
                    <a:lstStyle/>
                    <a:p>
                      <a:r>
                        <a:rPr lang="es-MX" dirty="0"/>
                        <a:t>Yes</a:t>
                      </a:r>
                      <a:endParaRPr lang="en-US" dirty="0"/>
                    </a:p>
                  </a:txBody>
                  <a:tcPr/>
                </a:tc>
                <a:tc>
                  <a:txBody>
                    <a:bodyPr/>
                    <a:lstStyle/>
                    <a:p>
                      <a:r>
                        <a:rPr lang="es-MX" dirty="0"/>
                        <a:t>Yes</a:t>
                      </a:r>
                      <a:endParaRPr lang="en-US" dirty="0"/>
                    </a:p>
                  </a:txBody>
                  <a:tcPr/>
                </a:tc>
                <a:tc>
                  <a:txBody>
                    <a:bodyPr/>
                    <a:lstStyle/>
                    <a:p>
                      <a:r>
                        <a:rPr lang="es-MX" dirty="0"/>
                        <a:t>Yes</a:t>
                      </a:r>
                      <a:endParaRPr lang="en-US" dirty="0"/>
                    </a:p>
                  </a:txBody>
                  <a:tcPr/>
                </a:tc>
                <a:extLst>
                  <a:ext uri="{0D108BD9-81ED-4DB2-BD59-A6C34878D82A}">
                    <a16:rowId xmlns:a16="http://schemas.microsoft.com/office/drawing/2014/main" val="737347604"/>
                  </a:ext>
                </a:extLst>
              </a:tr>
            </a:tbl>
          </a:graphicData>
        </a:graphic>
      </p:graphicFrame>
    </p:spTree>
    <p:extLst>
      <p:ext uri="{BB962C8B-B14F-4D97-AF65-F5344CB8AC3E}">
        <p14:creationId xmlns:p14="http://schemas.microsoft.com/office/powerpoint/2010/main" val="1102400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729BD118-B9CA-426C-8EFD-5A194B3BCD4B}"/>
              </a:ext>
            </a:extLst>
          </p:cNvPr>
          <p:cNvPicPr>
            <a:picLocks noChangeAspect="1"/>
          </p:cNvPicPr>
          <p:nvPr/>
        </p:nvPicPr>
        <p:blipFill>
          <a:blip r:embed="rId3"/>
          <a:stretch>
            <a:fillRect/>
          </a:stretch>
        </p:blipFill>
        <p:spPr>
          <a:xfrm>
            <a:off x="530588" y="1780576"/>
            <a:ext cx="10420107" cy="4890879"/>
          </a:xfrm>
          <a:prstGeom prst="rect">
            <a:avLst/>
          </a:prstGeom>
        </p:spPr>
      </p:pic>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SSMS Graphical Plan</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s-MX" dirty="0"/>
              <a:t>Execution Flow</a:t>
            </a:r>
            <a:endParaRPr lang="en-US" dirty="0"/>
          </a:p>
        </p:txBody>
      </p:sp>
      <p:sp>
        <p:nvSpPr>
          <p:cNvPr id="5" name="Text Placeholder 8">
            <a:extLst>
              <a:ext uri="{FF2B5EF4-FFF2-40B4-BE49-F238E27FC236}">
                <a16:creationId xmlns:a16="http://schemas.microsoft.com/office/drawing/2014/main" id="{7FE2D393-5B11-4ED9-A753-3242CAC2B5B2}"/>
              </a:ext>
            </a:extLst>
          </p:cNvPr>
          <p:cNvSpPr txBox="1">
            <a:spLocks/>
          </p:cNvSpPr>
          <p:nvPr/>
        </p:nvSpPr>
        <p:spPr>
          <a:xfrm>
            <a:off x="402336" y="1749552"/>
            <a:ext cx="11173968" cy="4956048"/>
          </a:xfrm>
          <a:prstGeom prst="rect">
            <a:avLst/>
          </a:prstGeom>
        </p:spPr>
        <p:txBody>
          <a:bodyPr vert="horz" lIns="0" tIns="0" rIns="0" bIns="0" rtlCol="0">
            <a:normAutofit/>
          </a:bodyPr>
          <a:lst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a:lstStyle>
          <a:p>
            <a:endParaRPr lang="en-US" dirty="0"/>
          </a:p>
          <a:p>
            <a:endParaRPr lang="en-US" dirty="0"/>
          </a:p>
        </p:txBody>
      </p:sp>
      <p:sp>
        <p:nvSpPr>
          <p:cNvPr id="7" name="Rectangle 6">
            <a:extLst>
              <a:ext uri="{FF2B5EF4-FFF2-40B4-BE49-F238E27FC236}">
                <a16:creationId xmlns:a16="http://schemas.microsoft.com/office/drawing/2014/main" id="{439CE905-1E40-4DF4-AAB7-B4708DE39F71}"/>
              </a:ext>
            </a:extLst>
          </p:cNvPr>
          <p:cNvSpPr/>
          <p:nvPr/>
        </p:nvSpPr>
        <p:spPr>
          <a:xfrm>
            <a:off x="8551682" y="2955541"/>
            <a:ext cx="2376264" cy="1137153"/>
          </a:xfrm>
          <a:prstGeom prst="rect">
            <a:avLst/>
          </a:prstGeom>
          <a:noFill/>
          <a:ln w="25400" cap="flat" cmpd="sng" algn="ctr">
            <a:solidFill>
              <a:srgbClr val="129038"/>
            </a:solidFill>
            <a:prstDash val="solid"/>
          </a:ln>
          <a:effectLst/>
        </p:spPr>
        <p:txBody>
          <a:bodyPr rtlCol="0" anchor="ctr"/>
          <a:lstStyle/>
          <a:p>
            <a:pPr marL="228594" marR="0" lvl="0" indent="-228594" algn="ctr" defTabSz="914400" eaLnBrk="1" fontAlgn="auto" latinLnBrk="0" hangingPunct="1">
              <a:lnSpc>
                <a:spcPct val="100000"/>
              </a:lnSpc>
              <a:spcBef>
                <a:spcPts val="0"/>
              </a:spcBef>
              <a:spcAft>
                <a:spcPts val="0"/>
              </a:spcAft>
              <a:buClrTx/>
              <a:buSzTx/>
              <a:buFontTx/>
              <a:buBlip>
                <a:blip r:embed="rId4"/>
              </a:buBlip>
              <a:tabLst/>
              <a:defRPr/>
            </a:pPr>
            <a:endParaRPr kumimoji="0" lang="en-AU" sz="1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mn-cs"/>
            </a:endParaRPr>
          </a:p>
        </p:txBody>
      </p:sp>
      <p:sp>
        <p:nvSpPr>
          <p:cNvPr id="8" name="Rectangle 7">
            <a:extLst>
              <a:ext uri="{FF2B5EF4-FFF2-40B4-BE49-F238E27FC236}">
                <a16:creationId xmlns:a16="http://schemas.microsoft.com/office/drawing/2014/main" id="{9642542A-325A-444C-943B-6EBAEF3A41AC}"/>
              </a:ext>
            </a:extLst>
          </p:cNvPr>
          <p:cNvSpPr/>
          <p:nvPr/>
        </p:nvSpPr>
        <p:spPr>
          <a:xfrm>
            <a:off x="8551682" y="1736858"/>
            <a:ext cx="2376264" cy="1137153"/>
          </a:xfrm>
          <a:prstGeom prst="rect">
            <a:avLst/>
          </a:prstGeom>
          <a:noFill/>
          <a:ln w="25400" cap="flat" cmpd="sng" algn="ctr">
            <a:solidFill>
              <a:srgbClr val="129038"/>
            </a:solidFill>
            <a:prstDash val="solid"/>
          </a:ln>
          <a:effectLst/>
        </p:spPr>
        <p:txBody>
          <a:bodyPr rtlCol="0" anchor="ctr"/>
          <a:lstStyle/>
          <a:p>
            <a:pPr marL="228594" marR="0" lvl="0" indent="-228594" algn="ctr" defTabSz="914400" eaLnBrk="1" fontAlgn="auto" latinLnBrk="0" hangingPunct="1">
              <a:lnSpc>
                <a:spcPct val="100000"/>
              </a:lnSpc>
              <a:spcBef>
                <a:spcPts val="0"/>
              </a:spcBef>
              <a:spcAft>
                <a:spcPts val="0"/>
              </a:spcAft>
              <a:buClrTx/>
              <a:buSzTx/>
              <a:buFontTx/>
              <a:buBlip>
                <a:blip r:embed="rId4"/>
              </a:buBlip>
              <a:tabLst/>
              <a:defRPr/>
            </a:pPr>
            <a:endParaRPr kumimoji="0" lang="en-AU" sz="1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mn-cs"/>
            </a:endParaRPr>
          </a:p>
        </p:txBody>
      </p:sp>
      <p:sp>
        <p:nvSpPr>
          <p:cNvPr id="10" name="Right Arrow 32">
            <a:extLst>
              <a:ext uri="{FF2B5EF4-FFF2-40B4-BE49-F238E27FC236}">
                <a16:creationId xmlns:a16="http://schemas.microsoft.com/office/drawing/2014/main" id="{62D72855-10C5-44D0-9958-4F6E50B4ADA5}"/>
              </a:ext>
            </a:extLst>
          </p:cNvPr>
          <p:cNvSpPr/>
          <p:nvPr/>
        </p:nvSpPr>
        <p:spPr>
          <a:xfrm rot="10800000">
            <a:off x="11017691" y="3058549"/>
            <a:ext cx="792088" cy="144016"/>
          </a:xfrm>
          <a:prstGeom prst="rightArrow">
            <a:avLst/>
          </a:prstGeom>
          <a:solidFill>
            <a:srgbClr val="129038">
              <a:lumMod val="40000"/>
              <a:lumOff val="60000"/>
            </a:srgbClr>
          </a:solidFill>
          <a:ln w="25400" cap="flat" cmpd="sng" algn="ctr">
            <a:solidFill>
              <a:srgbClr val="129038"/>
            </a:solidFill>
            <a:prstDash val="solid"/>
          </a:ln>
          <a:effectLst/>
        </p:spPr>
        <p:txBody>
          <a:bodyPr rtlCol="0" anchor="ctr"/>
          <a:lstStyle/>
          <a:p>
            <a:pPr marL="228594" marR="0" lvl="0" indent="-228594" algn="ctr" defTabSz="914400" eaLnBrk="1" fontAlgn="auto" latinLnBrk="0" hangingPunct="1">
              <a:lnSpc>
                <a:spcPct val="100000"/>
              </a:lnSpc>
              <a:spcBef>
                <a:spcPts val="0"/>
              </a:spcBef>
              <a:spcAft>
                <a:spcPts val="0"/>
              </a:spcAft>
              <a:buClrTx/>
              <a:buSzTx/>
              <a:buFontTx/>
              <a:buBlip>
                <a:blip r:embed="rId4"/>
              </a:buBlip>
              <a:tabLst/>
              <a:defRPr/>
            </a:pPr>
            <a:endParaRPr kumimoji="0" lang="en-AU" sz="1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mn-cs"/>
            </a:endParaRPr>
          </a:p>
        </p:txBody>
      </p:sp>
      <p:sp>
        <p:nvSpPr>
          <p:cNvPr id="11" name="TextBox 10">
            <a:extLst>
              <a:ext uri="{FF2B5EF4-FFF2-40B4-BE49-F238E27FC236}">
                <a16:creationId xmlns:a16="http://schemas.microsoft.com/office/drawing/2014/main" id="{2224CD71-60DA-4317-87E5-72D450424779}"/>
              </a:ext>
            </a:extLst>
          </p:cNvPr>
          <p:cNvSpPr txBox="1"/>
          <p:nvPr/>
        </p:nvSpPr>
        <p:spPr>
          <a:xfrm>
            <a:off x="10948342" y="1993372"/>
            <a:ext cx="811441" cy="646331"/>
          </a:xfrm>
          <a:prstGeom prst="rect">
            <a:avLst/>
          </a:prstGeom>
          <a:noFill/>
        </p:spPr>
        <p:txBody>
          <a:bodyPr wrap="none" rtlCol="0">
            <a:spAutoFit/>
          </a:bodyPr>
          <a:lstStyle/>
          <a:p>
            <a:pPr>
              <a:buSzPct val="110000"/>
            </a:pPr>
            <a:r>
              <a:rPr lang="en-AU" b="1" dirty="0">
                <a:solidFill>
                  <a:srgbClr val="385593"/>
                </a:solidFill>
                <a:latin typeface="Segoe UI Light" panose="020B0502040204020203" pitchFamily="34" charset="0"/>
                <a:cs typeface="Segoe UI Light" panose="020B0502040204020203" pitchFamily="34" charset="0"/>
              </a:rPr>
              <a:t>Outer </a:t>
            </a:r>
          </a:p>
          <a:p>
            <a:pPr>
              <a:buSzPct val="110000"/>
            </a:pPr>
            <a:r>
              <a:rPr lang="en-AU" b="1" dirty="0">
                <a:solidFill>
                  <a:srgbClr val="385593"/>
                </a:solidFill>
                <a:latin typeface="Segoe UI Light" panose="020B0502040204020203" pitchFamily="34" charset="0"/>
                <a:cs typeface="Segoe UI Light" panose="020B0502040204020203" pitchFamily="34" charset="0"/>
              </a:rPr>
              <a:t>Table</a:t>
            </a:r>
            <a:endParaRPr lang="en-AU" b="1" dirty="0">
              <a:solidFill>
                <a:prstClr val="white"/>
              </a:solidFill>
              <a:latin typeface="Segoe UI Light" panose="020B0502040204020203" pitchFamily="34" charset="0"/>
              <a:cs typeface="Segoe UI Light" panose="020B0502040204020203" pitchFamily="34" charset="0"/>
            </a:endParaRPr>
          </a:p>
        </p:txBody>
      </p:sp>
      <p:sp>
        <p:nvSpPr>
          <p:cNvPr id="12" name="TextBox 11">
            <a:extLst>
              <a:ext uri="{FF2B5EF4-FFF2-40B4-BE49-F238E27FC236}">
                <a16:creationId xmlns:a16="http://schemas.microsoft.com/office/drawing/2014/main" id="{B21B801E-94C2-416D-B6EF-30A009D6BABB}"/>
              </a:ext>
            </a:extLst>
          </p:cNvPr>
          <p:cNvSpPr txBox="1"/>
          <p:nvPr/>
        </p:nvSpPr>
        <p:spPr>
          <a:xfrm>
            <a:off x="10978831" y="3138030"/>
            <a:ext cx="763952" cy="646331"/>
          </a:xfrm>
          <a:prstGeom prst="rect">
            <a:avLst/>
          </a:prstGeom>
          <a:noFill/>
        </p:spPr>
        <p:txBody>
          <a:bodyPr wrap="square" rtlCol="0">
            <a:spAutoFit/>
          </a:bodyPr>
          <a:lstStyle/>
          <a:p>
            <a:pPr>
              <a:buSzPct val="110000"/>
            </a:pPr>
            <a:r>
              <a:rPr lang="en-AU" b="1" dirty="0">
                <a:solidFill>
                  <a:srgbClr val="334C85"/>
                </a:solidFill>
                <a:latin typeface="Segoe UI Light" panose="020B0502040204020203" pitchFamily="34" charset="0"/>
                <a:cs typeface="Segoe UI Light" panose="020B0502040204020203" pitchFamily="34" charset="0"/>
              </a:rPr>
              <a:t>Inner table</a:t>
            </a:r>
          </a:p>
        </p:txBody>
      </p:sp>
      <p:sp>
        <p:nvSpPr>
          <p:cNvPr id="14" name="TextBox 13">
            <a:extLst>
              <a:ext uri="{FF2B5EF4-FFF2-40B4-BE49-F238E27FC236}">
                <a16:creationId xmlns:a16="http://schemas.microsoft.com/office/drawing/2014/main" id="{E35CE312-6ED7-44DD-8D1B-615F04F0D4D1}"/>
              </a:ext>
            </a:extLst>
          </p:cNvPr>
          <p:cNvSpPr txBox="1"/>
          <p:nvPr/>
        </p:nvSpPr>
        <p:spPr>
          <a:xfrm>
            <a:off x="10661526" y="1779179"/>
            <a:ext cx="266420" cy="369332"/>
          </a:xfrm>
          <a:prstGeom prst="rect">
            <a:avLst/>
          </a:prstGeom>
          <a:noFill/>
        </p:spPr>
        <p:txBody>
          <a:bodyPr wrap="none" rtlCol="0">
            <a:spAutoFit/>
          </a:bodyPr>
          <a:lstStyle/>
          <a:p>
            <a:pPr>
              <a:buSzPct val="110000"/>
            </a:pPr>
            <a:r>
              <a:rPr lang="en-AU" dirty="0">
                <a:solidFill>
                  <a:srgbClr val="334C85"/>
                </a:solidFill>
                <a:latin typeface="Segoe UI Light" panose="020B0502040204020203" pitchFamily="34" charset="0"/>
              </a:rPr>
              <a:t>1</a:t>
            </a:r>
          </a:p>
        </p:txBody>
      </p:sp>
      <p:sp>
        <p:nvSpPr>
          <p:cNvPr id="15" name="TextBox 14">
            <a:extLst>
              <a:ext uri="{FF2B5EF4-FFF2-40B4-BE49-F238E27FC236}">
                <a16:creationId xmlns:a16="http://schemas.microsoft.com/office/drawing/2014/main" id="{75366D26-DDCF-4B22-A6CC-1086C4A66DDF}"/>
              </a:ext>
            </a:extLst>
          </p:cNvPr>
          <p:cNvSpPr txBox="1"/>
          <p:nvPr/>
        </p:nvSpPr>
        <p:spPr>
          <a:xfrm>
            <a:off x="10660954" y="2957131"/>
            <a:ext cx="235646" cy="379927"/>
          </a:xfrm>
          <a:prstGeom prst="rect">
            <a:avLst/>
          </a:prstGeom>
          <a:noFill/>
        </p:spPr>
        <p:txBody>
          <a:bodyPr wrap="square" rtlCol="0">
            <a:spAutoFit/>
          </a:bodyPr>
          <a:lstStyle/>
          <a:p>
            <a:pPr>
              <a:buSzPct val="110000"/>
            </a:pPr>
            <a:r>
              <a:rPr lang="en-AU" dirty="0">
                <a:solidFill>
                  <a:srgbClr val="334C85"/>
                </a:solidFill>
                <a:latin typeface="Segoe UI Light" panose="020B0502040204020203" pitchFamily="34" charset="0"/>
              </a:rPr>
              <a:t>2</a:t>
            </a:r>
          </a:p>
        </p:txBody>
      </p:sp>
      <p:sp>
        <p:nvSpPr>
          <p:cNvPr id="16" name="Rectangle 15">
            <a:extLst>
              <a:ext uri="{FF2B5EF4-FFF2-40B4-BE49-F238E27FC236}">
                <a16:creationId xmlns:a16="http://schemas.microsoft.com/office/drawing/2014/main" id="{76CD0A62-E722-4033-8C2A-35930BC70C38}"/>
              </a:ext>
            </a:extLst>
          </p:cNvPr>
          <p:cNvSpPr/>
          <p:nvPr/>
        </p:nvSpPr>
        <p:spPr>
          <a:xfrm>
            <a:off x="4876800" y="1736857"/>
            <a:ext cx="6051146" cy="2359884"/>
          </a:xfrm>
          <a:prstGeom prst="rect">
            <a:avLst/>
          </a:prstGeom>
          <a:noFill/>
          <a:ln w="25400" cap="flat" cmpd="sng" algn="ctr">
            <a:solidFill>
              <a:srgbClr val="129038"/>
            </a:solidFill>
            <a:prstDash val="solid"/>
          </a:ln>
          <a:effectLst/>
        </p:spPr>
        <p:txBody>
          <a:bodyPr rtlCol="0" anchor="ctr"/>
          <a:lstStyle/>
          <a:p>
            <a:pPr marL="228594" marR="0" lvl="0" indent="-228594" algn="ctr" defTabSz="914400" eaLnBrk="1" fontAlgn="auto" latinLnBrk="0" hangingPunct="1">
              <a:lnSpc>
                <a:spcPct val="100000"/>
              </a:lnSpc>
              <a:spcBef>
                <a:spcPts val="0"/>
              </a:spcBef>
              <a:spcAft>
                <a:spcPts val="0"/>
              </a:spcAft>
              <a:buClrTx/>
              <a:buSzTx/>
              <a:buFontTx/>
              <a:buBlip>
                <a:blip r:embed="rId4"/>
              </a:buBlip>
              <a:tabLst/>
              <a:defRPr/>
            </a:pPr>
            <a:endParaRPr kumimoji="0" lang="en-AU" sz="1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mn-cs"/>
            </a:endParaRPr>
          </a:p>
        </p:txBody>
      </p:sp>
      <p:sp>
        <p:nvSpPr>
          <p:cNvPr id="17" name="TextBox 16">
            <a:extLst>
              <a:ext uri="{FF2B5EF4-FFF2-40B4-BE49-F238E27FC236}">
                <a16:creationId xmlns:a16="http://schemas.microsoft.com/office/drawing/2014/main" id="{01F8DCA1-0A1C-4589-A114-F7260B8D3605}"/>
              </a:ext>
            </a:extLst>
          </p:cNvPr>
          <p:cNvSpPr txBox="1"/>
          <p:nvPr/>
        </p:nvSpPr>
        <p:spPr>
          <a:xfrm>
            <a:off x="5428789" y="2092824"/>
            <a:ext cx="386463" cy="369332"/>
          </a:xfrm>
          <a:prstGeom prst="rect">
            <a:avLst/>
          </a:prstGeom>
          <a:noFill/>
        </p:spPr>
        <p:txBody>
          <a:bodyPr wrap="square" rtlCol="0">
            <a:spAutoFit/>
          </a:bodyPr>
          <a:lstStyle/>
          <a:p>
            <a:pPr>
              <a:buSzPct val="110000"/>
            </a:pPr>
            <a:r>
              <a:rPr lang="en-AU" dirty="0">
                <a:solidFill>
                  <a:srgbClr val="334C85"/>
                </a:solidFill>
                <a:latin typeface="Segoe UI Light" panose="020B0502040204020203" pitchFamily="34" charset="0"/>
              </a:rPr>
              <a:t>3</a:t>
            </a:r>
          </a:p>
        </p:txBody>
      </p:sp>
      <p:sp>
        <p:nvSpPr>
          <p:cNvPr id="18" name="Rectangle 17">
            <a:extLst>
              <a:ext uri="{FF2B5EF4-FFF2-40B4-BE49-F238E27FC236}">
                <a16:creationId xmlns:a16="http://schemas.microsoft.com/office/drawing/2014/main" id="{91ADEC72-9D40-40A7-9F63-13F01E33DF64}"/>
              </a:ext>
            </a:extLst>
          </p:cNvPr>
          <p:cNvSpPr/>
          <p:nvPr/>
        </p:nvSpPr>
        <p:spPr>
          <a:xfrm>
            <a:off x="4876800" y="4174224"/>
            <a:ext cx="6051146" cy="1121557"/>
          </a:xfrm>
          <a:prstGeom prst="rect">
            <a:avLst/>
          </a:prstGeom>
          <a:noFill/>
          <a:ln w="25400" cap="flat" cmpd="sng" algn="ctr">
            <a:solidFill>
              <a:srgbClr val="129038"/>
            </a:solidFill>
            <a:prstDash val="solid"/>
          </a:ln>
          <a:effectLst/>
        </p:spPr>
        <p:txBody>
          <a:bodyPr rtlCol="0" anchor="ctr"/>
          <a:lstStyle/>
          <a:p>
            <a:pPr marL="228594" marR="0" lvl="0" indent="-228594" algn="ctr" defTabSz="914400" eaLnBrk="1" fontAlgn="auto" latinLnBrk="0" hangingPunct="1">
              <a:lnSpc>
                <a:spcPct val="100000"/>
              </a:lnSpc>
              <a:spcBef>
                <a:spcPts val="0"/>
              </a:spcBef>
              <a:spcAft>
                <a:spcPts val="0"/>
              </a:spcAft>
              <a:buClrTx/>
              <a:buSzTx/>
              <a:buFontTx/>
              <a:buBlip>
                <a:blip r:embed="rId4"/>
              </a:buBlip>
              <a:tabLst/>
              <a:defRPr/>
            </a:pPr>
            <a:endParaRPr kumimoji="0" lang="en-AU" sz="1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mn-cs"/>
            </a:endParaRPr>
          </a:p>
        </p:txBody>
      </p:sp>
      <p:sp>
        <p:nvSpPr>
          <p:cNvPr id="19" name="TextBox 18">
            <a:extLst>
              <a:ext uri="{FF2B5EF4-FFF2-40B4-BE49-F238E27FC236}">
                <a16:creationId xmlns:a16="http://schemas.microsoft.com/office/drawing/2014/main" id="{8C0223B9-0C0B-4D03-835C-BB276F2AFE6A}"/>
              </a:ext>
            </a:extLst>
          </p:cNvPr>
          <p:cNvSpPr txBox="1"/>
          <p:nvPr/>
        </p:nvSpPr>
        <p:spPr>
          <a:xfrm>
            <a:off x="4867145" y="4186926"/>
            <a:ext cx="314455" cy="369332"/>
          </a:xfrm>
          <a:prstGeom prst="rect">
            <a:avLst/>
          </a:prstGeom>
          <a:noFill/>
        </p:spPr>
        <p:txBody>
          <a:bodyPr wrap="square" rtlCol="0">
            <a:spAutoFit/>
          </a:bodyPr>
          <a:lstStyle/>
          <a:p>
            <a:pPr>
              <a:buSzPct val="110000"/>
            </a:pPr>
            <a:r>
              <a:rPr lang="en-AU" dirty="0">
                <a:solidFill>
                  <a:srgbClr val="334C85"/>
                </a:solidFill>
                <a:latin typeface="Segoe UI Light" panose="020B0502040204020203" pitchFamily="34" charset="0"/>
              </a:rPr>
              <a:t>4</a:t>
            </a:r>
          </a:p>
        </p:txBody>
      </p:sp>
      <p:sp>
        <p:nvSpPr>
          <p:cNvPr id="21" name="Rectangle 20">
            <a:extLst>
              <a:ext uri="{FF2B5EF4-FFF2-40B4-BE49-F238E27FC236}">
                <a16:creationId xmlns:a16="http://schemas.microsoft.com/office/drawing/2014/main" id="{59BC122F-56A4-4744-ACD8-1FA161AF9637}"/>
              </a:ext>
            </a:extLst>
          </p:cNvPr>
          <p:cNvSpPr/>
          <p:nvPr/>
        </p:nvSpPr>
        <p:spPr>
          <a:xfrm>
            <a:off x="2828242" y="1734605"/>
            <a:ext cx="8120099" cy="3561176"/>
          </a:xfrm>
          <a:prstGeom prst="rect">
            <a:avLst/>
          </a:prstGeom>
          <a:noFill/>
          <a:ln w="25400" cap="flat" cmpd="sng" algn="ctr">
            <a:solidFill>
              <a:srgbClr val="129038"/>
            </a:solidFill>
            <a:prstDash val="solid"/>
          </a:ln>
          <a:effectLst/>
        </p:spPr>
        <p:txBody>
          <a:bodyPr rtlCol="0" anchor="ctr"/>
          <a:lstStyle/>
          <a:p>
            <a:pPr marL="228594" marR="0" lvl="0" indent="-228594" algn="ctr" defTabSz="914400" eaLnBrk="1" fontAlgn="auto" latinLnBrk="0" hangingPunct="1">
              <a:lnSpc>
                <a:spcPct val="100000"/>
              </a:lnSpc>
              <a:spcBef>
                <a:spcPts val="0"/>
              </a:spcBef>
              <a:spcAft>
                <a:spcPts val="0"/>
              </a:spcAft>
              <a:buClrTx/>
              <a:buSzTx/>
              <a:buFontTx/>
              <a:buBlip>
                <a:blip r:embed="rId4"/>
              </a:buBlip>
              <a:tabLst/>
              <a:defRPr/>
            </a:pPr>
            <a:endParaRPr kumimoji="0" lang="en-AU" sz="1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mn-cs"/>
            </a:endParaRPr>
          </a:p>
        </p:txBody>
      </p:sp>
      <p:sp>
        <p:nvSpPr>
          <p:cNvPr id="22" name="TextBox 21">
            <a:extLst>
              <a:ext uri="{FF2B5EF4-FFF2-40B4-BE49-F238E27FC236}">
                <a16:creationId xmlns:a16="http://schemas.microsoft.com/office/drawing/2014/main" id="{F261C6AE-C9E6-4EA3-9806-760F4DF13F16}"/>
              </a:ext>
            </a:extLst>
          </p:cNvPr>
          <p:cNvSpPr txBox="1"/>
          <p:nvPr/>
        </p:nvSpPr>
        <p:spPr>
          <a:xfrm>
            <a:off x="2892315" y="1808706"/>
            <a:ext cx="386463" cy="369332"/>
          </a:xfrm>
          <a:prstGeom prst="rect">
            <a:avLst/>
          </a:prstGeom>
          <a:noFill/>
        </p:spPr>
        <p:txBody>
          <a:bodyPr wrap="square" rtlCol="0">
            <a:spAutoFit/>
          </a:bodyPr>
          <a:lstStyle/>
          <a:p>
            <a:pPr>
              <a:buSzPct val="110000"/>
            </a:pPr>
            <a:r>
              <a:rPr lang="en-AU" dirty="0">
                <a:solidFill>
                  <a:srgbClr val="334C85"/>
                </a:solidFill>
                <a:latin typeface="Segoe UI Light" panose="020B0502040204020203" pitchFamily="34" charset="0"/>
              </a:rPr>
              <a:t>5</a:t>
            </a:r>
          </a:p>
        </p:txBody>
      </p:sp>
      <p:sp>
        <p:nvSpPr>
          <p:cNvPr id="23" name="Rectangle 22">
            <a:extLst>
              <a:ext uri="{FF2B5EF4-FFF2-40B4-BE49-F238E27FC236}">
                <a16:creationId xmlns:a16="http://schemas.microsoft.com/office/drawing/2014/main" id="{1481159C-E664-4223-BE03-5DA2A61AF604}"/>
              </a:ext>
            </a:extLst>
          </p:cNvPr>
          <p:cNvSpPr/>
          <p:nvPr/>
        </p:nvSpPr>
        <p:spPr>
          <a:xfrm>
            <a:off x="2828242" y="5373263"/>
            <a:ext cx="2600547" cy="1298191"/>
          </a:xfrm>
          <a:prstGeom prst="rect">
            <a:avLst/>
          </a:prstGeom>
          <a:noFill/>
          <a:ln w="25400" cap="flat" cmpd="sng" algn="ctr">
            <a:solidFill>
              <a:srgbClr val="129038"/>
            </a:solidFill>
            <a:prstDash val="solid"/>
          </a:ln>
          <a:effectLst/>
        </p:spPr>
        <p:txBody>
          <a:bodyPr rtlCol="0" anchor="ctr"/>
          <a:lstStyle/>
          <a:p>
            <a:pPr marL="228594" marR="0" lvl="0" indent="-228594" algn="ctr" defTabSz="914400" eaLnBrk="1" fontAlgn="auto" latinLnBrk="0" hangingPunct="1">
              <a:lnSpc>
                <a:spcPct val="100000"/>
              </a:lnSpc>
              <a:spcBef>
                <a:spcPts val="0"/>
              </a:spcBef>
              <a:spcAft>
                <a:spcPts val="0"/>
              </a:spcAft>
              <a:buClrTx/>
              <a:buSzTx/>
              <a:buFontTx/>
              <a:buBlip>
                <a:blip r:embed="rId4"/>
              </a:buBlip>
              <a:tabLst/>
              <a:defRPr/>
            </a:pPr>
            <a:endParaRPr kumimoji="0" lang="en-AU" sz="1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mn-cs"/>
            </a:endParaRPr>
          </a:p>
        </p:txBody>
      </p:sp>
      <p:sp>
        <p:nvSpPr>
          <p:cNvPr id="24" name="TextBox 23">
            <a:extLst>
              <a:ext uri="{FF2B5EF4-FFF2-40B4-BE49-F238E27FC236}">
                <a16:creationId xmlns:a16="http://schemas.microsoft.com/office/drawing/2014/main" id="{65080DA3-54A4-41FB-B39B-9A2782630F40}"/>
              </a:ext>
            </a:extLst>
          </p:cNvPr>
          <p:cNvSpPr txBox="1"/>
          <p:nvPr/>
        </p:nvSpPr>
        <p:spPr>
          <a:xfrm>
            <a:off x="2819400" y="5329926"/>
            <a:ext cx="314455" cy="369332"/>
          </a:xfrm>
          <a:prstGeom prst="rect">
            <a:avLst/>
          </a:prstGeom>
          <a:noFill/>
        </p:spPr>
        <p:txBody>
          <a:bodyPr wrap="square" rtlCol="0">
            <a:spAutoFit/>
          </a:bodyPr>
          <a:lstStyle/>
          <a:p>
            <a:pPr>
              <a:buSzPct val="110000"/>
            </a:pPr>
            <a:r>
              <a:rPr lang="en-AU" dirty="0">
                <a:solidFill>
                  <a:srgbClr val="334C85"/>
                </a:solidFill>
                <a:latin typeface="Segoe UI Light" panose="020B0502040204020203" pitchFamily="34" charset="0"/>
              </a:rPr>
              <a:t>6</a:t>
            </a:r>
          </a:p>
        </p:txBody>
      </p:sp>
      <p:sp>
        <p:nvSpPr>
          <p:cNvPr id="33" name="TextBox 32">
            <a:extLst>
              <a:ext uri="{FF2B5EF4-FFF2-40B4-BE49-F238E27FC236}">
                <a16:creationId xmlns:a16="http://schemas.microsoft.com/office/drawing/2014/main" id="{09C0E520-A9B3-4997-A27D-0B17F6B00BB8}"/>
              </a:ext>
            </a:extLst>
          </p:cNvPr>
          <p:cNvSpPr txBox="1"/>
          <p:nvPr/>
        </p:nvSpPr>
        <p:spPr>
          <a:xfrm>
            <a:off x="4876800" y="1736858"/>
            <a:ext cx="314455" cy="369332"/>
          </a:xfrm>
          <a:prstGeom prst="rect">
            <a:avLst/>
          </a:prstGeom>
          <a:noFill/>
        </p:spPr>
        <p:txBody>
          <a:bodyPr wrap="square" rtlCol="0">
            <a:spAutoFit/>
          </a:bodyPr>
          <a:lstStyle/>
          <a:p>
            <a:pPr>
              <a:buSzPct val="110000"/>
            </a:pPr>
            <a:r>
              <a:rPr lang="en-AU" dirty="0">
                <a:solidFill>
                  <a:srgbClr val="334C85"/>
                </a:solidFill>
                <a:latin typeface="Segoe UI Light" panose="020B0502040204020203" pitchFamily="34" charset="0"/>
              </a:rPr>
              <a:t>3</a:t>
            </a:r>
          </a:p>
        </p:txBody>
      </p:sp>
      <p:sp>
        <p:nvSpPr>
          <p:cNvPr id="34" name="Right Arrow 32">
            <a:extLst>
              <a:ext uri="{FF2B5EF4-FFF2-40B4-BE49-F238E27FC236}">
                <a16:creationId xmlns:a16="http://schemas.microsoft.com/office/drawing/2014/main" id="{0F51054F-0789-402B-A5ED-4665F356CAFE}"/>
              </a:ext>
            </a:extLst>
          </p:cNvPr>
          <p:cNvSpPr/>
          <p:nvPr/>
        </p:nvSpPr>
        <p:spPr>
          <a:xfrm rot="10800000">
            <a:off x="10997428" y="1869282"/>
            <a:ext cx="792088" cy="144016"/>
          </a:xfrm>
          <a:prstGeom prst="rightArrow">
            <a:avLst/>
          </a:prstGeom>
          <a:solidFill>
            <a:srgbClr val="129038">
              <a:lumMod val="40000"/>
              <a:lumOff val="60000"/>
            </a:srgbClr>
          </a:solidFill>
          <a:ln w="25400" cap="flat" cmpd="sng" algn="ctr">
            <a:solidFill>
              <a:srgbClr val="129038"/>
            </a:solidFill>
            <a:prstDash val="solid"/>
          </a:ln>
          <a:effectLst/>
        </p:spPr>
        <p:txBody>
          <a:bodyPr rtlCol="0" anchor="ctr"/>
          <a:lstStyle/>
          <a:p>
            <a:pPr marL="228594" marR="0" lvl="0" indent="-228594" algn="ctr" defTabSz="914400" eaLnBrk="1" fontAlgn="auto" latinLnBrk="0" hangingPunct="1">
              <a:lnSpc>
                <a:spcPct val="100000"/>
              </a:lnSpc>
              <a:spcBef>
                <a:spcPts val="0"/>
              </a:spcBef>
              <a:spcAft>
                <a:spcPts val="0"/>
              </a:spcAft>
              <a:buClrTx/>
              <a:buSzTx/>
              <a:buFontTx/>
              <a:buBlip>
                <a:blip r:embed="rId4"/>
              </a:buBlip>
              <a:tabLst/>
              <a:defRPr/>
            </a:pPr>
            <a:endParaRPr kumimoji="0" lang="en-AU" sz="1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mn-cs"/>
            </a:endParaRPr>
          </a:p>
        </p:txBody>
      </p:sp>
      <p:sp>
        <p:nvSpPr>
          <p:cNvPr id="35" name="Right Arrow 30">
            <a:extLst>
              <a:ext uri="{FF2B5EF4-FFF2-40B4-BE49-F238E27FC236}">
                <a16:creationId xmlns:a16="http://schemas.microsoft.com/office/drawing/2014/main" id="{E82C582F-9E37-4CA1-87E3-276BF1DE4A34}"/>
              </a:ext>
            </a:extLst>
          </p:cNvPr>
          <p:cNvSpPr/>
          <p:nvPr/>
        </p:nvSpPr>
        <p:spPr>
          <a:xfrm rot="10800000">
            <a:off x="655636" y="1233889"/>
            <a:ext cx="10645900" cy="360040"/>
          </a:xfrm>
          <a:prstGeom prst="rightArrow">
            <a:avLst/>
          </a:prstGeom>
          <a:solidFill>
            <a:srgbClr val="129038">
              <a:lumMod val="40000"/>
              <a:lumOff val="60000"/>
            </a:srgbClr>
          </a:solidFill>
          <a:ln w="25400" cap="flat" cmpd="sng" algn="ctr">
            <a:solidFill>
              <a:srgbClr val="129038"/>
            </a:solidFill>
            <a:prstDash val="solid"/>
          </a:ln>
          <a:effectLst/>
        </p:spPr>
        <p:txBody>
          <a:bodyPr rtlCol="0" anchor="ctr"/>
          <a:lstStyle/>
          <a:p>
            <a:pPr marL="228594" marR="0" lvl="0" indent="-228594" algn="ctr" defTabSz="914400" eaLnBrk="1" fontAlgn="auto" latinLnBrk="0" hangingPunct="1">
              <a:lnSpc>
                <a:spcPct val="100000"/>
              </a:lnSpc>
              <a:spcBef>
                <a:spcPts val="0"/>
              </a:spcBef>
              <a:spcAft>
                <a:spcPts val="0"/>
              </a:spcAft>
              <a:buClrTx/>
              <a:buSzTx/>
              <a:buFontTx/>
              <a:buBlip>
                <a:blip r:embed="rId4"/>
              </a:buBlip>
              <a:tabLst/>
              <a:defRPr/>
            </a:pPr>
            <a:endParaRPr kumimoji="0" lang="en-AU" sz="1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mn-cs"/>
            </a:endParaRPr>
          </a:p>
        </p:txBody>
      </p:sp>
      <p:sp>
        <p:nvSpPr>
          <p:cNvPr id="4" name="TextBox 3">
            <a:extLst>
              <a:ext uri="{FF2B5EF4-FFF2-40B4-BE49-F238E27FC236}">
                <a16:creationId xmlns:a16="http://schemas.microsoft.com/office/drawing/2014/main" id="{A899412F-66AC-3488-D190-33AFC54BB394}"/>
              </a:ext>
            </a:extLst>
          </p:cNvPr>
          <p:cNvSpPr txBox="1"/>
          <p:nvPr/>
        </p:nvSpPr>
        <p:spPr>
          <a:xfrm>
            <a:off x="5562600" y="5562600"/>
            <a:ext cx="6522298" cy="1077218"/>
          </a:xfrm>
          <a:prstGeom prst="rect">
            <a:avLst/>
          </a:prstGeom>
          <a:noFill/>
        </p:spPr>
        <p:txBody>
          <a:bodyPr wrap="none" lIns="0" tIns="0" rIns="0" bIns="0" rtlCol="0">
            <a:spAutoFit/>
          </a:bodyPr>
          <a:lstStyle/>
          <a:p>
            <a:pPr marL="173028" lvl="1" indent="0">
              <a:buNone/>
            </a:pPr>
            <a:r>
              <a:rPr lang="en-US" sz="1000" dirty="0">
                <a:latin typeface="Consolas" panose="020B0609020204030204" pitchFamily="49" charset="0"/>
              </a:rPr>
              <a:t>SELECT </a:t>
            </a:r>
            <a:r>
              <a:rPr lang="en-US" sz="1000" dirty="0" err="1">
                <a:latin typeface="Consolas" panose="020B0609020204030204" pitchFamily="49" charset="0"/>
              </a:rPr>
              <a:t>p.Title</a:t>
            </a:r>
            <a:r>
              <a:rPr lang="en-US" sz="1000" dirty="0">
                <a:latin typeface="Consolas" panose="020B0609020204030204" pitchFamily="49" charset="0"/>
              </a:rPr>
              <a:t> + ' ' + </a:t>
            </a:r>
            <a:r>
              <a:rPr lang="en-US" sz="1000" dirty="0" err="1">
                <a:latin typeface="Consolas" panose="020B0609020204030204" pitchFamily="49" charset="0"/>
              </a:rPr>
              <a:t>p.FirstName</a:t>
            </a:r>
            <a:r>
              <a:rPr lang="en-US" sz="1000" dirty="0">
                <a:latin typeface="Consolas" panose="020B0609020204030204" pitchFamily="49" charset="0"/>
              </a:rPr>
              <a:t> + ' ' + </a:t>
            </a:r>
            <a:r>
              <a:rPr lang="en-US" sz="1000" dirty="0" err="1">
                <a:latin typeface="Consolas" panose="020B0609020204030204" pitchFamily="49" charset="0"/>
              </a:rPr>
              <a:t>p.LastName</a:t>
            </a:r>
            <a:r>
              <a:rPr lang="en-US" sz="1000" dirty="0">
                <a:latin typeface="Consolas" panose="020B0609020204030204" pitchFamily="49" charset="0"/>
              </a:rPr>
              <a:t> AS </a:t>
            </a:r>
            <a:r>
              <a:rPr lang="en-US" sz="1000" dirty="0" err="1">
                <a:latin typeface="Consolas" panose="020B0609020204030204" pitchFamily="49" charset="0"/>
              </a:rPr>
              <a:t>FullName</a:t>
            </a:r>
            <a:r>
              <a:rPr lang="en-US" sz="1000" dirty="0">
                <a:latin typeface="Consolas" panose="020B0609020204030204" pitchFamily="49" charset="0"/>
              </a:rPr>
              <a:t>, </a:t>
            </a:r>
            <a:r>
              <a:rPr lang="en-US" sz="1000" dirty="0" err="1">
                <a:latin typeface="Consolas" panose="020B0609020204030204" pitchFamily="49" charset="0"/>
              </a:rPr>
              <a:t>c.AccountNumber</a:t>
            </a:r>
            <a:r>
              <a:rPr lang="en-US" sz="1000" dirty="0">
                <a:latin typeface="Consolas" panose="020B0609020204030204" pitchFamily="49" charset="0"/>
              </a:rPr>
              <a:t>, </a:t>
            </a:r>
            <a:r>
              <a:rPr lang="en-US" sz="1000" dirty="0" err="1">
                <a:latin typeface="Consolas" panose="020B0609020204030204" pitchFamily="49" charset="0"/>
              </a:rPr>
              <a:t>s.Name</a:t>
            </a:r>
            <a:endParaRPr lang="en-US" sz="1000" dirty="0">
              <a:latin typeface="Consolas" panose="020B0609020204030204" pitchFamily="49" charset="0"/>
            </a:endParaRPr>
          </a:p>
          <a:p>
            <a:pPr marL="173028" lvl="1" indent="0">
              <a:buNone/>
            </a:pPr>
            <a:r>
              <a:rPr lang="en-US" sz="1000" dirty="0">
                <a:latin typeface="Consolas" panose="020B0609020204030204" pitchFamily="49" charset="0"/>
              </a:rPr>
              <a:t>FROM </a:t>
            </a:r>
            <a:r>
              <a:rPr lang="en-US" sz="1000" dirty="0" err="1">
                <a:latin typeface="Consolas" panose="020B0609020204030204" pitchFamily="49" charset="0"/>
              </a:rPr>
              <a:t>Person.Person</a:t>
            </a:r>
            <a:r>
              <a:rPr lang="en-US" sz="1000" dirty="0">
                <a:latin typeface="Consolas" panose="020B0609020204030204" pitchFamily="49" charset="0"/>
              </a:rPr>
              <a:t> AS p </a:t>
            </a:r>
          </a:p>
          <a:p>
            <a:pPr marL="173028" lvl="1" indent="0">
              <a:buNone/>
            </a:pPr>
            <a:r>
              <a:rPr lang="en-US" sz="1000" dirty="0">
                <a:latin typeface="Consolas" panose="020B0609020204030204" pitchFamily="49" charset="0"/>
              </a:rPr>
              <a:t>INNER JOIN </a:t>
            </a:r>
            <a:r>
              <a:rPr lang="en-US" sz="1000" dirty="0" err="1">
                <a:latin typeface="Consolas" panose="020B0609020204030204" pitchFamily="49" charset="0"/>
              </a:rPr>
              <a:t>Sales.Customer</a:t>
            </a:r>
            <a:r>
              <a:rPr lang="en-US" sz="1000" dirty="0">
                <a:latin typeface="Consolas" panose="020B0609020204030204" pitchFamily="49" charset="0"/>
              </a:rPr>
              <a:t> AS c ON </a:t>
            </a:r>
            <a:r>
              <a:rPr lang="en-US" sz="1000" dirty="0" err="1">
                <a:latin typeface="Consolas" panose="020B0609020204030204" pitchFamily="49" charset="0"/>
              </a:rPr>
              <a:t>c.PersonID</a:t>
            </a:r>
            <a:r>
              <a:rPr lang="en-US" sz="1000" dirty="0">
                <a:latin typeface="Consolas" panose="020B0609020204030204" pitchFamily="49" charset="0"/>
              </a:rPr>
              <a:t> = </a:t>
            </a:r>
            <a:r>
              <a:rPr lang="en-US" sz="1000" dirty="0" err="1">
                <a:latin typeface="Consolas" panose="020B0609020204030204" pitchFamily="49" charset="0"/>
              </a:rPr>
              <a:t>p.BusinessEntityID</a:t>
            </a:r>
            <a:r>
              <a:rPr lang="en-US" sz="1000" dirty="0">
                <a:latin typeface="Consolas" panose="020B0609020204030204" pitchFamily="49" charset="0"/>
              </a:rPr>
              <a:t> </a:t>
            </a:r>
          </a:p>
          <a:p>
            <a:pPr marL="173028" lvl="1" indent="0">
              <a:buNone/>
            </a:pPr>
            <a:r>
              <a:rPr lang="en-US" sz="1000" dirty="0">
                <a:latin typeface="Consolas" panose="020B0609020204030204" pitchFamily="49" charset="0"/>
              </a:rPr>
              <a:t>INNER JOIN </a:t>
            </a:r>
            <a:r>
              <a:rPr lang="en-US" sz="1000" dirty="0" err="1">
                <a:latin typeface="Consolas" panose="020B0609020204030204" pitchFamily="49" charset="0"/>
              </a:rPr>
              <a:t>Sales.Store</a:t>
            </a:r>
            <a:r>
              <a:rPr lang="en-US" sz="1000" dirty="0">
                <a:latin typeface="Consolas" panose="020B0609020204030204" pitchFamily="49" charset="0"/>
              </a:rPr>
              <a:t> AS s ON </a:t>
            </a:r>
            <a:r>
              <a:rPr lang="en-US" sz="1000" dirty="0" err="1">
                <a:latin typeface="Consolas" panose="020B0609020204030204" pitchFamily="49" charset="0"/>
              </a:rPr>
              <a:t>s.BusinessEntityID</a:t>
            </a:r>
            <a:r>
              <a:rPr lang="en-US" sz="1000" dirty="0">
                <a:latin typeface="Consolas" panose="020B0609020204030204" pitchFamily="49" charset="0"/>
              </a:rPr>
              <a:t> = </a:t>
            </a:r>
            <a:r>
              <a:rPr lang="en-US" sz="1000" dirty="0" err="1">
                <a:latin typeface="Consolas" panose="020B0609020204030204" pitchFamily="49" charset="0"/>
              </a:rPr>
              <a:t>c.StoreID</a:t>
            </a:r>
            <a:endParaRPr lang="en-US" sz="1000" dirty="0">
              <a:latin typeface="Consolas" panose="020B0609020204030204" pitchFamily="49" charset="0"/>
            </a:endParaRPr>
          </a:p>
          <a:p>
            <a:pPr marL="173028" lvl="1" indent="0">
              <a:buNone/>
            </a:pPr>
            <a:r>
              <a:rPr lang="en-US" sz="1000" dirty="0">
                <a:latin typeface="Consolas" panose="020B0609020204030204" pitchFamily="49" charset="0"/>
              </a:rPr>
              <a:t>WHERE </a:t>
            </a:r>
            <a:r>
              <a:rPr lang="en-US" sz="1000" dirty="0" err="1">
                <a:latin typeface="Consolas" panose="020B0609020204030204" pitchFamily="49" charset="0"/>
              </a:rPr>
              <a:t>p.LastName</a:t>
            </a:r>
            <a:r>
              <a:rPr lang="en-US" sz="1000" dirty="0">
                <a:latin typeface="Consolas" panose="020B0609020204030204" pitchFamily="49" charset="0"/>
              </a:rPr>
              <a:t> = 'Koski’</a:t>
            </a:r>
          </a:p>
          <a:p>
            <a:pPr algn="l"/>
            <a:endParaRPr lang="en-GB" sz="2000" dirty="0">
              <a:gradFill>
                <a:gsLst>
                  <a:gs pos="2917">
                    <a:schemeClr val="tx1"/>
                  </a:gs>
                  <a:gs pos="30000">
                    <a:schemeClr val="tx1"/>
                  </a:gs>
                </a:gsLst>
                <a:lin ang="5400000" scaled="0"/>
              </a:gradFill>
            </a:endParaRPr>
          </a:p>
        </p:txBody>
      </p:sp>
      <p:sp>
        <p:nvSpPr>
          <p:cNvPr id="6" name="TextBox 5">
            <a:extLst>
              <a:ext uri="{FF2B5EF4-FFF2-40B4-BE49-F238E27FC236}">
                <a16:creationId xmlns:a16="http://schemas.microsoft.com/office/drawing/2014/main" id="{1F5DFB74-E1AA-3CFC-B099-592AAF67D0B4}"/>
              </a:ext>
            </a:extLst>
          </p:cNvPr>
          <p:cNvSpPr txBox="1"/>
          <p:nvPr/>
        </p:nvSpPr>
        <p:spPr>
          <a:xfrm>
            <a:off x="0" y="4288066"/>
            <a:ext cx="2821285" cy="2569934"/>
          </a:xfrm>
          <a:prstGeom prst="rect">
            <a:avLst/>
          </a:prstGeom>
          <a:noFill/>
        </p:spPr>
        <p:txBody>
          <a:bodyPr wrap="none" lIns="0" tIns="0" rIns="0" bIns="0" rtlCol="0">
            <a:spAutoFit/>
          </a:bodyPr>
          <a:lstStyle/>
          <a:p>
            <a:pPr lvl="0"/>
            <a:r>
              <a:rPr lang="en-US" sz="800" b="1" dirty="0"/>
              <a:t>The basic guidelines for analyzing a query plan are:</a:t>
            </a:r>
          </a:p>
          <a:p>
            <a:r>
              <a:rPr lang="en-US" sz="800" b="1" dirty="0"/>
              <a:t>Flow of data is read from right to left.</a:t>
            </a:r>
          </a:p>
          <a:p>
            <a:r>
              <a:rPr lang="en-US" sz="800" b="1" dirty="0"/>
              <a:t>The width of the arrows gives an indication of the number</a:t>
            </a:r>
            <a:br>
              <a:rPr lang="en-US" sz="800" b="1" dirty="0"/>
            </a:br>
            <a:r>
              <a:rPr lang="en-US" sz="800" b="1" dirty="0"/>
              <a:t> of rows in each dataset, such as the one coming from the </a:t>
            </a:r>
          </a:p>
          <a:p>
            <a:r>
              <a:rPr lang="en-US" sz="800" b="1" dirty="0"/>
              <a:t> Customer table CL IX scan. </a:t>
            </a:r>
            <a:br>
              <a:rPr lang="en-US" sz="800" b="1" dirty="0"/>
            </a:br>
            <a:r>
              <a:rPr lang="en-US" sz="800" b="1" dirty="0"/>
              <a:t>This can often be a clue to high resource usage.</a:t>
            </a:r>
          </a:p>
          <a:p>
            <a:pPr lvl="0"/>
            <a:endParaRPr lang="en-US" sz="800" b="1" dirty="0"/>
          </a:p>
          <a:p>
            <a:pPr lvl="0"/>
            <a:r>
              <a:rPr lang="en-US" sz="800" b="1" dirty="0"/>
              <a:t>For joins:</a:t>
            </a:r>
          </a:p>
          <a:p>
            <a:r>
              <a:rPr lang="en-US" sz="800" b="1" dirty="0"/>
              <a:t>The outer table appears on top.</a:t>
            </a:r>
          </a:p>
          <a:p>
            <a:r>
              <a:rPr lang="en-US" sz="800" b="1" dirty="0" err="1"/>
              <a:t>Resultsets</a:t>
            </a:r>
            <a:r>
              <a:rPr lang="en-US" sz="800" b="1" dirty="0"/>
              <a:t> are created from each join pair, </a:t>
            </a:r>
          </a:p>
          <a:p>
            <a:r>
              <a:rPr lang="en-US" sz="800" b="1" dirty="0"/>
              <a:t> which is then passed to the next join.</a:t>
            </a:r>
          </a:p>
          <a:p>
            <a:pPr lvl="0"/>
            <a:endParaRPr lang="en-US" sz="800" b="1" dirty="0"/>
          </a:p>
          <a:p>
            <a:pPr lvl="0"/>
            <a:r>
              <a:rPr lang="en-US" sz="800" b="1" dirty="0"/>
              <a:t>Two crucial facts affect join performance:</a:t>
            </a:r>
          </a:p>
          <a:p>
            <a:r>
              <a:rPr lang="en-US" sz="800" b="1" dirty="0"/>
              <a:t>The order in which more than two tables are joined.</a:t>
            </a:r>
          </a:p>
          <a:p>
            <a:r>
              <a:rPr lang="en-US" sz="800" b="1" dirty="0"/>
              <a:t>The selection of outer/inner table.</a:t>
            </a:r>
          </a:p>
          <a:p>
            <a:endParaRPr lang="en-US" sz="800" b="1" dirty="0"/>
          </a:p>
          <a:p>
            <a:r>
              <a:rPr lang="en-US" sz="800" b="1" dirty="0"/>
              <a:t>Joins producing smaller result sets are performed first.</a:t>
            </a:r>
          </a:p>
          <a:p>
            <a:r>
              <a:rPr lang="en-US" sz="800" b="1" dirty="0"/>
              <a:t>Local predicates are applied before the join.</a:t>
            </a:r>
          </a:p>
          <a:p>
            <a:r>
              <a:rPr lang="en-US" sz="800" b="1" dirty="0"/>
              <a:t>Joins that reduce the number of rows are performed first.</a:t>
            </a:r>
          </a:p>
          <a:p>
            <a:r>
              <a:rPr lang="en-US" sz="800" b="1" dirty="0"/>
              <a:t>Aggregation may be performed before the join.</a:t>
            </a:r>
          </a:p>
          <a:p>
            <a:pPr algn="l"/>
            <a:endParaRPr lang="en-GB" sz="7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081358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fade">
                                      <p:cBhvr>
                                        <p:cTn id="35" dur="500"/>
                                        <p:tgtEl>
                                          <p:spTgt spid="3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500"/>
                                        <p:tgtEl>
                                          <p:spTgt spid="19"/>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fade">
                                      <p:cBhvr>
                                        <p:cTn id="54" dur="500"/>
                                        <p:tgtEl>
                                          <p:spTgt spid="22"/>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500"/>
                                        <p:tgtEl>
                                          <p:spTgt spid="24"/>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p:bldP spid="12" grpId="0"/>
      <p:bldP spid="14" grpId="0"/>
      <p:bldP spid="15" grpId="0"/>
      <p:bldP spid="16" grpId="0" animBg="1"/>
      <p:bldP spid="18" grpId="0" animBg="1"/>
      <p:bldP spid="19" grpId="0"/>
      <p:bldP spid="21" grpId="0" animBg="1"/>
      <p:bldP spid="22" grpId="0"/>
      <p:bldP spid="23" grpId="0" animBg="1"/>
      <p:bldP spid="24" grpId="0"/>
      <p:bldP spid="33" grpId="0"/>
      <p:bldP spid="3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SSMS Graphical Plan</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normAutofit/>
          </a:bodyPr>
          <a:lstStyle/>
          <a:p>
            <a:r>
              <a:rPr lang="en-US" dirty="0"/>
              <a:t>Data flow between the operators and statistical data of each operator</a:t>
            </a:r>
          </a:p>
        </p:txBody>
      </p:sp>
      <p:pic>
        <p:nvPicPr>
          <p:cNvPr id="4" name="Picture 3">
            <a:extLst>
              <a:ext uri="{FF2B5EF4-FFF2-40B4-BE49-F238E27FC236}">
                <a16:creationId xmlns:a16="http://schemas.microsoft.com/office/drawing/2014/main" id="{67624C2C-33CD-4095-A586-2D4F4782AAFE}"/>
              </a:ext>
            </a:extLst>
          </p:cNvPr>
          <p:cNvPicPr>
            <a:picLocks noChangeAspect="1"/>
          </p:cNvPicPr>
          <p:nvPr/>
        </p:nvPicPr>
        <p:blipFill rotWithShape="1">
          <a:blip r:embed="rId3"/>
          <a:srcRect l="18430" t="894"/>
          <a:stretch/>
        </p:blipFill>
        <p:spPr>
          <a:xfrm>
            <a:off x="1371600" y="1974410"/>
            <a:ext cx="3634897" cy="4563550"/>
          </a:xfrm>
          <a:prstGeom prst="rect">
            <a:avLst/>
          </a:prstGeom>
        </p:spPr>
      </p:pic>
      <p:pic>
        <p:nvPicPr>
          <p:cNvPr id="6" name="Picture 5">
            <a:extLst>
              <a:ext uri="{FF2B5EF4-FFF2-40B4-BE49-F238E27FC236}">
                <a16:creationId xmlns:a16="http://schemas.microsoft.com/office/drawing/2014/main" id="{577A602D-1619-438A-99E3-87626B8E4208}"/>
              </a:ext>
            </a:extLst>
          </p:cNvPr>
          <p:cNvPicPr>
            <a:picLocks noChangeAspect="1"/>
          </p:cNvPicPr>
          <p:nvPr/>
        </p:nvPicPr>
        <p:blipFill rotWithShape="1">
          <a:blip r:embed="rId4"/>
          <a:srcRect l="29591" t="6853" r="-934" b="-1652"/>
          <a:stretch/>
        </p:blipFill>
        <p:spPr>
          <a:xfrm>
            <a:off x="5943600" y="1872105"/>
            <a:ext cx="4552950" cy="2763052"/>
          </a:xfrm>
          <a:prstGeom prst="rect">
            <a:avLst/>
          </a:prstGeom>
        </p:spPr>
      </p:pic>
      <p:sp>
        <p:nvSpPr>
          <p:cNvPr id="27" name="Content Placeholder 3">
            <a:extLst>
              <a:ext uri="{FF2B5EF4-FFF2-40B4-BE49-F238E27FC236}">
                <a16:creationId xmlns:a16="http://schemas.microsoft.com/office/drawing/2014/main" id="{D6223C16-136D-4944-BBF1-6B612D676766}"/>
              </a:ext>
            </a:extLst>
          </p:cNvPr>
          <p:cNvSpPr txBox="1">
            <a:spLocks/>
          </p:cNvSpPr>
          <p:nvPr/>
        </p:nvSpPr>
        <p:spPr>
          <a:xfrm>
            <a:off x="1535667" y="1553725"/>
            <a:ext cx="3306762" cy="461666"/>
          </a:xfrm>
          <a:prstGeom prst="rect">
            <a:avLst/>
          </a:prstGeom>
        </p:spPr>
        <p:txBody>
          <a:bodyPr vert="horz" lIns="0" tIns="0" rIns="0" bIns="0" rtlCol="0">
            <a:normAutofit fontScale="77500" lnSpcReduction="20000"/>
          </a:bodyPr>
          <a:lst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a:lstStyle>
          <a:p>
            <a:pPr marL="0" indent="0" algn="ctr">
              <a:buNone/>
            </a:pPr>
            <a:r>
              <a:rPr lang="en-US" dirty="0"/>
              <a:t>Statistical data for the operator</a:t>
            </a:r>
          </a:p>
        </p:txBody>
      </p:sp>
      <p:sp>
        <p:nvSpPr>
          <p:cNvPr id="28" name="Content Placeholder 3">
            <a:extLst>
              <a:ext uri="{FF2B5EF4-FFF2-40B4-BE49-F238E27FC236}">
                <a16:creationId xmlns:a16="http://schemas.microsoft.com/office/drawing/2014/main" id="{F979CF76-1DF3-4F0F-9E36-E82715E9129A}"/>
              </a:ext>
            </a:extLst>
          </p:cNvPr>
          <p:cNvSpPr txBox="1">
            <a:spLocks/>
          </p:cNvSpPr>
          <p:nvPr/>
        </p:nvSpPr>
        <p:spPr>
          <a:xfrm>
            <a:off x="6566694" y="1553725"/>
            <a:ext cx="3306762" cy="461666"/>
          </a:xfrm>
          <a:prstGeom prst="rect">
            <a:avLst/>
          </a:prstGeom>
        </p:spPr>
        <p:txBody>
          <a:bodyPr vert="horz" lIns="0" tIns="0" rIns="0" bIns="0" rtlCol="0">
            <a:normAutofit/>
          </a:bodyPr>
          <a:lst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a:lstStyle>
          <a:p>
            <a:pPr marL="0" indent="0" algn="ctr">
              <a:lnSpc>
                <a:spcPct val="80000"/>
              </a:lnSpc>
              <a:buNone/>
            </a:pPr>
            <a:r>
              <a:rPr lang="en-US" sz="1900" dirty="0"/>
              <a:t>Data flow statistics</a:t>
            </a:r>
          </a:p>
        </p:txBody>
      </p:sp>
    </p:spTree>
    <p:extLst>
      <p:ext uri="{BB962C8B-B14F-4D97-AF65-F5344CB8AC3E}">
        <p14:creationId xmlns:p14="http://schemas.microsoft.com/office/powerpoint/2010/main" val="33639900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SSMS Graphical Plan</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normAutofit/>
          </a:bodyPr>
          <a:lstStyle/>
          <a:p>
            <a:r>
              <a:rPr lang="en-US" dirty="0"/>
              <a:t>Properties sheet</a:t>
            </a:r>
          </a:p>
        </p:txBody>
      </p:sp>
      <p:pic>
        <p:nvPicPr>
          <p:cNvPr id="5" name="Picture 4">
            <a:extLst>
              <a:ext uri="{FF2B5EF4-FFF2-40B4-BE49-F238E27FC236}">
                <a16:creationId xmlns:a16="http://schemas.microsoft.com/office/drawing/2014/main" id="{CF9DCC56-B0B2-4004-BAED-B8DAC74A6FFC}"/>
              </a:ext>
            </a:extLst>
          </p:cNvPr>
          <p:cNvPicPr>
            <a:picLocks noChangeAspect="1"/>
          </p:cNvPicPr>
          <p:nvPr/>
        </p:nvPicPr>
        <p:blipFill>
          <a:blip r:embed="rId3"/>
          <a:stretch>
            <a:fillRect/>
          </a:stretch>
        </p:blipFill>
        <p:spPr>
          <a:xfrm>
            <a:off x="655637" y="1447800"/>
            <a:ext cx="6638925" cy="4822029"/>
          </a:xfrm>
          <a:prstGeom prst="rect">
            <a:avLst/>
          </a:prstGeom>
        </p:spPr>
      </p:pic>
      <p:sp>
        <p:nvSpPr>
          <p:cNvPr id="8" name="Rectangle 7">
            <a:extLst>
              <a:ext uri="{FF2B5EF4-FFF2-40B4-BE49-F238E27FC236}">
                <a16:creationId xmlns:a16="http://schemas.microsoft.com/office/drawing/2014/main" id="{D4E53F4A-1426-4587-A994-2539692BA5CD}"/>
              </a:ext>
            </a:extLst>
          </p:cNvPr>
          <p:cNvSpPr/>
          <p:nvPr/>
        </p:nvSpPr>
        <p:spPr>
          <a:xfrm>
            <a:off x="7620000" y="1447800"/>
            <a:ext cx="4038600" cy="5262979"/>
          </a:xfrm>
          <a:prstGeom prst="rect">
            <a:avLst/>
          </a:prstGeom>
        </p:spPr>
        <p:txBody>
          <a:bodyPr wrap="square">
            <a:spAutoFit/>
          </a:bodyPr>
          <a:lstStyle/>
          <a:p>
            <a:r>
              <a:rPr lang="en-US" sz="2400" dirty="0"/>
              <a:t>Management Studio Properties sheet includes even more detailed information about each operator and about the overall query plan. </a:t>
            </a:r>
          </a:p>
          <a:p>
            <a:endParaRPr lang="en-US" sz="2400" dirty="0"/>
          </a:p>
          <a:p>
            <a:r>
              <a:rPr lang="en-US" sz="2400" dirty="0"/>
              <a:t>Use the most recent version of Management Studio as every new version display more detailed information about the Query Plan when examining the plan in graphical mode.</a:t>
            </a:r>
          </a:p>
        </p:txBody>
      </p:sp>
    </p:spTree>
    <p:extLst>
      <p:ext uri="{BB962C8B-B14F-4D97-AF65-F5344CB8AC3E}">
        <p14:creationId xmlns:p14="http://schemas.microsoft.com/office/powerpoint/2010/main" val="593398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2AB07-B69F-40D9-9334-269D58E4600D}"/>
              </a:ext>
            </a:extLst>
          </p:cNvPr>
          <p:cNvSpPr>
            <a:spLocks noGrp="1"/>
          </p:cNvSpPr>
          <p:nvPr>
            <p:ph type="title"/>
          </p:nvPr>
        </p:nvSpPr>
        <p:spPr/>
        <p:txBody>
          <a:bodyPr/>
          <a:lstStyle/>
          <a:p>
            <a:r>
              <a:rPr lang="en-US" dirty="0"/>
              <a:t>SQL Server 2019 Workshop Agenda</a:t>
            </a:r>
          </a:p>
        </p:txBody>
      </p:sp>
      <p:graphicFrame>
        <p:nvGraphicFramePr>
          <p:cNvPr id="4" name="Diagram 3">
            <a:extLst>
              <a:ext uri="{FF2B5EF4-FFF2-40B4-BE49-F238E27FC236}">
                <a16:creationId xmlns:a16="http://schemas.microsoft.com/office/drawing/2014/main" id="{9577B4AA-A42F-48AF-896D-9FB3D98FD577}"/>
              </a:ext>
            </a:extLst>
          </p:cNvPr>
          <p:cNvGraphicFramePr/>
          <p:nvPr/>
        </p:nvGraphicFramePr>
        <p:xfrm>
          <a:off x="420428" y="1068667"/>
          <a:ext cx="11351144" cy="52617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41886020"/>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SSMS Graphical Plan</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normAutofit/>
          </a:bodyPr>
          <a:lstStyle/>
          <a:p>
            <a:r>
              <a:rPr lang="en-US" dirty="0"/>
              <a:t>Live Query Statistics</a:t>
            </a:r>
          </a:p>
        </p:txBody>
      </p:sp>
      <p:sp>
        <p:nvSpPr>
          <p:cNvPr id="8" name="Rectangle 7">
            <a:extLst>
              <a:ext uri="{FF2B5EF4-FFF2-40B4-BE49-F238E27FC236}">
                <a16:creationId xmlns:a16="http://schemas.microsoft.com/office/drawing/2014/main" id="{D4E53F4A-1426-4587-A994-2539692BA5CD}"/>
              </a:ext>
            </a:extLst>
          </p:cNvPr>
          <p:cNvSpPr/>
          <p:nvPr/>
        </p:nvSpPr>
        <p:spPr>
          <a:xfrm>
            <a:off x="533400" y="1447800"/>
            <a:ext cx="3733800" cy="4801314"/>
          </a:xfrm>
          <a:prstGeom prst="rect">
            <a:avLst/>
          </a:prstGeom>
        </p:spPr>
        <p:txBody>
          <a:bodyPr wrap="square">
            <a:spAutoFit/>
          </a:bodyPr>
          <a:lstStyle/>
          <a:p>
            <a:r>
              <a:rPr lang="en-US" dirty="0"/>
              <a:t>View CPU/memory usage, execution time, and query progress</a:t>
            </a:r>
          </a:p>
          <a:p>
            <a:endParaRPr lang="en-US" dirty="0"/>
          </a:p>
          <a:p>
            <a:r>
              <a:rPr lang="en-US" dirty="0"/>
              <a:t>Allows drill down to live operator-level statistics, such as:</a:t>
            </a:r>
          </a:p>
          <a:p>
            <a:pPr marL="285750" indent="-285750">
              <a:buFont typeface="Arial" panose="020B0604020202020204" pitchFamily="34" charset="0"/>
              <a:buChar char="•"/>
            </a:pPr>
            <a:r>
              <a:rPr lang="en-US" dirty="0"/>
              <a:t>Number of generated rows</a:t>
            </a:r>
          </a:p>
          <a:p>
            <a:pPr marL="285750" indent="-285750">
              <a:buFont typeface="Arial" panose="020B0604020202020204" pitchFamily="34" charset="0"/>
              <a:buChar char="•"/>
            </a:pPr>
            <a:r>
              <a:rPr lang="en-US" dirty="0"/>
              <a:t>Elapsed time</a:t>
            </a:r>
          </a:p>
          <a:p>
            <a:pPr marL="285750" indent="-285750">
              <a:buFont typeface="Arial" panose="020B0604020202020204" pitchFamily="34" charset="0"/>
              <a:buChar char="•"/>
            </a:pPr>
            <a:r>
              <a:rPr lang="en-US" dirty="0"/>
              <a:t>Operator progress </a:t>
            </a:r>
          </a:p>
          <a:p>
            <a:pPr marL="285750" indent="-285750">
              <a:buFont typeface="Arial" panose="020B0604020202020204" pitchFamily="34" charset="0"/>
              <a:buChar char="•"/>
            </a:pPr>
            <a:r>
              <a:rPr lang="en-US" dirty="0"/>
              <a:t>Live warnings</a:t>
            </a:r>
          </a:p>
          <a:p>
            <a:pPr marL="285750" indent="-285750">
              <a:buFont typeface="Arial" panose="020B0604020202020204" pitchFamily="34" charset="0"/>
              <a:buChar char="•"/>
            </a:pPr>
            <a:endParaRPr lang="en-US" dirty="0"/>
          </a:p>
          <a:p>
            <a:r>
              <a:rPr lang="en-US" dirty="0"/>
              <a:t>This feature is primarily intended for troubleshooting purposes. </a:t>
            </a:r>
          </a:p>
          <a:p>
            <a:endParaRPr lang="en-US" dirty="0"/>
          </a:p>
          <a:p>
            <a:r>
              <a:rPr lang="en-US" dirty="0"/>
              <a:t>Using this feature can moderately slow the overall query performance.</a:t>
            </a:r>
          </a:p>
          <a:p>
            <a:pPr marL="285750" indent="-285750">
              <a:buFont typeface="Arial" panose="020B0604020202020204" pitchFamily="34" charset="0"/>
              <a:buChar char="•"/>
            </a:pPr>
            <a:endParaRPr lang="en-US" dirty="0"/>
          </a:p>
        </p:txBody>
      </p:sp>
      <p:pic>
        <p:nvPicPr>
          <p:cNvPr id="1026" name="Picture 2" descr="Live Query Stats button in showplan">
            <a:extLst>
              <a:ext uri="{FF2B5EF4-FFF2-40B4-BE49-F238E27FC236}">
                <a16:creationId xmlns:a16="http://schemas.microsoft.com/office/drawing/2014/main" id="{7BF95E3C-D2EE-4E98-95D1-748526FEC2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905000"/>
            <a:ext cx="7340856" cy="3525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60975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Execution Plan</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n-US" dirty="0"/>
              <a:t>Notable operators</a:t>
            </a:r>
          </a:p>
        </p:txBody>
      </p:sp>
      <p:grpSp>
        <p:nvGrpSpPr>
          <p:cNvPr id="5" name="Group 4">
            <a:extLst>
              <a:ext uri="{FF2B5EF4-FFF2-40B4-BE49-F238E27FC236}">
                <a16:creationId xmlns:a16="http://schemas.microsoft.com/office/drawing/2014/main" id="{F0F7112D-E24F-4DBA-868D-469D58FB6FF7}"/>
              </a:ext>
            </a:extLst>
          </p:cNvPr>
          <p:cNvGrpSpPr/>
          <p:nvPr/>
        </p:nvGrpSpPr>
        <p:grpSpPr>
          <a:xfrm>
            <a:off x="679637" y="3266038"/>
            <a:ext cx="4887774" cy="495951"/>
            <a:chOff x="729006" y="3464155"/>
            <a:chExt cx="4887774" cy="495951"/>
          </a:xfrm>
        </p:grpSpPr>
        <p:pic>
          <p:nvPicPr>
            <p:cNvPr id="1028" name="Picture 4" descr="Clustered index scan operator icon">
              <a:extLst>
                <a:ext uri="{FF2B5EF4-FFF2-40B4-BE49-F238E27FC236}">
                  <a16:creationId xmlns:a16="http://schemas.microsoft.com/office/drawing/2014/main" id="{11D2FFA8-8159-4269-AABB-26626E73E9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006" y="3464155"/>
              <a:ext cx="495951" cy="495951"/>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3">
              <a:extLst>
                <a:ext uri="{FF2B5EF4-FFF2-40B4-BE49-F238E27FC236}">
                  <a16:creationId xmlns:a16="http://schemas.microsoft.com/office/drawing/2014/main" id="{5B7DF837-0C24-42B8-928B-750588EBDEC9}"/>
                </a:ext>
              </a:extLst>
            </p:cNvPr>
            <p:cNvSpPr txBox="1">
              <a:spLocks/>
            </p:cNvSpPr>
            <p:nvPr/>
          </p:nvSpPr>
          <p:spPr>
            <a:xfrm>
              <a:off x="1455832" y="3464155"/>
              <a:ext cx="4160948" cy="478277"/>
            </a:xfrm>
            <a:prstGeom prst="rect">
              <a:avLst/>
            </a:prstGeom>
          </p:spPr>
          <p:txBody>
            <a:bodyPr vert="horz" lIns="0" tIns="0" rIns="0" bIns="0" rtlCol="0">
              <a:normAutofit/>
            </a:bodyPr>
            <a:lst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a:lstStyle>
            <a:p>
              <a:pPr marL="0" indent="0">
                <a:buFont typeface="Wingdings" panose="05000000000000000000" pitchFamily="2" charset="2"/>
                <a:buNone/>
              </a:pPr>
              <a:r>
                <a:rPr lang="en-US" dirty="0"/>
                <a:t>Clustered index scan</a:t>
              </a:r>
            </a:p>
          </p:txBody>
        </p:sp>
      </p:grpSp>
      <p:grpSp>
        <p:nvGrpSpPr>
          <p:cNvPr id="6" name="Group 5">
            <a:extLst>
              <a:ext uri="{FF2B5EF4-FFF2-40B4-BE49-F238E27FC236}">
                <a16:creationId xmlns:a16="http://schemas.microsoft.com/office/drawing/2014/main" id="{CB3B7B55-5EE0-4DF8-A73E-B16A3A8389DF}"/>
              </a:ext>
            </a:extLst>
          </p:cNvPr>
          <p:cNvGrpSpPr/>
          <p:nvPr/>
        </p:nvGrpSpPr>
        <p:grpSpPr>
          <a:xfrm>
            <a:off x="679637" y="3974081"/>
            <a:ext cx="4887774" cy="495951"/>
            <a:chOff x="729006" y="4122998"/>
            <a:chExt cx="4887774" cy="495951"/>
          </a:xfrm>
        </p:grpSpPr>
        <p:pic>
          <p:nvPicPr>
            <p:cNvPr id="1030" name="Picture 6" descr="Clustered index seek operator icon">
              <a:extLst>
                <a:ext uri="{FF2B5EF4-FFF2-40B4-BE49-F238E27FC236}">
                  <a16:creationId xmlns:a16="http://schemas.microsoft.com/office/drawing/2014/main" id="{04594F46-8518-4FF4-B53B-6C810780F9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9006" y="4122998"/>
              <a:ext cx="495951" cy="495951"/>
            </a:xfrm>
            <a:prstGeom prst="rect">
              <a:avLst/>
            </a:prstGeom>
            <a:noFill/>
            <a:extLst>
              <a:ext uri="{909E8E84-426E-40DD-AFC4-6F175D3DCCD1}">
                <a14:hiddenFill xmlns:a14="http://schemas.microsoft.com/office/drawing/2010/main">
                  <a:solidFill>
                    <a:srgbClr val="FFFFFF"/>
                  </a:solidFill>
                </a14:hiddenFill>
              </a:ext>
            </a:extLst>
          </p:spPr>
        </p:pic>
        <p:sp>
          <p:nvSpPr>
            <p:cNvPr id="14" name="Content Placeholder 3">
              <a:extLst>
                <a:ext uri="{FF2B5EF4-FFF2-40B4-BE49-F238E27FC236}">
                  <a16:creationId xmlns:a16="http://schemas.microsoft.com/office/drawing/2014/main" id="{AC33A00B-92E8-4F4A-A59B-2167D150465F}"/>
                </a:ext>
              </a:extLst>
            </p:cNvPr>
            <p:cNvSpPr txBox="1">
              <a:spLocks/>
            </p:cNvSpPr>
            <p:nvPr/>
          </p:nvSpPr>
          <p:spPr>
            <a:xfrm>
              <a:off x="1455832" y="4122998"/>
              <a:ext cx="4160948" cy="478277"/>
            </a:xfrm>
            <a:prstGeom prst="rect">
              <a:avLst/>
            </a:prstGeom>
          </p:spPr>
          <p:txBody>
            <a:bodyPr vert="horz" lIns="0" tIns="0" rIns="0" bIns="0" rtlCol="0">
              <a:normAutofit/>
            </a:bodyPr>
            <a:lst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a:lstStyle>
            <a:p>
              <a:pPr marL="0" indent="0">
                <a:buFont typeface="Wingdings" panose="05000000000000000000" pitchFamily="2" charset="2"/>
                <a:buNone/>
              </a:pPr>
              <a:r>
                <a:rPr lang="en-US" dirty="0"/>
                <a:t>Clustered index seek</a:t>
              </a:r>
            </a:p>
          </p:txBody>
        </p:sp>
      </p:grpSp>
      <p:grpSp>
        <p:nvGrpSpPr>
          <p:cNvPr id="19" name="Group 18">
            <a:extLst>
              <a:ext uri="{FF2B5EF4-FFF2-40B4-BE49-F238E27FC236}">
                <a16:creationId xmlns:a16="http://schemas.microsoft.com/office/drawing/2014/main" id="{1EDC6FEC-D99A-4BA5-AB1F-9D39AEA57B40}"/>
              </a:ext>
            </a:extLst>
          </p:cNvPr>
          <p:cNvGrpSpPr/>
          <p:nvPr/>
        </p:nvGrpSpPr>
        <p:grpSpPr>
          <a:xfrm>
            <a:off x="6654868" y="2584457"/>
            <a:ext cx="4889516" cy="495951"/>
            <a:chOff x="6616684" y="2799875"/>
            <a:chExt cx="4889516" cy="495951"/>
          </a:xfrm>
        </p:grpSpPr>
        <p:pic>
          <p:nvPicPr>
            <p:cNvPr id="1034" name="Picture 10" descr="Nonclustered index scan operator icon">
              <a:extLst>
                <a:ext uri="{FF2B5EF4-FFF2-40B4-BE49-F238E27FC236}">
                  <a16:creationId xmlns:a16="http://schemas.microsoft.com/office/drawing/2014/main" id="{3E5C0A35-5AF5-4C72-B87A-845C0D7820C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16684" y="2799875"/>
              <a:ext cx="495951" cy="495951"/>
            </a:xfrm>
            <a:prstGeom prst="rect">
              <a:avLst/>
            </a:prstGeom>
            <a:noFill/>
            <a:extLst>
              <a:ext uri="{909E8E84-426E-40DD-AFC4-6F175D3DCCD1}">
                <a14:hiddenFill xmlns:a14="http://schemas.microsoft.com/office/drawing/2010/main">
                  <a:solidFill>
                    <a:srgbClr val="FFFFFF"/>
                  </a:solidFill>
                </a14:hiddenFill>
              </a:ext>
            </a:extLst>
          </p:spPr>
        </p:pic>
        <p:sp>
          <p:nvSpPr>
            <p:cNvPr id="15" name="Content Placeholder 3">
              <a:extLst>
                <a:ext uri="{FF2B5EF4-FFF2-40B4-BE49-F238E27FC236}">
                  <a16:creationId xmlns:a16="http://schemas.microsoft.com/office/drawing/2014/main" id="{F6B21E68-22ED-42CE-A607-124E6FC9E037}"/>
                </a:ext>
              </a:extLst>
            </p:cNvPr>
            <p:cNvSpPr txBox="1">
              <a:spLocks/>
            </p:cNvSpPr>
            <p:nvPr/>
          </p:nvSpPr>
          <p:spPr>
            <a:xfrm>
              <a:off x="7345252" y="2799875"/>
              <a:ext cx="4160948" cy="478277"/>
            </a:xfrm>
            <a:prstGeom prst="rect">
              <a:avLst/>
            </a:prstGeom>
          </p:spPr>
          <p:txBody>
            <a:bodyPr vert="horz" lIns="0" tIns="0" rIns="0" bIns="0" rtlCol="0">
              <a:normAutofit/>
            </a:bodyPr>
            <a:lst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a:lstStyle>
            <a:p>
              <a:pPr marL="0" indent="0">
                <a:buFont typeface="Wingdings" panose="05000000000000000000" pitchFamily="2" charset="2"/>
                <a:buNone/>
              </a:pPr>
              <a:r>
                <a:rPr lang="en-US" dirty="0"/>
                <a:t>Nonclustered index scan</a:t>
              </a:r>
            </a:p>
          </p:txBody>
        </p:sp>
      </p:grpSp>
      <p:grpSp>
        <p:nvGrpSpPr>
          <p:cNvPr id="21" name="Group 20">
            <a:extLst>
              <a:ext uri="{FF2B5EF4-FFF2-40B4-BE49-F238E27FC236}">
                <a16:creationId xmlns:a16="http://schemas.microsoft.com/office/drawing/2014/main" id="{6CF57884-447D-4649-989B-ECF9230514EA}"/>
              </a:ext>
            </a:extLst>
          </p:cNvPr>
          <p:cNvGrpSpPr/>
          <p:nvPr/>
        </p:nvGrpSpPr>
        <p:grpSpPr>
          <a:xfrm>
            <a:off x="6616684" y="3254148"/>
            <a:ext cx="4889516" cy="495951"/>
            <a:chOff x="6616684" y="3458059"/>
            <a:chExt cx="4889516" cy="495951"/>
          </a:xfrm>
        </p:grpSpPr>
        <p:pic>
          <p:nvPicPr>
            <p:cNvPr id="1036" name="Picture 12" descr="Nonclustered index seek operator icon">
              <a:extLst>
                <a:ext uri="{FF2B5EF4-FFF2-40B4-BE49-F238E27FC236}">
                  <a16:creationId xmlns:a16="http://schemas.microsoft.com/office/drawing/2014/main" id="{A33C7D66-DC83-4F8A-A617-968722957AF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16684" y="3458059"/>
              <a:ext cx="495951" cy="495951"/>
            </a:xfrm>
            <a:prstGeom prst="rect">
              <a:avLst/>
            </a:prstGeom>
            <a:noFill/>
            <a:extLst>
              <a:ext uri="{909E8E84-426E-40DD-AFC4-6F175D3DCCD1}">
                <a14:hiddenFill xmlns:a14="http://schemas.microsoft.com/office/drawing/2010/main">
                  <a:solidFill>
                    <a:srgbClr val="FFFFFF"/>
                  </a:solidFill>
                </a14:hiddenFill>
              </a:ext>
            </a:extLst>
          </p:spPr>
        </p:pic>
        <p:sp>
          <p:nvSpPr>
            <p:cNvPr id="16" name="Content Placeholder 3">
              <a:extLst>
                <a:ext uri="{FF2B5EF4-FFF2-40B4-BE49-F238E27FC236}">
                  <a16:creationId xmlns:a16="http://schemas.microsoft.com/office/drawing/2014/main" id="{EB1BF4A3-52C8-480D-8FED-F6FF4CAC78E8}"/>
                </a:ext>
              </a:extLst>
            </p:cNvPr>
            <p:cNvSpPr txBox="1">
              <a:spLocks/>
            </p:cNvSpPr>
            <p:nvPr/>
          </p:nvSpPr>
          <p:spPr>
            <a:xfrm>
              <a:off x="7345252" y="3458059"/>
              <a:ext cx="4160948" cy="478277"/>
            </a:xfrm>
            <a:prstGeom prst="rect">
              <a:avLst/>
            </a:prstGeom>
          </p:spPr>
          <p:txBody>
            <a:bodyPr vert="horz" lIns="0" tIns="0" rIns="0" bIns="0" rtlCol="0">
              <a:normAutofit/>
            </a:bodyPr>
            <a:lst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a:lstStyle>
            <a:p>
              <a:pPr marL="0" indent="0">
                <a:buFont typeface="Wingdings" panose="05000000000000000000" pitchFamily="2" charset="2"/>
                <a:buNone/>
              </a:pPr>
              <a:r>
                <a:rPr lang="en-US" dirty="0"/>
                <a:t>Nonclustered index seek</a:t>
              </a:r>
            </a:p>
          </p:txBody>
        </p:sp>
      </p:grpSp>
      <p:grpSp>
        <p:nvGrpSpPr>
          <p:cNvPr id="8" name="Group 7">
            <a:extLst>
              <a:ext uri="{FF2B5EF4-FFF2-40B4-BE49-F238E27FC236}">
                <a16:creationId xmlns:a16="http://schemas.microsoft.com/office/drawing/2014/main" id="{6AF95612-581F-407E-9087-9BB8A0426C40}"/>
              </a:ext>
            </a:extLst>
          </p:cNvPr>
          <p:cNvGrpSpPr/>
          <p:nvPr/>
        </p:nvGrpSpPr>
        <p:grpSpPr>
          <a:xfrm>
            <a:off x="679637" y="5390167"/>
            <a:ext cx="4857497" cy="495951"/>
            <a:chOff x="680026" y="5434214"/>
            <a:chExt cx="4857497" cy="495951"/>
          </a:xfrm>
        </p:grpSpPr>
        <p:pic>
          <p:nvPicPr>
            <p:cNvPr id="1040" name="Picture 16" descr="Bookmark lookup operator icon">
              <a:extLst>
                <a:ext uri="{FF2B5EF4-FFF2-40B4-BE49-F238E27FC236}">
                  <a16:creationId xmlns:a16="http://schemas.microsoft.com/office/drawing/2014/main" id="{55E7F75A-ED40-422A-977C-74663B0616D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0026" y="5434214"/>
              <a:ext cx="495951" cy="495951"/>
            </a:xfrm>
            <a:prstGeom prst="rect">
              <a:avLst/>
            </a:prstGeom>
            <a:noFill/>
            <a:extLst>
              <a:ext uri="{909E8E84-426E-40DD-AFC4-6F175D3DCCD1}">
                <a14:hiddenFill xmlns:a14="http://schemas.microsoft.com/office/drawing/2010/main">
                  <a:solidFill>
                    <a:srgbClr val="FFFFFF"/>
                  </a:solidFill>
                </a14:hiddenFill>
              </a:ext>
            </a:extLst>
          </p:spPr>
        </p:pic>
        <p:sp>
          <p:nvSpPr>
            <p:cNvPr id="17" name="Content Placeholder 3">
              <a:extLst>
                <a:ext uri="{FF2B5EF4-FFF2-40B4-BE49-F238E27FC236}">
                  <a16:creationId xmlns:a16="http://schemas.microsoft.com/office/drawing/2014/main" id="{7FFB5D7E-C651-4E65-A76B-C48470F09858}"/>
                </a:ext>
              </a:extLst>
            </p:cNvPr>
            <p:cNvSpPr txBox="1">
              <a:spLocks/>
            </p:cNvSpPr>
            <p:nvPr/>
          </p:nvSpPr>
          <p:spPr>
            <a:xfrm>
              <a:off x="1376575" y="5434214"/>
              <a:ext cx="4160948" cy="478277"/>
            </a:xfrm>
            <a:prstGeom prst="rect">
              <a:avLst/>
            </a:prstGeom>
          </p:spPr>
          <p:txBody>
            <a:bodyPr vert="horz" lIns="0" tIns="0" rIns="0" bIns="0" rtlCol="0">
              <a:normAutofit/>
            </a:bodyPr>
            <a:lst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a:lstStyle>
            <a:p>
              <a:pPr marL="0" indent="0">
                <a:buFont typeface="Wingdings" panose="05000000000000000000" pitchFamily="2" charset="2"/>
                <a:buNone/>
              </a:pPr>
              <a:r>
                <a:rPr lang="en-US" dirty="0"/>
                <a:t>Key lookup</a:t>
              </a:r>
            </a:p>
          </p:txBody>
        </p:sp>
      </p:grpSp>
      <p:grpSp>
        <p:nvGrpSpPr>
          <p:cNvPr id="7" name="Group 6">
            <a:extLst>
              <a:ext uri="{FF2B5EF4-FFF2-40B4-BE49-F238E27FC236}">
                <a16:creationId xmlns:a16="http://schemas.microsoft.com/office/drawing/2014/main" id="{8ED64774-DC35-43D4-8EFB-E164F814D55D}"/>
              </a:ext>
            </a:extLst>
          </p:cNvPr>
          <p:cNvGrpSpPr/>
          <p:nvPr/>
        </p:nvGrpSpPr>
        <p:grpSpPr>
          <a:xfrm>
            <a:off x="679637" y="4682124"/>
            <a:ext cx="4857497" cy="495951"/>
            <a:chOff x="729006" y="4768999"/>
            <a:chExt cx="4857497" cy="495951"/>
          </a:xfrm>
        </p:grpSpPr>
        <p:pic>
          <p:nvPicPr>
            <p:cNvPr id="1038" name="Picture 14" descr="RID lookup operator icon">
              <a:extLst>
                <a:ext uri="{FF2B5EF4-FFF2-40B4-BE49-F238E27FC236}">
                  <a16:creationId xmlns:a16="http://schemas.microsoft.com/office/drawing/2014/main" id="{5C5E6286-5839-4D81-940B-CB68A66B659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9006" y="4768999"/>
              <a:ext cx="495951" cy="495951"/>
            </a:xfrm>
            <a:prstGeom prst="rect">
              <a:avLst/>
            </a:prstGeom>
            <a:noFill/>
            <a:extLst>
              <a:ext uri="{909E8E84-426E-40DD-AFC4-6F175D3DCCD1}">
                <a14:hiddenFill xmlns:a14="http://schemas.microsoft.com/office/drawing/2010/main">
                  <a:solidFill>
                    <a:srgbClr val="FFFFFF"/>
                  </a:solidFill>
                </a14:hiddenFill>
              </a:ext>
            </a:extLst>
          </p:spPr>
        </p:pic>
        <p:sp>
          <p:nvSpPr>
            <p:cNvPr id="18" name="Content Placeholder 3">
              <a:extLst>
                <a:ext uri="{FF2B5EF4-FFF2-40B4-BE49-F238E27FC236}">
                  <a16:creationId xmlns:a16="http://schemas.microsoft.com/office/drawing/2014/main" id="{B04BB3DC-29AA-456A-AB33-D415DFC9D159}"/>
                </a:ext>
              </a:extLst>
            </p:cNvPr>
            <p:cNvSpPr txBox="1">
              <a:spLocks/>
            </p:cNvSpPr>
            <p:nvPr/>
          </p:nvSpPr>
          <p:spPr>
            <a:xfrm>
              <a:off x="1425555" y="4768999"/>
              <a:ext cx="4160948" cy="478277"/>
            </a:xfrm>
            <a:prstGeom prst="rect">
              <a:avLst/>
            </a:prstGeom>
          </p:spPr>
          <p:txBody>
            <a:bodyPr vert="horz" lIns="0" tIns="0" rIns="0" bIns="0" rtlCol="0">
              <a:normAutofit/>
            </a:bodyPr>
            <a:lst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a:lstStyle>
            <a:p>
              <a:pPr marL="0" indent="0">
                <a:buFont typeface="Wingdings" panose="05000000000000000000" pitchFamily="2" charset="2"/>
                <a:buNone/>
              </a:pPr>
              <a:r>
                <a:rPr lang="en-US" dirty="0"/>
                <a:t>RID lookup</a:t>
              </a:r>
            </a:p>
          </p:txBody>
        </p:sp>
      </p:grpSp>
      <p:grpSp>
        <p:nvGrpSpPr>
          <p:cNvPr id="9" name="Group 8">
            <a:extLst>
              <a:ext uri="{FF2B5EF4-FFF2-40B4-BE49-F238E27FC236}">
                <a16:creationId xmlns:a16="http://schemas.microsoft.com/office/drawing/2014/main" id="{267C3E52-AD07-43A7-982B-271DF45D09BA}"/>
              </a:ext>
            </a:extLst>
          </p:cNvPr>
          <p:cNvGrpSpPr/>
          <p:nvPr/>
        </p:nvGrpSpPr>
        <p:grpSpPr>
          <a:xfrm>
            <a:off x="679637" y="6098209"/>
            <a:ext cx="4937143" cy="594688"/>
            <a:chOff x="679637" y="6098209"/>
            <a:chExt cx="4937143" cy="594688"/>
          </a:xfrm>
        </p:grpSpPr>
        <p:pic>
          <p:nvPicPr>
            <p:cNvPr id="1042" name="Picture 18" descr="Columnstore Index Scan">
              <a:extLst>
                <a:ext uri="{FF2B5EF4-FFF2-40B4-BE49-F238E27FC236}">
                  <a16:creationId xmlns:a16="http://schemas.microsoft.com/office/drawing/2014/main" id="{A0B91962-D37F-450E-83EC-BEE4BF8D06B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9637" y="6098209"/>
              <a:ext cx="594688" cy="594688"/>
            </a:xfrm>
            <a:prstGeom prst="rect">
              <a:avLst/>
            </a:prstGeom>
            <a:noFill/>
            <a:extLst>
              <a:ext uri="{909E8E84-426E-40DD-AFC4-6F175D3DCCD1}">
                <a14:hiddenFill xmlns:a14="http://schemas.microsoft.com/office/drawing/2010/main">
                  <a:solidFill>
                    <a:srgbClr val="FFFFFF"/>
                  </a:solidFill>
                </a14:hiddenFill>
              </a:ext>
            </a:extLst>
          </p:spPr>
        </p:pic>
        <p:sp>
          <p:nvSpPr>
            <p:cNvPr id="20" name="Content Placeholder 3">
              <a:extLst>
                <a:ext uri="{FF2B5EF4-FFF2-40B4-BE49-F238E27FC236}">
                  <a16:creationId xmlns:a16="http://schemas.microsoft.com/office/drawing/2014/main" id="{C321B790-A42B-4615-8886-FB1C9171170D}"/>
                </a:ext>
              </a:extLst>
            </p:cNvPr>
            <p:cNvSpPr txBox="1">
              <a:spLocks/>
            </p:cNvSpPr>
            <p:nvPr/>
          </p:nvSpPr>
          <p:spPr>
            <a:xfrm>
              <a:off x="1455832" y="6098209"/>
              <a:ext cx="4160948" cy="478277"/>
            </a:xfrm>
            <a:prstGeom prst="rect">
              <a:avLst/>
            </a:prstGeom>
          </p:spPr>
          <p:txBody>
            <a:bodyPr vert="horz" lIns="0" tIns="0" rIns="0" bIns="0" rtlCol="0">
              <a:normAutofit/>
            </a:bodyPr>
            <a:lst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a:lstStyle>
            <a:p>
              <a:pPr marL="0" indent="0">
                <a:buNone/>
              </a:pPr>
              <a:r>
                <a:rPr lang="en-US" dirty="0"/>
                <a:t>ColumnStore Index Scan</a:t>
              </a:r>
            </a:p>
          </p:txBody>
        </p:sp>
      </p:grpSp>
      <p:grpSp>
        <p:nvGrpSpPr>
          <p:cNvPr id="23" name="Group 22">
            <a:extLst>
              <a:ext uri="{FF2B5EF4-FFF2-40B4-BE49-F238E27FC236}">
                <a16:creationId xmlns:a16="http://schemas.microsoft.com/office/drawing/2014/main" id="{3F9E4E81-2B8D-4177-8648-201099D80467}"/>
              </a:ext>
            </a:extLst>
          </p:cNvPr>
          <p:cNvGrpSpPr/>
          <p:nvPr/>
        </p:nvGrpSpPr>
        <p:grpSpPr>
          <a:xfrm>
            <a:off x="6616684" y="3923839"/>
            <a:ext cx="4889516" cy="559989"/>
            <a:chOff x="6616684" y="4065033"/>
            <a:chExt cx="4889516" cy="559989"/>
          </a:xfrm>
        </p:grpSpPr>
        <p:pic>
          <p:nvPicPr>
            <p:cNvPr id="1044" name="Picture 20" descr="Sort operator icon">
              <a:extLst>
                <a:ext uri="{FF2B5EF4-FFF2-40B4-BE49-F238E27FC236}">
                  <a16:creationId xmlns:a16="http://schemas.microsoft.com/office/drawing/2014/main" id="{2F608A90-F0A6-48F7-9B94-BDEB28F2AD0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16684" y="4065033"/>
              <a:ext cx="559989" cy="559989"/>
            </a:xfrm>
            <a:prstGeom prst="rect">
              <a:avLst/>
            </a:prstGeom>
            <a:noFill/>
            <a:extLst>
              <a:ext uri="{909E8E84-426E-40DD-AFC4-6F175D3DCCD1}">
                <a14:hiddenFill xmlns:a14="http://schemas.microsoft.com/office/drawing/2010/main">
                  <a:solidFill>
                    <a:srgbClr val="FFFFFF"/>
                  </a:solidFill>
                </a14:hiddenFill>
              </a:ext>
            </a:extLst>
          </p:spPr>
        </p:pic>
        <p:sp>
          <p:nvSpPr>
            <p:cNvPr id="22" name="Content Placeholder 3">
              <a:extLst>
                <a:ext uri="{FF2B5EF4-FFF2-40B4-BE49-F238E27FC236}">
                  <a16:creationId xmlns:a16="http://schemas.microsoft.com/office/drawing/2014/main" id="{64A2DB2D-2637-4A54-9C7F-F159894633E7}"/>
                </a:ext>
              </a:extLst>
            </p:cNvPr>
            <p:cNvSpPr txBox="1">
              <a:spLocks/>
            </p:cNvSpPr>
            <p:nvPr/>
          </p:nvSpPr>
          <p:spPr>
            <a:xfrm>
              <a:off x="7345252" y="4065033"/>
              <a:ext cx="4160948" cy="478277"/>
            </a:xfrm>
            <a:prstGeom prst="rect">
              <a:avLst/>
            </a:prstGeom>
          </p:spPr>
          <p:txBody>
            <a:bodyPr vert="horz" lIns="0" tIns="0" rIns="0" bIns="0" rtlCol="0">
              <a:normAutofit/>
            </a:bodyPr>
            <a:lst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a:lstStyle>
            <a:p>
              <a:pPr marL="0" indent="0">
                <a:buNone/>
              </a:pPr>
              <a:r>
                <a:rPr lang="en-US" dirty="0"/>
                <a:t>Sort</a:t>
              </a:r>
            </a:p>
          </p:txBody>
        </p:sp>
      </p:grpSp>
      <p:sp>
        <p:nvSpPr>
          <p:cNvPr id="25" name="Content Placeholder 3">
            <a:extLst>
              <a:ext uri="{FF2B5EF4-FFF2-40B4-BE49-F238E27FC236}">
                <a16:creationId xmlns:a16="http://schemas.microsoft.com/office/drawing/2014/main" id="{A0CA769B-4521-40FE-9E23-E3CEDE217E0A}"/>
              </a:ext>
            </a:extLst>
          </p:cNvPr>
          <p:cNvSpPr txBox="1">
            <a:spLocks/>
          </p:cNvSpPr>
          <p:nvPr/>
        </p:nvSpPr>
        <p:spPr>
          <a:xfrm>
            <a:off x="655638" y="1408114"/>
            <a:ext cx="10880726" cy="854167"/>
          </a:xfrm>
          <a:prstGeom prst="rect">
            <a:avLst/>
          </a:prstGeom>
        </p:spPr>
        <p:txBody>
          <a:bodyPr vert="horz" lIns="0" tIns="0" rIns="0" bIns="0" rtlCol="0">
            <a:normAutofit/>
          </a:bodyPr>
          <a:lst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a:lstStyle>
          <a:p>
            <a:pPr marL="0" indent="0">
              <a:buNone/>
            </a:pPr>
            <a:r>
              <a:rPr lang="en-US" dirty="0"/>
              <a:t>Operators describe how SQL Server executes a query. The query optimizer uses operators to build a query plan to create the result specified in the query.</a:t>
            </a:r>
          </a:p>
        </p:txBody>
      </p:sp>
      <p:grpSp>
        <p:nvGrpSpPr>
          <p:cNvPr id="24" name="Group 23">
            <a:extLst>
              <a:ext uri="{FF2B5EF4-FFF2-40B4-BE49-F238E27FC236}">
                <a16:creationId xmlns:a16="http://schemas.microsoft.com/office/drawing/2014/main" id="{88485792-F2D9-461E-AA27-50A159161417}"/>
              </a:ext>
            </a:extLst>
          </p:cNvPr>
          <p:cNvGrpSpPr/>
          <p:nvPr/>
        </p:nvGrpSpPr>
        <p:grpSpPr>
          <a:xfrm>
            <a:off x="6616684" y="4657568"/>
            <a:ext cx="4889516" cy="533168"/>
            <a:chOff x="6616684" y="4768999"/>
            <a:chExt cx="4889516" cy="533168"/>
          </a:xfrm>
        </p:grpSpPr>
        <p:pic>
          <p:nvPicPr>
            <p:cNvPr id="28" name="Picture 27">
              <a:extLst>
                <a:ext uri="{FF2B5EF4-FFF2-40B4-BE49-F238E27FC236}">
                  <a16:creationId xmlns:a16="http://schemas.microsoft.com/office/drawing/2014/main" id="{E3E71F0F-1328-4B9B-B339-5F62F7307EE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616684" y="4768999"/>
              <a:ext cx="533168" cy="533168"/>
            </a:xfrm>
            <a:prstGeom prst="rect">
              <a:avLst/>
            </a:prstGeom>
          </p:spPr>
        </p:pic>
        <p:sp>
          <p:nvSpPr>
            <p:cNvPr id="31" name="Content Placeholder 3">
              <a:extLst>
                <a:ext uri="{FF2B5EF4-FFF2-40B4-BE49-F238E27FC236}">
                  <a16:creationId xmlns:a16="http://schemas.microsoft.com/office/drawing/2014/main" id="{97CF827F-3129-4966-941B-B55A2806656C}"/>
                </a:ext>
              </a:extLst>
            </p:cNvPr>
            <p:cNvSpPr txBox="1">
              <a:spLocks/>
            </p:cNvSpPr>
            <p:nvPr/>
          </p:nvSpPr>
          <p:spPr>
            <a:xfrm>
              <a:off x="7345252" y="4768999"/>
              <a:ext cx="4160948" cy="478277"/>
            </a:xfrm>
            <a:prstGeom prst="rect">
              <a:avLst/>
            </a:prstGeom>
          </p:spPr>
          <p:txBody>
            <a:bodyPr vert="horz" lIns="0" tIns="0" rIns="0" bIns="0" rtlCol="0">
              <a:normAutofit/>
            </a:bodyPr>
            <a:lst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a:lstStyle>
            <a:p>
              <a:pPr marL="0" indent="0">
                <a:buNone/>
              </a:pPr>
              <a:r>
                <a:rPr lang="en-US" dirty="0"/>
                <a:t>Table spool</a:t>
              </a:r>
            </a:p>
          </p:txBody>
        </p:sp>
      </p:grpSp>
      <p:grpSp>
        <p:nvGrpSpPr>
          <p:cNvPr id="26" name="Group 25">
            <a:extLst>
              <a:ext uri="{FF2B5EF4-FFF2-40B4-BE49-F238E27FC236}">
                <a16:creationId xmlns:a16="http://schemas.microsoft.com/office/drawing/2014/main" id="{D6472D49-011D-4162-8EEB-A9AC9FDD76A7}"/>
              </a:ext>
            </a:extLst>
          </p:cNvPr>
          <p:cNvGrpSpPr/>
          <p:nvPr/>
        </p:nvGrpSpPr>
        <p:grpSpPr>
          <a:xfrm>
            <a:off x="6616684" y="5364476"/>
            <a:ext cx="4889516" cy="533400"/>
            <a:chOff x="6616684" y="5446144"/>
            <a:chExt cx="4889516" cy="533400"/>
          </a:xfrm>
        </p:grpSpPr>
        <p:pic>
          <p:nvPicPr>
            <p:cNvPr id="27" name="Picture 2" descr="Table spool operator icon">
              <a:extLst>
                <a:ext uri="{FF2B5EF4-FFF2-40B4-BE49-F238E27FC236}">
                  <a16:creationId xmlns:a16="http://schemas.microsoft.com/office/drawing/2014/main" id="{40BDF551-8402-419C-AED0-07EA668E260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16684" y="5446144"/>
              <a:ext cx="533398" cy="533400"/>
            </a:xfrm>
            <a:prstGeom prst="rect">
              <a:avLst/>
            </a:prstGeom>
            <a:noFill/>
            <a:extLst>
              <a:ext uri="{909E8E84-426E-40DD-AFC4-6F175D3DCCD1}">
                <a14:hiddenFill xmlns:a14="http://schemas.microsoft.com/office/drawing/2010/main">
                  <a:solidFill>
                    <a:srgbClr val="FFFFFF"/>
                  </a:solidFill>
                </a14:hiddenFill>
              </a:ext>
            </a:extLst>
          </p:spPr>
        </p:pic>
        <p:sp>
          <p:nvSpPr>
            <p:cNvPr id="32" name="Content Placeholder 3">
              <a:extLst>
                <a:ext uri="{FF2B5EF4-FFF2-40B4-BE49-F238E27FC236}">
                  <a16:creationId xmlns:a16="http://schemas.microsoft.com/office/drawing/2014/main" id="{D86B479E-C635-4BC1-A62C-461B394A5888}"/>
                </a:ext>
              </a:extLst>
            </p:cNvPr>
            <p:cNvSpPr txBox="1">
              <a:spLocks/>
            </p:cNvSpPr>
            <p:nvPr/>
          </p:nvSpPr>
          <p:spPr>
            <a:xfrm>
              <a:off x="7345252" y="5446144"/>
              <a:ext cx="4160948" cy="478277"/>
            </a:xfrm>
            <a:prstGeom prst="rect">
              <a:avLst/>
            </a:prstGeom>
          </p:spPr>
          <p:txBody>
            <a:bodyPr vert="horz" lIns="0" tIns="0" rIns="0" bIns="0" rtlCol="0">
              <a:normAutofit/>
            </a:bodyPr>
            <a:lst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a:lstStyle>
            <a:p>
              <a:pPr marL="0" indent="0">
                <a:buNone/>
              </a:pPr>
              <a:r>
                <a:rPr lang="en-US" dirty="0"/>
                <a:t>Index spool</a:t>
              </a:r>
            </a:p>
          </p:txBody>
        </p:sp>
      </p:grpSp>
      <p:grpSp>
        <p:nvGrpSpPr>
          <p:cNvPr id="30" name="Group 29">
            <a:extLst>
              <a:ext uri="{FF2B5EF4-FFF2-40B4-BE49-F238E27FC236}">
                <a16:creationId xmlns:a16="http://schemas.microsoft.com/office/drawing/2014/main" id="{9EDF4A98-445D-4F83-9960-16985F28727D}"/>
              </a:ext>
            </a:extLst>
          </p:cNvPr>
          <p:cNvGrpSpPr/>
          <p:nvPr/>
        </p:nvGrpSpPr>
        <p:grpSpPr>
          <a:xfrm>
            <a:off x="6616684" y="6071617"/>
            <a:ext cx="4889516" cy="533400"/>
            <a:chOff x="6616684" y="6071617"/>
            <a:chExt cx="4889516" cy="533400"/>
          </a:xfrm>
        </p:grpSpPr>
        <p:pic>
          <p:nvPicPr>
            <p:cNvPr id="29" name="Picture 28">
              <a:extLst>
                <a:ext uri="{FF2B5EF4-FFF2-40B4-BE49-F238E27FC236}">
                  <a16:creationId xmlns:a16="http://schemas.microsoft.com/office/drawing/2014/main" id="{78457F7F-6403-4D74-B33C-984EBB69A75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616684" y="6071617"/>
              <a:ext cx="533400" cy="533400"/>
            </a:xfrm>
            <a:prstGeom prst="rect">
              <a:avLst/>
            </a:prstGeom>
          </p:spPr>
        </p:pic>
        <p:sp>
          <p:nvSpPr>
            <p:cNvPr id="33" name="Content Placeholder 3">
              <a:extLst>
                <a:ext uri="{FF2B5EF4-FFF2-40B4-BE49-F238E27FC236}">
                  <a16:creationId xmlns:a16="http://schemas.microsoft.com/office/drawing/2014/main" id="{0DAC354D-F668-4AD1-BB17-9233443A4DC2}"/>
                </a:ext>
              </a:extLst>
            </p:cNvPr>
            <p:cNvSpPr txBox="1">
              <a:spLocks/>
            </p:cNvSpPr>
            <p:nvPr/>
          </p:nvSpPr>
          <p:spPr>
            <a:xfrm>
              <a:off x="7345252" y="6071617"/>
              <a:ext cx="4160948" cy="478277"/>
            </a:xfrm>
            <a:prstGeom prst="rect">
              <a:avLst/>
            </a:prstGeom>
          </p:spPr>
          <p:txBody>
            <a:bodyPr vert="horz" lIns="0" tIns="0" rIns="0" bIns="0" rtlCol="0">
              <a:normAutofit/>
            </a:bodyPr>
            <a:lst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a:lstStyle>
            <a:p>
              <a:pPr marL="0" indent="0">
                <a:buNone/>
              </a:pPr>
              <a:r>
                <a:rPr lang="en-US" dirty="0"/>
                <a:t>Stream Aggregation</a:t>
              </a:r>
            </a:p>
          </p:txBody>
        </p:sp>
      </p:grpSp>
      <p:grpSp>
        <p:nvGrpSpPr>
          <p:cNvPr id="12" name="Group 11">
            <a:extLst>
              <a:ext uri="{FF2B5EF4-FFF2-40B4-BE49-F238E27FC236}">
                <a16:creationId xmlns:a16="http://schemas.microsoft.com/office/drawing/2014/main" id="{C411CC39-74E5-4A7E-B112-4EC0D85D1F2F}"/>
              </a:ext>
            </a:extLst>
          </p:cNvPr>
          <p:cNvGrpSpPr/>
          <p:nvPr/>
        </p:nvGrpSpPr>
        <p:grpSpPr>
          <a:xfrm>
            <a:off x="679637" y="2557995"/>
            <a:ext cx="4857497" cy="495951"/>
            <a:chOff x="729006" y="2799132"/>
            <a:chExt cx="4857497" cy="495951"/>
          </a:xfrm>
        </p:grpSpPr>
        <p:pic>
          <p:nvPicPr>
            <p:cNvPr id="1032" name="Picture 8" descr="Table scan operator icon">
              <a:extLst>
                <a:ext uri="{FF2B5EF4-FFF2-40B4-BE49-F238E27FC236}">
                  <a16:creationId xmlns:a16="http://schemas.microsoft.com/office/drawing/2014/main" id="{F14E48FE-3B7E-41F9-A032-9F3CCB6F2AB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29006" y="2799132"/>
              <a:ext cx="495951" cy="495951"/>
            </a:xfrm>
            <a:prstGeom prst="rect">
              <a:avLst/>
            </a:prstGeom>
            <a:noFill/>
            <a:extLst>
              <a:ext uri="{909E8E84-426E-40DD-AFC4-6F175D3DCCD1}">
                <a14:hiddenFill xmlns:a14="http://schemas.microsoft.com/office/drawing/2010/main">
                  <a:solidFill>
                    <a:srgbClr val="FFFFFF"/>
                  </a:solidFill>
                </a14:hiddenFill>
              </a:ext>
            </a:extLst>
          </p:spPr>
        </p:pic>
        <p:sp>
          <p:nvSpPr>
            <p:cNvPr id="36" name="Content Placeholder 3">
              <a:extLst>
                <a:ext uri="{FF2B5EF4-FFF2-40B4-BE49-F238E27FC236}">
                  <a16:creationId xmlns:a16="http://schemas.microsoft.com/office/drawing/2014/main" id="{6E8E5B06-2C01-4810-9941-2A322AE0F461}"/>
                </a:ext>
              </a:extLst>
            </p:cNvPr>
            <p:cNvSpPr txBox="1">
              <a:spLocks/>
            </p:cNvSpPr>
            <p:nvPr/>
          </p:nvSpPr>
          <p:spPr>
            <a:xfrm>
              <a:off x="1425555" y="2799132"/>
              <a:ext cx="4160948" cy="478277"/>
            </a:xfrm>
            <a:prstGeom prst="rect">
              <a:avLst/>
            </a:prstGeom>
          </p:spPr>
          <p:txBody>
            <a:bodyPr vert="horz" lIns="0" tIns="0" rIns="0" bIns="0" rtlCol="0">
              <a:normAutofit/>
            </a:bodyPr>
            <a:lst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a:lstStyle>
            <a:p>
              <a:pPr marL="0" indent="0">
                <a:buFont typeface="Wingdings" panose="05000000000000000000" pitchFamily="2" charset="2"/>
                <a:buNone/>
              </a:pPr>
              <a:r>
                <a:rPr lang="es-MX" dirty="0"/>
                <a:t>Table</a:t>
              </a:r>
              <a:r>
                <a:rPr lang="en-US" dirty="0"/>
                <a:t> scan</a:t>
              </a:r>
            </a:p>
          </p:txBody>
        </p:sp>
      </p:grpSp>
    </p:spTree>
    <p:extLst>
      <p:ext uri="{BB962C8B-B14F-4D97-AF65-F5344CB8AC3E}">
        <p14:creationId xmlns:p14="http://schemas.microsoft.com/office/powerpoint/2010/main" val="27359261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85551" y="1486747"/>
            <a:ext cx="4700783" cy="1013800"/>
          </a:xfrm>
          <a:prstGeom prst="rect">
            <a:avLst/>
          </a:prstGeom>
          <a:noFill/>
        </p:spPr>
        <p:txBody>
          <a:bodyPr wrap="square" rtlCol="0">
            <a:spAutoFit/>
          </a:bodyPr>
          <a:lstStyle/>
          <a:p>
            <a:pPr defTabSz="914225">
              <a:defRPr/>
            </a:pPr>
            <a:r>
              <a:rPr lang="en-US" sz="2000" kern="0" dirty="0">
                <a:solidFill>
                  <a:sysClr val="windowText" lastClr="000000"/>
                </a:solidFill>
                <a:latin typeface="Segoe UI"/>
              </a:rPr>
              <a:t>A Merge Join is useful if both table inputs are in the same sorted order on the same value.</a:t>
            </a:r>
          </a:p>
        </p:txBody>
      </p:sp>
      <p:sp>
        <p:nvSpPr>
          <p:cNvPr id="8" name="TextBox 7"/>
          <p:cNvSpPr txBox="1"/>
          <p:nvPr/>
        </p:nvSpPr>
        <p:spPr>
          <a:xfrm>
            <a:off x="766284" y="3278055"/>
            <a:ext cx="4700783" cy="1013800"/>
          </a:xfrm>
          <a:prstGeom prst="rect">
            <a:avLst/>
          </a:prstGeom>
          <a:noFill/>
        </p:spPr>
        <p:txBody>
          <a:bodyPr wrap="square" rtlCol="0">
            <a:spAutoFit/>
          </a:bodyPr>
          <a:lstStyle/>
          <a:p>
            <a:pPr defTabSz="914225">
              <a:defRPr/>
            </a:pPr>
            <a:r>
              <a:rPr lang="en-US" sz="2000" kern="0" dirty="0">
                <a:solidFill>
                  <a:sysClr val="windowText" lastClr="000000"/>
                </a:solidFill>
                <a:latin typeface="Segoe UI"/>
              </a:rPr>
              <a:t>A Hash Match is used when the tables being joined are not in the same sorted order.</a:t>
            </a:r>
          </a:p>
        </p:txBody>
      </p:sp>
      <p:sp>
        <p:nvSpPr>
          <p:cNvPr id="9" name="TextBox 8"/>
          <p:cNvSpPr txBox="1"/>
          <p:nvPr/>
        </p:nvSpPr>
        <p:spPr>
          <a:xfrm>
            <a:off x="785551" y="4900319"/>
            <a:ext cx="4700783" cy="1013800"/>
          </a:xfrm>
          <a:prstGeom prst="rect">
            <a:avLst/>
          </a:prstGeom>
          <a:noFill/>
        </p:spPr>
        <p:txBody>
          <a:bodyPr wrap="square" rtlCol="0">
            <a:spAutoFit/>
          </a:bodyPr>
          <a:lstStyle/>
          <a:p>
            <a:pPr defTabSz="914225">
              <a:defRPr/>
            </a:pPr>
            <a:r>
              <a:rPr lang="en-US" sz="2000" kern="0" dirty="0">
                <a:solidFill>
                  <a:sysClr val="windowText" lastClr="000000"/>
                </a:solidFill>
                <a:latin typeface="Segoe UI"/>
              </a:rPr>
              <a:t>A Nested Loop is use when a small (outer) table is used to lookup a value in a larger (inner) table.</a:t>
            </a:r>
          </a:p>
        </p:txBody>
      </p:sp>
      <p:sp>
        <p:nvSpPr>
          <p:cNvPr id="11" name="Title 3">
            <a:extLst>
              <a:ext uri="{FF2B5EF4-FFF2-40B4-BE49-F238E27FC236}">
                <a16:creationId xmlns:a16="http://schemas.microsoft.com/office/drawing/2014/main" id="{95AE7C88-91AF-4978-9358-B022FF5E6133}"/>
              </a:ext>
            </a:extLst>
          </p:cNvPr>
          <p:cNvSpPr txBox="1">
            <a:spLocks/>
          </p:cNvSpPr>
          <p:nvPr/>
        </p:nvSpPr>
        <p:spPr>
          <a:xfrm>
            <a:off x="283545" y="216812"/>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solidFill>
                  <a:srgbClr val="0078D7"/>
                </a:solidFill>
                <a:effectLst/>
                <a:latin typeface="+mj-lt"/>
                <a:ea typeface="+mn-ea"/>
                <a:cs typeface="Segoe UI" pitchFamily="34" charset="0"/>
              </a:defRPr>
            </a:lvl1pPr>
          </a:lstStyle>
          <a:p>
            <a:pPr defTabSz="914367">
              <a:defRPr/>
            </a:pPr>
            <a:r>
              <a:rPr lang="en-US" sz="3200" spc="-100" dirty="0">
                <a:solidFill>
                  <a:schemeClr val="dk1"/>
                </a:solidFill>
                <a:latin typeface="Segoe UI Semibold" panose="020B0702040204020203" pitchFamily="34" charset="0"/>
              </a:rPr>
              <a:t>Execution Plan Join Operators</a:t>
            </a:r>
          </a:p>
        </p:txBody>
      </p:sp>
      <p:pic>
        <p:nvPicPr>
          <p:cNvPr id="3" name="Picture 2">
            <a:extLst>
              <a:ext uri="{FF2B5EF4-FFF2-40B4-BE49-F238E27FC236}">
                <a16:creationId xmlns:a16="http://schemas.microsoft.com/office/drawing/2014/main" id="{2F2CAA6C-6BEB-4C1E-95DB-B064800B4E09}"/>
              </a:ext>
            </a:extLst>
          </p:cNvPr>
          <p:cNvPicPr>
            <a:picLocks noChangeAspect="1"/>
          </p:cNvPicPr>
          <p:nvPr/>
        </p:nvPicPr>
        <p:blipFill>
          <a:blip r:embed="rId3"/>
          <a:stretch>
            <a:fillRect/>
          </a:stretch>
        </p:blipFill>
        <p:spPr>
          <a:xfrm>
            <a:off x="5943600" y="2819400"/>
            <a:ext cx="1918009" cy="1615166"/>
          </a:xfrm>
          <a:prstGeom prst="rect">
            <a:avLst/>
          </a:prstGeom>
        </p:spPr>
      </p:pic>
      <p:pic>
        <p:nvPicPr>
          <p:cNvPr id="10" name="Picture 9">
            <a:extLst>
              <a:ext uri="{FF2B5EF4-FFF2-40B4-BE49-F238E27FC236}">
                <a16:creationId xmlns:a16="http://schemas.microsoft.com/office/drawing/2014/main" id="{916DACB0-5B80-4FCE-AA9D-4FEFED1969E9}"/>
              </a:ext>
            </a:extLst>
          </p:cNvPr>
          <p:cNvPicPr>
            <a:picLocks noChangeAspect="1"/>
          </p:cNvPicPr>
          <p:nvPr/>
        </p:nvPicPr>
        <p:blipFill>
          <a:blip r:embed="rId4"/>
          <a:stretch>
            <a:fillRect/>
          </a:stretch>
        </p:blipFill>
        <p:spPr>
          <a:xfrm>
            <a:off x="5867400" y="4648200"/>
            <a:ext cx="1932488" cy="1715760"/>
          </a:xfrm>
          <a:prstGeom prst="rect">
            <a:avLst/>
          </a:prstGeom>
        </p:spPr>
      </p:pic>
      <p:pic>
        <p:nvPicPr>
          <p:cNvPr id="12" name="Picture 11">
            <a:extLst>
              <a:ext uri="{FF2B5EF4-FFF2-40B4-BE49-F238E27FC236}">
                <a16:creationId xmlns:a16="http://schemas.microsoft.com/office/drawing/2014/main" id="{E95D8A78-B55C-453E-91FA-F586010ECEEF}"/>
              </a:ext>
            </a:extLst>
          </p:cNvPr>
          <p:cNvPicPr>
            <a:picLocks noChangeAspect="1"/>
          </p:cNvPicPr>
          <p:nvPr/>
        </p:nvPicPr>
        <p:blipFill>
          <a:blip r:embed="rId5"/>
          <a:stretch>
            <a:fillRect/>
          </a:stretch>
        </p:blipFill>
        <p:spPr>
          <a:xfrm>
            <a:off x="5943600" y="990600"/>
            <a:ext cx="1932488" cy="1777887"/>
          </a:xfrm>
          <a:prstGeom prst="rect">
            <a:avLst/>
          </a:prstGeom>
        </p:spPr>
      </p:pic>
      <p:sp>
        <p:nvSpPr>
          <p:cNvPr id="2" name="TextBox 1">
            <a:extLst>
              <a:ext uri="{FF2B5EF4-FFF2-40B4-BE49-F238E27FC236}">
                <a16:creationId xmlns:a16="http://schemas.microsoft.com/office/drawing/2014/main" id="{15B0473A-C2A2-0402-41D9-D5FF62F94016}"/>
              </a:ext>
            </a:extLst>
          </p:cNvPr>
          <p:cNvSpPr txBox="1"/>
          <p:nvPr/>
        </p:nvSpPr>
        <p:spPr>
          <a:xfrm>
            <a:off x="7848600" y="1371600"/>
            <a:ext cx="4343400" cy="1292662"/>
          </a:xfrm>
          <a:prstGeom prst="rect">
            <a:avLst/>
          </a:prstGeom>
          <a:noFill/>
        </p:spPr>
        <p:txBody>
          <a:bodyPr wrap="square" lIns="0" tIns="0" rIns="0" bIns="0" rtlCol="0">
            <a:spAutoFit/>
          </a:bodyPr>
          <a:lstStyle/>
          <a:p>
            <a:pPr algn="l"/>
            <a:r>
              <a:rPr lang="en-GB" sz="1400" b="0" i="0" dirty="0">
                <a:effectLst/>
                <a:latin typeface="Segoe UI" panose="020B0502040204020203" pitchFamily="34" charset="0"/>
              </a:rPr>
              <a:t>The Merge join is the most efficient join in SQL Server. In simple terms, if you see a Merge Join, your query plan is an efficient query plan and you do not need to do many changes to improve query performances. Since the Merge Join operator uses sorted data inputs, it can use any two large datasets.</a:t>
            </a:r>
            <a:endParaRPr lang="en-GB" sz="1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5155896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5571E3-590C-B856-F223-6165297E90AC}"/>
            </a:ext>
          </a:extLst>
        </p:cNvPr>
        <p:cNvGrpSpPr/>
        <p:nvPr/>
      </p:nvGrpSpPr>
      <p:grpSpPr>
        <a:xfrm>
          <a:off x="0" y="0"/>
          <a:ext cx="0" cy="0"/>
          <a:chOff x="0" y="0"/>
          <a:chExt cx="0" cy="0"/>
        </a:xfrm>
      </p:grpSpPr>
      <p:sp>
        <p:nvSpPr>
          <p:cNvPr id="11" name="Title 3">
            <a:extLst>
              <a:ext uri="{FF2B5EF4-FFF2-40B4-BE49-F238E27FC236}">
                <a16:creationId xmlns:a16="http://schemas.microsoft.com/office/drawing/2014/main" id="{BF81E397-EA17-7424-510B-15E6B0DDBEA7}"/>
              </a:ext>
            </a:extLst>
          </p:cNvPr>
          <p:cNvSpPr txBox="1">
            <a:spLocks/>
          </p:cNvSpPr>
          <p:nvPr/>
        </p:nvSpPr>
        <p:spPr>
          <a:xfrm>
            <a:off x="283545" y="216812"/>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solidFill>
                  <a:srgbClr val="0078D7"/>
                </a:solidFill>
                <a:effectLst/>
                <a:latin typeface="+mj-lt"/>
                <a:ea typeface="+mn-ea"/>
                <a:cs typeface="Segoe UI" pitchFamily="34" charset="0"/>
              </a:defRPr>
            </a:lvl1pPr>
          </a:lstStyle>
          <a:p>
            <a:pPr defTabSz="914367">
              <a:defRPr/>
            </a:pPr>
            <a:r>
              <a:rPr lang="en-US" sz="3200" spc="-100" dirty="0">
                <a:solidFill>
                  <a:schemeClr val="dk1"/>
                </a:solidFill>
                <a:latin typeface="Segoe UI Semibold" panose="020B0702040204020203" pitchFamily="34" charset="0"/>
              </a:rPr>
              <a:t>Join Operators</a:t>
            </a:r>
          </a:p>
        </p:txBody>
      </p:sp>
      <p:sp>
        <p:nvSpPr>
          <p:cNvPr id="4" name="TextBox 3">
            <a:extLst>
              <a:ext uri="{FF2B5EF4-FFF2-40B4-BE49-F238E27FC236}">
                <a16:creationId xmlns:a16="http://schemas.microsoft.com/office/drawing/2014/main" id="{007AD803-EFBC-A5E6-3F93-2E19D226D76F}"/>
              </a:ext>
            </a:extLst>
          </p:cNvPr>
          <p:cNvSpPr txBox="1"/>
          <p:nvPr/>
        </p:nvSpPr>
        <p:spPr>
          <a:xfrm>
            <a:off x="457201" y="1295400"/>
            <a:ext cx="11506200" cy="4893647"/>
          </a:xfrm>
          <a:prstGeom prst="rect">
            <a:avLst/>
          </a:prstGeom>
          <a:noFill/>
        </p:spPr>
        <p:txBody>
          <a:bodyPr wrap="square" lIns="0" tIns="0" rIns="0" bIns="0" rtlCol="0">
            <a:spAutoFit/>
          </a:bodyPr>
          <a:lstStyle/>
          <a:p>
            <a:pPr algn="l"/>
            <a:r>
              <a:rPr lang="en-US" sz="3200" b="1" i="0" dirty="0">
                <a:solidFill>
                  <a:srgbClr val="000000"/>
                </a:solidFill>
                <a:effectLst/>
                <a:latin typeface="Segoe UI" panose="020B0502040204020203" pitchFamily="34" charset="0"/>
              </a:rPr>
              <a:t>Merge Joins</a:t>
            </a:r>
          </a:p>
          <a:p>
            <a:pPr algn="l"/>
            <a:endParaRPr lang="en-US" sz="1400" b="0" i="0" dirty="0">
              <a:solidFill>
                <a:srgbClr val="000000"/>
              </a:solidFill>
              <a:effectLst/>
              <a:latin typeface="Segoe UI" panose="020B0502040204020203" pitchFamily="34" charset="0"/>
            </a:endParaRPr>
          </a:p>
          <a:p>
            <a:pPr algn="l"/>
            <a:r>
              <a:rPr lang="en-US" sz="1400" b="0" i="0" dirty="0">
                <a:solidFill>
                  <a:srgbClr val="000000"/>
                </a:solidFill>
                <a:effectLst/>
                <a:latin typeface="Segoe UI" panose="020B0502040204020203" pitchFamily="34" charset="0"/>
              </a:rPr>
              <a:t>If  the two join inputs are not small but are sorted on their join column (for example, if they were obtained by scanning sorted indexes), a merge join is the fastest join operation. If both join inputs are large and the two inputs are of similar sizes, a merge join with prior sorting and a hash join offer similar performance. However, hash join operations are often much faster if the two input sizes differ significantly from each other.</a:t>
            </a:r>
          </a:p>
          <a:p>
            <a:pPr algn="l"/>
            <a:endParaRPr lang="en-US" sz="1400" b="0" i="0" dirty="0">
              <a:solidFill>
                <a:srgbClr val="000000"/>
              </a:solidFill>
              <a:effectLst/>
              <a:latin typeface="Segoe UI" panose="020B0502040204020203" pitchFamily="34" charset="0"/>
            </a:endParaRPr>
          </a:p>
          <a:p>
            <a:pPr algn="l"/>
            <a:r>
              <a:rPr lang="en-US" sz="1400" b="0" i="0" dirty="0">
                <a:solidFill>
                  <a:srgbClr val="000000"/>
                </a:solidFill>
                <a:effectLst/>
                <a:latin typeface="Segoe UI" panose="020B0502040204020203" pitchFamily="34" charset="0"/>
              </a:rPr>
              <a:t>The merge join requires both inputs to be sorted on the merge columns, which are defined by the equality (ON) clauses of the join predicate. The query optimizer typically scans an index, if one exists on the proper set of columns, or it places a sort operator below the merge join. In rare cases, there may be multiple equality clauses, but the merge columns are taken from only some of the available equality clauses.</a:t>
            </a:r>
          </a:p>
          <a:p>
            <a:pPr algn="l"/>
            <a:endParaRPr lang="en-US" sz="1400" b="0" i="0" dirty="0">
              <a:solidFill>
                <a:srgbClr val="000000"/>
              </a:solidFill>
              <a:effectLst/>
              <a:latin typeface="Segoe UI" panose="020B0502040204020203" pitchFamily="34" charset="0"/>
            </a:endParaRPr>
          </a:p>
          <a:p>
            <a:pPr algn="l"/>
            <a:r>
              <a:rPr lang="en-US" sz="1400" b="0" i="0" dirty="0">
                <a:solidFill>
                  <a:srgbClr val="000000"/>
                </a:solidFill>
                <a:effectLst/>
                <a:latin typeface="Segoe UI" panose="020B0502040204020203" pitchFamily="34" charset="0"/>
              </a:rPr>
              <a:t>Because each input is sorted, the </a:t>
            </a:r>
            <a:r>
              <a:rPr lang="en-US" sz="1400" b="1" i="0" dirty="0">
                <a:solidFill>
                  <a:srgbClr val="000000"/>
                </a:solidFill>
                <a:effectLst/>
                <a:latin typeface="Segoe UI" panose="020B0502040204020203" pitchFamily="34" charset="0"/>
              </a:rPr>
              <a:t>Merge Join</a:t>
            </a:r>
            <a:r>
              <a:rPr lang="en-US" sz="1400" b="0" i="0" dirty="0">
                <a:solidFill>
                  <a:srgbClr val="000000"/>
                </a:solidFill>
                <a:effectLst/>
                <a:latin typeface="Segoe UI" panose="020B0502040204020203" pitchFamily="34" charset="0"/>
              </a:rPr>
              <a:t> operator gets a row from each input and compares them. For example, for inner join operations, the rows are returned if they are equal. If they are not equal, the lower-value row is discarded and another row is obtained from that input. This process repeats until all rows have been processed.</a:t>
            </a:r>
          </a:p>
          <a:p>
            <a:pPr algn="l"/>
            <a:r>
              <a:rPr lang="en-US" sz="1400" b="0" i="0" dirty="0">
                <a:solidFill>
                  <a:srgbClr val="000000"/>
                </a:solidFill>
                <a:effectLst/>
                <a:latin typeface="Segoe UI" panose="020B0502040204020203" pitchFamily="34" charset="0"/>
              </a:rPr>
              <a:t>The merge join operation may be either a regular or a many-to-many operation. A many-to-many merge join uses a temporary table to store rows. If there are duplicate values from each input, one of the inputs has to rewind to the start of the duplicates as each duplicate from the other input is processed.</a:t>
            </a:r>
          </a:p>
          <a:p>
            <a:pPr algn="l"/>
            <a:r>
              <a:rPr lang="en-US" sz="1400" b="0" i="0" dirty="0">
                <a:solidFill>
                  <a:srgbClr val="000000"/>
                </a:solidFill>
                <a:effectLst/>
                <a:latin typeface="Segoe UI" panose="020B0502040204020203" pitchFamily="34" charset="0"/>
              </a:rPr>
              <a:t>If a residual predicate is present, all rows that satisfy the merge predicate evaluate the residual predicate, and only those rows that satisfy it are returned.</a:t>
            </a:r>
          </a:p>
          <a:p>
            <a:pPr algn="l"/>
            <a:r>
              <a:rPr lang="en-US" sz="1400" b="0" i="0" dirty="0">
                <a:solidFill>
                  <a:srgbClr val="000000"/>
                </a:solidFill>
                <a:effectLst/>
                <a:latin typeface="Segoe UI" panose="020B0502040204020203" pitchFamily="34" charset="0"/>
              </a:rPr>
              <a:t>Merge join itself is very fast, but it can be an expensive choice if sort operations are required. However, if the data volume is large and the desired data can be obtained presorted from existing B-tree indexes, merge join is often the fastest available join algorithm.</a:t>
            </a:r>
          </a:p>
          <a:p>
            <a:pPr algn="l"/>
            <a:endParaRPr lang="en-GB" sz="2000" dirty="0">
              <a:solidFill>
                <a:srgbClr val="000000"/>
              </a:solidFill>
            </a:endParaRPr>
          </a:p>
        </p:txBody>
      </p:sp>
      <p:pic>
        <p:nvPicPr>
          <p:cNvPr id="2" name="Picture 1">
            <a:extLst>
              <a:ext uri="{FF2B5EF4-FFF2-40B4-BE49-F238E27FC236}">
                <a16:creationId xmlns:a16="http://schemas.microsoft.com/office/drawing/2014/main" id="{4F4EE36E-24AA-4029-7CB9-F9FA1FF8A625}"/>
              </a:ext>
            </a:extLst>
          </p:cNvPr>
          <p:cNvPicPr>
            <a:picLocks noChangeAspect="1"/>
          </p:cNvPicPr>
          <p:nvPr/>
        </p:nvPicPr>
        <p:blipFill>
          <a:blip r:embed="rId3"/>
          <a:stretch>
            <a:fillRect/>
          </a:stretch>
        </p:blipFill>
        <p:spPr>
          <a:xfrm>
            <a:off x="9525000" y="304800"/>
            <a:ext cx="1828800" cy="1682495"/>
          </a:xfrm>
          <a:prstGeom prst="rect">
            <a:avLst/>
          </a:prstGeom>
        </p:spPr>
      </p:pic>
    </p:spTree>
    <p:extLst>
      <p:ext uri="{BB962C8B-B14F-4D97-AF65-F5344CB8AC3E}">
        <p14:creationId xmlns:p14="http://schemas.microsoft.com/office/powerpoint/2010/main" val="12170899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C14F68-CDBC-9718-A143-033C2D724DEA}"/>
            </a:ext>
          </a:extLst>
        </p:cNvPr>
        <p:cNvGrpSpPr/>
        <p:nvPr/>
      </p:nvGrpSpPr>
      <p:grpSpPr>
        <a:xfrm>
          <a:off x="0" y="0"/>
          <a:ext cx="0" cy="0"/>
          <a:chOff x="0" y="0"/>
          <a:chExt cx="0" cy="0"/>
        </a:xfrm>
      </p:grpSpPr>
      <p:sp>
        <p:nvSpPr>
          <p:cNvPr id="11" name="Title 3">
            <a:extLst>
              <a:ext uri="{FF2B5EF4-FFF2-40B4-BE49-F238E27FC236}">
                <a16:creationId xmlns:a16="http://schemas.microsoft.com/office/drawing/2014/main" id="{C0DCCAAE-7884-D403-C180-2884233880C3}"/>
              </a:ext>
            </a:extLst>
          </p:cNvPr>
          <p:cNvSpPr txBox="1">
            <a:spLocks/>
          </p:cNvSpPr>
          <p:nvPr/>
        </p:nvSpPr>
        <p:spPr>
          <a:xfrm>
            <a:off x="283545" y="216812"/>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solidFill>
                  <a:srgbClr val="0078D7"/>
                </a:solidFill>
                <a:effectLst/>
                <a:latin typeface="+mj-lt"/>
                <a:ea typeface="+mn-ea"/>
                <a:cs typeface="Segoe UI" pitchFamily="34" charset="0"/>
              </a:defRPr>
            </a:lvl1pPr>
          </a:lstStyle>
          <a:p>
            <a:pPr defTabSz="914367">
              <a:defRPr/>
            </a:pPr>
            <a:r>
              <a:rPr lang="en-US" sz="3200" spc="-100" dirty="0">
                <a:solidFill>
                  <a:schemeClr val="dk1"/>
                </a:solidFill>
                <a:latin typeface="Segoe UI Semibold" panose="020B0702040204020203" pitchFamily="34" charset="0"/>
              </a:rPr>
              <a:t>Join Operators</a:t>
            </a:r>
          </a:p>
        </p:txBody>
      </p:sp>
      <p:sp>
        <p:nvSpPr>
          <p:cNvPr id="4" name="TextBox 3">
            <a:extLst>
              <a:ext uri="{FF2B5EF4-FFF2-40B4-BE49-F238E27FC236}">
                <a16:creationId xmlns:a16="http://schemas.microsoft.com/office/drawing/2014/main" id="{273EAC73-99EA-B8E0-57D8-C371DF9E248C}"/>
              </a:ext>
            </a:extLst>
          </p:cNvPr>
          <p:cNvSpPr txBox="1"/>
          <p:nvPr/>
        </p:nvSpPr>
        <p:spPr>
          <a:xfrm>
            <a:off x="457201" y="1295400"/>
            <a:ext cx="11506200" cy="5539978"/>
          </a:xfrm>
          <a:prstGeom prst="rect">
            <a:avLst/>
          </a:prstGeom>
          <a:noFill/>
        </p:spPr>
        <p:txBody>
          <a:bodyPr wrap="square" lIns="0" tIns="0" rIns="0" bIns="0" rtlCol="0">
            <a:spAutoFit/>
          </a:bodyPr>
          <a:lstStyle/>
          <a:p>
            <a:pPr algn="l"/>
            <a:r>
              <a:rPr lang="en-US" sz="3200" b="1" i="0" dirty="0">
                <a:solidFill>
                  <a:srgbClr val="000000"/>
                </a:solidFill>
                <a:effectLst/>
                <a:latin typeface="Segoe UI" panose="020B0502040204020203" pitchFamily="34" charset="0"/>
              </a:rPr>
              <a:t>Hash Match Joins</a:t>
            </a:r>
          </a:p>
          <a:p>
            <a:pPr algn="l"/>
            <a:endParaRPr lang="en-US" sz="1400" b="0" i="0" dirty="0">
              <a:solidFill>
                <a:srgbClr val="000000"/>
              </a:solidFill>
              <a:effectLst/>
              <a:latin typeface="Segoe UI" panose="020B0502040204020203" pitchFamily="34" charset="0"/>
            </a:endParaRPr>
          </a:p>
          <a:p>
            <a:pPr algn="l"/>
            <a:r>
              <a:rPr lang="en-US" sz="1400" b="0" i="0" dirty="0">
                <a:solidFill>
                  <a:srgbClr val="000000"/>
                </a:solidFill>
                <a:effectLst/>
                <a:latin typeface="Segoe UI" panose="020B0502040204020203" pitchFamily="34" charset="0"/>
              </a:rPr>
              <a:t>Hash joins can efficiently process large, unsorted, nonindexed inputs. </a:t>
            </a:r>
          </a:p>
          <a:p>
            <a:pPr algn="l"/>
            <a:r>
              <a:rPr lang="en-US" sz="1400" b="0" i="0" dirty="0">
                <a:solidFill>
                  <a:srgbClr val="000000"/>
                </a:solidFill>
                <a:effectLst/>
                <a:latin typeface="Segoe UI" panose="020B0502040204020203" pitchFamily="34" charset="0"/>
              </a:rPr>
              <a:t>They are useful for intermediate results in complex queries because:</a:t>
            </a:r>
          </a:p>
          <a:p>
            <a:pPr marL="285750" indent="-285750" algn="l">
              <a:buFont typeface="Arial" panose="020B0604020202020204" pitchFamily="34" charset="0"/>
              <a:buChar char="•"/>
            </a:pPr>
            <a:r>
              <a:rPr lang="en-US" sz="1400" b="0" i="0" dirty="0">
                <a:solidFill>
                  <a:srgbClr val="000000"/>
                </a:solidFill>
                <a:effectLst/>
                <a:latin typeface="Segoe UI" panose="020B0502040204020203" pitchFamily="34" charset="0"/>
              </a:rPr>
              <a:t>Intermediate results are not indexed (unless explicitly saved to disk and then indexed) and often are not suitably sorted for the next operation in the query plan.</a:t>
            </a:r>
          </a:p>
          <a:p>
            <a:pPr marL="285750" indent="-285750" algn="l">
              <a:buFont typeface="Arial" panose="020B0604020202020204" pitchFamily="34" charset="0"/>
              <a:buChar char="•"/>
            </a:pPr>
            <a:r>
              <a:rPr lang="en-US" sz="1400" b="0" i="0" dirty="0">
                <a:solidFill>
                  <a:srgbClr val="000000"/>
                </a:solidFill>
                <a:effectLst/>
                <a:latin typeface="Segoe UI" panose="020B0502040204020203" pitchFamily="34" charset="0"/>
              </a:rPr>
              <a:t>Query optimizers estimate only intermediate result sizes. Because estimates can be very inaccurate for complex queries, algorithms to process intermediate results not only must be efficient, but also must degrade gracefully if an intermediate result turns out to be much larger than anticipated.</a:t>
            </a:r>
          </a:p>
          <a:p>
            <a:pPr algn="l"/>
            <a:endParaRPr lang="en-US" sz="1400" b="0" i="0" dirty="0">
              <a:solidFill>
                <a:srgbClr val="000000"/>
              </a:solidFill>
              <a:effectLst/>
              <a:latin typeface="Segoe UI" panose="020B0502040204020203" pitchFamily="34" charset="0"/>
            </a:endParaRPr>
          </a:p>
          <a:p>
            <a:pPr algn="l"/>
            <a:r>
              <a:rPr lang="en-US" sz="1400" b="0" i="0" dirty="0">
                <a:solidFill>
                  <a:srgbClr val="000000"/>
                </a:solidFill>
                <a:effectLst/>
                <a:latin typeface="Segoe UI" panose="020B0502040204020203" pitchFamily="34" charset="0"/>
              </a:rPr>
              <a:t>The hash join allows reductions in the use of denormalization. Denormalization is typically used to achieve better performance by reducing join operations, in spite of the dangers of redundancy, such as inconsistent updates. Hash joins reduce the need to </a:t>
            </a:r>
            <a:r>
              <a:rPr lang="en-US" sz="1400" b="0" i="0" dirty="0" err="1">
                <a:solidFill>
                  <a:srgbClr val="000000"/>
                </a:solidFill>
                <a:effectLst/>
                <a:latin typeface="Segoe UI" panose="020B0502040204020203" pitchFamily="34" charset="0"/>
              </a:rPr>
              <a:t>denormalize</a:t>
            </a:r>
            <a:r>
              <a:rPr lang="en-US" sz="1400" b="0" i="0" dirty="0">
                <a:solidFill>
                  <a:srgbClr val="000000"/>
                </a:solidFill>
                <a:effectLst/>
                <a:latin typeface="Segoe UI" panose="020B0502040204020203" pitchFamily="34" charset="0"/>
              </a:rPr>
              <a:t>. Hash joins allow vertical partitioning (representing groups of columns from a single table in separate files or indexes) to become a viable option for physical database design.</a:t>
            </a:r>
          </a:p>
          <a:p>
            <a:pPr algn="l"/>
            <a:endParaRPr lang="en-US" sz="1400" b="0" i="0" dirty="0">
              <a:solidFill>
                <a:srgbClr val="000000"/>
              </a:solidFill>
              <a:effectLst/>
              <a:latin typeface="Segoe UI" panose="020B0502040204020203" pitchFamily="34" charset="0"/>
            </a:endParaRPr>
          </a:p>
          <a:p>
            <a:pPr algn="l"/>
            <a:r>
              <a:rPr lang="en-US" sz="1400" b="0" i="0" dirty="0">
                <a:solidFill>
                  <a:srgbClr val="000000"/>
                </a:solidFill>
                <a:effectLst/>
                <a:latin typeface="Segoe UI" panose="020B0502040204020203" pitchFamily="34" charset="0"/>
              </a:rPr>
              <a:t>The hash join has two inputs: the </a:t>
            </a:r>
            <a:r>
              <a:rPr lang="en-US" sz="1400" b="1" i="0" dirty="0">
                <a:solidFill>
                  <a:srgbClr val="000000"/>
                </a:solidFill>
                <a:effectLst/>
                <a:latin typeface="Segoe UI" panose="020B0502040204020203" pitchFamily="34" charset="0"/>
              </a:rPr>
              <a:t>build</a:t>
            </a:r>
            <a:r>
              <a:rPr lang="en-US" sz="1400" b="0" i="0" dirty="0">
                <a:solidFill>
                  <a:srgbClr val="000000"/>
                </a:solidFill>
                <a:effectLst/>
                <a:latin typeface="Segoe UI" panose="020B0502040204020203" pitchFamily="34" charset="0"/>
              </a:rPr>
              <a:t> input and </a:t>
            </a:r>
            <a:r>
              <a:rPr lang="en-US" sz="1400" b="1" i="0" dirty="0">
                <a:solidFill>
                  <a:srgbClr val="000000"/>
                </a:solidFill>
                <a:effectLst/>
                <a:latin typeface="Segoe UI" panose="020B0502040204020203" pitchFamily="34" charset="0"/>
              </a:rPr>
              <a:t>probe</a:t>
            </a:r>
            <a:r>
              <a:rPr lang="en-US" sz="1400" b="0" i="0" dirty="0">
                <a:solidFill>
                  <a:srgbClr val="000000"/>
                </a:solidFill>
                <a:effectLst/>
                <a:latin typeface="Segoe UI" panose="020B0502040204020203" pitchFamily="34" charset="0"/>
              </a:rPr>
              <a:t> input. The query optimizer assigns these roles so that the smaller of the two inputs is the build input.</a:t>
            </a:r>
          </a:p>
          <a:p>
            <a:pPr algn="l"/>
            <a:endParaRPr lang="en-US" sz="1400" b="0" i="0" dirty="0">
              <a:solidFill>
                <a:srgbClr val="000000"/>
              </a:solidFill>
              <a:effectLst/>
              <a:latin typeface="Segoe UI" panose="020B0502040204020203" pitchFamily="34" charset="0"/>
            </a:endParaRPr>
          </a:p>
          <a:p>
            <a:pPr algn="l"/>
            <a:r>
              <a:rPr lang="en-US" sz="1400" b="0" i="0" dirty="0">
                <a:solidFill>
                  <a:srgbClr val="000000"/>
                </a:solidFill>
                <a:effectLst/>
                <a:latin typeface="Segoe UI" panose="020B0502040204020203" pitchFamily="34" charset="0"/>
              </a:rPr>
              <a:t>Hash joins are used for many types of set-matching operations: inner join; left, right, and full outer join; left and right semi-join; intersection; union; and difference. </a:t>
            </a:r>
          </a:p>
          <a:p>
            <a:pPr algn="l"/>
            <a:r>
              <a:rPr lang="en-US" sz="1400" b="0" i="0" dirty="0">
                <a:solidFill>
                  <a:srgbClr val="000000"/>
                </a:solidFill>
                <a:effectLst/>
                <a:latin typeface="Segoe UI" panose="020B0502040204020203" pitchFamily="34" charset="0"/>
              </a:rPr>
              <a:t>Moreover, a variant of the hash join can do duplicate removal and grouping, such as SUM(salary) GROUP BY department. These modifications use only one input for both the build and probe roles.</a:t>
            </a:r>
          </a:p>
          <a:p>
            <a:pPr algn="l"/>
            <a:endParaRPr lang="en-US" sz="1400" b="0" i="0" dirty="0">
              <a:solidFill>
                <a:srgbClr val="000000"/>
              </a:solidFill>
              <a:effectLst/>
              <a:latin typeface="Segoe UI" panose="020B0502040204020203" pitchFamily="34" charset="0"/>
            </a:endParaRPr>
          </a:p>
          <a:p>
            <a:pPr algn="l"/>
            <a:endParaRPr lang="en-GB" sz="2000" dirty="0">
              <a:solidFill>
                <a:srgbClr val="000000"/>
              </a:solidFill>
            </a:endParaRPr>
          </a:p>
        </p:txBody>
      </p:sp>
      <p:pic>
        <p:nvPicPr>
          <p:cNvPr id="2" name="Picture 1">
            <a:extLst>
              <a:ext uri="{FF2B5EF4-FFF2-40B4-BE49-F238E27FC236}">
                <a16:creationId xmlns:a16="http://schemas.microsoft.com/office/drawing/2014/main" id="{F107ECA4-CEF1-C5B8-6972-5474FB3E804C}"/>
              </a:ext>
            </a:extLst>
          </p:cNvPr>
          <p:cNvPicPr>
            <a:picLocks noChangeAspect="1"/>
          </p:cNvPicPr>
          <p:nvPr/>
        </p:nvPicPr>
        <p:blipFill>
          <a:blip r:embed="rId3"/>
          <a:stretch>
            <a:fillRect/>
          </a:stretch>
        </p:blipFill>
        <p:spPr>
          <a:xfrm>
            <a:off x="9144000" y="304800"/>
            <a:ext cx="1918009" cy="1615166"/>
          </a:xfrm>
          <a:prstGeom prst="rect">
            <a:avLst/>
          </a:prstGeom>
        </p:spPr>
      </p:pic>
    </p:spTree>
    <p:extLst>
      <p:ext uri="{BB962C8B-B14F-4D97-AF65-F5344CB8AC3E}">
        <p14:creationId xmlns:p14="http://schemas.microsoft.com/office/powerpoint/2010/main" val="35116227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2CE22A-4FC1-A9FC-88A3-9852EB07228F}"/>
            </a:ext>
          </a:extLst>
        </p:cNvPr>
        <p:cNvGrpSpPr/>
        <p:nvPr/>
      </p:nvGrpSpPr>
      <p:grpSpPr>
        <a:xfrm>
          <a:off x="0" y="0"/>
          <a:ext cx="0" cy="0"/>
          <a:chOff x="0" y="0"/>
          <a:chExt cx="0" cy="0"/>
        </a:xfrm>
      </p:grpSpPr>
      <p:sp>
        <p:nvSpPr>
          <p:cNvPr id="11" name="Title 3">
            <a:extLst>
              <a:ext uri="{FF2B5EF4-FFF2-40B4-BE49-F238E27FC236}">
                <a16:creationId xmlns:a16="http://schemas.microsoft.com/office/drawing/2014/main" id="{767DBD64-9122-DCDB-AF69-F2D7EE914F3F}"/>
              </a:ext>
            </a:extLst>
          </p:cNvPr>
          <p:cNvSpPr txBox="1">
            <a:spLocks/>
          </p:cNvSpPr>
          <p:nvPr/>
        </p:nvSpPr>
        <p:spPr>
          <a:xfrm>
            <a:off x="283545" y="216812"/>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solidFill>
                  <a:srgbClr val="0078D7"/>
                </a:solidFill>
                <a:effectLst/>
                <a:latin typeface="+mj-lt"/>
                <a:ea typeface="+mn-ea"/>
                <a:cs typeface="Segoe UI" pitchFamily="34" charset="0"/>
              </a:defRPr>
            </a:lvl1pPr>
          </a:lstStyle>
          <a:p>
            <a:pPr defTabSz="914367">
              <a:defRPr/>
            </a:pPr>
            <a:r>
              <a:rPr lang="en-US" sz="3200" spc="-100" dirty="0">
                <a:solidFill>
                  <a:schemeClr val="dk1"/>
                </a:solidFill>
                <a:latin typeface="Segoe UI Semibold" panose="020B0702040204020203" pitchFamily="34" charset="0"/>
              </a:rPr>
              <a:t>Join Operators</a:t>
            </a:r>
          </a:p>
        </p:txBody>
      </p:sp>
      <p:sp>
        <p:nvSpPr>
          <p:cNvPr id="4" name="TextBox 3">
            <a:extLst>
              <a:ext uri="{FF2B5EF4-FFF2-40B4-BE49-F238E27FC236}">
                <a16:creationId xmlns:a16="http://schemas.microsoft.com/office/drawing/2014/main" id="{FD67A99F-1D7B-4EE3-8428-A70D64BC1153}"/>
              </a:ext>
            </a:extLst>
          </p:cNvPr>
          <p:cNvSpPr txBox="1"/>
          <p:nvPr/>
        </p:nvSpPr>
        <p:spPr>
          <a:xfrm>
            <a:off x="457200" y="990600"/>
            <a:ext cx="11506200" cy="6186309"/>
          </a:xfrm>
          <a:prstGeom prst="rect">
            <a:avLst/>
          </a:prstGeom>
          <a:noFill/>
        </p:spPr>
        <p:txBody>
          <a:bodyPr wrap="square" lIns="0" tIns="0" rIns="0" bIns="0" rtlCol="0">
            <a:spAutoFit/>
          </a:bodyPr>
          <a:lstStyle/>
          <a:p>
            <a:pPr algn="l"/>
            <a:r>
              <a:rPr lang="en-US" sz="3200" b="1" i="0" dirty="0">
                <a:solidFill>
                  <a:srgbClr val="000000"/>
                </a:solidFill>
                <a:effectLst/>
                <a:latin typeface="Segoe UI" panose="020B0502040204020203" pitchFamily="34" charset="0"/>
              </a:rPr>
              <a:t>Hash Joins</a:t>
            </a:r>
          </a:p>
          <a:p>
            <a:pPr algn="l"/>
            <a:endParaRPr lang="en-US" sz="1400" b="0" i="0" dirty="0">
              <a:solidFill>
                <a:srgbClr val="000000"/>
              </a:solidFill>
              <a:effectLst/>
              <a:latin typeface="Segoe UI" panose="020B0502040204020203" pitchFamily="34" charset="0"/>
            </a:endParaRPr>
          </a:p>
          <a:p>
            <a:pPr algn="l"/>
            <a:r>
              <a:rPr lang="en-GB" b="1" i="0" dirty="0">
                <a:effectLst/>
                <a:latin typeface="Segoe UI" panose="020B0502040204020203" pitchFamily="34" charset="0"/>
              </a:rPr>
              <a:t>Efficiency with Large Datasets</a:t>
            </a:r>
          </a:p>
          <a:p>
            <a:pPr algn="l"/>
            <a:r>
              <a:rPr lang="en-GB" sz="1600" b="0" i="0" dirty="0">
                <a:solidFill>
                  <a:srgbClr val="000000"/>
                </a:solidFill>
                <a:effectLst/>
                <a:latin typeface="Segoe UI" panose="020B0502040204020203" pitchFamily="34" charset="0"/>
              </a:rPr>
              <a:t>Hash joins are generally more efficient than Nested Loops joins when dealing with large datasets. This is because Hash joins do not require the data to be sorted or indexed beforehand. Instead, they create a hash table in memory for one of the tables (usually the smaller one) and then probe this hash table with the rows from the other table. This can significantly reduce the number of comparisons needed, making Hash joins faster for large datasets</a:t>
            </a:r>
          </a:p>
          <a:p>
            <a:pPr algn="l"/>
            <a:endParaRPr lang="en-GB" sz="1600" b="0" i="0" dirty="0">
              <a:solidFill>
                <a:srgbClr val="000000"/>
              </a:solidFill>
              <a:effectLst/>
              <a:latin typeface="Segoe UI" panose="020B0502040204020203" pitchFamily="34" charset="0"/>
            </a:endParaRPr>
          </a:p>
          <a:p>
            <a:pPr algn="l"/>
            <a:r>
              <a:rPr lang="en-GB" sz="1600" b="1" i="0" dirty="0">
                <a:solidFill>
                  <a:srgbClr val="000000"/>
                </a:solidFill>
                <a:effectLst/>
                <a:latin typeface="Segoe UI" panose="020B0502040204020203" pitchFamily="34" charset="0"/>
              </a:rPr>
              <a:t>Reduced Sensitivity to Data Size</a:t>
            </a:r>
          </a:p>
          <a:p>
            <a:pPr algn="l"/>
            <a:r>
              <a:rPr lang="en-GB" sz="1600" b="0" i="0" dirty="0">
                <a:solidFill>
                  <a:srgbClr val="000000"/>
                </a:solidFill>
                <a:effectLst/>
                <a:latin typeface="Segoe UI" panose="020B0502040204020203" pitchFamily="34" charset="0"/>
              </a:rPr>
              <a:t>Nested Loops joins can become inefficient when the outer table is large, as the join operation involves scanning the inner table for each row of the outer table. This results in a time complexity proportional to the product of the sizes of the two tables. In contrast, Hash joins have a time complexity that is linear with respect to the size of the input tables, making them less sensitive to the size of the data3.</a:t>
            </a:r>
          </a:p>
          <a:p>
            <a:pPr algn="l"/>
            <a:endParaRPr lang="en-GB" sz="1600" b="0" i="0" dirty="0">
              <a:solidFill>
                <a:srgbClr val="000000"/>
              </a:solidFill>
              <a:effectLst/>
              <a:latin typeface="Segoe UI" panose="020B0502040204020203" pitchFamily="34" charset="0"/>
            </a:endParaRPr>
          </a:p>
          <a:p>
            <a:pPr algn="l"/>
            <a:r>
              <a:rPr lang="en-GB" sz="1600" b="1" i="0" dirty="0">
                <a:solidFill>
                  <a:srgbClr val="000000"/>
                </a:solidFill>
                <a:effectLst/>
                <a:latin typeface="Segoe UI" panose="020B0502040204020203" pitchFamily="34" charset="0"/>
              </a:rPr>
              <a:t>No Need for Indexes</a:t>
            </a:r>
          </a:p>
          <a:p>
            <a:pPr algn="l"/>
            <a:r>
              <a:rPr lang="en-GB" sz="1600" b="0" i="0" dirty="0">
                <a:solidFill>
                  <a:srgbClr val="000000"/>
                </a:solidFill>
                <a:effectLst/>
                <a:latin typeface="Segoe UI" panose="020B0502040204020203" pitchFamily="34" charset="0"/>
              </a:rPr>
              <a:t>Hash joins do not require indexes on the join columns, which can be beneficial when indexes are not available or when creating indexes is not feasible due to time or storage constraints. This makes Hash joins a versatile option for joining tables without suitable indexes</a:t>
            </a:r>
          </a:p>
          <a:p>
            <a:pPr algn="l"/>
            <a:endParaRPr lang="en-GB" sz="1600" b="0" i="0" dirty="0">
              <a:solidFill>
                <a:srgbClr val="000000"/>
              </a:solidFill>
              <a:effectLst/>
              <a:latin typeface="Segoe UI" panose="020B0502040204020203" pitchFamily="34" charset="0"/>
            </a:endParaRPr>
          </a:p>
          <a:p>
            <a:pPr algn="l"/>
            <a:r>
              <a:rPr lang="en-GB" sz="1600" b="1" i="0" dirty="0">
                <a:solidFill>
                  <a:srgbClr val="000000"/>
                </a:solidFill>
                <a:effectLst/>
                <a:latin typeface="Segoe UI" panose="020B0502040204020203" pitchFamily="34" charset="0"/>
              </a:rPr>
              <a:t>Parallel Execution</a:t>
            </a:r>
          </a:p>
          <a:p>
            <a:pPr algn="l"/>
            <a:r>
              <a:rPr lang="en-GB" sz="1600" b="0" i="0" dirty="0">
                <a:solidFill>
                  <a:srgbClr val="000000"/>
                </a:solidFill>
                <a:effectLst/>
                <a:latin typeface="Segoe UI" panose="020B0502040204020203" pitchFamily="34" charset="0"/>
              </a:rPr>
              <a:t>Hash joins can be easily parallelized, allowing them to take advantage of multiple processors to speed up the join operation. This can lead to significant performance improvements, especially on systems with multiple CPUs</a:t>
            </a:r>
          </a:p>
          <a:p>
            <a:pPr algn="l"/>
            <a:endParaRPr lang="en-US" sz="1400" b="0" i="0" dirty="0">
              <a:solidFill>
                <a:srgbClr val="000000"/>
              </a:solidFill>
              <a:effectLst/>
              <a:latin typeface="Segoe UI" panose="020B0502040204020203" pitchFamily="34" charset="0"/>
            </a:endParaRPr>
          </a:p>
          <a:p>
            <a:pPr algn="l"/>
            <a:endParaRPr lang="en-GB" sz="2000" dirty="0">
              <a:solidFill>
                <a:srgbClr val="000000"/>
              </a:solidFill>
            </a:endParaRPr>
          </a:p>
        </p:txBody>
      </p:sp>
    </p:spTree>
    <p:extLst>
      <p:ext uri="{BB962C8B-B14F-4D97-AF65-F5344CB8AC3E}">
        <p14:creationId xmlns:p14="http://schemas.microsoft.com/office/powerpoint/2010/main" val="16445944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8E08FD-7C87-3F3F-71A8-88169A495973}"/>
            </a:ext>
          </a:extLst>
        </p:cNvPr>
        <p:cNvGrpSpPr/>
        <p:nvPr/>
      </p:nvGrpSpPr>
      <p:grpSpPr>
        <a:xfrm>
          <a:off x="0" y="0"/>
          <a:ext cx="0" cy="0"/>
          <a:chOff x="0" y="0"/>
          <a:chExt cx="0" cy="0"/>
        </a:xfrm>
      </p:grpSpPr>
      <p:sp>
        <p:nvSpPr>
          <p:cNvPr id="11" name="Title 3">
            <a:extLst>
              <a:ext uri="{FF2B5EF4-FFF2-40B4-BE49-F238E27FC236}">
                <a16:creationId xmlns:a16="http://schemas.microsoft.com/office/drawing/2014/main" id="{91C170FA-B95B-AE6A-D65B-9D6BCE38A2F9}"/>
              </a:ext>
            </a:extLst>
          </p:cNvPr>
          <p:cNvSpPr txBox="1">
            <a:spLocks/>
          </p:cNvSpPr>
          <p:nvPr/>
        </p:nvSpPr>
        <p:spPr>
          <a:xfrm>
            <a:off x="283545" y="216812"/>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solidFill>
                  <a:srgbClr val="0078D7"/>
                </a:solidFill>
                <a:effectLst/>
                <a:latin typeface="+mj-lt"/>
                <a:ea typeface="+mn-ea"/>
                <a:cs typeface="Segoe UI" pitchFamily="34" charset="0"/>
              </a:defRPr>
            </a:lvl1pPr>
          </a:lstStyle>
          <a:p>
            <a:pPr defTabSz="914367">
              <a:defRPr/>
            </a:pPr>
            <a:r>
              <a:rPr lang="en-US" sz="3200" spc="-100" dirty="0">
                <a:solidFill>
                  <a:schemeClr val="dk1"/>
                </a:solidFill>
                <a:latin typeface="Segoe UI Semibold" panose="020B0702040204020203" pitchFamily="34" charset="0"/>
              </a:rPr>
              <a:t>Join Operators</a:t>
            </a:r>
          </a:p>
        </p:txBody>
      </p:sp>
      <p:sp>
        <p:nvSpPr>
          <p:cNvPr id="4" name="TextBox 3">
            <a:extLst>
              <a:ext uri="{FF2B5EF4-FFF2-40B4-BE49-F238E27FC236}">
                <a16:creationId xmlns:a16="http://schemas.microsoft.com/office/drawing/2014/main" id="{88D49AD2-B1A2-5E56-5406-857F77588ABF}"/>
              </a:ext>
            </a:extLst>
          </p:cNvPr>
          <p:cNvSpPr txBox="1"/>
          <p:nvPr/>
        </p:nvSpPr>
        <p:spPr>
          <a:xfrm>
            <a:off x="457201" y="1295400"/>
            <a:ext cx="11506200" cy="5324535"/>
          </a:xfrm>
          <a:prstGeom prst="rect">
            <a:avLst/>
          </a:prstGeom>
          <a:noFill/>
        </p:spPr>
        <p:txBody>
          <a:bodyPr wrap="square" lIns="0" tIns="0" rIns="0" bIns="0" rtlCol="0">
            <a:spAutoFit/>
          </a:bodyPr>
          <a:lstStyle/>
          <a:p>
            <a:pPr algn="l"/>
            <a:r>
              <a:rPr lang="en-US" sz="3200" b="1" i="0" dirty="0">
                <a:solidFill>
                  <a:srgbClr val="000000"/>
                </a:solidFill>
                <a:effectLst/>
                <a:latin typeface="Segoe UI" panose="020B0502040204020203" pitchFamily="34" charset="0"/>
              </a:rPr>
              <a:t>Nested Loops Joins</a:t>
            </a:r>
          </a:p>
          <a:p>
            <a:pPr algn="l"/>
            <a:endParaRPr lang="en-US" sz="1400" b="0" i="0" dirty="0">
              <a:solidFill>
                <a:srgbClr val="000000"/>
              </a:solidFill>
              <a:effectLst/>
              <a:latin typeface="Segoe UI" panose="020B0502040204020203" pitchFamily="34" charset="0"/>
            </a:endParaRPr>
          </a:p>
          <a:p>
            <a:pPr algn="l"/>
            <a:r>
              <a:rPr lang="en-US" sz="1400" b="0" i="0" dirty="0">
                <a:solidFill>
                  <a:srgbClr val="000000"/>
                </a:solidFill>
                <a:effectLst/>
                <a:latin typeface="Segoe UI" panose="020B0502040204020203" pitchFamily="34" charset="0"/>
              </a:rPr>
              <a:t>If one join input is small (fewer than 10 rows) and the other join input is fairly large and indexed on its join columns, an index nested loops join is the fastest join operation because they require the least I/O and the fewest comparisons.</a:t>
            </a:r>
          </a:p>
          <a:p>
            <a:pPr algn="l"/>
            <a:endParaRPr lang="en-US" sz="1400" b="0" i="0" dirty="0">
              <a:solidFill>
                <a:srgbClr val="000000"/>
              </a:solidFill>
              <a:effectLst/>
              <a:latin typeface="Segoe UI" panose="020B0502040204020203" pitchFamily="34" charset="0"/>
            </a:endParaRPr>
          </a:p>
          <a:p>
            <a:pPr algn="l"/>
            <a:r>
              <a:rPr lang="en-US" sz="1400" b="0" i="0" dirty="0">
                <a:solidFill>
                  <a:srgbClr val="000000"/>
                </a:solidFill>
                <a:effectLst/>
                <a:latin typeface="Segoe UI" panose="020B0502040204020203" pitchFamily="34" charset="0"/>
              </a:rPr>
              <a:t>The nested loops join, also called </a:t>
            </a:r>
            <a:r>
              <a:rPr lang="en-US" sz="1400" b="0" i="1" dirty="0">
                <a:solidFill>
                  <a:srgbClr val="000000"/>
                </a:solidFill>
                <a:effectLst/>
                <a:latin typeface="Segoe UI" panose="020B0502040204020203" pitchFamily="34" charset="0"/>
              </a:rPr>
              <a:t>nested iteration</a:t>
            </a:r>
            <a:r>
              <a:rPr lang="en-US" sz="1400" b="0" i="0" dirty="0">
                <a:solidFill>
                  <a:srgbClr val="000000"/>
                </a:solidFill>
                <a:effectLst/>
                <a:latin typeface="Segoe UI" panose="020B0502040204020203" pitchFamily="34" charset="0"/>
              </a:rPr>
              <a:t>, uses one join input as the outer input table (shown as the top input in the graphical execution plan) and one as the inner (bottom) input table. The outer loop consumes the outer input table row by row. The inner loop, executed for each outer row, searches for matching rows in the inner input table.</a:t>
            </a:r>
          </a:p>
          <a:p>
            <a:pPr algn="l"/>
            <a:endParaRPr lang="en-US" sz="1400" b="0" i="0" dirty="0">
              <a:solidFill>
                <a:srgbClr val="000000"/>
              </a:solidFill>
              <a:effectLst/>
              <a:latin typeface="Segoe UI" panose="020B0502040204020203" pitchFamily="34" charset="0"/>
            </a:endParaRPr>
          </a:p>
          <a:p>
            <a:pPr algn="l"/>
            <a:r>
              <a:rPr lang="en-US" sz="1400" b="0" i="0" dirty="0">
                <a:solidFill>
                  <a:srgbClr val="000000"/>
                </a:solidFill>
                <a:effectLst/>
                <a:latin typeface="Segoe UI" panose="020B0502040204020203" pitchFamily="34" charset="0"/>
              </a:rPr>
              <a:t>In the simplest case, the search scans an entire table or index; this is called a </a:t>
            </a:r>
            <a:r>
              <a:rPr lang="en-US" sz="1400" b="0" i="1" dirty="0">
                <a:solidFill>
                  <a:srgbClr val="000000"/>
                </a:solidFill>
                <a:effectLst/>
                <a:latin typeface="Segoe UI" panose="020B0502040204020203" pitchFamily="34" charset="0"/>
              </a:rPr>
              <a:t>naive nested loops join</a:t>
            </a:r>
            <a:r>
              <a:rPr lang="en-US" sz="1400" b="0" i="0" dirty="0">
                <a:solidFill>
                  <a:srgbClr val="000000"/>
                </a:solidFill>
                <a:effectLst/>
                <a:latin typeface="Segoe UI" panose="020B0502040204020203" pitchFamily="34" charset="0"/>
              </a:rPr>
              <a:t>. If the search exploits an index, it is called an </a:t>
            </a:r>
            <a:r>
              <a:rPr lang="en-US" sz="1400" b="0" i="1" dirty="0">
                <a:solidFill>
                  <a:srgbClr val="000000"/>
                </a:solidFill>
                <a:effectLst/>
                <a:latin typeface="Segoe UI" panose="020B0502040204020203" pitchFamily="34" charset="0"/>
              </a:rPr>
              <a:t>index nested loops join</a:t>
            </a:r>
            <a:r>
              <a:rPr lang="en-US" sz="1400" b="0" i="0" dirty="0">
                <a:solidFill>
                  <a:srgbClr val="000000"/>
                </a:solidFill>
                <a:effectLst/>
                <a:latin typeface="Segoe UI" panose="020B0502040204020203" pitchFamily="34" charset="0"/>
              </a:rPr>
              <a:t>. If the index is built as part of the query plan (and destroyed upon completion of the query), it is called a </a:t>
            </a:r>
            <a:r>
              <a:rPr lang="en-US" sz="1400" b="0" i="1" dirty="0">
                <a:solidFill>
                  <a:srgbClr val="000000"/>
                </a:solidFill>
                <a:effectLst/>
                <a:latin typeface="Segoe UI" panose="020B0502040204020203" pitchFamily="34" charset="0"/>
              </a:rPr>
              <a:t>temporary index nested loops join</a:t>
            </a:r>
            <a:r>
              <a:rPr lang="en-US" sz="1400" b="0" i="0" dirty="0">
                <a:solidFill>
                  <a:srgbClr val="000000"/>
                </a:solidFill>
                <a:effectLst/>
                <a:latin typeface="Segoe UI" panose="020B0502040204020203" pitchFamily="34" charset="0"/>
              </a:rPr>
              <a:t>. All these variants are considered by the Query Optimizer.</a:t>
            </a:r>
          </a:p>
          <a:p>
            <a:pPr algn="l"/>
            <a:endParaRPr lang="en-US" sz="1400" b="0" i="0" dirty="0">
              <a:solidFill>
                <a:srgbClr val="000000"/>
              </a:solidFill>
              <a:effectLst/>
              <a:latin typeface="Segoe UI" panose="020B0502040204020203" pitchFamily="34" charset="0"/>
            </a:endParaRPr>
          </a:p>
          <a:p>
            <a:pPr algn="l"/>
            <a:r>
              <a:rPr lang="en-US" sz="1400" b="0" i="0" dirty="0">
                <a:solidFill>
                  <a:srgbClr val="000000"/>
                </a:solidFill>
                <a:effectLst/>
                <a:latin typeface="Segoe UI" panose="020B0502040204020203" pitchFamily="34" charset="0"/>
              </a:rPr>
              <a:t>A nested loops join is particularly effective if the outer input is small and the inner input is </a:t>
            </a:r>
            <a:r>
              <a:rPr lang="en-US" sz="1400" b="0" i="0" dirty="0" err="1">
                <a:solidFill>
                  <a:srgbClr val="000000"/>
                </a:solidFill>
                <a:effectLst/>
                <a:latin typeface="Segoe UI" panose="020B0502040204020203" pitchFamily="34" charset="0"/>
              </a:rPr>
              <a:t>preindexed</a:t>
            </a:r>
            <a:r>
              <a:rPr lang="en-US" sz="1400" b="0" i="0" dirty="0">
                <a:solidFill>
                  <a:srgbClr val="000000"/>
                </a:solidFill>
                <a:effectLst/>
                <a:latin typeface="Segoe UI" panose="020B0502040204020203" pitchFamily="34" charset="0"/>
              </a:rPr>
              <a:t> and large. In many small transactions, such as those affecting only a small set of rows, index nested loops joins are superior to both merge joins and hash joins. In large queries, however, nested loops joins are often not the optimal choice.</a:t>
            </a:r>
          </a:p>
          <a:p>
            <a:pPr algn="l"/>
            <a:endParaRPr lang="en-US" sz="1400" b="0" i="0" dirty="0">
              <a:solidFill>
                <a:srgbClr val="000000"/>
              </a:solidFill>
              <a:effectLst/>
              <a:latin typeface="Segoe UI" panose="020B0502040204020203" pitchFamily="34" charset="0"/>
            </a:endParaRPr>
          </a:p>
          <a:p>
            <a:pPr algn="l"/>
            <a:r>
              <a:rPr lang="en-US" sz="1400" b="0" i="0" dirty="0">
                <a:solidFill>
                  <a:srgbClr val="000000"/>
                </a:solidFill>
                <a:effectLst/>
                <a:latin typeface="Segoe UI" panose="020B0502040204020203" pitchFamily="34" charset="0"/>
              </a:rPr>
              <a:t>When the OPTIMIZED attribute of a Nested Loops join operator is set to </a:t>
            </a:r>
            <a:r>
              <a:rPr lang="en-US" sz="1400" b="1" i="0" dirty="0">
                <a:solidFill>
                  <a:srgbClr val="000000"/>
                </a:solidFill>
                <a:effectLst/>
                <a:latin typeface="Segoe UI" panose="020B0502040204020203" pitchFamily="34" charset="0"/>
              </a:rPr>
              <a:t>True</a:t>
            </a:r>
            <a:r>
              <a:rPr lang="en-US" sz="1400" b="0" i="0" dirty="0">
                <a:solidFill>
                  <a:srgbClr val="000000"/>
                </a:solidFill>
                <a:effectLst/>
                <a:latin typeface="Segoe UI" panose="020B0502040204020203" pitchFamily="34" charset="0"/>
              </a:rPr>
              <a:t>, it means that an Optimized Nested Loops (or Batch Sort) is used to minimize I/O when the inner side table is large, regardless of it being parallelized or not. The presence of this optimization in a given plan may not be very obvious when analyzing an execution plan, given the sort itself is a hidden operation. But by looking in the plan XML for the attribute OPTIMIZED, this indicates the Nested Loops join may try to reorder the input rows to improve I/O performance.</a:t>
            </a:r>
          </a:p>
          <a:p>
            <a:pPr algn="l"/>
            <a:endParaRPr lang="en-US" sz="1400" b="0" i="0" dirty="0">
              <a:solidFill>
                <a:srgbClr val="000000"/>
              </a:solidFill>
              <a:effectLst/>
              <a:latin typeface="Segoe UI" panose="020B0502040204020203" pitchFamily="34" charset="0"/>
            </a:endParaRPr>
          </a:p>
          <a:p>
            <a:pPr algn="l"/>
            <a:endParaRPr lang="en-GB" sz="2000" dirty="0">
              <a:solidFill>
                <a:srgbClr val="000000"/>
              </a:solidFill>
            </a:endParaRPr>
          </a:p>
        </p:txBody>
      </p:sp>
      <p:pic>
        <p:nvPicPr>
          <p:cNvPr id="2" name="Picture 1">
            <a:extLst>
              <a:ext uri="{FF2B5EF4-FFF2-40B4-BE49-F238E27FC236}">
                <a16:creationId xmlns:a16="http://schemas.microsoft.com/office/drawing/2014/main" id="{737D8551-3DFB-DF60-CF27-24FA57054F5D}"/>
              </a:ext>
            </a:extLst>
          </p:cNvPr>
          <p:cNvPicPr>
            <a:picLocks noChangeAspect="1"/>
          </p:cNvPicPr>
          <p:nvPr/>
        </p:nvPicPr>
        <p:blipFill>
          <a:blip r:embed="rId3"/>
          <a:stretch>
            <a:fillRect/>
          </a:stretch>
        </p:blipFill>
        <p:spPr>
          <a:xfrm>
            <a:off x="9296400" y="228600"/>
            <a:ext cx="1932488" cy="1715760"/>
          </a:xfrm>
          <a:prstGeom prst="rect">
            <a:avLst/>
          </a:prstGeom>
        </p:spPr>
      </p:pic>
    </p:spTree>
    <p:extLst>
      <p:ext uri="{BB962C8B-B14F-4D97-AF65-F5344CB8AC3E}">
        <p14:creationId xmlns:p14="http://schemas.microsoft.com/office/powerpoint/2010/main" val="21550960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b="1" dirty="0"/>
              <a:t>Query Plan Analysis</a:t>
            </a:r>
          </a:p>
          <a:p>
            <a:pPr marL="342900" indent="-342900">
              <a:buFont typeface="Arial" panose="020B0604020202020204" pitchFamily="34" charset="0"/>
              <a:buChar char="•"/>
            </a:pPr>
            <a:r>
              <a:rPr lang="en-US" sz="2000" dirty="0"/>
              <a:t>Use the graphical execution plan and IO statistics to tune a query.</a:t>
            </a:r>
          </a:p>
          <a:p>
            <a:pPr marL="342900" indent="-342900">
              <a:buFont typeface="Arial" panose="020B0604020202020204" pitchFamily="34" charset="0"/>
              <a:buChar char="•"/>
            </a:pPr>
            <a:r>
              <a:rPr lang="en-US" sz="2000" dirty="0"/>
              <a:t>Explore Live Query Statistics.</a:t>
            </a:r>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txBody>
          <a:bodyPr/>
          <a:lstStyle/>
          <a:p>
            <a:endParaRPr lang="en-US"/>
          </a:p>
        </p:txBody>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1487953619"/>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7B38C-8413-4861-A4F5-7DF656AEAD0D}"/>
              </a:ext>
            </a:extLst>
          </p:cNvPr>
          <p:cNvSpPr>
            <a:spLocks noGrp="1"/>
          </p:cNvSpPr>
          <p:nvPr>
            <p:ph type="title"/>
          </p:nvPr>
        </p:nvSpPr>
        <p:spPr/>
        <p:txBody>
          <a:bodyPr/>
          <a:lstStyle/>
          <a:p>
            <a:r>
              <a:rPr lang="en-US" dirty="0"/>
              <a:t>Query Plan Analysis</a:t>
            </a:r>
          </a:p>
        </p:txBody>
      </p:sp>
      <p:sp>
        <p:nvSpPr>
          <p:cNvPr id="3" name="Text Placeholder 2">
            <a:extLst>
              <a:ext uri="{FF2B5EF4-FFF2-40B4-BE49-F238E27FC236}">
                <a16:creationId xmlns:a16="http://schemas.microsoft.com/office/drawing/2014/main" id="{4897B8F8-26DF-42FB-ACB0-59929F1C2344}"/>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a:t>Identifying and tuning high cost operators in the query plan</a:t>
            </a:r>
          </a:p>
        </p:txBody>
      </p:sp>
      <p:sp>
        <p:nvSpPr>
          <p:cNvPr id="4" name="Picture Placeholder 3">
            <a:extLst>
              <a:ext uri="{FF2B5EF4-FFF2-40B4-BE49-F238E27FC236}">
                <a16:creationId xmlns:a16="http://schemas.microsoft.com/office/drawing/2014/main" id="{688E0F76-248A-45EA-81A0-6E6C546B8835}"/>
              </a:ext>
            </a:extLst>
          </p:cNvPr>
          <p:cNvSpPr>
            <a:spLocks noGrp="1"/>
          </p:cNvSpPr>
          <p:nvPr>
            <p:ph type="pic" sz="quarter" idx="15"/>
          </p:nvPr>
        </p:nvSpPr>
        <p:spPr/>
        <p:txBody>
          <a:bodyPr/>
          <a:lstStyle/>
          <a:p>
            <a:endParaRPr lang="en-US"/>
          </a:p>
        </p:txBody>
      </p:sp>
      <p:pic>
        <p:nvPicPr>
          <p:cNvPr id="7" name="Lab" descr="A close up of a sign&#10;&#10;Description automatically generated">
            <a:extLst>
              <a:ext uri="{FF2B5EF4-FFF2-40B4-BE49-F238E27FC236}">
                <a16:creationId xmlns:a16="http://schemas.microsoft.com/office/drawing/2014/main" id="{76566A92-4C2E-4A75-AC88-04F49267A8C1}"/>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7479068" y="1006033"/>
            <a:ext cx="2567228" cy="4959305"/>
          </a:xfrm>
          <a:prstGeom prst="rect">
            <a:avLst/>
          </a:prstGeom>
        </p:spPr>
      </p:pic>
    </p:spTree>
    <p:custDataLst>
      <p:tags r:id="rId1"/>
    </p:custDataLst>
    <p:extLst>
      <p:ext uri="{BB962C8B-B14F-4D97-AF65-F5344CB8AC3E}">
        <p14:creationId xmlns:p14="http://schemas.microsoft.com/office/powerpoint/2010/main" val="3563492871"/>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ABF4-3F68-4730-9E24-55DA32284ED0}"/>
              </a:ext>
            </a:extLst>
          </p:cNvPr>
          <p:cNvSpPr>
            <a:spLocks noGrp="1"/>
          </p:cNvSpPr>
          <p:nvPr>
            <p:ph type="title"/>
          </p:nvPr>
        </p:nvSpPr>
        <p:spPr/>
        <p:txBody>
          <a:bodyPr/>
          <a:lstStyle/>
          <a:p>
            <a:r>
              <a:rPr lang="en-US" dirty="0"/>
              <a:t>Knowledge Check</a:t>
            </a:r>
          </a:p>
        </p:txBody>
      </p:sp>
      <p:sp>
        <p:nvSpPr>
          <p:cNvPr id="4" name="TextBox 3">
            <a:extLst>
              <a:ext uri="{FF2B5EF4-FFF2-40B4-BE49-F238E27FC236}">
                <a16:creationId xmlns:a16="http://schemas.microsoft.com/office/drawing/2014/main" id="{30CC8CA1-E4A1-8F2F-B086-80DFD8E08871}"/>
              </a:ext>
            </a:extLst>
          </p:cNvPr>
          <p:cNvSpPr txBox="1"/>
          <p:nvPr/>
        </p:nvSpPr>
        <p:spPr>
          <a:xfrm>
            <a:off x="685800" y="1295400"/>
            <a:ext cx="11125200" cy="5038302"/>
          </a:xfrm>
          <a:prstGeom prst="rect">
            <a:avLst/>
          </a:prstGeom>
          <a:noFill/>
        </p:spPr>
        <p:txBody>
          <a:bodyPr wrap="square" lIns="0" tIns="0" rIns="0" bIns="0" rtlCol="0">
            <a:spAutoFit/>
          </a:bodyPr>
          <a:lstStyle/>
          <a:p>
            <a:pPr lvl="0"/>
            <a:r>
              <a:rPr lang="en-AU" dirty="0"/>
              <a:t>Q1: What is a method to eliminate a lookup?</a:t>
            </a:r>
            <a:endParaRPr lang="en-US" dirty="0"/>
          </a:p>
          <a:p>
            <a:pPr marL="0" marR="0" lvl="0" indent="0" algn="l" defTabSz="914400" rtl="0" eaLnBrk="1" fontAlgn="auto" latinLnBrk="0" hangingPunct="1">
              <a:lnSpc>
                <a:spcPct val="90000"/>
              </a:lnSpc>
              <a:spcBef>
                <a:spcPts val="333"/>
              </a:spcBef>
              <a:spcAft>
                <a:spcPts val="0"/>
              </a:spcAft>
              <a:buClrTx/>
              <a:buSzTx/>
              <a:buFontTx/>
              <a:buNone/>
              <a:tabLst/>
              <a:defRPr/>
            </a:pPr>
            <a:r>
              <a:rPr lang="en-US" dirty="0"/>
              <a:t>A1: A lookup can be eliminated with a </a:t>
            </a:r>
            <a:r>
              <a:rPr lang="en-US" dirty="0" err="1"/>
              <a:t>nonclustered</a:t>
            </a:r>
            <a:r>
              <a:rPr lang="en-US" dirty="0"/>
              <a:t> covering index.</a:t>
            </a:r>
          </a:p>
          <a:p>
            <a:pPr lvl="0"/>
            <a:endParaRPr lang="en-AU" dirty="0"/>
          </a:p>
          <a:p>
            <a:pPr marL="0" marR="0" lvl="0" indent="0" algn="l" defTabSz="914400" rtl="0" eaLnBrk="1" fontAlgn="auto" latinLnBrk="0" hangingPunct="1">
              <a:lnSpc>
                <a:spcPct val="90000"/>
              </a:lnSpc>
              <a:spcBef>
                <a:spcPts val="333"/>
              </a:spcBef>
              <a:spcAft>
                <a:spcPts val="0"/>
              </a:spcAft>
              <a:buClrTx/>
              <a:buSzTx/>
              <a:buFontTx/>
              <a:buNone/>
              <a:tabLst/>
              <a:defRPr/>
            </a:pPr>
            <a:r>
              <a:rPr lang="en-AU" dirty="0"/>
              <a:t>Q2:</a:t>
            </a:r>
            <a:r>
              <a:rPr lang="en-US" dirty="0"/>
              <a:t>Is it recommended to eliminate all lookups operators? </a:t>
            </a:r>
          </a:p>
          <a:p>
            <a:pPr lvl="0"/>
            <a:r>
              <a:rPr lang="en-AU" dirty="0"/>
              <a:t>A2: No, removing all lookup operators could cause that you create big non clustered indexes that can cause index maintenance to be non practical. You must remove lookup operators only when the performance gain will be really significant. </a:t>
            </a:r>
          </a:p>
          <a:p>
            <a:pPr lvl="0"/>
            <a:endParaRPr lang="en-AU" dirty="0"/>
          </a:p>
          <a:p>
            <a:pPr lvl="0"/>
            <a:r>
              <a:rPr lang="en-AU" dirty="0"/>
              <a:t>Q3: Under what circumstances would a table scan be more efficient than an index seek on a non-clustered, non-covering index?</a:t>
            </a:r>
            <a:endParaRPr lang="en-US" dirty="0"/>
          </a:p>
          <a:p>
            <a:pPr lvl="0"/>
            <a:r>
              <a:rPr lang="en-AU" dirty="0"/>
              <a:t>A3: </a:t>
            </a:r>
            <a:r>
              <a:rPr lang="en-US" dirty="0"/>
              <a:t>If the number of logical reads in a table scan is less than the number of logical reads for a seek and lookup for each row required by an operation.</a:t>
            </a:r>
          </a:p>
          <a:p>
            <a:pPr lvl="0"/>
            <a:endParaRPr lang="en-AU" dirty="0"/>
          </a:p>
          <a:p>
            <a:pPr lvl="0"/>
            <a:r>
              <a:rPr lang="en-AU" dirty="0"/>
              <a:t>Q4: </a:t>
            </a:r>
            <a:r>
              <a:rPr lang="en-US" dirty="0"/>
              <a:t>Is a Clustered Index Scan more efficient than a Table Scan? </a:t>
            </a:r>
          </a:p>
          <a:p>
            <a:r>
              <a:rPr lang="en-US" dirty="0"/>
              <a:t>A4: No, even when the plan “uses” an index, the Clustered Index is just the table ordered so it is as bad as a table scan. Consider that the Clustered Index is bigger than the HEAP so scanning the clustered index can cause more IO than scanning the HEAP.</a:t>
            </a:r>
          </a:p>
          <a:p>
            <a:pPr algn="l"/>
            <a:endParaRPr lang="en-GB"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206133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7978F-9845-41F7-B950-A076D70F7A52}"/>
              </a:ext>
            </a:extLst>
          </p:cNvPr>
          <p:cNvSpPr>
            <a:spLocks noGrp="1"/>
          </p:cNvSpPr>
          <p:nvPr>
            <p:ph type="title"/>
          </p:nvPr>
        </p:nvSpPr>
        <p:spPr/>
        <p:txBody>
          <a:bodyPr/>
          <a:lstStyle/>
          <a:p>
            <a:r>
              <a:rPr lang="en-US" dirty="0"/>
              <a:t>Learning Units covered in this Module</a:t>
            </a:r>
          </a:p>
        </p:txBody>
      </p:sp>
      <p:sp>
        <p:nvSpPr>
          <p:cNvPr id="3" name="Text Placeholder 2">
            <a:extLst>
              <a:ext uri="{FF2B5EF4-FFF2-40B4-BE49-F238E27FC236}">
                <a16:creationId xmlns:a16="http://schemas.microsoft.com/office/drawing/2014/main" id="{859B2BAE-A383-4E74-B3CF-9AC64DA11727}"/>
              </a:ext>
            </a:extLst>
          </p:cNvPr>
          <p:cNvSpPr>
            <a:spLocks noGrp="1"/>
          </p:cNvSpPr>
          <p:nvPr>
            <p:ph type="body" sz="quarter" idx="10"/>
          </p:nvPr>
        </p:nvSpPr>
        <p:spPr>
          <a:xfrm>
            <a:off x="5008562" y="630238"/>
            <a:ext cx="6954838" cy="5597525"/>
          </a:xfrm>
        </p:spPr>
        <p:txBody>
          <a:bodyPr/>
          <a:lstStyle/>
          <a:p>
            <a:r>
              <a:rPr lang="en-US" dirty="0"/>
              <a:t>Lesson 1: SQL Server Query Execution</a:t>
            </a:r>
          </a:p>
          <a:p>
            <a:r>
              <a:rPr lang="en-US" dirty="0"/>
              <a:t>Lesson 2: SQL Server Query Optimization</a:t>
            </a:r>
          </a:p>
          <a:p>
            <a:r>
              <a:rPr lang="en-US" dirty="0"/>
              <a:t>Lesson 3: SQL Server Query Plan Analysis</a:t>
            </a:r>
          </a:p>
        </p:txBody>
      </p:sp>
    </p:spTree>
    <p:extLst>
      <p:ext uri="{BB962C8B-B14F-4D97-AF65-F5344CB8AC3E}">
        <p14:creationId xmlns:p14="http://schemas.microsoft.com/office/powerpoint/2010/main" val="37635619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C5886538-93EF-7993-3AF6-74C50DAFE0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FF3C79-5C13-1609-99FD-48284C407B2B}"/>
              </a:ext>
            </a:extLst>
          </p:cNvPr>
          <p:cNvSpPr>
            <a:spLocks noGrp="1"/>
          </p:cNvSpPr>
          <p:nvPr>
            <p:ph type="title"/>
          </p:nvPr>
        </p:nvSpPr>
        <p:spPr/>
        <p:txBody>
          <a:bodyPr/>
          <a:lstStyle/>
          <a:p>
            <a:r>
              <a:rPr lang="en-US" dirty="0"/>
              <a:t>CTEs Benefits</a:t>
            </a:r>
          </a:p>
        </p:txBody>
      </p:sp>
      <p:sp>
        <p:nvSpPr>
          <p:cNvPr id="3" name="TextBox 2">
            <a:extLst>
              <a:ext uri="{FF2B5EF4-FFF2-40B4-BE49-F238E27FC236}">
                <a16:creationId xmlns:a16="http://schemas.microsoft.com/office/drawing/2014/main" id="{63DC2BFD-6776-A9EB-D657-F5FACB187267}"/>
              </a:ext>
            </a:extLst>
          </p:cNvPr>
          <p:cNvSpPr txBox="1"/>
          <p:nvPr/>
        </p:nvSpPr>
        <p:spPr>
          <a:xfrm>
            <a:off x="685800" y="914400"/>
            <a:ext cx="11277600" cy="6129883"/>
          </a:xfrm>
          <a:prstGeom prst="rect">
            <a:avLst/>
          </a:prstGeom>
          <a:noFill/>
        </p:spPr>
        <p:txBody>
          <a:bodyPr wrap="square" lIns="0" tIns="0" rIns="0" bIns="0" rtlCol="0">
            <a:spAutoFit/>
          </a:bodyPr>
          <a:lstStyle/>
          <a:p>
            <a:pPr>
              <a:lnSpc>
                <a:spcPct val="115000"/>
              </a:lnSpc>
              <a:spcAft>
                <a:spcPts val="800"/>
              </a:spcAft>
              <a:buNone/>
            </a:pPr>
            <a:r>
              <a:rPr lang="en-GB" sz="2000" b="1" kern="100" dirty="0">
                <a:effectLst/>
                <a:latin typeface="Aptos" panose="020B0004020202020204" pitchFamily="34" charset="0"/>
                <a:ea typeface="Aptos" panose="020B0004020202020204" pitchFamily="34" charset="0"/>
                <a:cs typeface="Times New Roman" panose="02020603050405020304" pitchFamily="18" charset="0"/>
              </a:rPr>
              <a:t>Readability and Maintainability</a:t>
            </a:r>
            <a:r>
              <a:rPr lang="en-GB" sz="2000" kern="100" dirty="0">
                <a:effectLst/>
                <a:latin typeface="Aptos" panose="020B0004020202020204" pitchFamily="34" charset="0"/>
                <a:ea typeface="Aptos" panose="020B0004020202020204" pitchFamily="34" charset="0"/>
                <a:cs typeface="Times New Roman" panose="02020603050405020304" pitchFamily="18" charset="0"/>
              </a:rPr>
              <a:t>: CTEs make complex queries easier to read and maintain. By breaking down a complex query into smaller, more manageable parts, CTEs help you understand and debug the query more easily. This is particularly useful when dealing with multiple joins or subqueries.</a:t>
            </a:r>
          </a:p>
          <a:p>
            <a:pPr>
              <a:lnSpc>
                <a:spcPct val="115000"/>
              </a:lnSpc>
              <a:spcAft>
                <a:spcPts val="800"/>
              </a:spcAft>
              <a:buNone/>
            </a:pPr>
            <a:r>
              <a:rPr lang="en-GB" sz="2000" b="1" kern="100" dirty="0">
                <a:effectLst/>
                <a:latin typeface="Aptos" panose="020B0004020202020204" pitchFamily="34" charset="0"/>
                <a:ea typeface="Aptos" panose="020B0004020202020204" pitchFamily="34" charset="0"/>
                <a:cs typeface="Times New Roman" panose="02020603050405020304" pitchFamily="18" charset="0"/>
              </a:rPr>
              <a:t>Recursive Queries</a:t>
            </a:r>
            <a:r>
              <a:rPr lang="en-GB" sz="2000" kern="100" dirty="0">
                <a:effectLst/>
                <a:latin typeface="Aptos" panose="020B0004020202020204" pitchFamily="34" charset="0"/>
                <a:ea typeface="Aptos" panose="020B0004020202020204" pitchFamily="34" charset="0"/>
                <a:cs typeface="Times New Roman" panose="02020603050405020304" pitchFamily="18" charset="0"/>
              </a:rPr>
              <a:t>: CTEs are particularly useful for recursive queries, such as hierarchical data retrieval. A recursive CTE can reference itself, making it easier to write queries that need to traverse hierarchical structures.</a:t>
            </a:r>
          </a:p>
          <a:p>
            <a:pPr>
              <a:lnSpc>
                <a:spcPct val="115000"/>
              </a:lnSpc>
              <a:spcAft>
                <a:spcPts val="800"/>
              </a:spcAft>
              <a:buNone/>
            </a:pPr>
            <a:r>
              <a:rPr lang="en-GB" sz="2000" b="1" kern="100" dirty="0">
                <a:effectLst/>
                <a:latin typeface="Aptos" panose="020B0004020202020204" pitchFamily="34" charset="0"/>
                <a:ea typeface="Aptos" panose="020B0004020202020204" pitchFamily="34" charset="0"/>
                <a:cs typeface="Times New Roman" panose="02020603050405020304" pitchFamily="18" charset="0"/>
              </a:rPr>
              <a:t>Temporary Result Sets</a:t>
            </a:r>
            <a:r>
              <a:rPr lang="en-GB" sz="2000" kern="100" dirty="0">
                <a:effectLst/>
                <a:latin typeface="Aptos" panose="020B0004020202020204" pitchFamily="34" charset="0"/>
                <a:ea typeface="Aptos" panose="020B0004020202020204" pitchFamily="34" charset="0"/>
                <a:cs typeface="Times New Roman" panose="02020603050405020304" pitchFamily="18" charset="0"/>
              </a:rPr>
              <a:t>: CTEs provide a way to create temporary result sets that can be referenced multiple times within the same query. This can be more efficient than using nested subqueries, as it avoids the need to repeat the same subquery multiple times.</a:t>
            </a:r>
          </a:p>
          <a:p>
            <a:pPr>
              <a:lnSpc>
                <a:spcPct val="115000"/>
              </a:lnSpc>
              <a:spcAft>
                <a:spcPts val="800"/>
              </a:spcAft>
              <a:buNone/>
            </a:pPr>
            <a:r>
              <a:rPr lang="en-GB" sz="2000" b="1" kern="100" dirty="0">
                <a:effectLst/>
                <a:latin typeface="Aptos" panose="020B0004020202020204" pitchFamily="34" charset="0"/>
                <a:ea typeface="Aptos" panose="020B0004020202020204" pitchFamily="34" charset="0"/>
                <a:cs typeface="Times New Roman" panose="02020603050405020304" pitchFamily="18" charset="0"/>
              </a:rPr>
              <a:t>Modularity</a:t>
            </a:r>
            <a:r>
              <a:rPr lang="en-GB" sz="2000" kern="100" dirty="0">
                <a:effectLst/>
                <a:latin typeface="Aptos" panose="020B0004020202020204" pitchFamily="34" charset="0"/>
                <a:ea typeface="Aptos" panose="020B0004020202020204" pitchFamily="34" charset="0"/>
                <a:cs typeface="Times New Roman" panose="02020603050405020304" pitchFamily="18" charset="0"/>
              </a:rPr>
              <a:t>: CTEs allow you to modularize your query logic. You can define a CTE once and then reference it multiple times within the same query, which can help reduce code duplication and improve query performance.</a:t>
            </a:r>
          </a:p>
          <a:p>
            <a:pPr>
              <a:lnSpc>
                <a:spcPct val="115000"/>
              </a:lnSpc>
              <a:spcAft>
                <a:spcPts val="800"/>
              </a:spcAft>
            </a:pPr>
            <a:r>
              <a:rPr lang="en-GB" sz="2000" b="1" kern="100" dirty="0">
                <a:effectLst/>
                <a:latin typeface="Aptos" panose="020B0004020202020204" pitchFamily="34" charset="0"/>
                <a:ea typeface="Aptos" panose="020B0004020202020204" pitchFamily="34" charset="0"/>
                <a:cs typeface="Times New Roman" panose="02020603050405020304" pitchFamily="18" charset="0"/>
              </a:rPr>
              <a:t>Complex Aggregations</a:t>
            </a:r>
            <a:r>
              <a:rPr lang="en-GB" sz="2000" kern="100" dirty="0">
                <a:effectLst/>
                <a:latin typeface="Aptos" panose="020B0004020202020204" pitchFamily="34" charset="0"/>
                <a:ea typeface="Aptos" panose="020B0004020202020204" pitchFamily="34" charset="0"/>
                <a:cs typeface="Times New Roman" panose="02020603050405020304" pitchFamily="18" charset="0"/>
              </a:rPr>
              <a:t>: When you need to perform complex aggregations or window functions, CTEs can help by allowing you to separate different stages of the query into distinct, named result sets. This can make it easier to apply different aggregations or window functions to different parts of the data.</a:t>
            </a:r>
          </a:p>
          <a:p>
            <a:pPr algn="l"/>
            <a:endParaRPr lang="en-GB"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4681836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C7B5A117-B245-0F2E-D325-DC1FC4BDA9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FEFC2C-B139-15B9-DAFC-0BCC50E74EC3}"/>
              </a:ext>
            </a:extLst>
          </p:cNvPr>
          <p:cNvSpPr>
            <a:spLocks noGrp="1"/>
          </p:cNvSpPr>
          <p:nvPr>
            <p:ph type="title"/>
          </p:nvPr>
        </p:nvSpPr>
        <p:spPr/>
        <p:txBody>
          <a:bodyPr/>
          <a:lstStyle/>
          <a:p>
            <a:r>
              <a:rPr lang="en-US" dirty="0"/>
              <a:t>CTEs potential issues</a:t>
            </a:r>
          </a:p>
        </p:txBody>
      </p:sp>
      <p:sp>
        <p:nvSpPr>
          <p:cNvPr id="3" name="TextBox 2">
            <a:extLst>
              <a:ext uri="{FF2B5EF4-FFF2-40B4-BE49-F238E27FC236}">
                <a16:creationId xmlns:a16="http://schemas.microsoft.com/office/drawing/2014/main" id="{CDE5D34F-FF66-894A-2CD6-EE32F99D8012}"/>
              </a:ext>
            </a:extLst>
          </p:cNvPr>
          <p:cNvSpPr txBox="1"/>
          <p:nvPr/>
        </p:nvSpPr>
        <p:spPr>
          <a:xfrm>
            <a:off x="685800" y="914400"/>
            <a:ext cx="11277600" cy="6066276"/>
          </a:xfrm>
          <a:prstGeom prst="rect">
            <a:avLst/>
          </a:prstGeom>
          <a:noFill/>
        </p:spPr>
        <p:txBody>
          <a:bodyPr wrap="square" lIns="0" tIns="0" rIns="0" bIns="0" rtlCol="0">
            <a:spAutoFit/>
          </a:bodyPr>
          <a:lstStyle/>
          <a:p>
            <a:pPr>
              <a:lnSpc>
                <a:spcPct val="115000"/>
              </a:lnSpc>
              <a:spcAft>
                <a:spcPts val="800"/>
              </a:spcAft>
              <a:buNone/>
            </a:pPr>
            <a:r>
              <a:rPr lang="en-GB" sz="2800" b="1" kern="100" dirty="0">
                <a:effectLst/>
                <a:latin typeface="Aptos" panose="020B0004020202020204" pitchFamily="34" charset="0"/>
                <a:ea typeface="Aptos" panose="020B0004020202020204" pitchFamily="34" charset="0"/>
                <a:cs typeface="Times New Roman" panose="02020603050405020304" pitchFamily="18" charset="0"/>
              </a:rPr>
              <a:t>Performance Issues</a:t>
            </a:r>
            <a:r>
              <a:rPr lang="en-GB" sz="2800" kern="100" dirty="0">
                <a:effectLst/>
                <a:latin typeface="Aptos" panose="020B0004020202020204" pitchFamily="34" charset="0"/>
                <a:ea typeface="Aptos" panose="020B0004020202020204" pitchFamily="34" charset="0"/>
                <a:cs typeface="Times New Roman" panose="02020603050405020304" pitchFamily="18" charset="0"/>
              </a:rPr>
              <a:t>: CTEs can sometimes lead to performance issues, especially if they are used inappropriately or excessively. For example, if a CTE is used in a query that is executed frequently, it can cause the query to run slower than if a temporary table or indexed view were used.</a:t>
            </a:r>
          </a:p>
          <a:p>
            <a:pPr>
              <a:lnSpc>
                <a:spcPct val="115000"/>
              </a:lnSpc>
              <a:spcAft>
                <a:spcPts val="800"/>
              </a:spcAft>
              <a:buNone/>
            </a:pPr>
            <a:r>
              <a:rPr lang="en-GB" sz="2800" b="1" kern="100" dirty="0">
                <a:effectLst/>
                <a:latin typeface="Aptos" panose="020B0004020202020204" pitchFamily="34" charset="0"/>
                <a:ea typeface="Aptos" panose="020B0004020202020204" pitchFamily="34" charset="0"/>
                <a:cs typeface="Times New Roman" panose="02020603050405020304" pitchFamily="18" charset="0"/>
              </a:rPr>
              <a:t>Limited Scope</a:t>
            </a:r>
            <a:r>
              <a:rPr lang="en-GB" sz="2800" kern="100" dirty="0">
                <a:effectLst/>
                <a:latin typeface="Aptos" panose="020B0004020202020204" pitchFamily="34" charset="0"/>
                <a:ea typeface="Aptos" panose="020B0004020202020204" pitchFamily="34" charset="0"/>
                <a:cs typeface="Times New Roman" panose="02020603050405020304" pitchFamily="18" charset="0"/>
              </a:rPr>
              <a:t>: CTEs can only be referenced within the same statement in which they are defined. This means that they cannot be used across multiple statements or in different parts of a batch.</a:t>
            </a:r>
          </a:p>
          <a:p>
            <a:pPr>
              <a:lnSpc>
                <a:spcPct val="115000"/>
              </a:lnSpc>
              <a:spcAft>
                <a:spcPts val="800"/>
              </a:spcAft>
            </a:pPr>
            <a:r>
              <a:rPr lang="en-GB" sz="2800" b="1" kern="100" dirty="0">
                <a:effectLst/>
                <a:latin typeface="Aptos" panose="020B0004020202020204" pitchFamily="34" charset="0"/>
                <a:ea typeface="Aptos" panose="020B0004020202020204" pitchFamily="34" charset="0"/>
                <a:cs typeface="Times New Roman" panose="02020603050405020304" pitchFamily="18" charset="0"/>
              </a:rPr>
              <a:t>Complexity in Recursive CTEs</a:t>
            </a:r>
            <a:r>
              <a:rPr lang="en-GB" sz="2800" kern="100" dirty="0">
                <a:effectLst/>
                <a:latin typeface="Aptos" panose="020B0004020202020204" pitchFamily="34" charset="0"/>
                <a:ea typeface="Aptos" panose="020B0004020202020204" pitchFamily="34" charset="0"/>
                <a:cs typeface="Times New Roman" panose="02020603050405020304" pitchFamily="18" charset="0"/>
              </a:rPr>
              <a:t>: While recursive CTEs are powerful, they can also be complex and difficult to debug if not written carefully. Recursive CTEs can lead to infinite loops if the termination condition is not properly defined.</a:t>
            </a:r>
          </a:p>
          <a:p>
            <a:pPr algn="l"/>
            <a:endParaRPr lang="en-GB"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8826471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8E3AB5DA-FEB1-9B5D-6743-341B34518D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856039-7B92-E9B1-FE9D-1076E01B18D9}"/>
              </a:ext>
            </a:extLst>
          </p:cNvPr>
          <p:cNvSpPr>
            <a:spLocks noGrp="1"/>
          </p:cNvSpPr>
          <p:nvPr>
            <p:ph type="title"/>
          </p:nvPr>
        </p:nvSpPr>
        <p:spPr/>
        <p:txBody>
          <a:bodyPr/>
          <a:lstStyle/>
          <a:p>
            <a:r>
              <a:rPr lang="en-US" dirty="0"/>
              <a:t>CTEs Best Practices</a:t>
            </a:r>
          </a:p>
        </p:txBody>
      </p:sp>
      <p:sp>
        <p:nvSpPr>
          <p:cNvPr id="3" name="TextBox 2">
            <a:extLst>
              <a:ext uri="{FF2B5EF4-FFF2-40B4-BE49-F238E27FC236}">
                <a16:creationId xmlns:a16="http://schemas.microsoft.com/office/drawing/2014/main" id="{D1723BB0-6ADF-E859-5FF6-8926ABFFCBFC}"/>
              </a:ext>
            </a:extLst>
          </p:cNvPr>
          <p:cNvSpPr txBox="1"/>
          <p:nvPr/>
        </p:nvSpPr>
        <p:spPr>
          <a:xfrm>
            <a:off x="685800" y="914400"/>
            <a:ext cx="11277600" cy="6342249"/>
          </a:xfrm>
          <a:prstGeom prst="rect">
            <a:avLst/>
          </a:prstGeom>
          <a:noFill/>
        </p:spPr>
        <p:txBody>
          <a:bodyPr wrap="square" lIns="0" tIns="0" rIns="0" bIns="0" rtlCol="0">
            <a:spAutoFit/>
          </a:bodyPr>
          <a:lstStyle/>
          <a:p>
            <a:pPr>
              <a:lnSpc>
                <a:spcPct val="115000"/>
              </a:lnSpc>
              <a:spcAft>
                <a:spcPts val="800"/>
              </a:spcAft>
              <a:buNone/>
            </a:pPr>
            <a:r>
              <a:rPr lang="en-GB" sz="2400" b="1" kern="100" dirty="0">
                <a:effectLst/>
                <a:latin typeface="Aptos" panose="020B0004020202020204" pitchFamily="34" charset="0"/>
                <a:ea typeface="Aptos" panose="020B0004020202020204" pitchFamily="34" charset="0"/>
                <a:cs typeface="Times New Roman" panose="02020603050405020304" pitchFamily="18" charset="0"/>
              </a:rPr>
              <a:t>Use CTEs for Readability</a:t>
            </a:r>
            <a:r>
              <a:rPr lang="en-GB" sz="2400" kern="100" dirty="0">
                <a:effectLst/>
                <a:latin typeface="Aptos" panose="020B0004020202020204" pitchFamily="34" charset="0"/>
                <a:ea typeface="Aptos" panose="020B0004020202020204" pitchFamily="34" charset="0"/>
                <a:cs typeface="Times New Roman" panose="02020603050405020304" pitchFamily="18" charset="0"/>
              </a:rPr>
              <a:t>: Use CTEs to break down complex queries into smaller, more manageable parts. This will make your queries easier to read and maintain.</a:t>
            </a:r>
          </a:p>
          <a:p>
            <a:pPr>
              <a:lnSpc>
                <a:spcPct val="115000"/>
              </a:lnSpc>
              <a:spcAft>
                <a:spcPts val="800"/>
              </a:spcAft>
              <a:buNone/>
            </a:pPr>
            <a:r>
              <a:rPr lang="en-GB" sz="2400" b="1" kern="100" dirty="0">
                <a:effectLst/>
                <a:latin typeface="Aptos" panose="020B0004020202020204" pitchFamily="34" charset="0"/>
                <a:ea typeface="Aptos" panose="020B0004020202020204" pitchFamily="34" charset="0"/>
                <a:cs typeface="Times New Roman" panose="02020603050405020304" pitchFamily="18" charset="0"/>
              </a:rPr>
              <a:t>Limit the Use of Recursive CTEs</a:t>
            </a:r>
            <a:r>
              <a:rPr lang="en-GB" sz="2400" kern="100" dirty="0">
                <a:effectLst/>
                <a:latin typeface="Aptos" panose="020B0004020202020204" pitchFamily="34" charset="0"/>
                <a:ea typeface="Aptos" panose="020B0004020202020204" pitchFamily="34" charset="0"/>
                <a:cs typeface="Times New Roman" panose="02020603050405020304" pitchFamily="18" charset="0"/>
              </a:rPr>
              <a:t>: Use recursive CTEs only when necessary and ensure that the termination condition is well-defined to avoid infinite loops.</a:t>
            </a:r>
          </a:p>
          <a:p>
            <a:pPr>
              <a:lnSpc>
                <a:spcPct val="115000"/>
              </a:lnSpc>
              <a:spcAft>
                <a:spcPts val="800"/>
              </a:spcAft>
              <a:buNone/>
            </a:pPr>
            <a:r>
              <a:rPr lang="en-GB" sz="2400" b="1" kern="100" dirty="0">
                <a:effectLst/>
                <a:latin typeface="Aptos" panose="020B0004020202020204" pitchFamily="34" charset="0"/>
                <a:ea typeface="Aptos" panose="020B0004020202020204" pitchFamily="34" charset="0"/>
                <a:cs typeface="Times New Roman" panose="02020603050405020304" pitchFamily="18" charset="0"/>
              </a:rPr>
              <a:t>Avoid Overusing CTEs</a:t>
            </a:r>
            <a:r>
              <a:rPr lang="en-GB" sz="2400" kern="100" dirty="0">
                <a:effectLst/>
                <a:latin typeface="Aptos" panose="020B0004020202020204" pitchFamily="34" charset="0"/>
                <a:ea typeface="Aptos" panose="020B0004020202020204" pitchFamily="34" charset="0"/>
                <a:cs typeface="Times New Roman" panose="02020603050405020304" pitchFamily="18" charset="0"/>
              </a:rPr>
              <a:t>: While CTEs are useful, overusing them can lead to performance issues. Consider using temporary tables or indexed views for queries that are executed frequently.</a:t>
            </a:r>
          </a:p>
          <a:p>
            <a:pPr>
              <a:lnSpc>
                <a:spcPct val="115000"/>
              </a:lnSpc>
              <a:spcAft>
                <a:spcPts val="800"/>
              </a:spcAft>
              <a:buNone/>
            </a:pPr>
            <a:r>
              <a:rPr lang="en-GB" sz="2400" b="1" kern="100" dirty="0">
                <a:effectLst/>
                <a:latin typeface="Aptos" panose="020B0004020202020204" pitchFamily="34" charset="0"/>
                <a:ea typeface="Aptos" panose="020B0004020202020204" pitchFamily="34" charset="0"/>
                <a:cs typeface="Times New Roman" panose="02020603050405020304" pitchFamily="18" charset="0"/>
              </a:rPr>
              <a:t>Test Performance</a:t>
            </a:r>
            <a:r>
              <a:rPr lang="en-GB" sz="2400" kern="100" dirty="0">
                <a:effectLst/>
                <a:latin typeface="Aptos" panose="020B0004020202020204" pitchFamily="34" charset="0"/>
                <a:ea typeface="Aptos" panose="020B0004020202020204" pitchFamily="34" charset="0"/>
                <a:cs typeface="Times New Roman" panose="02020603050405020304" pitchFamily="18" charset="0"/>
              </a:rPr>
              <a:t>: Always test the performance of your queries with CTEs and compare them with alternative approaches, such as using subqueries, temporary tables, or indexed views.</a:t>
            </a:r>
          </a:p>
          <a:p>
            <a:pPr>
              <a:lnSpc>
                <a:spcPct val="115000"/>
              </a:lnSpc>
              <a:spcAft>
                <a:spcPts val="800"/>
              </a:spcAft>
            </a:pPr>
            <a:r>
              <a:rPr lang="en-GB" sz="2400" b="1" kern="100" dirty="0">
                <a:effectLst/>
                <a:latin typeface="Aptos" panose="020B0004020202020204" pitchFamily="34" charset="0"/>
                <a:ea typeface="Aptos" panose="020B0004020202020204" pitchFamily="34" charset="0"/>
                <a:cs typeface="Times New Roman" panose="02020603050405020304" pitchFamily="18" charset="0"/>
              </a:rPr>
              <a:t>Use CTEs for Modularity</a:t>
            </a:r>
            <a:r>
              <a:rPr lang="en-GB" sz="2400" kern="100" dirty="0">
                <a:effectLst/>
                <a:latin typeface="Aptos" panose="020B0004020202020204" pitchFamily="34" charset="0"/>
                <a:ea typeface="Aptos" panose="020B0004020202020204" pitchFamily="34" charset="0"/>
                <a:cs typeface="Times New Roman" panose="02020603050405020304" pitchFamily="18" charset="0"/>
              </a:rPr>
              <a:t>: Take advantage of the modularity that CTEs offer by defining them once and referencing them multiple times within the same query. This can help reduce code duplication and improve query performance.</a:t>
            </a:r>
          </a:p>
          <a:p>
            <a:pPr algn="l"/>
            <a:endParaRPr lang="en-GB"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1198297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C6A1B2-9AD8-4439-8A67-B0698EB6174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3513A0A-BE49-AECC-1966-E1125E92BBFE}"/>
              </a:ext>
            </a:extLst>
          </p:cNvPr>
          <p:cNvSpPr>
            <a:spLocks noGrp="1"/>
          </p:cNvSpPr>
          <p:nvPr>
            <p:ph type="title"/>
          </p:nvPr>
        </p:nvSpPr>
        <p:spPr/>
        <p:txBody>
          <a:bodyPr/>
          <a:lstStyle/>
          <a:p>
            <a:r>
              <a:rPr lang="en-US" dirty="0"/>
              <a:t>Demonstration</a:t>
            </a:r>
          </a:p>
        </p:txBody>
      </p:sp>
      <p:sp>
        <p:nvSpPr>
          <p:cNvPr id="6" name="Text Placeholder 5">
            <a:extLst>
              <a:ext uri="{FF2B5EF4-FFF2-40B4-BE49-F238E27FC236}">
                <a16:creationId xmlns:a16="http://schemas.microsoft.com/office/drawing/2014/main" id="{0F8237B8-846A-19E6-840E-8243556EF257}"/>
              </a:ext>
            </a:extLst>
          </p:cNvPr>
          <p:cNvSpPr>
            <a:spLocks noGrp="1"/>
          </p:cNvSpPr>
          <p:nvPr>
            <p:ph type="body" sz="quarter" idx="10"/>
          </p:nvPr>
        </p:nvSpPr>
        <p:spPr/>
        <p:txBody>
          <a:bodyPr/>
          <a:lstStyle/>
          <a:p>
            <a:r>
              <a:rPr lang="en-US" b="1" dirty="0"/>
              <a:t>Query Plan Analysis</a:t>
            </a:r>
          </a:p>
          <a:p>
            <a:pPr marL="342900" indent="-342900">
              <a:buFont typeface="Arial" panose="020B0604020202020204" pitchFamily="34" charset="0"/>
              <a:buChar char="•"/>
            </a:pPr>
            <a:r>
              <a:rPr lang="en-US" sz="2000" dirty="0"/>
              <a:t>CTEs</a:t>
            </a:r>
          </a:p>
        </p:txBody>
      </p:sp>
      <p:sp>
        <p:nvSpPr>
          <p:cNvPr id="7" name="Picture Placeholder 6">
            <a:extLst>
              <a:ext uri="{FF2B5EF4-FFF2-40B4-BE49-F238E27FC236}">
                <a16:creationId xmlns:a16="http://schemas.microsoft.com/office/drawing/2014/main" id="{40D432C2-DE12-BDCA-98E1-1A7A93896298}"/>
              </a:ext>
            </a:extLst>
          </p:cNvPr>
          <p:cNvSpPr>
            <a:spLocks noGrp="1"/>
          </p:cNvSpPr>
          <p:nvPr>
            <p:ph type="pic" sz="quarter" idx="15"/>
          </p:nvPr>
        </p:nvSpPr>
        <p:spPr/>
        <p:txBody>
          <a:bodyPr/>
          <a:lstStyle/>
          <a:p>
            <a:endParaRPr lang="en-US"/>
          </a:p>
        </p:txBody>
      </p:sp>
      <p:pic>
        <p:nvPicPr>
          <p:cNvPr id="5" name="Picture Placeholder 3">
            <a:extLst>
              <a:ext uri="{FF2B5EF4-FFF2-40B4-BE49-F238E27FC236}">
                <a16:creationId xmlns:a16="http://schemas.microsoft.com/office/drawing/2014/main" id="{E1ED7DC4-3342-6896-DFA3-96C141B18117}"/>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903839413"/>
      </p:ext>
    </p:extLst>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AB5030EE-F3C5-12F6-3ADB-2E81C07DFE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0F97B0-5EA4-174B-667C-1239185C6986}"/>
              </a:ext>
            </a:extLst>
          </p:cNvPr>
          <p:cNvSpPr>
            <a:spLocks noGrp="1"/>
          </p:cNvSpPr>
          <p:nvPr>
            <p:ph type="title"/>
          </p:nvPr>
        </p:nvSpPr>
        <p:spPr/>
        <p:txBody>
          <a:bodyPr/>
          <a:lstStyle/>
          <a:p>
            <a:r>
              <a:rPr lang="en-US" dirty="0"/>
              <a:t>Top n impact on the query plan</a:t>
            </a:r>
          </a:p>
        </p:txBody>
      </p:sp>
      <p:sp>
        <p:nvSpPr>
          <p:cNvPr id="3" name="TextBox 2">
            <a:extLst>
              <a:ext uri="{FF2B5EF4-FFF2-40B4-BE49-F238E27FC236}">
                <a16:creationId xmlns:a16="http://schemas.microsoft.com/office/drawing/2014/main" id="{4CE7A0E1-554D-1F53-EFE7-8450B4D95FB8}"/>
              </a:ext>
            </a:extLst>
          </p:cNvPr>
          <p:cNvSpPr txBox="1"/>
          <p:nvPr/>
        </p:nvSpPr>
        <p:spPr>
          <a:xfrm>
            <a:off x="533400" y="1143000"/>
            <a:ext cx="8001000" cy="5539978"/>
          </a:xfrm>
          <a:prstGeom prst="rect">
            <a:avLst/>
          </a:prstGeom>
          <a:noFill/>
        </p:spPr>
        <p:txBody>
          <a:bodyPr wrap="square" lIns="0" tIns="0" rIns="0" bIns="0" rtlCol="0">
            <a:spAutoFit/>
          </a:bodyPr>
          <a:lstStyle/>
          <a:p>
            <a:pPr algn="l"/>
            <a:r>
              <a:rPr lang="en-GB" sz="2000" b="1" dirty="0">
                <a:gradFill>
                  <a:gsLst>
                    <a:gs pos="2917">
                      <a:schemeClr val="tx1"/>
                    </a:gs>
                    <a:gs pos="30000">
                      <a:schemeClr val="tx1"/>
                    </a:gs>
                  </a:gsLst>
                  <a:lin ang="5400000" scaled="0"/>
                </a:gradFill>
              </a:rPr>
              <a:t>How Row Goal Works</a:t>
            </a:r>
          </a:p>
          <a:p>
            <a:pPr algn="l"/>
            <a:endParaRPr lang="en-GB" sz="2000" b="1" dirty="0">
              <a:gradFill>
                <a:gsLst>
                  <a:gs pos="2917">
                    <a:schemeClr val="tx1"/>
                  </a:gs>
                  <a:gs pos="30000">
                    <a:schemeClr val="tx1"/>
                  </a:gs>
                </a:gsLst>
                <a:lin ang="5400000" scaled="0"/>
              </a:gradFill>
            </a:endParaRPr>
          </a:p>
          <a:p>
            <a:pPr algn="l"/>
            <a:r>
              <a:rPr lang="en-GB" sz="2000" dirty="0">
                <a:gradFill>
                  <a:gsLst>
                    <a:gs pos="2917">
                      <a:schemeClr val="tx1"/>
                    </a:gs>
                    <a:gs pos="30000">
                      <a:schemeClr val="tx1"/>
                    </a:gs>
                  </a:gsLst>
                  <a:lin ang="5400000" scaled="0"/>
                </a:gradFill>
              </a:rPr>
              <a:t>When the query optimizer generates an execution plan, </a:t>
            </a:r>
          </a:p>
          <a:p>
            <a:pPr algn="l"/>
            <a:r>
              <a:rPr lang="en-GB" sz="2000" dirty="0">
                <a:gradFill>
                  <a:gsLst>
                    <a:gs pos="2917">
                      <a:schemeClr val="tx1"/>
                    </a:gs>
                    <a:gs pos="30000">
                      <a:schemeClr val="tx1"/>
                    </a:gs>
                  </a:gsLst>
                  <a:lin ang="5400000" scaled="0"/>
                </a:gradFill>
              </a:rPr>
              <a:t>it typically aims to process all qualifying rows from the data </a:t>
            </a:r>
          </a:p>
          <a:p>
            <a:pPr algn="l"/>
            <a:r>
              <a:rPr lang="en-GB" sz="2000" dirty="0">
                <a:gradFill>
                  <a:gsLst>
                    <a:gs pos="2917">
                      <a:schemeClr val="tx1"/>
                    </a:gs>
                    <a:gs pos="30000">
                      <a:schemeClr val="tx1"/>
                    </a:gs>
                  </a:gsLst>
                  <a:lin ang="5400000" scaled="0"/>
                </a:gradFill>
              </a:rPr>
              <a:t>sources. </a:t>
            </a:r>
          </a:p>
          <a:p>
            <a:pPr algn="l"/>
            <a:r>
              <a:rPr lang="en-GB" sz="2000" dirty="0">
                <a:gradFill>
                  <a:gsLst>
                    <a:gs pos="2917">
                      <a:schemeClr val="tx1"/>
                    </a:gs>
                    <a:gs pos="30000">
                      <a:schemeClr val="tx1"/>
                    </a:gs>
                  </a:gsLst>
                  <a:lin ang="5400000" scaled="0"/>
                </a:gradFill>
              </a:rPr>
              <a:t>However, certain query constructs, such as </a:t>
            </a:r>
          </a:p>
          <a:p>
            <a:pPr algn="l"/>
            <a:r>
              <a:rPr lang="en-GB" sz="2000" dirty="0">
                <a:gradFill>
                  <a:gsLst>
                    <a:gs pos="2917">
                      <a:schemeClr val="tx1"/>
                    </a:gs>
                    <a:gs pos="30000">
                      <a:schemeClr val="tx1"/>
                    </a:gs>
                  </a:gsLst>
                  <a:lin ang="5400000" scaled="0"/>
                </a:gradFill>
              </a:rPr>
              <a:t>TOP, FAST, IN, EXISTS, and SET ROWCOUNT,</a:t>
            </a:r>
          </a:p>
          <a:p>
            <a:pPr algn="l"/>
            <a:r>
              <a:rPr lang="en-GB" sz="2000" dirty="0">
                <a:gradFill>
                  <a:gsLst>
                    <a:gs pos="2917">
                      <a:schemeClr val="tx1"/>
                    </a:gs>
                    <a:gs pos="30000">
                      <a:schemeClr val="tx1"/>
                    </a:gs>
                  </a:gsLst>
                  <a:lin ang="5400000" scaled="0"/>
                </a:gradFill>
              </a:rPr>
              <a:t> can set a row goal, which tells the optimizer to aim for </a:t>
            </a:r>
          </a:p>
          <a:p>
            <a:pPr algn="l"/>
            <a:r>
              <a:rPr lang="en-GB" sz="2000" dirty="0">
                <a:gradFill>
                  <a:gsLst>
                    <a:gs pos="2917">
                      <a:schemeClr val="tx1"/>
                    </a:gs>
                    <a:gs pos="30000">
                      <a:schemeClr val="tx1"/>
                    </a:gs>
                  </a:gsLst>
                  <a:lin ang="5400000" scaled="0"/>
                </a:gradFill>
              </a:rPr>
              <a:t>a smaller number of rows. </a:t>
            </a:r>
          </a:p>
          <a:p>
            <a:pPr algn="l"/>
            <a:r>
              <a:rPr lang="en-GB" sz="2000" dirty="0">
                <a:gradFill>
                  <a:gsLst>
                    <a:gs pos="2917">
                      <a:schemeClr val="tx1"/>
                    </a:gs>
                    <a:gs pos="30000">
                      <a:schemeClr val="tx1"/>
                    </a:gs>
                  </a:gsLst>
                  <a:lin ang="5400000" scaled="0"/>
                </a:gradFill>
              </a:rPr>
              <a:t>This can lead to more efficient execution plans for queries that are expected to return a limited number of rows.</a:t>
            </a:r>
          </a:p>
          <a:p>
            <a:pPr algn="l"/>
            <a:r>
              <a:rPr lang="en-GB" sz="2000" dirty="0" err="1">
                <a:gradFill>
                  <a:gsLst>
                    <a:gs pos="2917">
                      <a:schemeClr val="tx1"/>
                    </a:gs>
                    <a:gs pos="30000">
                      <a:schemeClr val="tx1"/>
                    </a:gs>
                  </a:gsLst>
                  <a:lin ang="5400000" scaled="0"/>
                </a:gradFill>
              </a:rPr>
              <a:t>EstimateRowsWithoutRowGoal</a:t>
            </a:r>
            <a:r>
              <a:rPr lang="en-GB" sz="2000" dirty="0">
                <a:gradFill>
                  <a:gsLst>
                    <a:gs pos="2917">
                      <a:schemeClr val="tx1"/>
                    </a:gs>
                    <a:gs pos="30000">
                      <a:schemeClr val="tx1"/>
                    </a:gs>
                  </a:gsLst>
                  <a:lin ang="5400000" scaled="0"/>
                </a:gradFill>
              </a:rPr>
              <a:t>: SQL Server 2019 introduced a new attribute in the query execution plan called </a:t>
            </a:r>
          </a:p>
          <a:p>
            <a:pPr algn="l"/>
            <a:endParaRPr lang="en-GB" sz="2000" dirty="0">
              <a:gradFill>
                <a:gsLst>
                  <a:gs pos="2917">
                    <a:schemeClr val="tx1"/>
                  </a:gs>
                  <a:gs pos="30000">
                    <a:schemeClr val="tx1"/>
                  </a:gs>
                </a:gsLst>
                <a:lin ang="5400000" scaled="0"/>
              </a:gradFill>
            </a:endParaRPr>
          </a:p>
          <a:p>
            <a:pPr algn="l"/>
            <a:r>
              <a:rPr lang="en-GB" sz="2000" b="1" dirty="0" err="1">
                <a:gradFill>
                  <a:gsLst>
                    <a:gs pos="2917">
                      <a:schemeClr val="tx1"/>
                    </a:gs>
                    <a:gs pos="30000">
                      <a:schemeClr val="tx1"/>
                    </a:gs>
                  </a:gsLst>
                  <a:lin ang="5400000" scaled="0"/>
                </a:gradFill>
              </a:rPr>
              <a:t>EstimateRowsWithoutRowGoal</a:t>
            </a:r>
            <a:r>
              <a:rPr lang="en-GB" sz="2000" b="1" dirty="0">
                <a:gradFill>
                  <a:gsLst>
                    <a:gs pos="2917">
                      <a:schemeClr val="tx1"/>
                    </a:gs>
                    <a:gs pos="30000">
                      <a:schemeClr val="tx1"/>
                    </a:gs>
                  </a:gsLst>
                  <a:lin ang="5400000" scaled="0"/>
                </a:gradFill>
              </a:rPr>
              <a:t>. </a:t>
            </a:r>
            <a:r>
              <a:rPr lang="en-GB" sz="2000" dirty="0">
                <a:gradFill>
                  <a:gsLst>
                    <a:gs pos="2917">
                      <a:schemeClr val="tx1"/>
                    </a:gs>
                    <a:gs pos="30000">
                      <a:schemeClr val="tx1"/>
                    </a:gs>
                  </a:gsLst>
                  <a:lin ang="5400000" scaled="0"/>
                </a:gradFill>
              </a:rPr>
              <a:t>This attribute helps to identify whether the query plan was influenced by a row goal. It allows you to compare the estimated number of rows with and without the row goal to understand its impact on the execution plan</a:t>
            </a:r>
          </a:p>
        </p:txBody>
      </p:sp>
      <p:pic>
        <p:nvPicPr>
          <p:cNvPr id="5" name="Picture 4">
            <a:extLst>
              <a:ext uri="{FF2B5EF4-FFF2-40B4-BE49-F238E27FC236}">
                <a16:creationId xmlns:a16="http://schemas.microsoft.com/office/drawing/2014/main" id="{78B47E98-52FC-01EA-CDEA-1685591FFA03}"/>
              </a:ext>
            </a:extLst>
          </p:cNvPr>
          <p:cNvPicPr>
            <a:picLocks noChangeAspect="1"/>
          </p:cNvPicPr>
          <p:nvPr/>
        </p:nvPicPr>
        <p:blipFill>
          <a:blip r:embed="rId3"/>
          <a:stretch>
            <a:fillRect/>
          </a:stretch>
        </p:blipFill>
        <p:spPr>
          <a:xfrm>
            <a:off x="7391400" y="762000"/>
            <a:ext cx="4286556" cy="3012175"/>
          </a:xfrm>
          <a:prstGeom prst="rect">
            <a:avLst/>
          </a:prstGeom>
        </p:spPr>
      </p:pic>
    </p:spTree>
    <p:extLst>
      <p:ext uri="{BB962C8B-B14F-4D97-AF65-F5344CB8AC3E}">
        <p14:creationId xmlns:p14="http://schemas.microsoft.com/office/powerpoint/2010/main" val="33343329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0A43BE7-F149-0186-0189-5F916F53A0A1}"/>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D11278C3-2DE7-9D6E-D35D-677C28A18C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495300"/>
            <a:ext cx="12192000" cy="63627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EAFDDA1-C6C6-ED44-C763-252785B68492}"/>
              </a:ext>
            </a:extLst>
          </p:cNvPr>
          <p:cNvSpPr txBox="1"/>
          <p:nvPr/>
        </p:nvSpPr>
        <p:spPr>
          <a:xfrm>
            <a:off x="228600" y="3886200"/>
            <a:ext cx="5638800" cy="1231106"/>
          </a:xfrm>
          <a:prstGeom prst="rect">
            <a:avLst/>
          </a:prstGeom>
          <a:noFill/>
        </p:spPr>
        <p:txBody>
          <a:bodyPr wrap="square" lIns="0" tIns="0" rIns="0" bIns="0" rtlCol="0">
            <a:spAutoFit/>
          </a:bodyPr>
          <a:lstStyle/>
          <a:p>
            <a:pPr algn="l" fontAlgn="base" latinLnBrk="1">
              <a:buNone/>
            </a:pPr>
            <a:r>
              <a:rPr lang="en-GB" sz="2000" b="0" i="0" dirty="0">
                <a:effectLst/>
                <a:latin typeface="inherit"/>
              </a:rPr>
              <a:t>SELECT  TOP 150 </a:t>
            </a:r>
            <a:r>
              <a:rPr lang="en-GB" sz="2000" b="0" i="0" dirty="0" err="1">
                <a:effectLst/>
                <a:latin typeface="inherit"/>
              </a:rPr>
              <a:t>SO.AccountNumber</a:t>
            </a:r>
            <a:r>
              <a:rPr lang="en-GB" sz="2000" b="0" i="0" dirty="0">
                <a:effectLst/>
                <a:latin typeface="inherit"/>
              </a:rPr>
              <a:t> FROM</a:t>
            </a:r>
            <a:endParaRPr lang="en-GB" sz="2000" b="0" i="0" dirty="0">
              <a:effectLst/>
              <a:latin typeface="Courier New" panose="02070309020205020404" pitchFamily="49" charset="0"/>
            </a:endParaRPr>
          </a:p>
          <a:p>
            <a:pPr algn="l" fontAlgn="base" latinLnBrk="1">
              <a:buNone/>
            </a:pPr>
            <a:r>
              <a:rPr lang="en-GB" sz="2000" b="0" i="0" dirty="0" err="1">
                <a:effectLst/>
                <a:latin typeface="inherit"/>
              </a:rPr>
              <a:t>Sales.SalesOrderHeader</a:t>
            </a:r>
            <a:r>
              <a:rPr lang="en-GB" sz="2000" b="0" i="0" dirty="0">
                <a:effectLst/>
                <a:latin typeface="inherit"/>
              </a:rPr>
              <a:t> SO</a:t>
            </a:r>
            <a:endParaRPr lang="en-GB" sz="2000" b="0" i="0" dirty="0">
              <a:effectLst/>
              <a:latin typeface="Courier New" panose="02070309020205020404" pitchFamily="49" charset="0"/>
            </a:endParaRPr>
          </a:p>
          <a:p>
            <a:pPr algn="l" fontAlgn="base" latinLnBrk="1">
              <a:buNone/>
            </a:pPr>
            <a:r>
              <a:rPr lang="en-GB" sz="2000" b="0" i="0" dirty="0">
                <a:effectLst/>
                <a:latin typeface="inherit"/>
              </a:rPr>
              <a:t>INNER  JOIN </a:t>
            </a:r>
            <a:r>
              <a:rPr lang="en-GB" sz="2000" b="0" i="0" dirty="0" err="1">
                <a:effectLst/>
                <a:latin typeface="inherit"/>
              </a:rPr>
              <a:t>Sales.SalesOrderDetailEnlarged</a:t>
            </a:r>
            <a:r>
              <a:rPr lang="en-GB" sz="2000" b="0" i="0" dirty="0">
                <a:effectLst/>
                <a:latin typeface="inherit"/>
              </a:rPr>
              <a:t> SD</a:t>
            </a:r>
            <a:endParaRPr lang="en-GB" sz="2000" b="0" i="0" dirty="0">
              <a:effectLst/>
              <a:latin typeface="Courier New" panose="02070309020205020404" pitchFamily="49" charset="0"/>
            </a:endParaRPr>
          </a:p>
          <a:p>
            <a:pPr algn="l" fontAlgn="base" latinLnBrk="1"/>
            <a:r>
              <a:rPr lang="en-GB" sz="2000" b="0" i="0" dirty="0">
                <a:effectLst/>
                <a:latin typeface="inherit"/>
              </a:rPr>
              <a:t>ON </a:t>
            </a:r>
            <a:r>
              <a:rPr lang="en-GB" sz="2000" b="0" i="0" dirty="0" err="1">
                <a:effectLst/>
                <a:latin typeface="inherit"/>
              </a:rPr>
              <a:t>SO.ModifiedDate</a:t>
            </a:r>
            <a:r>
              <a:rPr lang="en-GB" sz="2000" b="0" i="0" dirty="0">
                <a:effectLst/>
                <a:latin typeface="inherit"/>
              </a:rPr>
              <a:t> = </a:t>
            </a:r>
            <a:r>
              <a:rPr lang="en-GB" sz="2000" b="0" i="0" dirty="0" err="1">
                <a:effectLst/>
                <a:latin typeface="inherit"/>
              </a:rPr>
              <a:t>SD.ModifiedDate</a:t>
            </a:r>
            <a:endParaRPr lang="en-GB" sz="2000" b="0" i="0" dirty="0">
              <a:effectLst/>
              <a:latin typeface="Courier New" panose="02070309020205020404" pitchFamily="49" charset="0"/>
            </a:endParaRPr>
          </a:p>
        </p:txBody>
      </p:sp>
      <p:sp>
        <p:nvSpPr>
          <p:cNvPr id="6" name="Title 5">
            <a:extLst>
              <a:ext uri="{FF2B5EF4-FFF2-40B4-BE49-F238E27FC236}">
                <a16:creationId xmlns:a16="http://schemas.microsoft.com/office/drawing/2014/main" id="{7AAA641F-18CA-381E-8E69-8B2AFEC5B4FC}"/>
              </a:ext>
            </a:extLst>
          </p:cNvPr>
          <p:cNvSpPr>
            <a:spLocks noGrp="1"/>
          </p:cNvSpPr>
          <p:nvPr>
            <p:ph type="title"/>
          </p:nvPr>
        </p:nvSpPr>
        <p:spPr/>
        <p:txBody>
          <a:bodyPr/>
          <a:lstStyle/>
          <a:p>
            <a:r>
              <a:rPr lang="en-GB" dirty="0"/>
              <a:t>Row Goal</a:t>
            </a:r>
          </a:p>
        </p:txBody>
      </p:sp>
    </p:spTree>
    <p:extLst>
      <p:ext uri="{BB962C8B-B14F-4D97-AF65-F5344CB8AC3E}">
        <p14:creationId xmlns:p14="http://schemas.microsoft.com/office/powerpoint/2010/main" val="277473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D53751F7-7A0D-3493-F0CC-FEA100566D8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488F540-3EB2-A07E-2D4C-6DC19D2F85E5}"/>
              </a:ext>
            </a:extLst>
          </p:cNvPr>
          <p:cNvSpPr txBox="1"/>
          <p:nvPr/>
        </p:nvSpPr>
        <p:spPr>
          <a:xfrm>
            <a:off x="457200" y="228600"/>
            <a:ext cx="11582400" cy="3354765"/>
          </a:xfrm>
          <a:prstGeom prst="rect">
            <a:avLst/>
          </a:prstGeom>
          <a:noFill/>
        </p:spPr>
        <p:txBody>
          <a:bodyPr wrap="square" lIns="0" tIns="0" rIns="0" bIns="0" rtlCol="0">
            <a:spAutoFit/>
          </a:bodyPr>
          <a:lstStyle/>
          <a:p>
            <a:pPr algn="l" fontAlgn="base" latinLnBrk="1">
              <a:buNone/>
            </a:pPr>
            <a:r>
              <a:rPr lang="en-GB" b="0" i="0" dirty="0">
                <a:effectLst/>
                <a:latin typeface="inherit"/>
              </a:rPr>
              <a:t>Avoiding the table spool operator can reduce the I/O performance of the query so it helps to improve query performance. </a:t>
            </a:r>
          </a:p>
          <a:p>
            <a:pPr algn="l" fontAlgn="base" latinLnBrk="1">
              <a:buNone/>
            </a:pPr>
            <a:r>
              <a:rPr lang="en-GB" b="0" i="0" dirty="0">
                <a:effectLst/>
                <a:latin typeface="inherit"/>
              </a:rPr>
              <a:t>In general, we may observe the table spool operator with the nested loop join but we can force the optimizer to change this join type with other alternative join types. We can use the OPTION clause to add some hints that can force the optimizer to </a:t>
            </a:r>
          </a:p>
          <a:p>
            <a:pPr algn="l" fontAlgn="base" latinLnBrk="1">
              <a:buNone/>
            </a:pPr>
            <a:r>
              <a:rPr lang="en-GB" b="0" i="0" dirty="0">
                <a:effectLst/>
                <a:latin typeface="inherit"/>
              </a:rPr>
              <a:t>change the optimal query plan. </a:t>
            </a:r>
          </a:p>
          <a:p>
            <a:pPr algn="l" fontAlgn="base" latinLnBrk="1">
              <a:buNone/>
            </a:pPr>
            <a:r>
              <a:rPr lang="en-GB" b="0" i="0" dirty="0">
                <a:effectLst/>
                <a:latin typeface="inherit"/>
              </a:rPr>
              <a:t>In order to get rid of the table spool operator, we can force the optimizer to use a hash join instead of the nested loop join. </a:t>
            </a:r>
          </a:p>
          <a:p>
            <a:pPr algn="l" fontAlgn="base" latinLnBrk="1">
              <a:buNone/>
            </a:pPr>
            <a:r>
              <a:rPr lang="en-GB" b="0" i="0" dirty="0">
                <a:effectLst/>
                <a:latin typeface="inherit"/>
              </a:rPr>
              <a:t>To do this, we will add the OPTION (HASH JOIN) statement at the end of the query.</a:t>
            </a:r>
          </a:p>
          <a:p>
            <a:pPr algn="l" fontAlgn="base" latinLnBrk="1">
              <a:buNone/>
            </a:pPr>
            <a:endParaRPr lang="en-GB" sz="2000" dirty="0">
              <a:latin typeface="inherit"/>
            </a:endParaRPr>
          </a:p>
          <a:p>
            <a:r>
              <a:rPr lang="en-GB" sz="1800" dirty="0">
                <a:solidFill>
                  <a:srgbClr val="0000FF"/>
                </a:solidFill>
                <a:latin typeface="Consolas" panose="020B0609020204030204" pitchFamily="49" charset="0"/>
              </a:rPr>
              <a:t>SELECT</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TOP</a:t>
            </a:r>
            <a:r>
              <a:rPr lang="en-GB" sz="1800" dirty="0">
                <a:solidFill>
                  <a:srgbClr val="000000"/>
                </a:solidFill>
                <a:latin typeface="Consolas" panose="020B0609020204030204" pitchFamily="49" charset="0"/>
              </a:rPr>
              <a:t> 150 </a:t>
            </a:r>
            <a:r>
              <a:rPr lang="en-GB" sz="1800" dirty="0" err="1">
                <a:solidFill>
                  <a:srgbClr val="000000"/>
                </a:solidFill>
                <a:latin typeface="Consolas" panose="020B0609020204030204" pitchFamily="49" charset="0"/>
              </a:rPr>
              <a:t>SO</a:t>
            </a:r>
            <a:r>
              <a:rPr lang="en-GB" sz="1800" dirty="0" err="1">
                <a:solidFill>
                  <a:srgbClr val="808080"/>
                </a:solidFill>
                <a:latin typeface="Consolas" panose="020B0609020204030204" pitchFamily="49" charset="0"/>
              </a:rPr>
              <a:t>.</a:t>
            </a:r>
            <a:r>
              <a:rPr lang="en-GB" sz="1800" dirty="0" err="1">
                <a:solidFill>
                  <a:srgbClr val="000000"/>
                </a:solidFill>
                <a:latin typeface="Consolas" panose="020B0609020204030204" pitchFamily="49" charset="0"/>
              </a:rPr>
              <a:t>AccountNumber</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FROM</a:t>
            </a:r>
            <a:endParaRPr lang="en-GB" sz="1800" dirty="0">
              <a:solidFill>
                <a:srgbClr val="000000"/>
              </a:solidFill>
              <a:latin typeface="Consolas" panose="020B0609020204030204" pitchFamily="49" charset="0"/>
            </a:endParaRPr>
          </a:p>
          <a:p>
            <a:r>
              <a:rPr lang="en-GB" sz="1800" dirty="0" err="1">
                <a:solidFill>
                  <a:srgbClr val="000000"/>
                </a:solidFill>
                <a:latin typeface="Consolas" panose="020B0609020204030204" pitchFamily="49" charset="0"/>
              </a:rPr>
              <a:t>Sales</a:t>
            </a:r>
            <a:r>
              <a:rPr lang="en-GB" sz="1800" dirty="0" err="1">
                <a:solidFill>
                  <a:srgbClr val="808080"/>
                </a:solidFill>
                <a:latin typeface="Consolas" panose="020B0609020204030204" pitchFamily="49" charset="0"/>
              </a:rPr>
              <a:t>.</a:t>
            </a:r>
            <a:r>
              <a:rPr lang="en-GB" sz="1800" dirty="0" err="1">
                <a:solidFill>
                  <a:srgbClr val="000000"/>
                </a:solidFill>
                <a:latin typeface="Consolas" panose="020B0609020204030204" pitchFamily="49" charset="0"/>
              </a:rPr>
              <a:t>SalesOrderHeader</a:t>
            </a:r>
            <a:r>
              <a:rPr lang="en-GB" sz="1800" dirty="0">
                <a:solidFill>
                  <a:srgbClr val="000000"/>
                </a:solidFill>
                <a:latin typeface="Consolas" panose="020B0609020204030204" pitchFamily="49" charset="0"/>
              </a:rPr>
              <a:t> SO</a:t>
            </a:r>
          </a:p>
          <a:p>
            <a:r>
              <a:rPr lang="en-GB" sz="1800" dirty="0">
                <a:solidFill>
                  <a:srgbClr val="808080"/>
                </a:solidFill>
                <a:latin typeface="Consolas" panose="020B0609020204030204" pitchFamily="49" charset="0"/>
              </a:rPr>
              <a:t>INNER</a:t>
            </a:r>
            <a:r>
              <a:rPr lang="en-GB" sz="1800" dirty="0">
                <a:solidFill>
                  <a:srgbClr val="000000"/>
                </a:solidFill>
                <a:latin typeface="Consolas" panose="020B0609020204030204" pitchFamily="49" charset="0"/>
              </a:rPr>
              <a:t>  </a:t>
            </a:r>
            <a:r>
              <a:rPr lang="en-GB" sz="1800" dirty="0">
                <a:solidFill>
                  <a:srgbClr val="808080"/>
                </a:solidFill>
                <a:latin typeface="Consolas" panose="020B0609020204030204" pitchFamily="49" charset="0"/>
              </a:rPr>
              <a:t>JOIN</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Sales</a:t>
            </a:r>
            <a:r>
              <a:rPr lang="en-GB" sz="1800" dirty="0" err="1">
                <a:solidFill>
                  <a:srgbClr val="808080"/>
                </a:solidFill>
                <a:latin typeface="Consolas" panose="020B0609020204030204" pitchFamily="49" charset="0"/>
              </a:rPr>
              <a:t>.</a:t>
            </a:r>
            <a:r>
              <a:rPr lang="en-GB" sz="1800" dirty="0" err="1">
                <a:solidFill>
                  <a:srgbClr val="000000"/>
                </a:solidFill>
                <a:latin typeface="Consolas" panose="020B0609020204030204" pitchFamily="49" charset="0"/>
              </a:rPr>
              <a:t>SalesOrderDetailEnlarged</a:t>
            </a:r>
            <a:r>
              <a:rPr lang="en-GB" sz="1800" dirty="0">
                <a:solidFill>
                  <a:srgbClr val="000000"/>
                </a:solidFill>
                <a:latin typeface="Consolas" panose="020B0609020204030204" pitchFamily="49" charset="0"/>
              </a:rPr>
              <a:t> SD</a:t>
            </a:r>
          </a:p>
          <a:p>
            <a:r>
              <a:rPr lang="en-GB" sz="1800" dirty="0">
                <a:solidFill>
                  <a:srgbClr val="0000FF"/>
                </a:solidFill>
                <a:latin typeface="Consolas" panose="020B0609020204030204" pitchFamily="49" charset="0"/>
              </a:rPr>
              <a:t>ON</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SO</a:t>
            </a:r>
            <a:r>
              <a:rPr lang="en-GB" sz="1800" dirty="0" err="1">
                <a:solidFill>
                  <a:srgbClr val="808080"/>
                </a:solidFill>
                <a:latin typeface="Consolas" panose="020B0609020204030204" pitchFamily="49" charset="0"/>
              </a:rPr>
              <a:t>.</a:t>
            </a:r>
            <a:r>
              <a:rPr lang="en-GB" sz="1800" dirty="0" err="1">
                <a:solidFill>
                  <a:srgbClr val="000000"/>
                </a:solidFill>
                <a:latin typeface="Consolas" panose="020B0609020204030204" pitchFamily="49" charset="0"/>
              </a:rPr>
              <a:t>ModifiedDate</a:t>
            </a:r>
            <a:r>
              <a:rPr lang="en-GB" sz="1800" dirty="0">
                <a:solidFill>
                  <a:srgbClr val="000000"/>
                </a:solidFill>
                <a:latin typeface="Consolas" panose="020B0609020204030204" pitchFamily="49" charset="0"/>
              </a:rPr>
              <a:t> </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SD</a:t>
            </a:r>
            <a:r>
              <a:rPr lang="en-GB" sz="1800" dirty="0" err="1">
                <a:solidFill>
                  <a:srgbClr val="808080"/>
                </a:solidFill>
                <a:latin typeface="Consolas" panose="020B0609020204030204" pitchFamily="49" charset="0"/>
              </a:rPr>
              <a:t>.</a:t>
            </a:r>
            <a:r>
              <a:rPr lang="en-GB" sz="1800" dirty="0" err="1">
                <a:solidFill>
                  <a:srgbClr val="000000"/>
                </a:solidFill>
                <a:latin typeface="Consolas" panose="020B0609020204030204" pitchFamily="49" charset="0"/>
              </a:rPr>
              <a:t>ModifiedDate</a:t>
            </a:r>
            <a:endParaRPr lang="en-GB" sz="1800" dirty="0">
              <a:solidFill>
                <a:srgbClr val="000000"/>
              </a:solidFill>
              <a:latin typeface="Consolas" panose="020B0609020204030204" pitchFamily="49" charset="0"/>
            </a:endParaRPr>
          </a:p>
          <a:p>
            <a:r>
              <a:rPr lang="en-GB" sz="1800" dirty="0">
                <a:solidFill>
                  <a:srgbClr val="0000FF"/>
                </a:solidFill>
                <a:latin typeface="Consolas" panose="020B0609020204030204" pitchFamily="49" charset="0"/>
              </a:rPr>
              <a:t>OPTION</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HASH</a:t>
            </a:r>
            <a:r>
              <a:rPr lang="en-GB" sz="1800" dirty="0">
                <a:solidFill>
                  <a:srgbClr val="000000"/>
                </a:solidFill>
                <a:latin typeface="Consolas" panose="020B0609020204030204" pitchFamily="49" charset="0"/>
              </a:rPr>
              <a:t> </a:t>
            </a:r>
            <a:r>
              <a:rPr lang="en-GB" sz="1800" dirty="0">
                <a:solidFill>
                  <a:srgbClr val="808080"/>
                </a:solidFill>
                <a:latin typeface="Consolas" panose="020B0609020204030204" pitchFamily="49" charset="0"/>
              </a:rPr>
              <a:t>JOIN)</a:t>
            </a:r>
            <a:endParaRPr lang="en-GB" sz="2000" b="0" i="0" dirty="0">
              <a:effectLst/>
              <a:latin typeface="Courier New" panose="02070309020205020404" pitchFamily="49" charset="0"/>
            </a:endParaRPr>
          </a:p>
        </p:txBody>
      </p:sp>
      <p:pic>
        <p:nvPicPr>
          <p:cNvPr id="7" name="Picture 6">
            <a:extLst>
              <a:ext uri="{FF2B5EF4-FFF2-40B4-BE49-F238E27FC236}">
                <a16:creationId xmlns:a16="http://schemas.microsoft.com/office/drawing/2014/main" id="{4CFF5EE6-BFF1-744E-0F39-87CB3E33A197}"/>
              </a:ext>
            </a:extLst>
          </p:cNvPr>
          <p:cNvPicPr>
            <a:picLocks noChangeAspect="1"/>
          </p:cNvPicPr>
          <p:nvPr/>
        </p:nvPicPr>
        <p:blipFill>
          <a:blip r:embed="rId3"/>
          <a:stretch>
            <a:fillRect/>
          </a:stretch>
        </p:blipFill>
        <p:spPr>
          <a:xfrm>
            <a:off x="2743200" y="4038600"/>
            <a:ext cx="9235020" cy="2686085"/>
          </a:xfrm>
          <a:prstGeom prst="rect">
            <a:avLst/>
          </a:prstGeom>
        </p:spPr>
      </p:pic>
    </p:spTree>
    <p:extLst>
      <p:ext uri="{BB962C8B-B14F-4D97-AF65-F5344CB8AC3E}">
        <p14:creationId xmlns:p14="http://schemas.microsoft.com/office/powerpoint/2010/main" val="11273659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005B25B9-D435-6C90-2447-C58AF67145A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7B45718-1953-F710-9B0A-839281B42854}"/>
              </a:ext>
            </a:extLst>
          </p:cNvPr>
          <p:cNvSpPr txBox="1"/>
          <p:nvPr/>
        </p:nvSpPr>
        <p:spPr>
          <a:xfrm>
            <a:off x="457200" y="228600"/>
            <a:ext cx="11049000" cy="2308324"/>
          </a:xfrm>
          <a:prstGeom prst="rect">
            <a:avLst/>
          </a:prstGeom>
          <a:noFill/>
        </p:spPr>
        <p:txBody>
          <a:bodyPr wrap="square" lIns="0" tIns="0" rIns="0" bIns="0" rtlCol="0">
            <a:spAutoFit/>
          </a:bodyPr>
          <a:lstStyle/>
          <a:p>
            <a:pPr algn="l" fontAlgn="base" latinLnBrk="1">
              <a:buNone/>
            </a:pPr>
            <a:r>
              <a:rPr lang="en-GB" sz="2000" b="0" i="0" dirty="0">
                <a:effectLst/>
                <a:latin typeface="Segoe UI" panose="020B0502040204020203" pitchFamily="34" charset="0"/>
              </a:rPr>
              <a:t>Table Spools operator is used to improve performance of the query performance but sometimes </a:t>
            </a:r>
          </a:p>
          <a:p>
            <a:pPr algn="l" fontAlgn="base" latinLnBrk="1">
              <a:buNone/>
            </a:pPr>
            <a:r>
              <a:rPr lang="en-GB" sz="2000" b="0" i="0" dirty="0">
                <a:effectLst/>
                <a:latin typeface="Segoe UI" panose="020B0502040204020203" pitchFamily="34" charset="0"/>
              </a:rPr>
              <a:t>it can cause performance bottlenecks.</a:t>
            </a:r>
          </a:p>
          <a:p>
            <a:pPr algn="l" fontAlgn="base" latinLnBrk="1">
              <a:buNone/>
            </a:pPr>
            <a:endParaRPr lang="en-GB" sz="2000" dirty="0">
              <a:latin typeface="inherit"/>
            </a:endParaRPr>
          </a:p>
          <a:p>
            <a:r>
              <a:rPr lang="en-GB" sz="1800" dirty="0">
                <a:solidFill>
                  <a:srgbClr val="0000FF"/>
                </a:solidFill>
                <a:latin typeface="Consolas" panose="020B0609020204030204" pitchFamily="49" charset="0"/>
              </a:rPr>
              <a:t>SELECT</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TOP</a:t>
            </a:r>
            <a:r>
              <a:rPr lang="en-GB" sz="1800" dirty="0">
                <a:solidFill>
                  <a:srgbClr val="000000"/>
                </a:solidFill>
                <a:latin typeface="Consolas" panose="020B0609020204030204" pitchFamily="49" charset="0"/>
              </a:rPr>
              <a:t> 150 </a:t>
            </a:r>
            <a:r>
              <a:rPr lang="en-GB" sz="1800" dirty="0" err="1">
                <a:solidFill>
                  <a:srgbClr val="000000"/>
                </a:solidFill>
                <a:latin typeface="Consolas" panose="020B0609020204030204" pitchFamily="49" charset="0"/>
              </a:rPr>
              <a:t>SO</a:t>
            </a:r>
            <a:r>
              <a:rPr lang="en-GB" sz="1800" dirty="0" err="1">
                <a:solidFill>
                  <a:srgbClr val="808080"/>
                </a:solidFill>
                <a:latin typeface="Consolas" panose="020B0609020204030204" pitchFamily="49" charset="0"/>
              </a:rPr>
              <a:t>.</a:t>
            </a:r>
            <a:r>
              <a:rPr lang="en-GB" sz="1800" dirty="0" err="1">
                <a:solidFill>
                  <a:srgbClr val="000000"/>
                </a:solidFill>
                <a:latin typeface="Consolas" panose="020B0609020204030204" pitchFamily="49" charset="0"/>
              </a:rPr>
              <a:t>AccountNumber</a:t>
            </a:r>
            <a:r>
              <a:rPr lang="en-GB" sz="1800" dirty="0">
                <a:solidFill>
                  <a:srgbClr val="000000"/>
                </a:solidFill>
                <a:latin typeface="Consolas" panose="020B0609020204030204" pitchFamily="49" charset="0"/>
              </a:rPr>
              <a:t> </a:t>
            </a:r>
          </a:p>
          <a:p>
            <a:r>
              <a:rPr lang="en-GB" sz="1800" dirty="0">
                <a:solidFill>
                  <a:srgbClr val="0000FF"/>
                </a:solidFill>
                <a:latin typeface="Consolas" panose="020B0609020204030204" pitchFamily="49" charset="0"/>
              </a:rPr>
              <a:t>FROM</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Sales</a:t>
            </a:r>
            <a:r>
              <a:rPr lang="en-GB" sz="1800" dirty="0" err="1">
                <a:solidFill>
                  <a:srgbClr val="808080"/>
                </a:solidFill>
                <a:latin typeface="Consolas" panose="020B0609020204030204" pitchFamily="49" charset="0"/>
              </a:rPr>
              <a:t>.</a:t>
            </a:r>
            <a:r>
              <a:rPr lang="en-GB" sz="1800" dirty="0" err="1">
                <a:solidFill>
                  <a:srgbClr val="000000"/>
                </a:solidFill>
                <a:latin typeface="Consolas" panose="020B0609020204030204" pitchFamily="49" charset="0"/>
              </a:rPr>
              <a:t>SalesOrderHeader</a:t>
            </a:r>
            <a:r>
              <a:rPr lang="en-GB" sz="1800" dirty="0">
                <a:solidFill>
                  <a:srgbClr val="000000"/>
                </a:solidFill>
                <a:latin typeface="Consolas" panose="020B0609020204030204" pitchFamily="49" charset="0"/>
              </a:rPr>
              <a:t> SO</a:t>
            </a:r>
          </a:p>
          <a:p>
            <a:r>
              <a:rPr lang="en-GB" sz="1800" dirty="0">
                <a:solidFill>
                  <a:srgbClr val="808080"/>
                </a:solidFill>
                <a:latin typeface="Consolas" panose="020B0609020204030204" pitchFamily="49" charset="0"/>
              </a:rPr>
              <a:t>INNER</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HASH</a:t>
            </a:r>
            <a:r>
              <a:rPr lang="en-GB" sz="1800" dirty="0">
                <a:solidFill>
                  <a:srgbClr val="000000"/>
                </a:solidFill>
                <a:latin typeface="Consolas" panose="020B0609020204030204" pitchFamily="49" charset="0"/>
              </a:rPr>
              <a:t> </a:t>
            </a:r>
            <a:r>
              <a:rPr lang="en-GB" sz="1800" dirty="0">
                <a:solidFill>
                  <a:srgbClr val="808080"/>
                </a:solidFill>
                <a:latin typeface="Consolas" panose="020B0609020204030204" pitchFamily="49" charset="0"/>
              </a:rPr>
              <a:t>JOIN</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Sales</a:t>
            </a:r>
            <a:r>
              <a:rPr lang="en-GB" sz="1800" dirty="0" err="1">
                <a:solidFill>
                  <a:srgbClr val="808080"/>
                </a:solidFill>
                <a:latin typeface="Consolas" panose="020B0609020204030204" pitchFamily="49" charset="0"/>
              </a:rPr>
              <a:t>.</a:t>
            </a:r>
            <a:r>
              <a:rPr lang="en-GB" sz="1800" dirty="0" err="1">
                <a:solidFill>
                  <a:srgbClr val="000000"/>
                </a:solidFill>
                <a:latin typeface="Consolas" panose="020B0609020204030204" pitchFamily="49" charset="0"/>
              </a:rPr>
              <a:t>SalesOrderDetailEnlarged</a:t>
            </a:r>
            <a:r>
              <a:rPr lang="en-GB" sz="1800" dirty="0">
                <a:solidFill>
                  <a:srgbClr val="000000"/>
                </a:solidFill>
                <a:latin typeface="Consolas" panose="020B0609020204030204" pitchFamily="49" charset="0"/>
              </a:rPr>
              <a:t> SD</a:t>
            </a:r>
          </a:p>
          <a:p>
            <a:r>
              <a:rPr lang="en-GB" sz="1800" dirty="0">
                <a:solidFill>
                  <a:srgbClr val="0000FF"/>
                </a:solidFill>
                <a:latin typeface="Consolas" panose="020B0609020204030204" pitchFamily="49" charset="0"/>
              </a:rPr>
              <a:t>ON</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SO</a:t>
            </a:r>
            <a:r>
              <a:rPr lang="en-GB" sz="1800" dirty="0" err="1">
                <a:solidFill>
                  <a:srgbClr val="808080"/>
                </a:solidFill>
                <a:latin typeface="Consolas" panose="020B0609020204030204" pitchFamily="49" charset="0"/>
              </a:rPr>
              <a:t>.</a:t>
            </a:r>
            <a:r>
              <a:rPr lang="en-GB" sz="1800" dirty="0" err="1">
                <a:solidFill>
                  <a:srgbClr val="000000"/>
                </a:solidFill>
                <a:latin typeface="Consolas" panose="020B0609020204030204" pitchFamily="49" charset="0"/>
              </a:rPr>
              <a:t>ModifiedDate</a:t>
            </a:r>
            <a:r>
              <a:rPr lang="en-GB" sz="1800" dirty="0">
                <a:solidFill>
                  <a:srgbClr val="000000"/>
                </a:solidFill>
                <a:latin typeface="Consolas" panose="020B0609020204030204" pitchFamily="49" charset="0"/>
              </a:rPr>
              <a:t> </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SD</a:t>
            </a:r>
            <a:r>
              <a:rPr lang="en-GB" sz="1800" dirty="0" err="1">
                <a:solidFill>
                  <a:srgbClr val="808080"/>
                </a:solidFill>
                <a:latin typeface="Consolas" panose="020B0609020204030204" pitchFamily="49" charset="0"/>
              </a:rPr>
              <a:t>.</a:t>
            </a:r>
            <a:r>
              <a:rPr lang="en-GB" sz="1800" dirty="0" err="1">
                <a:solidFill>
                  <a:srgbClr val="000000"/>
                </a:solidFill>
                <a:latin typeface="Consolas" panose="020B0609020204030204" pitchFamily="49" charset="0"/>
              </a:rPr>
              <a:t>ModifiedDate</a:t>
            </a:r>
            <a:endParaRPr lang="en-GB" sz="1800" dirty="0">
              <a:solidFill>
                <a:srgbClr val="000000"/>
              </a:solidFill>
              <a:latin typeface="Consolas" panose="020B0609020204030204" pitchFamily="49" charset="0"/>
            </a:endParaRPr>
          </a:p>
          <a:p>
            <a:r>
              <a:rPr lang="en-GB" sz="1800" dirty="0">
                <a:solidFill>
                  <a:srgbClr val="0000FF"/>
                </a:solidFill>
                <a:latin typeface="Consolas" panose="020B0609020204030204" pitchFamily="49" charset="0"/>
              </a:rPr>
              <a:t>OPTION</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NO_PERFORMANCE_SPOOL</a:t>
            </a:r>
            <a:r>
              <a:rPr lang="en-GB" sz="1800" dirty="0">
                <a:solidFill>
                  <a:srgbClr val="808080"/>
                </a:solidFill>
                <a:latin typeface="Consolas" panose="020B0609020204030204" pitchFamily="49" charset="0"/>
              </a:rPr>
              <a:t>)</a:t>
            </a:r>
            <a:endParaRPr lang="en-GB" sz="2000" b="0" i="0" dirty="0">
              <a:effectLst/>
              <a:latin typeface="Courier New" panose="02070309020205020404" pitchFamily="49" charset="0"/>
            </a:endParaRPr>
          </a:p>
        </p:txBody>
      </p:sp>
      <p:sp>
        <p:nvSpPr>
          <p:cNvPr id="4" name="TextBox 3">
            <a:extLst>
              <a:ext uri="{FF2B5EF4-FFF2-40B4-BE49-F238E27FC236}">
                <a16:creationId xmlns:a16="http://schemas.microsoft.com/office/drawing/2014/main" id="{27ED13F6-1E16-C153-61D3-365E5F511394}"/>
              </a:ext>
            </a:extLst>
          </p:cNvPr>
          <p:cNvSpPr txBox="1"/>
          <p:nvPr/>
        </p:nvSpPr>
        <p:spPr>
          <a:xfrm>
            <a:off x="457200" y="6019800"/>
            <a:ext cx="6711042" cy="369332"/>
          </a:xfrm>
          <a:prstGeom prst="rect">
            <a:avLst/>
          </a:prstGeom>
          <a:noFill/>
        </p:spPr>
        <p:txBody>
          <a:bodyPr wrap="square">
            <a:spAutoFit/>
          </a:bodyPr>
          <a:lstStyle/>
          <a:p>
            <a:r>
              <a:rPr lang="en-GB" dirty="0">
                <a:hlinkClick r:id="rId3"/>
              </a:rPr>
              <a:t>SQL TOP statement performance tips</a:t>
            </a:r>
            <a:endParaRPr lang="en-GB" dirty="0"/>
          </a:p>
        </p:txBody>
      </p:sp>
    </p:spTree>
    <p:extLst>
      <p:ext uri="{BB962C8B-B14F-4D97-AF65-F5344CB8AC3E}">
        <p14:creationId xmlns:p14="http://schemas.microsoft.com/office/powerpoint/2010/main" val="30099450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49649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55638" y="2979777"/>
            <a:ext cx="10774362" cy="604798"/>
          </a:xfrm>
        </p:spPr>
        <p:txBody>
          <a:bodyPr/>
          <a:lstStyle/>
          <a:p>
            <a:r>
              <a:rPr lang="en-US" dirty="0"/>
              <a:t>Lesson 1: SQL Server Query Execution</a:t>
            </a:r>
          </a:p>
        </p:txBody>
      </p:sp>
    </p:spTree>
    <p:extLst>
      <p:ext uri="{BB962C8B-B14F-4D97-AF65-F5344CB8AC3E}">
        <p14:creationId xmlns:p14="http://schemas.microsoft.com/office/powerpoint/2010/main" val="4083746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SQL Server Execution Plan	</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n-US" dirty="0"/>
              <a:t>Execution modes</a:t>
            </a:r>
          </a:p>
        </p:txBody>
      </p:sp>
      <p:graphicFrame>
        <p:nvGraphicFramePr>
          <p:cNvPr id="10" name="Diagram 9">
            <a:extLst>
              <a:ext uri="{FF2B5EF4-FFF2-40B4-BE49-F238E27FC236}">
                <a16:creationId xmlns:a16="http://schemas.microsoft.com/office/drawing/2014/main" id="{2E361A70-62E8-4C24-8093-F2EEBBF0058D}"/>
              </a:ext>
            </a:extLst>
          </p:cNvPr>
          <p:cNvGraphicFramePr/>
          <p:nvPr>
            <p:extLst>
              <p:ext uri="{D42A27DB-BD31-4B8C-83A1-F6EECF244321}">
                <p14:modId xmlns:p14="http://schemas.microsoft.com/office/powerpoint/2010/main" val="3968947908"/>
              </p:ext>
            </p:extLst>
          </p:nvPr>
        </p:nvGraphicFramePr>
        <p:xfrm>
          <a:off x="439971" y="1248048"/>
          <a:ext cx="11312056"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35270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SQL Server Execution Plan	</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n-US" dirty="0"/>
              <a:t>Main components</a:t>
            </a:r>
          </a:p>
        </p:txBody>
      </p:sp>
      <p:sp>
        <p:nvSpPr>
          <p:cNvPr id="12" name="Content Placeholder 11">
            <a:extLst>
              <a:ext uri="{FF2B5EF4-FFF2-40B4-BE49-F238E27FC236}">
                <a16:creationId xmlns:a16="http://schemas.microsoft.com/office/drawing/2014/main" id="{EB0D7ADE-EA66-4D67-AB24-86EB688BD1AE}"/>
              </a:ext>
            </a:extLst>
          </p:cNvPr>
          <p:cNvSpPr>
            <a:spLocks noGrp="1"/>
          </p:cNvSpPr>
          <p:nvPr>
            <p:ph sz="quarter" idx="13"/>
          </p:nvPr>
        </p:nvSpPr>
        <p:spPr>
          <a:xfrm>
            <a:off x="655638" y="2057398"/>
            <a:ext cx="4830762" cy="4170365"/>
          </a:xfrm>
        </p:spPr>
        <p:txBody>
          <a:bodyPr>
            <a:normAutofit/>
          </a:bodyPr>
          <a:lstStyle/>
          <a:p>
            <a:pPr marL="0" indent="0">
              <a:buNone/>
            </a:pPr>
            <a:r>
              <a:rPr lang="en-US" b="1" dirty="0"/>
              <a:t>Compiled Plan (or Query Plan)</a:t>
            </a:r>
          </a:p>
          <a:p>
            <a:pPr marL="0" indent="0">
              <a:buNone/>
            </a:pPr>
            <a:r>
              <a:rPr lang="en-US" sz="2200" dirty="0"/>
              <a:t>Compilation produces a query plan, which is a read-only data structure used by any number of users.</a:t>
            </a:r>
          </a:p>
          <a:p>
            <a:pPr marL="0" indent="0">
              <a:buNone/>
            </a:pPr>
            <a:endParaRPr lang="en-US" sz="2200" dirty="0"/>
          </a:p>
          <a:p>
            <a:pPr marL="0" indent="0">
              <a:buNone/>
            </a:pPr>
            <a:r>
              <a:rPr lang="en-US" b="1" dirty="0"/>
              <a:t>Execution Context</a:t>
            </a:r>
          </a:p>
          <a:p>
            <a:pPr marL="0" indent="0">
              <a:buNone/>
            </a:pPr>
            <a:r>
              <a:rPr lang="en-US" sz="2200" dirty="0"/>
              <a:t>A data structure used to hold information specific to a query execution, such as parameter values.</a:t>
            </a:r>
          </a:p>
          <a:p>
            <a:endParaRPr lang="en-US" sz="2200" dirty="0"/>
          </a:p>
        </p:txBody>
      </p:sp>
      <p:grpSp>
        <p:nvGrpSpPr>
          <p:cNvPr id="11" name="Group 10">
            <a:extLst>
              <a:ext uri="{FF2B5EF4-FFF2-40B4-BE49-F238E27FC236}">
                <a16:creationId xmlns:a16="http://schemas.microsoft.com/office/drawing/2014/main" id="{D37515E2-2A06-4908-A887-DF1D171EEAD6}"/>
              </a:ext>
            </a:extLst>
          </p:cNvPr>
          <p:cNvGrpSpPr/>
          <p:nvPr/>
        </p:nvGrpSpPr>
        <p:grpSpPr>
          <a:xfrm>
            <a:off x="5486400" y="2057399"/>
            <a:ext cx="6602461" cy="3361209"/>
            <a:chOff x="5202321" y="2057400"/>
            <a:chExt cx="6602461" cy="3361209"/>
          </a:xfrm>
        </p:grpSpPr>
        <p:graphicFrame>
          <p:nvGraphicFramePr>
            <p:cNvPr id="5" name="Diagram 4">
              <a:extLst>
                <a:ext uri="{FF2B5EF4-FFF2-40B4-BE49-F238E27FC236}">
                  <a16:creationId xmlns:a16="http://schemas.microsoft.com/office/drawing/2014/main" id="{D7AA4849-9265-4768-8404-82A32BB2007A}"/>
                </a:ext>
              </a:extLst>
            </p:cNvPr>
            <p:cNvGraphicFramePr/>
            <p:nvPr>
              <p:extLst>
                <p:ext uri="{D42A27DB-BD31-4B8C-83A1-F6EECF244321}">
                  <p14:modId xmlns:p14="http://schemas.microsoft.com/office/powerpoint/2010/main" val="2644843710"/>
                </p:ext>
              </p:extLst>
            </p:nvPr>
          </p:nvGraphicFramePr>
          <p:xfrm>
            <a:off x="5410200" y="2057400"/>
            <a:ext cx="6126162" cy="33612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169E72AA-BB18-4896-B740-EFF2AF1D1445}"/>
                </a:ext>
              </a:extLst>
            </p:cNvPr>
            <p:cNvSpPr txBox="1"/>
            <p:nvPr/>
          </p:nvSpPr>
          <p:spPr>
            <a:xfrm>
              <a:off x="9448800" y="2861846"/>
              <a:ext cx="1183529" cy="338554"/>
            </a:xfrm>
            <a:prstGeom prst="rect">
              <a:avLst/>
            </a:prstGeom>
            <a:noFill/>
          </p:spPr>
          <p:txBody>
            <a:bodyPr wrap="none" rtlCol="0">
              <a:spAutoFit/>
            </a:bodyPr>
            <a:lstStyle/>
            <a:p>
              <a:pPr>
                <a:buSzPct val="110000"/>
              </a:pPr>
              <a:r>
                <a:rPr lang="en-US" sz="1600" dirty="0">
                  <a:solidFill>
                    <a:srgbClr val="000000"/>
                  </a:solidFill>
                  <a:latin typeface="Segoe UI" panose="020B0502040204020203" pitchFamily="34" charset="0"/>
                  <a:cs typeface="Segoe UI" panose="020B0502040204020203" pitchFamily="34" charset="0"/>
                </a:rPr>
                <a:t>Query Plan</a:t>
              </a:r>
            </a:p>
          </p:txBody>
        </p:sp>
        <p:sp>
          <p:nvSpPr>
            <p:cNvPr id="7" name="TextBox 6">
              <a:extLst>
                <a:ext uri="{FF2B5EF4-FFF2-40B4-BE49-F238E27FC236}">
                  <a16:creationId xmlns:a16="http://schemas.microsoft.com/office/drawing/2014/main" id="{1ACA28AE-0391-4926-ADCC-37A802323BB7}"/>
                </a:ext>
              </a:extLst>
            </p:cNvPr>
            <p:cNvSpPr txBox="1"/>
            <p:nvPr/>
          </p:nvSpPr>
          <p:spPr>
            <a:xfrm>
              <a:off x="5202321" y="4890501"/>
              <a:ext cx="2344906" cy="338554"/>
            </a:xfrm>
            <a:prstGeom prst="rect">
              <a:avLst/>
            </a:prstGeom>
            <a:noFill/>
          </p:spPr>
          <p:txBody>
            <a:bodyPr wrap="square" rtlCol="0">
              <a:spAutoFit/>
            </a:bodyPr>
            <a:lstStyle/>
            <a:p>
              <a:pPr algn="ctr">
                <a:buSzPct val="110000"/>
              </a:pPr>
              <a:r>
                <a:rPr lang="en-US" sz="1600" dirty="0">
                  <a:solidFill>
                    <a:srgbClr val="000000"/>
                  </a:solidFill>
                  <a:latin typeface="Segoe UI" panose="020B0502040204020203" pitchFamily="34" charset="0"/>
                  <a:cs typeface="Segoe UI" panose="020B0502040204020203" pitchFamily="34" charset="0"/>
                </a:rPr>
                <a:t>Execution Context 1</a:t>
              </a:r>
            </a:p>
          </p:txBody>
        </p:sp>
        <p:sp>
          <p:nvSpPr>
            <p:cNvPr id="8" name="TextBox 7">
              <a:extLst>
                <a:ext uri="{FF2B5EF4-FFF2-40B4-BE49-F238E27FC236}">
                  <a16:creationId xmlns:a16="http://schemas.microsoft.com/office/drawing/2014/main" id="{11E6287D-903E-465A-BF53-468599B77B3D}"/>
                </a:ext>
              </a:extLst>
            </p:cNvPr>
            <p:cNvSpPr txBox="1"/>
            <p:nvPr/>
          </p:nvSpPr>
          <p:spPr>
            <a:xfrm>
              <a:off x="9459876" y="4890501"/>
              <a:ext cx="2344906" cy="338554"/>
            </a:xfrm>
            <a:prstGeom prst="rect">
              <a:avLst/>
            </a:prstGeom>
            <a:noFill/>
          </p:spPr>
          <p:txBody>
            <a:bodyPr wrap="square" rtlCol="0">
              <a:spAutoFit/>
            </a:bodyPr>
            <a:lstStyle/>
            <a:p>
              <a:pPr algn="ctr">
                <a:buSzPct val="110000"/>
              </a:pPr>
              <a:r>
                <a:rPr lang="en-US" sz="1600" dirty="0">
                  <a:solidFill>
                    <a:srgbClr val="000000"/>
                  </a:solidFill>
                  <a:latin typeface="Segoe UI" panose="020B0502040204020203" pitchFamily="34" charset="0"/>
                  <a:cs typeface="Segoe UI" panose="020B0502040204020203" pitchFamily="34" charset="0"/>
                </a:rPr>
                <a:t>Execution Context 3</a:t>
              </a:r>
            </a:p>
          </p:txBody>
        </p:sp>
        <p:sp>
          <p:nvSpPr>
            <p:cNvPr id="9" name="TextBox 8">
              <a:extLst>
                <a:ext uri="{FF2B5EF4-FFF2-40B4-BE49-F238E27FC236}">
                  <a16:creationId xmlns:a16="http://schemas.microsoft.com/office/drawing/2014/main" id="{C3C59E8B-3CB8-4F4A-B6E6-7EBF7C5DC086}"/>
                </a:ext>
              </a:extLst>
            </p:cNvPr>
            <p:cNvSpPr txBox="1"/>
            <p:nvPr/>
          </p:nvSpPr>
          <p:spPr>
            <a:xfrm>
              <a:off x="7300828" y="4890501"/>
              <a:ext cx="2344906" cy="338554"/>
            </a:xfrm>
            <a:prstGeom prst="rect">
              <a:avLst/>
            </a:prstGeom>
            <a:noFill/>
          </p:spPr>
          <p:txBody>
            <a:bodyPr wrap="square" rtlCol="0">
              <a:spAutoFit/>
            </a:bodyPr>
            <a:lstStyle/>
            <a:p>
              <a:pPr algn="ctr">
                <a:buSzPct val="110000"/>
              </a:pPr>
              <a:r>
                <a:rPr lang="en-US" sz="1600" dirty="0">
                  <a:solidFill>
                    <a:srgbClr val="000000"/>
                  </a:solidFill>
                  <a:latin typeface="Segoe UI" panose="020B0502040204020203" pitchFamily="34" charset="0"/>
                  <a:cs typeface="Segoe UI" panose="020B0502040204020203" pitchFamily="34" charset="0"/>
                </a:rPr>
                <a:t>Execution Context 2</a:t>
              </a:r>
            </a:p>
          </p:txBody>
        </p:sp>
      </p:grpSp>
    </p:spTree>
    <p:extLst>
      <p:ext uri="{BB962C8B-B14F-4D97-AF65-F5344CB8AC3E}">
        <p14:creationId xmlns:p14="http://schemas.microsoft.com/office/powerpoint/2010/main" val="3727622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SQL Server Execution Plan	 Caching</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n-US" dirty="0"/>
              <a:t>Overview</a:t>
            </a:r>
          </a:p>
        </p:txBody>
      </p:sp>
      <p:sp>
        <p:nvSpPr>
          <p:cNvPr id="4" name="Content Placeholder 3">
            <a:extLst>
              <a:ext uri="{FF2B5EF4-FFF2-40B4-BE49-F238E27FC236}">
                <a16:creationId xmlns:a16="http://schemas.microsoft.com/office/drawing/2014/main" id="{F3616A99-090F-45E1-9334-58D58B148205}"/>
              </a:ext>
            </a:extLst>
          </p:cNvPr>
          <p:cNvSpPr>
            <a:spLocks noGrp="1"/>
          </p:cNvSpPr>
          <p:nvPr>
            <p:ph sz="quarter" idx="13"/>
          </p:nvPr>
        </p:nvSpPr>
        <p:spPr>
          <a:xfrm>
            <a:off x="655636" y="1556780"/>
            <a:ext cx="11155363" cy="1567420"/>
          </a:xfrm>
        </p:spPr>
        <p:txBody>
          <a:bodyPr>
            <a:normAutofit/>
          </a:bodyPr>
          <a:lstStyle/>
          <a:p>
            <a:pPr marL="0" indent="0">
              <a:buNone/>
            </a:pPr>
            <a:r>
              <a:rPr lang="en-US" dirty="0"/>
              <a:t>Part of the memory pool used to store execution plans – also known as plan cache.</a:t>
            </a:r>
          </a:p>
          <a:p>
            <a:pPr marL="0" indent="0">
              <a:buNone/>
            </a:pPr>
            <a:endParaRPr lang="en-US" dirty="0"/>
          </a:p>
          <a:p>
            <a:pPr marL="0" indent="0">
              <a:buNone/>
            </a:pPr>
            <a:r>
              <a:rPr lang="en-US" dirty="0"/>
              <a:t>The plan cache has two stores for all compiled plans:</a:t>
            </a:r>
          </a:p>
          <a:p>
            <a:pPr marL="0" indent="0">
              <a:buNone/>
            </a:pPr>
            <a:endParaRPr lang="en-US" dirty="0"/>
          </a:p>
        </p:txBody>
      </p:sp>
      <p:graphicFrame>
        <p:nvGraphicFramePr>
          <p:cNvPr id="10" name="Diagram 9">
            <a:extLst>
              <a:ext uri="{FF2B5EF4-FFF2-40B4-BE49-F238E27FC236}">
                <a16:creationId xmlns:a16="http://schemas.microsoft.com/office/drawing/2014/main" id="{FCEC238A-94EC-4139-86D0-C4CF104F2FA0}"/>
              </a:ext>
            </a:extLst>
          </p:cNvPr>
          <p:cNvGraphicFramePr/>
          <p:nvPr>
            <p:extLst>
              <p:ext uri="{D42A27DB-BD31-4B8C-83A1-F6EECF244321}">
                <p14:modId xmlns:p14="http://schemas.microsoft.com/office/powerpoint/2010/main" val="1677646781"/>
              </p:ext>
            </p:extLst>
          </p:nvPr>
        </p:nvGraphicFramePr>
        <p:xfrm>
          <a:off x="683068" y="2971800"/>
          <a:ext cx="11155363" cy="30998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97784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SQL Server compilation and execution</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n-US" dirty="0"/>
              <a:t>Concepts</a:t>
            </a:r>
          </a:p>
        </p:txBody>
      </p:sp>
      <p:graphicFrame>
        <p:nvGraphicFramePr>
          <p:cNvPr id="4" name="Diagram 3">
            <a:extLst>
              <a:ext uri="{FF2B5EF4-FFF2-40B4-BE49-F238E27FC236}">
                <a16:creationId xmlns:a16="http://schemas.microsoft.com/office/drawing/2014/main" id="{D437032D-66F5-4217-A6E7-5417D8E385E2}"/>
              </a:ext>
            </a:extLst>
          </p:cNvPr>
          <p:cNvGraphicFramePr/>
          <p:nvPr>
            <p:extLst>
              <p:ext uri="{D42A27DB-BD31-4B8C-83A1-F6EECF244321}">
                <p14:modId xmlns:p14="http://schemas.microsoft.com/office/powerpoint/2010/main" val="4117809940"/>
              </p:ext>
            </p:extLst>
          </p:nvPr>
        </p:nvGraphicFramePr>
        <p:xfrm>
          <a:off x="868679" y="1684097"/>
          <a:ext cx="10515600" cy="46322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693910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UNDO_REDO_REVISION" val="0"/>
  <p:tag name="MIO_CHANGETRACKING" val="true"/>
</p:tagLst>
</file>

<file path=ppt/tags/tag10.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11.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12.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13.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14.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15.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16.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17.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18.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19.xml><?xml version="1.0" encoding="utf-8"?>
<p:tagLst xmlns:a="http://schemas.openxmlformats.org/drawingml/2006/main" xmlns:r="http://schemas.openxmlformats.org/officeDocument/2006/relationships" xmlns:p="http://schemas.openxmlformats.org/presentationml/2006/main">
  <p:tag name="MIO_GUID" val="e5936d9c-b546-443b-afcc-e10e11a5dae6"/>
  <p:tag name="MIO_EKGUID" val="b5b0ab38-3bed-4fed-9536-dd90dc8a0576"/>
  <p:tag name="MIO_UPDATE" val="True"/>
  <p:tag name="MIO_VERSION" val="25.09.2019 12:57:26"/>
  <p:tag name="MIO_DBID" val="12B0C59E-2253-4124-A5E9-470ADF4CB168"/>
  <p:tag name="MIO_LASTDOWNLOADED" val="24.01.2020 00:17:08"/>
  <p:tag name="MIO_OBJECTNAME" val="Lab"/>
  <p:tag name="MIO_LASTEDITORNAME" val="Devid Treuling"/>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20.xml><?xml version="1.0" encoding="utf-8"?>
<p:tagLst xmlns:a="http://schemas.openxmlformats.org/drawingml/2006/main" xmlns:r="http://schemas.openxmlformats.org/officeDocument/2006/relationships" xmlns:p="http://schemas.openxmlformats.org/presentationml/2006/main">
  <p:tag name="MIO_EKGUID" val="170dc400-483e-4562-80b5-bb9a3cab0c5d"/>
  <p:tag name="MIO_GUID" val="0229fb4d-e62b-4219-8a73-f5cc3f9e6df4"/>
  <p:tag name="MIO_UPDATE" val="True"/>
  <p:tag name="MIO_DBID" val="12B0C59E-2253-4124-A5E9-470ADF4CB168"/>
  <p:tag name="MIO_LASTDOWNLOADED" val="28.08.2019 16:32:58"/>
  <p:tag name="MIO_OBJECTNAME" val="Lab"/>
  <p:tag name="MIO_LASTEDITORNAME" val="Devid Treuling"/>
</p:tagLst>
</file>

<file path=ppt/tags/tag21.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22.xml><?xml version="1.0" encoding="utf-8"?>
<p:tagLst xmlns:a="http://schemas.openxmlformats.org/drawingml/2006/main" xmlns:r="http://schemas.openxmlformats.org/officeDocument/2006/relationships" xmlns:p="http://schemas.openxmlformats.org/presentationml/2006/main">
  <p:tag name="MIO_GUID" val="e5936d9c-b546-443b-afcc-e10e11a5dae6"/>
  <p:tag name="MIO_EKGUID" val="b5b0ab38-3bed-4fed-9536-dd90dc8a0576"/>
  <p:tag name="MIO_UPDATE" val="True"/>
  <p:tag name="MIO_VERSION" val="25.09.2019 12:57:26"/>
  <p:tag name="MIO_DBID" val="12B0C59E-2253-4124-A5E9-470ADF4CB168"/>
  <p:tag name="MIO_LASTDOWNLOADED" val="24.01.2020 00:17:08"/>
  <p:tag name="MIO_OBJECTNAME" val="Lab"/>
  <p:tag name="MIO_LASTEDITORNAME" val="Devid Treuling"/>
</p:tagLst>
</file>

<file path=ppt/tags/tag23.xml><?xml version="1.0" encoding="utf-8"?>
<p:tagLst xmlns:a="http://schemas.openxmlformats.org/drawingml/2006/main" xmlns:r="http://schemas.openxmlformats.org/officeDocument/2006/relationships" xmlns:p="http://schemas.openxmlformats.org/presentationml/2006/main">
  <p:tag name="MIO_EKGUID" val="170dc400-483e-4562-80b5-bb9a3cab0c5d"/>
  <p:tag name="MIO_GUID" val="0229fb4d-e62b-4219-8a73-f5cc3f9e6df4"/>
  <p:tag name="MIO_UPDATE" val="True"/>
  <p:tag name="MIO_DBID" val="12B0C59E-2253-4124-A5E9-470ADF4CB168"/>
  <p:tag name="MIO_LASTDOWNLOADED" val="28.08.2019 16:32:58"/>
  <p:tag name="MIO_OBJECTNAME" val="Lab"/>
  <p:tag name="MIO_LASTEDITORNAME" val="Devid Treuling"/>
</p:tagLst>
</file>

<file path=ppt/tags/tag24.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3.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4.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5.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6.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7.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8.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9.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20.05.2020 16:11:53"/>
  <p:tag name="MIO_DBID" val="12B0C59E-2253-4124-A5E9-470ADF4CB168"/>
  <p:tag name="MIO_LASTDOWNLOADED" val="20.05.2020 18:13:00"/>
  <p:tag name="MIO_OBJECTNAME" val="Dark Blue"/>
  <p:tag name="MIO_CDID" val="0abed30f-9490-41c0-b430-1d8e289568da"/>
</p:tagLst>
</file>

<file path=ppt/theme/theme1.xml><?xml version="1.0" encoding="utf-8"?>
<a:theme xmlns:a="http://schemas.openxmlformats.org/drawingml/2006/main" name="Workshop">
  <a:themeElements>
    <a:clrScheme name="Workshop Theme">
      <a:dk1>
        <a:srgbClr val="000000"/>
      </a:dk1>
      <a:lt1>
        <a:srgbClr val="FFFFFF"/>
      </a:lt1>
      <a:dk2>
        <a:srgbClr val="243A5E"/>
      </a:dk2>
      <a:lt2>
        <a:srgbClr val="E6E6E6"/>
      </a:lt2>
      <a:accent1>
        <a:srgbClr val="243A5E"/>
      </a:accent1>
      <a:accent2>
        <a:srgbClr val="243A5E"/>
      </a:accent2>
      <a:accent3>
        <a:srgbClr val="008575"/>
      </a:accent3>
      <a:accent4>
        <a:srgbClr val="0067B8"/>
      </a:accent4>
      <a:accent5>
        <a:srgbClr val="737373"/>
      </a:accent5>
      <a:accent6>
        <a:srgbClr val="054B16"/>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Workshop" id="{D2630005-50C4-43DF-8FE1-5025F2549432}" vid="{F5BE19BF-DE3B-41E6-B364-0C2891104238}"/>
    </a:ext>
  </a:extLst>
</a:theme>
</file>

<file path=ppt/theme/theme2.xml><?xml version="1.0" encoding="utf-8"?>
<a:theme xmlns:a="http://schemas.openxmlformats.org/drawingml/2006/main" name="1_Dark Blu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3.xml><?xml version="1.0" encoding="utf-8"?>
<a:theme xmlns:a="http://schemas.openxmlformats.org/drawingml/2006/main" name="Dark Blu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4.xml><?xml version="1.0" encoding="utf-8"?>
<a:theme xmlns:a="http://schemas.openxmlformats.org/drawingml/2006/main" name="1_Workshop">
  <a:themeElements>
    <a:clrScheme name="Workshop Theme">
      <a:dk1>
        <a:srgbClr val="000000"/>
      </a:dk1>
      <a:lt1>
        <a:srgbClr val="FFFFFF"/>
      </a:lt1>
      <a:dk2>
        <a:srgbClr val="243A5E"/>
      </a:dk2>
      <a:lt2>
        <a:srgbClr val="E6E6E6"/>
      </a:lt2>
      <a:accent1>
        <a:srgbClr val="243A5E"/>
      </a:accent1>
      <a:accent2>
        <a:srgbClr val="243A5E"/>
      </a:accent2>
      <a:accent3>
        <a:srgbClr val="008575"/>
      </a:accent3>
      <a:accent4>
        <a:srgbClr val="0067B8"/>
      </a:accent4>
      <a:accent5>
        <a:srgbClr val="737373"/>
      </a:accent5>
      <a:accent6>
        <a:srgbClr val="054B16"/>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Workshop" id="{D2630005-50C4-43DF-8FE1-5025F2549432}" vid="{F5BE19BF-DE3B-41E6-B364-0C2891104238}"/>
    </a:ext>
  </a:extLst>
</a:theme>
</file>

<file path=ppt/theme/theme5.xml><?xml version="1.0" encoding="utf-8"?>
<a:theme xmlns:a="http://schemas.openxmlformats.org/drawingml/2006/main" name="Offic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item1.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2.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5.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6.xml><?xml version="1.0" encoding="utf-8"?>
<ct:contentTypeSchema xmlns:ct="http://schemas.microsoft.com/office/2006/metadata/contentType" xmlns:ma="http://schemas.microsoft.com/office/2006/metadata/properties/metaAttributes" ct:_="" ma:_="" ma:contentTypeName="Document" ma:contentTypeID="0x01010002528CD5CA8D1C4FB5CF073D0D91135B" ma:contentTypeVersion="13" ma:contentTypeDescription="Create a new document." ma:contentTypeScope="" ma:versionID="6b6aa878133babe6ecac692687c5b37a">
  <xsd:schema xmlns:xsd="http://www.w3.org/2001/XMLSchema" xmlns:xs="http://www.w3.org/2001/XMLSchema" xmlns:p="http://schemas.microsoft.com/office/2006/metadata/properties" xmlns:ns1="http://schemas.microsoft.com/sharepoint/v3" xmlns:ns2="0b15a96f-9efd-4f0c-b199-c53b2a01cb9d" xmlns:ns3="b66b6bb9-0c3b-4baf-b7e0-24038b18f231" targetNamespace="http://schemas.microsoft.com/office/2006/metadata/properties" ma:root="true" ma:fieldsID="9e509b03f3809131607202cb627d79d9" ns1:_="" ns2:_="" ns3:_="">
    <xsd:import namespace="http://schemas.microsoft.com/sharepoint/v3"/>
    <xsd:import namespace="0b15a96f-9efd-4f0c-b199-c53b2a01cb9d"/>
    <xsd:import namespace="b66b6bb9-0c3b-4baf-b7e0-24038b18f23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1:_ip_UnifiedCompliancePolicyProperties" minOccurs="0"/>
                <xsd:element ref="ns1:_ip_UnifiedCompliancePolicyUIAction" minOccurs="0"/>
                <xsd:element ref="ns2:MediaServiceDateTaken"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hidden="true" ma:internalName="_ip_UnifiedCompliancePolicyProperties">
      <xsd:simpleType>
        <xsd:restriction base="dms:Note"/>
      </xsd:simpleType>
    </xsd:element>
    <xsd:element name="_ip_UnifiedCompliancePolicyUIAction" ma:index="1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b15a96f-9efd-4f0c-b199-c53b2a01cb9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66b6bb9-0c3b-4baf-b7e0-24038b18f231"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7.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35A184F6-9A4D-432E-BD2E-8543C142498D}">
  <ds:schemaRefs>
    <ds:schemaRef ds:uri="Strauss.PersonalizationDefinition"/>
  </ds:schemaRefs>
</ds:datastoreItem>
</file>

<file path=customXml/itemProps2.xml><?xml version="1.0" encoding="utf-8"?>
<ds:datastoreItem xmlns:ds="http://schemas.openxmlformats.org/officeDocument/2006/customXml" ds:itemID="{9EEC7FED-AC7D-45C9-8F29-C2C8A7233C3D}">
  <ds:schemaRefs>
    <ds:schemaRef ds:uri="Strauss.PersonalizationDefinition"/>
  </ds:schemaRefs>
</ds:datastoreItem>
</file>

<file path=customXml/itemProps3.xml><?xml version="1.0" encoding="utf-8"?>
<ds:datastoreItem xmlns:ds="http://schemas.openxmlformats.org/officeDocument/2006/customXml" ds:itemID="{8F4CBF12-53FB-4126-B801-12CCF3B1A0C2}">
  <ds:schemaRefs>
    <ds:schemaRef ds:uri="http://schemas.microsoft.com/sharepoint/v3/contenttype/forms"/>
  </ds:schemaRefs>
</ds:datastoreItem>
</file>

<file path=customXml/itemProps4.xml><?xml version="1.0" encoding="utf-8"?>
<ds:datastoreItem xmlns:ds="http://schemas.openxmlformats.org/officeDocument/2006/customXml" ds:itemID="{4C04CDDE-2D6B-4F45-8A75-E18007E562B8}">
  <ds:schemaRefs>
    <ds:schemaRef ds:uri="Strauss.PersonalizationDefinition"/>
  </ds:schemaRefs>
</ds:datastoreItem>
</file>

<file path=customXml/itemProps5.xml><?xml version="1.0" encoding="utf-8"?>
<ds:datastoreItem xmlns:ds="http://schemas.openxmlformats.org/officeDocument/2006/customXml" ds:itemID="{75C05EC8-D295-4080-807A-6EA8C339A657}">
  <ds:schemaRefs>
    <ds:schemaRef ds:uri="Strauss.PersonalizationDefinition"/>
  </ds:schemaRefs>
</ds:datastoreItem>
</file>

<file path=customXml/itemProps6.xml><?xml version="1.0" encoding="utf-8"?>
<ds:datastoreItem xmlns:ds="http://schemas.openxmlformats.org/officeDocument/2006/customXml" ds:itemID="{28FFC16B-1713-4A04-87E3-9B24079C8B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b15a96f-9efd-4f0c-b199-c53b2a01cb9d"/>
    <ds:schemaRef ds:uri="b66b6bb9-0c3b-4baf-b7e0-24038b18f23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7.xml><?xml version="1.0" encoding="utf-8"?>
<ds:datastoreItem xmlns:ds="http://schemas.openxmlformats.org/officeDocument/2006/customXml" ds:itemID="{29401FDA-B3A3-44C9-A0D5-0403CEE244B7}">
  <ds:schemaRefs>
    <ds:schemaRef ds:uri="http://schemas.microsoft.com/office/2006/metadata/properties"/>
    <ds:schemaRef ds:uri="http://schemas.microsoft.com/office/infopath/2007/PartnerControls"/>
    <ds:schemaRef ds:uri="http://schemas.microsoft.com/sharepoint/v3"/>
  </ds:schemaRefs>
</ds:datastoreItem>
</file>

<file path=docMetadata/LabelInfo.xml><?xml version="1.0" encoding="utf-8"?>
<clbl:labelList xmlns:clbl="http://schemas.microsoft.com/office/2020/mipLabelMetadata">
  <clbl:label id="{87ba5c36-b7cf-4793-bbc2-bd5b3a9f95ca}"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Default Theme</Template>
  <TotalTime>6497</TotalTime>
  <Words>16759</Words>
  <Application>Microsoft Office PowerPoint</Application>
  <PresentationFormat>Widescreen</PresentationFormat>
  <Paragraphs>943</Paragraphs>
  <Slides>48</Slides>
  <Notes>40</Notes>
  <HiddenSlides>9</HiddenSlides>
  <MMClips>0</MMClips>
  <ScaleCrop>false</ScaleCrop>
  <HeadingPairs>
    <vt:vector size="6" baseType="variant">
      <vt:variant>
        <vt:lpstr>Fonts Used</vt:lpstr>
      </vt:variant>
      <vt:variant>
        <vt:i4>14</vt:i4>
      </vt:variant>
      <vt:variant>
        <vt:lpstr>Theme</vt:lpstr>
      </vt:variant>
      <vt:variant>
        <vt:i4>4</vt:i4>
      </vt:variant>
      <vt:variant>
        <vt:lpstr>Slide Titles</vt:lpstr>
      </vt:variant>
      <vt:variant>
        <vt:i4>48</vt:i4>
      </vt:variant>
    </vt:vector>
  </HeadingPairs>
  <TitlesOfParts>
    <vt:vector size="66" baseType="lpstr">
      <vt:lpstr>&amp;quot</vt:lpstr>
      <vt:lpstr>Aptos</vt:lpstr>
      <vt:lpstr>Arial</vt:lpstr>
      <vt:lpstr>Calibri</vt:lpstr>
      <vt:lpstr>Calibri Light</vt:lpstr>
      <vt:lpstr>Comic Sans MS</vt:lpstr>
      <vt:lpstr>Consolas</vt:lpstr>
      <vt:lpstr>Courier New</vt:lpstr>
      <vt:lpstr>inherit</vt:lpstr>
      <vt:lpstr>Segoe UI</vt:lpstr>
      <vt:lpstr>Segoe UI Light</vt:lpstr>
      <vt:lpstr>Segoe UI Semibold</vt:lpstr>
      <vt:lpstr>SegoeUI</vt:lpstr>
      <vt:lpstr>Wingdings</vt:lpstr>
      <vt:lpstr>Workshop</vt:lpstr>
      <vt:lpstr>1_Dark Blue</vt:lpstr>
      <vt:lpstr>Dark Blue</vt:lpstr>
      <vt:lpstr>1_Workshop</vt:lpstr>
      <vt:lpstr>SQL Server Query Execution and Plans</vt:lpstr>
      <vt:lpstr>PowerPoint Presentation</vt:lpstr>
      <vt:lpstr>SQL Server 2019 Workshop Agenda</vt:lpstr>
      <vt:lpstr>Learning Units covered in this Module</vt:lpstr>
      <vt:lpstr>Lesson 1: SQL Server Query Execution</vt:lpstr>
      <vt:lpstr>SQL Server Execution Plan </vt:lpstr>
      <vt:lpstr>SQL Server Execution Plan </vt:lpstr>
      <vt:lpstr>SQL Server Execution Plan  Caching</vt:lpstr>
      <vt:lpstr>SQL Server compilation and execution</vt:lpstr>
      <vt:lpstr>SQL Server Process Overview</vt:lpstr>
      <vt:lpstr>SQL Server compilation</vt:lpstr>
      <vt:lpstr>SQL Server optimization</vt:lpstr>
      <vt:lpstr>SQL Server Execution Plan Recompilations </vt:lpstr>
      <vt:lpstr>SQL Server Execution Plan Recompilations </vt:lpstr>
      <vt:lpstr>Lesson 2: SQL Server Query Optimization</vt:lpstr>
      <vt:lpstr>Optimizations</vt:lpstr>
      <vt:lpstr>Optimizations</vt:lpstr>
      <vt:lpstr>Optimizations</vt:lpstr>
      <vt:lpstr>Optimizations</vt:lpstr>
      <vt:lpstr>Hint Types</vt:lpstr>
      <vt:lpstr>Demonstration</vt:lpstr>
      <vt:lpstr>Constraint Optimization</vt:lpstr>
      <vt:lpstr>Lesson 3: SQL Server Query Plan Analysis</vt:lpstr>
      <vt:lpstr>How to see the query plan</vt:lpstr>
      <vt:lpstr>Contents of an Execution Plan</vt:lpstr>
      <vt:lpstr>How to see the query plan</vt:lpstr>
      <vt:lpstr>SSMS Graphical Plan</vt:lpstr>
      <vt:lpstr>SSMS Graphical Plan</vt:lpstr>
      <vt:lpstr>SSMS Graphical Plan</vt:lpstr>
      <vt:lpstr>SSMS Graphical Plan</vt:lpstr>
      <vt:lpstr>Execution Plan</vt:lpstr>
      <vt:lpstr>PowerPoint Presentation</vt:lpstr>
      <vt:lpstr>PowerPoint Presentation</vt:lpstr>
      <vt:lpstr>PowerPoint Presentation</vt:lpstr>
      <vt:lpstr>PowerPoint Presentation</vt:lpstr>
      <vt:lpstr>PowerPoint Presentation</vt:lpstr>
      <vt:lpstr>Demonstration</vt:lpstr>
      <vt:lpstr>Query Plan Analysis</vt:lpstr>
      <vt:lpstr>Knowledge Check</vt:lpstr>
      <vt:lpstr>CTEs Benefits</vt:lpstr>
      <vt:lpstr>CTEs potential issues</vt:lpstr>
      <vt:lpstr>CTEs Best Practices</vt:lpstr>
      <vt:lpstr>Demonstration</vt:lpstr>
      <vt:lpstr>Top n impact on the query plan</vt:lpstr>
      <vt:lpstr>Row Goal</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Devid Treuling</dc:creator>
  <cp:lastModifiedBy>Valmir Meneses</cp:lastModifiedBy>
  <cp:revision>102</cp:revision>
  <dcterms:created xsi:type="dcterms:W3CDTF">2019-08-12T16:24:54Z</dcterms:created>
  <dcterms:modified xsi:type="dcterms:W3CDTF">2025-04-07T18:37:09Z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devidt@microsoft.com</vt:lpwstr>
  </property>
  <property fmtid="{D5CDD505-2E9C-101B-9397-08002B2CF9AE}" pid="5" name="MSIP_Label_f42aa342-8706-4288-bd11-ebb85995028c_SetDate">
    <vt:lpwstr>2019-06-27T09:20:45.0187175Z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7bb6abfa-afa9-4829-b3dd-45bed72bf662</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0x01010002528CD5CA8D1C4FB5CF073D0D91135B</vt:lpwstr>
  </property>
</Properties>
</file>