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9624f7c55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9624f7c55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9808d239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9808d239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9808d2391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e9808d2391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9624f7c55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e9624f7c55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9624f7c55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9624f7c55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9624f7c55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9624f7c55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9624f7c55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9624f7c55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9624f7c55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9624f7c55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9624f7c55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9624f7c55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9624f7c55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e9624f7c55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9624f7c55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9624f7c55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9624f7c55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9624f7c55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Relationship Id="rId4" Type="http://schemas.openxmlformats.org/officeDocument/2006/relationships/image" Target="../media/image9.jpg"/><Relationship Id="rId5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22425" y="1101525"/>
            <a:ext cx="77277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Traffic Light Controller</a:t>
            </a:r>
            <a:endParaRPr sz="48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33938" y="853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Engineering Lab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6439525" y="3661400"/>
            <a:ext cx="2607300" cy="132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TEAM E</a:t>
            </a:r>
            <a:endParaRPr b="1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Nnaemeka Valentine Eze</a:t>
            </a:r>
            <a:endParaRPr sz="12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Onyesi John Abiagam </a:t>
            </a:r>
            <a:endParaRPr sz="12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Manoj Luitel </a:t>
            </a:r>
            <a:endParaRPr sz="12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387350" y="0"/>
            <a:ext cx="37938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3043"/>
              <a:buNone/>
            </a:pPr>
            <a:r>
              <a:rPr b="1" lang="en" sz="2300"/>
              <a:t>PCB Design:Schematic</a:t>
            </a:r>
            <a:endParaRPr b="1" sz="2300"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5781200" y="1415800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5509225" y="1512050"/>
            <a:ext cx="288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5391125" y="1362325"/>
            <a:ext cx="339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text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2100"/>
            <a:ext cx="9143999" cy="43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idx="4294967295" type="title"/>
          </p:nvPr>
        </p:nvSpPr>
        <p:spPr>
          <a:xfrm>
            <a:off x="3107100" y="0"/>
            <a:ext cx="3502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1250"/>
              <a:buNone/>
            </a:pPr>
            <a:r>
              <a:rPr lang="en" sz="2400"/>
              <a:t>PCB Layout and 3D View</a:t>
            </a:r>
            <a:endParaRPr sz="2400"/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25" y="442800"/>
            <a:ext cx="8187350" cy="470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88" y="125550"/>
            <a:ext cx="8308026" cy="48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2653550" y="2195800"/>
            <a:ext cx="3251400" cy="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Conclusion</a:t>
            </a:r>
            <a:endParaRPr b="1" sz="4800"/>
          </a:p>
        </p:txBody>
      </p:sp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215475" y="502725"/>
            <a:ext cx="84375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Motivation</a:t>
            </a:r>
            <a:endParaRPr b="1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Traditional traffic control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Human-Dependent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Error prone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Traffic management systems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Safety requirements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Efficiency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Reliability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Description</a:t>
            </a:r>
            <a:endParaRPr b="1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8520600" cy="3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6001100" y="1263450"/>
            <a:ext cx="28311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Consider a farmstead with a junction East, West, North and South;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Each has a Pedestrian with a Push-button.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Cars can only pass in either orientation at a time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push </a:t>
            </a: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button</a:t>
            </a: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at E or West Triggers a stop of traffic at EW and a Go at NS.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push-button at N or S triggers a Stop at NS and a Go at EW.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5550400" cy="36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3565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Concept Draft</a:t>
            </a:r>
            <a:endParaRPr b="1"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6633"/>
            <a:ext cx="5859176" cy="3591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Finite State Machine</a:t>
            </a:r>
            <a:endParaRPr b="1"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Nature:</a:t>
            </a:r>
            <a:r>
              <a:rPr lang="en"/>
              <a:t> Mealy FSM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No of States:</a:t>
            </a:r>
            <a:r>
              <a:rPr lang="en"/>
              <a:t> 6 Finite States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Inputs:</a:t>
            </a:r>
            <a:r>
              <a:rPr lang="en"/>
              <a:t>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Outputs: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025" y="859750"/>
            <a:ext cx="5110100" cy="28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Implementation Summary</a:t>
            </a:r>
            <a:endParaRPr b="1"/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879000" y="1683125"/>
            <a:ext cx="61593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64152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641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a New Project</a:t>
            </a:r>
            <a:endParaRPr b="1" sz="1100">
              <a:solidFill>
                <a:srgbClr val="36415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64152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641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Adding Source Files</a:t>
            </a:r>
            <a:endParaRPr b="1" sz="1100">
              <a:solidFill>
                <a:srgbClr val="36415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64152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641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Defining Constraint</a:t>
            </a:r>
            <a:endParaRPr b="1" sz="1100">
              <a:solidFill>
                <a:srgbClr val="36415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64152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641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</a:t>
            </a:r>
            <a:endParaRPr b="1" sz="1100">
              <a:solidFill>
                <a:srgbClr val="36415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64152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641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Synthesis</a:t>
            </a:r>
            <a:endParaRPr b="1" sz="1100">
              <a:solidFill>
                <a:srgbClr val="36415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64152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641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Implementing  the Design</a:t>
            </a:r>
            <a:endParaRPr b="1" sz="1100">
              <a:solidFill>
                <a:srgbClr val="36415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64152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641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Generating Bitstream</a:t>
            </a:r>
            <a:endParaRPr b="1" sz="1100">
              <a:solidFill>
                <a:srgbClr val="36415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800" y="1017800"/>
            <a:ext cx="5538199" cy="286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Schematic</a:t>
            </a:r>
            <a:endParaRPr b="1"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6085050" cy="36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Testbench</a:t>
            </a:r>
            <a:endParaRPr b="1"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75" y="1335276"/>
            <a:ext cx="2512950" cy="23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0425" y="1335275"/>
            <a:ext cx="2790949" cy="23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1350" y="1309776"/>
            <a:ext cx="2790951" cy="2368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Waveform</a:t>
            </a:r>
            <a:endParaRPr b="1"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9875"/>
            <a:ext cx="6192000" cy="36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