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400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43" d="100"/>
          <a:sy n="143" d="100"/>
        </p:scale>
        <p:origin x="24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83861"/>
            <a:ext cx="4590574" cy="188023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36605"/>
            <a:ext cx="4050506" cy="1303913"/>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4590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982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87536"/>
            <a:ext cx="1164521"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87536"/>
            <a:ext cx="3426053"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1225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2340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46420"/>
            <a:ext cx="4658082" cy="224653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14203"/>
            <a:ext cx="4658082" cy="118139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4426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7401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87537"/>
            <a:ext cx="4658082"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23916"/>
            <a:ext cx="2284738"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1972747"/>
            <a:ext cx="228473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23916"/>
            <a:ext cx="2295990"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1972747"/>
            <a:ext cx="2295990"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ABC96-69A9-4EB5-9269-01A57CAA9BCF}" type="datetimeFigureOut">
              <a:rPr lang="en-GB" smtClean="0"/>
              <a:t>08/10/2020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343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ABC96-69A9-4EB5-9269-01A57CAA9BCF}" type="datetimeFigureOut">
              <a:rPr lang="en-GB" smtClean="0"/>
              <a:t>08/10/2020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563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BC96-69A9-4EB5-9269-01A57CAA9BCF}" type="datetimeFigureOut">
              <a:rPr lang="en-GB" smtClean="0"/>
              <a:t>08/10/2020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826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77598"/>
            <a:ext cx="2734092" cy="3837980"/>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785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77598"/>
            <a:ext cx="2734092" cy="3837980"/>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601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87537"/>
            <a:ext cx="4658082"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37680"/>
            <a:ext cx="4658082"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05627"/>
            <a:ext cx="1215152" cy="287536"/>
          </a:xfrm>
          <a:prstGeom prst="rect">
            <a:avLst/>
          </a:prstGeom>
        </p:spPr>
        <p:txBody>
          <a:bodyPr vert="horz" lIns="91440" tIns="45720" rIns="91440" bIns="45720" rtlCol="0" anchor="ctr"/>
          <a:lstStyle>
            <a:lvl1pPr algn="l">
              <a:defRPr sz="709">
                <a:solidFill>
                  <a:schemeClr val="tx1">
                    <a:tint val="75000"/>
                  </a:schemeClr>
                </a:solidFill>
              </a:defRPr>
            </a:lvl1pPr>
          </a:lstStyle>
          <a:p>
            <a:fld id="{6F7ABC96-69A9-4EB5-9269-01A57CAA9BCF}" type="datetimeFigureOut">
              <a:rPr lang="en-GB" smtClean="0"/>
              <a:t>08/10/2020</a:t>
            </a:fld>
            <a:endParaRPr lang="en-GB"/>
          </a:p>
        </p:txBody>
      </p:sp>
      <p:sp>
        <p:nvSpPr>
          <p:cNvPr id="5" name="Footer Placeholder 4"/>
          <p:cNvSpPr>
            <a:spLocks noGrp="1"/>
          </p:cNvSpPr>
          <p:nvPr>
            <p:ph type="ftr" sz="quarter" idx="3"/>
          </p:nvPr>
        </p:nvSpPr>
        <p:spPr>
          <a:xfrm>
            <a:off x="1788974" y="5005627"/>
            <a:ext cx="1822728" cy="287536"/>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05627"/>
            <a:ext cx="1215152" cy="287536"/>
          </a:xfrm>
          <a:prstGeom prst="rect">
            <a:avLst/>
          </a:prstGeom>
        </p:spPr>
        <p:txBody>
          <a:bodyPr vert="horz" lIns="91440" tIns="45720" rIns="91440" bIns="45720" rtlCol="0" anchor="ctr"/>
          <a:lstStyle>
            <a:lvl1pPr algn="r">
              <a:defRPr sz="709">
                <a:solidFill>
                  <a:schemeClr val="tx1">
                    <a:tint val="75000"/>
                  </a:schemeClr>
                </a:solidFill>
              </a:defRPr>
            </a:lvl1pPr>
          </a:lstStyle>
          <a:p>
            <a:fld id="{A10AF29C-6593-4E82-837E-41B8AF5D2507}" type="slidenum">
              <a:rPr lang="en-GB" smtClean="0"/>
              <a:t>‹#›</a:t>
            </a:fld>
            <a:endParaRPr lang="en-GB"/>
          </a:p>
        </p:txBody>
      </p:sp>
    </p:spTree>
    <p:extLst>
      <p:ext uri="{BB962C8B-B14F-4D97-AF65-F5344CB8AC3E}">
        <p14:creationId xmlns:p14="http://schemas.microsoft.com/office/powerpoint/2010/main" val="58168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C3D9348-D5F7-4C37-B448-0D0AD3AB4D9F}"/>
              </a:ext>
            </a:extLst>
          </p:cNvPr>
          <p:cNvSpPr/>
          <p:nvPr/>
        </p:nvSpPr>
        <p:spPr>
          <a:xfrm>
            <a:off x="796607" y="708025"/>
            <a:ext cx="3807460" cy="3984625"/>
          </a:xfrm>
          <a:prstGeom prst="round2DiagRect">
            <a:avLst/>
          </a:prstGeom>
          <a:solidFill>
            <a:schemeClr val="bg2"/>
          </a:solidFill>
          <a:ln>
            <a:solidFill>
              <a:srgbClr val="2E88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“SAFE was simple to set up and has allowed us to interrogate our workflows and results efficiently and elegantly. </a:t>
            </a:r>
          </a:p>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Using SAFE, we have gained great insight into the sensitivity of our model losses to uncertainties in the model datasets and analysis options. It has helped to focus our attention by highlighting parameters that matter less, along with those that matter more.”</a:t>
            </a:r>
          </a:p>
          <a:p>
            <a:pPr>
              <a:lnSpc>
                <a:spcPct val="107000"/>
              </a:lnSpc>
              <a:spcAft>
                <a:spcPts val="800"/>
              </a:spcAf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en-GB" sz="1500" i="1">
                <a:solidFill>
                  <a:srgbClr val="0070C0"/>
                </a:solidFill>
                <a:ea typeface="Calibri" panose="020F0502020204030204" pitchFamily="34" charset="0"/>
                <a:cs typeface="Times New Roman" panose="02020603050405020304" pitchFamily="18" charset="0"/>
              </a:rPr>
              <a:t>Dr Kirsty </a:t>
            </a:r>
            <a:r>
              <a:rPr lang="en-GB" sz="1500" i="1" dirty="0">
                <a:solidFill>
                  <a:srgbClr val="0070C0"/>
                </a:solidFill>
                <a:ea typeface="Calibri" panose="020F0502020204030204" pitchFamily="34" charset="0"/>
                <a:cs typeface="Times New Roman" panose="02020603050405020304" pitchFamily="18" charset="0"/>
              </a:rPr>
              <a:t>Styles (JBA Risk Management)</a:t>
            </a:r>
            <a:r>
              <a:rPr lang="it-IT" sz="1500" dirty="0">
                <a:solidFill>
                  <a:srgbClr val="0070C0"/>
                </a:solidFill>
                <a:ea typeface="Calibri" panose="020F0502020204030204" pitchFamily="34" charset="0"/>
                <a:cs typeface="Times New Roman" panose="02020603050405020304" pitchFamily="18" charset="0"/>
              </a:rPr>
              <a:t> </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97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75</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Noacco</dc:creator>
  <cp:lastModifiedBy>Valentina Noacco</cp:lastModifiedBy>
  <cp:revision>2</cp:revision>
  <dcterms:created xsi:type="dcterms:W3CDTF">2020-03-06T17:57:45Z</dcterms:created>
  <dcterms:modified xsi:type="dcterms:W3CDTF">2020-10-08T15:12:17Z</dcterms:modified>
</cp:coreProperties>
</file>