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1"/>
  </p:notesMasterIdLst>
  <p:handoutMasterIdLst>
    <p:handoutMasterId r:id="rId32"/>
  </p:handoutMasterIdLst>
  <p:sldIdLst>
    <p:sldId id="256" r:id="rId2"/>
    <p:sldId id="1088" r:id="rId3"/>
    <p:sldId id="1098" r:id="rId4"/>
    <p:sldId id="1103" r:id="rId5"/>
    <p:sldId id="258" r:id="rId6"/>
    <p:sldId id="1015" r:id="rId7"/>
    <p:sldId id="1016" r:id="rId8"/>
    <p:sldId id="1032" r:id="rId9"/>
    <p:sldId id="1033" r:id="rId10"/>
    <p:sldId id="1065" r:id="rId11"/>
    <p:sldId id="1106" r:id="rId12"/>
    <p:sldId id="1038" r:id="rId13"/>
    <p:sldId id="1077" r:id="rId14"/>
    <p:sldId id="1086" r:id="rId15"/>
    <p:sldId id="1079" r:id="rId16"/>
    <p:sldId id="1044" r:id="rId17"/>
    <p:sldId id="1083" r:id="rId18"/>
    <p:sldId id="1084" r:id="rId19"/>
    <p:sldId id="1110" r:id="rId20"/>
    <p:sldId id="1025" r:id="rId21"/>
    <p:sldId id="1112" r:id="rId22"/>
    <p:sldId id="1113" r:id="rId23"/>
    <p:sldId id="1123" r:id="rId24"/>
    <p:sldId id="1051" r:id="rId25"/>
    <p:sldId id="1124" r:id="rId26"/>
    <p:sldId id="997" r:id="rId27"/>
    <p:sldId id="1052" r:id="rId28"/>
    <p:sldId id="1060" r:id="rId29"/>
    <p:sldId id="1050" r:id="rId30"/>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initials="V" lastIdx="4" clrIdx="0">
    <p:extLst>
      <p:ext uri="{19B8F6BF-5375-455C-9EA6-DF929625EA0E}">
        <p15:presenceInfo xmlns:p15="http://schemas.microsoft.com/office/powerpoint/2012/main" userId="Valenti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E3E"/>
    <a:srgbClr val="558ED5"/>
    <a:srgbClr val="C0504D"/>
    <a:srgbClr val="FFFFFF"/>
    <a:srgbClr val="7F7F7F"/>
    <a:srgbClr val="E46C0A"/>
    <a:srgbClr val="E88AC4"/>
    <a:srgbClr val="5FBDA0"/>
    <a:srgbClr val="A8A5C9"/>
    <a:srgbClr val="F3AF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D4FE78-BA89-4C04-AE41-27AEFA8BDDC5}" v="1" dt="2020-10-01T16:53:15.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81" autoAdjust="0"/>
  </p:normalViewPr>
  <p:slideViewPr>
    <p:cSldViewPr snapToGrid="0">
      <p:cViewPr>
        <p:scale>
          <a:sx n="72" d="100"/>
          <a:sy n="72" d="100"/>
        </p:scale>
        <p:origin x="2034" y="516"/>
      </p:cViewPr>
      <p:guideLst>
        <p:guide orient="horz" pos="2160"/>
        <p:guide pos="3840"/>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Noacco" userId="ae461650-2dc6-4ba4-83b9-c44c39414c39" providerId="ADAL" clId="{27D86DB9-2124-46B7-BF84-5538E1106BDB}"/>
    <pc:docChg chg="undo custSel delSld modSld">
      <pc:chgData name="Valentina Noacco" userId="ae461650-2dc6-4ba4-83b9-c44c39414c39" providerId="ADAL" clId="{27D86DB9-2124-46B7-BF84-5538E1106BDB}" dt="2019-06-17T18:16:19.970" v="1895" actId="208"/>
      <pc:docMkLst>
        <pc:docMk/>
      </pc:docMkLst>
      <pc:sldChg chg="modSp">
        <pc:chgData name="Valentina Noacco" userId="ae461650-2dc6-4ba4-83b9-c44c39414c39" providerId="ADAL" clId="{27D86DB9-2124-46B7-BF84-5538E1106BDB}" dt="2019-06-17T17:57:56.538" v="1866" actId="20577"/>
        <pc:sldMkLst>
          <pc:docMk/>
          <pc:sldMk cId="4124904190" sldId="1016"/>
        </pc:sldMkLst>
        <pc:spChg chg="mod">
          <ac:chgData name="Valentina Noacco" userId="ae461650-2dc6-4ba4-83b9-c44c39414c39" providerId="ADAL" clId="{27D86DB9-2124-46B7-BF84-5538E1106BDB}" dt="2019-06-17T17:57:56.538" v="1866" actId="20577"/>
          <ac:spMkLst>
            <pc:docMk/>
            <pc:sldMk cId="4124904190" sldId="1016"/>
            <ac:spMk id="42" creationId="{FBE71992-76F3-4C6B-97F2-39EBF7A20C93}"/>
          </ac:spMkLst>
        </pc:spChg>
      </pc:sldChg>
      <pc:sldChg chg="modSp modAnim modNotesTx">
        <pc:chgData name="Valentina Noacco" userId="ae461650-2dc6-4ba4-83b9-c44c39414c39" providerId="ADAL" clId="{27D86DB9-2124-46B7-BF84-5538E1106BDB}" dt="2019-06-17T17:37:43.067" v="1843" actId="14100"/>
        <pc:sldMkLst>
          <pc:docMk/>
          <pc:sldMk cId="1639288666" sldId="1021"/>
        </pc:sldMkLst>
        <pc:spChg chg="mod">
          <ac:chgData name="Valentina Noacco" userId="ae461650-2dc6-4ba4-83b9-c44c39414c39" providerId="ADAL" clId="{27D86DB9-2124-46B7-BF84-5538E1106BDB}" dt="2019-06-17T17:36:15.918" v="1795" actId="20577"/>
          <ac:spMkLst>
            <pc:docMk/>
            <pc:sldMk cId="1639288666" sldId="1021"/>
            <ac:spMk id="6" creationId="{13F0248E-6A4B-4D12-ABD2-DD0CF2D6E09C}"/>
          </ac:spMkLst>
        </pc:spChg>
        <pc:spChg chg="mod">
          <ac:chgData name="Valentina Noacco" userId="ae461650-2dc6-4ba4-83b9-c44c39414c39" providerId="ADAL" clId="{27D86DB9-2124-46B7-BF84-5538E1106BDB}" dt="2019-06-17T17:37:11.616" v="1829" actId="1036"/>
          <ac:spMkLst>
            <pc:docMk/>
            <pc:sldMk cId="1639288666" sldId="1021"/>
            <ac:spMk id="12" creationId="{10F0D8B2-26AA-4CEB-8903-7338F7685283}"/>
          </ac:spMkLst>
        </pc:spChg>
        <pc:spChg chg="mod">
          <ac:chgData name="Valentina Noacco" userId="ae461650-2dc6-4ba4-83b9-c44c39414c39" providerId="ADAL" clId="{27D86DB9-2124-46B7-BF84-5538E1106BDB}" dt="2019-06-17T17:37:11.616" v="1829" actId="1036"/>
          <ac:spMkLst>
            <pc:docMk/>
            <pc:sldMk cId="1639288666" sldId="1021"/>
            <ac:spMk id="13" creationId="{6BD50336-8122-4FEA-AFA9-443EB1AA7635}"/>
          </ac:spMkLst>
        </pc:spChg>
        <pc:spChg chg="mod">
          <ac:chgData name="Valentina Noacco" userId="ae461650-2dc6-4ba4-83b9-c44c39414c39" providerId="ADAL" clId="{27D86DB9-2124-46B7-BF84-5538E1106BDB}" dt="2019-06-17T17:36:23.677" v="1812" actId="20577"/>
          <ac:spMkLst>
            <pc:docMk/>
            <pc:sldMk cId="1639288666" sldId="1021"/>
            <ac:spMk id="24" creationId="{71F0DFB0-8E49-4564-8C10-DCBDDC6B059D}"/>
          </ac:spMkLst>
        </pc:spChg>
        <pc:spChg chg="mod">
          <ac:chgData name="Valentina Noacco" userId="ae461650-2dc6-4ba4-83b9-c44c39414c39" providerId="ADAL" clId="{27D86DB9-2124-46B7-BF84-5538E1106BDB}" dt="2019-06-17T17:37:11.616" v="1829" actId="1036"/>
          <ac:spMkLst>
            <pc:docMk/>
            <pc:sldMk cId="1639288666" sldId="1021"/>
            <ac:spMk id="30" creationId="{85BD22D7-324F-4976-AC2F-0D94FDC47616}"/>
          </ac:spMkLst>
        </pc:spChg>
        <pc:picChg chg="mod">
          <ac:chgData name="Valentina Noacco" userId="ae461650-2dc6-4ba4-83b9-c44c39414c39" providerId="ADAL" clId="{27D86DB9-2124-46B7-BF84-5538E1106BDB}" dt="2019-06-17T17:37:11.616" v="1829" actId="1036"/>
          <ac:picMkLst>
            <pc:docMk/>
            <pc:sldMk cId="1639288666" sldId="1021"/>
            <ac:picMk id="20" creationId="{43CAFA53-3D44-4C3A-B9DC-2F72B73BA258}"/>
          </ac:picMkLst>
        </pc:picChg>
        <pc:picChg chg="mod">
          <ac:chgData name="Valentina Noacco" userId="ae461650-2dc6-4ba4-83b9-c44c39414c39" providerId="ADAL" clId="{27D86DB9-2124-46B7-BF84-5538E1106BDB}" dt="2019-06-17T17:37:11.616" v="1829" actId="1036"/>
          <ac:picMkLst>
            <pc:docMk/>
            <pc:sldMk cId="1639288666" sldId="1021"/>
            <ac:picMk id="22" creationId="{F1CBC37E-3001-45C9-B6C1-DA769D11AA43}"/>
          </ac:picMkLst>
        </pc:picChg>
        <pc:cxnChg chg="mod">
          <ac:chgData name="Valentina Noacco" userId="ae461650-2dc6-4ba4-83b9-c44c39414c39" providerId="ADAL" clId="{27D86DB9-2124-46B7-BF84-5538E1106BDB}" dt="2019-06-17T17:37:24.501" v="1838" actId="1035"/>
          <ac:cxnSpMkLst>
            <pc:docMk/>
            <pc:sldMk cId="1639288666" sldId="1021"/>
            <ac:cxnSpMk id="7" creationId="{87D4F035-9D5F-4637-9C54-AE6B56C5C902}"/>
          </ac:cxnSpMkLst>
        </pc:cxnChg>
        <pc:cxnChg chg="mod">
          <ac:chgData name="Valentina Noacco" userId="ae461650-2dc6-4ba4-83b9-c44c39414c39" providerId="ADAL" clId="{27D86DB9-2124-46B7-BF84-5538E1106BDB}" dt="2019-06-17T17:37:43.067" v="1843" actId="14100"/>
          <ac:cxnSpMkLst>
            <pc:docMk/>
            <pc:sldMk cId="1639288666" sldId="1021"/>
            <ac:cxnSpMk id="10" creationId="{C95DAED1-28F3-4792-973B-20824C7C3A42}"/>
          </ac:cxnSpMkLst>
        </pc:cxnChg>
        <pc:cxnChg chg="mod">
          <ac:chgData name="Valentina Noacco" userId="ae461650-2dc6-4ba4-83b9-c44c39414c39" providerId="ADAL" clId="{27D86DB9-2124-46B7-BF84-5538E1106BDB}" dt="2019-06-17T17:37:11.616" v="1829" actId="1036"/>
          <ac:cxnSpMkLst>
            <pc:docMk/>
            <pc:sldMk cId="1639288666" sldId="1021"/>
            <ac:cxnSpMk id="28" creationId="{D7253E40-BE74-4159-95D4-3AA5191F7050}"/>
          </ac:cxnSpMkLst>
        </pc:cxnChg>
      </pc:sldChg>
      <pc:sldChg chg="modNotesTx">
        <pc:chgData name="Valentina Noacco" userId="ae461650-2dc6-4ba4-83b9-c44c39414c39" providerId="ADAL" clId="{27D86DB9-2124-46B7-BF84-5538E1106BDB}" dt="2019-06-17T18:13:58.072" v="1888" actId="20577"/>
        <pc:sldMkLst>
          <pc:docMk/>
          <pc:sldMk cId="4168530252" sldId="1025"/>
        </pc:sldMkLst>
      </pc:sldChg>
      <pc:sldChg chg="addSp delSp modSp delAnim modAnim modNotesTx">
        <pc:chgData name="Valentina Noacco" userId="ae461650-2dc6-4ba4-83b9-c44c39414c39" providerId="ADAL" clId="{27D86DB9-2124-46B7-BF84-5538E1106BDB}" dt="2019-06-17T18:16:19.970" v="1895" actId="208"/>
        <pc:sldMkLst>
          <pc:docMk/>
          <pc:sldMk cId="1388652729" sldId="1026"/>
        </pc:sldMkLst>
        <pc:spChg chg="mod">
          <ac:chgData name="Valentina Noacco" userId="ae461650-2dc6-4ba4-83b9-c44c39414c39" providerId="ADAL" clId="{27D86DB9-2124-46B7-BF84-5538E1106BDB}" dt="2019-06-17T15:12:56.062" v="120" actId="1076"/>
          <ac:spMkLst>
            <pc:docMk/>
            <pc:sldMk cId="1388652729" sldId="1026"/>
            <ac:spMk id="15" creationId="{82E1442F-5AE0-48A1-AC91-44A5AA966618}"/>
          </ac:spMkLst>
        </pc:spChg>
        <pc:spChg chg="del">
          <ac:chgData name="Valentina Noacco" userId="ae461650-2dc6-4ba4-83b9-c44c39414c39" providerId="ADAL" clId="{27D86DB9-2124-46B7-BF84-5538E1106BDB}" dt="2019-06-17T18:15:40.482" v="1889" actId="478"/>
          <ac:spMkLst>
            <pc:docMk/>
            <pc:sldMk cId="1388652729" sldId="1026"/>
            <ac:spMk id="17" creationId="{CFFA0CE4-5F35-4374-AB5F-3FABF6468DE2}"/>
          </ac:spMkLst>
        </pc:spChg>
        <pc:cxnChg chg="add mod">
          <ac:chgData name="Valentina Noacco" userId="ae461650-2dc6-4ba4-83b9-c44c39414c39" providerId="ADAL" clId="{27D86DB9-2124-46B7-BF84-5538E1106BDB}" dt="2019-06-17T18:16:19.970" v="1895" actId="208"/>
          <ac:cxnSpMkLst>
            <pc:docMk/>
            <pc:sldMk cId="1388652729" sldId="1026"/>
            <ac:cxnSpMk id="22" creationId="{5B26F5E9-E2DF-495A-8BA7-7261EA61490E}"/>
          </ac:cxnSpMkLst>
        </pc:cxnChg>
      </pc:sldChg>
      <pc:sldChg chg="modSp">
        <pc:chgData name="Valentina Noacco" userId="ae461650-2dc6-4ba4-83b9-c44c39414c39" providerId="ADAL" clId="{27D86DB9-2124-46B7-BF84-5538E1106BDB}" dt="2019-06-17T17:35:33.787" v="1780" actId="1037"/>
        <pc:sldMkLst>
          <pc:docMk/>
          <pc:sldMk cId="146933348" sldId="1030"/>
        </pc:sldMkLst>
        <pc:spChg chg="mod">
          <ac:chgData name="Valentina Noacco" userId="ae461650-2dc6-4ba4-83b9-c44c39414c39" providerId="ADAL" clId="{27D86DB9-2124-46B7-BF84-5538E1106BDB}" dt="2019-06-17T17:34:54.392" v="1766" actId="14100"/>
          <ac:spMkLst>
            <pc:docMk/>
            <pc:sldMk cId="146933348" sldId="1030"/>
            <ac:spMk id="3" creationId="{20680D5B-3C50-4315-90ED-BE00FA930E7F}"/>
          </ac:spMkLst>
        </pc:spChg>
        <pc:spChg chg="mod">
          <ac:chgData name="Valentina Noacco" userId="ae461650-2dc6-4ba4-83b9-c44c39414c39" providerId="ADAL" clId="{27D86DB9-2124-46B7-BF84-5538E1106BDB}" dt="2019-06-17T17:35:07.703" v="1767" actId="554"/>
          <ac:spMkLst>
            <pc:docMk/>
            <pc:sldMk cId="146933348" sldId="1030"/>
            <ac:spMk id="7" creationId="{68F64090-3E69-4F11-841F-115B7732A9C6}"/>
          </ac:spMkLst>
        </pc:spChg>
        <pc:spChg chg="mod">
          <ac:chgData name="Valentina Noacco" userId="ae461650-2dc6-4ba4-83b9-c44c39414c39" providerId="ADAL" clId="{27D86DB9-2124-46B7-BF84-5538E1106BDB}" dt="2019-06-17T17:35:26.508" v="1769" actId="552"/>
          <ac:spMkLst>
            <pc:docMk/>
            <pc:sldMk cId="146933348" sldId="1030"/>
            <ac:spMk id="9" creationId="{23C76658-B7FA-4F41-978F-05CAC1D03707}"/>
          </ac:spMkLst>
        </pc:spChg>
        <pc:spChg chg="mod">
          <ac:chgData name="Valentina Noacco" userId="ae461650-2dc6-4ba4-83b9-c44c39414c39" providerId="ADAL" clId="{27D86DB9-2124-46B7-BF84-5538E1106BDB}" dt="2019-06-17T17:35:26.508" v="1769" actId="552"/>
          <ac:spMkLst>
            <pc:docMk/>
            <pc:sldMk cId="146933348" sldId="1030"/>
            <ac:spMk id="10" creationId="{AFE7401F-EAD7-4556-BA6C-A9AF6054C354}"/>
          </ac:spMkLst>
        </pc:spChg>
        <pc:spChg chg="mod">
          <ac:chgData name="Valentina Noacco" userId="ae461650-2dc6-4ba4-83b9-c44c39414c39" providerId="ADAL" clId="{27D86DB9-2124-46B7-BF84-5538E1106BDB}" dt="2019-06-17T17:35:26.508" v="1769" actId="552"/>
          <ac:spMkLst>
            <pc:docMk/>
            <pc:sldMk cId="146933348" sldId="1030"/>
            <ac:spMk id="11" creationId="{BCDD146D-8105-4A44-B746-9AA04EBCDEB7}"/>
          </ac:spMkLst>
        </pc:spChg>
        <pc:spChg chg="mod">
          <ac:chgData name="Valentina Noacco" userId="ae461650-2dc6-4ba4-83b9-c44c39414c39" providerId="ADAL" clId="{27D86DB9-2124-46B7-BF84-5538E1106BDB}" dt="2019-06-17T17:35:33.787" v="1780" actId="1037"/>
          <ac:spMkLst>
            <pc:docMk/>
            <pc:sldMk cId="146933348" sldId="1030"/>
            <ac:spMk id="16" creationId="{1CEB2466-E304-4CFB-BC2D-93DFE7C19A3D}"/>
          </ac:spMkLst>
        </pc:spChg>
      </pc:sldChg>
      <pc:sldChg chg="addSp modSp modAnim">
        <pc:chgData name="Valentina Noacco" userId="ae461650-2dc6-4ba4-83b9-c44c39414c39" providerId="ADAL" clId="{27D86DB9-2124-46B7-BF84-5538E1106BDB}" dt="2019-06-17T15:02:24.572" v="72"/>
        <pc:sldMkLst>
          <pc:docMk/>
          <pc:sldMk cId="953023369" sldId="1031"/>
        </pc:sldMkLst>
        <pc:spChg chg="mod">
          <ac:chgData name="Valentina Noacco" userId="ae461650-2dc6-4ba4-83b9-c44c39414c39" providerId="ADAL" clId="{27D86DB9-2124-46B7-BF84-5538E1106BDB}" dt="2019-06-17T15:01:06.321" v="69" actId="1076"/>
          <ac:spMkLst>
            <pc:docMk/>
            <pc:sldMk cId="953023369" sldId="1031"/>
            <ac:spMk id="102" creationId="{1F24C3D1-EA87-40EB-9F6F-C056A44BA542}"/>
          </ac:spMkLst>
        </pc:spChg>
        <pc:spChg chg="add mod">
          <ac:chgData name="Valentina Noacco" userId="ae461650-2dc6-4ba4-83b9-c44c39414c39" providerId="ADAL" clId="{27D86DB9-2124-46B7-BF84-5538E1106BDB}" dt="2019-06-17T15:00:56.720" v="67" actId="1076"/>
          <ac:spMkLst>
            <pc:docMk/>
            <pc:sldMk cId="953023369" sldId="1031"/>
            <ac:spMk id="103" creationId="{AEC2E028-955A-4FC5-B372-DB902AEE1AFD}"/>
          </ac:spMkLst>
        </pc:spChg>
      </pc:sldChg>
    </pc:docChg>
  </pc:docChgLst>
  <pc:docChgLst>
    <pc:chgData name="Valentina Noacco" userId="ae461650-2dc6-4ba4-83b9-c44c39414c39" providerId="ADAL" clId="{AB816D5E-B907-4182-8A0C-37BC48A0EBE7}"/>
    <pc:docChg chg="undo custSel addSld delSld modSld sldOrd">
      <pc:chgData name="Valentina Noacco" userId="ae461650-2dc6-4ba4-83b9-c44c39414c39" providerId="ADAL" clId="{AB816D5E-B907-4182-8A0C-37BC48A0EBE7}" dt="2020-02-27T10:51:54.002" v="598" actId="47"/>
      <pc:docMkLst>
        <pc:docMk/>
      </pc:docMkLst>
      <pc:sldChg chg="modSp">
        <pc:chgData name="Valentina Noacco" userId="ae461650-2dc6-4ba4-83b9-c44c39414c39" providerId="ADAL" clId="{AB816D5E-B907-4182-8A0C-37BC48A0EBE7}" dt="2020-02-27T09:49:37.062" v="246" actId="20577"/>
        <pc:sldMkLst>
          <pc:docMk/>
          <pc:sldMk cId="2423291838" sldId="258"/>
        </pc:sldMkLst>
        <pc:spChg chg="mod">
          <ac:chgData name="Valentina Noacco" userId="ae461650-2dc6-4ba4-83b9-c44c39414c39" providerId="ADAL" clId="{AB816D5E-B907-4182-8A0C-37BC48A0EBE7}" dt="2020-02-27T09:49:37.062" v="246" actId="20577"/>
          <ac:spMkLst>
            <pc:docMk/>
            <pc:sldMk cId="2423291838" sldId="258"/>
            <ac:spMk id="2" creationId="{993E9A3E-DBB3-40F7-A291-3580E4E373C4}"/>
          </ac:spMkLst>
        </pc:spChg>
      </pc:sldChg>
      <pc:sldChg chg="addSp delSp modSp add">
        <pc:chgData name="Valentina Noacco" userId="ae461650-2dc6-4ba4-83b9-c44c39414c39" providerId="ADAL" clId="{AB816D5E-B907-4182-8A0C-37BC48A0EBE7}" dt="2020-02-27T08:27:49.163" v="64" actId="207"/>
        <pc:sldMkLst>
          <pc:docMk/>
          <pc:sldMk cId="1742627978" sldId="316"/>
        </pc:sldMkLst>
        <pc:spChg chg="add del mod">
          <ac:chgData name="Valentina Noacco" userId="ae461650-2dc6-4ba4-83b9-c44c39414c39" providerId="ADAL" clId="{AB816D5E-B907-4182-8A0C-37BC48A0EBE7}" dt="2020-02-27T08:23:07.424" v="45" actId="478"/>
          <ac:spMkLst>
            <pc:docMk/>
            <pc:sldMk cId="1742627978" sldId="316"/>
            <ac:spMk id="6" creationId="{46F2B21C-802D-4BFB-A14E-A9CA3FA9888C}"/>
          </ac:spMkLst>
        </pc:spChg>
        <pc:spChg chg="add mod">
          <ac:chgData name="Valentina Noacco" userId="ae461650-2dc6-4ba4-83b9-c44c39414c39" providerId="ADAL" clId="{AB816D5E-B907-4182-8A0C-37BC48A0EBE7}" dt="2020-02-27T08:23:00.998" v="43" actId="1076"/>
          <ac:spMkLst>
            <pc:docMk/>
            <pc:sldMk cId="1742627978" sldId="316"/>
            <ac:spMk id="24" creationId="{6BD64469-4FCD-49C9-AAC1-2DA76AC5692E}"/>
          </ac:spMkLst>
        </pc:spChg>
        <pc:spChg chg="add mod">
          <ac:chgData name="Valentina Noacco" userId="ae461650-2dc6-4ba4-83b9-c44c39414c39" providerId="ADAL" clId="{AB816D5E-B907-4182-8A0C-37BC48A0EBE7}" dt="2020-02-27T08:23:00.998" v="43" actId="1076"/>
          <ac:spMkLst>
            <pc:docMk/>
            <pc:sldMk cId="1742627978" sldId="316"/>
            <ac:spMk id="25" creationId="{DEA31463-3BA7-4B05-BA74-993C4EDB1CE7}"/>
          </ac:spMkLst>
        </pc:spChg>
        <pc:spChg chg="add mod">
          <ac:chgData name="Valentina Noacco" userId="ae461650-2dc6-4ba4-83b9-c44c39414c39" providerId="ADAL" clId="{AB816D5E-B907-4182-8A0C-37BC48A0EBE7}" dt="2020-02-27T08:23:00.998" v="43" actId="1076"/>
          <ac:spMkLst>
            <pc:docMk/>
            <pc:sldMk cId="1742627978" sldId="316"/>
            <ac:spMk id="26" creationId="{D20219AF-CD85-43FC-B920-C74F1B7159F5}"/>
          </ac:spMkLst>
        </pc:spChg>
        <pc:spChg chg="add mod">
          <ac:chgData name="Valentina Noacco" userId="ae461650-2dc6-4ba4-83b9-c44c39414c39" providerId="ADAL" clId="{AB816D5E-B907-4182-8A0C-37BC48A0EBE7}" dt="2020-02-27T08:23:00.998" v="43" actId="1076"/>
          <ac:spMkLst>
            <pc:docMk/>
            <pc:sldMk cId="1742627978" sldId="316"/>
            <ac:spMk id="27" creationId="{DC63DCF3-9486-4EA7-879E-253DC508CAFD}"/>
          </ac:spMkLst>
        </pc:spChg>
        <pc:spChg chg="add mod">
          <ac:chgData name="Valentina Noacco" userId="ae461650-2dc6-4ba4-83b9-c44c39414c39" providerId="ADAL" clId="{AB816D5E-B907-4182-8A0C-37BC48A0EBE7}" dt="2020-02-27T08:24:09.756" v="50" actId="555"/>
          <ac:spMkLst>
            <pc:docMk/>
            <pc:sldMk cId="1742627978" sldId="316"/>
            <ac:spMk id="33" creationId="{FC1B1FB7-0CA4-4B1A-97C1-E868A6EC10DF}"/>
          </ac:spMkLst>
        </pc:spChg>
        <pc:spChg chg="add mod">
          <ac:chgData name="Valentina Noacco" userId="ae461650-2dc6-4ba4-83b9-c44c39414c39" providerId="ADAL" clId="{AB816D5E-B907-4182-8A0C-37BC48A0EBE7}" dt="2020-02-27T08:24:09.756" v="50" actId="555"/>
          <ac:spMkLst>
            <pc:docMk/>
            <pc:sldMk cId="1742627978" sldId="316"/>
            <ac:spMk id="34" creationId="{585730C9-0251-4E96-8284-6A43B3C9CD81}"/>
          </ac:spMkLst>
        </pc:spChg>
        <pc:spChg chg="add mod">
          <ac:chgData name="Valentina Noacco" userId="ae461650-2dc6-4ba4-83b9-c44c39414c39" providerId="ADAL" clId="{AB816D5E-B907-4182-8A0C-37BC48A0EBE7}" dt="2020-02-27T08:23:00.998" v="43" actId="1076"/>
          <ac:spMkLst>
            <pc:docMk/>
            <pc:sldMk cId="1742627978" sldId="316"/>
            <ac:spMk id="35" creationId="{D588CFDE-0E4B-406F-A89B-DE3B08A6BC29}"/>
          </ac:spMkLst>
        </pc:spChg>
        <pc:spChg chg="add mod">
          <ac:chgData name="Valentina Noacco" userId="ae461650-2dc6-4ba4-83b9-c44c39414c39" providerId="ADAL" clId="{AB816D5E-B907-4182-8A0C-37BC48A0EBE7}" dt="2020-02-27T08:23:00.998" v="43" actId="1076"/>
          <ac:spMkLst>
            <pc:docMk/>
            <pc:sldMk cId="1742627978" sldId="316"/>
            <ac:spMk id="36" creationId="{60A9BD76-8676-45E5-A0EA-636E51D44CE0}"/>
          </ac:spMkLst>
        </pc:spChg>
        <pc:spChg chg="add mod">
          <ac:chgData name="Valentina Noacco" userId="ae461650-2dc6-4ba4-83b9-c44c39414c39" providerId="ADAL" clId="{AB816D5E-B907-4182-8A0C-37BC48A0EBE7}" dt="2020-02-27T08:23:00.998" v="43" actId="1076"/>
          <ac:spMkLst>
            <pc:docMk/>
            <pc:sldMk cId="1742627978" sldId="316"/>
            <ac:spMk id="37" creationId="{79693B97-EFAD-4602-B8DE-6960F2A128E5}"/>
          </ac:spMkLst>
        </pc:spChg>
        <pc:spChg chg="add mod">
          <ac:chgData name="Valentina Noacco" userId="ae461650-2dc6-4ba4-83b9-c44c39414c39" providerId="ADAL" clId="{AB816D5E-B907-4182-8A0C-37BC48A0EBE7}" dt="2020-02-27T08:23:00.998" v="43" actId="1076"/>
          <ac:spMkLst>
            <pc:docMk/>
            <pc:sldMk cId="1742627978" sldId="316"/>
            <ac:spMk id="38" creationId="{F5477684-632D-4391-A6C2-9476676FB7FF}"/>
          </ac:spMkLst>
        </pc:spChg>
        <pc:spChg chg="add mod">
          <ac:chgData name="Valentina Noacco" userId="ae461650-2dc6-4ba4-83b9-c44c39414c39" providerId="ADAL" clId="{AB816D5E-B907-4182-8A0C-37BC48A0EBE7}" dt="2020-02-27T08:23:00.998" v="43" actId="1076"/>
          <ac:spMkLst>
            <pc:docMk/>
            <pc:sldMk cId="1742627978" sldId="316"/>
            <ac:spMk id="39" creationId="{0800F89B-FA38-4E7B-8C80-95882E1ED076}"/>
          </ac:spMkLst>
        </pc:spChg>
        <pc:spChg chg="add mod">
          <ac:chgData name="Valentina Noacco" userId="ae461650-2dc6-4ba4-83b9-c44c39414c39" providerId="ADAL" clId="{AB816D5E-B907-4182-8A0C-37BC48A0EBE7}" dt="2020-02-27T08:27:46.656" v="63" actId="207"/>
          <ac:spMkLst>
            <pc:docMk/>
            <pc:sldMk cId="1742627978" sldId="316"/>
            <ac:spMk id="40" creationId="{97A10644-AE7D-4E60-BD98-F4CCBBCE5139}"/>
          </ac:spMkLst>
        </pc:spChg>
        <pc:spChg chg="add del mod">
          <ac:chgData name="Valentina Noacco" userId="ae461650-2dc6-4ba4-83b9-c44c39414c39" providerId="ADAL" clId="{AB816D5E-B907-4182-8A0C-37BC48A0EBE7}" dt="2020-02-27T08:26:32.746" v="59" actId="478"/>
          <ac:spMkLst>
            <pc:docMk/>
            <pc:sldMk cId="1742627978" sldId="316"/>
            <ac:spMk id="41" creationId="{DC1DC6D2-6F2A-4D65-9570-205350CD9D0A}"/>
          </ac:spMkLst>
        </pc:spChg>
        <pc:spChg chg="add mod">
          <ac:chgData name="Valentina Noacco" userId="ae461650-2dc6-4ba4-83b9-c44c39414c39" providerId="ADAL" clId="{AB816D5E-B907-4182-8A0C-37BC48A0EBE7}" dt="2020-02-27T08:23:00.998" v="43" actId="1076"/>
          <ac:spMkLst>
            <pc:docMk/>
            <pc:sldMk cId="1742627978" sldId="316"/>
            <ac:spMk id="43" creationId="{30D8231E-DD82-47C9-BA50-E8C5CC577E7B}"/>
          </ac:spMkLst>
        </pc:spChg>
        <pc:spChg chg="add mod">
          <ac:chgData name="Valentina Noacco" userId="ae461650-2dc6-4ba4-83b9-c44c39414c39" providerId="ADAL" clId="{AB816D5E-B907-4182-8A0C-37BC48A0EBE7}" dt="2020-02-27T08:23:00.998" v="43" actId="1076"/>
          <ac:spMkLst>
            <pc:docMk/>
            <pc:sldMk cId="1742627978" sldId="316"/>
            <ac:spMk id="47" creationId="{2C1F4C64-8769-4959-BA40-6056E2CE7772}"/>
          </ac:spMkLst>
        </pc:spChg>
        <pc:spChg chg="add mod">
          <ac:chgData name="Valentina Noacco" userId="ae461650-2dc6-4ba4-83b9-c44c39414c39" providerId="ADAL" clId="{AB816D5E-B907-4182-8A0C-37BC48A0EBE7}" dt="2020-02-27T08:23:00.998" v="43" actId="1076"/>
          <ac:spMkLst>
            <pc:docMk/>
            <pc:sldMk cId="1742627978" sldId="316"/>
            <ac:spMk id="48" creationId="{9B1B610D-AC1B-44E6-8B41-E9CA4424143A}"/>
          </ac:spMkLst>
        </pc:spChg>
        <pc:spChg chg="add mod">
          <ac:chgData name="Valentina Noacco" userId="ae461650-2dc6-4ba4-83b9-c44c39414c39" providerId="ADAL" clId="{AB816D5E-B907-4182-8A0C-37BC48A0EBE7}" dt="2020-02-27T08:23:00.998" v="43" actId="1076"/>
          <ac:spMkLst>
            <pc:docMk/>
            <pc:sldMk cId="1742627978" sldId="316"/>
            <ac:spMk id="54" creationId="{521A78C7-2437-4E24-882D-7B95CF1656C7}"/>
          </ac:spMkLst>
        </pc:spChg>
        <pc:spChg chg="add mod">
          <ac:chgData name="Valentina Noacco" userId="ae461650-2dc6-4ba4-83b9-c44c39414c39" providerId="ADAL" clId="{AB816D5E-B907-4182-8A0C-37BC48A0EBE7}" dt="2020-02-27T08:23:00.998" v="43" actId="1076"/>
          <ac:spMkLst>
            <pc:docMk/>
            <pc:sldMk cId="1742627978" sldId="316"/>
            <ac:spMk id="56" creationId="{45E059E9-2D7F-4AB8-8026-AD6C5D1EBC05}"/>
          </ac:spMkLst>
        </pc:spChg>
        <pc:spChg chg="add mod">
          <ac:chgData name="Valentina Noacco" userId="ae461650-2dc6-4ba4-83b9-c44c39414c39" providerId="ADAL" clId="{AB816D5E-B907-4182-8A0C-37BC48A0EBE7}" dt="2020-02-27T08:27:49.163" v="64" actId="207"/>
          <ac:spMkLst>
            <pc:docMk/>
            <pc:sldMk cId="1742627978" sldId="316"/>
            <ac:spMk id="57" creationId="{A6DB2D7F-3C63-465F-936B-97BA8A7F8C03}"/>
          </ac:spMkLst>
        </pc:spChg>
        <pc:spChg chg="add">
          <ac:chgData name="Valentina Noacco" userId="ae461650-2dc6-4ba4-83b9-c44c39414c39" providerId="ADAL" clId="{AB816D5E-B907-4182-8A0C-37BC48A0EBE7}" dt="2020-02-27T08:26:33.304" v="60"/>
          <ac:spMkLst>
            <pc:docMk/>
            <pc:sldMk cId="1742627978" sldId="316"/>
            <ac:spMk id="58" creationId="{352CA5AA-E98C-4CD2-83BC-FA947C85578E}"/>
          </ac:spMkLst>
        </pc:spChg>
        <pc:spChg chg="del">
          <ac:chgData name="Valentina Noacco" userId="ae461650-2dc6-4ba4-83b9-c44c39414c39" providerId="ADAL" clId="{AB816D5E-B907-4182-8A0C-37BC48A0EBE7}" dt="2020-02-27T08:23:03.961" v="44" actId="478"/>
          <ac:spMkLst>
            <pc:docMk/>
            <pc:sldMk cId="1742627978" sldId="316"/>
            <ac:spMk id="113" creationId="{B85EB595-83E1-4E92-ACF5-B6BE2D9102B9}"/>
          </ac:spMkLst>
        </pc:spChg>
        <pc:grpChg chg="add mod">
          <ac:chgData name="Valentina Noacco" userId="ae461650-2dc6-4ba4-83b9-c44c39414c39" providerId="ADAL" clId="{AB816D5E-B907-4182-8A0C-37BC48A0EBE7}" dt="2020-02-27T08:23:00.998" v="43" actId="1076"/>
          <ac:grpSpMkLst>
            <pc:docMk/>
            <pc:sldMk cId="1742627978" sldId="316"/>
            <ac:grpSpMk id="7" creationId="{80BEFF21-9978-4CFC-91D2-ACC596199352}"/>
          </ac:grpSpMkLst>
        </pc:grpChg>
        <pc:grpChg chg="add mod">
          <ac:chgData name="Valentina Noacco" userId="ae461650-2dc6-4ba4-83b9-c44c39414c39" providerId="ADAL" clId="{AB816D5E-B907-4182-8A0C-37BC48A0EBE7}" dt="2020-02-27T08:23:00.998" v="43" actId="1076"/>
          <ac:grpSpMkLst>
            <pc:docMk/>
            <pc:sldMk cId="1742627978" sldId="316"/>
            <ac:grpSpMk id="11" creationId="{5CA48D01-E35A-431E-A735-2B5BA8948A5D}"/>
          </ac:grpSpMkLst>
        </pc:grpChg>
        <pc:grpChg chg="add mod">
          <ac:chgData name="Valentina Noacco" userId="ae461650-2dc6-4ba4-83b9-c44c39414c39" providerId="ADAL" clId="{AB816D5E-B907-4182-8A0C-37BC48A0EBE7}" dt="2020-02-27T08:23:00.998" v="43" actId="1076"/>
          <ac:grpSpMkLst>
            <pc:docMk/>
            <pc:sldMk cId="1742627978" sldId="316"/>
            <ac:grpSpMk id="28" creationId="{63A5716C-3302-40CC-B864-447EB1146EDF}"/>
          </ac:grpSpMkLst>
        </pc:grpChg>
        <pc:grpChg chg="mod">
          <ac:chgData name="Valentina Noacco" userId="ae461650-2dc6-4ba4-83b9-c44c39414c39" providerId="ADAL" clId="{AB816D5E-B907-4182-8A0C-37BC48A0EBE7}" dt="2020-02-27T08:23:00.998" v="43" actId="1076"/>
          <ac:grpSpMkLst>
            <pc:docMk/>
            <pc:sldMk cId="1742627978" sldId="316"/>
            <ac:grpSpMk id="29" creationId="{24C646D2-7B2F-4AE6-8A8B-578412C98B5D}"/>
          </ac:grpSpMkLst>
        </pc:grpChg>
        <pc:grpChg chg="add mod">
          <ac:chgData name="Valentina Noacco" userId="ae461650-2dc6-4ba4-83b9-c44c39414c39" providerId="ADAL" clId="{AB816D5E-B907-4182-8A0C-37BC48A0EBE7}" dt="2020-02-27T08:23:00.998" v="43" actId="1076"/>
          <ac:grpSpMkLst>
            <pc:docMk/>
            <pc:sldMk cId="1742627978" sldId="316"/>
            <ac:grpSpMk id="44" creationId="{4EAFF42A-C08D-46A9-99A2-C0948CAEA367}"/>
          </ac:grpSpMkLst>
        </pc:grpChg>
        <pc:grpChg chg="add mod">
          <ac:chgData name="Valentina Noacco" userId="ae461650-2dc6-4ba4-83b9-c44c39414c39" providerId="ADAL" clId="{AB816D5E-B907-4182-8A0C-37BC48A0EBE7}" dt="2020-02-27T08:23:00.998" v="43" actId="1076"/>
          <ac:grpSpMkLst>
            <pc:docMk/>
            <pc:sldMk cId="1742627978" sldId="316"/>
            <ac:grpSpMk id="49" creationId="{DB6DF79B-CAD3-4168-AC8E-36595582A3E0}"/>
          </ac:grpSpMkLst>
        </pc:grpChg>
        <pc:graphicFrameChg chg="add mod">
          <ac:chgData name="Valentina Noacco" userId="ae461650-2dc6-4ba4-83b9-c44c39414c39" providerId="ADAL" clId="{AB816D5E-B907-4182-8A0C-37BC48A0EBE7}" dt="2020-02-27T08:23:00.998" v="43" actId="1076"/>
          <ac:graphicFrameMkLst>
            <pc:docMk/>
            <pc:sldMk cId="1742627978" sldId="316"/>
            <ac:graphicFrameMk id="10" creationId="{101B7970-770F-4EE4-BB53-FBD55FB5E977}"/>
          </ac:graphicFrameMkLst>
        </pc:graphicFrameChg>
        <pc:picChg chg="add mod">
          <ac:chgData name="Valentina Noacco" userId="ae461650-2dc6-4ba4-83b9-c44c39414c39" providerId="ADAL" clId="{AB816D5E-B907-4182-8A0C-37BC48A0EBE7}" dt="2020-02-27T08:23:00.998" v="43" actId="1076"/>
          <ac:picMkLst>
            <pc:docMk/>
            <pc:sldMk cId="1742627978" sldId="316"/>
            <ac:picMk id="42" creationId="{C9BE2E6A-8A5E-4317-91EF-7BF608EADCC6}"/>
          </ac:picMkLst>
        </pc:picChg>
        <pc:picChg chg="add mod">
          <ac:chgData name="Valentina Noacco" userId="ae461650-2dc6-4ba4-83b9-c44c39414c39" providerId="ADAL" clId="{AB816D5E-B907-4182-8A0C-37BC48A0EBE7}" dt="2020-02-27T08:23:00.998" v="43" actId="1076"/>
          <ac:picMkLst>
            <pc:docMk/>
            <pc:sldMk cId="1742627978" sldId="316"/>
            <ac:picMk id="55" creationId="{9B7A7EC6-B5F6-472F-86E7-A8800BB4F220}"/>
          </ac:picMkLst>
        </pc:picChg>
        <pc:picChg chg="del">
          <ac:chgData name="Valentina Noacco" userId="ae461650-2dc6-4ba4-83b9-c44c39414c39" providerId="ADAL" clId="{AB816D5E-B907-4182-8A0C-37BC48A0EBE7}" dt="2020-02-27T08:22:48.947" v="41" actId="478"/>
          <ac:picMkLst>
            <pc:docMk/>
            <pc:sldMk cId="1742627978" sldId="316"/>
            <ac:picMk id="112" creationId="{97BBA378-A13C-4F73-AEFA-F9F48FCBAB3C}"/>
          </ac:picMkLst>
        </pc:picChg>
      </pc:sldChg>
      <pc:sldChg chg="addSp delSp modSp add">
        <pc:chgData name="Valentina Noacco" userId="ae461650-2dc6-4ba4-83b9-c44c39414c39" providerId="ADAL" clId="{AB816D5E-B907-4182-8A0C-37BC48A0EBE7}" dt="2020-02-27T08:27:57.700" v="66" actId="207"/>
        <pc:sldMkLst>
          <pc:docMk/>
          <pc:sldMk cId="3368661416" sldId="317"/>
        </pc:sldMkLst>
        <pc:spChg chg="add mod">
          <ac:chgData name="Valentina Noacco" userId="ae461650-2dc6-4ba4-83b9-c44c39414c39" providerId="ADAL" clId="{AB816D5E-B907-4182-8A0C-37BC48A0EBE7}" dt="2020-02-27T08:24:37.473" v="51" actId="1076"/>
          <ac:spMkLst>
            <pc:docMk/>
            <pc:sldMk cId="3368661416" sldId="317"/>
            <ac:spMk id="19" creationId="{FF714CF6-304F-4738-85D6-2F51E66D3F33}"/>
          </ac:spMkLst>
        </pc:spChg>
        <pc:spChg chg="add mod">
          <ac:chgData name="Valentina Noacco" userId="ae461650-2dc6-4ba4-83b9-c44c39414c39" providerId="ADAL" clId="{AB816D5E-B907-4182-8A0C-37BC48A0EBE7}" dt="2020-02-27T08:24:37.473" v="51" actId="1076"/>
          <ac:spMkLst>
            <pc:docMk/>
            <pc:sldMk cId="3368661416" sldId="317"/>
            <ac:spMk id="20" creationId="{C3D6B226-8E08-4A47-930C-8191EB30A7A0}"/>
          </ac:spMkLst>
        </pc:spChg>
        <pc:spChg chg="add mod">
          <ac:chgData name="Valentina Noacco" userId="ae461650-2dc6-4ba4-83b9-c44c39414c39" providerId="ADAL" clId="{AB816D5E-B907-4182-8A0C-37BC48A0EBE7}" dt="2020-02-27T08:24:37.473" v="51" actId="1076"/>
          <ac:spMkLst>
            <pc:docMk/>
            <pc:sldMk cId="3368661416" sldId="317"/>
            <ac:spMk id="21" creationId="{FBD84256-0B1F-455F-B5F5-C360E495B15A}"/>
          </ac:spMkLst>
        </pc:spChg>
        <pc:spChg chg="add mod">
          <ac:chgData name="Valentina Noacco" userId="ae461650-2dc6-4ba4-83b9-c44c39414c39" providerId="ADAL" clId="{AB816D5E-B907-4182-8A0C-37BC48A0EBE7}" dt="2020-02-27T08:24:37.473" v="51" actId="1076"/>
          <ac:spMkLst>
            <pc:docMk/>
            <pc:sldMk cId="3368661416" sldId="317"/>
            <ac:spMk id="22" creationId="{21ABBEAA-5619-4945-8B35-B22FF131DDC0}"/>
          </ac:spMkLst>
        </pc:spChg>
        <pc:spChg chg="add mod">
          <ac:chgData name="Valentina Noacco" userId="ae461650-2dc6-4ba4-83b9-c44c39414c39" providerId="ADAL" clId="{AB816D5E-B907-4182-8A0C-37BC48A0EBE7}" dt="2020-02-27T08:24:37.473" v="51" actId="1076"/>
          <ac:spMkLst>
            <pc:docMk/>
            <pc:sldMk cId="3368661416" sldId="317"/>
            <ac:spMk id="23" creationId="{EA20DE47-A51F-4848-8F3D-A105C31DF613}"/>
          </ac:spMkLst>
        </pc:spChg>
        <pc:spChg chg="add mod">
          <ac:chgData name="Valentina Noacco" userId="ae461650-2dc6-4ba4-83b9-c44c39414c39" providerId="ADAL" clId="{AB816D5E-B907-4182-8A0C-37BC48A0EBE7}" dt="2020-02-27T08:24:37.473" v="51" actId="1076"/>
          <ac:spMkLst>
            <pc:docMk/>
            <pc:sldMk cId="3368661416" sldId="317"/>
            <ac:spMk id="29" creationId="{85ED74FD-F47A-42CE-9FE1-5C9462DE16E6}"/>
          </ac:spMkLst>
        </pc:spChg>
        <pc:spChg chg="add mod">
          <ac:chgData name="Valentina Noacco" userId="ae461650-2dc6-4ba4-83b9-c44c39414c39" providerId="ADAL" clId="{AB816D5E-B907-4182-8A0C-37BC48A0EBE7}" dt="2020-02-27T08:24:37.473" v="51" actId="1076"/>
          <ac:spMkLst>
            <pc:docMk/>
            <pc:sldMk cId="3368661416" sldId="317"/>
            <ac:spMk id="30" creationId="{818CDA2A-CB10-4E1B-8D8D-F79E9EEA6841}"/>
          </ac:spMkLst>
        </pc:spChg>
        <pc:spChg chg="add mod">
          <ac:chgData name="Valentina Noacco" userId="ae461650-2dc6-4ba4-83b9-c44c39414c39" providerId="ADAL" clId="{AB816D5E-B907-4182-8A0C-37BC48A0EBE7}" dt="2020-02-27T08:24:37.473" v="51" actId="1076"/>
          <ac:spMkLst>
            <pc:docMk/>
            <pc:sldMk cId="3368661416" sldId="317"/>
            <ac:spMk id="31" creationId="{74B4DDD6-9D58-4323-8C42-9DEED84333BF}"/>
          </ac:spMkLst>
        </pc:spChg>
        <pc:spChg chg="add mod">
          <ac:chgData name="Valentina Noacco" userId="ae461650-2dc6-4ba4-83b9-c44c39414c39" providerId="ADAL" clId="{AB816D5E-B907-4182-8A0C-37BC48A0EBE7}" dt="2020-02-27T08:24:37.473" v="51" actId="1076"/>
          <ac:spMkLst>
            <pc:docMk/>
            <pc:sldMk cId="3368661416" sldId="317"/>
            <ac:spMk id="32" creationId="{6BB676D0-31CD-471F-8DB2-6F8732BAE082}"/>
          </ac:spMkLst>
        </pc:spChg>
        <pc:spChg chg="add mod">
          <ac:chgData name="Valentina Noacco" userId="ae461650-2dc6-4ba4-83b9-c44c39414c39" providerId="ADAL" clId="{AB816D5E-B907-4182-8A0C-37BC48A0EBE7}" dt="2020-02-27T08:24:37.473" v="51" actId="1076"/>
          <ac:spMkLst>
            <pc:docMk/>
            <pc:sldMk cId="3368661416" sldId="317"/>
            <ac:spMk id="33" creationId="{898B4486-BF94-49FA-BA54-875ACBACF243}"/>
          </ac:spMkLst>
        </pc:spChg>
        <pc:spChg chg="add mod">
          <ac:chgData name="Valentina Noacco" userId="ae461650-2dc6-4ba4-83b9-c44c39414c39" providerId="ADAL" clId="{AB816D5E-B907-4182-8A0C-37BC48A0EBE7}" dt="2020-02-27T08:24:37.473" v="51" actId="1076"/>
          <ac:spMkLst>
            <pc:docMk/>
            <pc:sldMk cId="3368661416" sldId="317"/>
            <ac:spMk id="34" creationId="{44B2B25C-99A5-4E44-89A2-548B5F8776B6}"/>
          </ac:spMkLst>
        </pc:spChg>
        <pc:spChg chg="add mod">
          <ac:chgData name="Valentina Noacco" userId="ae461650-2dc6-4ba4-83b9-c44c39414c39" providerId="ADAL" clId="{AB816D5E-B907-4182-8A0C-37BC48A0EBE7}" dt="2020-02-27T08:24:37.473" v="51" actId="1076"/>
          <ac:spMkLst>
            <pc:docMk/>
            <pc:sldMk cId="3368661416" sldId="317"/>
            <ac:spMk id="35" creationId="{E379B5F8-8571-42EE-8850-DC46BC8D8D67}"/>
          </ac:spMkLst>
        </pc:spChg>
        <pc:spChg chg="add mod">
          <ac:chgData name="Valentina Noacco" userId="ae461650-2dc6-4ba4-83b9-c44c39414c39" providerId="ADAL" clId="{AB816D5E-B907-4182-8A0C-37BC48A0EBE7}" dt="2020-02-27T08:24:37.473" v="51" actId="1076"/>
          <ac:spMkLst>
            <pc:docMk/>
            <pc:sldMk cId="3368661416" sldId="317"/>
            <ac:spMk id="36" creationId="{8BE49ECB-65C8-425C-BDB9-D8543C85CC77}"/>
          </ac:spMkLst>
        </pc:spChg>
        <pc:spChg chg="add mod">
          <ac:chgData name="Valentina Noacco" userId="ae461650-2dc6-4ba4-83b9-c44c39414c39" providerId="ADAL" clId="{AB816D5E-B907-4182-8A0C-37BC48A0EBE7}" dt="2020-02-27T08:24:37.473" v="51" actId="1076"/>
          <ac:spMkLst>
            <pc:docMk/>
            <pc:sldMk cId="3368661416" sldId="317"/>
            <ac:spMk id="37" creationId="{25D446A4-7281-4A52-B008-55721BC2EB9A}"/>
          </ac:spMkLst>
        </pc:spChg>
        <pc:spChg chg="add mod">
          <ac:chgData name="Valentina Noacco" userId="ae461650-2dc6-4ba4-83b9-c44c39414c39" providerId="ADAL" clId="{AB816D5E-B907-4182-8A0C-37BC48A0EBE7}" dt="2020-02-27T08:24:37.473" v="51" actId="1076"/>
          <ac:spMkLst>
            <pc:docMk/>
            <pc:sldMk cId="3368661416" sldId="317"/>
            <ac:spMk id="38" creationId="{FC036099-1FE7-4B5D-86A1-7B7A7A77F001}"/>
          </ac:spMkLst>
        </pc:spChg>
        <pc:spChg chg="add mod">
          <ac:chgData name="Valentina Noacco" userId="ae461650-2dc6-4ba4-83b9-c44c39414c39" providerId="ADAL" clId="{AB816D5E-B907-4182-8A0C-37BC48A0EBE7}" dt="2020-02-27T08:24:37.473" v="51" actId="1076"/>
          <ac:spMkLst>
            <pc:docMk/>
            <pc:sldMk cId="3368661416" sldId="317"/>
            <ac:spMk id="39" creationId="{B8619784-8F43-4188-A926-5BE123913C6E}"/>
          </ac:spMkLst>
        </pc:spChg>
        <pc:spChg chg="add mod">
          <ac:chgData name="Valentina Noacco" userId="ae461650-2dc6-4ba4-83b9-c44c39414c39" providerId="ADAL" clId="{AB816D5E-B907-4182-8A0C-37BC48A0EBE7}" dt="2020-02-27T08:24:37.473" v="51" actId="1076"/>
          <ac:spMkLst>
            <pc:docMk/>
            <pc:sldMk cId="3368661416" sldId="317"/>
            <ac:spMk id="47" creationId="{6A31F21C-7589-4FF9-9DCB-B534BD73BA2E}"/>
          </ac:spMkLst>
        </pc:spChg>
        <pc:spChg chg="add mod">
          <ac:chgData name="Valentina Noacco" userId="ae461650-2dc6-4ba4-83b9-c44c39414c39" providerId="ADAL" clId="{AB816D5E-B907-4182-8A0C-37BC48A0EBE7}" dt="2020-02-27T08:24:37.473" v="51" actId="1076"/>
          <ac:spMkLst>
            <pc:docMk/>
            <pc:sldMk cId="3368661416" sldId="317"/>
            <ac:spMk id="48" creationId="{EE2DB6A7-93F1-4EE0-BB66-FEEA2F0D5BC9}"/>
          </ac:spMkLst>
        </pc:spChg>
        <pc:spChg chg="add mod">
          <ac:chgData name="Valentina Noacco" userId="ae461650-2dc6-4ba4-83b9-c44c39414c39" providerId="ADAL" clId="{AB816D5E-B907-4182-8A0C-37BC48A0EBE7}" dt="2020-02-27T08:24:37.473" v="51" actId="1076"/>
          <ac:spMkLst>
            <pc:docMk/>
            <pc:sldMk cId="3368661416" sldId="317"/>
            <ac:spMk id="49" creationId="{43C94EEA-DB23-4FAF-8675-E1C8B5400485}"/>
          </ac:spMkLst>
        </pc:spChg>
        <pc:spChg chg="add mod">
          <ac:chgData name="Valentina Noacco" userId="ae461650-2dc6-4ba4-83b9-c44c39414c39" providerId="ADAL" clId="{AB816D5E-B907-4182-8A0C-37BC48A0EBE7}" dt="2020-02-27T08:24:37.473" v="51" actId="1076"/>
          <ac:spMkLst>
            <pc:docMk/>
            <pc:sldMk cId="3368661416" sldId="317"/>
            <ac:spMk id="50" creationId="{051FF233-E32C-49B6-8666-24046E222EF3}"/>
          </ac:spMkLst>
        </pc:spChg>
        <pc:spChg chg="add mod">
          <ac:chgData name="Valentina Noacco" userId="ae461650-2dc6-4ba4-83b9-c44c39414c39" providerId="ADAL" clId="{AB816D5E-B907-4182-8A0C-37BC48A0EBE7}" dt="2020-02-27T08:24:37.473" v="51" actId="1076"/>
          <ac:spMkLst>
            <pc:docMk/>
            <pc:sldMk cId="3368661416" sldId="317"/>
            <ac:spMk id="51" creationId="{D41511F3-A292-449F-B4AD-81811E000DA7}"/>
          </ac:spMkLst>
        </pc:spChg>
        <pc:spChg chg="add mod">
          <ac:chgData name="Valentina Noacco" userId="ae461650-2dc6-4ba4-83b9-c44c39414c39" providerId="ADAL" clId="{AB816D5E-B907-4182-8A0C-37BC48A0EBE7}" dt="2020-02-27T08:24:37.473" v="51" actId="1076"/>
          <ac:spMkLst>
            <pc:docMk/>
            <pc:sldMk cId="3368661416" sldId="317"/>
            <ac:spMk id="52" creationId="{6349EABE-E452-425F-91FB-7DD8C414BA7A}"/>
          </ac:spMkLst>
        </pc:spChg>
        <pc:spChg chg="add mod">
          <ac:chgData name="Valentina Noacco" userId="ae461650-2dc6-4ba4-83b9-c44c39414c39" providerId="ADAL" clId="{AB816D5E-B907-4182-8A0C-37BC48A0EBE7}" dt="2020-02-27T08:24:37.473" v="51" actId="1076"/>
          <ac:spMkLst>
            <pc:docMk/>
            <pc:sldMk cId="3368661416" sldId="317"/>
            <ac:spMk id="63" creationId="{5F2509B3-0FA1-44FD-A3B8-C8D429794DD3}"/>
          </ac:spMkLst>
        </pc:spChg>
        <pc:spChg chg="add mod">
          <ac:chgData name="Valentina Noacco" userId="ae461650-2dc6-4ba4-83b9-c44c39414c39" providerId="ADAL" clId="{AB816D5E-B907-4182-8A0C-37BC48A0EBE7}" dt="2020-02-27T08:24:37.473" v="51" actId="1076"/>
          <ac:spMkLst>
            <pc:docMk/>
            <pc:sldMk cId="3368661416" sldId="317"/>
            <ac:spMk id="64" creationId="{7BD4FE6D-904D-465C-B293-E48B5F648A58}"/>
          </ac:spMkLst>
        </pc:spChg>
        <pc:spChg chg="add mod">
          <ac:chgData name="Valentina Noacco" userId="ae461650-2dc6-4ba4-83b9-c44c39414c39" providerId="ADAL" clId="{AB816D5E-B907-4182-8A0C-37BC48A0EBE7}" dt="2020-02-27T08:24:37.473" v="51" actId="1076"/>
          <ac:spMkLst>
            <pc:docMk/>
            <pc:sldMk cId="3368661416" sldId="317"/>
            <ac:spMk id="65" creationId="{DF84A0A7-9AD1-49B2-BAFA-F6BC9E6DBAE8}"/>
          </ac:spMkLst>
        </pc:spChg>
        <pc:spChg chg="add mod">
          <ac:chgData name="Valentina Noacco" userId="ae461650-2dc6-4ba4-83b9-c44c39414c39" providerId="ADAL" clId="{AB816D5E-B907-4182-8A0C-37BC48A0EBE7}" dt="2020-02-27T08:24:37.473" v="51" actId="1076"/>
          <ac:spMkLst>
            <pc:docMk/>
            <pc:sldMk cId="3368661416" sldId="317"/>
            <ac:spMk id="66" creationId="{EA4F3435-3A18-4111-BEE2-3F16CE8DB7B3}"/>
          </ac:spMkLst>
        </pc:spChg>
        <pc:spChg chg="add mod">
          <ac:chgData name="Valentina Noacco" userId="ae461650-2dc6-4ba4-83b9-c44c39414c39" providerId="ADAL" clId="{AB816D5E-B907-4182-8A0C-37BC48A0EBE7}" dt="2020-02-27T08:24:37.473" v="51" actId="1076"/>
          <ac:spMkLst>
            <pc:docMk/>
            <pc:sldMk cId="3368661416" sldId="317"/>
            <ac:spMk id="67" creationId="{342B8D82-6997-45F0-B37A-8A9399EF3DCC}"/>
          </ac:spMkLst>
        </pc:spChg>
        <pc:spChg chg="add mod">
          <ac:chgData name="Valentina Noacco" userId="ae461650-2dc6-4ba4-83b9-c44c39414c39" providerId="ADAL" clId="{AB816D5E-B907-4182-8A0C-37BC48A0EBE7}" dt="2020-02-27T08:24:37.473" v="51" actId="1076"/>
          <ac:spMkLst>
            <pc:docMk/>
            <pc:sldMk cId="3368661416" sldId="317"/>
            <ac:spMk id="68" creationId="{D73F02ED-8E56-408B-9D73-90426F805081}"/>
          </ac:spMkLst>
        </pc:spChg>
        <pc:spChg chg="add del mod">
          <ac:chgData name="Valentina Noacco" userId="ae461650-2dc6-4ba4-83b9-c44c39414c39" providerId="ADAL" clId="{AB816D5E-B907-4182-8A0C-37BC48A0EBE7}" dt="2020-02-27T08:26:27.016" v="57" actId="478"/>
          <ac:spMkLst>
            <pc:docMk/>
            <pc:sldMk cId="3368661416" sldId="317"/>
            <ac:spMk id="82" creationId="{AD89ED65-B847-4ECE-9AAF-08682B5CA189}"/>
          </ac:spMkLst>
        </pc:spChg>
        <pc:spChg chg="add mod">
          <ac:chgData name="Valentina Noacco" userId="ae461650-2dc6-4ba4-83b9-c44c39414c39" providerId="ADAL" clId="{AB816D5E-B907-4182-8A0C-37BC48A0EBE7}" dt="2020-02-27T08:27:55.063" v="65" actId="207"/>
          <ac:spMkLst>
            <pc:docMk/>
            <pc:sldMk cId="3368661416" sldId="317"/>
            <ac:spMk id="83" creationId="{41C9BE05-9DC0-44F6-98F2-3DAE56C33DD4}"/>
          </ac:spMkLst>
        </pc:spChg>
        <pc:spChg chg="add mod">
          <ac:chgData name="Valentina Noacco" userId="ae461650-2dc6-4ba4-83b9-c44c39414c39" providerId="ADAL" clId="{AB816D5E-B907-4182-8A0C-37BC48A0EBE7}" dt="2020-02-27T08:27:57.700" v="66" actId="207"/>
          <ac:spMkLst>
            <pc:docMk/>
            <pc:sldMk cId="3368661416" sldId="317"/>
            <ac:spMk id="84" creationId="{249349AC-ED1C-4265-9089-655B6CD329AB}"/>
          </ac:spMkLst>
        </pc:spChg>
        <pc:spChg chg="add">
          <ac:chgData name="Valentina Noacco" userId="ae461650-2dc6-4ba4-83b9-c44c39414c39" providerId="ADAL" clId="{AB816D5E-B907-4182-8A0C-37BC48A0EBE7}" dt="2020-02-27T08:26:27.389" v="58"/>
          <ac:spMkLst>
            <pc:docMk/>
            <pc:sldMk cId="3368661416" sldId="317"/>
            <ac:spMk id="85" creationId="{DAC1F9F0-4493-4EE9-9F22-C9B91878D348}"/>
          </ac:spMkLst>
        </pc:spChg>
        <pc:spChg chg="del">
          <ac:chgData name="Valentina Noacco" userId="ae461650-2dc6-4ba4-83b9-c44c39414c39" providerId="ADAL" clId="{AB816D5E-B907-4182-8A0C-37BC48A0EBE7}" dt="2020-02-27T08:23:57.502" v="49" actId="478"/>
          <ac:spMkLst>
            <pc:docMk/>
            <pc:sldMk cId="3368661416" sldId="317"/>
            <ac:spMk id="167" creationId="{2A7DE116-D7BC-4454-A8EF-9506CF3D88A4}"/>
          </ac:spMkLst>
        </pc:spChg>
        <pc:grpChg chg="add mod">
          <ac:chgData name="Valentina Noacco" userId="ae461650-2dc6-4ba4-83b9-c44c39414c39" providerId="ADAL" clId="{AB816D5E-B907-4182-8A0C-37BC48A0EBE7}" dt="2020-02-27T08:24:37.473" v="51" actId="1076"/>
          <ac:grpSpMkLst>
            <pc:docMk/>
            <pc:sldMk cId="3368661416" sldId="317"/>
            <ac:grpSpMk id="6" creationId="{EF9540ED-F7F1-4E15-8351-D2C16C8B2987}"/>
          </ac:grpSpMkLst>
        </pc:grpChg>
        <pc:grpChg chg="add mod">
          <ac:chgData name="Valentina Noacco" userId="ae461650-2dc6-4ba4-83b9-c44c39414c39" providerId="ADAL" clId="{AB816D5E-B907-4182-8A0C-37BC48A0EBE7}" dt="2020-02-27T08:24:37.473" v="51" actId="1076"/>
          <ac:grpSpMkLst>
            <pc:docMk/>
            <pc:sldMk cId="3368661416" sldId="317"/>
            <ac:grpSpMk id="24" creationId="{949A8E9E-D45B-4C76-B2F6-81F034610831}"/>
          </ac:grpSpMkLst>
        </pc:grpChg>
        <pc:grpChg chg="mod">
          <ac:chgData name="Valentina Noacco" userId="ae461650-2dc6-4ba4-83b9-c44c39414c39" providerId="ADAL" clId="{AB816D5E-B907-4182-8A0C-37BC48A0EBE7}" dt="2020-02-27T08:24:37.473" v="51" actId="1076"/>
          <ac:grpSpMkLst>
            <pc:docMk/>
            <pc:sldMk cId="3368661416" sldId="317"/>
            <ac:grpSpMk id="25" creationId="{B46495FA-94B0-4232-A2EB-AEBD8F10C9B2}"/>
          </ac:grpSpMkLst>
        </pc:grpChg>
        <pc:grpChg chg="add mod">
          <ac:chgData name="Valentina Noacco" userId="ae461650-2dc6-4ba4-83b9-c44c39414c39" providerId="ADAL" clId="{AB816D5E-B907-4182-8A0C-37BC48A0EBE7}" dt="2020-02-27T08:24:37.473" v="51" actId="1076"/>
          <ac:grpSpMkLst>
            <pc:docMk/>
            <pc:sldMk cId="3368661416" sldId="317"/>
            <ac:grpSpMk id="40" creationId="{39A00BD3-F56C-4536-B7AB-A2C3077B9DB7}"/>
          </ac:grpSpMkLst>
        </pc:grpChg>
        <pc:grpChg chg="mod">
          <ac:chgData name="Valentina Noacco" userId="ae461650-2dc6-4ba4-83b9-c44c39414c39" providerId="ADAL" clId="{AB816D5E-B907-4182-8A0C-37BC48A0EBE7}" dt="2020-02-27T08:24:37.473" v="51" actId="1076"/>
          <ac:grpSpMkLst>
            <pc:docMk/>
            <pc:sldMk cId="3368661416" sldId="317"/>
            <ac:grpSpMk id="42" creationId="{E6E16519-3644-449C-8026-17A50B15EE99}"/>
          </ac:grpSpMkLst>
        </pc:grpChg>
        <pc:grpChg chg="add mod">
          <ac:chgData name="Valentina Noacco" userId="ae461650-2dc6-4ba4-83b9-c44c39414c39" providerId="ADAL" clId="{AB816D5E-B907-4182-8A0C-37BC48A0EBE7}" dt="2020-02-27T08:24:37.473" v="51" actId="1076"/>
          <ac:grpSpMkLst>
            <pc:docMk/>
            <pc:sldMk cId="3368661416" sldId="317"/>
            <ac:grpSpMk id="53" creationId="{BAFAB24A-139A-401C-A1F6-1A8FBB20D82E}"/>
          </ac:grpSpMkLst>
        </pc:grpChg>
        <pc:grpChg chg="mod">
          <ac:chgData name="Valentina Noacco" userId="ae461650-2dc6-4ba4-83b9-c44c39414c39" providerId="ADAL" clId="{AB816D5E-B907-4182-8A0C-37BC48A0EBE7}" dt="2020-02-27T08:24:37.473" v="51" actId="1076"/>
          <ac:grpSpMkLst>
            <pc:docMk/>
            <pc:sldMk cId="3368661416" sldId="317"/>
            <ac:grpSpMk id="55" creationId="{E0E54EB9-E8D1-48BE-B086-4473627BC30D}"/>
          </ac:grpSpMkLst>
        </pc:grpChg>
        <pc:grpChg chg="mod">
          <ac:chgData name="Valentina Noacco" userId="ae461650-2dc6-4ba4-83b9-c44c39414c39" providerId="ADAL" clId="{AB816D5E-B907-4182-8A0C-37BC48A0EBE7}" dt="2020-02-27T08:24:37.473" v="51" actId="1076"/>
          <ac:grpSpMkLst>
            <pc:docMk/>
            <pc:sldMk cId="3368661416" sldId="317"/>
            <ac:grpSpMk id="56" creationId="{FED0A849-D3E4-4D30-95D1-69304D8A04B9}"/>
          </ac:grpSpMkLst>
        </pc:grpChg>
        <pc:grpChg chg="add mod">
          <ac:chgData name="Valentina Noacco" userId="ae461650-2dc6-4ba4-83b9-c44c39414c39" providerId="ADAL" clId="{AB816D5E-B907-4182-8A0C-37BC48A0EBE7}" dt="2020-02-27T08:24:37.473" v="51" actId="1076"/>
          <ac:grpSpMkLst>
            <pc:docMk/>
            <pc:sldMk cId="3368661416" sldId="317"/>
            <ac:grpSpMk id="70" creationId="{36590037-D143-4C04-B508-736DB077A69B}"/>
          </ac:grpSpMkLst>
        </pc:grpChg>
        <pc:grpChg chg="add mod">
          <ac:chgData name="Valentina Noacco" userId="ae461650-2dc6-4ba4-83b9-c44c39414c39" providerId="ADAL" clId="{AB816D5E-B907-4182-8A0C-37BC48A0EBE7}" dt="2020-02-27T08:24:37.473" v="51" actId="1076"/>
          <ac:grpSpMkLst>
            <pc:docMk/>
            <pc:sldMk cId="3368661416" sldId="317"/>
            <ac:grpSpMk id="74" creationId="{30A2095E-C3E6-4C0C-9978-C606E7106AAB}"/>
          </ac:grpSpMkLst>
        </pc:grpChg>
        <pc:grpChg chg="mod">
          <ac:chgData name="Valentina Noacco" userId="ae461650-2dc6-4ba4-83b9-c44c39414c39" providerId="ADAL" clId="{AB816D5E-B907-4182-8A0C-37BC48A0EBE7}" dt="2020-02-27T08:24:37.473" v="51" actId="1076"/>
          <ac:grpSpMkLst>
            <pc:docMk/>
            <pc:sldMk cId="3368661416" sldId="317"/>
            <ac:grpSpMk id="76" creationId="{3C9F22F1-9B38-4ED7-A5E5-7E6C1F45B7ED}"/>
          </ac:grpSpMkLst>
        </pc:grpChg>
        <pc:grpChg chg="mod">
          <ac:chgData name="Valentina Noacco" userId="ae461650-2dc6-4ba4-83b9-c44c39414c39" providerId="ADAL" clId="{AB816D5E-B907-4182-8A0C-37BC48A0EBE7}" dt="2020-02-27T08:24:37.473" v="51" actId="1076"/>
          <ac:grpSpMkLst>
            <pc:docMk/>
            <pc:sldMk cId="3368661416" sldId="317"/>
            <ac:grpSpMk id="77" creationId="{ABAE8E1A-F18E-43FC-9DE2-5C8A043CCB05}"/>
          </ac:grpSpMkLst>
        </pc:grpChg>
        <pc:graphicFrameChg chg="add mod">
          <ac:chgData name="Valentina Noacco" userId="ae461650-2dc6-4ba4-83b9-c44c39414c39" providerId="ADAL" clId="{AB816D5E-B907-4182-8A0C-37BC48A0EBE7}" dt="2020-02-27T08:24:37.473" v="51" actId="1076"/>
          <ac:graphicFrameMkLst>
            <pc:docMk/>
            <pc:sldMk cId="3368661416" sldId="317"/>
            <ac:graphicFrameMk id="60" creationId="{43933187-393B-4981-B46A-3B952084D236}"/>
          </ac:graphicFrameMkLst>
        </pc:graphicFrameChg>
        <pc:graphicFrameChg chg="add mod">
          <ac:chgData name="Valentina Noacco" userId="ae461650-2dc6-4ba4-83b9-c44c39414c39" providerId="ADAL" clId="{AB816D5E-B907-4182-8A0C-37BC48A0EBE7}" dt="2020-02-27T08:24:37.473" v="51" actId="1076"/>
          <ac:graphicFrameMkLst>
            <pc:docMk/>
            <pc:sldMk cId="3368661416" sldId="317"/>
            <ac:graphicFrameMk id="61" creationId="{A78DD440-27B6-4BE6-B144-14EC3760CF18}"/>
          </ac:graphicFrameMkLst>
        </pc:graphicFrameChg>
        <pc:graphicFrameChg chg="add mod">
          <ac:chgData name="Valentina Noacco" userId="ae461650-2dc6-4ba4-83b9-c44c39414c39" providerId="ADAL" clId="{AB816D5E-B907-4182-8A0C-37BC48A0EBE7}" dt="2020-02-27T08:24:37.473" v="51" actId="1076"/>
          <ac:graphicFrameMkLst>
            <pc:docMk/>
            <pc:sldMk cId="3368661416" sldId="317"/>
            <ac:graphicFrameMk id="62" creationId="{B3313760-76A4-47D5-8BEF-D76C5F44B95D}"/>
          </ac:graphicFrameMkLst>
        </pc:graphicFrameChg>
        <pc:picChg chg="add mod">
          <ac:chgData name="Valentina Noacco" userId="ae461650-2dc6-4ba4-83b9-c44c39414c39" providerId="ADAL" clId="{AB816D5E-B907-4182-8A0C-37BC48A0EBE7}" dt="2020-02-27T08:24:37.473" v="51" actId="1076"/>
          <ac:picMkLst>
            <pc:docMk/>
            <pc:sldMk cId="3368661416" sldId="317"/>
            <ac:picMk id="69" creationId="{3481F50F-93CE-4E74-B13B-3BE2F96C4407}"/>
          </ac:picMkLst>
        </pc:picChg>
        <pc:picChg chg="add mod">
          <ac:chgData name="Valentina Noacco" userId="ae461650-2dc6-4ba4-83b9-c44c39414c39" providerId="ADAL" clId="{AB816D5E-B907-4182-8A0C-37BC48A0EBE7}" dt="2020-02-27T08:24:37.473" v="51" actId="1076"/>
          <ac:picMkLst>
            <pc:docMk/>
            <pc:sldMk cId="3368661416" sldId="317"/>
            <ac:picMk id="73" creationId="{BE0DE659-AD24-43B1-ABF6-8D223E082051}"/>
          </ac:picMkLst>
        </pc:picChg>
        <pc:picChg chg="del">
          <ac:chgData name="Valentina Noacco" userId="ae461650-2dc6-4ba4-83b9-c44c39414c39" providerId="ADAL" clId="{AB816D5E-B907-4182-8A0C-37BC48A0EBE7}" dt="2020-02-27T08:23:46.862" v="46" actId="478"/>
          <ac:picMkLst>
            <pc:docMk/>
            <pc:sldMk cId="3368661416" sldId="317"/>
            <ac:picMk id="166" creationId="{AF6EE9E2-0B22-418D-865B-AEB3051293F4}"/>
          </ac:picMkLst>
        </pc:picChg>
      </pc:sldChg>
      <pc:sldChg chg="addSp delSp modSp add">
        <pc:chgData name="Valentina Noacco" userId="ae461650-2dc6-4ba4-83b9-c44c39414c39" providerId="ADAL" clId="{AB816D5E-B907-4182-8A0C-37BC48A0EBE7}" dt="2020-02-27T10:05:15.276" v="466" actId="1076"/>
        <pc:sldMkLst>
          <pc:docMk/>
          <pc:sldMk cId="3612931194" sldId="318"/>
        </pc:sldMkLst>
        <pc:spChg chg="del">
          <ac:chgData name="Valentina Noacco" userId="ae461650-2dc6-4ba4-83b9-c44c39414c39" providerId="ADAL" clId="{AB816D5E-B907-4182-8A0C-37BC48A0EBE7}" dt="2020-02-27T08:25:23.528" v="53" actId="478"/>
          <ac:spMkLst>
            <pc:docMk/>
            <pc:sldMk cId="3612931194" sldId="318"/>
            <ac:spMk id="6" creationId="{633E000A-8266-49A0-9257-D8FC1EC6EFE6}"/>
          </ac:spMkLst>
        </pc:spChg>
        <pc:spChg chg="del">
          <ac:chgData name="Valentina Noacco" userId="ae461650-2dc6-4ba4-83b9-c44c39414c39" providerId="ADAL" clId="{AB816D5E-B907-4182-8A0C-37BC48A0EBE7}" dt="2020-02-27T08:25:23.528" v="53" actId="478"/>
          <ac:spMkLst>
            <pc:docMk/>
            <pc:sldMk cId="3612931194" sldId="318"/>
            <ac:spMk id="7" creationId="{D880CF2D-72A1-49F6-A36B-1A0AF8AE2EF5}"/>
          </ac:spMkLst>
        </pc:spChg>
        <pc:spChg chg="add">
          <ac:chgData name="Valentina Noacco" userId="ae461650-2dc6-4ba4-83b9-c44c39414c39" providerId="ADAL" clId="{AB816D5E-B907-4182-8A0C-37BC48A0EBE7}" dt="2020-02-27T08:25:47.199" v="54"/>
          <ac:spMkLst>
            <pc:docMk/>
            <pc:sldMk cId="3612931194" sldId="318"/>
            <ac:spMk id="21" creationId="{4494ACA7-E85C-4D88-B413-0E9579407D6E}"/>
          </ac:spMkLst>
        </pc:spChg>
        <pc:spChg chg="add">
          <ac:chgData name="Valentina Noacco" userId="ae461650-2dc6-4ba4-83b9-c44c39414c39" providerId="ADAL" clId="{AB816D5E-B907-4182-8A0C-37BC48A0EBE7}" dt="2020-02-27T08:25:47.199" v="54"/>
          <ac:spMkLst>
            <pc:docMk/>
            <pc:sldMk cId="3612931194" sldId="318"/>
            <ac:spMk id="22" creationId="{6765E686-2659-463B-ACA8-41F2756A2F24}"/>
          </ac:spMkLst>
        </pc:spChg>
        <pc:spChg chg="add">
          <ac:chgData name="Valentina Noacco" userId="ae461650-2dc6-4ba4-83b9-c44c39414c39" providerId="ADAL" clId="{AB816D5E-B907-4182-8A0C-37BC48A0EBE7}" dt="2020-02-27T08:25:47.199" v="54"/>
          <ac:spMkLst>
            <pc:docMk/>
            <pc:sldMk cId="3612931194" sldId="318"/>
            <ac:spMk id="23" creationId="{F181634F-BBEA-44C5-8019-B79E858C4B1B}"/>
          </ac:spMkLst>
        </pc:spChg>
        <pc:spChg chg="add">
          <ac:chgData name="Valentina Noacco" userId="ae461650-2dc6-4ba4-83b9-c44c39414c39" providerId="ADAL" clId="{AB816D5E-B907-4182-8A0C-37BC48A0EBE7}" dt="2020-02-27T08:25:47.199" v="54"/>
          <ac:spMkLst>
            <pc:docMk/>
            <pc:sldMk cId="3612931194" sldId="318"/>
            <ac:spMk id="24" creationId="{4012856D-C56A-43A1-8DA1-B294F0228511}"/>
          </ac:spMkLst>
        </pc:spChg>
        <pc:spChg chg="add">
          <ac:chgData name="Valentina Noacco" userId="ae461650-2dc6-4ba4-83b9-c44c39414c39" providerId="ADAL" clId="{AB816D5E-B907-4182-8A0C-37BC48A0EBE7}" dt="2020-02-27T08:25:47.199" v="54"/>
          <ac:spMkLst>
            <pc:docMk/>
            <pc:sldMk cId="3612931194" sldId="318"/>
            <ac:spMk id="25" creationId="{61AB5861-F8CB-471B-BEAC-37BDDE697B86}"/>
          </ac:spMkLst>
        </pc:spChg>
        <pc:spChg chg="add">
          <ac:chgData name="Valentina Noacco" userId="ae461650-2dc6-4ba4-83b9-c44c39414c39" providerId="ADAL" clId="{AB816D5E-B907-4182-8A0C-37BC48A0EBE7}" dt="2020-02-27T08:25:47.199" v="54"/>
          <ac:spMkLst>
            <pc:docMk/>
            <pc:sldMk cId="3612931194" sldId="318"/>
            <ac:spMk id="31" creationId="{1508AED6-F572-4869-BC0A-1F10822C28BE}"/>
          </ac:spMkLst>
        </pc:spChg>
        <pc:spChg chg="add">
          <ac:chgData name="Valentina Noacco" userId="ae461650-2dc6-4ba4-83b9-c44c39414c39" providerId="ADAL" clId="{AB816D5E-B907-4182-8A0C-37BC48A0EBE7}" dt="2020-02-27T08:25:47.199" v="54"/>
          <ac:spMkLst>
            <pc:docMk/>
            <pc:sldMk cId="3612931194" sldId="318"/>
            <ac:spMk id="32" creationId="{9D6BCD7D-D83E-42A4-9502-1095E94FB941}"/>
          </ac:spMkLst>
        </pc:spChg>
        <pc:spChg chg="add">
          <ac:chgData name="Valentina Noacco" userId="ae461650-2dc6-4ba4-83b9-c44c39414c39" providerId="ADAL" clId="{AB816D5E-B907-4182-8A0C-37BC48A0EBE7}" dt="2020-02-27T08:25:47.199" v="54"/>
          <ac:spMkLst>
            <pc:docMk/>
            <pc:sldMk cId="3612931194" sldId="318"/>
            <ac:spMk id="33" creationId="{C330C202-BC39-40B5-BF9B-BA6342DC3CBE}"/>
          </ac:spMkLst>
        </pc:spChg>
        <pc:spChg chg="add">
          <ac:chgData name="Valentina Noacco" userId="ae461650-2dc6-4ba4-83b9-c44c39414c39" providerId="ADAL" clId="{AB816D5E-B907-4182-8A0C-37BC48A0EBE7}" dt="2020-02-27T08:25:47.199" v="54"/>
          <ac:spMkLst>
            <pc:docMk/>
            <pc:sldMk cId="3612931194" sldId="318"/>
            <ac:spMk id="34" creationId="{1AC8CE5A-F85D-45E2-BD49-615C12618BAB}"/>
          </ac:spMkLst>
        </pc:spChg>
        <pc:spChg chg="add">
          <ac:chgData name="Valentina Noacco" userId="ae461650-2dc6-4ba4-83b9-c44c39414c39" providerId="ADAL" clId="{AB816D5E-B907-4182-8A0C-37BC48A0EBE7}" dt="2020-02-27T08:25:47.199" v="54"/>
          <ac:spMkLst>
            <pc:docMk/>
            <pc:sldMk cId="3612931194" sldId="318"/>
            <ac:spMk id="35" creationId="{A218DF4F-D5C4-473D-A775-6E5A793D6A91}"/>
          </ac:spMkLst>
        </pc:spChg>
        <pc:spChg chg="add">
          <ac:chgData name="Valentina Noacco" userId="ae461650-2dc6-4ba4-83b9-c44c39414c39" providerId="ADAL" clId="{AB816D5E-B907-4182-8A0C-37BC48A0EBE7}" dt="2020-02-27T08:25:47.199" v="54"/>
          <ac:spMkLst>
            <pc:docMk/>
            <pc:sldMk cId="3612931194" sldId="318"/>
            <ac:spMk id="36" creationId="{6A2AF5BE-303C-4481-B9E6-4CE706A16797}"/>
          </ac:spMkLst>
        </pc:spChg>
        <pc:spChg chg="add">
          <ac:chgData name="Valentina Noacco" userId="ae461650-2dc6-4ba4-83b9-c44c39414c39" providerId="ADAL" clId="{AB816D5E-B907-4182-8A0C-37BC48A0EBE7}" dt="2020-02-27T08:25:47.199" v="54"/>
          <ac:spMkLst>
            <pc:docMk/>
            <pc:sldMk cId="3612931194" sldId="318"/>
            <ac:spMk id="37" creationId="{FB22149B-9781-48BA-B60F-2308D7C1AF3F}"/>
          </ac:spMkLst>
        </pc:spChg>
        <pc:spChg chg="add">
          <ac:chgData name="Valentina Noacco" userId="ae461650-2dc6-4ba4-83b9-c44c39414c39" providerId="ADAL" clId="{AB816D5E-B907-4182-8A0C-37BC48A0EBE7}" dt="2020-02-27T08:25:47.199" v="54"/>
          <ac:spMkLst>
            <pc:docMk/>
            <pc:sldMk cId="3612931194" sldId="318"/>
            <ac:spMk id="38" creationId="{7BCD7BCC-C1D8-4079-BF23-311BBF3CAB42}"/>
          </ac:spMkLst>
        </pc:spChg>
        <pc:spChg chg="add">
          <ac:chgData name="Valentina Noacco" userId="ae461650-2dc6-4ba4-83b9-c44c39414c39" providerId="ADAL" clId="{AB816D5E-B907-4182-8A0C-37BC48A0EBE7}" dt="2020-02-27T08:25:47.199" v="54"/>
          <ac:spMkLst>
            <pc:docMk/>
            <pc:sldMk cId="3612931194" sldId="318"/>
            <ac:spMk id="39" creationId="{BCEDCDBA-03BF-498A-A43C-26879E18776B}"/>
          </ac:spMkLst>
        </pc:spChg>
        <pc:spChg chg="add">
          <ac:chgData name="Valentina Noacco" userId="ae461650-2dc6-4ba4-83b9-c44c39414c39" providerId="ADAL" clId="{AB816D5E-B907-4182-8A0C-37BC48A0EBE7}" dt="2020-02-27T08:25:47.199" v="54"/>
          <ac:spMkLst>
            <pc:docMk/>
            <pc:sldMk cId="3612931194" sldId="318"/>
            <ac:spMk id="40" creationId="{C344FD15-87C3-4357-910F-72CBCFE52720}"/>
          </ac:spMkLst>
        </pc:spChg>
        <pc:spChg chg="add">
          <ac:chgData name="Valentina Noacco" userId="ae461650-2dc6-4ba4-83b9-c44c39414c39" providerId="ADAL" clId="{AB816D5E-B907-4182-8A0C-37BC48A0EBE7}" dt="2020-02-27T08:25:47.199" v="54"/>
          <ac:spMkLst>
            <pc:docMk/>
            <pc:sldMk cId="3612931194" sldId="318"/>
            <ac:spMk id="41" creationId="{7A43869B-27EA-4F89-8663-D80A765F43D5}"/>
          </ac:spMkLst>
        </pc:spChg>
        <pc:spChg chg="add">
          <ac:chgData name="Valentina Noacco" userId="ae461650-2dc6-4ba4-83b9-c44c39414c39" providerId="ADAL" clId="{AB816D5E-B907-4182-8A0C-37BC48A0EBE7}" dt="2020-02-27T08:25:47.199" v="54"/>
          <ac:spMkLst>
            <pc:docMk/>
            <pc:sldMk cId="3612931194" sldId="318"/>
            <ac:spMk id="49" creationId="{81A94C6C-F924-4E17-B159-CEF9F4ABBF44}"/>
          </ac:spMkLst>
        </pc:spChg>
        <pc:spChg chg="add">
          <ac:chgData name="Valentina Noacco" userId="ae461650-2dc6-4ba4-83b9-c44c39414c39" providerId="ADAL" clId="{AB816D5E-B907-4182-8A0C-37BC48A0EBE7}" dt="2020-02-27T08:25:47.199" v="54"/>
          <ac:spMkLst>
            <pc:docMk/>
            <pc:sldMk cId="3612931194" sldId="318"/>
            <ac:spMk id="50" creationId="{CA66B673-F676-4C5C-B4CA-4EFE40E98D5D}"/>
          </ac:spMkLst>
        </pc:spChg>
        <pc:spChg chg="add">
          <ac:chgData name="Valentina Noacco" userId="ae461650-2dc6-4ba4-83b9-c44c39414c39" providerId="ADAL" clId="{AB816D5E-B907-4182-8A0C-37BC48A0EBE7}" dt="2020-02-27T08:25:47.199" v="54"/>
          <ac:spMkLst>
            <pc:docMk/>
            <pc:sldMk cId="3612931194" sldId="318"/>
            <ac:spMk id="51" creationId="{A42FA7A2-F830-4290-B366-F53FB421C9DC}"/>
          </ac:spMkLst>
        </pc:spChg>
        <pc:spChg chg="add">
          <ac:chgData name="Valentina Noacco" userId="ae461650-2dc6-4ba4-83b9-c44c39414c39" providerId="ADAL" clId="{AB816D5E-B907-4182-8A0C-37BC48A0EBE7}" dt="2020-02-27T08:25:47.199" v="54"/>
          <ac:spMkLst>
            <pc:docMk/>
            <pc:sldMk cId="3612931194" sldId="318"/>
            <ac:spMk id="52" creationId="{E5AE7A77-5741-4B27-B93F-A7ADBC2E00A1}"/>
          </ac:spMkLst>
        </pc:spChg>
        <pc:spChg chg="add">
          <ac:chgData name="Valentina Noacco" userId="ae461650-2dc6-4ba4-83b9-c44c39414c39" providerId="ADAL" clId="{AB816D5E-B907-4182-8A0C-37BC48A0EBE7}" dt="2020-02-27T08:25:47.199" v="54"/>
          <ac:spMkLst>
            <pc:docMk/>
            <pc:sldMk cId="3612931194" sldId="318"/>
            <ac:spMk id="53" creationId="{1271E542-FD70-4D22-AAA6-16996CC13888}"/>
          </ac:spMkLst>
        </pc:spChg>
        <pc:spChg chg="add">
          <ac:chgData name="Valentina Noacco" userId="ae461650-2dc6-4ba4-83b9-c44c39414c39" providerId="ADAL" clId="{AB816D5E-B907-4182-8A0C-37BC48A0EBE7}" dt="2020-02-27T08:25:47.199" v="54"/>
          <ac:spMkLst>
            <pc:docMk/>
            <pc:sldMk cId="3612931194" sldId="318"/>
            <ac:spMk id="54" creationId="{11A9CAA1-762D-4371-9735-531BAFD9E872}"/>
          </ac:spMkLst>
        </pc:spChg>
        <pc:spChg chg="add">
          <ac:chgData name="Valentina Noacco" userId="ae461650-2dc6-4ba4-83b9-c44c39414c39" providerId="ADAL" clId="{AB816D5E-B907-4182-8A0C-37BC48A0EBE7}" dt="2020-02-27T08:25:47.199" v="54"/>
          <ac:spMkLst>
            <pc:docMk/>
            <pc:sldMk cId="3612931194" sldId="318"/>
            <ac:spMk id="65" creationId="{7AFD85D8-76C0-44C8-9306-273DEDFF6294}"/>
          </ac:spMkLst>
        </pc:spChg>
        <pc:spChg chg="add">
          <ac:chgData name="Valentina Noacco" userId="ae461650-2dc6-4ba4-83b9-c44c39414c39" providerId="ADAL" clId="{AB816D5E-B907-4182-8A0C-37BC48A0EBE7}" dt="2020-02-27T08:25:47.199" v="54"/>
          <ac:spMkLst>
            <pc:docMk/>
            <pc:sldMk cId="3612931194" sldId="318"/>
            <ac:spMk id="66" creationId="{127C4ECD-7471-4EDC-8CEA-AB5F0C500D14}"/>
          </ac:spMkLst>
        </pc:spChg>
        <pc:spChg chg="add">
          <ac:chgData name="Valentina Noacco" userId="ae461650-2dc6-4ba4-83b9-c44c39414c39" providerId="ADAL" clId="{AB816D5E-B907-4182-8A0C-37BC48A0EBE7}" dt="2020-02-27T08:25:47.199" v="54"/>
          <ac:spMkLst>
            <pc:docMk/>
            <pc:sldMk cId="3612931194" sldId="318"/>
            <ac:spMk id="67" creationId="{C8882070-77DB-468C-BD2F-BB0EFCACEA29}"/>
          </ac:spMkLst>
        </pc:spChg>
        <pc:spChg chg="add">
          <ac:chgData name="Valentina Noacco" userId="ae461650-2dc6-4ba4-83b9-c44c39414c39" providerId="ADAL" clId="{AB816D5E-B907-4182-8A0C-37BC48A0EBE7}" dt="2020-02-27T08:25:47.199" v="54"/>
          <ac:spMkLst>
            <pc:docMk/>
            <pc:sldMk cId="3612931194" sldId="318"/>
            <ac:spMk id="68" creationId="{F246B5D8-8D97-4E54-82DC-E0E9A9A5264A}"/>
          </ac:spMkLst>
        </pc:spChg>
        <pc:spChg chg="add">
          <ac:chgData name="Valentina Noacco" userId="ae461650-2dc6-4ba4-83b9-c44c39414c39" providerId="ADAL" clId="{AB816D5E-B907-4182-8A0C-37BC48A0EBE7}" dt="2020-02-27T08:25:47.199" v="54"/>
          <ac:spMkLst>
            <pc:docMk/>
            <pc:sldMk cId="3612931194" sldId="318"/>
            <ac:spMk id="69" creationId="{F802AEC3-E373-4AFC-B0A2-5818B12C3C50}"/>
          </ac:spMkLst>
        </pc:spChg>
        <pc:spChg chg="add">
          <ac:chgData name="Valentina Noacco" userId="ae461650-2dc6-4ba4-83b9-c44c39414c39" providerId="ADAL" clId="{AB816D5E-B907-4182-8A0C-37BC48A0EBE7}" dt="2020-02-27T08:25:47.199" v="54"/>
          <ac:spMkLst>
            <pc:docMk/>
            <pc:sldMk cId="3612931194" sldId="318"/>
            <ac:spMk id="70" creationId="{830AC99C-729F-4D45-ACD0-6090C19C575C}"/>
          </ac:spMkLst>
        </pc:spChg>
        <pc:spChg chg="add mod">
          <ac:chgData name="Valentina Noacco" userId="ae461650-2dc6-4ba4-83b9-c44c39414c39" providerId="ADAL" clId="{AB816D5E-B907-4182-8A0C-37BC48A0EBE7}" dt="2020-02-27T08:26:19.808" v="56" actId="1076"/>
          <ac:spMkLst>
            <pc:docMk/>
            <pc:sldMk cId="3612931194" sldId="318"/>
            <ac:spMk id="84" creationId="{06B930FA-3131-4F6C-A9BD-960F45C1CA6E}"/>
          </ac:spMkLst>
        </pc:spChg>
        <pc:spChg chg="add mod">
          <ac:chgData name="Valentina Noacco" userId="ae461650-2dc6-4ba4-83b9-c44c39414c39" providerId="ADAL" clId="{AB816D5E-B907-4182-8A0C-37BC48A0EBE7}" dt="2020-02-27T08:28:03.329" v="67" actId="207"/>
          <ac:spMkLst>
            <pc:docMk/>
            <pc:sldMk cId="3612931194" sldId="318"/>
            <ac:spMk id="85" creationId="{E167D895-AAF4-4779-A1D6-24A8CCC147A6}"/>
          </ac:spMkLst>
        </pc:spChg>
        <pc:spChg chg="add mod">
          <ac:chgData name="Valentina Noacco" userId="ae461650-2dc6-4ba4-83b9-c44c39414c39" providerId="ADAL" clId="{AB816D5E-B907-4182-8A0C-37BC48A0EBE7}" dt="2020-02-27T08:28:05.303" v="68" actId="207"/>
          <ac:spMkLst>
            <pc:docMk/>
            <pc:sldMk cId="3612931194" sldId="318"/>
            <ac:spMk id="86" creationId="{6CD9D2D7-AFB3-4300-9E2A-64E3047DB31B}"/>
          </ac:spMkLst>
        </pc:spChg>
        <pc:spChg chg="del">
          <ac:chgData name="Valentina Noacco" userId="ae461650-2dc6-4ba4-83b9-c44c39414c39" providerId="ADAL" clId="{AB816D5E-B907-4182-8A0C-37BC48A0EBE7}" dt="2020-02-27T08:32:23.385" v="75" actId="478"/>
          <ac:spMkLst>
            <pc:docMk/>
            <pc:sldMk cId="3612931194" sldId="318"/>
            <ac:spMk id="90" creationId="{08057F94-EE11-4CAA-900F-56E649A128B7}"/>
          </ac:spMkLst>
        </pc:spChg>
        <pc:spChg chg="add mod">
          <ac:chgData name="Valentina Noacco" userId="ae461650-2dc6-4ba4-83b9-c44c39414c39" providerId="ADAL" clId="{AB816D5E-B907-4182-8A0C-37BC48A0EBE7}" dt="2020-02-27T10:05:12.001" v="465" actId="1076"/>
          <ac:spMkLst>
            <pc:docMk/>
            <pc:sldMk cId="3612931194" sldId="318"/>
            <ac:spMk id="99" creationId="{464D6932-84DA-433C-AA45-41B35A9515EB}"/>
          </ac:spMkLst>
        </pc:spChg>
        <pc:spChg chg="add mod">
          <ac:chgData name="Valentina Noacco" userId="ae461650-2dc6-4ba4-83b9-c44c39414c39" providerId="ADAL" clId="{AB816D5E-B907-4182-8A0C-37BC48A0EBE7}" dt="2020-02-27T10:05:15.276" v="466" actId="1076"/>
          <ac:spMkLst>
            <pc:docMk/>
            <pc:sldMk cId="3612931194" sldId="318"/>
            <ac:spMk id="101" creationId="{2B5F5647-5FAB-45FE-9B7B-408B37A91C93}"/>
          </ac:spMkLst>
        </pc:spChg>
        <pc:spChg chg="add mod">
          <ac:chgData name="Valentina Noacco" userId="ae461650-2dc6-4ba4-83b9-c44c39414c39" providerId="ADAL" clId="{AB816D5E-B907-4182-8A0C-37BC48A0EBE7}" dt="2020-02-27T10:05:07.027" v="464" actId="1037"/>
          <ac:spMkLst>
            <pc:docMk/>
            <pc:sldMk cId="3612931194" sldId="318"/>
            <ac:spMk id="102" creationId="{01BB28A5-CCE5-438F-A22E-F968E3E73451}"/>
          </ac:spMkLst>
        </pc:spChg>
        <pc:grpChg chg="add">
          <ac:chgData name="Valentina Noacco" userId="ae461650-2dc6-4ba4-83b9-c44c39414c39" providerId="ADAL" clId="{AB816D5E-B907-4182-8A0C-37BC48A0EBE7}" dt="2020-02-27T08:25:47.199" v="54"/>
          <ac:grpSpMkLst>
            <pc:docMk/>
            <pc:sldMk cId="3612931194" sldId="318"/>
            <ac:grpSpMk id="8" creationId="{0849AA0F-F265-4EE9-A7C1-4D37D8D52DC9}"/>
          </ac:grpSpMkLst>
        </pc:grpChg>
        <pc:grpChg chg="add">
          <ac:chgData name="Valentina Noacco" userId="ae461650-2dc6-4ba4-83b9-c44c39414c39" providerId="ADAL" clId="{AB816D5E-B907-4182-8A0C-37BC48A0EBE7}" dt="2020-02-27T08:25:47.199" v="54"/>
          <ac:grpSpMkLst>
            <pc:docMk/>
            <pc:sldMk cId="3612931194" sldId="318"/>
            <ac:grpSpMk id="26" creationId="{1760BA14-1D87-4E21-86DC-0E4BDAE43191}"/>
          </ac:grpSpMkLst>
        </pc:grpChg>
        <pc:grpChg chg="add">
          <ac:chgData name="Valentina Noacco" userId="ae461650-2dc6-4ba4-83b9-c44c39414c39" providerId="ADAL" clId="{AB816D5E-B907-4182-8A0C-37BC48A0EBE7}" dt="2020-02-27T08:25:47.199" v="54"/>
          <ac:grpSpMkLst>
            <pc:docMk/>
            <pc:sldMk cId="3612931194" sldId="318"/>
            <ac:grpSpMk id="42" creationId="{6228C22A-D486-437D-84BB-2D17FACFCDE7}"/>
          </ac:grpSpMkLst>
        </pc:grpChg>
        <pc:grpChg chg="add">
          <ac:chgData name="Valentina Noacco" userId="ae461650-2dc6-4ba4-83b9-c44c39414c39" providerId="ADAL" clId="{AB816D5E-B907-4182-8A0C-37BC48A0EBE7}" dt="2020-02-27T08:25:47.199" v="54"/>
          <ac:grpSpMkLst>
            <pc:docMk/>
            <pc:sldMk cId="3612931194" sldId="318"/>
            <ac:grpSpMk id="55" creationId="{B2B1C24B-C70C-4DD4-A3DF-6BCEED8E2364}"/>
          </ac:grpSpMkLst>
        </pc:grpChg>
        <pc:grpChg chg="add">
          <ac:chgData name="Valentina Noacco" userId="ae461650-2dc6-4ba4-83b9-c44c39414c39" providerId="ADAL" clId="{AB816D5E-B907-4182-8A0C-37BC48A0EBE7}" dt="2020-02-27T08:25:47.199" v="54"/>
          <ac:grpSpMkLst>
            <pc:docMk/>
            <pc:sldMk cId="3612931194" sldId="318"/>
            <ac:grpSpMk id="72" creationId="{62F1920B-141C-4BF0-AC6A-137BB982F95A}"/>
          </ac:grpSpMkLst>
        </pc:grpChg>
        <pc:grpChg chg="add">
          <ac:chgData name="Valentina Noacco" userId="ae461650-2dc6-4ba4-83b9-c44c39414c39" providerId="ADAL" clId="{AB816D5E-B907-4182-8A0C-37BC48A0EBE7}" dt="2020-02-27T08:25:47.199" v="54"/>
          <ac:grpSpMkLst>
            <pc:docMk/>
            <pc:sldMk cId="3612931194" sldId="318"/>
            <ac:grpSpMk id="76" creationId="{D36AB8B7-D57A-4EFA-A850-B001EE9B0F0D}"/>
          </ac:grpSpMkLst>
        </pc:grpChg>
        <pc:grpChg chg="add del mod">
          <ac:chgData name="Valentina Noacco" userId="ae461650-2dc6-4ba4-83b9-c44c39414c39" providerId="ADAL" clId="{AB816D5E-B907-4182-8A0C-37BC48A0EBE7}" dt="2020-02-27T08:33:19.023" v="83" actId="478"/>
          <ac:grpSpMkLst>
            <pc:docMk/>
            <pc:sldMk cId="3612931194" sldId="318"/>
            <ac:grpSpMk id="87" creationId="{21627785-EE9C-40E9-BD6C-503D11D9ADF8}"/>
          </ac:grpSpMkLst>
        </pc:grpChg>
        <pc:graphicFrameChg chg="add">
          <ac:chgData name="Valentina Noacco" userId="ae461650-2dc6-4ba4-83b9-c44c39414c39" providerId="ADAL" clId="{AB816D5E-B907-4182-8A0C-37BC48A0EBE7}" dt="2020-02-27T08:25:47.199" v="54"/>
          <ac:graphicFrameMkLst>
            <pc:docMk/>
            <pc:sldMk cId="3612931194" sldId="318"/>
            <ac:graphicFrameMk id="62" creationId="{7A54D837-6817-4752-9732-B56E1CAF820D}"/>
          </ac:graphicFrameMkLst>
        </pc:graphicFrameChg>
        <pc:graphicFrameChg chg="add">
          <ac:chgData name="Valentina Noacco" userId="ae461650-2dc6-4ba4-83b9-c44c39414c39" providerId="ADAL" clId="{AB816D5E-B907-4182-8A0C-37BC48A0EBE7}" dt="2020-02-27T08:25:47.199" v="54"/>
          <ac:graphicFrameMkLst>
            <pc:docMk/>
            <pc:sldMk cId="3612931194" sldId="318"/>
            <ac:graphicFrameMk id="63" creationId="{F3919E08-513B-4D9E-AAEE-D7FF00270FC6}"/>
          </ac:graphicFrameMkLst>
        </pc:graphicFrameChg>
        <pc:graphicFrameChg chg="add">
          <ac:chgData name="Valentina Noacco" userId="ae461650-2dc6-4ba4-83b9-c44c39414c39" providerId="ADAL" clId="{AB816D5E-B907-4182-8A0C-37BC48A0EBE7}" dt="2020-02-27T08:25:47.199" v="54"/>
          <ac:graphicFrameMkLst>
            <pc:docMk/>
            <pc:sldMk cId="3612931194" sldId="318"/>
            <ac:graphicFrameMk id="64" creationId="{B2770D40-C4D7-425B-B3B3-85CC957D18B7}"/>
          </ac:graphicFrameMkLst>
        </pc:graphicFrameChg>
        <pc:picChg chg="del">
          <ac:chgData name="Valentina Noacco" userId="ae461650-2dc6-4ba4-83b9-c44c39414c39" providerId="ADAL" clId="{AB816D5E-B907-4182-8A0C-37BC48A0EBE7}" dt="2020-02-27T08:25:20.242" v="52" actId="478"/>
          <ac:picMkLst>
            <pc:docMk/>
            <pc:sldMk cId="3612931194" sldId="318"/>
            <ac:picMk id="5" creationId="{4C12E390-4880-48F1-9516-2E6853FF4230}"/>
          </ac:picMkLst>
        </pc:picChg>
        <pc:picChg chg="add">
          <ac:chgData name="Valentina Noacco" userId="ae461650-2dc6-4ba4-83b9-c44c39414c39" providerId="ADAL" clId="{AB816D5E-B907-4182-8A0C-37BC48A0EBE7}" dt="2020-02-27T08:25:47.199" v="54"/>
          <ac:picMkLst>
            <pc:docMk/>
            <pc:sldMk cId="3612931194" sldId="318"/>
            <ac:picMk id="71" creationId="{425338A7-1CE7-4D17-942D-3A4AA693F233}"/>
          </ac:picMkLst>
        </pc:picChg>
        <pc:picChg chg="add">
          <ac:chgData name="Valentina Noacco" userId="ae461650-2dc6-4ba4-83b9-c44c39414c39" providerId="ADAL" clId="{AB816D5E-B907-4182-8A0C-37BC48A0EBE7}" dt="2020-02-27T08:25:47.199" v="54"/>
          <ac:picMkLst>
            <pc:docMk/>
            <pc:sldMk cId="3612931194" sldId="318"/>
            <ac:picMk id="75" creationId="{CFF06D31-6FE3-4AAD-A104-D14EF016AF3B}"/>
          </ac:picMkLst>
        </pc:picChg>
        <pc:picChg chg="add mod modCrop">
          <ac:chgData name="Valentina Noacco" userId="ae461650-2dc6-4ba4-83b9-c44c39414c39" providerId="ADAL" clId="{AB816D5E-B907-4182-8A0C-37BC48A0EBE7}" dt="2020-02-27T08:32:39.067" v="77" actId="1076"/>
          <ac:picMkLst>
            <pc:docMk/>
            <pc:sldMk cId="3612931194" sldId="318"/>
            <ac:picMk id="100" creationId="{CE11B4BC-F903-4AE5-92FB-359A69B3C4AF}"/>
          </ac:picMkLst>
        </pc:picChg>
      </pc:sldChg>
      <pc:sldChg chg="del">
        <pc:chgData name="Valentina Noacco" userId="ae461650-2dc6-4ba4-83b9-c44c39414c39" providerId="ADAL" clId="{AB816D5E-B907-4182-8A0C-37BC48A0EBE7}" dt="2020-02-27T07:58:00.774" v="20" actId="47"/>
        <pc:sldMkLst>
          <pc:docMk/>
          <pc:sldMk cId="3009948188" sldId="321"/>
        </pc:sldMkLst>
      </pc:sldChg>
      <pc:sldChg chg="delSp add del delAnim">
        <pc:chgData name="Valentina Noacco" userId="ae461650-2dc6-4ba4-83b9-c44c39414c39" providerId="ADAL" clId="{AB816D5E-B907-4182-8A0C-37BC48A0EBE7}" dt="2020-02-27T09:40:10.351" v="196" actId="478"/>
        <pc:sldMkLst>
          <pc:docMk/>
          <pc:sldMk cId="3351537526" sldId="335"/>
        </pc:sldMkLst>
        <pc:spChg chg="del">
          <ac:chgData name="Valentina Noacco" userId="ae461650-2dc6-4ba4-83b9-c44c39414c39" providerId="ADAL" clId="{AB816D5E-B907-4182-8A0C-37BC48A0EBE7}" dt="2020-02-27T09:40:07.806" v="195" actId="478"/>
          <ac:spMkLst>
            <pc:docMk/>
            <pc:sldMk cId="3351537526" sldId="335"/>
            <ac:spMk id="2" creationId="{3CF7AD3D-B869-4834-B78E-F0759748CBB8}"/>
          </ac:spMkLst>
        </pc:spChg>
        <pc:spChg chg="del">
          <ac:chgData name="Valentina Noacco" userId="ae461650-2dc6-4ba4-83b9-c44c39414c39" providerId="ADAL" clId="{AB816D5E-B907-4182-8A0C-37BC48A0EBE7}" dt="2020-02-27T09:40:10.351" v="196" actId="478"/>
          <ac:spMkLst>
            <pc:docMk/>
            <pc:sldMk cId="3351537526" sldId="335"/>
            <ac:spMk id="9" creationId="{53E79CB7-AD70-4C99-A988-349D576CA395}"/>
          </ac:spMkLst>
        </pc:spChg>
      </pc:sldChg>
      <pc:sldChg chg="modSp add">
        <pc:chgData name="Valentina Noacco" userId="ae461650-2dc6-4ba4-83b9-c44c39414c39" providerId="ADAL" clId="{AB816D5E-B907-4182-8A0C-37BC48A0EBE7}" dt="2020-02-27T09:56:59.965" v="353" actId="13926"/>
        <pc:sldMkLst>
          <pc:docMk/>
          <pc:sldMk cId="3115082627" sldId="341"/>
        </pc:sldMkLst>
        <pc:spChg chg="mod">
          <ac:chgData name="Valentina Noacco" userId="ae461650-2dc6-4ba4-83b9-c44c39414c39" providerId="ADAL" clId="{AB816D5E-B907-4182-8A0C-37BC48A0EBE7}" dt="2020-02-27T09:56:59.965" v="353" actId="13926"/>
          <ac:spMkLst>
            <pc:docMk/>
            <pc:sldMk cId="3115082627" sldId="341"/>
            <ac:spMk id="3" creationId="{E380FED9-B943-4EBE-82EE-60787FF64983}"/>
          </ac:spMkLst>
        </pc:spChg>
      </pc:sldChg>
      <pc:sldChg chg="add">
        <pc:chgData name="Valentina Noacco" userId="ae461650-2dc6-4ba4-83b9-c44c39414c39" providerId="ADAL" clId="{AB816D5E-B907-4182-8A0C-37BC48A0EBE7}" dt="2020-02-27T08:59:31.959" v="136"/>
        <pc:sldMkLst>
          <pc:docMk/>
          <pc:sldMk cId="853125605" sldId="989"/>
        </pc:sldMkLst>
      </pc:sldChg>
      <pc:sldChg chg="add">
        <pc:chgData name="Valentina Noacco" userId="ae461650-2dc6-4ba4-83b9-c44c39414c39" providerId="ADAL" clId="{AB816D5E-B907-4182-8A0C-37BC48A0EBE7}" dt="2020-02-27T08:59:31.959" v="136"/>
        <pc:sldMkLst>
          <pc:docMk/>
          <pc:sldMk cId="1725759450" sldId="990"/>
        </pc:sldMkLst>
      </pc:sldChg>
      <pc:sldChg chg="add">
        <pc:chgData name="Valentina Noacco" userId="ae461650-2dc6-4ba4-83b9-c44c39414c39" providerId="ADAL" clId="{AB816D5E-B907-4182-8A0C-37BC48A0EBE7}" dt="2020-02-27T08:59:31.959" v="136"/>
        <pc:sldMkLst>
          <pc:docMk/>
          <pc:sldMk cId="916951117" sldId="993"/>
        </pc:sldMkLst>
      </pc:sldChg>
      <pc:sldChg chg="add">
        <pc:chgData name="Valentina Noacco" userId="ae461650-2dc6-4ba4-83b9-c44c39414c39" providerId="ADAL" clId="{AB816D5E-B907-4182-8A0C-37BC48A0EBE7}" dt="2020-02-27T08:59:31.959" v="136"/>
        <pc:sldMkLst>
          <pc:docMk/>
          <pc:sldMk cId="3968944839" sldId="994"/>
        </pc:sldMkLst>
      </pc:sldChg>
      <pc:sldChg chg="del">
        <pc:chgData name="Valentina Noacco" userId="ae461650-2dc6-4ba4-83b9-c44c39414c39" providerId="ADAL" clId="{AB816D5E-B907-4182-8A0C-37BC48A0EBE7}" dt="2020-02-27T07:37:09.859" v="3" actId="47"/>
        <pc:sldMkLst>
          <pc:docMk/>
          <pc:sldMk cId="54634969" sldId="1008"/>
        </pc:sldMkLst>
      </pc:sldChg>
      <pc:sldChg chg="modSp">
        <pc:chgData name="Valentina Noacco" userId="ae461650-2dc6-4ba4-83b9-c44c39414c39" providerId="ADAL" clId="{AB816D5E-B907-4182-8A0C-37BC48A0EBE7}" dt="2020-02-27T09:39:24.876" v="194" actId="20577"/>
        <pc:sldMkLst>
          <pc:docMk/>
          <pc:sldMk cId="187952156" sldId="1009"/>
        </pc:sldMkLst>
        <pc:spChg chg="mod">
          <ac:chgData name="Valentina Noacco" userId="ae461650-2dc6-4ba4-83b9-c44c39414c39" providerId="ADAL" clId="{AB816D5E-B907-4182-8A0C-37BC48A0EBE7}" dt="2020-02-27T09:39:24.876" v="194" actId="20577"/>
          <ac:spMkLst>
            <pc:docMk/>
            <pc:sldMk cId="187952156" sldId="1009"/>
            <ac:spMk id="11" creationId="{788A83C3-CEE4-49C4-95D4-A0C83CBA19BD}"/>
          </ac:spMkLst>
        </pc:spChg>
      </pc:sldChg>
      <pc:sldChg chg="add del">
        <pc:chgData name="Valentina Noacco" userId="ae461650-2dc6-4ba4-83b9-c44c39414c39" providerId="ADAL" clId="{AB816D5E-B907-4182-8A0C-37BC48A0EBE7}" dt="2020-02-27T10:06:09.513" v="467" actId="47"/>
        <pc:sldMkLst>
          <pc:docMk/>
          <pc:sldMk cId="956636174" sldId="1014"/>
        </pc:sldMkLst>
      </pc:sldChg>
      <pc:sldChg chg="modSp">
        <pc:chgData name="Valentina Noacco" userId="ae461650-2dc6-4ba4-83b9-c44c39414c39" providerId="ADAL" clId="{AB816D5E-B907-4182-8A0C-37BC48A0EBE7}" dt="2020-02-27T08:27:35.778" v="62" actId="207"/>
        <pc:sldMkLst>
          <pc:docMk/>
          <pc:sldMk cId="1769954932" sldId="1015"/>
        </pc:sldMkLst>
        <pc:spChg chg="mod">
          <ac:chgData name="Valentina Noacco" userId="ae461650-2dc6-4ba4-83b9-c44c39414c39" providerId="ADAL" clId="{AB816D5E-B907-4182-8A0C-37BC48A0EBE7}" dt="2020-02-27T08:27:35.778" v="62" actId="207"/>
          <ac:spMkLst>
            <pc:docMk/>
            <pc:sldMk cId="1769954932" sldId="1015"/>
            <ac:spMk id="83" creationId="{656A1745-DDA4-4D1F-AE6D-15DCF1CD2EB3}"/>
          </ac:spMkLst>
        </pc:spChg>
      </pc:sldChg>
      <pc:sldChg chg="add">
        <pc:chgData name="Valentina Noacco" userId="ae461650-2dc6-4ba4-83b9-c44c39414c39" providerId="ADAL" clId="{AB816D5E-B907-4182-8A0C-37BC48A0EBE7}" dt="2020-02-27T07:56:56.131" v="18"/>
        <pc:sldMkLst>
          <pc:docMk/>
          <pc:sldMk cId="1111085798" sldId="1016"/>
        </pc:sldMkLst>
      </pc:sldChg>
      <pc:sldChg chg="del">
        <pc:chgData name="Valentina Noacco" userId="ae461650-2dc6-4ba4-83b9-c44c39414c39" providerId="ADAL" clId="{AB816D5E-B907-4182-8A0C-37BC48A0EBE7}" dt="2020-02-27T07:56:52.199" v="17" actId="2696"/>
        <pc:sldMkLst>
          <pc:docMk/>
          <pc:sldMk cId="4124904190" sldId="1016"/>
        </pc:sldMkLst>
      </pc:sldChg>
      <pc:sldChg chg="modNotesTx">
        <pc:chgData name="Valentina Noacco" userId="ae461650-2dc6-4ba4-83b9-c44c39414c39" providerId="ADAL" clId="{AB816D5E-B907-4182-8A0C-37BC48A0EBE7}" dt="2020-02-27T09:09:16.148" v="143" actId="20577"/>
        <pc:sldMkLst>
          <pc:docMk/>
          <pc:sldMk cId="146933348" sldId="1030"/>
        </pc:sldMkLst>
      </pc:sldChg>
      <pc:sldChg chg="del">
        <pc:chgData name="Valentina Noacco" userId="ae461650-2dc6-4ba4-83b9-c44c39414c39" providerId="ADAL" clId="{AB816D5E-B907-4182-8A0C-37BC48A0EBE7}" dt="2020-02-27T07:56:52.199" v="17" actId="2696"/>
        <pc:sldMkLst>
          <pc:docMk/>
          <pc:sldMk cId="953023369" sldId="1031"/>
        </pc:sldMkLst>
      </pc:sldChg>
      <pc:sldChg chg="add">
        <pc:chgData name="Valentina Noacco" userId="ae461650-2dc6-4ba4-83b9-c44c39414c39" providerId="ADAL" clId="{AB816D5E-B907-4182-8A0C-37BC48A0EBE7}" dt="2020-02-27T07:56:56.131" v="18"/>
        <pc:sldMkLst>
          <pc:docMk/>
          <pc:sldMk cId="3513651231" sldId="1031"/>
        </pc:sldMkLst>
      </pc:sldChg>
      <pc:sldChg chg="del">
        <pc:chgData name="Valentina Noacco" userId="ae461650-2dc6-4ba4-83b9-c44c39414c39" providerId="ADAL" clId="{AB816D5E-B907-4182-8A0C-37BC48A0EBE7}" dt="2020-02-27T07:56:52.199" v="17" actId="2696"/>
        <pc:sldMkLst>
          <pc:docMk/>
          <pc:sldMk cId="258918862" sldId="1032"/>
        </pc:sldMkLst>
      </pc:sldChg>
      <pc:sldChg chg="add">
        <pc:chgData name="Valentina Noacco" userId="ae461650-2dc6-4ba4-83b9-c44c39414c39" providerId="ADAL" clId="{AB816D5E-B907-4182-8A0C-37BC48A0EBE7}" dt="2020-02-27T07:56:56.131" v="18"/>
        <pc:sldMkLst>
          <pc:docMk/>
          <pc:sldMk cId="2092321299" sldId="1032"/>
        </pc:sldMkLst>
      </pc:sldChg>
      <pc:sldChg chg="del">
        <pc:chgData name="Valentina Noacco" userId="ae461650-2dc6-4ba4-83b9-c44c39414c39" providerId="ADAL" clId="{AB816D5E-B907-4182-8A0C-37BC48A0EBE7}" dt="2020-02-27T07:56:52.199" v="17" actId="2696"/>
        <pc:sldMkLst>
          <pc:docMk/>
          <pc:sldMk cId="587624635" sldId="1033"/>
        </pc:sldMkLst>
      </pc:sldChg>
      <pc:sldChg chg="add">
        <pc:chgData name="Valentina Noacco" userId="ae461650-2dc6-4ba4-83b9-c44c39414c39" providerId="ADAL" clId="{AB816D5E-B907-4182-8A0C-37BC48A0EBE7}" dt="2020-02-27T07:56:56.131" v="18"/>
        <pc:sldMkLst>
          <pc:docMk/>
          <pc:sldMk cId="2192429235" sldId="1033"/>
        </pc:sldMkLst>
      </pc:sldChg>
      <pc:sldChg chg="del">
        <pc:chgData name="Valentina Noacco" userId="ae461650-2dc6-4ba4-83b9-c44c39414c39" providerId="ADAL" clId="{AB816D5E-B907-4182-8A0C-37BC48A0EBE7}" dt="2020-02-27T08:06:01.900" v="37" actId="2696"/>
        <pc:sldMkLst>
          <pc:docMk/>
          <pc:sldMk cId="1090526616" sldId="1038"/>
        </pc:sldMkLst>
      </pc:sldChg>
      <pc:sldChg chg="modSp add">
        <pc:chgData name="Valentina Noacco" userId="ae461650-2dc6-4ba4-83b9-c44c39414c39" providerId="ADAL" clId="{AB816D5E-B907-4182-8A0C-37BC48A0EBE7}" dt="2020-02-27T10:08:57.776" v="478" actId="27636"/>
        <pc:sldMkLst>
          <pc:docMk/>
          <pc:sldMk cId="4069633811" sldId="1038"/>
        </pc:sldMkLst>
        <pc:spChg chg="mod">
          <ac:chgData name="Valentina Noacco" userId="ae461650-2dc6-4ba4-83b9-c44c39414c39" providerId="ADAL" clId="{AB816D5E-B907-4182-8A0C-37BC48A0EBE7}" dt="2020-02-27T10:08:57.776" v="478" actId="27636"/>
          <ac:spMkLst>
            <pc:docMk/>
            <pc:sldMk cId="4069633811" sldId="1038"/>
            <ac:spMk id="3" creationId="{5A980150-58C5-449F-8420-6420A199586C}"/>
          </ac:spMkLst>
        </pc:spChg>
      </pc:sldChg>
      <pc:sldChg chg="ord">
        <pc:chgData name="Valentina Noacco" userId="ae461650-2dc6-4ba4-83b9-c44c39414c39" providerId="ADAL" clId="{AB816D5E-B907-4182-8A0C-37BC48A0EBE7}" dt="2020-02-27T08:59:52.736" v="139"/>
        <pc:sldMkLst>
          <pc:docMk/>
          <pc:sldMk cId="3347624067" sldId="1042"/>
        </pc:sldMkLst>
      </pc:sldChg>
      <pc:sldChg chg="modNotesTx">
        <pc:chgData name="Valentina Noacco" userId="ae461650-2dc6-4ba4-83b9-c44c39414c39" providerId="ADAL" clId="{AB816D5E-B907-4182-8A0C-37BC48A0EBE7}" dt="2020-02-27T09:09:28.246" v="144" actId="20577"/>
        <pc:sldMkLst>
          <pc:docMk/>
          <pc:sldMk cId="3846328433" sldId="1043"/>
        </pc:sldMkLst>
      </pc:sldChg>
      <pc:sldChg chg="add">
        <pc:chgData name="Valentina Noacco" userId="ae461650-2dc6-4ba4-83b9-c44c39414c39" providerId="ADAL" clId="{AB816D5E-B907-4182-8A0C-37BC48A0EBE7}" dt="2020-02-27T08:06:27.873" v="38"/>
        <pc:sldMkLst>
          <pc:docMk/>
          <pc:sldMk cId="2847880788" sldId="1044"/>
        </pc:sldMkLst>
      </pc:sldChg>
      <pc:sldChg chg="del">
        <pc:chgData name="Valentina Noacco" userId="ae461650-2dc6-4ba4-83b9-c44c39414c39" providerId="ADAL" clId="{AB816D5E-B907-4182-8A0C-37BC48A0EBE7}" dt="2020-02-27T08:06:01.900" v="37" actId="2696"/>
        <pc:sldMkLst>
          <pc:docMk/>
          <pc:sldMk cId="3700765172" sldId="1044"/>
        </pc:sldMkLst>
      </pc:sldChg>
      <pc:sldChg chg="add">
        <pc:chgData name="Valentina Noacco" userId="ae461650-2dc6-4ba4-83b9-c44c39414c39" providerId="ADAL" clId="{AB816D5E-B907-4182-8A0C-37BC48A0EBE7}" dt="2020-02-27T08:06:27.873" v="38"/>
        <pc:sldMkLst>
          <pc:docMk/>
          <pc:sldMk cId="2570981706" sldId="1045"/>
        </pc:sldMkLst>
      </pc:sldChg>
      <pc:sldChg chg="del">
        <pc:chgData name="Valentina Noacco" userId="ae461650-2dc6-4ba4-83b9-c44c39414c39" providerId="ADAL" clId="{AB816D5E-B907-4182-8A0C-37BC48A0EBE7}" dt="2020-02-27T08:06:01.900" v="37" actId="2696"/>
        <pc:sldMkLst>
          <pc:docMk/>
          <pc:sldMk cId="4103710864" sldId="1045"/>
        </pc:sldMkLst>
      </pc:sldChg>
      <pc:sldChg chg="add">
        <pc:chgData name="Valentina Noacco" userId="ae461650-2dc6-4ba4-83b9-c44c39414c39" providerId="ADAL" clId="{AB816D5E-B907-4182-8A0C-37BC48A0EBE7}" dt="2020-02-27T08:06:27.873" v="38"/>
        <pc:sldMkLst>
          <pc:docMk/>
          <pc:sldMk cId="851791322" sldId="1046"/>
        </pc:sldMkLst>
      </pc:sldChg>
      <pc:sldChg chg="del">
        <pc:chgData name="Valentina Noacco" userId="ae461650-2dc6-4ba4-83b9-c44c39414c39" providerId="ADAL" clId="{AB816D5E-B907-4182-8A0C-37BC48A0EBE7}" dt="2020-02-27T08:06:01.900" v="37" actId="2696"/>
        <pc:sldMkLst>
          <pc:docMk/>
          <pc:sldMk cId="1132535742" sldId="1046"/>
        </pc:sldMkLst>
      </pc:sldChg>
      <pc:sldChg chg="modSp add del">
        <pc:chgData name="Valentina Noacco" userId="ae461650-2dc6-4ba4-83b9-c44c39414c39" providerId="ADAL" clId="{AB816D5E-B907-4182-8A0C-37BC48A0EBE7}" dt="2020-02-27T09:52:51.405" v="266" actId="2696"/>
        <pc:sldMkLst>
          <pc:docMk/>
          <pc:sldMk cId="1302168126" sldId="1048"/>
        </pc:sldMkLst>
        <pc:spChg chg="mod">
          <ac:chgData name="Valentina Noacco" userId="ae461650-2dc6-4ba4-83b9-c44c39414c39" providerId="ADAL" clId="{AB816D5E-B907-4182-8A0C-37BC48A0EBE7}" dt="2020-02-27T09:52:42.142" v="265" actId="20577"/>
          <ac:spMkLst>
            <pc:docMk/>
            <pc:sldMk cId="1302168126" sldId="1048"/>
            <ac:spMk id="2" creationId="{D92AC746-B3F7-4938-8DF6-B9EC975F6154}"/>
          </ac:spMkLst>
        </pc:spChg>
      </pc:sldChg>
      <pc:sldChg chg="add">
        <pc:chgData name="Valentina Noacco" userId="ae461650-2dc6-4ba4-83b9-c44c39414c39" providerId="ADAL" clId="{AB816D5E-B907-4182-8A0C-37BC48A0EBE7}" dt="2020-02-27T09:52:59.553" v="267"/>
        <pc:sldMkLst>
          <pc:docMk/>
          <pc:sldMk cId="2423122819" sldId="1048"/>
        </pc:sldMkLst>
      </pc:sldChg>
      <pc:sldChg chg="modSp del">
        <pc:chgData name="Valentina Noacco" userId="ae461650-2dc6-4ba4-83b9-c44c39414c39" providerId="ADAL" clId="{AB816D5E-B907-4182-8A0C-37BC48A0EBE7}" dt="2020-02-27T10:50:30.626" v="589" actId="47"/>
        <pc:sldMkLst>
          <pc:docMk/>
          <pc:sldMk cId="2546935082" sldId="1049"/>
        </pc:sldMkLst>
        <pc:spChg chg="mod">
          <ac:chgData name="Valentina Noacco" userId="ae461650-2dc6-4ba4-83b9-c44c39414c39" providerId="ADAL" clId="{AB816D5E-B907-4182-8A0C-37BC48A0EBE7}" dt="2020-02-27T08:02:06.767" v="36" actId="947"/>
          <ac:spMkLst>
            <pc:docMk/>
            <pc:sldMk cId="2546935082" sldId="1049"/>
            <ac:spMk id="63" creationId="{79032B3A-3A9A-4A0E-8367-9D93EB87AC3F}"/>
          </ac:spMkLst>
        </pc:spChg>
      </pc:sldChg>
      <pc:sldChg chg="del">
        <pc:chgData name="Valentina Noacco" userId="ae461650-2dc6-4ba4-83b9-c44c39414c39" providerId="ADAL" clId="{AB816D5E-B907-4182-8A0C-37BC48A0EBE7}" dt="2020-02-27T08:34:02.089" v="86" actId="47"/>
        <pc:sldMkLst>
          <pc:docMk/>
          <pc:sldMk cId="25482896" sldId="1053"/>
        </pc:sldMkLst>
      </pc:sldChg>
      <pc:sldChg chg="delSp modSp add delAnim">
        <pc:chgData name="Valentina Noacco" userId="ae461650-2dc6-4ba4-83b9-c44c39414c39" providerId="ADAL" clId="{AB816D5E-B907-4182-8A0C-37BC48A0EBE7}" dt="2020-02-27T09:42:07.131" v="244" actId="20577"/>
        <pc:sldMkLst>
          <pc:docMk/>
          <pc:sldMk cId="3141786839" sldId="1054"/>
        </pc:sldMkLst>
        <pc:spChg chg="del">
          <ac:chgData name="Valentina Noacco" userId="ae461650-2dc6-4ba4-83b9-c44c39414c39" providerId="ADAL" clId="{AB816D5E-B907-4182-8A0C-37BC48A0EBE7}" dt="2020-02-27T09:40:15.027" v="197" actId="478"/>
          <ac:spMkLst>
            <pc:docMk/>
            <pc:sldMk cId="3141786839" sldId="1054"/>
            <ac:spMk id="15" creationId="{051362EA-6C75-47DC-B670-99544636D19F}"/>
          </ac:spMkLst>
        </pc:spChg>
        <pc:spChg chg="mod">
          <ac:chgData name="Valentina Noacco" userId="ae461650-2dc6-4ba4-83b9-c44c39414c39" providerId="ADAL" clId="{AB816D5E-B907-4182-8A0C-37BC48A0EBE7}" dt="2020-02-27T09:42:07.131" v="244" actId="20577"/>
          <ac:spMkLst>
            <pc:docMk/>
            <pc:sldMk cId="3141786839" sldId="1054"/>
            <ac:spMk id="18" creationId="{DE768E3C-0D24-4810-818A-1CC9D22CD3B3}"/>
          </ac:spMkLst>
        </pc:spChg>
      </pc:sldChg>
      <pc:sldChg chg="modSp add">
        <pc:chgData name="Valentina Noacco" userId="ae461650-2dc6-4ba4-83b9-c44c39414c39" providerId="ADAL" clId="{AB816D5E-B907-4182-8A0C-37BC48A0EBE7}" dt="2020-02-27T07:38:11.603" v="8" actId="20577"/>
        <pc:sldMkLst>
          <pc:docMk/>
          <pc:sldMk cId="608676196" sldId="1055"/>
        </pc:sldMkLst>
        <pc:spChg chg="mod">
          <ac:chgData name="Valentina Noacco" userId="ae461650-2dc6-4ba4-83b9-c44c39414c39" providerId="ADAL" clId="{AB816D5E-B907-4182-8A0C-37BC48A0EBE7}" dt="2020-02-27T07:38:11.603" v="8" actId="20577"/>
          <ac:spMkLst>
            <pc:docMk/>
            <pc:sldMk cId="608676196" sldId="1055"/>
            <ac:spMk id="3" creationId="{0692EFFA-4294-4F13-BF63-7B5DED9C5A67}"/>
          </ac:spMkLst>
        </pc:spChg>
      </pc:sldChg>
      <pc:sldChg chg="addSp delSp modSp add del ord">
        <pc:chgData name="Valentina Noacco" userId="ae461650-2dc6-4ba4-83b9-c44c39414c39" providerId="ADAL" clId="{AB816D5E-B907-4182-8A0C-37BC48A0EBE7}" dt="2020-02-27T08:15:56.435" v="39" actId="47"/>
        <pc:sldMkLst>
          <pc:docMk/>
          <pc:sldMk cId="994728918" sldId="1056"/>
        </pc:sldMkLst>
        <pc:spChg chg="del">
          <ac:chgData name="Valentina Noacco" userId="ae461650-2dc6-4ba4-83b9-c44c39414c39" providerId="ADAL" clId="{AB816D5E-B907-4182-8A0C-37BC48A0EBE7}" dt="2020-02-27T07:56:38.991" v="13"/>
          <ac:spMkLst>
            <pc:docMk/>
            <pc:sldMk cId="994728918" sldId="1056"/>
            <ac:spMk id="3" creationId="{93DF6C08-B561-40D1-9AD8-BFEF80FA6A0D}"/>
          </ac:spMkLst>
        </pc:spChg>
        <pc:grpChg chg="add mod">
          <ac:chgData name="Valentina Noacco" userId="ae461650-2dc6-4ba4-83b9-c44c39414c39" providerId="ADAL" clId="{AB816D5E-B907-4182-8A0C-37BC48A0EBE7}" dt="2020-02-27T08:00:27.347" v="30" actId="1076"/>
          <ac:grpSpMkLst>
            <pc:docMk/>
            <pc:sldMk cId="994728918" sldId="1056"/>
            <ac:grpSpMk id="6" creationId="{9E567F5F-D1AD-4003-9280-9FA4F8892905}"/>
          </ac:grpSpMkLst>
        </pc:grpChg>
        <pc:picChg chg="add mod">
          <ac:chgData name="Valentina Noacco" userId="ae461650-2dc6-4ba4-83b9-c44c39414c39" providerId="ADAL" clId="{AB816D5E-B907-4182-8A0C-37BC48A0EBE7}" dt="2020-02-27T07:56:40.990" v="14" actId="1076"/>
          <ac:picMkLst>
            <pc:docMk/>
            <pc:sldMk cId="994728918" sldId="1056"/>
            <ac:picMk id="5" creationId="{BB57E897-B01E-4A17-AA20-C20CC6AF61CF}"/>
          </ac:picMkLst>
        </pc:picChg>
        <pc:picChg chg="add">
          <ac:chgData name="Valentina Noacco" userId="ae461650-2dc6-4ba4-83b9-c44c39414c39" providerId="ADAL" clId="{AB816D5E-B907-4182-8A0C-37BC48A0EBE7}" dt="2020-02-27T08:00:19.735" v="28"/>
          <ac:picMkLst>
            <pc:docMk/>
            <pc:sldMk cId="994728918" sldId="1056"/>
            <ac:picMk id="7" creationId="{49A0085D-2DB9-4421-9291-56379410D38C}"/>
          </ac:picMkLst>
        </pc:picChg>
        <pc:picChg chg="add">
          <ac:chgData name="Valentina Noacco" userId="ae461650-2dc6-4ba4-83b9-c44c39414c39" providerId="ADAL" clId="{AB816D5E-B907-4182-8A0C-37BC48A0EBE7}" dt="2020-02-27T08:00:19.735" v="28"/>
          <ac:picMkLst>
            <pc:docMk/>
            <pc:sldMk cId="994728918" sldId="1056"/>
            <ac:picMk id="8" creationId="{6F2E6223-A5CE-485D-B53A-7B12B972E55F}"/>
          </ac:picMkLst>
        </pc:picChg>
        <pc:picChg chg="add">
          <ac:chgData name="Valentina Noacco" userId="ae461650-2dc6-4ba4-83b9-c44c39414c39" providerId="ADAL" clId="{AB816D5E-B907-4182-8A0C-37BC48A0EBE7}" dt="2020-02-27T08:00:19.735" v="28"/>
          <ac:picMkLst>
            <pc:docMk/>
            <pc:sldMk cId="994728918" sldId="1056"/>
            <ac:picMk id="9" creationId="{74DC033F-E82F-4230-AACE-0C07F634D7FB}"/>
          </ac:picMkLst>
        </pc:picChg>
      </pc:sldChg>
      <pc:sldChg chg="add del">
        <pc:chgData name="Valentina Noacco" userId="ae461650-2dc6-4ba4-83b9-c44c39414c39" providerId="ADAL" clId="{AB816D5E-B907-4182-8A0C-37BC48A0EBE7}" dt="2020-02-27T07:56:34.544" v="11" actId="47"/>
        <pc:sldMkLst>
          <pc:docMk/>
          <pc:sldMk cId="2181574889" sldId="1056"/>
        </pc:sldMkLst>
      </pc:sldChg>
      <pc:sldChg chg="modSp add">
        <pc:chgData name="Valentina Noacco" userId="ae461650-2dc6-4ba4-83b9-c44c39414c39" providerId="ADAL" clId="{AB816D5E-B907-4182-8A0C-37BC48A0EBE7}" dt="2020-02-27T07:58:35.462" v="22" actId="207"/>
        <pc:sldMkLst>
          <pc:docMk/>
          <pc:sldMk cId="1102480328" sldId="1057"/>
        </pc:sldMkLst>
        <pc:spChg chg="mod">
          <ac:chgData name="Valentina Noacco" userId="ae461650-2dc6-4ba4-83b9-c44c39414c39" providerId="ADAL" clId="{AB816D5E-B907-4182-8A0C-37BC48A0EBE7}" dt="2020-02-27T07:58:35.462" v="22" actId="207"/>
          <ac:spMkLst>
            <pc:docMk/>
            <pc:sldMk cId="1102480328" sldId="1057"/>
            <ac:spMk id="3" creationId="{15673B91-807A-4459-BA73-F3739B597A9D}"/>
          </ac:spMkLst>
        </pc:spChg>
      </pc:sldChg>
      <pc:sldChg chg="modSp add">
        <pc:chgData name="Valentina Noacco" userId="ae461650-2dc6-4ba4-83b9-c44c39414c39" providerId="ADAL" clId="{AB816D5E-B907-4182-8A0C-37BC48A0EBE7}" dt="2020-02-27T07:59:02.910" v="25" actId="207"/>
        <pc:sldMkLst>
          <pc:docMk/>
          <pc:sldMk cId="1648605981" sldId="1058"/>
        </pc:sldMkLst>
        <pc:spChg chg="mod">
          <ac:chgData name="Valentina Noacco" userId="ae461650-2dc6-4ba4-83b9-c44c39414c39" providerId="ADAL" clId="{AB816D5E-B907-4182-8A0C-37BC48A0EBE7}" dt="2020-02-27T07:59:02.910" v="25" actId="207"/>
          <ac:spMkLst>
            <pc:docMk/>
            <pc:sldMk cId="1648605981" sldId="1058"/>
            <ac:spMk id="3" creationId="{15673B91-807A-4459-BA73-F3739B597A9D}"/>
          </ac:spMkLst>
        </pc:spChg>
      </pc:sldChg>
      <pc:sldChg chg="modSp add">
        <pc:chgData name="Valentina Noacco" userId="ae461650-2dc6-4ba4-83b9-c44c39414c39" providerId="ADAL" clId="{AB816D5E-B907-4182-8A0C-37BC48A0EBE7}" dt="2020-02-27T07:59:25.771" v="27" actId="207"/>
        <pc:sldMkLst>
          <pc:docMk/>
          <pc:sldMk cId="2010497636" sldId="1059"/>
        </pc:sldMkLst>
        <pc:spChg chg="mod">
          <ac:chgData name="Valentina Noacco" userId="ae461650-2dc6-4ba4-83b9-c44c39414c39" providerId="ADAL" clId="{AB816D5E-B907-4182-8A0C-37BC48A0EBE7}" dt="2020-02-27T07:59:25.771" v="27" actId="207"/>
          <ac:spMkLst>
            <pc:docMk/>
            <pc:sldMk cId="2010497636" sldId="1059"/>
            <ac:spMk id="3" creationId="{15673B91-807A-4459-BA73-F3739B597A9D}"/>
          </ac:spMkLst>
        </pc:spChg>
      </pc:sldChg>
      <pc:sldChg chg="add del">
        <pc:chgData name="Valentina Noacco" userId="ae461650-2dc6-4ba4-83b9-c44c39414c39" providerId="ADAL" clId="{AB816D5E-B907-4182-8A0C-37BC48A0EBE7}" dt="2020-02-27T10:50:26.403" v="588" actId="2696"/>
        <pc:sldMkLst>
          <pc:docMk/>
          <pc:sldMk cId="570768934" sldId="1060"/>
        </pc:sldMkLst>
      </pc:sldChg>
      <pc:sldChg chg="add del">
        <pc:chgData name="Valentina Noacco" userId="ae461650-2dc6-4ba4-83b9-c44c39414c39" providerId="ADAL" clId="{AB816D5E-B907-4182-8A0C-37BC48A0EBE7}" dt="2020-02-27T08:59:35.229" v="137" actId="47"/>
        <pc:sldMkLst>
          <pc:docMk/>
          <pc:sldMk cId="1596858640" sldId="1060"/>
        </pc:sldMkLst>
      </pc:sldChg>
      <pc:sldChg chg="modSp add del">
        <pc:chgData name="Valentina Noacco" userId="ae461650-2dc6-4ba4-83b9-c44c39414c39" providerId="ADAL" clId="{AB816D5E-B907-4182-8A0C-37BC48A0EBE7}" dt="2020-02-27T08:57:08.841" v="129" actId="47"/>
        <pc:sldMkLst>
          <pc:docMk/>
          <pc:sldMk cId="2084188228" sldId="1060"/>
        </pc:sldMkLst>
        <pc:spChg chg="mod">
          <ac:chgData name="Valentina Noacco" userId="ae461650-2dc6-4ba4-83b9-c44c39414c39" providerId="ADAL" clId="{AB816D5E-B907-4182-8A0C-37BC48A0EBE7}" dt="2020-02-27T08:55:39.878" v="128" actId="20577"/>
          <ac:spMkLst>
            <pc:docMk/>
            <pc:sldMk cId="2084188228" sldId="1060"/>
            <ac:spMk id="2" creationId="{24D6C55F-4B97-4B58-ACD6-AD058FC21213}"/>
          </ac:spMkLst>
        </pc:spChg>
      </pc:sldChg>
      <pc:sldChg chg="add del">
        <pc:chgData name="Valentina Noacco" userId="ae461650-2dc6-4ba4-83b9-c44c39414c39" providerId="ADAL" clId="{AB816D5E-B907-4182-8A0C-37BC48A0EBE7}" dt="2020-02-27T10:50:05.239" v="586" actId="2696"/>
        <pc:sldMkLst>
          <pc:docMk/>
          <pc:sldMk cId="3526746759" sldId="1060"/>
        </pc:sldMkLst>
      </pc:sldChg>
      <pc:sldChg chg="add">
        <pc:chgData name="Valentina Noacco" userId="ae461650-2dc6-4ba4-83b9-c44c39414c39" providerId="ADAL" clId="{AB816D5E-B907-4182-8A0C-37BC48A0EBE7}" dt="2020-02-27T10:50:35.172" v="590"/>
        <pc:sldMkLst>
          <pc:docMk/>
          <pc:sldMk cId="4149539398" sldId="1060"/>
        </pc:sldMkLst>
      </pc:sldChg>
      <pc:sldChg chg="addSp delSp modSp add del">
        <pc:chgData name="Valentina Noacco" userId="ae461650-2dc6-4ba4-83b9-c44c39414c39" providerId="ADAL" clId="{AB816D5E-B907-4182-8A0C-37BC48A0EBE7}" dt="2020-02-27T10:50:05.239" v="586" actId="2696"/>
        <pc:sldMkLst>
          <pc:docMk/>
          <pc:sldMk cId="148756866" sldId="1061"/>
        </pc:sldMkLst>
        <pc:spChg chg="mod">
          <ac:chgData name="Valentina Noacco" userId="ae461650-2dc6-4ba4-83b9-c44c39414c39" providerId="ADAL" clId="{AB816D5E-B907-4182-8A0C-37BC48A0EBE7}" dt="2020-02-27T10:49:24.172" v="571" actId="20577"/>
          <ac:spMkLst>
            <pc:docMk/>
            <pc:sldMk cId="148756866" sldId="1061"/>
            <ac:spMk id="2" creationId="{2E70C341-C4EE-41E1-972C-70D50B710279}"/>
          </ac:spMkLst>
        </pc:spChg>
        <pc:spChg chg="del">
          <ac:chgData name="Valentina Noacco" userId="ae461650-2dc6-4ba4-83b9-c44c39414c39" providerId="ADAL" clId="{AB816D5E-B907-4182-8A0C-37BC48A0EBE7}" dt="2020-02-27T10:47:32.933" v="480"/>
          <ac:spMkLst>
            <pc:docMk/>
            <pc:sldMk cId="148756866" sldId="1061"/>
            <ac:spMk id="3" creationId="{29EAD8EC-CAA4-458F-ABB6-47FA0EA668EB}"/>
          </ac:spMkLst>
        </pc:spChg>
        <pc:spChg chg="add mod">
          <ac:chgData name="Valentina Noacco" userId="ae461650-2dc6-4ba4-83b9-c44c39414c39" providerId="ADAL" clId="{AB816D5E-B907-4182-8A0C-37BC48A0EBE7}" dt="2020-02-27T10:49:49.276" v="582" actId="1076"/>
          <ac:spMkLst>
            <pc:docMk/>
            <pc:sldMk cId="148756866" sldId="1061"/>
            <ac:spMk id="6" creationId="{0E49BA7E-AA2C-40F5-A9CB-BD1406EE61C6}"/>
          </ac:spMkLst>
        </pc:spChg>
        <pc:picChg chg="add mod">
          <ac:chgData name="Valentina Noacco" userId="ae461650-2dc6-4ba4-83b9-c44c39414c39" providerId="ADAL" clId="{AB816D5E-B907-4182-8A0C-37BC48A0EBE7}" dt="2020-02-27T10:47:32.933" v="480"/>
          <ac:picMkLst>
            <pc:docMk/>
            <pc:sldMk cId="148756866" sldId="1061"/>
            <ac:picMk id="5" creationId="{5D9C4C08-D341-43AC-BAB6-E90AE49E8B76}"/>
          </ac:picMkLst>
        </pc:picChg>
      </pc:sldChg>
      <pc:sldChg chg="add del">
        <pc:chgData name="Valentina Noacco" userId="ae461650-2dc6-4ba4-83b9-c44c39414c39" providerId="ADAL" clId="{AB816D5E-B907-4182-8A0C-37BC48A0EBE7}" dt="2020-02-27T08:59:13.102" v="133"/>
        <pc:sldMkLst>
          <pc:docMk/>
          <pc:sldMk cId="160694878" sldId="1061"/>
        </pc:sldMkLst>
      </pc:sldChg>
      <pc:sldChg chg="add del">
        <pc:chgData name="Valentina Noacco" userId="ae461650-2dc6-4ba4-83b9-c44c39414c39" providerId="ADAL" clId="{AB816D5E-B907-4182-8A0C-37BC48A0EBE7}" dt="2020-02-27T10:51:44.121" v="597" actId="47"/>
        <pc:sldMkLst>
          <pc:docMk/>
          <pc:sldMk cId="577517659" sldId="1061"/>
        </pc:sldMkLst>
      </pc:sldChg>
      <pc:sldChg chg="add del">
        <pc:chgData name="Valentina Noacco" userId="ae461650-2dc6-4ba4-83b9-c44c39414c39" providerId="ADAL" clId="{AB816D5E-B907-4182-8A0C-37BC48A0EBE7}" dt="2020-02-27T10:50:26.403" v="588" actId="2696"/>
        <pc:sldMkLst>
          <pc:docMk/>
          <pc:sldMk cId="1565266567" sldId="1061"/>
        </pc:sldMkLst>
      </pc:sldChg>
      <pc:sldChg chg="add del">
        <pc:chgData name="Valentina Noacco" userId="ae461650-2dc6-4ba4-83b9-c44c39414c39" providerId="ADAL" clId="{AB816D5E-B907-4182-8A0C-37BC48A0EBE7}" dt="2020-02-27T08:59:23.120" v="135"/>
        <pc:sldMkLst>
          <pc:docMk/>
          <pc:sldMk cId="2279258514" sldId="1061"/>
        </pc:sldMkLst>
      </pc:sldChg>
      <pc:sldChg chg="addSp add del">
        <pc:chgData name="Valentina Noacco" userId="ae461650-2dc6-4ba4-83b9-c44c39414c39" providerId="ADAL" clId="{AB816D5E-B907-4182-8A0C-37BC48A0EBE7}" dt="2020-02-27T10:49:59.438" v="585" actId="47"/>
        <pc:sldMkLst>
          <pc:docMk/>
          <pc:sldMk cId="1632092335" sldId="1062"/>
        </pc:sldMkLst>
        <pc:spChg chg="add">
          <ac:chgData name="Valentina Noacco" userId="ae461650-2dc6-4ba4-83b9-c44c39414c39" providerId="ADAL" clId="{AB816D5E-B907-4182-8A0C-37BC48A0EBE7}" dt="2020-02-27T10:49:51.907" v="583"/>
          <ac:spMkLst>
            <pc:docMk/>
            <pc:sldMk cId="1632092335" sldId="1062"/>
            <ac:spMk id="5" creationId="{16D5E877-CA35-4FE9-AADF-20BF41D8B2B7}"/>
          </ac:spMkLst>
        </pc:spChg>
      </pc:sldChg>
      <pc:sldChg chg="addSp delSp modSp add del">
        <pc:chgData name="Valentina Noacco" userId="ae461650-2dc6-4ba4-83b9-c44c39414c39" providerId="ADAL" clId="{AB816D5E-B907-4182-8A0C-37BC48A0EBE7}" dt="2020-02-27T10:51:54.002" v="598" actId="47"/>
        <pc:sldMkLst>
          <pc:docMk/>
          <pc:sldMk cId="720596729" sldId="1063"/>
        </pc:sldMkLst>
        <pc:spChg chg="add del mod">
          <ac:chgData name="Valentina Noacco" userId="ae461650-2dc6-4ba4-83b9-c44c39414c39" providerId="ADAL" clId="{AB816D5E-B907-4182-8A0C-37BC48A0EBE7}" dt="2020-02-27T10:51:19.091" v="592"/>
          <ac:spMkLst>
            <pc:docMk/>
            <pc:sldMk cId="720596729" sldId="1063"/>
            <ac:spMk id="7" creationId="{28127317-D461-415D-8878-1F62D0F05F85}"/>
          </ac:spMkLst>
        </pc:spChg>
        <pc:picChg chg="del">
          <ac:chgData name="Valentina Noacco" userId="ae461650-2dc6-4ba4-83b9-c44c39414c39" providerId="ADAL" clId="{AB816D5E-B907-4182-8A0C-37BC48A0EBE7}" dt="2020-02-27T10:51:18.625" v="591" actId="478"/>
          <ac:picMkLst>
            <pc:docMk/>
            <pc:sldMk cId="720596729" sldId="1063"/>
            <ac:picMk id="5" creationId="{5D9C4C08-D341-43AC-BAB6-E90AE49E8B76}"/>
          </ac:picMkLst>
        </pc:picChg>
        <pc:picChg chg="add mod">
          <ac:chgData name="Valentina Noacco" userId="ae461650-2dc6-4ba4-83b9-c44c39414c39" providerId="ADAL" clId="{AB816D5E-B907-4182-8A0C-37BC48A0EBE7}" dt="2020-02-27T10:51:25.143" v="596" actId="14100"/>
          <ac:picMkLst>
            <pc:docMk/>
            <pc:sldMk cId="720596729" sldId="1063"/>
            <ac:picMk id="9" creationId="{36CDD90C-A984-4748-B6F9-59F0C25B878D}"/>
          </ac:picMkLst>
        </pc:picChg>
      </pc:sldChg>
      <pc:sldChg chg="add del">
        <pc:chgData name="Valentina Noacco" userId="ae461650-2dc6-4ba4-83b9-c44c39414c39" providerId="ADAL" clId="{AB816D5E-B907-4182-8A0C-37BC48A0EBE7}" dt="2020-02-27T10:50:05.239" v="586" actId="2696"/>
        <pc:sldMkLst>
          <pc:docMk/>
          <pc:sldMk cId="1255217307" sldId="1063"/>
        </pc:sldMkLst>
      </pc:sldChg>
      <pc:sldChg chg="add del">
        <pc:chgData name="Valentina Noacco" userId="ae461650-2dc6-4ba4-83b9-c44c39414c39" providerId="ADAL" clId="{AB816D5E-B907-4182-8A0C-37BC48A0EBE7}" dt="2020-02-27T10:50:26.403" v="588" actId="2696"/>
        <pc:sldMkLst>
          <pc:docMk/>
          <pc:sldMk cId="1913840079" sldId="1063"/>
        </pc:sldMkLst>
      </pc:sldChg>
    </pc:docChg>
  </pc:docChgLst>
  <pc:docChgLst>
    <pc:chgData name="Valentina Noacco" userId="ae461650-2dc6-4ba4-83b9-c44c39414c39" providerId="ADAL" clId="{173E2B98-53D5-4A5C-91C9-EADF57106575}"/>
    <pc:docChg chg="undo custSel addSld delSld modSld">
      <pc:chgData name="Valentina Noacco" userId="ae461650-2dc6-4ba4-83b9-c44c39414c39" providerId="ADAL" clId="{173E2B98-53D5-4A5C-91C9-EADF57106575}" dt="2019-06-17T21:54:40.131" v="40" actId="478"/>
      <pc:docMkLst>
        <pc:docMk/>
      </pc:docMkLst>
      <pc:sldChg chg="delSp modAnim">
        <pc:chgData name="Valentina Noacco" userId="ae461650-2dc6-4ba4-83b9-c44c39414c39" providerId="ADAL" clId="{173E2B98-53D5-4A5C-91C9-EADF57106575}" dt="2019-06-17T21:52:05.794" v="5" actId="478"/>
        <pc:sldMkLst>
          <pc:docMk/>
          <pc:sldMk cId="4124904190" sldId="1016"/>
        </pc:sldMkLst>
        <pc:spChg chg="del">
          <ac:chgData name="Valentina Noacco" userId="ae461650-2dc6-4ba4-83b9-c44c39414c39" providerId="ADAL" clId="{173E2B98-53D5-4A5C-91C9-EADF57106575}" dt="2019-06-17T21:52:05.794" v="5" actId="478"/>
          <ac:spMkLst>
            <pc:docMk/>
            <pc:sldMk cId="4124904190" sldId="1016"/>
            <ac:spMk id="42" creationId="{FBE71992-76F3-4C6B-97F2-39EBF7A20C93}"/>
          </ac:spMkLst>
        </pc:spChg>
        <pc:spChg chg="del">
          <ac:chgData name="Valentina Noacco" userId="ae461650-2dc6-4ba4-83b9-c44c39414c39" providerId="ADAL" clId="{173E2B98-53D5-4A5C-91C9-EADF57106575}" dt="2019-06-17T21:52:05.794" v="5" actId="478"/>
          <ac:spMkLst>
            <pc:docMk/>
            <pc:sldMk cId="4124904190" sldId="1016"/>
            <ac:spMk id="43" creationId="{CF86F49A-AD73-4035-891A-7B48ABBDA0E0}"/>
          </ac:spMkLst>
        </pc:spChg>
      </pc:sldChg>
      <pc:sldChg chg="delSp modSp modAnim">
        <pc:chgData name="Valentina Noacco" userId="ae461650-2dc6-4ba4-83b9-c44c39414c39" providerId="ADAL" clId="{173E2B98-53D5-4A5C-91C9-EADF57106575}" dt="2019-06-17T21:53:23.253" v="19" actId="478"/>
        <pc:sldMkLst>
          <pc:docMk/>
          <pc:sldMk cId="1639288666" sldId="1021"/>
        </pc:sldMkLst>
        <pc:spChg chg="del">
          <ac:chgData name="Valentina Noacco" userId="ae461650-2dc6-4ba4-83b9-c44c39414c39" providerId="ADAL" clId="{173E2B98-53D5-4A5C-91C9-EADF57106575}" dt="2019-06-17T21:53:23.253" v="19" actId="478"/>
          <ac:spMkLst>
            <pc:docMk/>
            <pc:sldMk cId="1639288666" sldId="1021"/>
            <ac:spMk id="30" creationId="{85BD22D7-324F-4976-AC2F-0D94FDC47616}"/>
          </ac:spMkLst>
        </pc:spChg>
        <pc:cxnChg chg="del">
          <ac:chgData name="Valentina Noacco" userId="ae461650-2dc6-4ba4-83b9-c44c39414c39" providerId="ADAL" clId="{173E2B98-53D5-4A5C-91C9-EADF57106575}" dt="2019-06-17T21:53:23.253" v="19" actId="478"/>
          <ac:cxnSpMkLst>
            <pc:docMk/>
            <pc:sldMk cId="1639288666" sldId="1021"/>
            <ac:cxnSpMk id="7" creationId="{87D4F035-9D5F-4637-9C54-AE6B56C5C902}"/>
          </ac:cxnSpMkLst>
        </pc:cxnChg>
        <pc:cxnChg chg="del mod">
          <ac:chgData name="Valentina Noacco" userId="ae461650-2dc6-4ba4-83b9-c44c39414c39" providerId="ADAL" clId="{173E2B98-53D5-4A5C-91C9-EADF57106575}" dt="2019-06-17T21:53:23.253" v="19" actId="478"/>
          <ac:cxnSpMkLst>
            <pc:docMk/>
            <pc:sldMk cId="1639288666" sldId="1021"/>
            <ac:cxnSpMk id="10" creationId="{C95DAED1-28F3-4792-973B-20824C7C3A42}"/>
          </ac:cxnSpMkLst>
        </pc:cxnChg>
        <pc:cxnChg chg="del">
          <ac:chgData name="Valentina Noacco" userId="ae461650-2dc6-4ba4-83b9-c44c39414c39" providerId="ADAL" clId="{173E2B98-53D5-4A5C-91C9-EADF57106575}" dt="2019-06-17T21:53:23.253" v="19" actId="478"/>
          <ac:cxnSpMkLst>
            <pc:docMk/>
            <pc:sldMk cId="1639288666" sldId="1021"/>
            <ac:cxnSpMk id="28" creationId="{D7253E40-BE74-4159-95D4-3AA5191F7050}"/>
          </ac:cxnSpMkLst>
        </pc:cxnChg>
      </pc:sldChg>
      <pc:sldChg chg="addSp delSp modSp modAnim">
        <pc:chgData name="Valentina Noacco" userId="ae461650-2dc6-4ba4-83b9-c44c39414c39" providerId="ADAL" clId="{173E2B98-53D5-4A5C-91C9-EADF57106575}" dt="2019-06-17T21:54:09.100" v="33" actId="478"/>
        <pc:sldMkLst>
          <pc:docMk/>
          <pc:sldMk cId="4168530252" sldId="1025"/>
        </pc:sldMkLst>
        <pc:spChg chg="del mod">
          <ac:chgData name="Valentina Noacco" userId="ae461650-2dc6-4ba4-83b9-c44c39414c39" providerId="ADAL" clId="{173E2B98-53D5-4A5C-91C9-EADF57106575}" dt="2019-06-17T21:54:09.100" v="33" actId="478"/>
          <ac:spMkLst>
            <pc:docMk/>
            <pc:sldMk cId="4168530252" sldId="1025"/>
            <ac:spMk id="60" creationId="{CF32A230-2EC9-47FA-ADCB-EFECCC078C6D}"/>
          </ac:spMkLst>
        </pc:spChg>
        <pc:spChg chg="add del mod">
          <ac:chgData name="Valentina Noacco" userId="ae461650-2dc6-4ba4-83b9-c44c39414c39" providerId="ADAL" clId="{173E2B98-53D5-4A5C-91C9-EADF57106575}" dt="2019-06-17T21:54:09.100" v="33" actId="478"/>
          <ac:spMkLst>
            <pc:docMk/>
            <pc:sldMk cId="4168530252" sldId="1025"/>
            <ac:spMk id="61" creationId="{AA51E78B-15A4-42ED-AB44-E0B9A2DADEE0}"/>
          </ac:spMkLst>
        </pc:spChg>
      </pc:sldChg>
      <pc:sldChg chg="delSp modAnim">
        <pc:chgData name="Valentina Noacco" userId="ae461650-2dc6-4ba4-83b9-c44c39414c39" providerId="ADAL" clId="{173E2B98-53D5-4A5C-91C9-EADF57106575}" dt="2019-06-17T21:54:40.131" v="40" actId="478"/>
        <pc:sldMkLst>
          <pc:docMk/>
          <pc:sldMk cId="1388652729" sldId="1026"/>
        </pc:sldMkLst>
        <pc:spChg chg="del">
          <ac:chgData name="Valentina Noacco" userId="ae461650-2dc6-4ba4-83b9-c44c39414c39" providerId="ADAL" clId="{173E2B98-53D5-4A5C-91C9-EADF57106575}" dt="2019-06-17T21:54:36.930" v="39" actId="478"/>
          <ac:spMkLst>
            <pc:docMk/>
            <pc:sldMk cId="1388652729" sldId="1026"/>
            <ac:spMk id="13" creationId="{D90E9FB4-7BF3-4D2D-897A-E282F3B0D7F9}"/>
          </ac:spMkLst>
        </pc:spChg>
        <pc:spChg chg="del">
          <ac:chgData name="Valentina Noacco" userId="ae461650-2dc6-4ba4-83b9-c44c39414c39" providerId="ADAL" clId="{173E2B98-53D5-4A5C-91C9-EADF57106575}" dt="2019-06-17T21:54:36.930" v="39" actId="478"/>
          <ac:spMkLst>
            <pc:docMk/>
            <pc:sldMk cId="1388652729" sldId="1026"/>
            <ac:spMk id="15" creationId="{82E1442F-5AE0-48A1-AC91-44A5AA966618}"/>
          </ac:spMkLst>
        </pc:spChg>
        <pc:spChg chg="del">
          <ac:chgData name="Valentina Noacco" userId="ae461650-2dc6-4ba4-83b9-c44c39414c39" providerId="ADAL" clId="{173E2B98-53D5-4A5C-91C9-EADF57106575}" dt="2019-06-17T21:54:40.131" v="40" actId="478"/>
          <ac:spMkLst>
            <pc:docMk/>
            <pc:sldMk cId="1388652729" sldId="1026"/>
            <ac:spMk id="18" creationId="{13EEA1A6-ACBF-476C-8BDB-61D5382222F5}"/>
          </ac:spMkLst>
        </pc:spChg>
        <pc:cxnChg chg="del">
          <ac:chgData name="Valentina Noacco" userId="ae461650-2dc6-4ba4-83b9-c44c39414c39" providerId="ADAL" clId="{173E2B98-53D5-4A5C-91C9-EADF57106575}" dt="2019-06-17T21:54:40.131" v="40" actId="478"/>
          <ac:cxnSpMkLst>
            <pc:docMk/>
            <pc:sldMk cId="1388652729" sldId="1026"/>
            <ac:cxnSpMk id="22" creationId="{5B26F5E9-E2DF-495A-8BA7-7261EA61490E}"/>
          </ac:cxnSpMkLst>
        </pc:cxnChg>
      </pc:sldChg>
      <pc:sldChg chg="delSp modAnim">
        <pc:chgData name="Valentina Noacco" userId="ae461650-2dc6-4ba4-83b9-c44c39414c39" providerId="ADAL" clId="{173E2B98-53D5-4A5C-91C9-EADF57106575}" dt="2019-06-17T21:52:55.122" v="13" actId="478"/>
        <pc:sldMkLst>
          <pc:docMk/>
          <pc:sldMk cId="146933348" sldId="1030"/>
        </pc:sldMkLst>
        <pc:spChg chg="del">
          <ac:chgData name="Valentina Noacco" userId="ae461650-2dc6-4ba4-83b9-c44c39414c39" providerId="ADAL" clId="{173E2B98-53D5-4A5C-91C9-EADF57106575}" dt="2019-06-17T21:52:55.122" v="13" actId="478"/>
          <ac:spMkLst>
            <pc:docMk/>
            <pc:sldMk cId="146933348" sldId="1030"/>
            <ac:spMk id="14" creationId="{821D99ED-72BC-4375-880D-156F15D007AB}"/>
          </ac:spMkLst>
        </pc:spChg>
        <pc:spChg chg="del">
          <ac:chgData name="Valentina Noacco" userId="ae461650-2dc6-4ba4-83b9-c44c39414c39" providerId="ADAL" clId="{173E2B98-53D5-4A5C-91C9-EADF57106575}" dt="2019-06-17T21:52:55.122" v="13" actId="478"/>
          <ac:spMkLst>
            <pc:docMk/>
            <pc:sldMk cId="146933348" sldId="1030"/>
            <ac:spMk id="15" creationId="{5B6E68C2-9DA9-45C8-8220-2848EB956E80}"/>
          </ac:spMkLst>
        </pc:spChg>
      </pc:sldChg>
      <pc:sldChg chg="delSp modAnim">
        <pc:chgData name="Valentina Noacco" userId="ae461650-2dc6-4ba4-83b9-c44c39414c39" providerId="ADAL" clId="{173E2B98-53D5-4A5C-91C9-EADF57106575}" dt="2019-06-17T21:52:30.883" v="9" actId="478"/>
        <pc:sldMkLst>
          <pc:docMk/>
          <pc:sldMk cId="953023369" sldId="1031"/>
        </pc:sldMkLst>
        <pc:spChg chg="del">
          <ac:chgData name="Valentina Noacco" userId="ae461650-2dc6-4ba4-83b9-c44c39414c39" providerId="ADAL" clId="{173E2B98-53D5-4A5C-91C9-EADF57106575}" dt="2019-06-17T21:52:30.883" v="9" actId="478"/>
          <ac:spMkLst>
            <pc:docMk/>
            <pc:sldMk cId="953023369" sldId="1031"/>
            <ac:spMk id="102" creationId="{1F24C3D1-EA87-40EB-9F6F-C056A44BA542}"/>
          </ac:spMkLst>
        </pc:spChg>
        <pc:spChg chg="del">
          <ac:chgData name="Valentina Noacco" userId="ae461650-2dc6-4ba4-83b9-c44c39414c39" providerId="ADAL" clId="{173E2B98-53D5-4A5C-91C9-EADF57106575}" dt="2019-06-17T21:52:30.883" v="9" actId="478"/>
          <ac:spMkLst>
            <pc:docMk/>
            <pc:sldMk cId="953023369" sldId="1031"/>
            <ac:spMk id="103" creationId="{AEC2E028-955A-4FC5-B372-DB902AEE1AFD}"/>
          </ac:spMkLst>
        </pc:spChg>
      </pc:sldChg>
      <pc:sldChg chg="add">
        <pc:chgData name="Valentina Noacco" userId="ae461650-2dc6-4ba4-83b9-c44c39414c39" providerId="ADAL" clId="{173E2B98-53D5-4A5C-91C9-EADF57106575}" dt="2019-06-17T21:52:02.025" v="4"/>
        <pc:sldMkLst>
          <pc:docMk/>
          <pc:sldMk cId="258918862" sldId="1032"/>
        </pc:sldMkLst>
      </pc:sldChg>
      <pc:sldChg chg="add">
        <pc:chgData name="Valentina Noacco" userId="ae461650-2dc6-4ba4-83b9-c44c39414c39" providerId="ADAL" clId="{173E2B98-53D5-4A5C-91C9-EADF57106575}" dt="2019-06-17T21:52:25.709" v="8"/>
        <pc:sldMkLst>
          <pc:docMk/>
          <pc:sldMk cId="587624635" sldId="1033"/>
        </pc:sldMkLst>
      </pc:sldChg>
      <pc:sldChg chg="add">
        <pc:chgData name="Valentina Noacco" userId="ae461650-2dc6-4ba4-83b9-c44c39414c39" providerId="ADAL" clId="{173E2B98-53D5-4A5C-91C9-EADF57106575}" dt="2019-06-17T21:53:16.187" v="18"/>
        <pc:sldMkLst>
          <pc:docMk/>
          <pc:sldMk cId="1239140580" sldId="1035"/>
        </pc:sldMkLst>
      </pc:sldChg>
      <pc:sldChg chg="add">
        <pc:chgData name="Valentina Noacco" userId="ae461650-2dc6-4ba4-83b9-c44c39414c39" providerId="ADAL" clId="{173E2B98-53D5-4A5C-91C9-EADF57106575}" dt="2019-06-17T21:54:05.847" v="32"/>
        <pc:sldMkLst>
          <pc:docMk/>
          <pc:sldMk cId="956943224" sldId="1036"/>
        </pc:sldMkLst>
      </pc:sldChg>
      <pc:sldChg chg="add">
        <pc:chgData name="Valentina Noacco" userId="ae461650-2dc6-4ba4-83b9-c44c39414c39" providerId="ADAL" clId="{173E2B98-53D5-4A5C-91C9-EADF57106575}" dt="2019-06-17T21:54:26.379" v="38"/>
        <pc:sldMkLst>
          <pc:docMk/>
          <pc:sldMk cId="4262827988" sldId="1037"/>
        </pc:sldMkLst>
      </pc:sldChg>
    </pc:docChg>
  </pc:docChgLst>
  <pc:docChgLst>
    <pc:chgData name="Valentina" userId="ae461650-2dc6-4ba4-83b9-c44c39414c39" providerId="ADAL" clId="{1A3A66A1-1271-4E6F-9BEC-0E19CC6DB997}"/>
    <pc:docChg chg="undo custSel delSld modSld">
      <pc:chgData name="Valentina" userId="ae461650-2dc6-4ba4-83b9-c44c39414c39" providerId="ADAL" clId="{1A3A66A1-1271-4E6F-9BEC-0E19CC6DB997}" dt="2020-09-23T14:54:11.632" v="508" actId="1038"/>
      <pc:docMkLst>
        <pc:docMk/>
      </pc:docMkLst>
      <pc:sldChg chg="modSp mod">
        <pc:chgData name="Valentina" userId="ae461650-2dc6-4ba4-83b9-c44c39414c39" providerId="ADAL" clId="{1A3A66A1-1271-4E6F-9BEC-0E19CC6DB997}" dt="2020-09-23T14:30:31.165" v="36" actId="167"/>
        <pc:sldMkLst>
          <pc:docMk/>
          <pc:sldMk cId="2423291838" sldId="258"/>
        </pc:sldMkLst>
        <pc:spChg chg="mod ord">
          <ac:chgData name="Valentina" userId="ae461650-2dc6-4ba4-83b9-c44c39414c39" providerId="ADAL" clId="{1A3A66A1-1271-4E6F-9BEC-0E19CC6DB997}" dt="2020-09-23T14:30:31.165" v="36" actId="167"/>
          <ac:spMkLst>
            <pc:docMk/>
            <pc:sldMk cId="2423291838" sldId="258"/>
            <ac:spMk id="35" creationId="{8B70AD12-B12B-4051-AA5D-4B09B09DEFB9}"/>
          </ac:spMkLst>
        </pc:spChg>
        <pc:spChg chg="mod">
          <ac:chgData name="Valentina" userId="ae461650-2dc6-4ba4-83b9-c44c39414c39" providerId="ADAL" clId="{1A3A66A1-1271-4E6F-9BEC-0E19CC6DB997}" dt="2020-09-23T14:30:19.718" v="34" actId="207"/>
          <ac:spMkLst>
            <pc:docMk/>
            <pc:sldMk cId="2423291838" sldId="258"/>
            <ac:spMk id="36" creationId="{2250402F-07CA-4C5A-B40C-256FBBF1581B}"/>
          </ac:spMkLst>
        </pc:spChg>
      </pc:sldChg>
      <pc:sldChg chg="modSp mod modAnim">
        <pc:chgData name="Valentina" userId="ae461650-2dc6-4ba4-83b9-c44c39414c39" providerId="ADAL" clId="{1A3A66A1-1271-4E6F-9BEC-0E19CC6DB997}" dt="2020-09-23T14:29:18.717" v="30"/>
        <pc:sldMkLst>
          <pc:docMk/>
          <pc:sldMk cId="3351537526" sldId="335"/>
        </pc:sldMkLst>
        <pc:spChg chg="mod">
          <ac:chgData name="Valentina" userId="ae461650-2dc6-4ba4-83b9-c44c39414c39" providerId="ADAL" clId="{1A3A66A1-1271-4E6F-9BEC-0E19CC6DB997}" dt="2020-09-23T14:26:37.178" v="15" actId="21"/>
          <ac:spMkLst>
            <pc:docMk/>
            <pc:sldMk cId="3351537526" sldId="335"/>
            <ac:spMk id="11" creationId="{F6829C7C-3F18-2447-B736-33072426DDF5}"/>
          </ac:spMkLst>
        </pc:spChg>
      </pc:sldChg>
      <pc:sldChg chg="modAnim">
        <pc:chgData name="Valentina" userId="ae461650-2dc6-4ba4-83b9-c44c39414c39" providerId="ADAL" clId="{1A3A66A1-1271-4E6F-9BEC-0E19CC6DB997}" dt="2020-09-23T14:24:54.935" v="10"/>
        <pc:sldMkLst>
          <pc:docMk/>
          <pc:sldMk cId="187952156" sldId="1009"/>
        </pc:sldMkLst>
      </pc:sldChg>
      <pc:sldChg chg="addSp delSp modSp mod">
        <pc:chgData name="Valentina" userId="ae461650-2dc6-4ba4-83b9-c44c39414c39" providerId="ADAL" clId="{1A3A66A1-1271-4E6F-9BEC-0E19CC6DB997}" dt="2020-09-23T14:40:40.091" v="136" actId="1035"/>
        <pc:sldMkLst>
          <pc:docMk/>
          <pc:sldMk cId="4168530252" sldId="1025"/>
        </pc:sldMkLst>
        <pc:spChg chg="mod">
          <ac:chgData name="Valentina" userId="ae461650-2dc6-4ba4-83b9-c44c39414c39" providerId="ADAL" clId="{1A3A66A1-1271-4E6F-9BEC-0E19CC6DB997}" dt="2020-09-23T14:40:40.091" v="136" actId="1035"/>
          <ac:spMkLst>
            <pc:docMk/>
            <pc:sldMk cId="4168530252" sldId="1025"/>
            <ac:spMk id="2" creationId="{6AD524BE-E09E-486C-8932-98136B9B5781}"/>
          </ac:spMkLst>
        </pc:spChg>
        <pc:spChg chg="mod">
          <ac:chgData name="Valentina" userId="ae461650-2dc6-4ba4-83b9-c44c39414c39" providerId="ADAL" clId="{1A3A66A1-1271-4E6F-9BEC-0E19CC6DB997}" dt="2020-09-23T14:40:07.515" v="112"/>
          <ac:spMkLst>
            <pc:docMk/>
            <pc:sldMk cId="4168530252" sldId="1025"/>
            <ac:spMk id="5" creationId="{109C5A09-2F3E-4A0C-B102-381817D3B1A5}"/>
          </ac:spMkLst>
        </pc:spChg>
        <pc:spChg chg="del">
          <ac:chgData name="Valentina" userId="ae461650-2dc6-4ba4-83b9-c44c39414c39" providerId="ADAL" clId="{1A3A66A1-1271-4E6F-9BEC-0E19CC6DB997}" dt="2020-09-23T14:40:11.763" v="113" actId="478"/>
          <ac:spMkLst>
            <pc:docMk/>
            <pc:sldMk cId="4168530252" sldId="1025"/>
            <ac:spMk id="6" creationId="{28AD2E99-9E18-4579-A67F-F3DD97AC5472}"/>
          </ac:spMkLst>
        </pc:spChg>
        <pc:spChg chg="add del mod">
          <ac:chgData name="Valentina" userId="ae461650-2dc6-4ba4-83b9-c44c39414c39" providerId="ADAL" clId="{1A3A66A1-1271-4E6F-9BEC-0E19CC6DB997}" dt="2020-09-23T14:40:13.535" v="114" actId="478"/>
          <ac:spMkLst>
            <pc:docMk/>
            <pc:sldMk cId="4168530252" sldId="1025"/>
            <ac:spMk id="9" creationId="{AD6FB8A3-0090-4B60-82C4-82722CAE73D0}"/>
          </ac:spMkLst>
        </pc:spChg>
      </pc:sldChg>
      <pc:sldChg chg="delSp modSp mod">
        <pc:chgData name="Valentina" userId="ae461650-2dc6-4ba4-83b9-c44c39414c39" providerId="ADAL" clId="{1A3A66A1-1271-4E6F-9BEC-0E19CC6DB997}" dt="2020-09-23T14:32:37.670" v="46" actId="478"/>
        <pc:sldMkLst>
          <pc:docMk/>
          <pc:sldMk cId="1796016795" sldId="1038"/>
        </pc:sldMkLst>
        <pc:spChg chg="del">
          <ac:chgData name="Valentina" userId="ae461650-2dc6-4ba4-83b9-c44c39414c39" providerId="ADAL" clId="{1A3A66A1-1271-4E6F-9BEC-0E19CC6DB997}" dt="2020-09-23T14:32:37.670" v="46" actId="478"/>
          <ac:spMkLst>
            <pc:docMk/>
            <pc:sldMk cId="1796016795" sldId="1038"/>
            <ac:spMk id="3" creationId="{A9C4B8F7-6784-4145-BFDC-12C7052316F9}"/>
          </ac:spMkLst>
        </pc:spChg>
        <pc:spChg chg="mod">
          <ac:chgData name="Valentina" userId="ae461650-2dc6-4ba4-83b9-c44c39414c39" providerId="ADAL" clId="{1A3A66A1-1271-4E6F-9BEC-0E19CC6DB997}" dt="2020-09-23T14:32:35.128" v="45"/>
          <ac:spMkLst>
            <pc:docMk/>
            <pc:sldMk cId="1796016795" sldId="1038"/>
            <ac:spMk id="9" creationId="{16C652A3-F10E-4554-AC58-7E3726E2C8F0}"/>
          </ac:spMkLst>
        </pc:spChg>
      </pc:sldChg>
      <pc:sldChg chg="addSp delSp modSp mod">
        <pc:chgData name="Valentina" userId="ae461650-2dc6-4ba4-83b9-c44c39414c39" providerId="ADAL" clId="{1A3A66A1-1271-4E6F-9BEC-0E19CC6DB997}" dt="2020-09-23T14:33:58.179" v="63"/>
        <pc:sldMkLst>
          <pc:docMk/>
          <pc:sldMk cId="1184842130" sldId="1044"/>
        </pc:sldMkLst>
        <pc:spChg chg="add del mod">
          <ac:chgData name="Valentina" userId="ae461650-2dc6-4ba4-83b9-c44c39414c39" providerId="ADAL" clId="{1A3A66A1-1271-4E6F-9BEC-0E19CC6DB997}" dt="2020-09-23T14:33:57.852" v="62" actId="478"/>
          <ac:spMkLst>
            <pc:docMk/>
            <pc:sldMk cId="1184842130" sldId="1044"/>
            <ac:spMk id="3" creationId="{58431942-7364-4BF8-92F7-B848010B5DAB}"/>
          </ac:spMkLst>
        </pc:spChg>
        <pc:spChg chg="add mod">
          <ac:chgData name="Valentina" userId="ae461650-2dc6-4ba4-83b9-c44c39414c39" providerId="ADAL" clId="{1A3A66A1-1271-4E6F-9BEC-0E19CC6DB997}" dt="2020-09-23T14:33:58.179" v="63"/>
          <ac:spMkLst>
            <pc:docMk/>
            <pc:sldMk cId="1184842130" sldId="1044"/>
            <ac:spMk id="9" creationId="{C9A68278-8D13-421E-83AF-083136B44550}"/>
          </ac:spMkLst>
        </pc:spChg>
        <pc:spChg chg="del">
          <ac:chgData name="Valentina" userId="ae461650-2dc6-4ba4-83b9-c44c39414c39" providerId="ADAL" clId="{1A3A66A1-1271-4E6F-9BEC-0E19CC6DB997}" dt="2020-09-23T14:33:56.230" v="61" actId="478"/>
          <ac:spMkLst>
            <pc:docMk/>
            <pc:sldMk cId="1184842130" sldId="1044"/>
            <ac:spMk id="12" creationId="{CF0E10D5-FE1F-408E-8FEF-2B317EC5BD04}"/>
          </ac:spMkLst>
        </pc:spChg>
      </pc:sldChg>
      <pc:sldChg chg="modSp mod">
        <pc:chgData name="Valentina" userId="ae461650-2dc6-4ba4-83b9-c44c39414c39" providerId="ADAL" clId="{1A3A66A1-1271-4E6F-9BEC-0E19CC6DB997}" dt="2020-09-23T14:50:15.836" v="339"/>
        <pc:sldMkLst>
          <pc:docMk/>
          <pc:sldMk cId="629302546" sldId="1051"/>
        </pc:sldMkLst>
        <pc:spChg chg="mod">
          <ac:chgData name="Valentina" userId="ae461650-2dc6-4ba4-83b9-c44c39414c39" providerId="ADAL" clId="{1A3A66A1-1271-4E6F-9BEC-0E19CC6DB997}" dt="2020-09-23T14:50:15.836" v="339"/>
          <ac:spMkLst>
            <pc:docMk/>
            <pc:sldMk cId="629302546" sldId="1051"/>
            <ac:spMk id="2" creationId="{5527994D-D250-41A6-A382-7421BDA5F4C0}"/>
          </ac:spMkLst>
        </pc:spChg>
      </pc:sldChg>
      <pc:sldChg chg="modAnim">
        <pc:chgData name="Valentina" userId="ae461650-2dc6-4ba4-83b9-c44c39414c39" providerId="ADAL" clId="{1A3A66A1-1271-4E6F-9BEC-0E19CC6DB997}" dt="2020-09-23T14:29:39.527" v="33"/>
        <pc:sldMkLst>
          <pc:docMk/>
          <pc:sldMk cId="608676196" sldId="1055"/>
        </pc:sldMkLst>
      </pc:sldChg>
      <pc:sldChg chg="modSp mod delCm modCm">
        <pc:chgData name="Valentina" userId="ae461650-2dc6-4ba4-83b9-c44c39414c39" providerId="ADAL" clId="{1A3A66A1-1271-4E6F-9BEC-0E19CC6DB997}" dt="2020-09-23T14:31:51.397" v="42"/>
        <pc:sldMkLst>
          <pc:docMk/>
          <pc:sldMk cId="3935804553" sldId="1061"/>
        </pc:sldMkLst>
        <pc:spChg chg="mod">
          <ac:chgData name="Valentina" userId="ae461650-2dc6-4ba4-83b9-c44c39414c39" providerId="ADAL" clId="{1A3A66A1-1271-4E6F-9BEC-0E19CC6DB997}" dt="2020-09-23T14:31:51.397" v="42"/>
          <ac:spMkLst>
            <pc:docMk/>
            <pc:sldMk cId="3935804553" sldId="1061"/>
            <ac:spMk id="3" creationId="{15673B91-807A-4459-BA73-F3739B597A9D}"/>
          </ac:spMkLst>
        </pc:spChg>
      </pc:sldChg>
      <pc:sldChg chg="delSp modSp del mod">
        <pc:chgData name="Valentina" userId="ae461650-2dc6-4ba4-83b9-c44c39414c39" providerId="ADAL" clId="{1A3A66A1-1271-4E6F-9BEC-0E19CC6DB997}" dt="2020-09-23T14:37:54.267" v="109" actId="47"/>
        <pc:sldMkLst>
          <pc:docMk/>
          <pc:sldMk cId="2495087326" sldId="1071"/>
        </pc:sldMkLst>
        <pc:spChg chg="mod">
          <ac:chgData name="Valentina" userId="ae461650-2dc6-4ba4-83b9-c44c39414c39" providerId="ADAL" clId="{1A3A66A1-1271-4E6F-9BEC-0E19CC6DB997}" dt="2020-09-23T14:36:16.739" v="102" actId="20577"/>
          <ac:spMkLst>
            <pc:docMk/>
            <pc:sldMk cId="2495087326" sldId="1071"/>
            <ac:spMk id="2" creationId="{4ABBAABC-B1F7-4D97-88E7-26D03E7363B0}"/>
          </ac:spMkLst>
        </pc:spChg>
        <pc:spChg chg="del">
          <ac:chgData name="Valentina" userId="ae461650-2dc6-4ba4-83b9-c44c39414c39" providerId="ADAL" clId="{1A3A66A1-1271-4E6F-9BEC-0E19CC6DB997}" dt="2020-09-23T14:36:29.254" v="103" actId="478"/>
          <ac:spMkLst>
            <pc:docMk/>
            <pc:sldMk cId="2495087326" sldId="1071"/>
            <ac:spMk id="31" creationId="{FB307985-DD2B-4416-9A0D-00AE3FCEA44E}"/>
          </ac:spMkLst>
        </pc:spChg>
      </pc:sldChg>
      <pc:sldChg chg="modSp mod modAnim">
        <pc:chgData name="Valentina" userId="ae461650-2dc6-4ba4-83b9-c44c39414c39" providerId="ADAL" clId="{1A3A66A1-1271-4E6F-9BEC-0E19CC6DB997}" dt="2020-09-23T14:38:12.224" v="111"/>
        <pc:sldMkLst>
          <pc:docMk/>
          <pc:sldMk cId="617482070" sldId="1073"/>
        </pc:sldMkLst>
        <pc:spChg chg="mod">
          <ac:chgData name="Valentina" userId="ae461650-2dc6-4ba4-83b9-c44c39414c39" providerId="ADAL" clId="{1A3A66A1-1271-4E6F-9BEC-0E19CC6DB997}" dt="2020-09-23T14:36:59.905" v="107" actId="14100"/>
          <ac:spMkLst>
            <pc:docMk/>
            <pc:sldMk cId="617482070" sldId="1073"/>
            <ac:spMk id="14" creationId="{4C2AEFFF-A265-4F11-95F1-C0C4B7ED5DA7}"/>
          </ac:spMkLst>
        </pc:spChg>
        <pc:spChg chg="mod">
          <ac:chgData name="Valentina" userId="ae461650-2dc6-4ba4-83b9-c44c39414c39" providerId="ADAL" clId="{1A3A66A1-1271-4E6F-9BEC-0E19CC6DB997}" dt="2020-09-23T14:36:33.857" v="104"/>
          <ac:spMkLst>
            <pc:docMk/>
            <pc:sldMk cId="617482070" sldId="1073"/>
            <ac:spMk id="25" creationId="{BFBDB096-6BB2-407B-8DEE-52DF5C374FE0}"/>
          </ac:spMkLst>
        </pc:spChg>
      </pc:sldChg>
      <pc:sldChg chg="addSp delSp modSp del mod">
        <pc:chgData name="Valentina" userId="ae461650-2dc6-4ba4-83b9-c44c39414c39" providerId="ADAL" clId="{1A3A66A1-1271-4E6F-9BEC-0E19CC6DB997}" dt="2020-09-23T14:47:10.100" v="320" actId="47"/>
        <pc:sldMkLst>
          <pc:docMk/>
          <pc:sldMk cId="2396435098" sldId="1074"/>
        </pc:sldMkLst>
        <pc:spChg chg="add del mod">
          <ac:chgData name="Valentina" userId="ae461650-2dc6-4ba4-83b9-c44c39414c39" providerId="ADAL" clId="{1A3A66A1-1271-4E6F-9BEC-0E19CC6DB997}" dt="2020-09-23T14:41:10.214" v="146" actId="478"/>
          <ac:spMkLst>
            <pc:docMk/>
            <pc:sldMk cId="2396435098" sldId="1074"/>
            <ac:spMk id="5" creationId="{2580A191-B668-46BC-B969-0DC16CD844F0}"/>
          </ac:spMkLst>
        </pc:spChg>
        <pc:spChg chg="add">
          <ac:chgData name="Valentina" userId="ae461650-2dc6-4ba4-83b9-c44c39414c39" providerId="ADAL" clId="{1A3A66A1-1271-4E6F-9BEC-0E19CC6DB997}" dt="2020-09-23T14:41:22.854" v="149" actId="22"/>
          <ac:spMkLst>
            <pc:docMk/>
            <pc:sldMk cId="2396435098" sldId="1074"/>
            <ac:spMk id="6" creationId="{DDC81551-86DC-47C3-AB2A-DA86975451BE}"/>
          </ac:spMkLst>
        </pc:spChg>
        <pc:spChg chg="del">
          <ac:chgData name="Valentina" userId="ae461650-2dc6-4ba4-83b9-c44c39414c39" providerId="ADAL" clId="{1A3A66A1-1271-4E6F-9BEC-0E19CC6DB997}" dt="2020-09-23T14:42:38.724" v="151" actId="478"/>
          <ac:spMkLst>
            <pc:docMk/>
            <pc:sldMk cId="2396435098" sldId="1074"/>
            <ac:spMk id="12" creationId="{AD222FEA-89FB-4295-9AE8-EE3BEE672571}"/>
          </ac:spMkLst>
        </pc:spChg>
        <pc:spChg chg="del">
          <ac:chgData name="Valentina" userId="ae461650-2dc6-4ba4-83b9-c44c39414c39" providerId="ADAL" clId="{1A3A66A1-1271-4E6F-9BEC-0E19CC6DB997}" dt="2020-09-23T14:41:07.166" v="145" actId="478"/>
          <ac:spMkLst>
            <pc:docMk/>
            <pc:sldMk cId="2396435098" sldId="1074"/>
            <ac:spMk id="59" creationId="{2F3DB016-02CA-4900-8292-FAF561D08565}"/>
          </ac:spMkLst>
        </pc:spChg>
        <pc:spChg chg="del">
          <ac:chgData name="Valentina" userId="ae461650-2dc6-4ba4-83b9-c44c39414c39" providerId="ADAL" clId="{1A3A66A1-1271-4E6F-9BEC-0E19CC6DB997}" dt="2020-09-23T14:41:07.166" v="145" actId="478"/>
          <ac:spMkLst>
            <pc:docMk/>
            <pc:sldMk cId="2396435098" sldId="1074"/>
            <ac:spMk id="60" creationId="{3ABCE4D5-E1EA-4326-9119-4EBEDD82875B}"/>
          </ac:spMkLst>
        </pc:spChg>
        <pc:spChg chg="mod">
          <ac:chgData name="Valentina" userId="ae461650-2dc6-4ba4-83b9-c44c39414c39" providerId="ADAL" clId="{1A3A66A1-1271-4E6F-9BEC-0E19CC6DB997}" dt="2020-09-23T14:40:51.627" v="140"/>
          <ac:spMkLst>
            <pc:docMk/>
            <pc:sldMk cId="2396435098" sldId="1074"/>
            <ac:spMk id="61" creationId="{AAF78822-7C78-4097-A90E-7CB97976B4D4}"/>
          </ac:spMkLst>
        </pc:spChg>
        <pc:picChg chg="mod">
          <ac:chgData name="Valentina" userId="ae461650-2dc6-4ba4-83b9-c44c39414c39" providerId="ADAL" clId="{1A3A66A1-1271-4E6F-9BEC-0E19CC6DB997}" dt="2020-09-23T14:46:18.696" v="294" actId="1076"/>
          <ac:picMkLst>
            <pc:docMk/>
            <pc:sldMk cId="2396435098" sldId="1074"/>
            <ac:picMk id="3" creationId="{594A9EAE-6DCD-46F8-B8B5-EBB3B3C51786}"/>
          </ac:picMkLst>
        </pc:picChg>
      </pc:sldChg>
      <pc:sldChg chg="addSp delSp modSp mod">
        <pc:chgData name="Valentina" userId="ae461650-2dc6-4ba4-83b9-c44c39414c39" providerId="ADAL" clId="{1A3A66A1-1271-4E6F-9BEC-0E19CC6DB997}" dt="2020-09-23T14:33:34.446" v="52"/>
        <pc:sldMkLst>
          <pc:docMk/>
          <pc:sldMk cId="3357469117" sldId="1077"/>
        </pc:sldMkLst>
        <pc:spChg chg="del">
          <ac:chgData name="Valentina" userId="ae461650-2dc6-4ba4-83b9-c44c39414c39" providerId="ADAL" clId="{1A3A66A1-1271-4E6F-9BEC-0E19CC6DB997}" dt="2020-09-23T14:33:33.709" v="51" actId="478"/>
          <ac:spMkLst>
            <pc:docMk/>
            <pc:sldMk cId="3357469117" sldId="1077"/>
            <ac:spMk id="3" creationId="{A9C4B8F7-6784-4145-BFDC-12C7052316F9}"/>
          </ac:spMkLst>
        </pc:spChg>
        <pc:spChg chg="add del mod">
          <ac:chgData name="Valentina" userId="ae461650-2dc6-4ba4-83b9-c44c39414c39" providerId="ADAL" clId="{1A3A66A1-1271-4E6F-9BEC-0E19CC6DB997}" dt="2020-09-23T14:33:31.586" v="50" actId="478"/>
          <ac:spMkLst>
            <pc:docMk/>
            <pc:sldMk cId="3357469117" sldId="1077"/>
            <ac:spMk id="6" creationId="{DA2BB34D-258B-49B9-9AE0-AC91F3D49E81}"/>
          </ac:spMkLst>
        </pc:spChg>
        <pc:spChg chg="add mod">
          <ac:chgData name="Valentina" userId="ae461650-2dc6-4ba4-83b9-c44c39414c39" providerId="ADAL" clId="{1A3A66A1-1271-4E6F-9BEC-0E19CC6DB997}" dt="2020-09-23T14:33:34.446" v="52"/>
          <ac:spMkLst>
            <pc:docMk/>
            <pc:sldMk cId="3357469117" sldId="1077"/>
            <ac:spMk id="10" creationId="{356B6D55-59D6-4418-8D0F-A5A180313629}"/>
          </ac:spMkLst>
        </pc:spChg>
        <pc:spChg chg="del">
          <ac:chgData name="Valentina" userId="ae461650-2dc6-4ba4-83b9-c44c39414c39" providerId="ADAL" clId="{1A3A66A1-1271-4E6F-9BEC-0E19CC6DB997}" dt="2020-09-23T14:33:30.198" v="49" actId="478"/>
          <ac:spMkLst>
            <pc:docMk/>
            <pc:sldMk cId="3357469117" sldId="1077"/>
            <ac:spMk id="12" creationId="{1533A34A-E61D-436F-B552-D63DD4DCC183}"/>
          </ac:spMkLst>
        </pc:spChg>
      </pc:sldChg>
      <pc:sldChg chg="addSp delSp modSp mod">
        <pc:chgData name="Valentina" userId="ae461650-2dc6-4ba4-83b9-c44c39414c39" providerId="ADAL" clId="{1A3A66A1-1271-4E6F-9BEC-0E19CC6DB997}" dt="2020-09-23T14:34:46.128" v="77" actId="22"/>
        <pc:sldMkLst>
          <pc:docMk/>
          <pc:sldMk cId="2006707644" sldId="1079"/>
        </pc:sldMkLst>
        <pc:spChg chg="del">
          <ac:chgData name="Valentina" userId="ae461650-2dc6-4ba4-83b9-c44c39414c39" providerId="ADAL" clId="{1A3A66A1-1271-4E6F-9BEC-0E19CC6DB997}" dt="2020-09-23T14:33:51.993" v="59" actId="478"/>
          <ac:spMkLst>
            <pc:docMk/>
            <pc:sldMk cId="2006707644" sldId="1079"/>
            <ac:spMk id="3" creationId="{A9C4B8F7-6784-4145-BFDC-12C7052316F9}"/>
          </ac:spMkLst>
        </pc:spChg>
        <pc:spChg chg="add del mod">
          <ac:chgData name="Valentina" userId="ae461650-2dc6-4ba4-83b9-c44c39414c39" providerId="ADAL" clId="{1A3A66A1-1271-4E6F-9BEC-0E19CC6DB997}" dt="2020-09-23T14:33:49.835" v="58" actId="478"/>
          <ac:spMkLst>
            <pc:docMk/>
            <pc:sldMk cId="2006707644" sldId="1079"/>
            <ac:spMk id="5" creationId="{8092CD1D-E982-4E71-B257-0C500478A5E4}"/>
          </ac:spMkLst>
        </pc:spChg>
        <pc:spChg chg="add">
          <ac:chgData name="Valentina" userId="ae461650-2dc6-4ba4-83b9-c44c39414c39" providerId="ADAL" clId="{1A3A66A1-1271-4E6F-9BEC-0E19CC6DB997}" dt="2020-09-23T14:34:46.128" v="77" actId="22"/>
          <ac:spMkLst>
            <pc:docMk/>
            <pc:sldMk cId="2006707644" sldId="1079"/>
            <ac:spMk id="6" creationId="{D0A802B7-7554-4114-9817-D1A03AA02ECC}"/>
          </ac:spMkLst>
        </pc:spChg>
        <pc:spChg chg="del">
          <ac:chgData name="Valentina" userId="ae461650-2dc6-4ba4-83b9-c44c39414c39" providerId="ADAL" clId="{1A3A66A1-1271-4E6F-9BEC-0E19CC6DB997}" dt="2020-09-23T14:34:44.332" v="76" actId="478"/>
          <ac:spMkLst>
            <pc:docMk/>
            <pc:sldMk cId="2006707644" sldId="1079"/>
            <ac:spMk id="9" creationId="{D21661FE-609C-4533-8B1F-FBD64A64B9BB}"/>
          </ac:spMkLst>
        </pc:spChg>
        <pc:spChg chg="add mod">
          <ac:chgData name="Valentina" userId="ae461650-2dc6-4ba4-83b9-c44c39414c39" providerId="ADAL" clId="{1A3A66A1-1271-4E6F-9BEC-0E19CC6DB997}" dt="2020-09-23T14:33:52.327" v="60"/>
          <ac:spMkLst>
            <pc:docMk/>
            <pc:sldMk cId="2006707644" sldId="1079"/>
            <ac:spMk id="12" creationId="{356CED48-8C83-4DEA-84B7-26B833ABA822}"/>
          </ac:spMkLst>
        </pc:spChg>
        <pc:spChg chg="del">
          <ac:chgData name="Valentina" userId="ae461650-2dc6-4ba4-83b9-c44c39414c39" providerId="ADAL" clId="{1A3A66A1-1271-4E6F-9BEC-0E19CC6DB997}" dt="2020-09-23T14:33:48.517" v="57" actId="478"/>
          <ac:spMkLst>
            <pc:docMk/>
            <pc:sldMk cId="2006707644" sldId="1079"/>
            <ac:spMk id="14" creationId="{23B79932-454D-486B-8E95-A524F143A0C7}"/>
          </ac:spMkLst>
        </pc:spChg>
      </pc:sldChg>
      <pc:sldChg chg="addSp delSp modSp mod">
        <pc:chgData name="Valentina" userId="ae461650-2dc6-4ba4-83b9-c44c39414c39" providerId="ADAL" clId="{1A3A66A1-1271-4E6F-9BEC-0E19CC6DB997}" dt="2020-09-23T14:34:02.847" v="66"/>
        <pc:sldMkLst>
          <pc:docMk/>
          <pc:sldMk cId="3393913705" sldId="1080"/>
        </pc:sldMkLst>
        <pc:spChg chg="add del mod">
          <ac:chgData name="Valentina" userId="ae461650-2dc6-4ba4-83b9-c44c39414c39" providerId="ADAL" clId="{1A3A66A1-1271-4E6F-9BEC-0E19CC6DB997}" dt="2020-09-23T14:34:02.495" v="65" actId="478"/>
          <ac:spMkLst>
            <pc:docMk/>
            <pc:sldMk cId="3393913705" sldId="1080"/>
            <ac:spMk id="3" creationId="{11EC12CE-6E2C-4085-AA93-7328CD5E8A9B}"/>
          </ac:spMkLst>
        </pc:spChg>
        <pc:spChg chg="add mod">
          <ac:chgData name="Valentina" userId="ae461650-2dc6-4ba4-83b9-c44c39414c39" providerId="ADAL" clId="{1A3A66A1-1271-4E6F-9BEC-0E19CC6DB997}" dt="2020-09-23T14:34:02.847" v="66"/>
          <ac:spMkLst>
            <pc:docMk/>
            <pc:sldMk cId="3393913705" sldId="1080"/>
            <ac:spMk id="8" creationId="{A761EDB2-9609-44D3-91AD-D9051505396C}"/>
          </ac:spMkLst>
        </pc:spChg>
        <pc:spChg chg="del">
          <ac:chgData name="Valentina" userId="ae461650-2dc6-4ba4-83b9-c44c39414c39" providerId="ADAL" clId="{1A3A66A1-1271-4E6F-9BEC-0E19CC6DB997}" dt="2020-09-23T14:34:01.480" v="64" actId="478"/>
          <ac:spMkLst>
            <pc:docMk/>
            <pc:sldMk cId="3393913705" sldId="1080"/>
            <ac:spMk id="15" creationId="{B1023854-F0FC-4AEC-8618-A77387D467D9}"/>
          </ac:spMkLst>
        </pc:spChg>
      </pc:sldChg>
      <pc:sldChg chg="addSp delSp modSp mod">
        <pc:chgData name="Valentina" userId="ae461650-2dc6-4ba4-83b9-c44c39414c39" providerId="ADAL" clId="{1A3A66A1-1271-4E6F-9BEC-0E19CC6DB997}" dt="2020-09-23T14:34:15.834" v="72"/>
        <pc:sldMkLst>
          <pc:docMk/>
          <pc:sldMk cId="2050717100" sldId="1081"/>
        </pc:sldMkLst>
        <pc:spChg chg="add del mod">
          <ac:chgData name="Valentina" userId="ae461650-2dc6-4ba4-83b9-c44c39414c39" providerId="ADAL" clId="{1A3A66A1-1271-4E6F-9BEC-0E19CC6DB997}" dt="2020-09-23T14:34:15.488" v="71" actId="478"/>
          <ac:spMkLst>
            <pc:docMk/>
            <pc:sldMk cId="2050717100" sldId="1081"/>
            <ac:spMk id="6" creationId="{276982A5-80DE-4F8A-B1F6-237312440060}"/>
          </ac:spMkLst>
        </pc:spChg>
        <pc:spChg chg="add mod">
          <ac:chgData name="Valentina" userId="ae461650-2dc6-4ba4-83b9-c44c39414c39" providerId="ADAL" clId="{1A3A66A1-1271-4E6F-9BEC-0E19CC6DB997}" dt="2020-09-23T14:34:15.834" v="72"/>
          <ac:spMkLst>
            <pc:docMk/>
            <pc:sldMk cId="2050717100" sldId="1081"/>
            <ac:spMk id="9" creationId="{518A2015-B22F-4654-BFC1-4CB76491D254}"/>
          </ac:spMkLst>
        </pc:spChg>
        <pc:spChg chg="del">
          <ac:chgData name="Valentina" userId="ae461650-2dc6-4ba4-83b9-c44c39414c39" providerId="ADAL" clId="{1A3A66A1-1271-4E6F-9BEC-0E19CC6DB997}" dt="2020-09-23T14:34:14.524" v="70" actId="478"/>
          <ac:spMkLst>
            <pc:docMk/>
            <pc:sldMk cId="2050717100" sldId="1081"/>
            <ac:spMk id="16" creationId="{BE485793-1F00-499D-857B-997F34325E9B}"/>
          </ac:spMkLst>
        </pc:spChg>
      </pc:sldChg>
      <pc:sldChg chg="addSp delSp modSp mod">
        <pc:chgData name="Valentina" userId="ae461650-2dc6-4ba4-83b9-c44c39414c39" providerId="ADAL" clId="{1A3A66A1-1271-4E6F-9BEC-0E19CC6DB997}" dt="2020-09-23T14:34:09.375" v="69"/>
        <pc:sldMkLst>
          <pc:docMk/>
          <pc:sldMk cId="2942241800" sldId="1083"/>
        </pc:sldMkLst>
        <pc:spChg chg="add del mod">
          <ac:chgData name="Valentina" userId="ae461650-2dc6-4ba4-83b9-c44c39414c39" providerId="ADAL" clId="{1A3A66A1-1271-4E6F-9BEC-0E19CC6DB997}" dt="2020-09-23T14:34:08.788" v="68" actId="478"/>
          <ac:spMkLst>
            <pc:docMk/>
            <pc:sldMk cId="2942241800" sldId="1083"/>
            <ac:spMk id="5" creationId="{D79CE2EE-B085-42FA-8DC5-62CB430E9506}"/>
          </ac:spMkLst>
        </pc:spChg>
        <pc:spChg chg="add mod">
          <ac:chgData name="Valentina" userId="ae461650-2dc6-4ba4-83b9-c44c39414c39" providerId="ADAL" clId="{1A3A66A1-1271-4E6F-9BEC-0E19CC6DB997}" dt="2020-09-23T14:34:09.375" v="69"/>
          <ac:spMkLst>
            <pc:docMk/>
            <pc:sldMk cId="2942241800" sldId="1083"/>
            <ac:spMk id="9" creationId="{E7DA3596-3401-4AC4-AF2E-3FDB25C7E5DC}"/>
          </ac:spMkLst>
        </pc:spChg>
        <pc:spChg chg="del">
          <ac:chgData name="Valentina" userId="ae461650-2dc6-4ba4-83b9-c44c39414c39" providerId="ADAL" clId="{1A3A66A1-1271-4E6F-9BEC-0E19CC6DB997}" dt="2020-09-23T14:34:07.077" v="67" actId="478"/>
          <ac:spMkLst>
            <pc:docMk/>
            <pc:sldMk cId="2942241800" sldId="1083"/>
            <ac:spMk id="11" creationId="{61AC3C5F-FA7E-4D88-93A1-A863E5C3C011}"/>
          </ac:spMkLst>
        </pc:spChg>
      </pc:sldChg>
      <pc:sldChg chg="addSp delSp modSp mod">
        <pc:chgData name="Valentina" userId="ae461650-2dc6-4ba4-83b9-c44c39414c39" providerId="ADAL" clId="{1A3A66A1-1271-4E6F-9BEC-0E19CC6DB997}" dt="2020-09-23T14:34:21.352" v="75"/>
        <pc:sldMkLst>
          <pc:docMk/>
          <pc:sldMk cId="3504503542" sldId="1084"/>
        </pc:sldMkLst>
        <pc:spChg chg="add del mod">
          <ac:chgData name="Valentina" userId="ae461650-2dc6-4ba4-83b9-c44c39414c39" providerId="ADAL" clId="{1A3A66A1-1271-4E6F-9BEC-0E19CC6DB997}" dt="2020-09-23T14:34:20.952" v="74" actId="478"/>
          <ac:spMkLst>
            <pc:docMk/>
            <pc:sldMk cId="3504503542" sldId="1084"/>
            <ac:spMk id="6" creationId="{AFB119E4-1ABF-43F0-B3CF-26C1D68F5C97}"/>
          </ac:spMkLst>
        </pc:spChg>
        <pc:spChg chg="del">
          <ac:chgData name="Valentina" userId="ae461650-2dc6-4ba4-83b9-c44c39414c39" providerId="ADAL" clId="{1A3A66A1-1271-4E6F-9BEC-0E19CC6DB997}" dt="2020-09-23T14:34:19.781" v="73" actId="478"/>
          <ac:spMkLst>
            <pc:docMk/>
            <pc:sldMk cId="3504503542" sldId="1084"/>
            <ac:spMk id="10" creationId="{B0A49F40-7D8B-428F-AD70-0DC079495623}"/>
          </ac:spMkLst>
        </pc:spChg>
        <pc:spChg chg="add mod">
          <ac:chgData name="Valentina" userId="ae461650-2dc6-4ba4-83b9-c44c39414c39" providerId="ADAL" clId="{1A3A66A1-1271-4E6F-9BEC-0E19CC6DB997}" dt="2020-09-23T14:34:21.352" v="75"/>
          <ac:spMkLst>
            <pc:docMk/>
            <pc:sldMk cId="3504503542" sldId="1084"/>
            <ac:spMk id="11" creationId="{99246625-AF91-440F-8ABC-919353CED8C1}"/>
          </ac:spMkLst>
        </pc:spChg>
      </pc:sldChg>
      <pc:sldChg chg="addSp delSp modSp mod modAnim modNotesTx">
        <pc:chgData name="Valentina" userId="ae461650-2dc6-4ba4-83b9-c44c39414c39" providerId="ADAL" clId="{1A3A66A1-1271-4E6F-9BEC-0E19CC6DB997}" dt="2020-09-23T14:53:55.480" v="494" actId="1076"/>
        <pc:sldMkLst>
          <pc:docMk/>
          <pc:sldMk cId="3912719214" sldId="1085"/>
        </pc:sldMkLst>
        <pc:spChg chg="add">
          <ac:chgData name="Valentina" userId="ae461650-2dc6-4ba4-83b9-c44c39414c39" providerId="ADAL" clId="{1A3A66A1-1271-4E6F-9BEC-0E19CC6DB997}" dt="2020-09-23T14:41:21.315" v="148" actId="22"/>
          <ac:spMkLst>
            <pc:docMk/>
            <pc:sldMk cId="3912719214" sldId="1085"/>
            <ac:spMk id="2" creationId="{80E1AE24-6FFF-4F47-B326-5AE21666C90C}"/>
          </ac:spMkLst>
        </pc:spChg>
        <pc:spChg chg="mod">
          <ac:chgData name="Valentina" userId="ae461650-2dc6-4ba4-83b9-c44c39414c39" providerId="ADAL" clId="{1A3A66A1-1271-4E6F-9BEC-0E19CC6DB997}" dt="2020-09-23T14:40:48.195" v="139"/>
          <ac:spMkLst>
            <pc:docMk/>
            <pc:sldMk cId="3912719214" sldId="1085"/>
            <ac:spMk id="5" creationId="{109C5A09-2F3E-4A0C-B102-381817D3B1A5}"/>
          </ac:spMkLst>
        </pc:spChg>
        <pc:spChg chg="mod">
          <ac:chgData name="Valentina" userId="ae461650-2dc6-4ba4-83b9-c44c39414c39" providerId="ADAL" clId="{1A3A66A1-1271-4E6F-9BEC-0E19CC6DB997}" dt="2020-09-23T14:53:42.443" v="468" actId="1038"/>
          <ac:spMkLst>
            <pc:docMk/>
            <pc:sldMk cId="3912719214" sldId="1085"/>
            <ac:spMk id="7" creationId="{0A347D76-6BB4-4E10-B64B-C74EE30546EB}"/>
          </ac:spMkLst>
        </pc:spChg>
        <pc:spChg chg="mod">
          <ac:chgData name="Valentina" userId="ae461650-2dc6-4ba4-83b9-c44c39414c39" providerId="ADAL" clId="{1A3A66A1-1271-4E6F-9BEC-0E19CC6DB997}" dt="2020-09-23T14:53:55.480" v="494" actId="1076"/>
          <ac:spMkLst>
            <pc:docMk/>
            <pc:sldMk cId="3912719214" sldId="1085"/>
            <ac:spMk id="16" creationId="{CA51CE70-2AD8-44AB-A57E-8F3ADF0F4DD6}"/>
          </ac:spMkLst>
        </pc:spChg>
        <pc:spChg chg="del">
          <ac:chgData name="Valentina" userId="ae461650-2dc6-4ba4-83b9-c44c39414c39" providerId="ADAL" clId="{1A3A66A1-1271-4E6F-9BEC-0E19CC6DB997}" dt="2020-09-23T14:41:16.179" v="147" actId="478"/>
          <ac:spMkLst>
            <pc:docMk/>
            <pc:sldMk cId="3912719214" sldId="1085"/>
            <ac:spMk id="36" creationId="{7F448684-D2E7-4B58-99B3-CE6E94EE27BB}"/>
          </ac:spMkLst>
        </pc:spChg>
        <pc:spChg chg="del">
          <ac:chgData name="Valentina" userId="ae461650-2dc6-4ba4-83b9-c44c39414c39" providerId="ADAL" clId="{1A3A66A1-1271-4E6F-9BEC-0E19CC6DB997}" dt="2020-09-23T14:41:16.179" v="147" actId="478"/>
          <ac:spMkLst>
            <pc:docMk/>
            <pc:sldMk cId="3912719214" sldId="1085"/>
            <ac:spMk id="39" creationId="{813A6707-D349-4982-B9C0-154B9DE28F5E}"/>
          </ac:spMkLst>
        </pc:spChg>
        <pc:grpChg chg="mod">
          <ac:chgData name="Valentina" userId="ae461650-2dc6-4ba4-83b9-c44c39414c39" providerId="ADAL" clId="{1A3A66A1-1271-4E6F-9BEC-0E19CC6DB997}" dt="2020-09-23T14:53:27.566" v="466" actId="1037"/>
          <ac:grpSpMkLst>
            <pc:docMk/>
            <pc:sldMk cId="3912719214" sldId="1085"/>
            <ac:grpSpMk id="12" creationId="{3E80F00A-8180-4748-BD6E-BF6899305EE3}"/>
          </ac:grpSpMkLst>
        </pc:grpChg>
        <pc:picChg chg="mod">
          <ac:chgData name="Valentina" userId="ae461650-2dc6-4ba4-83b9-c44c39414c39" providerId="ADAL" clId="{1A3A66A1-1271-4E6F-9BEC-0E19CC6DB997}" dt="2020-09-23T14:51:27.488" v="361" actId="1038"/>
          <ac:picMkLst>
            <pc:docMk/>
            <pc:sldMk cId="3912719214" sldId="1085"/>
            <ac:picMk id="11" creationId="{31AFA171-DBCB-41E8-AC8C-D5E6B8F4645A}"/>
          </ac:picMkLst>
        </pc:picChg>
      </pc:sldChg>
      <pc:sldChg chg="addSp delSp modSp mod">
        <pc:chgData name="Valentina" userId="ae461650-2dc6-4ba4-83b9-c44c39414c39" providerId="ADAL" clId="{1A3A66A1-1271-4E6F-9BEC-0E19CC6DB997}" dt="2020-09-23T14:33:43.808" v="56"/>
        <pc:sldMkLst>
          <pc:docMk/>
          <pc:sldMk cId="3441367534" sldId="1086"/>
        </pc:sldMkLst>
        <pc:spChg chg="add">
          <ac:chgData name="Valentina" userId="ae461650-2dc6-4ba4-83b9-c44c39414c39" providerId="ADAL" clId="{1A3A66A1-1271-4E6F-9BEC-0E19CC6DB997}" dt="2020-09-23T14:33:09.164" v="47" actId="22"/>
          <ac:spMkLst>
            <pc:docMk/>
            <pc:sldMk cId="3441367534" sldId="1086"/>
            <ac:spMk id="2" creationId="{3B46FCEE-E199-4215-B130-D47A34F1B671}"/>
          </ac:spMkLst>
        </pc:spChg>
        <pc:spChg chg="del">
          <ac:chgData name="Valentina" userId="ae461650-2dc6-4ba4-83b9-c44c39414c39" providerId="ADAL" clId="{1A3A66A1-1271-4E6F-9BEC-0E19CC6DB997}" dt="2020-09-23T14:33:39.247" v="53" actId="478"/>
          <ac:spMkLst>
            <pc:docMk/>
            <pc:sldMk cId="3441367534" sldId="1086"/>
            <ac:spMk id="3" creationId="{A9C4B8F7-6784-4145-BFDC-12C7052316F9}"/>
          </ac:spMkLst>
        </pc:spChg>
        <pc:spChg chg="del">
          <ac:chgData name="Valentina" userId="ae461650-2dc6-4ba4-83b9-c44c39414c39" providerId="ADAL" clId="{1A3A66A1-1271-4E6F-9BEC-0E19CC6DB997}" dt="2020-09-23T14:33:15.468" v="48" actId="478"/>
          <ac:spMkLst>
            <pc:docMk/>
            <pc:sldMk cId="3441367534" sldId="1086"/>
            <ac:spMk id="6" creationId="{8F2DB92D-B139-44B4-8227-A6FF7DFA088D}"/>
          </ac:spMkLst>
        </pc:spChg>
        <pc:spChg chg="del">
          <ac:chgData name="Valentina" userId="ae461650-2dc6-4ba4-83b9-c44c39414c39" providerId="ADAL" clId="{1A3A66A1-1271-4E6F-9BEC-0E19CC6DB997}" dt="2020-09-23T14:33:41.825" v="54" actId="478"/>
          <ac:spMkLst>
            <pc:docMk/>
            <pc:sldMk cId="3441367534" sldId="1086"/>
            <ac:spMk id="11" creationId="{F8A22097-0970-4012-9582-A43A343B6C94}"/>
          </ac:spMkLst>
        </pc:spChg>
        <pc:spChg chg="add del mod">
          <ac:chgData name="Valentina" userId="ae461650-2dc6-4ba4-83b9-c44c39414c39" providerId="ADAL" clId="{1A3A66A1-1271-4E6F-9BEC-0E19CC6DB997}" dt="2020-09-23T14:33:43.505" v="55" actId="478"/>
          <ac:spMkLst>
            <pc:docMk/>
            <pc:sldMk cId="3441367534" sldId="1086"/>
            <ac:spMk id="12" creationId="{3E493EE6-21ED-4148-9399-F2E6D757BE0F}"/>
          </ac:spMkLst>
        </pc:spChg>
        <pc:spChg chg="add mod">
          <ac:chgData name="Valentina" userId="ae461650-2dc6-4ba4-83b9-c44c39414c39" providerId="ADAL" clId="{1A3A66A1-1271-4E6F-9BEC-0E19CC6DB997}" dt="2020-09-23T14:33:43.808" v="56"/>
          <ac:spMkLst>
            <pc:docMk/>
            <pc:sldMk cId="3441367534" sldId="1086"/>
            <ac:spMk id="13" creationId="{718BECD7-0BA5-4E95-AE14-41B2C5EED333}"/>
          </ac:spMkLst>
        </pc:spChg>
      </pc:sldChg>
      <pc:sldChg chg="addSp delSp modSp mod delAnim modAnim">
        <pc:chgData name="Valentina" userId="ae461650-2dc6-4ba4-83b9-c44c39414c39" providerId="ADAL" clId="{1A3A66A1-1271-4E6F-9BEC-0E19CC6DB997}" dt="2020-09-23T14:54:11.632" v="508" actId="1038"/>
        <pc:sldMkLst>
          <pc:docMk/>
          <pc:sldMk cId="1070478782" sldId="1087"/>
        </pc:sldMkLst>
        <pc:spChg chg="add del mod">
          <ac:chgData name="Valentina" userId="ae461650-2dc6-4ba4-83b9-c44c39414c39" providerId="ADAL" clId="{1A3A66A1-1271-4E6F-9BEC-0E19CC6DB997}" dt="2020-09-23T14:41:01.158" v="143" actId="478"/>
          <ac:spMkLst>
            <pc:docMk/>
            <pc:sldMk cId="1070478782" sldId="1087"/>
            <ac:spMk id="5" creationId="{DC5BD4F3-28E4-4BB1-8B8A-178EE31FFA67}"/>
          </ac:spMkLst>
        </pc:spChg>
        <pc:spChg chg="add">
          <ac:chgData name="Valentina" userId="ae461650-2dc6-4ba4-83b9-c44c39414c39" providerId="ADAL" clId="{1A3A66A1-1271-4E6F-9BEC-0E19CC6DB997}" dt="2020-09-23T14:41:24.228" v="150" actId="22"/>
          <ac:spMkLst>
            <pc:docMk/>
            <pc:sldMk cId="1070478782" sldId="1087"/>
            <ac:spMk id="6" creationId="{2E6ADA87-A554-4653-A99A-ED22267A39EF}"/>
          </ac:spMkLst>
        </pc:spChg>
        <pc:spChg chg="del">
          <ac:chgData name="Valentina" userId="ae461650-2dc6-4ba4-83b9-c44c39414c39" providerId="ADAL" clId="{1A3A66A1-1271-4E6F-9BEC-0E19CC6DB997}" dt="2020-09-23T14:42:42.315" v="152" actId="478"/>
          <ac:spMkLst>
            <pc:docMk/>
            <pc:sldMk cId="1070478782" sldId="1087"/>
            <ac:spMk id="12" creationId="{AD222FEA-89FB-4295-9AE8-EE3BEE672571}"/>
          </ac:spMkLst>
        </pc:spChg>
        <pc:spChg chg="mod">
          <ac:chgData name="Valentina" userId="ae461650-2dc6-4ba4-83b9-c44c39414c39" providerId="ADAL" clId="{1A3A66A1-1271-4E6F-9BEC-0E19CC6DB997}" dt="2020-09-23T14:54:11.632" v="508" actId="1038"/>
          <ac:spMkLst>
            <pc:docMk/>
            <pc:sldMk cId="1070478782" sldId="1087"/>
            <ac:spMk id="15" creationId="{2A8B9007-14B9-41CA-8031-045A464D4BDF}"/>
          </ac:spMkLst>
        </pc:spChg>
        <pc:spChg chg="add del mod">
          <ac:chgData name="Valentina" userId="ae461650-2dc6-4ba4-83b9-c44c39414c39" providerId="ADAL" clId="{1A3A66A1-1271-4E6F-9BEC-0E19CC6DB997}" dt="2020-09-23T14:52:57.726" v="431" actId="478"/>
          <ac:spMkLst>
            <pc:docMk/>
            <pc:sldMk cId="1070478782" sldId="1087"/>
            <ac:spMk id="30" creationId="{40E59EF1-284D-4082-973E-40C6994D0B32}"/>
          </ac:spMkLst>
        </pc:spChg>
        <pc:spChg chg="del">
          <ac:chgData name="Valentina" userId="ae461650-2dc6-4ba4-83b9-c44c39414c39" providerId="ADAL" clId="{1A3A66A1-1271-4E6F-9BEC-0E19CC6DB997}" dt="2020-09-23T14:40:59.773" v="142" actId="478"/>
          <ac:spMkLst>
            <pc:docMk/>
            <pc:sldMk cId="1070478782" sldId="1087"/>
            <ac:spMk id="59" creationId="{2F3DB016-02CA-4900-8292-FAF561D08565}"/>
          </ac:spMkLst>
        </pc:spChg>
        <pc:spChg chg="del">
          <ac:chgData name="Valentina" userId="ae461650-2dc6-4ba4-83b9-c44c39414c39" providerId="ADAL" clId="{1A3A66A1-1271-4E6F-9BEC-0E19CC6DB997}" dt="2020-09-23T14:41:03.236" v="144" actId="478"/>
          <ac:spMkLst>
            <pc:docMk/>
            <pc:sldMk cId="1070478782" sldId="1087"/>
            <ac:spMk id="60" creationId="{3ABCE4D5-E1EA-4326-9119-4EBEDD82875B}"/>
          </ac:spMkLst>
        </pc:spChg>
        <pc:spChg chg="mod">
          <ac:chgData name="Valentina" userId="ae461650-2dc6-4ba4-83b9-c44c39414c39" providerId="ADAL" clId="{1A3A66A1-1271-4E6F-9BEC-0E19CC6DB997}" dt="2020-09-23T14:40:54.355" v="141"/>
          <ac:spMkLst>
            <pc:docMk/>
            <pc:sldMk cId="1070478782" sldId="1087"/>
            <ac:spMk id="61" creationId="{AAF78822-7C78-4097-A90E-7CB97976B4D4}"/>
          </ac:spMkLst>
        </pc:spChg>
        <pc:picChg chg="del">
          <ac:chgData name="Valentina" userId="ae461650-2dc6-4ba4-83b9-c44c39414c39" providerId="ADAL" clId="{1A3A66A1-1271-4E6F-9BEC-0E19CC6DB997}" dt="2020-09-23T14:46:24.493" v="295" actId="478"/>
          <ac:picMkLst>
            <pc:docMk/>
            <pc:sldMk cId="1070478782" sldId="1087"/>
            <ac:picMk id="3" creationId="{594A9EAE-6DCD-46F8-B8B5-EBB3B3C51786}"/>
          </ac:picMkLst>
        </pc:picChg>
        <pc:picChg chg="add mod">
          <ac:chgData name="Valentina" userId="ae461650-2dc6-4ba4-83b9-c44c39414c39" providerId="ADAL" clId="{1A3A66A1-1271-4E6F-9BEC-0E19CC6DB997}" dt="2020-09-23T14:54:11.632" v="508" actId="1038"/>
          <ac:picMkLst>
            <pc:docMk/>
            <pc:sldMk cId="1070478782" sldId="1087"/>
            <ac:picMk id="7" creationId="{2621B29B-B651-4572-A971-99EE6B1CE5C5}"/>
          </ac:picMkLst>
        </pc:picChg>
      </pc:sldChg>
    </pc:docChg>
  </pc:docChgLst>
  <pc:docChgLst>
    <pc:chgData name="Valentina Noacco" userId="ae461650-2dc6-4ba4-83b9-c44c39414c39" providerId="ADAL" clId="{BF820C4A-8ABC-4A69-BDC5-34981302B9BF}"/>
    <pc:docChg chg="undo redo custSel addSld delSld modSld sldOrd">
      <pc:chgData name="Valentina Noacco" userId="ae461650-2dc6-4ba4-83b9-c44c39414c39" providerId="ADAL" clId="{BF820C4A-8ABC-4A69-BDC5-34981302B9BF}" dt="2019-10-21T09:45:20.947" v="4221" actId="20577"/>
      <pc:docMkLst>
        <pc:docMk/>
      </pc:docMkLst>
      <pc:sldChg chg="modSp">
        <pc:chgData name="Valentina Noacco" userId="ae461650-2dc6-4ba4-83b9-c44c39414c39" providerId="ADAL" clId="{BF820C4A-8ABC-4A69-BDC5-34981302B9BF}" dt="2019-10-20T17:29:26.408" v="884" actId="5793"/>
        <pc:sldMkLst>
          <pc:docMk/>
          <pc:sldMk cId="2423291838" sldId="258"/>
        </pc:sldMkLst>
        <pc:spChg chg="mod">
          <ac:chgData name="Valentina Noacco" userId="ae461650-2dc6-4ba4-83b9-c44c39414c39" providerId="ADAL" clId="{BF820C4A-8ABC-4A69-BDC5-34981302B9BF}" dt="2019-10-20T17:29:08.574" v="875" actId="20577"/>
          <ac:spMkLst>
            <pc:docMk/>
            <pc:sldMk cId="2423291838" sldId="258"/>
            <ac:spMk id="2" creationId="{993E9A3E-DBB3-40F7-A291-3580E4E373C4}"/>
          </ac:spMkLst>
        </pc:spChg>
        <pc:spChg chg="mod">
          <ac:chgData name="Valentina Noacco" userId="ae461650-2dc6-4ba4-83b9-c44c39414c39" providerId="ADAL" clId="{BF820C4A-8ABC-4A69-BDC5-34981302B9BF}" dt="2019-10-20T17:29:26.408" v="884" actId="5793"/>
          <ac:spMkLst>
            <pc:docMk/>
            <pc:sldMk cId="2423291838" sldId="258"/>
            <ac:spMk id="10" creationId="{FB5CCA73-171A-4B98-B4AA-6457D3D2A882}"/>
          </ac:spMkLst>
        </pc:spChg>
      </pc:sldChg>
      <pc:sldChg chg="modSp">
        <pc:chgData name="Valentina Noacco" userId="ae461650-2dc6-4ba4-83b9-c44c39414c39" providerId="ADAL" clId="{BF820C4A-8ABC-4A69-BDC5-34981302B9BF}" dt="2019-10-20T17:22:12.035" v="860" actId="1076"/>
        <pc:sldMkLst>
          <pc:docMk/>
          <pc:sldMk cId="3351537526" sldId="335"/>
        </pc:sldMkLst>
        <pc:spChg chg="mod">
          <ac:chgData name="Valentina Noacco" userId="ae461650-2dc6-4ba4-83b9-c44c39414c39" providerId="ADAL" clId="{BF820C4A-8ABC-4A69-BDC5-34981302B9BF}" dt="2019-10-20T17:22:08.814" v="859" actId="14100"/>
          <ac:spMkLst>
            <pc:docMk/>
            <pc:sldMk cId="3351537526" sldId="335"/>
            <ac:spMk id="2" creationId="{3CF7AD3D-B869-4834-B78E-F0759748CBB8}"/>
          </ac:spMkLst>
        </pc:spChg>
        <pc:spChg chg="mod">
          <ac:chgData name="Valentina Noacco" userId="ae461650-2dc6-4ba4-83b9-c44c39414c39" providerId="ADAL" clId="{BF820C4A-8ABC-4A69-BDC5-34981302B9BF}" dt="2019-10-20T17:22:12.035" v="860" actId="1076"/>
          <ac:spMkLst>
            <pc:docMk/>
            <pc:sldMk cId="3351537526" sldId="335"/>
            <ac:spMk id="3" creationId="{2E8309BD-F31C-4930-93A5-B4749D634C84}"/>
          </ac:spMkLst>
        </pc:spChg>
      </pc:sldChg>
      <pc:sldChg chg="delSp modSp">
        <pc:chgData name="Valentina Noacco" userId="ae461650-2dc6-4ba4-83b9-c44c39414c39" providerId="ADAL" clId="{BF820C4A-8ABC-4A69-BDC5-34981302B9BF}" dt="2019-10-20T22:07:19.573" v="4201" actId="14100"/>
        <pc:sldMkLst>
          <pc:docMk/>
          <pc:sldMk cId="2619595298" sldId="995"/>
        </pc:sldMkLst>
        <pc:spChg chg="mod">
          <ac:chgData name="Valentina Noacco" userId="ae461650-2dc6-4ba4-83b9-c44c39414c39" providerId="ADAL" clId="{BF820C4A-8ABC-4A69-BDC5-34981302B9BF}" dt="2019-10-20T22:07:19.573" v="4201" actId="14100"/>
          <ac:spMkLst>
            <pc:docMk/>
            <pc:sldMk cId="2619595298" sldId="995"/>
            <ac:spMk id="2" creationId="{AF3F6DBC-D4B6-491E-9B45-491E85F065DF}"/>
          </ac:spMkLst>
        </pc:spChg>
        <pc:spChg chg="del mod">
          <ac:chgData name="Valentina Noacco" userId="ae461650-2dc6-4ba4-83b9-c44c39414c39" providerId="ADAL" clId="{BF820C4A-8ABC-4A69-BDC5-34981302B9BF}" dt="2019-10-20T22:07:11.252" v="4198" actId="478"/>
          <ac:spMkLst>
            <pc:docMk/>
            <pc:sldMk cId="2619595298" sldId="995"/>
            <ac:spMk id="3" creationId="{343C4556-4B0A-43F5-8A04-FA4568AE8AD4}"/>
          </ac:spMkLst>
        </pc:spChg>
        <pc:spChg chg="del">
          <ac:chgData name="Valentina Noacco" userId="ae461650-2dc6-4ba4-83b9-c44c39414c39" providerId="ADAL" clId="{BF820C4A-8ABC-4A69-BDC5-34981302B9BF}" dt="2019-10-20T22:07:07.908" v="4195" actId="478"/>
          <ac:spMkLst>
            <pc:docMk/>
            <pc:sldMk cId="2619595298" sldId="995"/>
            <ac:spMk id="7" creationId="{81EFF7CD-35CD-4260-B3F6-3A5E5A968FDF}"/>
          </ac:spMkLst>
        </pc:spChg>
        <pc:spChg chg="del">
          <ac:chgData name="Valentina Noacco" userId="ae461650-2dc6-4ba4-83b9-c44c39414c39" providerId="ADAL" clId="{BF820C4A-8ABC-4A69-BDC5-34981302B9BF}" dt="2019-10-20T22:07:12.002" v="4199" actId="478"/>
          <ac:spMkLst>
            <pc:docMk/>
            <pc:sldMk cId="2619595298" sldId="995"/>
            <ac:spMk id="10" creationId="{1B22B10C-6F62-4137-836E-6CE4F2D2C0A9}"/>
          </ac:spMkLst>
        </pc:spChg>
      </pc:sldChg>
      <pc:sldChg chg="modSp">
        <pc:chgData name="Valentina Noacco" userId="ae461650-2dc6-4ba4-83b9-c44c39414c39" providerId="ADAL" clId="{BF820C4A-8ABC-4A69-BDC5-34981302B9BF}" dt="2019-10-16T10:12:02.405" v="857" actId="108"/>
        <pc:sldMkLst>
          <pc:docMk/>
          <pc:sldMk cId="1528132110" sldId="997"/>
        </pc:sldMkLst>
        <pc:spChg chg="mod">
          <ac:chgData name="Valentina Noacco" userId="ae461650-2dc6-4ba4-83b9-c44c39414c39" providerId="ADAL" clId="{BF820C4A-8ABC-4A69-BDC5-34981302B9BF}" dt="2019-10-16T10:12:02.405" v="857" actId="108"/>
          <ac:spMkLst>
            <pc:docMk/>
            <pc:sldMk cId="1528132110" sldId="997"/>
            <ac:spMk id="3" creationId="{1B2EFCAE-25A7-49F3-82B8-E6E2C85457FF}"/>
          </ac:spMkLst>
        </pc:spChg>
      </pc:sldChg>
      <pc:sldChg chg="modSp">
        <pc:chgData name="Valentina Noacco" userId="ae461650-2dc6-4ba4-83b9-c44c39414c39" providerId="ADAL" clId="{BF820C4A-8ABC-4A69-BDC5-34981302B9BF}" dt="2019-10-20T22:03:45.462" v="4183" actId="12"/>
        <pc:sldMkLst>
          <pc:docMk/>
          <pc:sldMk cId="2586386138" sldId="1012"/>
        </pc:sldMkLst>
        <pc:spChg chg="mod">
          <ac:chgData name="Valentina Noacco" userId="ae461650-2dc6-4ba4-83b9-c44c39414c39" providerId="ADAL" clId="{BF820C4A-8ABC-4A69-BDC5-34981302B9BF}" dt="2019-10-20T22:03:45.462" v="4183" actId="12"/>
          <ac:spMkLst>
            <pc:docMk/>
            <pc:sldMk cId="2586386138" sldId="1012"/>
            <ac:spMk id="3" creationId="{8C975934-8479-4CAE-ACD3-632D7530C461}"/>
          </ac:spMkLst>
        </pc:spChg>
      </pc:sldChg>
      <pc:sldChg chg="modSp">
        <pc:chgData name="Valentina Noacco" userId="ae461650-2dc6-4ba4-83b9-c44c39414c39" providerId="ADAL" clId="{BF820C4A-8ABC-4A69-BDC5-34981302B9BF}" dt="2019-10-20T17:29:15.763" v="876" actId="20577"/>
        <pc:sldMkLst>
          <pc:docMk/>
          <pc:sldMk cId="956636174" sldId="1014"/>
        </pc:sldMkLst>
        <pc:spChg chg="mod">
          <ac:chgData name="Valentina Noacco" userId="ae461650-2dc6-4ba4-83b9-c44c39414c39" providerId="ADAL" clId="{BF820C4A-8ABC-4A69-BDC5-34981302B9BF}" dt="2019-10-20T17:29:15.763" v="876" actId="20577"/>
          <ac:spMkLst>
            <pc:docMk/>
            <pc:sldMk cId="956636174" sldId="1014"/>
            <ac:spMk id="2" creationId="{B9DBF653-6998-4EC9-892F-6EEA7336CBBC}"/>
          </ac:spMkLst>
        </pc:spChg>
      </pc:sldChg>
      <pc:sldChg chg="modNotesTx">
        <pc:chgData name="Valentina Noacco" userId="ae461650-2dc6-4ba4-83b9-c44c39414c39" providerId="ADAL" clId="{BF820C4A-8ABC-4A69-BDC5-34981302B9BF}" dt="2019-10-20T17:36:47.145" v="894" actId="20577"/>
        <pc:sldMkLst>
          <pc:docMk/>
          <pc:sldMk cId="1769954932" sldId="1015"/>
        </pc:sldMkLst>
      </pc:sldChg>
      <pc:sldChg chg="modNotesTx">
        <pc:chgData name="Valentina Noacco" userId="ae461650-2dc6-4ba4-83b9-c44c39414c39" providerId="ADAL" clId="{BF820C4A-8ABC-4A69-BDC5-34981302B9BF}" dt="2019-10-20T20:26:10.930" v="2519" actId="20577"/>
        <pc:sldMkLst>
          <pc:docMk/>
          <pc:sldMk cId="4124904190" sldId="1016"/>
        </pc:sldMkLst>
      </pc:sldChg>
      <pc:sldChg chg="del">
        <pc:chgData name="Valentina Noacco" userId="ae461650-2dc6-4ba4-83b9-c44c39414c39" providerId="ADAL" clId="{BF820C4A-8ABC-4A69-BDC5-34981302B9BF}" dt="2019-10-15T11:49:52.010" v="1" actId="2696"/>
        <pc:sldMkLst>
          <pc:docMk/>
          <pc:sldMk cId="1639288666" sldId="1021"/>
        </pc:sldMkLst>
      </pc:sldChg>
      <pc:sldChg chg="modNotesTx">
        <pc:chgData name="Valentina Noacco" userId="ae461650-2dc6-4ba4-83b9-c44c39414c39" providerId="ADAL" clId="{BF820C4A-8ABC-4A69-BDC5-34981302B9BF}" dt="2019-10-21T09:41:21.785" v="4207" actId="20577"/>
        <pc:sldMkLst>
          <pc:docMk/>
          <pc:sldMk cId="4168530252" sldId="1025"/>
        </pc:sldMkLst>
      </pc:sldChg>
      <pc:sldChg chg="del">
        <pc:chgData name="Valentina Noacco" userId="ae461650-2dc6-4ba4-83b9-c44c39414c39" providerId="ADAL" clId="{BF820C4A-8ABC-4A69-BDC5-34981302B9BF}" dt="2019-10-15T11:49:57.461" v="2" actId="2696"/>
        <pc:sldMkLst>
          <pc:docMk/>
          <pc:sldMk cId="1388652729" sldId="1026"/>
        </pc:sldMkLst>
      </pc:sldChg>
      <pc:sldChg chg="modSp modNotesTx">
        <pc:chgData name="Valentina Noacco" userId="ae461650-2dc6-4ba4-83b9-c44c39414c39" providerId="ADAL" clId="{BF820C4A-8ABC-4A69-BDC5-34981302B9BF}" dt="2019-10-20T21:55:09.806" v="4182" actId="20577"/>
        <pc:sldMkLst>
          <pc:docMk/>
          <pc:sldMk cId="146933348" sldId="1030"/>
        </pc:sldMkLst>
        <pc:spChg chg="mod">
          <ac:chgData name="Valentina Noacco" userId="ae461650-2dc6-4ba4-83b9-c44c39414c39" providerId="ADAL" clId="{BF820C4A-8ABC-4A69-BDC5-34981302B9BF}" dt="2019-10-20T21:22:41.497" v="3534" actId="1037"/>
          <ac:spMkLst>
            <pc:docMk/>
            <pc:sldMk cId="146933348" sldId="1030"/>
            <ac:spMk id="7" creationId="{68F64090-3E69-4F11-841F-115B7732A9C6}"/>
          </ac:spMkLst>
        </pc:spChg>
      </pc:sldChg>
      <pc:sldChg chg="modNotesTx">
        <pc:chgData name="Valentina Noacco" userId="ae461650-2dc6-4ba4-83b9-c44c39414c39" providerId="ADAL" clId="{BF820C4A-8ABC-4A69-BDC5-34981302B9BF}" dt="2019-10-20T20:25:34.301" v="2517" actId="20577"/>
        <pc:sldMkLst>
          <pc:docMk/>
          <pc:sldMk cId="953023369" sldId="1031"/>
        </pc:sldMkLst>
      </pc:sldChg>
      <pc:sldChg chg="del">
        <pc:chgData name="Valentina Noacco" userId="ae461650-2dc6-4ba4-83b9-c44c39414c39" providerId="ADAL" clId="{BF820C4A-8ABC-4A69-BDC5-34981302B9BF}" dt="2019-10-15T11:49:50.299" v="0" actId="2696"/>
        <pc:sldMkLst>
          <pc:docMk/>
          <pc:sldMk cId="1239140580" sldId="1035"/>
        </pc:sldMkLst>
      </pc:sldChg>
      <pc:sldChg chg="modNotesTx">
        <pc:chgData name="Valentina Noacco" userId="ae461650-2dc6-4ba4-83b9-c44c39414c39" providerId="ADAL" clId="{BF820C4A-8ABC-4A69-BDC5-34981302B9BF}" dt="2019-10-21T09:41:33.891" v="4215" actId="20577"/>
        <pc:sldMkLst>
          <pc:docMk/>
          <pc:sldMk cId="956943224" sldId="1036"/>
        </pc:sldMkLst>
      </pc:sldChg>
      <pc:sldChg chg="del">
        <pc:chgData name="Valentina Noacco" userId="ae461650-2dc6-4ba4-83b9-c44c39414c39" providerId="ADAL" clId="{BF820C4A-8ABC-4A69-BDC5-34981302B9BF}" dt="2019-10-15T11:49:58.594" v="3" actId="2696"/>
        <pc:sldMkLst>
          <pc:docMk/>
          <pc:sldMk cId="4262827988" sldId="1037"/>
        </pc:sldMkLst>
      </pc:sldChg>
      <pc:sldChg chg="modSp modNotesTx">
        <pc:chgData name="Valentina Noacco" userId="ae461650-2dc6-4ba4-83b9-c44c39414c39" providerId="ADAL" clId="{BF820C4A-8ABC-4A69-BDC5-34981302B9BF}" dt="2019-10-21T09:45:20.947" v="4221" actId="20577"/>
        <pc:sldMkLst>
          <pc:docMk/>
          <pc:sldMk cId="1090526616" sldId="1038"/>
        </pc:sldMkLst>
        <pc:spChg chg="mod">
          <ac:chgData name="Valentina Noacco" userId="ae461650-2dc6-4ba4-83b9-c44c39414c39" providerId="ADAL" clId="{BF820C4A-8ABC-4A69-BDC5-34981302B9BF}" dt="2019-10-20T22:04:04.410" v="4185" actId="12"/>
          <ac:spMkLst>
            <pc:docMk/>
            <pc:sldMk cId="1090526616" sldId="1038"/>
            <ac:spMk id="3" creationId="{5A980150-58C5-449F-8420-6420A199586C}"/>
          </ac:spMkLst>
        </pc:spChg>
      </pc:sldChg>
      <pc:sldChg chg="modSp">
        <pc:chgData name="Valentina Noacco" userId="ae461650-2dc6-4ba4-83b9-c44c39414c39" providerId="ADAL" clId="{BF820C4A-8ABC-4A69-BDC5-34981302B9BF}" dt="2019-10-20T22:06:36.483" v="4194" actId="6549"/>
        <pc:sldMkLst>
          <pc:docMk/>
          <pc:sldMk cId="3347624067" sldId="1042"/>
        </pc:sldMkLst>
        <pc:spChg chg="mod">
          <ac:chgData name="Valentina Noacco" userId="ae461650-2dc6-4ba4-83b9-c44c39414c39" providerId="ADAL" clId="{BF820C4A-8ABC-4A69-BDC5-34981302B9BF}" dt="2019-10-20T22:06:36.483" v="4194" actId="6549"/>
          <ac:spMkLst>
            <pc:docMk/>
            <pc:sldMk cId="3347624067" sldId="1042"/>
            <ac:spMk id="3" creationId="{F112FEB0-427C-4F2E-853F-AF9CAE059C8D}"/>
          </ac:spMkLst>
        </pc:spChg>
      </pc:sldChg>
      <pc:sldChg chg="addSp delSp">
        <pc:chgData name="Valentina Noacco" userId="ae461650-2dc6-4ba4-83b9-c44c39414c39" providerId="ADAL" clId="{BF820C4A-8ABC-4A69-BDC5-34981302B9BF}" dt="2019-10-20T21:22:46.811" v="3536"/>
        <pc:sldMkLst>
          <pc:docMk/>
          <pc:sldMk cId="3846328433" sldId="1043"/>
        </pc:sldMkLst>
        <pc:spChg chg="del">
          <ac:chgData name="Valentina Noacco" userId="ae461650-2dc6-4ba4-83b9-c44c39414c39" providerId="ADAL" clId="{BF820C4A-8ABC-4A69-BDC5-34981302B9BF}" dt="2019-10-20T21:19:37.530" v="3511" actId="478"/>
          <ac:spMkLst>
            <pc:docMk/>
            <pc:sldMk cId="3846328433" sldId="1043"/>
            <ac:spMk id="7" creationId="{68F64090-3E69-4F11-841F-115B7732A9C6}"/>
          </ac:spMkLst>
        </pc:spChg>
        <pc:spChg chg="add del">
          <ac:chgData name="Valentina Noacco" userId="ae461650-2dc6-4ba4-83b9-c44c39414c39" providerId="ADAL" clId="{BF820C4A-8ABC-4A69-BDC5-34981302B9BF}" dt="2019-10-20T21:22:46.548" v="3535" actId="478"/>
          <ac:spMkLst>
            <pc:docMk/>
            <pc:sldMk cId="3846328433" sldId="1043"/>
            <ac:spMk id="18" creationId="{5D80808A-2436-445D-9F9D-3310790B8BC0}"/>
          </ac:spMkLst>
        </pc:spChg>
        <pc:spChg chg="add">
          <ac:chgData name="Valentina Noacco" userId="ae461650-2dc6-4ba4-83b9-c44c39414c39" providerId="ADAL" clId="{BF820C4A-8ABC-4A69-BDC5-34981302B9BF}" dt="2019-10-20T21:22:46.811" v="3536"/>
          <ac:spMkLst>
            <pc:docMk/>
            <pc:sldMk cId="3846328433" sldId="1043"/>
            <ac:spMk id="19" creationId="{1C46F8E7-7C5E-4E36-9CBB-0A82516B853C}"/>
          </ac:spMkLst>
        </pc:spChg>
      </pc:sldChg>
      <pc:sldChg chg="addSp delSp modSp add modAnim modNotesTx">
        <pc:chgData name="Valentina Noacco" userId="ae461650-2dc6-4ba4-83b9-c44c39414c39" providerId="ADAL" clId="{BF820C4A-8ABC-4A69-BDC5-34981302B9BF}" dt="2019-10-16T09:58:18.869" v="405" actId="20577"/>
        <pc:sldMkLst>
          <pc:docMk/>
          <pc:sldMk cId="3700765172" sldId="1044"/>
        </pc:sldMkLst>
        <pc:spChg chg="mod">
          <ac:chgData name="Valentina Noacco" userId="ae461650-2dc6-4ba4-83b9-c44c39414c39" providerId="ADAL" clId="{BF820C4A-8ABC-4A69-BDC5-34981302B9BF}" dt="2019-10-15T14:26:51.221" v="306" actId="20577"/>
          <ac:spMkLst>
            <pc:docMk/>
            <pc:sldMk cId="3700765172" sldId="1044"/>
            <ac:spMk id="2" creationId="{6430EA57-0DF6-416A-B626-47935C00783F}"/>
          </ac:spMkLst>
        </pc:spChg>
        <pc:spChg chg="del">
          <ac:chgData name="Valentina Noacco" userId="ae461650-2dc6-4ba4-83b9-c44c39414c39" providerId="ADAL" clId="{BF820C4A-8ABC-4A69-BDC5-34981302B9BF}" dt="2019-10-15T14:20:19.289" v="5" actId="478"/>
          <ac:spMkLst>
            <pc:docMk/>
            <pc:sldMk cId="3700765172" sldId="1044"/>
            <ac:spMk id="3" creationId="{EA23A756-D830-49C6-BBB1-F76724A98147}"/>
          </ac:spMkLst>
        </pc:spChg>
        <pc:picChg chg="add mod">
          <ac:chgData name="Valentina Noacco" userId="ae461650-2dc6-4ba4-83b9-c44c39414c39" providerId="ADAL" clId="{BF820C4A-8ABC-4A69-BDC5-34981302B9BF}" dt="2019-10-15T14:28:05.270" v="323" actId="14100"/>
          <ac:picMkLst>
            <pc:docMk/>
            <pc:sldMk cId="3700765172" sldId="1044"/>
            <ac:picMk id="5" creationId="{473E3355-1225-4767-8F23-12C425DB0770}"/>
          </ac:picMkLst>
        </pc:picChg>
      </pc:sldChg>
      <pc:sldChg chg="addSp delSp modSp add modAnim modNotesTx">
        <pc:chgData name="Valentina Noacco" userId="ae461650-2dc6-4ba4-83b9-c44c39414c39" providerId="ADAL" clId="{BF820C4A-8ABC-4A69-BDC5-34981302B9BF}" dt="2019-10-16T10:05:17.817" v="756" actId="20577"/>
        <pc:sldMkLst>
          <pc:docMk/>
          <pc:sldMk cId="4103710864" sldId="1045"/>
        </pc:sldMkLst>
        <pc:spChg chg="mod">
          <ac:chgData name="Valentina Noacco" userId="ae461650-2dc6-4ba4-83b9-c44c39414c39" providerId="ADAL" clId="{BF820C4A-8ABC-4A69-BDC5-34981302B9BF}" dt="2019-10-16T10:05:17.817" v="756" actId="20577"/>
          <ac:spMkLst>
            <pc:docMk/>
            <pc:sldMk cId="4103710864" sldId="1045"/>
            <ac:spMk id="2" creationId="{F02B7ACA-848B-48C4-9F1C-CE2A1D5BA688}"/>
          </ac:spMkLst>
        </pc:spChg>
        <pc:spChg chg="del">
          <ac:chgData name="Valentina Noacco" userId="ae461650-2dc6-4ba4-83b9-c44c39414c39" providerId="ADAL" clId="{BF820C4A-8ABC-4A69-BDC5-34981302B9BF}" dt="2019-10-15T14:26:08.199" v="183" actId="478"/>
          <ac:spMkLst>
            <pc:docMk/>
            <pc:sldMk cId="4103710864" sldId="1045"/>
            <ac:spMk id="3" creationId="{68F7B204-4DB9-495A-A8A8-A3D5F158DD92}"/>
          </ac:spMkLst>
        </pc:spChg>
        <pc:grpChg chg="add mod">
          <ac:chgData name="Valentina Noacco" userId="ae461650-2dc6-4ba4-83b9-c44c39414c39" providerId="ADAL" clId="{BF820C4A-8ABC-4A69-BDC5-34981302B9BF}" dt="2019-10-15T14:30:05.942" v="373" actId="12788"/>
          <ac:grpSpMkLst>
            <pc:docMk/>
            <pc:sldMk cId="4103710864" sldId="1045"/>
            <ac:grpSpMk id="5" creationId="{52CAAF01-05D9-46B5-B621-FF75814040AD}"/>
          </ac:grpSpMkLst>
        </pc:grpChg>
        <pc:grpChg chg="mod">
          <ac:chgData name="Valentina Noacco" userId="ae461650-2dc6-4ba4-83b9-c44c39414c39" providerId="ADAL" clId="{BF820C4A-8ABC-4A69-BDC5-34981302B9BF}" dt="2019-10-15T14:30:05.942" v="373" actId="12788"/>
          <ac:grpSpMkLst>
            <pc:docMk/>
            <pc:sldMk cId="4103710864" sldId="1045"/>
            <ac:grpSpMk id="6" creationId="{B19DA806-C3FF-46CB-AA53-A51A20886DD0}"/>
          </ac:grpSpMkLst>
        </pc:grpChg>
      </pc:sldChg>
      <pc:sldChg chg="addSp delSp modSp add delAnim modAnim modNotesTx">
        <pc:chgData name="Valentina Noacco" userId="ae461650-2dc6-4ba4-83b9-c44c39414c39" providerId="ADAL" clId="{BF820C4A-8ABC-4A69-BDC5-34981302B9BF}" dt="2019-10-16T10:05:29.747" v="773" actId="1036"/>
        <pc:sldMkLst>
          <pc:docMk/>
          <pc:sldMk cId="1132535742" sldId="1046"/>
        </pc:sldMkLst>
        <pc:spChg chg="mod">
          <ac:chgData name="Valentina Noacco" userId="ae461650-2dc6-4ba4-83b9-c44c39414c39" providerId="ADAL" clId="{BF820C4A-8ABC-4A69-BDC5-34981302B9BF}" dt="2019-10-16T10:05:05.521" v="739" actId="27636"/>
          <ac:spMkLst>
            <pc:docMk/>
            <pc:sldMk cId="1132535742" sldId="1046"/>
            <ac:spMk id="2" creationId="{DBDB639D-5341-4575-A4DE-6823B7AEC85B}"/>
          </ac:spMkLst>
        </pc:spChg>
        <pc:spChg chg="del">
          <ac:chgData name="Valentina Noacco" userId="ae461650-2dc6-4ba4-83b9-c44c39414c39" providerId="ADAL" clId="{BF820C4A-8ABC-4A69-BDC5-34981302B9BF}" dt="2019-10-15T14:30:11.573" v="375" actId="478"/>
          <ac:spMkLst>
            <pc:docMk/>
            <pc:sldMk cId="1132535742" sldId="1046"/>
            <ac:spMk id="3" creationId="{0061FB3B-33C5-4633-90A9-99732455F625}"/>
          </ac:spMkLst>
        </pc:spChg>
        <pc:spChg chg="add del mod">
          <ac:chgData name="Valentina Noacco" userId="ae461650-2dc6-4ba4-83b9-c44c39414c39" providerId="ADAL" clId="{BF820C4A-8ABC-4A69-BDC5-34981302B9BF}" dt="2019-10-15T14:30:28.021" v="380"/>
          <ac:spMkLst>
            <pc:docMk/>
            <pc:sldMk cId="1132535742" sldId="1046"/>
            <ac:spMk id="5" creationId="{05FF6ABB-2284-4E2C-9A03-8DB7943C4888}"/>
          </ac:spMkLst>
        </pc:spChg>
        <pc:spChg chg="add del mod">
          <ac:chgData name="Valentina Noacco" userId="ae461650-2dc6-4ba4-83b9-c44c39414c39" providerId="ADAL" clId="{BF820C4A-8ABC-4A69-BDC5-34981302B9BF}" dt="2019-10-16T10:02:18.214" v="490" actId="478"/>
          <ac:spMkLst>
            <pc:docMk/>
            <pc:sldMk cId="1132535742" sldId="1046"/>
            <ac:spMk id="5" creationId="{A5AF590D-5BE6-4D60-8321-01D3A4444BFA}"/>
          </ac:spMkLst>
        </pc:spChg>
        <pc:grpChg chg="add del">
          <ac:chgData name="Valentina Noacco" userId="ae461650-2dc6-4ba4-83b9-c44c39414c39" providerId="ADAL" clId="{BF820C4A-8ABC-4A69-BDC5-34981302B9BF}" dt="2019-10-15T14:30:29.791" v="382"/>
          <ac:grpSpMkLst>
            <pc:docMk/>
            <pc:sldMk cId="1132535742" sldId="1046"/>
            <ac:grpSpMk id="6" creationId="{3BB84275-12B4-435D-BF87-D8288E8D8D9F}"/>
          </ac:grpSpMkLst>
        </pc:grpChg>
        <pc:grpChg chg="add del">
          <ac:chgData name="Valentina Noacco" userId="ae461650-2dc6-4ba4-83b9-c44c39414c39" providerId="ADAL" clId="{BF820C4A-8ABC-4A69-BDC5-34981302B9BF}" dt="2019-10-15T14:30:29.791" v="382"/>
          <ac:grpSpMkLst>
            <pc:docMk/>
            <pc:sldMk cId="1132535742" sldId="1046"/>
            <ac:grpSpMk id="10" creationId="{21CA76F5-B410-46DE-9DB5-10CAB7DD69CF}"/>
          </ac:grpSpMkLst>
        </pc:grpChg>
        <pc:grpChg chg="add del">
          <ac:chgData name="Valentina Noacco" userId="ae461650-2dc6-4ba4-83b9-c44c39414c39" providerId="ADAL" clId="{BF820C4A-8ABC-4A69-BDC5-34981302B9BF}" dt="2019-10-15T14:30:52.173" v="384"/>
          <ac:grpSpMkLst>
            <pc:docMk/>
            <pc:sldMk cId="1132535742" sldId="1046"/>
            <ac:grpSpMk id="15" creationId="{9EADA21B-6946-4255-BEBC-7DD51F844AE3}"/>
          </ac:grpSpMkLst>
        </pc:grpChg>
        <pc:grpChg chg="add del">
          <ac:chgData name="Valentina Noacco" userId="ae461650-2dc6-4ba4-83b9-c44c39414c39" providerId="ADAL" clId="{BF820C4A-8ABC-4A69-BDC5-34981302B9BF}" dt="2019-10-16T10:02:21.492" v="494"/>
          <ac:grpSpMkLst>
            <pc:docMk/>
            <pc:sldMk cId="1132535742" sldId="1046"/>
            <ac:grpSpMk id="17" creationId="{EBEE22D1-B529-4E00-AD29-940C9E18E91E}"/>
          </ac:grpSpMkLst>
        </pc:grpChg>
        <pc:grpChg chg="add del">
          <ac:chgData name="Valentina Noacco" userId="ae461650-2dc6-4ba4-83b9-c44c39414c39" providerId="ADAL" clId="{BF820C4A-8ABC-4A69-BDC5-34981302B9BF}" dt="2019-10-15T14:30:52.173" v="384"/>
          <ac:grpSpMkLst>
            <pc:docMk/>
            <pc:sldMk cId="1132535742" sldId="1046"/>
            <ac:grpSpMk id="19" creationId="{081EC1E0-6C00-4E01-BE42-7701EF897A05}"/>
          </ac:grpSpMkLst>
        </pc:grpChg>
        <pc:grpChg chg="add del">
          <ac:chgData name="Valentina Noacco" userId="ae461650-2dc6-4ba4-83b9-c44c39414c39" providerId="ADAL" clId="{BF820C4A-8ABC-4A69-BDC5-34981302B9BF}" dt="2019-10-16T10:02:21.492" v="494"/>
          <ac:grpSpMkLst>
            <pc:docMk/>
            <pc:sldMk cId="1132535742" sldId="1046"/>
            <ac:grpSpMk id="21" creationId="{02D2370B-FFB0-4B38-8814-BAAFD42D17D7}"/>
          </ac:grpSpMkLst>
        </pc:grpChg>
        <pc:grpChg chg="add del mod">
          <ac:chgData name="Valentina Noacco" userId="ae461650-2dc6-4ba4-83b9-c44c39414c39" providerId="ADAL" clId="{BF820C4A-8ABC-4A69-BDC5-34981302B9BF}" dt="2019-10-16T10:02:15.182" v="489" actId="478"/>
          <ac:grpSpMkLst>
            <pc:docMk/>
            <pc:sldMk cId="1132535742" sldId="1046"/>
            <ac:grpSpMk id="25" creationId="{48F58E8E-3252-4470-AEC2-BA545A111B86}"/>
          </ac:grpSpMkLst>
        </pc:grpChg>
        <pc:grpChg chg="add del mod">
          <ac:chgData name="Valentina Noacco" userId="ae461650-2dc6-4ba4-83b9-c44c39414c39" providerId="ADAL" clId="{BF820C4A-8ABC-4A69-BDC5-34981302B9BF}" dt="2019-10-16T10:02:15.182" v="489" actId="478"/>
          <ac:grpSpMkLst>
            <pc:docMk/>
            <pc:sldMk cId="1132535742" sldId="1046"/>
            <ac:grpSpMk id="29" creationId="{31318170-7160-4677-81E1-2E41D965324A}"/>
          </ac:grpSpMkLst>
        </pc:grpChg>
        <pc:picChg chg="add mod">
          <ac:chgData name="Valentina Noacco" userId="ae461650-2dc6-4ba4-83b9-c44c39414c39" providerId="ADAL" clId="{BF820C4A-8ABC-4A69-BDC5-34981302B9BF}" dt="2019-10-16T10:05:29.747" v="773" actId="1036"/>
          <ac:picMkLst>
            <pc:docMk/>
            <pc:sldMk cId="1132535742" sldId="1046"/>
            <ac:picMk id="6" creationId="{71DFD119-EE75-4876-ACCA-4FCD65D2AC7B}"/>
          </ac:picMkLst>
        </pc:picChg>
        <pc:picChg chg="add del">
          <ac:chgData name="Valentina Noacco" userId="ae461650-2dc6-4ba4-83b9-c44c39414c39" providerId="ADAL" clId="{BF820C4A-8ABC-4A69-BDC5-34981302B9BF}" dt="2019-10-16T10:02:21.492" v="494"/>
          <ac:picMkLst>
            <pc:docMk/>
            <pc:sldMk cId="1132535742" sldId="1046"/>
            <ac:picMk id="16" creationId="{5B7E4FCC-23D6-4082-AEB9-2E98EF8F7049}"/>
          </ac:picMkLst>
        </pc:picChg>
        <pc:picChg chg="add del mod">
          <ac:chgData name="Valentina Noacco" userId="ae461650-2dc6-4ba4-83b9-c44c39414c39" providerId="ADAL" clId="{BF820C4A-8ABC-4A69-BDC5-34981302B9BF}" dt="2019-10-16T10:02:15.182" v="489" actId="478"/>
          <ac:picMkLst>
            <pc:docMk/>
            <pc:sldMk cId="1132535742" sldId="1046"/>
            <ac:picMk id="24" creationId="{38B4AC16-A743-419F-96A4-2C018C0ED131}"/>
          </ac:picMkLst>
        </pc:picChg>
      </pc:sldChg>
      <pc:sldChg chg="modSp add del">
        <pc:chgData name="Valentina Noacco" userId="ae461650-2dc6-4ba4-83b9-c44c39414c39" providerId="ADAL" clId="{BF820C4A-8ABC-4A69-BDC5-34981302B9BF}" dt="2019-10-20T17:38:51.658" v="898" actId="2696"/>
        <pc:sldMkLst>
          <pc:docMk/>
          <pc:sldMk cId="1738443615" sldId="1047"/>
        </pc:sldMkLst>
        <pc:spChg chg="mod">
          <ac:chgData name="Valentina Noacco" userId="ae461650-2dc6-4ba4-83b9-c44c39414c39" providerId="ADAL" clId="{BF820C4A-8ABC-4A69-BDC5-34981302B9BF}" dt="2019-10-20T17:35:37.821" v="893" actId="20577"/>
          <ac:spMkLst>
            <pc:docMk/>
            <pc:sldMk cId="1738443615" sldId="1047"/>
            <ac:spMk id="2" creationId="{C4EDE7EA-63F6-48D8-9D2A-3BD045CBC1E3}"/>
          </ac:spMkLst>
        </pc:spChg>
      </pc:sldChg>
      <pc:sldChg chg="add del">
        <pc:chgData name="Valentina Noacco" userId="ae461650-2dc6-4ba4-83b9-c44c39414c39" providerId="ADAL" clId="{BF820C4A-8ABC-4A69-BDC5-34981302B9BF}" dt="2019-10-20T17:38:40.368" v="897" actId="2696"/>
        <pc:sldMkLst>
          <pc:docMk/>
          <pc:sldMk cId="990857478" sldId="1048"/>
        </pc:sldMkLst>
      </pc:sldChg>
      <pc:sldChg chg="add">
        <pc:chgData name="Valentina Noacco" userId="ae461650-2dc6-4ba4-83b9-c44c39414c39" providerId="ADAL" clId="{BF820C4A-8ABC-4A69-BDC5-34981302B9BF}" dt="2019-10-20T17:38:38.009" v="896"/>
        <pc:sldMkLst>
          <pc:docMk/>
          <pc:sldMk cId="2546935082" sldId="1049"/>
        </pc:sldMkLst>
      </pc:sldChg>
      <pc:sldChg chg="add">
        <pc:chgData name="Valentina Noacco" userId="ae461650-2dc6-4ba4-83b9-c44c39414c39" providerId="ADAL" clId="{BF820C4A-8ABC-4A69-BDC5-34981302B9BF}" dt="2019-10-20T17:38:38.009" v="896"/>
        <pc:sldMkLst>
          <pc:docMk/>
          <pc:sldMk cId="1071527386" sldId="1050"/>
        </pc:sldMkLst>
      </pc:sldChg>
      <pc:sldChg chg="add">
        <pc:chgData name="Valentina Noacco" userId="ae461650-2dc6-4ba4-83b9-c44c39414c39" providerId="ADAL" clId="{BF820C4A-8ABC-4A69-BDC5-34981302B9BF}" dt="2019-10-20T17:38:38.009" v="896"/>
        <pc:sldMkLst>
          <pc:docMk/>
          <pc:sldMk cId="154988561" sldId="1051"/>
        </pc:sldMkLst>
      </pc:sldChg>
      <pc:sldChg chg="modSp add ord">
        <pc:chgData name="Valentina Noacco" userId="ae461650-2dc6-4ba4-83b9-c44c39414c39" providerId="ADAL" clId="{BF820C4A-8ABC-4A69-BDC5-34981302B9BF}" dt="2019-10-20T17:38:58.862" v="908" actId="20577"/>
        <pc:sldMkLst>
          <pc:docMk/>
          <pc:sldMk cId="1674082952" sldId="1052"/>
        </pc:sldMkLst>
        <pc:spChg chg="mod">
          <ac:chgData name="Valentina Noacco" userId="ae461650-2dc6-4ba4-83b9-c44c39414c39" providerId="ADAL" clId="{BF820C4A-8ABC-4A69-BDC5-34981302B9BF}" dt="2019-10-20T17:38:58.862" v="908" actId="20577"/>
          <ac:spMkLst>
            <pc:docMk/>
            <pc:sldMk cId="1674082952" sldId="1052"/>
            <ac:spMk id="2" creationId="{4783CDFA-55CB-4F35-9B9C-29BF1BCA5C1A}"/>
          </ac:spMkLst>
        </pc:spChg>
      </pc:sldChg>
      <pc:sldChg chg="modSp add">
        <pc:chgData name="Valentina Noacco" userId="ae461650-2dc6-4ba4-83b9-c44c39414c39" providerId="ADAL" clId="{BF820C4A-8ABC-4A69-BDC5-34981302B9BF}" dt="2019-10-20T17:39:51.431" v="948" actId="27636"/>
        <pc:sldMkLst>
          <pc:docMk/>
          <pc:sldMk cId="25482896" sldId="1053"/>
        </pc:sldMkLst>
        <pc:spChg chg="mod">
          <ac:chgData name="Valentina Noacco" userId="ae461650-2dc6-4ba4-83b9-c44c39414c39" providerId="ADAL" clId="{BF820C4A-8ABC-4A69-BDC5-34981302B9BF}" dt="2019-10-20T17:39:51.431" v="948" actId="27636"/>
          <ac:spMkLst>
            <pc:docMk/>
            <pc:sldMk cId="25482896" sldId="1053"/>
            <ac:spMk id="2" creationId="{4783CDFA-55CB-4F35-9B9C-29BF1BCA5C1A}"/>
          </ac:spMkLst>
        </pc:spChg>
      </pc:sldChg>
    </pc:docChg>
  </pc:docChgLst>
  <pc:docChgLst>
    <pc:chgData name="Valentina Noacco" userId="ae461650-2dc6-4ba4-83b9-c44c39414c39" providerId="ADAL" clId="{5A84B36F-3B48-4EE9-AECC-D3F725FBA1BC}"/>
    <pc:docChg chg="undo redo custSel addSld modSld sldOrd">
      <pc:chgData name="Valentina Noacco" userId="ae461650-2dc6-4ba4-83b9-c44c39414c39" providerId="ADAL" clId="{5A84B36F-3B48-4EE9-AECC-D3F725FBA1BC}" dt="2019-07-17T16:37:11.885" v="708" actId="12788"/>
      <pc:docMkLst>
        <pc:docMk/>
      </pc:docMkLst>
      <pc:sldChg chg="modSp ord">
        <pc:chgData name="Valentina Noacco" userId="ae461650-2dc6-4ba4-83b9-c44c39414c39" providerId="ADAL" clId="{5A84B36F-3B48-4EE9-AECC-D3F725FBA1BC}" dt="2019-07-17T16:30:21.811" v="255" actId="404"/>
        <pc:sldMkLst>
          <pc:docMk/>
          <pc:sldMk cId="2586386138" sldId="1012"/>
        </pc:sldMkLst>
        <pc:spChg chg="mod">
          <ac:chgData name="Valentina Noacco" userId="ae461650-2dc6-4ba4-83b9-c44c39414c39" providerId="ADAL" clId="{5A84B36F-3B48-4EE9-AECC-D3F725FBA1BC}" dt="2019-07-17T16:30:21.811" v="255" actId="404"/>
          <ac:spMkLst>
            <pc:docMk/>
            <pc:sldMk cId="2586386138" sldId="1012"/>
            <ac:spMk id="3" creationId="{8C975934-8479-4CAE-ACD3-632D7530C461}"/>
          </ac:spMkLst>
        </pc:spChg>
      </pc:sldChg>
      <pc:sldChg chg="modSp add">
        <pc:chgData name="Valentina Noacco" userId="ae461650-2dc6-4ba4-83b9-c44c39414c39" providerId="ADAL" clId="{5A84B36F-3B48-4EE9-AECC-D3F725FBA1BC}" dt="2019-07-17T16:36:51.908" v="707" actId="20577"/>
        <pc:sldMkLst>
          <pc:docMk/>
          <pc:sldMk cId="1090526616" sldId="1038"/>
        </pc:sldMkLst>
        <pc:spChg chg="mod">
          <ac:chgData name="Valentina Noacco" userId="ae461650-2dc6-4ba4-83b9-c44c39414c39" providerId="ADAL" clId="{5A84B36F-3B48-4EE9-AECC-D3F725FBA1BC}" dt="2019-07-17T16:35:44.941" v="636" actId="20577"/>
          <ac:spMkLst>
            <pc:docMk/>
            <pc:sldMk cId="1090526616" sldId="1038"/>
            <ac:spMk id="2" creationId="{ED95B96D-1027-4A3A-84BE-DEECC88E5952}"/>
          </ac:spMkLst>
        </pc:spChg>
        <pc:spChg chg="mod">
          <ac:chgData name="Valentina Noacco" userId="ae461650-2dc6-4ba4-83b9-c44c39414c39" providerId="ADAL" clId="{5A84B36F-3B48-4EE9-AECC-D3F725FBA1BC}" dt="2019-07-17T16:36:51.908" v="707" actId="20577"/>
          <ac:spMkLst>
            <pc:docMk/>
            <pc:sldMk cId="1090526616" sldId="1038"/>
            <ac:spMk id="3" creationId="{5A980150-58C5-449F-8420-6420A199586C}"/>
          </ac:spMkLst>
        </pc:spChg>
      </pc:sldChg>
    </pc:docChg>
  </pc:docChgLst>
  <pc:docChgLst>
    <pc:chgData name="Valentina" userId="ae461650-2dc6-4ba4-83b9-c44c39414c39" providerId="ADAL" clId="{E1B70EE3-7F38-4237-BFEE-A0F6DE20ECE5}"/>
    <pc:docChg chg="undo redo custSel addSld delSld modSld">
      <pc:chgData name="Valentina" userId="ae461650-2dc6-4ba4-83b9-c44c39414c39" providerId="ADAL" clId="{E1B70EE3-7F38-4237-BFEE-A0F6DE20ECE5}" dt="2020-09-22T13:14:51.259" v="2942" actId="47"/>
      <pc:docMkLst>
        <pc:docMk/>
      </pc:docMkLst>
      <pc:sldChg chg="modSp mod modAnim">
        <pc:chgData name="Valentina" userId="ae461650-2dc6-4ba4-83b9-c44c39414c39" providerId="ADAL" clId="{E1B70EE3-7F38-4237-BFEE-A0F6DE20ECE5}" dt="2020-09-22T10:12:11.912" v="2103" actId="12788"/>
        <pc:sldMkLst>
          <pc:docMk/>
          <pc:sldMk cId="3351537526" sldId="335"/>
        </pc:sldMkLst>
        <pc:spChg chg="mod">
          <ac:chgData name="Valentina" userId="ae461650-2dc6-4ba4-83b9-c44c39414c39" providerId="ADAL" clId="{E1B70EE3-7F38-4237-BFEE-A0F6DE20ECE5}" dt="2020-09-22T10:11:04.027" v="2092" actId="255"/>
          <ac:spMkLst>
            <pc:docMk/>
            <pc:sldMk cId="3351537526" sldId="335"/>
            <ac:spMk id="11" creationId="{F6829C7C-3F18-2447-B736-33072426DDF5}"/>
          </ac:spMkLst>
        </pc:spChg>
        <pc:spChg chg="mod">
          <ac:chgData name="Valentina" userId="ae461650-2dc6-4ba4-83b9-c44c39414c39" providerId="ADAL" clId="{E1B70EE3-7F38-4237-BFEE-A0F6DE20ECE5}" dt="2020-09-22T10:12:11.912" v="2103" actId="12788"/>
          <ac:spMkLst>
            <pc:docMk/>
            <pc:sldMk cId="3351537526" sldId="335"/>
            <ac:spMk id="12" creationId="{BF3C95C1-0479-F148-8612-749119A2FB28}"/>
          </ac:spMkLst>
        </pc:spChg>
        <pc:spChg chg="mod">
          <ac:chgData name="Valentina" userId="ae461650-2dc6-4ba4-83b9-c44c39414c39" providerId="ADAL" clId="{E1B70EE3-7F38-4237-BFEE-A0F6DE20ECE5}" dt="2020-09-22T10:12:11.912" v="2103" actId="12788"/>
          <ac:spMkLst>
            <pc:docMk/>
            <pc:sldMk cId="3351537526" sldId="335"/>
            <ac:spMk id="14" creationId="{E58257A8-4B5E-4559-AF17-077A893B1B60}"/>
          </ac:spMkLst>
        </pc:spChg>
      </pc:sldChg>
      <pc:sldChg chg="del">
        <pc:chgData name="Valentina" userId="ae461650-2dc6-4ba4-83b9-c44c39414c39" providerId="ADAL" clId="{E1B70EE3-7F38-4237-BFEE-A0F6DE20ECE5}" dt="2020-09-22T13:14:49.431" v="2941" actId="47"/>
        <pc:sldMkLst>
          <pc:docMk/>
          <pc:sldMk cId="2619595298" sldId="995"/>
        </pc:sldMkLst>
      </pc:sldChg>
      <pc:sldChg chg="modSp mod">
        <pc:chgData name="Valentina" userId="ae461650-2dc6-4ba4-83b9-c44c39414c39" providerId="ADAL" clId="{E1B70EE3-7F38-4237-BFEE-A0F6DE20ECE5}" dt="2020-09-21T15:52:57.118" v="2046" actId="404"/>
        <pc:sldMkLst>
          <pc:docMk/>
          <pc:sldMk cId="2586386138" sldId="1012"/>
        </pc:sldMkLst>
        <pc:spChg chg="mod">
          <ac:chgData name="Valentina" userId="ae461650-2dc6-4ba4-83b9-c44c39414c39" providerId="ADAL" clId="{E1B70EE3-7F38-4237-BFEE-A0F6DE20ECE5}" dt="2020-09-21T15:52:57.118" v="2046" actId="404"/>
          <ac:spMkLst>
            <pc:docMk/>
            <pc:sldMk cId="2586386138" sldId="1012"/>
            <ac:spMk id="2" creationId="{299D5E22-E4AC-4394-BB04-ED2ED6FB35A1}"/>
          </ac:spMkLst>
        </pc:spChg>
      </pc:sldChg>
      <pc:sldChg chg="modSp mod">
        <pc:chgData name="Valentina" userId="ae461650-2dc6-4ba4-83b9-c44c39414c39" providerId="ADAL" clId="{E1B70EE3-7F38-4237-BFEE-A0F6DE20ECE5}" dt="2020-09-21T15:52:25.149" v="2038" actId="404"/>
        <pc:sldMkLst>
          <pc:docMk/>
          <pc:sldMk cId="4037135196" sldId="1016"/>
        </pc:sldMkLst>
        <pc:spChg chg="mod">
          <ac:chgData name="Valentina" userId="ae461650-2dc6-4ba4-83b9-c44c39414c39" providerId="ADAL" clId="{E1B70EE3-7F38-4237-BFEE-A0F6DE20ECE5}" dt="2020-09-21T15:52:25.149" v="2038" actId="404"/>
          <ac:spMkLst>
            <pc:docMk/>
            <pc:sldMk cId="4037135196" sldId="1016"/>
            <ac:spMk id="2" creationId="{BD9FBA13-6928-4890-971A-CFEA638997C2}"/>
          </ac:spMkLst>
        </pc:spChg>
      </pc:sldChg>
      <pc:sldChg chg="addSp delSp modSp mod">
        <pc:chgData name="Valentina" userId="ae461650-2dc6-4ba4-83b9-c44c39414c39" providerId="ADAL" clId="{E1B70EE3-7F38-4237-BFEE-A0F6DE20ECE5}" dt="2020-09-22T11:25:07.269" v="2874" actId="1076"/>
        <pc:sldMkLst>
          <pc:docMk/>
          <pc:sldMk cId="4168530252" sldId="1025"/>
        </pc:sldMkLst>
        <pc:spChg chg="add del mod">
          <ac:chgData name="Valentina" userId="ae461650-2dc6-4ba4-83b9-c44c39414c39" providerId="ADAL" clId="{E1B70EE3-7F38-4237-BFEE-A0F6DE20ECE5}" dt="2020-09-22T11:21:21.473" v="2808" actId="478"/>
          <ac:spMkLst>
            <pc:docMk/>
            <pc:sldMk cId="4168530252" sldId="1025"/>
            <ac:spMk id="3" creationId="{3CAFCBF8-A430-4757-B89E-D80544E09F6F}"/>
          </ac:spMkLst>
        </pc:spChg>
        <pc:spChg chg="mod">
          <ac:chgData name="Valentina" userId="ae461650-2dc6-4ba4-83b9-c44c39414c39" providerId="ADAL" clId="{E1B70EE3-7F38-4237-BFEE-A0F6DE20ECE5}" dt="2020-09-21T11:06:06.917" v="96" actId="404"/>
          <ac:spMkLst>
            <pc:docMk/>
            <pc:sldMk cId="4168530252" sldId="1025"/>
            <ac:spMk id="5" creationId="{109C5A09-2F3E-4A0C-B102-381817D3B1A5}"/>
          </ac:spMkLst>
        </pc:spChg>
        <pc:spChg chg="add del mod">
          <ac:chgData name="Valentina" userId="ae461650-2dc6-4ba4-83b9-c44c39414c39" providerId="ADAL" clId="{E1B70EE3-7F38-4237-BFEE-A0F6DE20ECE5}" dt="2020-09-22T11:21:21.473" v="2808" actId="478"/>
          <ac:spMkLst>
            <pc:docMk/>
            <pc:sldMk cId="4168530252" sldId="1025"/>
            <ac:spMk id="7" creationId="{356C4BAD-2D38-4595-A145-2FC9D76D4BCC}"/>
          </ac:spMkLst>
        </pc:spChg>
        <pc:spChg chg="add mod">
          <ac:chgData name="Valentina" userId="ae461650-2dc6-4ba4-83b9-c44c39414c39" providerId="ADAL" clId="{E1B70EE3-7F38-4237-BFEE-A0F6DE20ECE5}" dt="2020-09-22T11:25:07.269" v="2874" actId="1076"/>
          <ac:spMkLst>
            <pc:docMk/>
            <pc:sldMk cId="4168530252" sldId="1025"/>
            <ac:spMk id="8" creationId="{7A79BFF7-CD88-4402-A207-564349133FEC}"/>
          </ac:spMkLst>
        </pc:spChg>
        <pc:spChg chg="add del mod">
          <ac:chgData name="Valentina" userId="ae461650-2dc6-4ba4-83b9-c44c39414c39" providerId="ADAL" clId="{E1B70EE3-7F38-4237-BFEE-A0F6DE20ECE5}" dt="2020-09-22T11:24:25.186" v="2851" actId="478"/>
          <ac:spMkLst>
            <pc:docMk/>
            <pc:sldMk cId="4168530252" sldId="1025"/>
            <ac:spMk id="9" creationId="{98ABD5AC-7160-4536-A1B5-3F834956E736}"/>
          </ac:spMkLst>
        </pc:spChg>
        <pc:spChg chg="mod">
          <ac:chgData name="Valentina" userId="ae461650-2dc6-4ba4-83b9-c44c39414c39" providerId="ADAL" clId="{E1B70EE3-7F38-4237-BFEE-A0F6DE20ECE5}" dt="2020-09-22T11:21:37.227" v="2811" actId="20577"/>
          <ac:spMkLst>
            <pc:docMk/>
            <pc:sldMk cId="4168530252" sldId="1025"/>
            <ac:spMk id="80" creationId="{66462D2C-14F2-4DEA-B97F-166C5BC68AF0}"/>
          </ac:spMkLst>
        </pc:spChg>
        <pc:grpChg chg="mod">
          <ac:chgData name="Valentina" userId="ae461650-2dc6-4ba4-83b9-c44c39414c39" providerId="ADAL" clId="{E1B70EE3-7F38-4237-BFEE-A0F6DE20ECE5}" dt="2020-09-22T11:25:02.050" v="2873" actId="1036"/>
          <ac:grpSpMkLst>
            <pc:docMk/>
            <pc:sldMk cId="4168530252" sldId="1025"/>
            <ac:grpSpMk id="71" creationId="{16BB6E74-A5CE-49B2-9971-10E95C50CCC3}"/>
          </ac:grpSpMkLst>
        </pc:grpChg>
      </pc:sldChg>
      <pc:sldChg chg="modSp mod">
        <pc:chgData name="Valentina" userId="ae461650-2dc6-4ba4-83b9-c44c39414c39" providerId="ADAL" clId="{E1B70EE3-7F38-4237-BFEE-A0F6DE20ECE5}" dt="2020-09-21T15:52:34.484" v="2041" actId="404"/>
        <pc:sldMkLst>
          <pc:docMk/>
          <pc:sldMk cId="2939883221" sldId="1032"/>
        </pc:sldMkLst>
        <pc:spChg chg="mod">
          <ac:chgData name="Valentina" userId="ae461650-2dc6-4ba4-83b9-c44c39414c39" providerId="ADAL" clId="{E1B70EE3-7F38-4237-BFEE-A0F6DE20ECE5}" dt="2020-09-21T15:52:34.484" v="2041" actId="404"/>
          <ac:spMkLst>
            <pc:docMk/>
            <pc:sldMk cId="2939883221" sldId="1032"/>
            <ac:spMk id="2" creationId="{BD9FBA13-6928-4890-971A-CFEA638997C2}"/>
          </ac:spMkLst>
        </pc:spChg>
      </pc:sldChg>
      <pc:sldChg chg="modSp mod">
        <pc:chgData name="Valentina" userId="ae461650-2dc6-4ba4-83b9-c44c39414c39" providerId="ADAL" clId="{E1B70EE3-7F38-4237-BFEE-A0F6DE20ECE5}" dt="2020-09-21T15:52:39.351" v="2042" actId="404"/>
        <pc:sldMkLst>
          <pc:docMk/>
          <pc:sldMk cId="1695801670" sldId="1033"/>
        </pc:sldMkLst>
        <pc:spChg chg="mod">
          <ac:chgData name="Valentina" userId="ae461650-2dc6-4ba4-83b9-c44c39414c39" providerId="ADAL" clId="{E1B70EE3-7F38-4237-BFEE-A0F6DE20ECE5}" dt="2020-09-21T15:52:39.351" v="2042" actId="404"/>
          <ac:spMkLst>
            <pc:docMk/>
            <pc:sldMk cId="1695801670" sldId="1033"/>
            <ac:spMk id="2" creationId="{DEE6A3F6-15A9-4B62-9AD9-27047CFBA958}"/>
          </ac:spMkLst>
        </pc:spChg>
      </pc:sldChg>
      <pc:sldChg chg="del">
        <pc:chgData name="Valentina" userId="ae461650-2dc6-4ba4-83b9-c44c39414c39" providerId="ADAL" clId="{E1B70EE3-7F38-4237-BFEE-A0F6DE20ECE5}" dt="2020-09-21T11:03:30.615" v="83" actId="2696"/>
        <pc:sldMkLst>
          <pc:docMk/>
          <pc:sldMk cId="1681707262" sldId="1038"/>
        </pc:sldMkLst>
      </pc:sldChg>
      <pc:sldChg chg="add modNotesTx">
        <pc:chgData name="Valentina" userId="ae461650-2dc6-4ba4-83b9-c44c39414c39" providerId="ADAL" clId="{E1B70EE3-7F38-4237-BFEE-A0F6DE20ECE5}" dt="2020-09-21T11:10:28.789" v="113" actId="6549"/>
        <pc:sldMkLst>
          <pc:docMk/>
          <pc:sldMk cId="1796016795" sldId="1038"/>
        </pc:sldMkLst>
      </pc:sldChg>
      <pc:sldChg chg="del">
        <pc:chgData name="Valentina" userId="ae461650-2dc6-4ba4-83b9-c44c39414c39" providerId="ADAL" clId="{E1B70EE3-7F38-4237-BFEE-A0F6DE20ECE5}" dt="2020-09-22T13:14:51.259" v="2942" actId="47"/>
        <pc:sldMkLst>
          <pc:docMk/>
          <pc:sldMk cId="3347624067" sldId="1042"/>
        </pc:sldMkLst>
      </pc:sldChg>
      <pc:sldChg chg="addSp delSp modSp add mod modNotesTx">
        <pc:chgData name="Valentina" userId="ae461650-2dc6-4ba4-83b9-c44c39414c39" providerId="ADAL" clId="{E1B70EE3-7F38-4237-BFEE-A0F6DE20ECE5}" dt="2020-09-22T11:06:50.104" v="2776" actId="27636"/>
        <pc:sldMkLst>
          <pc:docMk/>
          <pc:sldMk cId="1184842130" sldId="1044"/>
        </pc:sldMkLst>
        <pc:spChg chg="mod">
          <ac:chgData name="Valentina" userId="ae461650-2dc6-4ba4-83b9-c44c39414c39" providerId="ADAL" clId="{E1B70EE3-7F38-4237-BFEE-A0F6DE20ECE5}" dt="2020-09-22T11:06:50.104" v="2776" actId="27636"/>
          <ac:spMkLst>
            <pc:docMk/>
            <pc:sldMk cId="1184842130" sldId="1044"/>
            <ac:spMk id="2" creationId="{6430EA57-0DF6-416A-B626-47935C00783F}"/>
          </ac:spMkLst>
        </pc:spChg>
        <pc:picChg chg="add del mod">
          <ac:chgData name="Valentina" userId="ae461650-2dc6-4ba4-83b9-c44c39414c39" providerId="ADAL" clId="{E1B70EE3-7F38-4237-BFEE-A0F6DE20ECE5}" dt="2020-09-21T11:04:44.404" v="92" actId="21"/>
          <ac:picMkLst>
            <pc:docMk/>
            <pc:sldMk cId="1184842130" sldId="1044"/>
            <ac:picMk id="3" creationId="{13092AC3-E9A4-4E95-BD41-0F8CE68CA540}"/>
          </ac:picMkLst>
        </pc:picChg>
        <pc:picChg chg="mod">
          <ac:chgData name="Valentina" userId="ae461650-2dc6-4ba4-83b9-c44c39414c39" providerId="ADAL" clId="{E1B70EE3-7F38-4237-BFEE-A0F6DE20ECE5}" dt="2020-09-21T11:22:19.079" v="133" actId="14100"/>
          <ac:picMkLst>
            <pc:docMk/>
            <pc:sldMk cId="1184842130" sldId="1044"/>
            <ac:picMk id="14" creationId="{CC8FA34E-0CA9-4D35-9223-61A36693784E}"/>
          </ac:picMkLst>
        </pc:picChg>
      </pc:sldChg>
      <pc:sldChg chg="addSp delSp modSp del mod">
        <pc:chgData name="Valentina" userId="ae461650-2dc6-4ba4-83b9-c44c39414c39" providerId="ADAL" clId="{E1B70EE3-7F38-4237-BFEE-A0F6DE20ECE5}" dt="2020-09-21T11:03:30.615" v="83" actId="2696"/>
        <pc:sldMkLst>
          <pc:docMk/>
          <pc:sldMk cId="3221565239" sldId="1044"/>
        </pc:sldMkLst>
        <pc:picChg chg="add del mod">
          <ac:chgData name="Valentina" userId="ae461650-2dc6-4ba4-83b9-c44c39414c39" providerId="ADAL" clId="{E1B70EE3-7F38-4237-BFEE-A0F6DE20ECE5}" dt="2020-09-21T10:49:52.120" v="7" actId="478"/>
          <ac:picMkLst>
            <pc:docMk/>
            <pc:sldMk cId="3221565239" sldId="1044"/>
            <ac:picMk id="5" creationId="{9E0BB48F-178A-41EE-967F-F860035E0E51}"/>
          </ac:picMkLst>
        </pc:picChg>
        <pc:picChg chg="del">
          <ac:chgData name="Valentina" userId="ae461650-2dc6-4ba4-83b9-c44c39414c39" providerId="ADAL" clId="{E1B70EE3-7F38-4237-BFEE-A0F6DE20ECE5}" dt="2020-09-21T10:54:35.104" v="14" actId="478"/>
          <ac:picMkLst>
            <pc:docMk/>
            <pc:sldMk cId="3221565239" sldId="1044"/>
            <ac:picMk id="6" creationId="{18D564D1-5900-4C18-A5A1-DF76518ABE68}"/>
          </ac:picMkLst>
        </pc:picChg>
        <pc:picChg chg="add del mod">
          <ac:chgData name="Valentina" userId="ae461650-2dc6-4ba4-83b9-c44c39414c39" providerId="ADAL" clId="{E1B70EE3-7F38-4237-BFEE-A0F6DE20ECE5}" dt="2020-09-21T10:54:41.239" v="16" actId="478"/>
          <ac:picMkLst>
            <pc:docMk/>
            <pc:sldMk cId="3221565239" sldId="1044"/>
            <ac:picMk id="8" creationId="{52FF4005-5E71-40F7-B509-1E0EF3A1CE98}"/>
          </ac:picMkLst>
        </pc:picChg>
        <pc:picChg chg="add del mod modCrop">
          <ac:chgData name="Valentina" userId="ae461650-2dc6-4ba4-83b9-c44c39414c39" providerId="ADAL" clId="{E1B70EE3-7F38-4237-BFEE-A0F6DE20ECE5}" dt="2020-09-21T10:56:32.495" v="30" actId="478"/>
          <ac:picMkLst>
            <pc:docMk/>
            <pc:sldMk cId="3221565239" sldId="1044"/>
            <ac:picMk id="9" creationId="{CDA409BC-BEB3-4505-831B-5227EE8996BC}"/>
          </ac:picMkLst>
        </pc:picChg>
        <pc:picChg chg="add del mod ord modCrop">
          <ac:chgData name="Valentina" userId="ae461650-2dc6-4ba4-83b9-c44c39414c39" providerId="ADAL" clId="{E1B70EE3-7F38-4237-BFEE-A0F6DE20ECE5}" dt="2020-09-21T11:02:44.632" v="75" actId="21"/>
          <ac:picMkLst>
            <pc:docMk/>
            <pc:sldMk cId="3221565239" sldId="1044"/>
            <ac:picMk id="10" creationId="{8A31FEA4-5406-40F3-A5D6-F373A05E3395}"/>
          </ac:picMkLst>
        </pc:picChg>
        <pc:picChg chg="add del mod ord modCrop">
          <ac:chgData name="Valentina" userId="ae461650-2dc6-4ba4-83b9-c44c39414c39" providerId="ADAL" clId="{E1B70EE3-7F38-4237-BFEE-A0F6DE20ECE5}" dt="2020-09-21T11:02:44.632" v="75" actId="21"/>
          <ac:picMkLst>
            <pc:docMk/>
            <pc:sldMk cId="3221565239" sldId="1044"/>
            <ac:picMk id="12" creationId="{AED396A0-7035-484F-A2AF-3359CE8734CE}"/>
          </ac:picMkLst>
        </pc:picChg>
        <pc:picChg chg="add">
          <ac:chgData name="Valentina" userId="ae461650-2dc6-4ba4-83b9-c44c39414c39" providerId="ADAL" clId="{E1B70EE3-7F38-4237-BFEE-A0F6DE20ECE5}" dt="2020-09-21T11:03:07.539" v="82" actId="22"/>
          <ac:picMkLst>
            <pc:docMk/>
            <pc:sldMk cId="3221565239" sldId="1044"/>
            <ac:picMk id="14" creationId="{CC8FA34E-0CA9-4D35-9223-61A36693784E}"/>
          </ac:picMkLst>
        </pc:picChg>
      </pc:sldChg>
      <pc:sldChg chg="del">
        <pc:chgData name="Valentina" userId="ae461650-2dc6-4ba4-83b9-c44c39414c39" providerId="ADAL" clId="{E1B70EE3-7F38-4237-BFEE-A0F6DE20ECE5}" dt="2020-09-21T11:03:30.615" v="83" actId="2696"/>
        <pc:sldMkLst>
          <pc:docMk/>
          <pc:sldMk cId="2490687409" sldId="1045"/>
        </pc:sldMkLst>
      </pc:sldChg>
      <pc:sldChg chg="delSp add del mod delAnim">
        <pc:chgData name="Valentina" userId="ae461650-2dc6-4ba4-83b9-c44c39414c39" providerId="ADAL" clId="{E1B70EE3-7F38-4237-BFEE-A0F6DE20ECE5}" dt="2020-09-21T11:24:39.048" v="209" actId="47"/>
        <pc:sldMkLst>
          <pc:docMk/>
          <pc:sldMk cId="4088187172" sldId="1045"/>
        </pc:sldMkLst>
        <pc:grpChg chg="del">
          <ac:chgData name="Valentina" userId="ae461650-2dc6-4ba4-83b9-c44c39414c39" providerId="ADAL" clId="{E1B70EE3-7F38-4237-BFEE-A0F6DE20ECE5}" dt="2020-09-21T11:07:58.811" v="100" actId="478"/>
          <ac:grpSpMkLst>
            <pc:docMk/>
            <pc:sldMk cId="4088187172" sldId="1045"/>
            <ac:grpSpMk id="5" creationId="{52CAAF01-05D9-46B5-B621-FF75814040AD}"/>
          </ac:grpSpMkLst>
        </pc:grpChg>
      </pc:sldChg>
      <pc:sldChg chg="add del">
        <pc:chgData name="Valentina" userId="ae461650-2dc6-4ba4-83b9-c44c39414c39" providerId="ADAL" clId="{E1B70EE3-7F38-4237-BFEE-A0F6DE20ECE5}" dt="2020-09-21T11:34:56.236" v="481" actId="47"/>
        <pc:sldMkLst>
          <pc:docMk/>
          <pc:sldMk cId="384638727" sldId="1046"/>
        </pc:sldMkLst>
      </pc:sldChg>
      <pc:sldChg chg="del">
        <pc:chgData name="Valentina" userId="ae461650-2dc6-4ba4-83b9-c44c39414c39" providerId="ADAL" clId="{E1B70EE3-7F38-4237-BFEE-A0F6DE20ECE5}" dt="2020-09-21T11:03:30.615" v="83" actId="2696"/>
        <pc:sldMkLst>
          <pc:docMk/>
          <pc:sldMk cId="2466384656" sldId="1046"/>
        </pc:sldMkLst>
      </pc:sldChg>
      <pc:sldChg chg="modSp mod modNotesTx">
        <pc:chgData name="Valentina" userId="ae461650-2dc6-4ba4-83b9-c44c39414c39" providerId="ADAL" clId="{E1B70EE3-7F38-4237-BFEE-A0F6DE20ECE5}" dt="2020-09-21T14:32:06.723" v="1191" actId="20577"/>
        <pc:sldMkLst>
          <pc:docMk/>
          <pc:sldMk cId="629302546" sldId="1051"/>
        </pc:sldMkLst>
        <pc:spChg chg="mod">
          <ac:chgData name="Valentina" userId="ae461650-2dc6-4ba4-83b9-c44c39414c39" providerId="ADAL" clId="{E1B70EE3-7F38-4237-BFEE-A0F6DE20ECE5}" dt="2020-09-21T14:26:59.017" v="932" actId="13926"/>
          <ac:spMkLst>
            <pc:docMk/>
            <pc:sldMk cId="629302546" sldId="1051"/>
            <ac:spMk id="71" creationId="{70481813-334D-400A-AB1C-6227B3AEA115}"/>
          </ac:spMkLst>
        </pc:spChg>
      </pc:sldChg>
      <pc:sldChg chg="modSp mod">
        <pc:chgData name="Valentina" userId="ae461650-2dc6-4ba4-83b9-c44c39414c39" providerId="ADAL" clId="{E1B70EE3-7F38-4237-BFEE-A0F6DE20ECE5}" dt="2020-09-21T15:52:47.248" v="2043" actId="404"/>
        <pc:sldMkLst>
          <pc:docMk/>
          <pc:sldMk cId="2128006168" sldId="1065"/>
        </pc:sldMkLst>
        <pc:spChg chg="mod">
          <ac:chgData name="Valentina" userId="ae461650-2dc6-4ba4-83b9-c44c39414c39" providerId="ADAL" clId="{E1B70EE3-7F38-4237-BFEE-A0F6DE20ECE5}" dt="2020-09-21T15:52:47.248" v="2043" actId="404"/>
          <ac:spMkLst>
            <pc:docMk/>
            <pc:sldMk cId="2128006168" sldId="1065"/>
            <ac:spMk id="2" creationId="{DEE6A3F6-15A9-4B62-9AD9-27047CFBA958}"/>
          </ac:spMkLst>
        </pc:spChg>
        <pc:spChg chg="mod">
          <ac:chgData name="Valentina" userId="ae461650-2dc6-4ba4-83b9-c44c39414c39" providerId="ADAL" clId="{E1B70EE3-7F38-4237-BFEE-A0F6DE20ECE5}" dt="2020-09-21T14:19:43.493" v="914" actId="1036"/>
          <ac:spMkLst>
            <pc:docMk/>
            <pc:sldMk cId="2128006168" sldId="1065"/>
            <ac:spMk id="102" creationId="{1F24C3D1-EA87-40EB-9F6F-C056A44BA542}"/>
          </ac:spMkLst>
        </pc:spChg>
        <pc:spChg chg="mod">
          <ac:chgData name="Valentina" userId="ae461650-2dc6-4ba4-83b9-c44c39414c39" providerId="ADAL" clId="{E1B70EE3-7F38-4237-BFEE-A0F6DE20ECE5}" dt="2020-09-21T14:26:15.309" v="928" actId="1035"/>
          <ac:spMkLst>
            <pc:docMk/>
            <pc:sldMk cId="2128006168" sldId="1065"/>
            <ac:spMk id="103" creationId="{AEC2E028-955A-4FC5-B372-DB902AEE1AFD}"/>
          </ac:spMkLst>
        </pc:spChg>
      </pc:sldChg>
      <pc:sldChg chg="modSp del mod">
        <pc:chgData name="Valentina" userId="ae461650-2dc6-4ba4-83b9-c44c39414c39" providerId="ADAL" clId="{E1B70EE3-7F38-4237-BFEE-A0F6DE20ECE5}" dt="2020-09-22T13:12:15.673" v="2940" actId="47"/>
        <pc:sldMkLst>
          <pc:docMk/>
          <pc:sldMk cId="474489078" sldId="1066"/>
        </pc:sldMkLst>
        <pc:spChg chg="mod">
          <ac:chgData name="Valentina" userId="ae461650-2dc6-4ba4-83b9-c44c39414c39" providerId="ADAL" clId="{E1B70EE3-7F38-4237-BFEE-A0F6DE20ECE5}" dt="2020-09-21T14:27:06.120" v="933" actId="207"/>
          <ac:spMkLst>
            <pc:docMk/>
            <pc:sldMk cId="474489078" sldId="1066"/>
            <ac:spMk id="85" creationId="{600BB38E-84A7-4D40-ADE0-CE8AC2ACEE31}"/>
          </ac:spMkLst>
        </pc:spChg>
        <pc:spChg chg="mod">
          <ac:chgData name="Valentina" userId="ae461650-2dc6-4ba4-83b9-c44c39414c39" providerId="ADAL" clId="{E1B70EE3-7F38-4237-BFEE-A0F6DE20ECE5}" dt="2020-09-21T15:53:15.882" v="2056" actId="20577"/>
          <ac:spMkLst>
            <pc:docMk/>
            <pc:sldMk cId="474489078" sldId="1066"/>
            <ac:spMk id="91" creationId="{2C921BB4-C4A6-4CC6-A709-E2CA983ADD25}"/>
          </ac:spMkLst>
        </pc:spChg>
      </pc:sldChg>
      <pc:sldChg chg="modSp mod">
        <pc:chgData name="Valentina" userId="ae461650-2dc6-4ba4-83b9-c44c39414c39" providerId="ADAL" clId="{E1B70EE3-7F38-4237-BFEE-A0F6DE20ECE5}" dt="2020-09-21T11:06:24.458" v="99" actId="404"/>
        <pc:sldMkLst>
          <pc:docMk/>
          <pc:sldMk cId="2495087326" sldId="1071"/>
        </pc:sldMkLst>
        <pc:spChg chg="mod">
          <ac:chgData name="Valentina" userId="ae461650-2dc6-4ba4-83b9-c44c39414c39" providerId="ADAL" clId="{E1B70EE3-7F38-4237-BFEE-A0F6DE20ECE5}" dt="2020-09-21T11:06:24.458" v="99" actId="404"/>
          <ac:spMkLst>
            <pc:docMk/>
            <pc:sldMk cId="2495087326" sldId="1071"/>
            <ac:spMk id="2" creationId="{4ABBAABC-B1F7-4D97-88E7-26D03E7363B0}"/>
          </ac:spMkLst>
        </pc:spChg>
      </pc:sldChg>
      <pc:sldChg chg="modSp add del mod">
        <pc:chgData name="Valentina" userId="ae461650-2dc6-4ba4-83b9-c44c39414c39" providerId="ADAL" clId="{E1B70EE3-7F38-4237-BFEE-A0F6DE20ECE5}" dt="2020-09-22T11:11:34.506" v="2785" actId="47"/>
        <pc:sldMkLst>
          <pc:docMk/>
          <pc:sldMk cId="1310898565" sldId="1072"/>
        </pc:sldMkLst>
        <pc:spChg chg="mod">
          <ac:chgData name="Valentina" userId="ae461650-2dc6-4ba4-83b9-c44c39414c39" providerId="ADAL" clId="{E1B70EE3-7F38-4237-BFEE-A0F6DE20ECE5}" dt="2020-09-21T11:06:21.013" v="98" actId="404"/>
          <ac:spMkLst>
            <pc:docMk/>
            <pc:sldMk cId="1310898565" sldId="1072"/>
            <ac:spMk id="2" creationId="{4ABBAABC-B1F7-4D97-88E7-26D03E7363B0}"/>
          </ac:spMkLst>
        </pc:spChg>
      </pc:sldChg>
      <pc:sldChg chg="delSp modSp mod">
        <pc:chgData name="Valentina" userId="ae461650-2dc6-4ba4-83b9-c44c39414c39" providerId="ADAL" clId="{E1B70EE3-7F38-4237-BFEE-A0F6DE20ECE5}" dt="2020-09-21T15:51:29.434" v="2022" actId="478"/>
        <pc:sldMkLst>
          <pc:docMk/>
          <pc:sldMk cId="617482070" sldId="1073"/>
        </pc:sldMkLst>
        <pc:spChg chg="mod">
          <ac:chgData name="Valentina" userId="ae461650-2dc6-4ba4-83b9-c44c39414c39" providerId="ADAL" clId="{E1B70EE3-7F38-4237-BFEE-A0F6DE20ECE5}" dt="2020-09-21T11:06:14.150" v="97" actId="404"/>
          <ac:spMkLst>
            <pc:docMk/>
            <pc:sldMk cId="617482070" sldId="1073"/>
            <ac:spMk id="2" creationId="{4ABBAABC-B1F7-4D97-88E7-26D03E7363B0}"/>
          </ac:spMkLst>
        </pc:spChg>
        <pc:spChg chg="del">
          <ac:chgData name="Valentina" userId="ae461650-2dc6-4ba4-83b9-c44c39414c39" providerId="ADAL" clId="{E1B70EE3-7F38-4237-BFEE-A0F6DE20ECE5}" dt="2020-09-21T15:51:29.434" v="2022" actId="478"/>
          <ac:spMkLst>
            <pc:docMk/>
            <pc:sldMk cId="617482070" sldId="1073"/>
            <ac:spMk id="14" creationId="{83E85F35-164A-458E-90AA-200B45155C47}"/>
          </ac:spMkLst>
        </pc:spChg>
      </pc:sldChg>
      <pc:sldChg chg="addSp delSp modSp mod">
        <pc:chgData name="Valentina" userId="ae461650-2dc6-4ba4-83b9-c44c39414c39" providerId="ADAL" clId="{E1B70EE3-7F38-4237-BFEE-A0F6DE20ECE5}" dt="2020-09-22T11:26:42.528" v="2939" actId="20577"/>
        <pc:sldMkLst>
          <pc:docMk/>
          <pc:sldMk cId="2396435098" sldId="1074"/>
        </pc:sldMkLst>
        <pc:spChg chg="mod">
          <ac:chgData name="Valentina" userId="ae461650-2dc6-4ba4-83b9-c44c39414c39" providerId="ADAL" clId="{E1B70EE3-7F38-4237-BFEE-A0F6DE20ECE5}" dt="2020-09-22T11:26:42.528" v="2939" actId="20577"/>
          <ac:spMkLst>
            <pc:docMk/>
            <pc:sldMk cId="2396435098" sldId="1074"/>
            <ac:spMk id="5" creationId="{109C5A09-2F3E-4A0C-B102-381817D3B1A5}"/>
          </ac:spMkLst>
        </pc:spChg>
        <pc:spChg chg="mod">
          <ac:chgData name="Valentina" userId="ae461650-2dc6-4ba4-83b9-c44c39414c39" providerId="ADAL" clId="{E1B70EE3-7F38-4237-BFEE-A0F6DE20ECE5}" dt="2020-09-22T11:25:28.731" v="2876"/>
          <ac:spMkLst>
            <pc:docMk/>
            <pc:sldMk cId="2396435098" sldId="1074"/>
            <ac:spMk id="43" creationId="{860F873A-3125-42CA-BFA6-9141F899D85F}"/>
          </ac:spMkLst>
        </pc:spChg>
        <pc:spChg chg="mod">
          <ac:chgData name="Valentina" userId="ae461650-2dc6-4ba4-83b9-c44c39414c39" providerId="ADAL" clId="{E1B70EE3-7F38-4237-BFEE-A0F6DE20ECE5}" dt="2020-09-22T11:25:28.731" v="2876"/>
          <ac:spMkLst>
            <pc:docMk/>
            <pc:sldMk cId="2396435098" sldId="1074"/>
            <ac:spMk id="44" creationId="{FB5FCF08-C709-4AED-8B2E-F96CAD0FD317}"/>
          </ac:spMkLst>
        </pc:spChg>
        <pc:spChg chg="mod">
          <ac:chgData name="Valentina" userId="ae461650-2dc6-4ba4-83b9-c44c39414c39" providerId="ADAL" clId="{E1B70EE3-7F38-4237-BFEE-A0F6DE20ECE5}" dt="2020-09-22T11:25:28.731" v="2876"/>
          <ac:spMkLst>
            <pc:docMk/>
            <pc:sldMk cId="2396435098" sldId="1074"/>
            <ac:spMk id="45" creationId="{EA7A06E3-2244-4615-919B-0D3AE6361901}"/>
          </ac:spMkLst>
        </pc:spChg>
        <pc:spChg chg="mod">
          <ac:chgData name="Valentina" userId="ae461650-2dc6-4ba4-83b9-c44c39414c39" providerId="ADAL" clId="{E1B70EE3-7F38-4237-BFEE-A0F6DE20ECE5}" dt="2020-09-22T11:25:28.731" v="2876"/>
          <ac:spMkLst>
            <pc:docMk/>
            <pc:sldMk cId="2396435098" sldId="1074"/>
            <ac:spMk id="46" creationId="{3121B8BB-001C-420A-927D-9FC688C7ED36}"/>
          </ac:spMkLst>
        </pc:spChg>
        <pc:spChg chg="mod">
          <ac:chgData name="Valentina" userId="ae461650-2dc6-4ba4-83b9-c44c39414c39" providerId="ADAL" clId="{E1B70EE3-7F38-4237-BFEE-A0F6DE20ECE5}" dt="2020-09-22T11:25:28.731" v="2876"/>
          <ac:spMkLst>
            <pc:docMk/>
            <pc:sldMk cId="2396435098" sldId="1074"/>
            <ac:spMk id="47" creationId="{77F6A494-4B60-460F-9261-12A4F8E107BB}"/>
          </ac:spMkLst>
        </pc:spChg>
        <pc:spChg chg="mod">
          <ac:chgData name="Valentina" userId="ae461650-2dc6-4ba4-83b9-c44c39414c39" providerId="ADAL" clId="{E1B70EE3-7F38-4237-BFEE-A0F6DE20ECE5}" dt="2020-09-22T11:25:28.731" v="2876"/>
          <ac:spMkLst>
            <pc:docMk/>
            <pc:sldMk cId="2396435098" sldId="1074"/>
            <ac:spMk id="48" creationId="{58F60CAF-E190-4E23-BD5C-562F8B035D3B}"/>
          </ac:spMkLst>
        </pc:spChg>
        <pc:spChg chg="mod">
          <ac:chgData name="Valentina" userId="ae461650-2dc6-4ba4-83b9-c44c39414c39" providerId="ADAL" clId="{E1B70EE3-7F38-4237-BFEE-A0F6DE20ECE5}" dt="2020-09-22T11:25:28.731" v="2876"/>
          <ac:spMkLst>
            <pc:docMk/>
            <pc:sldMk cId="2396435098" sldId="1074"/>
            <ac:spMk id="49" creationId="{6348082D-25F9-4FFF-8B8B-4F359D445BBF}"/>
          </ac:spMkLst>
        </pc:spChg>
        <pc:spChg chg="mod">
          <ac:chgData name="Valentina" userId="ae461650-2dc6-4ba4-83b9-c44c39414c39" providerId="ADAL" clId="{E1B70EE3-7F38-4237-BFEE-A0F6DE20ECE5}" dt="2020-09-22T11:25:28.731" v="2876"/>
          <ac:spMkLst>
            <pc:docMk/>
            <pc:sldMk cId="2396435098" sldId="1074"/>
            <ac:spMk id="50" creationId="{B637FDDD-C247-43A6-BD88-3A49F166D737}"/>
          </ac:spMkLst>
        </pc:spChg>
        <pc:spChg chg="mod">
          <ac:chgData name="Valentina" userId="ae461650-2dc6-4ba4-83b9-c44c39414c39" providerId="ADAL" clId="{E1B70EE3-7F38-4237-BFEE-A0F6DE20ECE5}" dt="2020-09-22T11:25:28.731" v="2876"/>
          <ac:spMkLst>
            <pc:docMk/>
            <pc:sldMk cId="2396435098" sldId="1074"/>
            <ac:spMk id="51" creationId="{B5735B92-E247-4CB7-B609-9CDA500DA30D}"/>
          </ac:spMkLst>
        </pc:spChg>
        <pc:spChg chg="mod">
          <ac:chgData name="Valentina" userId="ae461650-2dc6-4ba4-83b9-c44c39414c39" providerId="ADAL" clId="{E1B70EE3-7F38-4237-BFEE-A0F6DE20ECE5}" dt="2020-09-22T11:25:28.731" v="2876"/>
          <ac:spMkLst>
            <pc:docMk/>
            <pc:sldMk cId="2396435098" sldId="1074"/>
            <ac:spMk id="52" creationId="{6825ABE4-1A6C-4F2A-80CF-572817E920A2}"/>
          </ac:spMkLst>
        </pc:spChg>
        <pc:spChg chg="mod">
          <ac:chgData name="Valentina" userId="ae461650-2dc6-4ba4-83b9-c44c39414c39" providerId="ADAL" clId="{E1B70EE3-7F38-4237-BFEE-A0F6DE20ECE5}" dt="2020-09-22T11:25:28.731" v="2876"/>
          <ac:spMkLst>
            <pc:docMk/>
            <pc:sldMk cId="2396435098" sldId="1074"/>
            <ac:spMk id="53" creationId="{E2323235-1B35-41E0-97A5-75D71B592A7E}"/>
          </ac:spMkLst>
        </pc:spChg>
        <pc:spChg chg="mod">
          <ac:chgData name="Valentina" userId="ae461650-2dc6-4ba4-83b9-c44c39414c39" providerId="ADAL" clId="{E1B70EE3-7F38-4237-BFEE-A0F6DE20ECE5}" dt="2020-09-22T11:25:28.731" v="2876"/>
          <ac:spMkLst>
            <pc:docMk/>
            <pc:sldMk cId="2396435098" sldId="1074"/>
            <ac:spMk id="54" creationId="{3E041BE7-0E82-4C20-A212-F342EF83BAAD}"/>
          </ac:spMkLst>
        </pc:spChg>
        <pc:spChg chg="add mod">
          <ac:chgData name="Valentina" userId="ae461650-2dc6-4ba4-83b9-c44c39414c39" providerId="ADAL" clId="{E1B70EE3-7F38-4237-BFEE-A0F6DE20ECE5}" dt="2020-09-22T11:25:28.731" v="2876"/>
          <ac:spMkLst>
            <pc:docMk/>
            <pc:sldMk cId="2396435098" sldId="1074"/>
            <ac:spMk id="55" creationId="{8BBA25D4-7272-4A6E-86FF-2548894A98EA}"/>
          </ac:spMkLst>
        </pc:spChg>
        <pc:grpChg chg="add mod">
          <ac:chgData name="Valentina" userId="ae461650-2dc6-4ba4-83b9-c44c39414c39" providerId="ADAL" clId="{E1B70EE3-7F38-4237-BFEE-A0F6DE20ECE5}" dt="2020-09-22T11:25:28.731" v="2876"/>
          <ac:grpSpMkLst>
            <pc:docMk/>
            <pc:sldMk cId="2396435098" sldId="1074"/>
            <ac:grpSpMk id="42" creationId="{597A31E1-67DB-4FE0-B9A4-9BDD7FB35CD3}"/>
          </ac:grpSpMkLst>
        </pc:grpChg>
        <pc:grpChg chg="del">
          <ac:chgData name="Valentina" userId="ae461650-2dc6-4ba4-83b9-c44c39414c39" providerId="ADAL" clId="{E1B70EE3-7F38-4237-BFEE-A0F6DE20ECE5}" dt="2020-09-22T11:25:27.930" v="2875" actId="478"/>
          <ac:grpSpMkLst>
            <pc:docMk/>
            <pc:sldMk cId="2396435098" sldId="1074"/>
            <ac:grpSpMk id="77" creationId="{3B25836D-DE4C-43F5-A73D-9E07C813E85C}"/>
          </ac:grpSpMkLst>
        </pc:grpChg>
      </pc:sldChg>
      <pc:sldChg chg="addSp delSp modSp mod">
        <pc:chgData name="Valentina" userId="ae461650-2dc6-4ba4-83b9-c44c39414c39" providerId="ADAL" clId="{E1B70EE3-7F38-4237-BFEE-A0F6DE20ECE5}" dt="2020-09-22T11:25:41.084" v="2878"/>
        <pc:sldMkLst>
          <pc:docMk/>
          <pc:sldMk cId="3635622899" sldId="1075"/>
        </pc:sldMkLst>
        <pc:spChg chg="mod">
          <ac:chgData name="Valentina" userId="ae461650-2dc6-4ba4-83b9-c44c39414c39" providerId="ADAL" clId="{E1B70EE3-7F38-4237-BFEE-A0F6DE20ECE5}" dt="2020-09-22T11:25:41.084" v="2878"/>
          <ac:spMkLst>
            <pc:docMk/>
            <pc:sldMk cId="3635622899" sldId="1075"/>
            <ac:spMk id="59" creationId="{CE99D00E-9AE1-49B1-A2FC-5B7E53555DDC}"/>
          </ac:spMkLst>
        </pc:spChg>
        <pc:spChg chg="mod">
          <ac:chgData name="Valentina" userId="ae461650-2dc6-4ba4-83b9-c44c39414c39" providerId="ADAL" clId="{E1B70EE3-7F38-4237-BFEE-A0F6DE20ECE5}" dt="2020-09-22T11:25:41.084" v="2878"/>
          <ac:spMkLst>
            <pc:docMk/>
            <pc:sldMk cId="3635622899" sldId="1075"/>
            <ac:spMk id="60" creationId="{A1A0FE13-E1F4-4D54-A8A0-96E44A988FDF}"/>
          </ac:spMkLst>
        </pc:spChg>
        <pc:spChg chg="mod">
          <ac:chgData name="Valentina" userId="ae461650-2dc6-4ba4-83b9-c44c39414c39" providerId="ADAL" clId="{E1B70EE3-7F38-4237-BFEE-A0F6DE20ECE5}" dt="2020-09-22T11:25:41.084" v="2878"/>
          <ac:spMkLst>
            <pc:docMk/>
            <pc:sldMk cId="3635622899" sldId="1075"/>
            <ac:spMk id="61" creationId="{F8DAD328-6867-4CE1-8935-E533CFF0B3F8}"/>
          </ac:spMkLst>
        </pc:spChg>
        <pc:spChg chg="mod">
          <ac:chgData name="Valentina" userId="ae461650-2dc6-4ba4-83b9-c44c39414c39" providerId="ADAL" clId="{E1B70EE3-7F38-4237-BFEE-A0F6DE20ECE5}" dt="2020-09-22T11:25:41.084" v="2878"/>
          <ac:spMkLst>
            <pc:docMk/>
            <pc:sldMk cId="3635622899" sldId="1075"/>
            <ac:spMk id="62" creationId="{F24B155E-3E39-4074-921C-FE52CC4F8057}"/>
          </ac:spMkLst>
        </pc:spChg>
        <pc:spChg chg="mod">
          <ac:chgData name="Valentina" userId="ae461650-2dc6-4ba4-83b9-c44c39414c39" providerId="ADAL" clId="{E1B70EE3-7F38-4237-BFEE-A0F6DE20ECE5}" dt="2020-09-22T11:25:41.084" v="2878"/>
          <ac:spMkLst>
            <pc:docMk/>
            <pc:sldMk cId="3635622899" sldId="1075"/>
            <ac:spMk id="63" creationId="{46EB1246-6A66-4F49-9026-D05ADE968BA7}"/>
          </ac:spMkLst>
        </pc:spChg>
        <pc:spChg chg="mod">
          <ac:chgData name="Valentina" userId="ae461650-2dc6-4ba4-83b9-c44c39414c39" providerId="ADAL" clId="{E1B70EE3-7F38-4237-BFEE-A0F6DE20ECE5}" dt="2020-09-22T11:25:41.084" v="2878"/>
          <ac:spMkLst>
            <pc:docMk/>
            <pc:sldMk cId="3635622899" sldId="1075"/>
            <ac:spMk id="67" creationId="{1140E24F-4B69-4644-BF98-DE3478F34399}"/>
          </ac:spMkLst>
        </pc:spChg>
        <pc:spChg chg="mod">
          <ac:chgData name="Valentina" userId="ae461650-2dc6-4ba4-83b9-c44c39414c39" providerId="ADAL" clId="{E1B70EE3-7F38-4237-BFEE-A0F6DE20ECE5}" dt="2020-09-22T11:25:41.084" v="2878"/>
          <ac:spMkLst>
            <pc:docMk/>
            <pc:sldMk cId="3635622899" sldId="1075"/>
            <ac:spMk id="69" creationId="{9B95373B-5210-4F17-90FA-2F7293FDA7DF}"/>
          </ac:spMkLst>
        </pc:spChg>
        <pc:spChg chg="mod">
          <ac:chgData name="Valentina" userId="ae461650-2dc6-4ba4-83b9-c44c39414c39" providerId="ADAL" clId="{E1B70EE3-7F38-4237-BFEE-A0F6DE20ECE5}" dt="2020-09-22T11:25:41.084" v="2878"/>
          <ac:spMkLst>
            <pc:docMk/>
            <pc:sldMk cId="3635622899" sldId="1075"/>
            <ac:spMk id="71" creationId="{4B1E5EC1-1D44-47DC-BBCD-15D640A5A768}"/>
          </ac:spMkLst>
        </pc:spChg>
        <pc:spChg chg="mod">
          <ac:chgData name="Valentina" userId="ae461650-2dc6-4ba4-83b9-c44c39414c39" providerId="ADAL" clId="{E1B70EE3-7F38-4237-BFEE-A0F6DE20ECE5}" dt="2020-09-22T11:25:41.084" v="2878"/>
          <ac:spMkLst>
            <pc:docMk/>
            <pc:sldMk cId="3635622899" sldId="1075"/>
            <ac:spMk id="72" creationId="{C59A51B4-BFDB-4610-B91B-6AC921522D9B}"/>
          </ac:spMkLst>
        </pc:spChg>
        <pc:spChg chg="mod">
          <ac:chgData name="Valentina" userId="ae461650-2dc6-4ba4-83b9-c44c39414c39" providerId="ADAL" clId="{E1B70EE3-7F38-4237-BFEE-A0F6DE20ECE5}" dt="2020-09-22T11:25:41.084" v="2878"/>
          <ac:spMkLst>
            <pc:docMk/>
            <pc:sldMk cId="3635622899" sldId="1075"/>
            <ac:spMk id="73" creationId="{10DDFBAA-01A7-4E4F-B0F6-5EC2C762EC6C}"/>
          </ac:spMkLst>
        </pc:spChg>
        <pc:spChg chg="mod">
          <ac:chgData name="Valentina" userId="ae461650-2dc6-4ba4-83b9-c44c39414c39" providerId="ADAL" clId="{E1B70EE3-7F38-4237-BFEE-A0F6DE20ECE5}" dt="2020-09-22T11:25:41.084" v="2878"/>
          <ac:spMkLst>
            <pc:docMk/>
            <pc:sldMk cId="3635622899" sldId="1075"/>
            <ac:spMk id="74" creationId="{BF1C591A-1AC6-4720-8B3C-485C3F5C27D4}"/>
          </ac:spMkLst>
        </pc:spChg>
        <pc:spChg chg="mod">
          <ac:chgData name="Valentina" userId="ae461650-2dc6-4ba4-83b9-c44c39414c39" providerId="ADAL" clId="{E1B70EE3-7F38-4237-BFEE-A0F6DE20ECE5}" dt="2020-09-22T11:25:41.084" v="2878"/>
          <ac:spMkLst>
            <pc:docMk/>
            <pc:sldMk cId="3635622899" sldId="1075"/>
            <ac:spMk id="75" creationId="{368F2167-51CE-4A4A-BE31-25928BE4F3F2}"/>
          </ac:spMkLst>
        </pc:spChg>
        <pc:spChg chg="add mod">
          <ac:chgData name="Valentina" userId="ae461650-2dc6-4ba4-83b9-c44c39414c39" providerId="ADAL" clId="{E1B70EE3-7F38-4237-BFEE-A0F6DE20ECE5}" dt="2020-09-22T11:25:41.084" v="2878"/>
          <ac:spMkLst>
            <pc:docMk/>
            <pc:sldMk cId="3635622899" sldId="1075"/>
            <ac:spMk id="76" creationId="{3B819FEE-36C5-43B3-9275-7AE886B3C5A1}"/>
          </ac:spMkLst>
        </pc:spChg>
        <pc:grpChg chg="del">
          <ac:chgData name="Valentina" userId="ae461650-2dc6-4ba4-83b9-c44c39414c39" providerId="ADAL" clId="{E1B70EE3-7F38-4237-BFEE-A0F6DE20ECE5}" dt="2020-09-22T11:25:40.689" v="2877" actId="478"/>
          <ac:grpSpMkLst>
            <pc:docMk/>
            <pc:sldMk cId="3635622899" sldId="1075"/>
            <ac:grpSpMk id="3" creationId="{2EB74F63-E35F-44A0-9446-086D917C1FEC}"/>
          </ac:grpSpMkLst>
        </pc:grpChg>
        <pc:grpChg chg="add mod">
          <ac:chgData name="Valentina" userId="ae461650-2dc6-4ba4-83b9-c44c39414c39" providerId="ADAL" clId="{E1B70EE3-7F38-4237-BFEE-A0F6DE20ECE5}" dt="2020-09-22T11:25:41.084" v="2878"/>
          <ac:grpSpMkLst>
            <pc:docMk/>
            <pc:sldMk cId="3635622899" sldId="1075"/>
            <ac:grpSpMk id="58" creationId="{8525936E-1240-4E20-9C66-F33915A7EA06}"/>
          </ac:grpSpMkLst>
        </pc:grpChg>
      </pc:sldChg>
      <pc:sldChg chg="add">
        <pc:chgData name="Valentina" userId="ae461650-2dc6-4ba4-83b9-c44c39414c39" providerId="ADAL" clId="{E1B70EE3-7F38-4237-BFEE-A0F6DE20ECE5}" dt="2020-09-21T11:03:35.553" v="84"/>
        <pc:sldMkLst>
          <pc:docMk/>
          <pc:sldMk cId="1902541944" sldId="1076"/>
        </pc:sldMkLst>
      </pc:sldChg>
      <pc:sldChg chg="del">
        <pc:chgData name="Valentina" userId="ae461650-2dc6-4ba4-83b9-c44c39414c39" providerId="ADAL" clId="{E1B70EE3-7F38-4237-BFEE-A0F6DE20ECE5}" dt="2020-09-21T11:03:30.615" v="83" actId="2696"/>
        <pc:sldMkLst>
          <pc:docMk/>
          <pc:sldMk cId="3968383854" sldId="1076"/>
        </pc:sldMkLst>
      </pc:sldChg>
      <pc:sldChg chg="modSp add mod modNotesTx">
        <pc:chgData name="Valentina" userId="ae461650-2dc6-4ba4-83b9-c44c39414c39" providerId="ADAL" clId="{E1B70EE3-7F38-4237-BFEE-A0F6DE20ECE5}" dt="2020-09-22T10:47:02.145" v="2452"/>
        <pc:sldMkLst>
          <pc:docMk/>
          <pc:sldMk cId="3357469117" sldId="1077"/>
        </pc:sldMkLst>
        <pc:spChg chg="mod">
          <ac:chgData name="Valentina" userId="ae461650-2dc6-4ba4-83b9-c44c39414c39" providerId="ADAL" clId="{E1B70EE3-7F38-4237-BFEE-A0F6DE20ECE5}" dt="2020-09-22T10:47:02.145" v="2452"/>
          <ac:spMkLst>
            <pc:docMk/>
            <pc:sldMk cId="3357469117" sldId="1077"/>
            <ac:spMk id="5" creationId="{527DC290-61C1-4B67-B2B3-2921748EA65F}"/>
          </ac:spMkLst>
        </pc:spChg>
      </pc:sldChg>
      <pc:sldChg chg="del">
        <pc:chgData name="Valentina" userId="ae461650-2dc6-4ba4-83b9-c44c39414c39" providerId="ADAL" clId="{E1B70EE3-7F38-4237-BFEE-A0F6DE20ECE5}" dt="2020-09-21T11:03:30.615" v="83" actId="2696"/>
        <pc:sldMkLst>
          <pc:docMk/>
          <pc:sldMk cId="3639625079" sldId="1077"/>
        </pc:sldMkLst>
      </pc:sldChg>
      <pc:sldChg chg="del">
        <pc:chgData name="Valentina" userId="ae461650-2dc6-4ba4-83b9-c44c39414c39" providerId="ADAL" clId="{E1B70EE3-7F38-4237-BFEE-A0F6DE20ECE5}" dt="2020-09-21T11:03:30.615" v="83" actId="2696"/>
        <pc:sldMkLst>
          <pc:docMk/>
          <pc:sldMk cId="1143505099" sldId="1079"/>
        </pc:sldMkLst>
      </pc:sldChg>
      <pc:sldChg chg="modSp add mod modNotesTx">
        <pc:chgData name="Valentina" userId="ae461650-2dc6-4ba4-83b9-c44c39414c39" providerId="ADAL" clId="{E1B70EE3-7F38-4237-BFEE-A0F6DE20ECE5}" dt="2020-09-22T10:46:57.312" v="2451" actId="6549"/>
        <pc:sldMkLst>
          <pc:docMk/>
          <pc:sldMk cId="2006707644" sldId="1079"/>
        </pc:sldMkLst>
        <pc:spChg chg="mod">
          <ac:chgData name="Valentina" userId="ae461650-2dc6-4ba4-83b9-c44c39414c39" providerId="ADAL" clId="{E1B70EE3-7F38-4237-BFEE-A0F6DE20ECE5}" dt="2020-09-22T10:46:57.312" v="2451" actId="6549"/>
          <ac:spMkLst>
            <pc:docMk/>
            <pc:sldMk cId="2006707644" sldId="1079"/>
            <ac:spMk id="5" creationId="{527DC290-61C1-4B67-B2B3-2921748EA65F}"/>
          </ac:spMkLst>
        </pc:spChg>
      </pc:sldChg>
      <pc:sldChg chg="addSp delSp modSp add mod modNotesTx">
        <pc:chgData name="Valentina" userId="ae461650-2dc6-4ba4-83b9-c44c39414c39" providerId="ADAL" clId="{E1B70EE3-7F38-4237-BFEE-A0F6DE20ECE5}" dt="2020-09-22T11:07:16.680" v="2782" actId="20577"/>
        <pc:sldMkLst>
          <pc:docMk/>
          <pc:sldMk cId="3393913705" sldId="1080"/>
        </pc:sldMkLst>
        <pc:spChg chg="mod">
          <ac:chgData name="Valentina" userId="ae461650-2dc6-4ba4-83b9-c44c39414c39" providerId="ADAL" clId="{E1B70EE3-7F38-4237-BFEE-A0F6DE20ECE5}" dt="2020-09-22T11:07:16.680" v="2782" actId="20577"/>
          <ac:spMkLst>
            <pc:docMk/>
            <pc:sldMk cId="3393913705" sldId="1080"/>
            <ac:spMk id="2" creationId="{6430EA57-0DF6-416A-B626-47935C00783F}"/>
          </ac:spMkLst>
        </pc:spChg>
        <pc:picChg chg="add del">
          <ac:chgData name="Valentina" userId="ae461650-2dc6-4ba4-83b9-c44c39414c39" providerId="ADAL" clId="{E1B70EE3-7F38-4237-BFEE-A0F6DE20ECE5}" dt="2020-09-21T11:21:42.564" v="130" actId="478"/>
          <ac:picMkLst>
            <pc:docMk/>
            <pc:sldMk cId="3393913705" sldId="1080"/>
            <ac:picMk id="3" creationId="{A07DD13F-8AC8-467A-B7CC-ACFF3A614349}"/>
          </ac:picMkLst>
        </pc:picChg>
        <pc:picChg chg="del">
          <ac:chgData name="Valentina" userId="ae461650-2dc6-4ba4-83b9-c44c39414c39" providerId="ADAL" clId="{E1B70EE3-7F38-4237-BFEE-A0F6DE20ECE5}" dt="2020-09-21T11:04:47.108" v="93" actId="478"/>
          <ac:picMkLst>
            <pc:docMk/>
            <pc:sldMk cId="3393913705" sldId="1080"/>
            <ac:picMk id="5" creationId="{2D2E2C7C-B002-4C6D-9FC8-77A39D06D5A8}"/>
          </ac:picMkLst>
        </pc:picChg>
        <pc:picChg chg="add del mod">
          <ac:chgData name="Valentina" userId="ae461650-2dc6-4ba4-83b9-c44c39414c39" providerId="ADAL" clId="{E1B70EE3-7F38-4237-BFEE-A0F6DE20ECE5}" dt="2020-09-21T11:20:37.535" v="127" actId="478"/>
          <ac:picMkLst>
            <pc:docMk/>
            <pc:sldMk cId="3393913705" sldId="1080"/>
            <ac:picMk id="8" creationId="{553614A4-069C-4F1A-A504-1E768B9CE369}"/>
          </ac:picMkLst>
        </pc:picChg>
        <pc:picChg chg="add">
          <ac:chgData name="Valentina" userId="ae461650-2dc6-4ba4-83b9-c44c39414c39" providerId="ADAL" clId="{E1B70EE3-7F38-4237-BFEE-A0F6DE20ECE5}" dt="2020-09-21T11:21:42.927" v="131" actId="22"/>
          <ac:picMkLst>
            <pc:docMk/>
            <pc:sldMk cId="3393913705" sldId="1080"/>
            <ac:picMk id="10" creationId="{2171B93F-A9BE-43F2-AA3C-447D42074ECF}"/>
          </ac:picMkLst>
        </pc:picChg>
      </pc:sldChg>
      <pc:sldChg chg="addSp delSp modSp del mod">
        <pc:chgData name="Valentina" userId="ae461650-2dc6-4ba4-83b9-c44c39414c39" providerId="ADAL" clId="{E1B70EE3-7F38-4237-BFEE-A0F6DE20ECE5}" dt="2020-09-21T11:03:30.615" v="83" actId="2696"/>
        <pc:sldMkLst>
          <pc:docMk/>
          <pc:sldMk cId="3923047495" sldId="1080"/>
        </pc:sldMkLst>
        <pc:picChg chg="add del">
          <ac:chgData name="Valentina" userId="ae461650-2dc6-4ba4-83b9-c44c39414c39" providerId="ADAL" clId="{E1B70EE3-7F38-4237-BFEE-A0F6DE20ECE5}" dt="2020-09-21T11:00:01.243" v="34" actId="21"/>
          <ac:picMkLst>
            <pc:docMk/>
            <pc:sldMk cId="3923047495" sldId="1080"/>
            <ac:picMk id="3" creationId="{DC9376DC-C0F2-4FCE-9BAC-B3AE1172E688}"/>
          </ac:picMkLst>
        </pc:picChg>
        <pc:picChg chg="add mod">
          <ac:chgData name="Valentina" userId="ae461650-2dc6-4ba4-83b9-c44c39414c39" providerId="ADAL" clId="{E1B70EE3-7F38-4237-BFEE-A0F6DE20ECE5}" dt="2020-09-21T11:03:02.778" v="80" actId="554"/>
          <ac:picMkLst>
            <pc:docMk/>
            <pc:sldMk cId="3923047495" sldId="1080"/>
            <ac:picMk id="5" creationId="{2D2E2C7C-B002-4C6D-9FC8-77A39D06D5A8}"/>
          </ac:picMkLst>
        </pc:picChg>
        <pc:picChg chg="del">
          <ac:chgData name="Valentina" userId="ae461650-2dc6-4ba4-83b9-c44c39414c39" providerId="ADAL" clId="{E1B70EE3-7F38-4237-BFEE-A0F6DE20ECE5}" dt="2020-09-21T10:54:47.794" v="17" actId="478"/>
          <ac:picMkLst>
            <pc:docMk/>
            <pc:sldMk cId="3923047495" sldId="1080"/>
            <ac:picMk id="6" creationId="{18D564D1-5900-4C18-A5A1-DF76518ABE68}"/>
          </ac:picMkLst>
        </pc:picChg>
        <pc:picChg chg="add del mod">
          <ac:chgData name="Valentina" userId="ae461650-2dc6-4ba4-83b9-c44c39414c39" providerId="ADAL" clId="{E1B70EE3-7F38-4237-BFEE-A0F6DE20ECE5}" dt="2020-09-21T11:03:05.951" v="81" actId="21"/>
          <ac:picMkLst>
            <pc:docMk/>
            <pc:sldMk cId="3923047495" sldId="1080"/>
            <ac:picMk id="9" creationId="{90A1A711-E252-42D0-BD18-65846B09C9B1}"/>
          </ac:picMkLst>
        </pc:picChg>
      </pc:sldChg>
      <pc:sldChg chg="addSp modSp add mod modNotesTx">
        <pc:chgData name="Valentina" userId="ae461650-2dc6-4ba4-83b9-c44c39414c39" providerId="ADAL" clId="{E1B70EE3-7F38-4237-BFEE-A0F6DE20ECE5}" dt="2020-09-21T12:35:52.682" v="837" actId="20577"/>
        <pc:sldMkLst>
          <pc:docMk/>
          <pc:sldMk cId="2050717100" sldId="1081"/>
        </pc:sldMkLst>
        <pc:spChg chg="mod">
          <ac:chgData name="Valentina" userId="ae461650-2dc6-4ba4-83b9-c44c39414c39" providerId="ADAL" clId="{E1B70EE3-7F38-4237-BFEE-A0F6DE20ECE5}" dt="2020-09-21T12:33:14.856" v="569" actId="20577"/>
          <ac:spMkLst>
            <pc:docMk/>
            <pc:sldMk cId="2050717100" sldId="1081"/>
            <ac:spMk id="2" creationId="{6430EA57-0DF6-416A-B626-47935C00783F}"/>
          </ac:spMkLst>
        </pc:spChg>
        <pc:spChg chg="add mod">
          <ac:chgData name="Valentina" userId="ae461650-2dc6-4ba4-83b9-c44c39414c39" providerId="ADAL" clId="{E1B70EE3-7F38-4237-BFEE-A0F6DE20ECE5}" dt="2020-09-21T11:26:35.903" v="226" actId="14100"/>
          <ac:spMkLst>
            <pc:docMk/>
            <pc:sldMk cId="2050717100" sldId="1081"/>
            <ac:spMk id="7" creationId="{6E5B0718-6F7B-43DD-B54E-3AD56DB60192}"/>
          </ac:spMkLst>
        </pc:spChg>
        <pc:picChg chg="mod">
          <ac:chgData name="Valentina" userId="ae461650-2dc6-4ba4-83b9-c44c39414c39" providerId="ADAL" clId="{E1B70EE3-7F38-4237-BFEE-A0F6DE20ECE5}" dt="2020-09-21T11:21:23.458" v="129" actId="14100"/>
          <ac:picMkLst>
            <pc:docMk/>
            <pc:sldMk cId="2050717100" sldId="1081"/>
            <ac:picMk id="3" creationId="{A07DD13F-8AC8-467A-B7CC-ACFF3A614349}"/>
          </ac:picMkLst>
        </pc:picChg>
        <pc:picChg chg="mod">
          <ac:chgData name="Valentina" userId="ae461650-2dc6-4ba4-83b9-c44c39414c39" providerId="ADAL" clId="{E1B70EE3-7F38-4237-BFEE-A0F6DE20ECE5}" dt="2020-09-21T11:22:43.555" v="137" actId="14100"/>
          <ac:picMkLst>
            <pc:docMk/>
            <pc:sldMk cId="2050717100" sldId="1081"/>
            <ac:picMk id="8" creationId="{553614A4-069C-4F1A-A504-1E768B9CE369}"/>
          </ac:picMkLst>
        </pc:picChg>
      </pc:sldChg>
      <pc:sldChg chg="addSp delSp modSp new mod">
        <pc:chgData name="Valentina" userId="ae461650-2dc6-4ba4-83b9-c44c39414c39" providerId="ADAL" clId="{E1B70EE3-7F38-4237-BFEE-A0F6DE20ECE5}" dt="2020-09-21T15:50:14.681" v="2021" actId="20577"/>
        <pc:sldMkLst>
          <pc:docMk/>
          <pc:sldMk cId="878950080" sldId="1082"/>
        </pc:sldMkLst>
        <pc:spChg chg="mod">
          <ac:chgData name="Valentina" userId="ae461650-2dc6-4ba4-83b9-c44c39414c39" providerId="ADAL" clId="{E1B70EE3-7F38-4237-BFEE-A0F6DE20ECE5}" dt="2020-09-21T14:53:33.396" v="1305" actId="20577"/>
          <ac:spMkLst>
            <pc:docMk/>
            <pc:sldMk cId="878950080" sldId="1082"/>
            <ac:spMk id="2" creationId="{0D545BEC-0D19-45B8-93A0-5E844EC03505}"/>
          </ac:spMkLst>
        </pc:spChg>
        <pc:spChg chg="mod">
          <ac:chgData name="Valentina" userId="ae461650-2dc6-4ba4-83b9-c44c39414c39" providerId="ADAL" clId="{E1B70EE3-7F38-4237-BFEE-A0F6DE20ECE5}" dt="2020-09-21T15:50:14.681" v="2021" actId="20577"/>
          <ac:spMkLst>
            <pc:docMk/>
            <pc:sldMk cId="878950080" sldId="1082"/>
            <ac:spMk id="3" creationId="{237E7857-40DE-43F4-8EB5-6E26FB6A18D9}"/>
          </ac:spMkLst>
        </pc:spChg>
        <pc:spChg chg="add del mod">
          <ac:chgData name="Valentina" userId="ae461650-2dc6-4ba4-83b9-c44c39414c39" providerId="ADAL" clId="{E1B70EE3-7F38-4237-BFEE-A0F6DE20ECE5}" dt="2020-09-21T15:48:55.360" v="1984" actId="478"/>
          <ac:spMkLst>
            <pc:docMk/>
            <pc:sldMk cId="878950080" sldId="1082"/>
            <ac:spMk id="10" creationId="{2B21307C-8742-4D6B-BCB9-B0CC235C808D}"/>
          </ac:spMkLst>
        </pc:spChg>
        <pc:spChg chg="add del mod">
          <ac:chgData name="Valentina" userId="ae461650-2dc6-4ba4-83b9-c44c39414c39" providerId="ADAL" clId="{E1B70EE3-7F38-4237-BFEE-A0F6DE20ECE5}" dt="2020-09-21T15:48:41.347" v="1966" actId="47"/>
          <ac:spMkLst>
            <pc:docMk/>
            <pc:sldMk cId="878950080" sldId="1082"/>
            <ac:spMk id="11" creationId="{7628DE83-D685-46D5-A618-43AD28E181F1}"/>
          </ac:spMkLst>
        </pc:spChg>
        <pc:picChg chg="add del mod">
          <ac:chgData name="Valentina" userId="ae461650-2dc6-4ba4-83b9-c44c39414c39" providerId="ADAL" clId="{E1B70EE3-7F38-4237-BFEE-A0F6DE20ECE5}" dt="2020-09-21T14:40:08.043" v="1280" actId="478"/>
          <ac:picMkLst>
            <pc:docMk/>
            <pc:sldMk cId="878950080" sldId="1082"/>
            <ac:picMk id="5" creationId="{21CD19B2-2863-4178-9848-B4F5D6AFA34A}"/>
          </ac:picMkLst>
        </pc:picChg>
        <pc:picChg chg="add del mod">
          <ac:chgData name="Valentina" userId="ae461650-2dc6-4ba4-83b9-c44c39414c39" providerId="ADAL" clId="{E1B70EE3-7F38-4237-BFEE-A0F6DE20ECE5}" dt="2020-09-21T14:40:14.030" v="1284" actId="478"/>
          <ac:picMkLst>
            <pc:docMk/>
            <pc:sldMk cId="878950080" sldId="1082"/>
            <ac:picMk id="6" creationId="{8F4F1CA6-B36A-417F-B72A-A984D1BEB355}"/>
          </ac:picMkLst>
        </pc:picChg>
        <pc:picChg chg="add mod">
          <ac:chgData name="Valentina" userId="ae461650-2dc6-4ba4-83b9-c44c39414c39" providerId="ADAL" clId="{E1B70EE3-7F38-4237-BFEE-A0F6DE20ECE5}" dt="2020-09-21T15:37:35.613" v="1617" actId="552"/>
          <ac:picMkLst>
            <pc:docMk/>
            <pc:sldMk cId="878950080" sldId="1082"/>
            <ac:picMk id="7" creationId="{627D655B-F3B8-44B5-A057-E03E4A668906}"/>
          </ac:picMkLst>
        </pc:picChg>
        <pc:picChg chg="add mod modCrop">
          <ac:chgData name="Valentina" userId="ae461650-2dc6-4ba4-83b9-c44c39414c39" providerId="ADAL" clId="{E1B70EE3-7F38-4237-BFEE-A0F6DE20ECE5}" dt="2020-09-21T15:37:35.613" v="1617" actId="552"/>
          <ac:picMkLst>
            <pc:docMk/>
            <pc:sldMk cId="878950080" sldId="1082"/>
            <ac:picMk id="8" creationId="{EAD97AC3-B183-4BB8-BAA4-AE059B271A09}"/>
          </ac:picMkLst>
        </pc:picChg>
        <pc:picChg chg="add mod">
          <ac:chgData name="Valentina" userId="ae461650-2dc6-4ba4-83b9-c44c39414c39" providerId="ADAL" clId="{E1B70EE3-7F38-4237-BFEE-A0F6DE20ECE5}" dt="2020-09-21T15:45:55.632" v="1916" actId="1036"/>
          <ac:picMkLst>
            <pc:docMk/>
            <pc:sldMk cId="878950080" sldId="1082"/>
            <ac:picMk id="9" creationId="{5BC96B9A-1E39-494C-8947-3D2B36866942}"/>
          </ac:picMkLst>
        </pc:picChg>
      </pc:sldChg>
    </pc:docChg>
  </pc:docChgLst>
  <pc:docChgLst>
    <pc:chgData name="Valentina" userId="ae461650-2dc6-4ba4-83b9-c44c39414c39" providerId="ADAL" clId="{A2164B06-36BD-4BD3-8CEF-7A10A5F69147}"/>
    <pc:docChg chg="undo custSel addSld delSld modSld">
      <pc:chgData name="Valentina" userId="ae461650-2dc6-4ba4-83b9-c44c39414c39" providerId="ADAL" clId="{A2164B06-36BD-4BD3-8CEF-7A10A5F69147}" dt="2020-09-21T10:24:25.051" v="504" actId="20577"/>
      <pc:docMkLst>
        <pc:docMk/>
      </pc:docMkLst>
      <pc:sldChg chg="modSp mod">
        <pc:chgData name="Valentina" userId="ae461650-2dc6-4ba4-83b9-c44c39414c39" providerId="ADAL" clId="{A2164B06-36BD-4BD3-8CEF-7A10A5F69147}" dt="2020-09-21T10:24:25.051" v="504" actId="20577"/>
        <pc:sldMkLst>
          <pc:docMk/>
          <pc:sldMk cId="3560830076" sldId="256"/>
        </pc:sldMkLst>
        <pc:spChg chg="mod">
          <ac:chgData name="Valentina" userId="ae461650-2dc6-4ba4-83b9-c44c39414c39" providerId="ADAL" clId="{A2164B06-36BD-4BD3-8CEF-7A10A5F69147}" dt="2020-09-21T10:24:25.051" v="504" actId="20577"/>
          <ac:spMkLst>
            <pc:docMk/>
            <pc:sldMk cId="3560830076" sldId="256"/>
            <ac:spMk id="2" creationId="{00000000-0000-0000-0000-000000000000}"/>
          </ac:spMkLst>
        </pc:spChg>
      </pc:sldChg>
      <pc:sldChg chg="addSp delSp modSp mod">
        <pc:chgData name="Valentina" userId="ae461650-2dc6-4ba4-83b9-c44c39414c39" providerId="ADAL" clId="{A2164B06-36BD-4BD3-8CEF-7A10A5F69147}" dt="2020-09-18T18:26:17.123" v="499" actId="20577"/>
        <pc:sldMkLst>
          <pc:docMk/>
          <pc:sldMk cId="3221565239" sldId="1044"/>
        </pc:sldMkLst>
        <pc:spChg chg="mod">
          <ac:chgData name="Valentina" userId="ae461650-2dc6-4ba4-83b9-c44c39414c39" providerId="ADAL" clId="{A2164B06-36BD-4BD3-8CEF-7A10A5F69147}" dt="2020-09-18T18:26:17.123" v="499" actId="20577"/>
          <ac:spMkLst>
            <pc:docMk/>
            <pc:sldMk cId="3221565239" sldId="1044"/>
            <ac:spMk id="2" creationId="{6430EA57-0DF6-416A-B626-47935C00783F}"/>
          </ac:spMkLst>
        </pc:spChg>
        <pc:picChg chg="add del mod">
          <ac:chgData name="Valentina" userId="ae461650-2dc6-4ba4-83b9-c44c39414c39" providerId="ADAL" clId="{A2164B06-36BD-4BD3-8CEF-7A10A5F69147}" dt="2020-09-18T17:23:31.950" v="33" actId="478"/>
          <ac:picMkLst>
            <pc:docMk/>
            <pc:sldMk cId="3221565239" sldId="1044"/>
            <ac:picMk id="3" creationId="{72FF067B-CC4E-4CE8-A8C3-3587E1EEA817}"/>
          </ac:picMkLst>
        </pc:picChg>
        <pc:picChg chg="add">
          <ac:chgData name="Valentina" userId="ae461650-2dc6-4ba4-83b9-c44c39414c39" providerId="ADAL" clId="{A2164B06-36BD-4BD3-8CEF-7A10A5F69147}" dt="2020-09-18T17:23:32.593" v="34" actId="22"/>
          <ac:picMkLst>
            <pc:docMk/>
            <pc:sldMk cId="3221565239" sldId="1044"/>
            <ac:picMk id="6" creationId="{18D564D1-5900-4C18-A5A1-DF76518ABE68}"/>
          </ac:picMkLst>
        </pc:picChg>
      </pc:sldChg>
      <pc:sldChg chg="modSp mod">
        <pc:chgData name="Valentina" userId="ae461650-2dc6-4ba4-83b9-c44c39414c39" providerId="ADAL" clId="{A2164B06-36BD-4BD3-8CEF-7A10A5F69147}" dt="2020-09-18T17:20:53.960" v="5" actId="113"/>
        <pc:sldMkLst>
          <pc:docMk/>
          <pc:sldMk cId="2495087326" sldId="1071"/>
        </pc:sldMkLst>
        <pc:spChg chg="mod">
          <ac:chgData name="Valentina" userId="ae461650-2dc6-4ba4-83b9-c44c39414c39" providerId="ADAL" clId="{A2164B06-36BD-4BD3-8CEF-7A10A5F69147}" dt="2020-09-18T17:20:44.929" v="2" actId="113"/>
          <ac:spMkLst>
            <pc:docMk/>
            <pc:sldMk cId="2495087326" sldId="1071"/>
            <ac:spMk id="3" creationId="{CF35891F-698E-4594-B069-21254C470BF8}"/>
          </ac:spMkLst>
        </pc:spChg>
        <pc:spChg chg="mod">
          <ac:chgData name="Valentina" userId="ae461650-2dc6-4ba4-83b9-c44c39414c39" providerId="ADAL" clId="{A2164B06-36BD-4BD3-8CEF-7A10A5F69147}" dt="2020-09-18T17:20:53.960" v="5" actId="113"/>
          <ac:spMkLst>
            <pc:docMk/>
            <pc:sldMk cId="2495087326" sldId="1071"/>
            <ac:spMk id="5" creationId="{7E440BD4-84F1-47B9-BA58-E965E0B08E0D}"/>
          </ac:spMkLst>
        </pc:spChg>
      </pc:sldChg>
      <pc:sldChg chg="modSp mod">
        <pc:chgData name="Valentina" userId="ae461650-2dc6-4ba4-83b9-c44c39414c39" providerId="ADAL" clId="{A2164B06-36BD-4BD3-8CEF-7A10A5F69147}" dt="2020-09-18T17:21:21.618" v="14" actId="113"/>
        <pc:sldMkLst>
          <pc:docMk/>
          <pc:sldMk cId="1310898565" sldId="1072"/>
        </pc:sldMkLst>
        <pc:spChg chg="mod">
          <ac:chgData name="Valentina" userId="ae461650-2dc6-4ba4-83b9-c44c39414c39" providerId="ADAL" clId="{A2164B06-36BD-4BD3-8CEF-7A10A5F69147}" dt="2020-09-18T17:21:05.401" v="8" actId="113"/>
          <ac:spMkLst>
            <pc:docMk/>
            <pc:sldMk cId="1310898565" sldId="1072"/>
            <ac:spMk id="3" creationId="{CF35891F-698E-4594-B069-21254C470BF8}"/>
          </ac:spMkLst>
        </pc:spChg>
        <pc:spChg chg="mod">
          <ac:chgData name="Valentina" userId="ae461650-2dc6-4ba4-83b9-c44c39414c39" providerId="ADAL" clId="{A2164B06-36BD-4BD3-8CEF-7A10A5F69147}" dt="2020-09-18T17:21:13.135" v="11" actId="113"/>
          <ac:spMkLst>
            <pc:docMk/>
            <pc:sldMk cId="1310898565" sldId="1072"/>
            <ac:spMk id="5" creationId="{7E440BD4-84F1-47B9-BA58-E965E0B08E0D}"/>
          </ac:spMkLst>
        </pc:spChg>
        <pc:spChg chg="mod">
          <ac:chgData name="Valentina" userId="ae461650-2dc6-4ba4-83b9-c44c39414c39" providerId="ADAL" clId="{A2164B06-36BD-4BD3-8CEF-7A10A5F69147}" dt="2020-09-18T17:21:21.618" v="14" actId="113"/>
          <ac:spMkLst>
            <pc:docMk/>
            <pc:sldMk cId="1310898565" sldId="1072"/>
            <ac:spMk id="9" creationId="{7C57D386-B150-417B-97F8-BA3735DE4443}"/>
          </ac:spMkLst>
        </pc:spChg>
      </pc:sldChg>
      <pc:sldChg chg="modSp mod">
        <pc:chgData name="Valentina" userId="ae461650-2dc6-4ba4-83b9-c44c39414c39" providerId="ADAL" clId="{A2164B06-36BD-4BD3-8CEF-7A10A5F69147}" dt="2020-09-18T17:21:43.543" v="23" actId="113"/>
        <pc:sldMkLst>
          <pc:docMk/>
          <pc:sldMk cId="617482070" sldId="1073"/>
        </pc:sldMkLst>
        <pc:spChg chg="mod">
          <ac:chgData name="Valentina" userId="ae461650-2dc6-4ba4-83b9-c44c39414c39" providerId="ADAL" clId="{A2164B06-36BD-4BD3-8CEF-7A10A5F69147}" dt="2020-09-18T17:21:31.070" v="17" actId="113"/>
          <ac:spMkLst>
            <pc:docMk/>
            <pc:sldMk cId="617482070" sldId="1073"/>
            <ac:spMk id="3" creationId="{CF35891F-698E-4594-B069-21254C470BF8}"/>
          </ac:spMkLst>
        </pc:spChg>
        <pc:spChg chg="mod">
          <ac:chgData name="Valentina" userId="ae461650-2dc6-4ba4-83b9-c44c39414c39" providerId="ADAL" clId="{A2164B06-36BD-4BD3-8CEF-7A10A5F69147}" dt="2020-09-18T17:21:36.194" v="20" actId="208"/>
          <ac:spMkLst>
            <pc:docMk/>
            <pc:sldMk cId="617482070" sldId="1073"/>
            <ac:spMk id="5" creationId="{7E440BD4-84F1-47B9-BA58-E965E0B08E0D}"/>
          </ac:spMkLst>
        </pc:spChg>
        <pc:spChg chg="mod">
          <ac:chgData name="Valentina" userId="ae461650-2dc6-4ba4-83b9-c44c39414c39" providerId="ADAL" clId="{A2164B06-36BD-4BD3-8CEF-7A10A5F69147}" dt="2020-09-18T17:21:43.543" v="23" actId="113"/>
          <ac:spMkLst>
            <pc:docMk/>
            <pc:sldMk cId="617482070" sldId="1073"/>
            <ac:spMk id="16" creationId="{C7925381-3C9D-445F-AA9B-B9865F96A1F7}"/>
          </ac:spMkLst>
        </pc:spChg>
      </pc:sldChg>
      <pc:sldChg chg="addSp delSp modSp new del mod">
        <pc:chgData name="Valentina" userId="ae461650-2dc6-4ba4-83b9-c44c39414c39" providerId="ADAL" clId="{A2164B06-36BD-4BD3-8CEF-7A10A5F69147}" dt="2020-09-18T17:23:25.026" v="32" actId="47"/>
        <pc:sldMkLst>
          <pc:docMk/>
          <pc:sldMk cId="3452604366" sldId="1080"/>
        </pc:sldMkLst>
        <pc:picChg chg="add del mod">
          <ac:chgData name="Valentina" userId="ae461650-2dc6-4ba4-83b9-c44c39414c39" providerId="ADAL" clId="{A2164B06-36BD-4BD3-8CEF-7A10A5F69147}" dt="2020-09-18T17:23:23.403" v="31" actId="21"/>
          <ac:picMkLst>
            <pc:docMk/>
            <pc:sldMk cId="3452604366" sldId="1080"/>
            <ac:picMk id="6" creationId="{89024BE3-0CF9-4226-94BC-4F7FA6E49469}"/>
          </ac:picMkLst>
        </pc:picChg>
      </pc:sldChg>
      <pc:sldChg chg="add">
        <pc:chgData name="Valentina" userId="ae461650-2dc6-4ba4-83b9-c44c39414c39" providerId="ADAL" clId="{A2164B06-36BD-4BD3-8CEF-7A10A5F69147}" dt="2020-09-18T18:26:02.137" v="497" actId="2890"/>
        <pc:sldMkLst>
          <pc:docMk/>
          <pc:sldMk cId="3923047495" sldId="1080"/>
        </pc:sldMkLst>
      </pc:sldChg>
    </pc:docChg>
  </pc:docChgLst>
  <pc:docChgLst>
    <pc:chgData name="Valentina" userId="ae461650-2dc6-4ba4-83b9-c44c39414c39" providerId="ADAL" clId="{E210D0A4-F655-491F-9AC1-67C02C7DB67A}"/>
    <pc:docChg chg="undo redo custSel addSld delSld modSld sldOrd">
      <pc:chgData name="Valentina" userId="ae461650-2dc6-4ba4-83b9-c44c39414c39" providerId="ADAL" clId="{E210D0A4-F655-491F-9AC1-67C02C7DB67A}" dt="2020-09-16T11:00:01.776" v="3875" actId="20577"/>
      <pc:docMkLst>
        <pc:docMk/>
      </pc:docMkLst>
      <pc:sldChg chg="modSp mod">
        <pc:chgData name="Valentina" userId="ae461650-2dc6-4ba4-83b9-c44c39414c39" providerId="ADAL" clId="{E210D0A4-F655-491F-9AC1-67C02C7DB67A}" dt="2020-09-16T10:21:19.325" v="3763" actId="20577"/>
        <pc:sldMkLst>
          <pc:docMk/>
          <pc:sldMk cId="3560830076" sldId="256"/>
        </pc:sldMkLst>
        <pc:spChg chg="mod">
          <ac:chgData name="Valentina" userId="ae461650-2dc6-4ba4-83b9-c44c39414c39" providerId="ADAL" clId="{E210D0A4-F655-491F-9AC1-67C02C7DB67A}" dt="2020-09-16T10:21:19.325" v="3763" actId="20577"/>
          <ac:spMkLst>
            <pc:docMk/>
            <pc:sldMk cId="3560830076" sldId="256"/>
            <ac:spMk id="3" creationId="{00000000-0000-0000-0000-000000000000}"/>
          </ac:spMkLst>
        </pc:spChg>
      </pc:sldChg>
      <pc:sldChg chg="modSp mod">
        <pc:chgData name="Valentina" userId="ae461650-2dc6-4ba4-83b9-c44c39414c39" providerId="ADAL" clId="{E210D0A4-F655-491F-9AC1-67C02C7DB67A}" dt="2020-09-15T10:58:11.639" v="493" actId="554"/>
        <pc:sldMkLst>
          <pc:docMk/>
          <pc:sldMk cId="2423291838" sldId="258"/>
        </pc:sldMkLst>
        <pc:spChg chg="mod">
          <ac:chgData name="Valentina" userId="ae461650-2dc6-4ba4-83b9-c44c39414c39" providerId="ADAL" clId="{E210D0A4-F655-491F-9AC1-67C02C7DB67A}" dt="2020-09-15T10:57:49.845" v="492" actId="20577"/>
          <ac:spMkLst>
            <pc:docMk/>
            <pc:sldMk cId="2423291838" sldId="258"/>
            <ac:spMk id="10" creationId="{FB5CCA73-171A-4B98-B4AA-6457D3D2A882}"/>
          </ac:spMkLst>
        </pc:spChg>
        <pc:spChg chg="mod">
          <ac:chgData name="Valentina" userId="ae461650-2dc6-4ba4-83b9-c44c39414c39" providerId="ADAL" clId="{E210D0A4-F655-491F-9AC1-67C02C7DB67A}" dt="2020-09-15T10:58:11.639" v="493" actId="554"/>
          <ac:spMkLst>
            <pc:docMk/>
            <pc:sldMk cId="2423291838" sldId="258"/>
            <ac:spMk id="35" creationId="{8B70AD12-B12B-4051-AA5D-4B09B09DEFB9}"/>
          </ac:spMkLst>
        </pc:spChg>
        <pc:spChg chg="mod">
          <ac:chgData name="Valentina" userId="ae461650-2dc6-4ba4-83b9-c44c39414c39" providerId="ADAL" clId="{E210D0A4-F655-491F-9AC1-67C02C7DB67A}" dt="2020-09-15T10:58:11.639" v="493" actId="554"/>
          <ac:spMkLst>
            <pc:docMk/>
            <pc:sldMk cId="2423291838" sldId="258"/>
            <ac:spMk id="36" creationId="{2250402F-07CA-4C5A-B40C-256FBBF1581B}"/>
          </ac:spMkLst>
        </pc:spChg>
      </pc:sldChg>
      <pc:sldChg chg="del">
        <pc:chgData name="Valentina" userId="ae461650-2dc6-4ba4-83b9-c44c39414c39" providerId="ADAL" clId="{E210D0A4-F655-491F-9AC1-67C02C7DB67A}" dt="2020-09-15T11:36:13.223" v="634" actId="47"/>
        <pc:sldMkLst>
          <pc:docMk/>
          <pc:sldMk cId="1742627978" sldId="316"/>
        </pc:sldMkLst>
      </pc:sldChg>
      <pc:sldChg chg="del">
        <pc:chgData name="Valentina" userId="ae461650-2dc6-4ba4-83b9-c44c39414c39" providerId="ADAL" clId="{E210D0A4-F655-491F-9AC1-67C02C7DB67A}" dt="2020-09-15T11:36:14.995" v="635" actId="47"/>
        <pc:sldMkLst>
          <pc:docMk/>
          <pc:sldMk cId="3368661416" sldId="317"/>
        </pc:sldMkLst>
      </pc:sldChg>
      <pc:sldChg chg="del">
        <pc:chgData name="Valentina" userId="ae461650-2dc6-4ba4-83b9-c44c39414c39" providerId="ADAL" clId="{E210D0A4-F655-491F-9AC1-67C02C7DB67A}" dt="2020-09-15T11:36:16.698" v="636" actId="47"/>
        <pc:sldMkLst>
          <pc:docMk/>
          <pc:sldMk cId="3612931194" sldId="318"/>
        </pc:sldMkLst>
      </pc:sldChg>
      <pc:sldChg chg="modSp mod modAnim">
        <pc:chgData name="Valentina" userId="ae461650-2dc6-4ba4-83b9-c44c39414c39" providerId="ADAL" clId="{E210D0A4-F655-491F-9AC1-67C02C7DB67A}" dt="2020-09-16T10:23:30.525" v="3776" actId="20577"/>
        <pc:sldMkLst>
          <pc:docMk/>
          <pc:sldMk cId="3351537526" sldId="335"/>
        </pc:sldMkLst>
        <pc:spChg chg="mod">
          <ac:chgData name="Valentina" userId="ae461650-2dc6-4ba4-83b9-c44c39414c39" providerId="ADAL" clId="{E210D0A4-F655-491F-9AC1-67C02C7DB67A}" dt="2020-09-15T16:47:28.737" v="3021" actId="554"/>
          <ac:spMkLst>
            <pc:docMk/>
            <pc:sldMk cId="3351537526" sldId="335"/>
            <ac:spMk id="3" creationId="{2E8309BD-F31C-4930-93A5-B4749D634C84}"/>
          </ac:spMkLst>
        </pc:spChg>
        <pc:spChg chg="mod">
          <ac:chgData name="Valentina" userId="ae461650-2dc6-4ba4-83b9-c44c39414c39" providerId="ADAL" clId="{E210D0A4-F655-491F-9AC1-67C02C7DB67A}" dt="2020-09-16T10:23:30.525" v="3776" actId="20577"/>
          <ac:spMkLst>
            <pc:docMk/>
            <pc:sldMk cId="3351537526" sldId="335"/>
            <ac:spMk id="10" creationId="{E9668E40-B432-F945-BEB9-D8B1F66CFD42}"/>
          </ac:spMkLst>
        </pc:spChg>
        <pc:spChg chg="mod">
          <ac:chgData name="Valentina" userId="ae461650-2dc6-4ba4-83b9-c44c39414c39" providerId="ADAL" clId="{E210D0A4-F655-491F-9AC1-67C02C7DB67A}" dt="2020-09-15T16:47:06.920" v="3017" actId="12788"/>
          <ac:spMkLst>
            <pc:docMk/>
            <pc:sldMk cId="3351537526" sldId="335"/>
            <ac:spMk id="11" creationId="{F6829C7C-3F18-2447-B736-33072426DDF5}"/>
          </ac:spMkLst>
        </pc:spChg>
        <pc:spChg chg="mod">
          <ac:chgData name="Valentina" userId="ae461650-2dc6-4ba4-83b9-c44c39414c39" providerId="ADAL" clId="{E210D0A4-F655-491F-9AC1-67C02C7DB67A}" dt="2020-09-15T16:47:37.437" v="3023" actId="12788"/>
          <ac:spMkLst>
            <pc:docMk/>
            <pc:sldMk cId="3351537526" sldId="335"/>
            <ac:spMk id="12" creationId="{BF3C95C1-0479-F148-8612-749119A2FB28}"/>
          </ac:spMkLst>
        </pc:spChg>
        <pc:spChg chg="mod">
          <ac:chgData name="Valentina" userId="ae461650-2dc6-4ba4-83b9-c44c39414c39" providerId="ADAL" clId="{E210D0A4-F655-491F-9AC1-67C02C7DB67A}" dt="2020-09-15T16:47:41.302" v="3024" actId="114"/>
          <ac:spMkLst>
            <pc:docMk/>
            <pc:sldMk cId="3351537526" sldId="335"/>
            <ac:spMk id="14" creationId="{E58257A8-4B5E-4559-AF17-077A893B1B60}"/>
          </ac:spMkLst>
        </pc:spChg>
      </pc:sldChg>
      <pc:sldChg chg="del">
        <pc:chgData name="Valentina" userId="ae461650-2dc6-4ba4-83b9-c44c39414c39" providerId="ADAL" clId="{E210D0A4-F655-491F-9AC1-67C02C7DB67A}" dt="2020-09-15T14:14:37.628" v="749" actId="47"/>
        <pc:sldMkLst>
          <pc:docMk/>
          <pc:sldMk cId="3115082627" sldId="341"/>
        </pc:sldMkLst>
      </pc:sldChg>
      <pc:sldChg chg="add del">
        <pc:chgData name="Valentina" userId="ae461650-2dc6-4ba4-83b9-c44c39414c39" providerId="ADAL" clId="{E210D0A4-F655-491F-9AC1-67C02C7DB67A}" dt="2020-09-15T14:14:47.130" v="752" actId="47"/>
        <pc:sldMkLst>
          <pc:docMk/>
          <pc:sldMk cId="853125605" sldId="989"/>
        </pc:sldMkLst>
      </pc:sldChg>
      <pc:sldChg chg="del">
        <pc:chgData name="Valentina" userId="ae461650-2dc6-4ba4-83b9-c44c39414c39" providerId="ADAL" clId="{E210D0A4-F655-491F-9AC1-67C02C7DB67A}" dt="2020-09-15T14:14:48.322" v="753" actId="47"/>
        <pc:sldMkLst>
          <pc:docMk/>
          <pc:sldMk cId="1725759450" sldId="990"/>
        </pc:sldMkLst>
      </pc:sldChg>
      <pc:sldChg chg="del">
        <pc:chgData name="Valentina" userId="ae461650-2dc6-4ba4-83b9-c44c39414c39" providerId="ADAL" clId="{E210D0A4-F655-491F-9AC1-67C02C7DB67A}" dt="2020-09-15T14:14:49.384" v="754" actId="47"/>
        <pc:sldMkLst>
          <pc:docMk/>
          <pc:sldMk cId="916951117" sldId="993"/>
        </pc:sldMkLst>
      </pc:sldChg>
      <pc:sldChg chg="del">
        <pc:chgData name="Valentina" userId="ae461650-2dc6-4ba4-83b9-c44c39414c39" providerId="ADAL" clId="{E210D0A4-F655-491F-9AC1-67C02C7DB67A}" dt="2020-09-15T14:14:50.215" v="755" actId="47"/>
        <pc:sldMkLst>
          <pc:docMk/>
          <pc:sldMk cId="3968944839" sldId="994"/>
        </pc:sldMkLst>
      </pc:sldChg>
      <pc:sldChg chg="addSp delSp modSp mod">
        <pc:chgData name="Valentina" userId="ae461650-2dc6-4ba4-83b9-c44c39414c39" providerId="ADAL" clId="{E210D0A4-F655-491F-9AC1-67C02C7DB67A}" dt="2020-09-16T09:47:17.685" v="3616" actId="1076"/>
        <pc:sldMkLst>
          <pc:docMk/>
          <pc:sldMk cId="2619595298" sldId="995"/>
        </pc:sldMkLst>
        <pc:spChg chg="del">
          <ac:chgData name="Valentina" userId="ae461650-2dc6-4ba4-83b9-c44c39414c39" providerId="ADAL" clId="{E210D0A4-F655-491F-9AC1-67C02C7DB67A}" dt="2020-09-16T09:16:48.033" v="3173" actId="478"/>
          <ac:spMkLst>
            <pc:docMk/>
            <pc:sldMk cId="2619595298" sldId="995"/>
            <ac:spMk id="2" creationId="{AF3F6DBC-D4B6-491E-9B45-491E85F065DF}"/>
          </ac:spMkLst>
        </pc:spChg>
        <pc:spChg chg="mod">
          <ac:chgData name="Valentina" userId="ae461650-2dc6-4ba4-83b9-c44c39414c39" providerId="ADAL" clId="{E210D0A4-F655-491F-9AC1-67C02C7DB67A}" dt="2020-09-16T09:47:03.839" v="3614" actId="20577"/>
          <ac:spMkLst>
            <pc:docMk/>
            <pc:sldMk cId="2619595298" sldId="995"/>
            <ac:spMk id="5" creationId="{87B6DC86-3A32-4F52-8E26-67A8BCF9DECC}"/>
          </ac:spMkLst>
        </pc:spChg>
        <pc:spChg chg="add del mod ord">
          <ac:chgData name="Valentina" userId="ae461650-2dc6-4ba4-83b9-c44c39414c39" providerId="ADAL" clId="{E210D0A4-F655-491F-9AC1-67C02C7DB67A}" dt="2020-09-16T09:17:03.171" v="3175" actId="478"/>
          <ac:spMkLst>
            <pc:docMk/>
            <pc:sldMk cId="2619595298" sldId="995"/>
            <ac:spMk id="6" creationId="{68C4BCDD-0133-4055-BDF0-C668F69492F8}"/>
          </ac:spMkLst>
        </pc:spChg>
        <pc:spChg chg="mod">
          <ac:chgData name="Valentina" userId="ae461650-2dc6-4ba4-83b9-c44c39414c39" providerId="ADAL" clId="{E210D0A4-F655-491F-9AC1-67C02C7DB67A}" dt="2020-09-16T09:47:17.685" v="3616" actId="1076"/>
          <ac:spMkLst>
            <pc:docMk/>
            <pc:sldMk cId="2619595298" sldId="995"/>
            <ac:spMk id="13" creationId="{B957ED1A-3F6D-4A0D-B859-4D623B0CD70B}"/>
          </ac:spMkLst>
        </pc:spChg>
        <pc:picChg chg="mod">
          <ac:chgData name="Valentina" userId="ae461650-2dc6-4ba4-83b9-c44c39414c39" providerId="ADAL" clId="{E210D0A4-F655-491F-9AC1-67C02C7DB67A}" dt="2020-09-16T09:47:17.685" v="3616" actId="1076"/>
          <ac:picMkLst>
            <pc:docMk/>
            <pc:sldMk cId="2619595298" sldId="995"/>
            <ac:picMk id="12" creationId="{72B89AA1-6F0C-4476-9719-395E40014FC0}"/>
          </ac:picMkLst>
        </pc:picChg>
      </pc:sldChg>
      <pc:sldChg chg="addSp delSp modSp mod">
        <pc:chgData name="Valentina" userId="ae461650-2dc6-4ba4-83b9-c44c39414c39" providerId="ADAL" clId="{E210D0A4-F655-491F-9AC1-67C02C7DB67A}" dt="2020-09-15T10:36:00.901" v="239" actId="5793"/>
        <pc:sldMkLst>
          <pc:docMk/>
          <pc:sldMk cId="187952156" sldId="1009"/>
        </pc:sldMkLst>
        <pc:spChg chg="add del mod">
          <ac:chgData name="Valentina" userId="ae461650-2dc6-4ba4-83b9-c44c39414c39" providerId="ADAL" clId="{E210D0A4-F655-491F-9AC1-67C02C7DB67A}" dt="2020-09-15T10:32:04.965" v="121" actId="208"/>
          <ac:spMkLst>
            <pc:docMk/>
            <pc:sldMk cId="187952156" sldId="1009"/>
            <ac:spMk id="5" creationId="{F482E65D-F810-4D78-A548-A533733277FE}"/>
          </ac:spMkLst>
        </pc:spChg>
        <pc:spChg chg="mod">
          <ac:chgData name="Valentina" userId="ae461650-2dc6-4ba4-83b9-c44c39414c39" providerId="ADAL" clId="{E210D0A4-F655-491F-9AC1-67C02C7DB67A}" dt="2020-09-15T10:35:40.034" v="233" actId="20577"/>
          <ac:spMkLst>
            <pc:docMk/>
            <pc:sldMk cId="187952156" sldId="1009"/>
            <ac:spMk id="8" creationId="{9E1FF3D0-26C8-408E-AC1C-5B8B1B9BD9B5}"/>
          </ac:spMkLst>
        </pc:spChg>
        <pc:spChg chg="mod">
          <ac:chgData name="Valentina" userId="ae461650-2dc6-4ba4-83b9-c44c39414c39" providerId="ADAL" clId="{E210D0A4-F655-491F-9AC1-67C02C7DB67A}" dt="2020-09-15T10:36:00.901" v="239" actId="5793"/>
          <ac:spMkLst>
            <pc:docMk/>
            <pc:sldMk cId="187952156" sldId="1009"/>
            <ac:spMk id="10" creationId="{4B665F2A-0D51-454F-BC1B-FA4BEF300D6E}"/>
          </ac:spMkLst>
        </pc:spChg>
        <pc:spChg chg="del mod">
          <ac:chgData name="Valentina" userId="ae461650-2dc6-4ba4-83b9-c44c39414c39" providerId="ADAL" clId="{E210D0A4-F655-491F-9AC1-67C02C7DB67A}" dt="2020-09-15T10:23:57.342" v="3" actId="478"/>
          <ac:spMkLst>
            <pc:docMk/>
            <pc:sldMk cId="187952156" sldId="1009"/>
            <ac:spMk id="11" creationId="{788A83C3-CEE4-49C4-95D4-A0C83CBA19BD}"/>
          </ac:spMkLst>
        </pc:spChg>
        <pc:picChg chg="del">
          <ac:chgData name="Valentina" userId="ae461650-2dc6-4ba4-83b9-c44c39414c39" providerId="ADAL" clId="{E210D0A4-F655-491F-9AC1-67C02C7DB67A}" dt="2020-09-15T10:32:32.560" v="124" actId="478"/>
          <ac:picMkLst>
            <pc:docMk/>
            <pc:sldMk cId="187952156" sldId="1009"/>
            <ac:picMk id="3" creationId="{3849B04F-A8C5-4AE3-8A01-7521B10F6791}"/>
          </ac:picMkLst>
        </pc:picChg>
        <pc:picChg chg="add mod">
          <ac:chgData name="Valentina" userId="ae461650-2dc6-4ba4-83b9-c44c39414c39" providerId="ADAL" clId="{E210D0A4-F655-491F-9AC1-67C02C7DB67A}" dt="2020-09-15T10:33:30.832" v="164" actId="1076"/>
          <ac:picMkLst>
            <pc:docMk/>
            <pc:sldMk cId="187952156" sldId="1009"/>
            <ac:picMk id="9" creationId="{3886E39C-1E94-4956-8648-335AE0492944}"/>
          </ac:picMkLst>
        </pc:picChg>
        <pc:picChg chg="del">
          <ac:chgData name="Valentina" userId="ae461650-2dc6-4ba4-83b9-c44c39414c39" providerId="ADAL" clId="{E210D0A4-F655-491F-9AC1-67C02C7DB67A}" dt="2020-09-15T10:32:32.560" v="124" actId="478"/>
          <ac:picMkLst>
            <pc:docMk/>
            <pc:sldMk cId="187952156" sldId="1009"/>
            <ac:picMk id="13" creationId="{391CBEF2-5F61-441A-A312-087576D2E459}"/>
          </ac:picMkLst>
        </pc:picChg>
        <pc:picChg chg="mod">
          <ac:chgData name="Valentina" userId="ae461650-2dc6-4ba4-83b9-c44c39414c39" providerId="ADAL" clId="{E210D0A4-F655-491F-9AC1-67C02C7DB67A}" dt="2020-09-15T10:34:39.918" v="199" actId="1035"/>
          <ac:picMkLst>
            <pc:docMk/>
            <pc:sldMk cId="187952156" sldId="1009"/>
            <ac:picMk id="25" creationId="{8D8485CF-40B6-4DE8-8B19-22ABCF105E74}"/>
          </ac:picMkLst>
        </pc:picChg>
        <pc:picChg chg="del">
          <ac:chgData name="Valentina" userId="ae461650-2dc6-4ba4-83b9-c44c39414c39" providerId="ADAL" clId="{E210D0A4-F655-491F-9AC1-67C02C7DB67A}" dt="2020-09-15T10:32:32.560" v="124" actId="478"/>
          <ac:picMkLst>
            <pc:docMk/>
            <pc:sldMk cId="187952156" sldId="1009"/>
            <ac:picMk id="26" creationId="{ACEEA393-D0CF-4126-BB31-367ED1C74372}"/>
          </ac:picMkLst>
        </pc:picChg>
        <pc:picChg chg="mod">
          <ac:chgData name="Valentina" userId="ae461650-2dc6-4ba4-83b9-c44c39414c39" providerId="ADAL" clId="{E210D0A4-F655-491F-9AC1-67C02C7DB67A}" dt="2020-09-15T10:33:30.832" v="164" actId="1076"/>
          <ac:picMkLst>
            <pc:docMk/>
            <pc:sldMk cId="187952156" sldId="1009"/>
            <ac:picMk id="27" creationId="{0795CE90-BDB9-41D7-A674-AEC54BC5CA0F}"/>
          </ac:picMkLst>
        </pc:picChg>
        <pc:picChg chg="del mod">
          <ac:chgData name="Valentina" userId="ae461650-2dc6-4ba4-83b9-c44c39414c39" providerId="ADAL" clId="{E210D0A4-F655-491F-9AC1-67C02C7DB67A}" dt="2020-09-15T10:33:01.108" v="159" actId="478"/>
          <ac:picMkLst>
            <pc:docMk/>
            <pc:sldMk cId="187952156" sldId="1009"/>
            <ac:picMk id="28" creationId="{AE9E1549-017E-44EB-89BD-CF91F492033C}"/>
          </ac:picMkLst>
        </pc:picChg>
        <pc:picChg chg="mod">
          <ac:chgData name="Valentina" userId="ae461650-2dc6-4ba4-83b9-c44c39414c39" providerId="ADAL" clId="{E210D0A4-F655-491F-9AC1-67C02C7DB67A}" dt="2020-09-15T10:34:39.918" v="199" actId="1035"/>
          <ac:picMkLst>
            <pc:docMk/>
            <pc:sldMk cId="187952156" sldId="1009"/>
            <ac:picMk id="29" creationId="{AC1E3EDF-1280-4FBB-AEFF-92111B6E5242}"/>
          </ac:picMkLst>
        </pc:picChg>
        <pc:picChg chg="mod">
          <ac:chgData name="Valentina" userId="ae461650-2dc6-4ba4-83b9-c44c39414c39" providerId="ADAL" clId="{E210D0A4-F655-491F-9AC1-67C02C7DB67A}" dt="2020-09-15T10:34:50.467" v="201" actId="1076"/>
          <ac:picMkLst>
            <pc:docMk/>
            <pc:sldMk cId="187952156" sldId="1009"/>
            <ac:picMk id="30" creationId="{2B0AC037-B1A8-4C63-B8E3-EC4B48CF0045}"/>
          </ac:picMkLst>
        </pc:picChg>
      </pc:sldChg>
      <pc:sldChg chg="modSp mod">
        <pc:chgData name="Valentina" userId="ae461650-2dc6-4ba4-83b9-c44c39414c39" providerId="ADAL" clId="{E210D0A4-F655-491F-9AC1-67C02C7DB67A}" dt="2020-09-15T16:55:17.684" v="3135" actId="20577"/>
        <pc:sldMkLst>
          <pc:docMk/>
          <pc:sldMk cId="2586386138" sldId="1012"/>
        </pc:sldMkLst>
        <pc:spChg chg="mod">
          <ac:chgData name="Valentina" userId="ae461650-2dc6-4ba4-83b9-c44c39414c39" providerId="ADAL" clId="{E210D0A4-F655-491F-9AC1-67C02C7DB67A}" dt="2020-09-15T16:54:04.076" v="3131" actId="6549"/>
          <ac:spMkLst>
            <pc:docMk/>
            <pc:sldMk cId="2586386138" sldId="1012"/>
            <ac:spMk id="2" creationId="{299D5E22-E4AC-4394-BB04-ED2ED6FB35A1}"/>
          </ac:spMkLst>
        </pc:spChg>
        <pc:spChg chg="mod">
          <ac:chgData name="Valentina" userId="ae461650-2dc6-4ba4-83b9-c44c39414c39" providerId="ADAL" clId="{E210D0A4-F655-491F-9AC1-67C02C7DB67A}" dt="2020-09-15T16:55:17.684" v="3135" actId="20577"/>
          <ac:spMkLst>
            <pc:docMk/>
            <pc:sldMk cId="2586386138" sldId="1012"/>
            <ac:spMk id="3" creationId="{8C975934-8479-4CAE-ACD3-632D7530C461}"/>
          </ac:spMkLst>
        </pc:spChg>
      </pc:sldChg>
      <pc:sldChg chg="modSp mod modNotesTx">
        <pc:chgData name="Valentina" userId="ae461650-2dc6-4ba4-83b9-c44c39414c39" providerId="ADAL" clId="{E210D0A4-F655-491F-9AC1-67C02C7DB67A}" dt="2020-09-15T11:35:31.672" v="633" actId="20577"/>
        <pc:sldMkLst>
          <pc:docMk/>
          <pc:sldMk cId="1769954932" sldId="1015"/>
        </pc:sldMkLst>
        <pc:spChg chg="mod">
          <ac:chgData name="Valentina" userId="ae461650-2dc6-4ba4-83b9-c44c39414c39" providerId="ADAL" clId="{E210D0A4-F655-491F-9AC1-67C02C7DB67A}" dt="2020-09-15T10:59:40.498" v="494"/>
          <ac:spMkLst>
            <pc:docMk/>
            <pc:sldMk cId="1769954932" sldId="1015"/>
            <ac:spMk id="66" creationId="{89737D3B-CB6A-4C65-8AC8-61D221A3472F}"/>
          </ac:spMkLst>
        </pc:spChg>
      </pc:sldChg>
      <pc:sldChg chg="addSp modSp del mod">
        <pc:chgData name="Valentina" userId="ae461650-2dc6-4ba4-83b9-c44c39414c39" providerId="ADAL" clId="{E210D0A4-F655-491F-9AC1-67C02C7DB67A}" dt="2020-09-15T16:46:24.053" v="3011" actId="2696"/>
        <pc:sldMkLst>
          <pc:docMk/>
          <pc:sldMk cId="1111085798" sldId="1016"/>
        </pc:sldMkLst>
        <pc:spChg chg="add mod">
          <ac:chgData name="Valentina" userId="ae461650-2dc6-4ba4-83b9-c44c39414c39" providerId="ADAL" clId="{E210D0A4-F655-491F-9AC1-67C02C7DB67A}" dt="2020-09-15T14:10:01.879" v="734" actId="1038"/>
          <ac:spMkLst>
            <pc:docMk/>
            <pc:sldMk cId="1111085798" sldId="1016"/>
            <ac:spMk id="3" creationId="{4F938278-2E34-4DAC-91CD-D5111A4AC44C}"/>
          </ac:spMkLst>
        </pc:spChg>
      </pc:sldChg>
      <pc:sldChg chg="modSp add del mod">
        <pc:chgData name="Valentina" userId="ae461650-2dc6-4ba4-83b9-c44c39414c39" providerId="ADAL" clId="{E210D0A4-F655-491F-9AC1-67C02C7DB67A}" dt="2020-09-16T09:45:56.667" v="3609" actId="2696"/>
        <pc:sldMkLst>
          <pc:docMk/>
          <pc:sldMk cId="1459170639" sldId="1016"/>
        </pc:sldMkLst>
        <pc:spChg chg="mod">
          <ac:chgData name="Valentina" userId="ae461650-2dc6-4ba4-83b9-c44c39414c39" providerId="ADAL" clId="{E210D0A4-F655-491F-9AC1-67C02C7DB67A}" dt="2020-09-16T09:31:19.444" v="3411" actId="404"/>
          <ac:spMkLst>
            <pc:docMk/>
            <pc:sldMk cId="1459170639" sldId="1016"/>
            <ac:spMk id="2" creationId="{BD9FBA13-6928-4890-971A-CFEA638997C2}"/>
          </ac:spMkLst>
        </pc:spChg>
        <pc:spChg chg="mod">
          <ac:chgData name="Valentina" userId="ae461650-2dc6-4ba4-83b9-c44c39414c39" providerId="ADAL" clId="{E210D0A4-F655-491F-9AC1-67C02C7DB67A}" dt="2020-09-16T09:28:35.149" v="3375" actId="20577"/>
          <ac:spMkLst>
            <pc:docMk/>
            <pc:sldMk cId="1459170639" sldId="1016"/>
            <ac:spMk id="39" creationId="{751B0896-8F77-4106-9984-9E902A19BCD5}"/>
          </ac:spMkLst>
        </pc:spChg>
      </pc:sldChg>
      <pc:sldChg chg="add">
        <pc:chgData name="Valentina" userId="ae461650-2dc6-4ba4-83b9-c44c39414c39" providerId="ADAL" clId="{E210D0A4-F655-491F-9AC1-67C02C7DB67A}" dt="2020-09-16T09:46:04.097" v="3610"/>
        <pc:sldMkLst>
          <pc:docMk/>
          <pc:sldMk cId="4037135196" sldId="1016"/>
        </pc:sldMkLst>
      </pc:sldChg>
      <pc:sldChg chg="modSp mod">
        <pc:chgData name="Valentina" userId="ae461650-2dc6-4ba4-83b9-c44c39414c39" providerId="ADAL" clId="{E210D0A4-F655-491F-9AC1-67C02C7DB67A}" dt="2020-09-15T16:44:54.511" v="3009" actId="404"/>
        <pc:sldMkLst>
          <pc:docMk/>
          <pc:sldMk cId="4168530252" sldId="1025"/>
        </pc:sldMkLst>
        <pc:spChg chg="mod">
          <ac:chgData name="Valentina" userId="ae461650-2dc6-4ba4-83b9-c44c39414c39" providerId="ADAL" clId="{E210D0A4-F655-491F-9AC1-67C02C7DB67A}" dt="2020-09-15T16:44:54.511" v="3009" actId="404"/>
          <ac:spMkLst>
            <pc:docMk/>
            <pc:sldMk cId="4168530252" sldId="1025"/>
            <ac:spMk id="5" creationId="{109C5A09-2F3E-4A0C-B102-381817D3B1A5}"/>
          </ac:spMkLst>
        </pc:spChg>
      </pc:sldChg>
      <pc:sldChg chg="addSp delSp modSp add del mod">
        <pc:chgData name="Valentina" userId="ae461650-2dc6-4ba4-83b9-c44c39414c39" providerId="ADAL" clId="{E210D0A4-F655-491F-9AC1-67C02C7DB67A}" dt="2020-09-16T09:45:01.766" v="3605" actId="47"/>
        <pc:sldMkLst>
          <pc:docMk/>
          <pc:sldMk cId="422979268" sldId="1031"/>
        </pc:sldMkLst>
        <pc:spChg chg="mod">
          <ac:chgData name="Valentina" userId="ae461650-2dc6-4ba4-83b9-c44c39414c39" providerId="ADAL" clId="{E210D0A4-F655-491F-9AC1-67C02C7DB67A}" dt="2020-09-16T09:42:19.337" v="3560" actId="404"/>
          <ac:spMkLst>
            <pc:docMk/>
            <pc:sldMk cId="422979268" sldId="1031"/>
            <ac:spMk id="2" creationId="{DEE6A3F6-15A9-4B62-9AD9-27047CFBA958}"/>
          </ac:spMkLst>
        </pc:spChg>
        <pc:spChg chg="add ord">
          <ac:chgData name="Valentina" userId="ae461650-2dc6-4ba4-83b9-c44c39414c39" providerId="ADAL" clId="{E210D0A4-F655-491F-9AC1-67C02C7DB67A}" dt="2020-09-16T09:31:54.390" v="3418" actId="167"/>
          <ac:spMkLst>
            <pc:docMk/>
            <pc:sldMk cId="422979268" sldId="1031"/>
            <ac:spMk id="3" creationId="{4128A1C6-81A8-4EF9-B09B-40E5FD4551B4}"/>
          </ac:spMkLst>
        </pc:spChg>
        <pc:spChg chg="mod">
          <ac:chgData name="Valentina" userId="ae461650-2dc6-4ba4-83b9-c44c39414c39" providerId="ADAL" clId="{E210D0A4-F655-491F-9AC1-67C02C7DB67A}" dt="2020-09-16T09:32:01.687" v="3427" actId="20577"/>
          <ac:spMkLst>
            <pc:docMk/>
            <pc:sldMk cId="422979268" sldId="1031"/>
            <ac:spMk id="65" creationId="{081D02B1-185B-4718-8B03-46BBB530CB81}"/>
          </ac:spMkLst>
        </pc:spChg>
        <pc:spChg chg="del">
          <ac:chgData name="Valentina" userId="ae461650-2dc6-4ba4-83b9-c44c39414c39" providerId="ADAL" clId="{E210D0A4-F655-491F-9AC1-67C02C7DB67A}" dt="2020-09-16T09:31:43.976" v="3415" actId="478"/>
          <ac:spMkLst>
            <pc:docMk/>
            <pc:sldMk cId="422979268" sldId="1031"/>
            <ac:spMk id="99" creationId="{BC612FCD-8F06-49D4-B9C2-3B7D0D09A0A8}"/>
          </ac:spMkLst>
        </pc:spChg>
        <pc:spChg chg="mod">
          <ac:chgData name="Valentina" userId="ae461650-2dc6-4ba4-83b9-c44c39414c39" providerId="ADAL" clId="{E210D0A4-F655-491F-9AC1-67C02C7DB67A}" dt="2020-09-16T09:43:09.916" v="3566" actId="14100"/>
          <ac:spMkLst>
            <pc:docMk/>
            <pc:sldMk cId="422979268" sldId="1031"/>
            <ac:spMk id="100" creationId="{820FDE70-9A0B-4771-BFDB-6BB090DE625A}"/>
          </ac:spMkLst>
        </pc:spChg>
      </pc:sldChg>
      <pc:sldChg chg="addSp delSp modSp del mod">
        <pc:chgData name="Valentina" userId="ae461650-2dc6-4ba4-83b9-c44c39414c39" providerId="ADAL" clId="{E210D0A4-F655-491F-9AC1-67C02C7DB67A}" dt="2020-09-15T16:46:24.053" v="3011" actId="2696"/>
        <pc:sldMkLst>
          <pc:docMk/>
          <pc:sldMk cId="3513651231" sldId="1031"/>
        </pc:sldMkLst>
        <pc:spChg chg="add del ord">
          <ac:chgData name="Valentina" userId="ae461650-2dc6-4ba4-83b9-c44c39414c39" providerId="ADAL" clId="{E210D0A4-F655-491F-9AC1-67C02C7DB67A}" dt="2020-09-15T14:11:10.548" v="740" actId="478"/>
          <ac:spMkLst>
            <pc:docMk/>
            <pc:sldMk cId="3513651231" sldId="1031"/>
            <ac:spMk id="3" creationId="{89B22324-0B49-4443-A25C-A101F0202053}"/>
          </ac:spMkLst>
        </pc:spChg>
        <pc:spChg chg="mod">
          <ac:chgData name="Valentina" userId="ae461650-2dc6-4ba4-83b9-c44c39414c39" providerId="ADAL" clId="{E210D0A4-F655-491F-9AC1-67C02C7DB67A}" dt="2020-09-15T14:11:14.484" v="742" actId="14100"/>
          <ac:spMkLst>
            <pc:docMk/>
            <pc:sldMk cId="3513651231" sldId="1031"/>
            <ac:spMk id="100" creationId="{820FDE70-9A0B-4771-BFDB-6BB090DE625A}"/>
          </ac:spMkLst>
        </pc:spChg>
        <pc:spChg chg="add ord">
          <ac:chgData name="Valentina" userId="ae461650-2dc6-4ba4-83b9-c44c39414c39" providerId="ADAL" clId="{E210D0A4-F655-491F-9AC1-67C02C7DB67A}" dt="2020-09-15T14:11:21.914" v="743" actId="167"/>
          <ac:spMkLst>
            <pc:docMk/>
            <pc:sldMk cId="3513651231" sldId="1031"/>
            <ac:spMk id="104" creationId="{FD7D1733-A466-4F20-9BCD-13418257B494}"/>
          </ac:spMkLst>
        </pc:spChg>
      </pc:sldChg>
      <pc:sldChg chg="addSp delSp modSp del mod addCm delCm modCm">
        <pc:chgData name="Valentina" userId="ae461650-2dc6-4ba4-83b9-c44c39414c39" providerId="ADAL" clId="{E210D0A4-F655-491F-9AC1-67C02C7DB67A}" dt="2020-09-15T16:46:24.053" v="3011" actId="2696"/>
        <pc:sldMkLst>
          <pc:docMk/>
          <pc:sldMk cId="2092321299" sldId="1032"/>
        </pc:sldMkLst>
        <pc:spChg chg="add del mod">
          <ac:chgData name="Valentina" userId="ae461650-2dc6-4ba4-83b9-c44c39414c39" providerId="ADAL" clId="{E210D0A4-F655-491F-9AC1-67C02C7DB67A}" dt="2020-09-15T14:08:40.016" v="713" actId="21"/>
          <ac:spMkLst>
            <pc:docMk/>
            <pc:sldMk cId="2092321299" sldId="1032"/>
            <ac:spMk id="3" creationId="{9AE557E5-AF0A-42A4-895C-D48C494060DD}"/>
          </ac:spMkLst>
        </pc:spChg>
        <pc:spChg chg="add mod">
          <ac:chgData name="Valentina" userId="ae461650-2dc6-4ba4-83b9-c44c39414c39" providerId="ADAL" clId="{E210D0A4-F655-491F-9AC1-67C02C7DB67A}" dt="2020-09-15T14:10:35.475" v="735" actId="1076"/>
          <ac:spMkLst>
            <pc:docMk/>
            <pc:sldMk cId="2092321299" sldId="1032"/>
            <ac:spMk id="46" creationId="{1E3AE5B4-6EA4-41CD-9247-74C385A9110E}"/>
          </ac:spMkLst>
        </pc:spChg>
      </pc:sldChg>
      <pc:sldChg chg="add">
        <pc:chgData name="Valentina" userId="ae461650-2dc6-4ba4-83b9-c44c39414c39" providerId="ADAL" clId="{E210D0A4-F655-491F-9AC1-67C02C7DB67A}" dt="2020-09-16T09:46:04.097" v="3610"/>
        <pc:sldMkLst>
          <pc:docMk/>
          <pc:sldMk cId="2939883221" sldId="1032"/>
        </pc:sldMkLst>
      </pc:sldChg>
      <pc:sldChg chg="addSp delSp modSp add del mod modNotesTx">
        <pc:chgData name="Valentina" userId="ae461650-2dc6-4ba4-83b9-c44c39414c39" providerId="ADAL" clId="{E210D0A4-F655-491F-9AC1-67C02C7DB67A}" dt="2020-09-16T09:45:56.667" v="3609" actId="2696"/>
        <pc:sldMkLst>
          <pc:docMk/>
          <pc:sldMk cId="4021261057" sldId="1032"/>
        </pc:sldMkLst>
        <pc:spChg chg="mod">
          <ac:chgData name="Valentina" userId="ae461650-2dc6-4ba4-83b9-c44c39414c39" providerId="ADAL" clId="{E210D0A4-F655-491F-9AC1-67C02C7DB67A}" dt="2020-09-16T09:31:28.236" v="3413" actId="404"/>
          <ac:spMkLst>
            <pc:docMk/>
            <pc:sldMk cId="4021261057" sldId="1032"/>
            <ac:spMk id="2" creationId="{BD9FBA13-6928-4890-971A-CFEA638997C2}"/>
          </ac:spMkLst>
        </pc:spChg>
        <pc:spChg chg="add">
          <ac:chgData name="Valentina" userId="ae461650-2dc6-4ba4-83b9-c44c39414c39" providerId="ADAL" clId="{E210D0A4-F655-491F-9AC1-67C02C7DB67A}" dt="2020-09-16T09:31:00.821" v="3408" actId="22"/>
          <ac:spMkLst>
            <pc:docMk/>
            <pc:sldMk cId="4021261057" sldId="1032"/>
            <ac:spMk id="3" creationId="{9A8112DB-D86B-439A-80A3-EF84CDA6C10F}"/>
          </ac:spMkLst>
        </pc:spChg>
        <pc:spChg chg="del">
          <ac:chgData name="Valentina" userId="ae461650-2dc6-4ba4-83b9-c44c39414c39" providerId="ADAL" clId="{E210D0A4-F655-491F-9AC1-67C02C7DB67A}" dt="2020-09-16T09:31:00.422" v="3407" actId="478"/>
          <ac:spMkLst>
            <pc:docMk/>
            <pc:sldMk cId="4021261057" sldId="1032"/>
            <ac:spMk id="39" creationId="{751B0896-8F77-4106-9984-9E902A19BCD5}"/>
          </ac:spMkLst>
        </pc:spChg>
        <pc:spChg chg="mod">
          <ac:chgData name="Valentina" userId="ae461650-2dc6-4ba4-83b9-c44c39414c39" providerId="ADAL" clId="{E210D0A4-F655-491F-9AC1-67C02C7DB67A}" dt="2020-09-16T09:31:12.382" v="3410" actId="255"/>
          <ac:spMkLst>
            <pc:docMk/>
            <pc:sldMk cId="4021261057" sldId="1032"/>
            <ac:spMk id="42" creationId="{FBE71992-76F3-4C6B-97F2-39EBF7A20C93}"/>
          </ac:spMkLst>
        </pc:spChg>
      </pc:sldChg>
      <pc:sldChg chg="addSp delSp modSp add del mod">
        <pc:chgData name="Valentina" userId="ae461650-2dc6-4ba4-83b9-c44c39414c39" providerId="ADAL" clId="{E210D0A4-F655-491F-9AC1-67C02C7DB67A}" dt="2020-09-16T09:45:56.667" v="3609" actId="2696"/>
        <pc:sldMkLst>
          <pc:docMk/>
          <pc:sldMk cId="632706951" sldId="1033"/>
        </pc:sldMkLst>
        <pc:spChg chg="mod">
          <ac:chgData name="Valentina" userId="ae461650-2dc6-4ba4-83b9-c44c39414c39" providerId="ADAL" clId="{E210D0A4-F655-491F-9AC1-67C02C7DB67A}" dt="2020-09-16T09:42:29.742" v="3562" actId="404"/>
          <ac:spMkLst>
            <pc:docMk/>
            <pc:sldMk cId="632706951" sldId="1033"/>
            <ac:spMk id="2" creationId="{DEE6A3F6-15A9-4B62-9AD9-27047CFBA958}"/>
          </ac:spMkLst>
        </pc:spChg>
        <pc:spChg chg="add ord">
          <ac:chgData name="Valentina" userId="ae461650-2dc6-4ba4-83b9-c44c39414c39" providerId="ADAL" clId="{E210D0A4-F655-491F-9AC1-67C02C7DB67A}" dt="2020-09-16T09:43:17.241" v="3568" actId="167"/>
          <ac:spMkLst>
            <pc:docMk/>
            <pc:sldMk cId="632706951" sldId="1033"/>
            <ac:spMk id="3" creationId="{FCF76AC8-6DDF-44BB-9C34-FAD03E7E82BD}"/>
          </ac:spMkLst>
        </pc:spChg>
        <pc:spChg chg="mod">
          <ac:chgData name="Valentina" userId="ae461650-2dc6-4ba4-83b9-c44c39414c39" providerId="ADAL" clId="{E210D0A4-F655-491F-9AC1-67C02C7DB67A}" dt="2020-09-16T09:43:51.447" v="3578" actId="20577"/>
          <ac:spMkLst>
            <pc:docMk/>
            <pc:sldMk cId="632706951" sldId="1033"/>
            <ac:spMk id="65" creationId="{081D02B1-185B-4718-8B03-46BBB530CB81}"/>
          </ac:spMkLst>
        </pc:spChg>
        <pc:spChg chg="del">
          <ac:chgData name="Valentina" userId="ae461650-2dc6-4ba4-83b9-c44c39414c39" providerId="ADAL" clId="{E210D0A4-F655-491F-9AC1-67C02C7DB67A}" dt="2020-09-16T09:43:00.570" v="3564" actId="478"/>
          <ac:spMkLst>
            <pc:docMk/>
            <pc:sldMk cId="632706951" sldId="1033"/>
            <ac:spMk id="99" creationId="{BC612FCD-8F06-49D4-B9C2-3B7D0D09A0A8}"/>
          </ac:spMkLst>
        </pc:spChg>
        <pc:spChg chg="mod">
          <ac:chgData name="Valentina" userId="ae461650-2dc6-4ba4-83b9-c44c39414c39" providerId="ADAL" clId="{E210D0A4-F655-491F-9AC1-67C02C7DB67A}" dt="2020-09-16T09:43:28.434" v="3571" actId="14100"/>
          <ac:spMkLst>
            <pc:docMk/>
            <pc:sldMk cId="632706951" sldId="1033"/>
            <ac:spMk id="100" creationId="{820FDE70-9A0B-4771-BFDB-6BB090DE625A}"/>
          </ac:spMkLst>
        </pc:spChg>
        <pc:spChg chg="del mod">
          <ac:chgData name="Valentina" userId="ae461650-2dc6-4ba4-83b9-c44c39414c39" providerId="ADAL" clId="{E210D0A4-F655-491F-9AC1-67C02C7DB67A}" dt="2020-09-16T09:45:08.493" v="3607" actId="478"/>
          <ac:spMkLst>
            <pc:docMk/>
            <pc:sldMk cId="632706951" sldId="1033"/>
            <ac:spMk id="102" creationId="{1F24C3D1-EA87-40EB-9F6F-C056A44BA542}"/>
          </ac:spMkLst>
        </pc:spChg>
        <pc:spChg chg="del">
          <ac:chgData name="Valentina" userId="ae461650-2dc6-4ba4-83b9-c44c39414c39" providerId="ADAL" clId="{E210D0A4-F655-491F-9AC1-67C02C7DB67A}" dt="2020-09-16T09:45:09.591" v="3608" actId="478"/>
          <ac:spMkLst>
            <pc:docMk/>
            <pc:sldMk cId="632706951" sldId="1033"/>
            <ac:spMk id="103" creationId="{AEC2E028-955A-4FC5-B372-DB902AEE1AFD}"/>
          </ac:spMkLst>
        </pc:spChg>
      </pc:sldChg>
      <pc:sldChg chg="add">
        <pc:chgData name="Valentina" userId="ae461650-2dc6-4ba4-83b9-c44c39414c39" providerId="ADAL" clId="{E210D0A4-F655-491F-9AC1-67C02C7DB67A}" dt="2020-09-16T09:46:04.097" v="3610"/>
        <pc:sldMkLst>
          <pc:docMk/>
          <pc:sldMk cId="1695801670" sldId="1033"/>
        </pc:sldMkLst>
      </pc:sldChg>
      <pc:sldChg chg="addSp delSp modSp del mod">
        <pc:chgData name="Valentina" userId="ae461650-2dc6-4ba4-83b9-c44c39414c39" providerId="ADAL" clId="{E210D0A4-F655-491F-9AC1-67C02C7DB67A}" dt="2020-09-15T16:46:24.053" v="3011" actId="2696"/>
        <pc:sldMkLst>
          <pc:docMk/>
          <pc:sldMk cId="2192429235" sldId="1033"/>
        </pc:sldMkLst>
        <pc:spChg chg="add del ord">
          <ac:chgData name="Valentina" userId="ae461650-2dc6-4ba4-83b9-c44c39414c39" providerId="ADAL" clId="{E210D0A4-F655-491F-9AC1-67C02C7DB67A}" dt="2020-09-15T14:11:30.091" v="745" actId="478"/>
          <ac:spMkLst>
            <pc:docMk/>
            <pc:sldMk cId="2192429235" sldId="1033"/>
            <ac:spMk id="3" creationId="{D055A4FC-E0A2-4696-8140-F8F5F1420535}"/>
          </ac:spMkLst>
        </pc:spChg>
        <pc:spChg chg="mod">
          <ac:chgData name="Valentina" userId="ae461650-2dc6-4ba4-83b9-c44c39414c39" providerId="ADAL" clId="{E210D0A4-F655-491F-9AC1-67C02C7DB67A}" dt="2020-09-15T14:11:35.037" v="747" actId="14100"/>
          <ac:spMkLst>
            <pc:docMk/>
            <pc:sldMk cId="2192429235" sldId="1033"/>
            <ac:spMk id="100" creationId="{820FDE70-9A0B-4771-BFDB-6BB090DE625A}"/>
          </ac:spMkLst>
        </pc:spChg>
        <pc:spChg chg="add ord">
          <ac:chgData name="Valentina" userId="ae461650-2dc6-4ba4-83b9-c44c39414c39" providerId="ADAL" clId="{E210D0A4-F655-491F-9AC1-67C02C7DB67A}" dt="2020-09-15T14:11:38.979" v="748" actId="167"/>
          <ac:spMkLst>
            <pc:docMk/>
            <pc:sldMk cId="2192429235" sldId="1033"/>
            <ac:spMk id="106" creationId="{1ACFDA0A-682F-4D41-AE3D-37809B2D987B}"/>
          </ac:spMkLst>
        </pc:spChg>
      </pc:sldChg>
      <pc:sldChg chg="modSp mod">
        <pc:chgData name="Valentina" userId="ae461650-2dc6-4ba4-83b9-c44c39414c39" providerId="ADAL" clId="{E210D0A4-F655-491F-9AC1-67C02C7DB67A}" dt="2020-09-15T16:44:59.247" v="3010" actId="404"/>
        <pc:sldMkLst>
          <pc:docMk/>
          <pc:sldMk cId="956943224" sldId="1036"/>
        </pc:sldMkLst>
        <pc:spChg chg="mod">
          <ac:chgData name="Valentina" userId="ae461650-2dc6-4ba4-83b9-c44c39414c39" providerId="ADAL" clId="{E210D0A4-F655-491F-9AC1-67C02C7DB67A}" dt="2020-09-15T16:44:59.247" v="3010" actId="404"/>
          <ac:spMkLst>
            <pc:docMk/>
            <pc:sldMk cId="956943224" sldId="1036"/>
            <ac:spMk id="5" creationId="{109C5A09-2F3E-4A0C-B102-381817D3B1A5}"/>
          </ac:spMkLst>
        </pc:spChg>
      </pc:sldChg>
      <pc:sldChg chg="modSp mod ord addCm delCm modCm">
        <pc:chgData name="Valentina" userId="ae461650-2dc6-4ba4-83b9-c44c39414c39" providerId="ADAL" clId="{E210D0A4-F655-491F-9AC1-67C02C7DB67A}" dt="2020-09-16T10:52:50.407" v="3872" actId="6549"/>
        <pc:sldMkLst>
          <pc:docMk/>
          <pc:sldMk cId="4069633811" sldId="1038"/>
        </pc:sldMkLst>
        <pc:spChg chg="mod">
          <ac:chgData name="Valentina" userId="ae461650-2dc6-4ba4-83b9-c44c39414c39" providerId="ADAL" clId="{E210D0A4-F655-491F-9AC1-67C02C7DB67A}" dt="2020-09-16T10:51:36.478" v="3871" actId="20577"/>
          <ac:spMkLst>
            <pc:docMk/>
            <pc:sldMk cId="4069633811" sldId="1038"/>
            <ac:spMk id="2" creationId="{ED95B96D-1027-4A3A-84BE-DEECC88E5952}"/>
          </ac:spMkLst>
        </pc:spChg>
        <pc:spChg chg="mod">
          <ac:chgData name="Valentina" userId="ae461650-2dc6-4ba4-83b9-c44c39414c39" providerId="ADAL" clId="{E210D0A4-F655-491F-9AC1-67C02C7DB67A}" dt="2020-09-16T10:52:50.407" v="3872" actId="6549"/>
          <ac:spMkLst>
            <pc:docMk/>
            <pc:sldMk cId="4069633811" sldId="1038"/>
            <ac:spMk id="3" creationId="{5A980150-58C5-449F-8420-6420A199586C}"/>
          </ac:spMkLst>
        </pc:spChg>
      </pc:sldChg>
      <pc:sldChg chg="modSp mod">
        <pc:chgData name="Valentina" userId="ae461650-2dc6-4ba4-83b9-c44c39414c39" providerId="ADAL" clId="{E210D0A4-F655-491F-9AC1-67C02C7DB67A}" dt="2020-09-15T16:42:50.708" v="2993" actId="404"/>
        <pc:sldMkLst>
          <pc:docMk/>
          <pc:sldMk cId="2847880788" sldId="1044"/>
        </pc:sldMkLst>
        <pc:spChg chg="mod">
          <ac:chgData name="Valentina" userId="ae461650-2dc6-4ba4-83b9-c44c39414c39" providerId="ADAL" clId="{E210D0A4-F655-491F-9AC1-67C02C7DB67A}" dt="2020-09-15T16:42:50.708" v="2993" actId="404"/>
          <ac:spMkLst>
            <pc:docMk/>
            <pc:sldMk cId="2847880788" sldId="1044"/>
            <ac:spMk id="2" creationId="{6430EA57-0DF6-416A-B626-47935C00783F}"/>
          </ac:spMkLst>
        </pc:spChg>
      </pc:sldChg>
      <pc:sldChg chg="modSp mod">
        <pc:chgData name="Valentina" userId="ae461650-2dc6-4ba4-83b9-c44c39414c39" providerId="ADAL" clId="{E210D0A4-F655-491F-9AC1-67C02C7DB67A}" dt="2020-09-16T11:00:01.776" v="3875" actId="20577"/>
        <pc:sldMkLst>
          <pc:docMk/>
          <pc:sldMk cId="2570981706" sldId="1045"/>
        </pc:sldMkLst>
        <pc:spChg chg="mod">
          <ac:chgData name="Valentina" userId="ae461650-2dc6-4ba4-83b9-c44c39414c39" providerId="ADAL" clId="{E210D0A4-F655-491F-9AC1-67C02C7DB67A}" dt="2020-09-16T11:00:01.776" v="3875" actId="20577"/>
          <ac:spMkLst>
            <pc:docMk/>
            <pc:sldMk cId="2570981706" sldId="1045"/>
            <ac:spMk id="2" creationId="{F02B7ACA-848B-48C4-9F1C-CE2A1D5BA688}"/>
          </ac:spMkLst>
        </pc:spChg>
      </pc:sldChg>
      <pc:sldChg chg="modSp mod">
        <pc:chgData name="Valentina" userId="ae461650-2dc6-4ba4-83b9-c44c39414c39" providerId="ADAL" clId="{E210D0A4-F655-491F-9AC1-67C02C7DB67A}" dt="2020-09-15T16:44:08.092" v="3008" actId="403"/>
        <pc:sldMkLst>
          <pc:docMk/>
          <pc:sldMk cId="851791322" sldId="1046"/>
        </pc:sldMkLst>
        <pc:spChg chg="mod">
          <ac:chgData name="Valentina" userId="ae461650-2dc6-4ba4-83b9-c44c39414c39" providerId="ADAL" clId="{E210D0A4-F655-491F-9AC1-67C02C7DB67A}" dt="2020-09-15T16:44:08.092" v="3008" actId="403"/>
          <ac:spMkLst>
            <pc:docMk/>
            <pc:sldMk cId="851791322" sldId="1046"/>
            <ac:spMk id="2" creationId="{DBDB639D-5341-4575-A4DE-6823B7AEC85B}"/>
          </ac:spMkLst>
        </pc:spChg>
      </pc:sldChg>
      <pc:sldChg chg="modSp mod">
        <pc:chgData name="Valentina" userId="ae461650-2dc6-4ba4-83b9-c44c39414c39" providerId="ADAL" clId="{E210D0A4-F655-491F-9AC1-67C02C7DB67A}" dt="2020-09-16T09:50:15.910" v="3668" actId="207"/>
        <pc:sldMkLst>
          <pc:docMk/>
          <pc:sldMk cId="2423122819" sldId="1048"/>
        </pc:sldMkLst>
        <pc:spChg chg="mod">
          <ac:chgData name="Valentina" userId="ae461650-2dc6-4ba4-83b9-c44c39414c39" providerId="ADAL" clId="{E210D0A4-F655-491F-9AC1-67C02C7DB67A}" dt="2020-09-15T16:56:02.157" v="3170" actId="20577"/>
          <ac:spMkLst>
            <pc:docMk/>
            <pc:sldMk cId="2423122819" sldId="1048"/>
            <ac:spMk id="66" creationId="{89737D3B-CB6A-4C65-8AC8-61D221A3472F}"/>
          </ac:spMkLst>
        </pc:spChg>
        <pc:spChg chg="mod">
          <ac:chgData name="Valentina" userId="ae461650-2dc6-4ba4-83b9-c44c39414c39" providerId="ADAL" clId="{E210D0A4-F655-491F-9AC1-67C02C7DB67A}" dt="2020-09-16T09:50:15.910" v="3668" actId="207"/>
          <ac:spMkLst>
            <pc:docMk/>
            <pc:sldMk cId="2423122819" sldId="1048"/>
            <ac:spMk id="67" creationId="{80B51C70-69A1-45DA-917B-785B4F51CA07}"/>
          </ac:spMkLst>
        </pc:spChg>
      </pc:sldChg>
      <pc:sldChg chg="del">
        <pc:chgData name="Valentina" userId="ae461650-2dc6-4ba4-83b9-c44c39414c39" providerId="ADAL" clId="{E210D0A4-F655-491F-9AC1-67C02C7DB67A}" dt="2020-09-16T09:38:23.741" v="3478" actId="2696"/>
        <pc:sldMkLst>
          <pc:docMk/>
          <pc:sldMk cId="154988561" sldId="1051"/>
        </pc:sldMkLst>
      </pc:sldChg>
      <pc:sldChg chg="addSp delSp modSp add mod">
        <pc:chgData name="Valentina" userId="ae461650-2dc6-4ba4-83b9-c44c39414c39" providerId="ADAL" clId="{E210D0A4-F655-491F-9AC1-67C02C7DB67A}" dt="2020-09-16T09:52:40.102" v="3756" actId="1038"/>
        <pc:sldMkLst>
          <pc:docMk/>
          <pc:sldMk cId="629302546" sldId="1051"/>
        </pc:sldMkLst>
        <pc:spChg chg="add mod">
          <ac:chgData name="Valentina" userId="ae461650-2dc6-4ba4-83b9-c44c39414c39" providerId="ADAL" clId="{E210D0A4-F655-491F-9AC1-67C02C7DB67A}" dt="2020-09-16T09:51:42.602" v="3687" actId="552"/>
          <ac:spMkLst>
            <pc:docMk/>
            <pc:sldMk cId="629302546" sldId="1051"/>
            <ac:spMk id="3" creationId="{557279DA-629A-404D-85CA-0B88F570781D}"/>
          </ac:spMkLst>
        </pc:spChg>
        <pc:spChg chg="mod">
          <ac:chgData name="Valentina" userId="ae461650-2dc6-4ba4-83b9-c44c39414c39" providerId="ADAL" clId="{E210D0A4-F655-491F-9AC1-67C02C7DB67A}" dt="2020-09-16T09:50:50.053" v="3673" actId="21"/>
          <ac:spMkLst>
            <pc:docMk/>
            <pc:sldMk cId="629302546" sldId="1051"/>
            <ac:spMk id="5" creationId="{E40C933B-43CF-4735-A5B3-38E2D8A3045E}"/>
          </ac:spMkLst>
        </pc:spChg>
        <pc:spChg chg="mod">
          <ac:chgData name="Valentina" userId="ae461650-2dc6-4ba4-83b9-c44c39414c39" providerId="ADAL" clId="{E210D0A4-F655-491F-9AC1-67C02C7DB67A}" dt="2020-09-16T09:49:06.069" v="3656"/>
          <ac:spMkLst>
            <pc:docMk/>
            <pc:sldMk cId="629302546" sldId="1051"/>
            <ac:spMk id="6" creationId="{C5E4F386-9F70-4E17-8AAF-5DFE98EFB291}"/>
          </ac:spMkLst>
        </pc:spChg>
        <pc:spChg chg="mod">
          <ac:chgData name="Valentina" userId="ae461650-2dc6-4ba4-83b9-c44c39414c39" providerId="ADAL" clId="{E210D0A4-F655-491F-9AC1-67C02C7DB67A}" dt="2020-09-16T09:48:06.862" v="3624" actId="20577"/>
          <ac:spMkLst>
            <pc:docMk/>
            <pc:sldMk cId="629302546" sldId="1051"/>
            <ac:spMk id="7" creationId="{C7A26D88-42B1-4787-87A5-BAFA96CA8344}"/>
          </ac:spMkLst>
        </pc:spChg>
        <pc:spChg chg="add del">
          <ac:chgData name="Valentina" userId="ae461650-2dc6-4ba4-83b9-c44c39414c39" providerId="ADAL" clId="{E210D0A4-F655-491F-9AC1-67C02C7DB67A}" dt="2020-09-16T09:48:12.814" v="3626" actId="22"/>
          <ac:spMkLst>
            <pc:docMk/>
            <pc:sldMk cId="629302546" sldId="1051"/>
            <ac:spMk id="69" creationId="{A6B5A840-9EA8-4D5C-A793-940B39C94164}"/>
          </ac:spMkLst>
        </pc:spChg>
        <pc:spChg chg="add mod">
          <ac:chgData name="Valentina" userId="ae461650-2dc6-4ba4-83b9-c44c39414c39" providerId="ADAL" clId="{E210D0A4-F655-491F-9AC1-67C02C7DB67A}" dt="2020-09-16T09:51:42.602" v="3687" actId="552"/>
          <ac:spMkLst>
            <pc:docMk/>
            <pc:sldMk cId="629302546" sldId="1051"/>
            <ac:spMk id="71" creationId="{70481813-334D-400A-AB1C-6227B3AEA115}"/>
          </ac:spMkLst>
        </pc:spChg>
        <pc:spChg chg="add mod">
          <ac:chgData name="Valentina" userId="ae461650-2dc6-4ba4-83b9-c44c39414c39" providerId="ADAL" clId="{E210D0A4-F655-491F-9AC1-67C02C7DB67A}" dt="2020-09-16T09:51:42.602" v="3687" actId="552"/>
          <ac:spMkLst>
            <pc:docMk/>
            <pc:sldMk cId="629302546" sldId="1051"/>
            <ac:spMk id="73" creationId="{B7A460D4-F011-4EEE-B80A-29A8A0AA38E2}"/>
          </ac:spMkLst>
        </pc:spChg>
        <pc:spChg chg="add mod">
          <ac:chgData name="Valentina" userId="ae461650-2dc6-4ba4-83b9-c44c39414c39" providerId="ADAL" clId="{E210D0A4-F655-491F-9AC1-67C02C7DB67A}" dt="2020-09-16T09:52:35.936" v="3750" actId="1076"/>
          <ac:spMkLst>
            <pc:docMk/>
            <pc:sldMk cId="629302546" sldId="1051"/>
            <ac:spMk id="75" creationId="{D87AE558-0F62-4592-B82F-B2B0868D997E}"/>
          </ac:spMkLst>
        </pc:spChg>
        <pc:spChg chg="add mod">
          <ac:chgData name="Valentina" userId="ae461650-2dc6-4ba4-83b9-c44c39414c39" providerId="ADAL" clId="{E210D0A4-F655-491F-9AC1-67C02C7DB67A}" dt="2020-09-16T09:52:40.102" v="3756" actId="1038"/>
          <ac:spMkLst>
            <pc:docMk/>
            <pc:sldMk cId="629302546" sldId="1051"/>
            <ac:spMk id="77" creationId="{F19D6618-A582-4F44-B4C0-1AA5688DA075}"/>
          </ac:spMkLst>
        </pc:spChg>
      </pc:sldChg>
      <pc:sldChg chg="modSp mod">
        <pc:chgData name="Valentina" userId="ae461650-2dc6-4ba4-83b9-c44c39414c39" providerId="ADAL" clId="{E210D0A4-F655-491F-9AC1-67C02C7DB67A}" dt="2020-09-16T10:23:41.639" v="3798" actId="20577"/>
        <pc:sldMkLst>
          <pc:docMk/>
          <pc:sldMk cId="3141786839" sldId="1054"/>
        </pc:sldMkLst>
        <pc:spChg chg="mod">
          <ac:chgData name="Valentina" userId="ae461650-2dc6-4ba4-83b9-c44c39414c39" providerId="ADAL" clId="{E210D0A4-F655-491F-9AC1-67C02C7DB67A}" dt="2020-09-16T10:23:41.639" v="3798" actId="20577"/>
          <ac:spMkLst>
            <pc:docMk/>
            <pc:sldMk cId="3141786839" sldId="1054"/>
            <ac:spMk id="10" creationId="{E9668E40-B432-F945-BEB9-D8B1F66CFD42}"/>
          </ac:spMkLst>
        </pc:spChg>
        <pc:spChg chg="mod">
          <ac:chgData name="Valentina" userId="ae461650-2dc6-4ba4-83b9-c44c39414c39" providerId="ADAL" clId="{E210D0A4-F655-491F-9AC1-67C02C7DB67A}" dt="2020-09-15T16:49:21.194" v="3036" actId="6549"/>
          <ac:spMkLst>
            <pc:docMk/>
            <pc:sldMk cId="3141786839" sldId="1054"/>
            <ac:spMk id="16" creationId="{FD644F4B-A239-4CE6-87B1-209BE765612F}"/>
          </ac:spMkLst>
        </pc:spChg>
        <pc:spChg chg="mod">
          <ac:chgData name="Valentina" userId="ae461650-2dc6-4ba4-83b9-c44c39414c39" providerId="ADAL" clId="{E210D0A4-F655-491F-9AC1-67C02C7DB67A}" dt="2020-09-15T10:42:33.647" v="363" actId="20577"/>
          <ac:spMkLst>
            <pc:docMk/>
            <pc:sldMk cId="3141786839" sldId="1054"/>
            <ac:spMk id="18" creationId="{DE768E3C-0D24-4810-818A-1CC9D22CD3B3}"/>
          </ac:spMkLst>
        </pc:spChg>
      </pc:sldChg>
      <pc:sldChg chg="modSp mod">
        <pc:chgData name="Valentina" userId="ae461650-2dc6-4ba4-83b9-c44c39414c39" providerId="ADAL" clId="{E210D0A4-F655-491F-9AC1-67C02C7DB67A}" dt="2020-09-15T10:53:57.453" v="437" actId="20577"/>
        <pc:sldMkLst>
          <pc:docMk/>
          <pc:sldMk cId="608676196" sldId="1055"/>
        </pc:sldMkLst>
        <pc:spChg chg="mod">
          <ac:chgData name="Valentina" userId="ae461650-2dc6-4ba4-83b9-c44c39414c39" providerId="ADAL" clId="{E210D0A4-F655-491F-9AC1-67C02C7DB67A}" dt="2020-09-15T10:53:57.453" v="437" actId="20577"/>
          <ac:spMkLst>
            <pc:docMk/>
            <pc:sldMk cId="608676196" sldId="1055"/>
            <ac:spMk id="3" creationId="{0692EFFA-4294-4F13-BF63-7B5DED9C5A67}"/>
          </ac:spMkLst>
        </pc:spChg>
      </pc:sldChg>
      <pc:sldChg chg="add">
        <pc:chgData name="Valentina" userId="ae461650-2dc6-4ba4-83b9-c44c39414c39" providerId="ADAL" clId="{E210D0A4-F655-491F-9AC1-67C02C7DB67A}" dt="2020-09-16T09:15:57.505" v="3172"/>
        <pc:sldMkLst>
          <pc:docMk/>
          <pc:sldMk cId="4113413138" sldId="1060"/>
        </pc:sldMkLst>
      </pc:sldChg>
      <pc:sldChg chg="del">
        <pc:chgData name="Valentina" userId="ae461650-2dc6-4ba4-83b9-c44c39414c39" providerId="ADAL" clId="{E210D0A4-F655-491F-9AC1-67C02C7DB67A}" dt="2020-09-16T09:15:53.827" v="3171" actId="2696"/>
        <pc:sldMkLst>
          <pc:docMk/>
          <pc:sldMk cId="4149539398" sldId="1060"/>
        </pc:sldMkLst>
      </pc:sldChg>
      <pc:sldChg chg="modSp add mod">
        <pc:chgData name="Valentina" userId="ae461650-2dc6-4ba4-83b9-c44c39414c39" providerId="ADAL" clId="{E210D0A4-F655-491F-9AC1-67C02C7DB67A}" dt="2020-09-16T10:30:47.142" v="3844" actId="20577"/>
        <pc:sldMkLst>
          <pc:docMk/>
          <pc:sldMk cId="3935804553" sldId="1061"/>
        </pc:sldMkLst>
        <pc:spChg chg="mod">
          <ac:chgData name="Valentina" userId="ae461650-2dc6-4ba4-83b9-c44c39414c39" providerId="ADAL" clId="{E210D0A4-F655-491F-9AC1-67C02C7DB67A}" dt="2020-09-16T10:30:47.142" v="3844" actId="20577"/>
          <ac:spMkLst>
            <pc:docMk/>
            <pc:sldMk cId="3935804553" sldId="1061"/>
            <ac:spMk id="3" creationId="{15673B91-807A-4459-BA73-F3739B597A9D}"/>
          </ac:spMkLst>
        </pc:spChg>
      </pc:sldChg>
      <pc:sldChg chg="new del">
        <pc:chgData name="Valentina" userId="ae461650-2dc6-4ba4-83b9-c44c39414c39" providerId="ADAL" clId="{E210D0A4-F655-491F-9AC1-67C02C7DB67A}" dt="2020-09-15T14:48:03.879" v="826" actId="47"/>
        <pc:sldMkLst>
          <pc:docMk/>
          <pc:sldMk cId="1775575305" sldId="1062"/>
        </pc:sldMkLst>
      </pc:sldChg>
      <pc:sldChg chg="modSp add mod delCm">
        <pc:chgData name="Valentina" userId="ae461650-2dc6-4ba4-83b9-c44c39414c39" providerId="ADAL" clId="{E210D0A4-F655-491F-9AC1-67C02C7DB67A}" dt="2020-09-15T16:42:24.581" v="2992" actId="1592"/>
        <pc:sldMkLst>
          <pc:docMk/>
          <pc:sldMk cId="3016929677" sldId="1063"/>
        </pc:sldMkLst>
        <pc:spChg chg="mod">
          <ac:chgData name="Valentina" userId="ae461650-2dc6-4ba4-83b9-c44c39414c39" providerId="ADAL" clId="{E210D0A4-F655-491F-9AC1-67C02C7DB67A}" dt="2020-09-15T14:57:51.568" v="891" actId="20577"/>
          <ac:spMkLst>
            <pc:docMk/>
            <pc:sldMk cId="3016929677" sldId="1063"/>
            <ac:spMk id="2" creationId="{ED95B96D-1027-4A3A-84BE-DEECC88E5952}"/>
          </ac:spMkLst>
        </pc:spChg>
        <pc:spChg chg="mod">
          <ac:chgData name="Valentina" userId="ae461650-2dc6-4ba4-83b9-c44c39414c39" providerId="ADAL" clId="{E210D0A4-F655-491F-9AC1-67C02C7DB67A}" dt="2020-09-15T15:49:58.595" v="1668" actId="20577"/>
          <ac:spMkLst>
            <pc:docMk/>
            <pc:sldMk cId="3016929677" sldId="1063"/>
            <ac:spMk id="3" creationId="{5A980150-58C5-449F-8420-6420A199586C}"/>
          </ac:spMkLst>
        </pc:spChg>
      </pc:sldChg>
      <pc:sldChg chg="addSp delSp modSp new mod modNotesTx">
        <pc:chgData name="Valentina" userId="ae461650-2dc6-4ba4-83b9-c44c39414c39" providerId="ADAL" clId="{E210D0A4-F655-491F-9AC1-67C02C7DB67A}" dt="2020-09-15T16:52:53.569" v="3122" actId="164"/>
        <pc:sldMkLst>
          <pc:docMk/>
          <pc:sldMk cId="3702732516" sldId="1064"/>
        </pc:sldMkLst>
        <pc:spChg chg="mod">
          <ac:chgData name="Valentina" userId="ae461650-2dc6-4ba4-83b9-c44c39414c39" providerId="ADAL" clId="{E210D0A4-F655-491F-9AC1-67C02C7DB67A}" dt="2020-09-15T16:37:57.147" v="2683" actId="20577"/>
          <ac:spMkLst>
            <pc:docMk/>
            <pc:sldMk cId="3702732516" sldId="1064"/>
            <ac:spMk id="2" creationId="{4ABBAABC-B1F7-4D97-88E7-26D03E7363B0}"/>
          </ac:spMkLst>
        </pc:spChg>
        <pc:spChg chg="del">
          <ac:chgData name="Valentina" userId="ae461650-2dc6-4ba4-83b9-c44c39414c39" providerId="ADAL" clId="{E210D0A4-F655-491F-9AC1-67C02C7DB67A}" dt="2020-09-15T15:53:29.602" v="1670"/>
          <ac:spMkLst>
            <pc:docMk/>
            <pc:sldMk cId="3702732516" sldId="1064"/>
            <ac:spMk id="3" creationId="{A5FEF976-3FD2-4F84-B2A9-7FE505662C9D}"/>
          </ac:spMkLst>
        </pc:spChg>
        <pc:spChg chg="add del mod topLvl">
          <ac:chgData name="Valentina" userId="ae461650-2dc6-4ba4-83b9-c44c39414c39" providerId="ADAL" clId="{E210D0A4-F655-491F-9AC1-67C02C7DB67A}" dt="2020-09-15T16:50:20.814" v="3057" actId="478"/>
          <ac:spMkLst>
            <pc:docMk/>
            <pc:sldMk cId="3702732516" sldId="1064"/>
            <ac:spMk id="9" creationId="{675CAAA0-E4D0-4B16-B262-09FBC2C5EF46}"/>
          </ac:spMkLst>
        </pc:spChg>
        <pc:spChg chg="add del mod topLvl">
          <ac:chgData name="Valentina" userId="ae461650-2dc6-4ba4-83b9-c44c39414c39" providerId="ADAL" clId="{E210D0A4-F655-491F-9AC1-67C02C7DB67A}" dt="2020-09-15T16:51:17.960" v="3086" actId="478"/>
          <ac:spMkLst>
            <pc:docMk/>
            <pc:sldMk cId="3702732516" sldId="1064"/>
            <ac:spMk id="11" creationId="{8E3C558B-5C39-4E59-B006-6E1DDE9D6568}"/>
          </ac:spMkLst>
        </pc:spChg>
        <pc:spChg chg="add del mod topLvl">
          <ac:chgData name="Valentina" userId="ae461650-2dc6-4ba4-83b9-c44c39414c39" providerId="ADAL" clId="{E210D0A4-F655-491F-9AC1-67C02C7DB67A}" dt="2020-09-15T16:52:16.293" v="3117" actId="478"/>
          <ac:spMkLst>
            <pc:docMk/>
            <pc:sldMk cId="3702732516" sldId="1064"/>
            <ac:spMk id="13" creationId="{E09A3D06-0AA6-4096-91C5-E7AE5634F7EF}"/>
          </ac:spMkLst>
        </pc:spChg>
        <pc:spChg chg="add mod topLvl">
          <ac:chgData name="Valentina" userId="ae461650-2dc6-4ba4-83b9-c44c39414c39" providerId="ADAL" clId="{E210D0A4-F655-491F-9AC1-67C02C7DB67A}" dt="2020-09-15T16:52:53.569" v="3122" actId="164"/>
          <ac:spMkLst>
            <pc:docMk/>
            <pc:sldMk cId="3702732516" sldId="1064"/>
            <ac:spMk id="15" creationId="{028A3521-3828-4F5D-AA03-7AF047485702}"/>
          </ac:spMkLst>
        </pc:spChg>
        <pc:spChg chg="add mod topLvl">
          <ac:chgData name="Valentina" userId="ae461650-2dc6-4ba4-83b9-c44c39414c39" providerId="ADAL" clId="{E210D0A4-F655-491F-9AC1-67C02C7DB67A}" dt="2020-09-15T16:52:53.569" v="3122" actId="164"/>
          <ac:spMkLst>
            <pc:docMk/>
            <pc:sldMk cId="3702732516" sldId="1064"/>
            <ac:spMk id="17" creationId="{8EEC25CF-DB82-41AA-B8F0-3B8AB689876F}"/>
          </ac:spMkLst>
        </pc:spChg>
        <pc:spChg chg="add mod ord topLvl">
          <ac:chgData name="Valentina" userId="ae461650-2dc6-4ba4-83b9-c44c39414c39" providerId="ADAL" clId="{E210D0A4-F655-491F-9AC1-67C02C7DB67A}" dt="2020-09-15T16:52:53.569" v="3122" actId="164"/>
          <ac:spMkLst>
            <pc:docMk/>
            <pc:sldMk cId="3702732516" sldId="1064"/>
            <ac:spMk id="19" creationId="{CD117CB3-5FD8-4054-972E-F3EA335E5D17}"/>
          </ac:spMkLst>
        </pc:spChg>
        <pc:spChg chg="add mod ord topLvl">
          <ac:chgData name="Valentina" userId="ae461650-2dc6-4ba4-83b9-c44c39414c39" providerId="ADAL" clId="{E210D0A4-F655-491F-9AC1-67C02C7DB67A}" dt="2020-09-15T16:52:53.569" v="3122" actId="164"/>
          <ac:spMkLst>
            <pc:docMk/>
            <pc:sldMk cId="3702732516" sldId="1064"/>
            <ac:spMk id="23" creationId="{AB880B3F-CDDB-4DE9-A01F-91818FA252D1}"/>
          </ac:spMkLst>
        </pc:spChg>
        <pc:spChg chg="add mod topLvl">
          <ac:chgData name="Valentina" userId="ae461650-2dc6-4ba4-83b9-c44c39414c39" providerId="ADAL" clId="{E210D0A4-F655-491F-9AC1-67C02C7DB67A}" dt="2020-09-15T16:52:53.569" v="3122" actId="164"/>
          <ac:spMkLst>
            <pc:docMk/>
            <pc:sldMk cId="3702732516" sldId="1064"/>
            <ac:spMk id="25" creationId="{5E987948-B98C-40CC-B950-9C82E425B89B}"/>
          </ac:spMkLst>
        </pc:spChg>
        <pc:spChg chg="add mod topLvl">
          <ac:chgData name="Valentina" userId="ae461650-2dc6-4ba4-83b9-c44c39414c39" providerId="ADAL" clId="{E210D0A4-F655-491F-9AC1-67C02C7DB67A}" dt="2020-09-15T16:52:53.569" v="3122" actId="164"/>
          <ac:spMkLst>
            <pc:docMk/>
            <pc:sldMk cId="3702732516" sldId="1064"/>
            <ac:spMk id="27" creationId="{E1DE4270-99D6-47E1-98D9-644910E634AA}"/>
          </ac:spMkLst>
        </pc:spChg>
        <pc:spChg chg="add mod topLvl">
          <ac:chgData name="Valentina" userId="ae461650-2dc6-4ba4-83b9-c44c39414c39" providerId="ADAL" clId="{E210D0A4-F655-491F-9AC1-67C02C7DB67A}" dt="2020-09-15T16:52:53.569" v="3122" actId="164"/>
          <ac:spMkLst>
            <pc:docMk/>
            <pc:sldMk cId="3702732516" sldId="1064"/>
            <ac:spMk id="29" creationId="{EE758775-D924-44D7-A64B-1FD40A176080}"/>
          </ac:spMkLst>
        </pc:spChg>
        <pc:spChg chg="add del mod">
          <ac:chgData name="Valentina" userId="ae461650-2dc6-4ba4-83b9-c44c39414c39" providerId="ADAL" clId="{E210D0A4-F655-491F-9AC1-67C02C7DB67A}" dt="2020-09-15T16:49:16.661" v="3033" actId="22"/>
          <ac:spMkLst>
            <pc:docMk/>
            <pc:sldMk cId="3702732516" sldId="1064"/>
            <ac:spMk id="33" creationId="{E82489A7-11EB-4568-83F5-2FD32246B592}"/>
          </ac:spMkLst>
        </pc:spChg>
        <pc:spChg chg="add mod ord">
          <ac:chgData name="Valentina" userId="ae461650-2dc6-4ba4-83b9-c44c39414c39" providerId="ADAL" clId="{E210D0A4-F655-491F-9AC1-67C02C7DB67A}" dt="2020-09-15T16:52:53.569" v="3122" actId="164"/>
          <ac:spMkLst>
            <pc:docMk/>
            <pc:sldMk cId="3702732516" sldId="1064"/>
            <ac:spMk id="35" creationId="{40E752F6-2561-4BCD-96BF-96DEE1EE2CD4}"/>
          </ac:spMkLst>
        </pc:spChg>
        <pc:spChg chg="add del">
          <ac:chgData name="Valentina" userId="ae461650-2dc6-4ba4-83b9-c44c39414c39" providerId="ADAL" clId="{E210D0A4-F655-491F-9AC1-67C02C7DB67A}" dt="2020-09-15T16:50:43.760" v="3070" actId="22"/>
          <ac:spMkLst>
            <pc:docMk/>
            <pc:sldMk cId="3702732516" sldId="1064"/>
            <ac:spMk id="37" creationId="{D8BEE039-B15E-4732-A455-52124DB73543}"/>
          </ac:spMkLst>
        </pc:spChg>
        <pc:spChg chg="add mod ord">
          <ac:chgData name="Valentina" userId="ae461650-2dc6-4ba4-83b9-c44c39414c39" providerId="ADAL" clId="{E210D0A4-F655-491F-9AC1-67C02C7DB67A}" dt="2020-09-15T16:52:53.569" v="3122" actId="164"/>
          <ac:spMkLst>
            <pc:docMk/>
            <pc:sldMk cId="3702732516" sldId="1064"/>
            <ac:spMk id="39" creationId="{E4A6C4E9-7D24-4B77-8F85-6153F44A6263}"/>
          </ac:spMkLst>
        </pc:spChg>
        <pc:spChg chg="add mod ord">
          <ac:chgData name="Valentina" userId="ae461650-2dc6-4ba4-83b9-c44c39414c39" providerId="ADAL" clId="{E210D0A4-F655-491F-9AC1-67C02C7DB67A}" dt="2020-09-15T16:52:53.569" v="3122" actId="164"/>
          <ac:spMkLst>
            <pc:docMk/>
            <pc:sldMk cId="3702732516" sldId="1064"/>
            <ac:spMk id="41" creationId="{76ACF604-27BD-4FFF-A64B-D7A9F6ED44BF}"/>
          </ac:spMkLst>
        </pc:spChg>
        <pc:grpChg chg="add del mod">
          <ac:chgData name="Valentina" userId="ae461650-2dc6-4ba4-83b9-c44c39414c39" providerId="ADAL" clId="{E210D0A4-F655-491F-9AC1-67C02C7DB67A}" dt="2020-09-15T16:23:45.756" v="2343" actId="165"/>
          <ac:grpSpMkLst>
            <pc:docMk/>
            <pc:sldMk cId="3702732516" sldId="1064"/>
            <ac:grpSpMk id="30" creationId="{92648034-D14E-43D8-A8E8-13F76F352A71}"/>
          </ac:grpSpMkLst>
        </pc:grpChg>
        <pc:grpChg chg="add del mod">
          <ac:chgData name="Valentina" userId="ae461650-2dc6-4ba4-83b9-c44c39414c39" providerId="ADAL" clId="{E210D0A4-F655-491F-9AC1-67C02C7DB67A}" dt="2020-09-15T16:49:50.085" v="3053" actId="165"/>
          <ac:grpSpMkLst>
            <pc:docMk/>
            <pc:sldMk cId="3702732516" sldId="1064"/>
            <ac:grpSpMk id="31" creationId="{D7937AD4-E21D-410F-806F-04534ED460D1}"/>
          </ac:grpSpMkLst>
        </pc:grpChg>
        <pc:grpChg chg="add mod">
          <ac:chgData name="Valentina" userId="ae461650-2dc6-4ba4-83b9-c44c39414c39" providerId="ADAL" clId="{E210D0A4-F655-491F-9AC1-67C02C7DB67A}" dt="2020-09-15T16:52:53.569" v="3122" actId="164"/>
          <ac:grpSpMkLst>
            <pc:docMk/>
            <pc:sldMk cId="3702732516" sldId="1064"/>
            <ac:grpSpMk id="42" creationId="{C9985950-EE6A-40F8-B6F9-432156C3E13B}"/>
          </ac:grpSpMkLst>
        </pc:grpChg>
        <pc:picChg chg="add mod">
          <ac:chgData name="Valentina" userId="ae461650-2dc6-4ba4-83b9-c44c39414c39" providerId="ADAL" clId="{E210D0A4-F655-491F-9AC1-67C02C7DB67A}" dt="2020-09-15T16:36:26.384" v="2474" actId="1076"/>
          <ac:picMkLst>
            <pc:docMk/>
            <pc:sldMk cId="3702732516" sldId="1064"/>
            <ac:picMk id="6" creationId="{9361AA36-8B8E-4191-A3B9-E71D369911A5}"/>
          </ac:picMkLst>
        </pc:picChg>
        <pc:picChg chg="add mod topLvl modCrop">
          <ac:chgData name="Valentina" userId="ae461650-2dc6-4ba4-83b9-c44c39414c39" providerId="ADAL" clId="{E210D0A4-F655-491F-9AC1-67C02C7DB67A}" dt="2020-09-15T16:52:53.569" v="3122" actId="164"/>
          <ac:picMkLst>
            <pc:docMk/>
            <pc:sldMk cId="3702732516" sldId="1064"/>
            <ac:picMk id="8" creationId="{1ED155B6-2B34-4DF1-8D2F-09556FEB26B4}"/>
          </ac:picMkLst>
        </pc:picChg>
        <pc:picChg chg="add mod ord topLvl modCrop">
          <ac:chgData name="Valentina" userId="ae461650-2dc6-4ba4-83b9-c44c39414c39" providerId="ADAL" clId="{E210D0A4-F655-491F-9AC1-67C02C7DB67A}" dt="2020-09-15T16:52:53.569" v="3122" actId="164"/>
          <ac:picMkLst>
            <pc:docMk/>
            <pc:sldMk cId="3702732516" sldId="1064"/>
            <ac:picMk id="21" creationId="{4AA38FF1-50E7-481E-BF85-3B901DD84356}"/>
          </ac:picMkLst>
        </pc:picChg>
      </pc:sldChg>
      <pc:sldChg chg="addSp delSp modSp new del mod">
        <pc:chgData name="Valentina" userId="ae461650-2dc6-4ba4-83b9-c44c39414c39" providerId="ADAL" clId="{E210D0A4-F655-491F-9AC1-67C02C7DB67A}" dt="2020-09-15T16:24:02.478" v="2348" actId="47"/>
        <pc:sldMkLst>
          <pc:docMk/>
          <pc:sldMk cId="1972413590" sldId="1065"/>
        </pc:sldMkLst>
        <pc:spChg chg="del">
          <ac:chgData name="Valentina" userId="ae461650-2dc6-4ba4-83b9-c44c39414c39" providerId="ADAL" clId="{E210D0A4-F655-491F-9AC1-67C02C7DB67A}" dt="2020-09-15T16:23:30.004" v="2341" actId="478"/>
          <ac:spMkLst>
            <pc:docMk/>
            <pc:sldMk cId="1972413590" sldId="1065"/>
            <ac:spMk id="2" creationId="{C1EE0B87-9489-4596-8D15-430089598CD5}"/>
          </ac:spMkLst>
        </pc:spChg>
        <pc:spChg chg="del">
          <ac:chgData name="Valentina" userId="ae461650-2dc6-4ba4-83b9-c44c39414c39" providerId="ADAL" clId="{E210D0A4-F655-491F-9AC1-67C02C7DB67A}" dt="2020-09-15T16:23:30.004" v="2341" actId="478"/>
          <ac:spMkLst>
            <pc:docMk/>
            <pc:sldMk cId="1972413590" sldId="1065"/>
            <ac:spMk id="3" creationId="{6A256AA8-9372-4F19-8B46-E5D429D112A8}"/>
          </ac:spMkLst>
        </pc:spChg>
        <pc:spChg chg="del">
          <ac:chgData name="Valentina" userId="ae461650-2dc6-4ba4-83b9-c44c39414c39" providerId="ADAL" clId="{E210D0A4-F655-491F-9AC1-67C02C7DB67A}" dt="2020-09-15T16:23:30.004" v="2341" actId="478"/>
          <ac:spMkLst>
            <pc:docMk/>
            <pc:sldMk cId="1972413590" sldId="1065"/>
            <ac:spMk id="4" creationId="{3FD1F770-8434-499A-9BBC-A425EFF79CCB}"/>
          </ac:spMkLst>
        </pc:spChg>
        <pc:spChg chg="mod">
          <ac:chgData name="Valentina" userId="ae461650-2dc6-4ba4-83b9-c44c39414c39" providerId="ADAL" clId="{E210D0A4-F655-491F-9AC1-67C02C7DB67A}" dt="2020-09-15T16:23:30.700" v="2342"/>
          <ac:spMkLst>
            <pc:docMk/>
            <pc:sldMk cId="1972413590" sldId="1065"/>
            <ac:spMk id="8" creationId="{6267B8D7-D017-4418-A3DB-C56522FCC72A}"/>
          </ac:spMkLst>
        </pc:spChg>
        <pc:spChg chg="mod">
          <ac:chgData name="Valentina" userId="ae461650-2dc6-4ba4-83b9-c44c39414c39" providerId="ADAL" clId="{E210D0A4-F655-491F-9AC1-67C02C7DB67A}" dt="2020-09-15T16:23:30.700" v="2342"/>
          <ac:spMkLst>
            <pc:docMk/>
            <pc:sldMk cId="1972413590" sldId="1065"/>
            <ac:spMk id="9" creationId="{45521F1E-B02C-4D87-A8E0-B0EDB2825FA7}"/>
          </ac:spMkLst>
        </pc:spChg>
        <pc:spChg chg="mod">
          <ac:chgData name="Valentina" userId="ae461650-2dc6-4ba4-83b9-c44c39414c39" providerId="ADAL" clId="{E210D0A4-F655-491F-9AC1-67C02C7DB67A}" dt="2020-09-15T16:23:30.700" v="2342"/>
          <ac:spMkLst>
            <pc:docMk/>
            <pc:sldMk cId="1972413590" sldId="1065"/>
            <ac:spMk id="10" creationId="{6B9DA3E1-A06F-4FF6-AF60-1268F099B176}"/>
          </ac:spMkLst>
        </pc:spChg>
        <pc:spChg chg="mod">
          <ac:chgData name="Valentina" userId="ae461650-2dc6-4ba4-83b9-c44c39414c39" providerId="ADAL" clId="{E210D0A4-F655-491F-9AC1-67C02C7DB67A}" dt="2020-09-15T16:23:30.700" v="2342"/>
          <ac:spMkLst>
            <pc:docMk/>
            <pc:sldMk cId="1972413590" sldId="1065"/>
            <ac:spMk id="11" creationId="{6C11F92F-2CF5-4491-81F7-63CFBCA68EBE}"/>
          </ac:spMkLst>
        </pc:spChg>
        <pc:spChg chg="mod">
          <ac:chgData name="Valentina" userId="ae461650-2dc6-4ba4-83b9-c44c39414c39" providerId="ADAL" clId="{E210D0A4-F655-491F-9AC1-67C02C7DB67A}" dt="2020-09-15T16:23:30.700" v="2342"/>
          <ac:spMkLst>
            <pc:docMk/>
            <pc:sldMk cId="1972413590" sldId="1065"/>
            <ac:spMk id="12" creationId="{6ECCD62C-AD33-4A4A-903B-5D06371A1710}"/>
          </ac:spMkLst>
        </pc:spChg>
        <pc:spChg chg="mod">
          <ac:chgData name="Valentina" userId="ae461650-2dc6-4ba4-83b9-c44c39414c39" providerId="ADAL" clId="{E210D0A4-F655-491F-9AC1-67C02C7DB67A}" dt="2020-09-15T16:23:30.700" v="2342"/>
          <ac:spMkLst>
            <pc:docMk/>
            <pc:sldMk cId="1972413590" sldId="1065"/>
            <ac:spMk id="13" creationId="{4A1D1B5F-B89B-43C8-A3B6-767FE2DC46C7}"/>
          </ac:spMkLst>
        </pc:spChg>
        <pc:spChg chg="mod">
          <ac:chgData name="Valentina" userId="ae461650-2dc6-4ba4-83b9-c44c39414c39" providerId="ADAL" clId="{E210D0A4-F655-491F-9AC1-67C02C7DB67A}" dt="2020-09-15T16:23:30.700" v="2342"/>
          <ac:spMkLst>
            <pc:docMk/>
            <pc:sldMk cId="1972413590" sldId="1065"/>
            <ac:spMk id="14" creationId="{D3FB6CF9-A611-44FF-98EA-5C79AB5A550B}"/>
          </ac:spMkLst>
        </pc:spChg>
        <pc:spChg chg="mod">
          <ac:chgData name="Valentina" userId="ae461650-2dc6-4ba4-83b9-c44c39414c39" providerId="ADAL" clId="{E210D0A4-F655-491F-9AC1-67C02C7DB67A}" dt="2020-09-15T16:23:30.700" v="2342"/>
          <ac:spMkLst>
            <pc:docMk/>
            <pc:sldMk cId="1972413590" sldId="1065"/>
            <ac:spMk id="15" creationId="{227DF728-7A6D-4803-957B-4CBB69125280}"/>
          </ac:spMkLst>
        </pc:spChg>
        <pc:spChg chg="mod">
          <ac:chgData name="Valentina" userId="ae461650-2dc6-4ba4-83b9-c44c39414c39" providerId="ADAL" clId="{E210D0A4-F655-491F-9AC1-67C02C7DB67A}" dt="2020-09-15T16:23:30.700" v="2342"/>
          <ac:spMkLst>
            <pc:docMk/>
            <pc:sldMk cId="1972413590" sldId="1065"/>
            <ac:spMk id="16" creationId="{D12D257C-457B-4614-927D-32EAA5E00588}"/>
          </ac:spMkLst>
        </pc:spChg>
        <pc:spChg chg="mod">
          <ac:chgData name="Valentina" userId="ae461650-2dc6-4ba4-83b9-c44c39414c39" providerId="ADAL" clId="{E210D0A4-F655-491F-9AC1-67C02C7DB67A}" dt="2020-09-15T16:23:57.976" v="2346"/>
          <ac:spMkLst>
            <pc:docMk/>
            <pc:sldMk cId="1972413590" sldId="1065"/>
            <ac:spMk id="20" creationId="{1E3247DC-B3B7-4386-8909-F0B9884990B5}"/>
          </ac:spMkLst>
        </pc:spChg>
        <pc:spChg chg="mod">
          <ac:chgData name="Valentina" userId="ae461650-2dc6-4ba4-83b9-c44c39414c39" providerId="ADAL" clId="{E210D0A4-F655-491F-9AC1-67C02C7DB67A}" dt="2020-09-15T16:23:57.976" v="2346"/>
          <ac:spMkLst>
            <pc:docMk/>
            <pc:sldMk cId="1972413590" sldId="1065"/>
            <ac:spMk id="21" creationId="{96E28F79-38C1-445E-B48C-96692BA08147}"/>
          </ac:spMkLst>
        </pc:spChg>
        <pc:spChg chg="mod">
          <ac:chgData name="Valentina" userId="ae461650-2dc6-4ba4-83b9-c44c39414c39" providerId="ADAL" clId="{E210D0A4-F655-491F-9AC1-67C02C7DB67A}" dt="2020-09-15T16:23:57.976" v="2346"/>
          <ac:spMkLst>
            <pc:docMk/>
            <pc:sldMk cId="1972413590" sldId="1065"/>
            <ac:spMk id="22" creationId="{255503AC-55CC-4529-BE80-97864E9BD11C}"/>
          </ac:spMkLst>
        </pc:spChg>
        <pc:spChg chg="mod">
          <ac:chgData name="Valentina" userId="ae461650-2dc6-4ba4-83b9-c44c39414c39" providerId="ADAL" clId="{E210D0A4-F655-491F-9AC1-67C02C7DB67A}" dt="2020-09-15T16:23:57.976" v="2346"/>
          <ac:spMkLst>
            <pc:docMk/>
            <pc:sldMk cId="1972413590" sldId="1065"/>
            <ac:spMk id="23" creationId="{CDE10221-44BC-45FD-9173-24FDB55BDF19}"/>
          </ac:spMkLst>
        </pc:spChg>
        <pc:spChg chg="mod">
          <ac:chgData name="Valentina" userId="ae461650-2dc6-4ba4-83b9-c44c39414c39" providerId="ADAL" clId="{E210D0A4-F655-491F-9AC1-67C02C7DB67A}" dt="2020-09-15T16:23:57.976" v="2346"/>
          <ac:spMkLst>
            <pc:docMk/>
            <pc:sldMk cId="1972413590" sldId="1065"/>
            <ac:spMk id="24" creationId="{4A5D2A74-AC1D-437C-9AF3-668849AA2C03}"/>
          </ac:spMkLst>
        </pc:spChg>
        <pc:spChg chg="mod">
          <ac:chgData name="Valentina" userId="ae461650-2dc6-4ba4-83b9-c44c39414c39" providerId="ADAL" clId="{E210D0A4-F655-491F-9AC1-67C02C7DB67A}" dt="2020-09-15T16:23:57.976" v="2346"/>
          <ac:spMkLst>
            <pc:docMk/>
            <pc:sldMk cId="1972413590" sldId="1065"/>
            <ac:spMk id="25" creationId="{67EDA03C-F3E3-4CE4-B1AB-7B2CFA501658}"/>
          </ac:spMkLst>
        </pc:spChg>
        <pc:spChg chg="mod">
          <ac:chgData name="Valentina" userId="ae461650-2dc6-4ba4-83b9-c44c39414c39" providerId="ADAL" clId="{E210D0A4-F655-491F-9AC1-67C02C7DB67A}" dt="2020-09-15T16:23:57.976" v="2346"/>
          <ac:spMkLst>
            <pc:docMk/>
            <pc:sldMk cId="1972413590" sldId="1065"/>
            <ac:spMk id="26" creationId="{2BF0031F-9806-49B9-AA53-FF27C2B2A444}"/>
          </ac:spMkLst>
        </pc:spChg>
        <pc:spChg chg="mod">
          <ac:chgData name="Valentina" userId="ae461650-2dc6-4ba4-83b9-c44c39414c39" providerId="ADAL" clId="{E210D0A4-F655-491F-9AC1-67C02C7DB67A}" dt="2020-09-15T16:23:57.976" v="2346"/>
          <ac:spMkLst>
            <pc:docMk/>
            <pc:sldMk cId="1972413590" sldId="1065"/>
            <ac:spMk id="27" creationId="{A29D3062-2AAB-47C4-9046-B2AFBD045C3E}"/>
          </ac:spMkLst>
        </pc:spChg>
        <pc:spChg chg="mod">
          <ac:chgData name="Valentina" userId="ae461650-2dc6-4ba4-83b9-c44c39414c39" providerId="ADAL" clId="{E210D0A4-F655-491F-9AC1-67C02C7DB67A}" dt="2020-09-15T16:23:57.976" v="2346"/>
          <ac:spMkLst>
            <pc:docMk/>
            <pc:sldMk cId="1972413590" sldId="1065"/>
            <ac:spMk id="28" creationId="{F650606E-1581-4FB2-911B-2F0661FB49E1}"/>
          </ac:spMkLst>
        </pc:spChg>
        <pc:spChg chg="mod">
          <ac:chgData name="Valentina" userId="ae461650-2dc6-4ba4-83b9-c44c39414c39" providerId="ADAL" clId="{E210D0A4-F655-491F-9AC1-67C02C7DB67A}" dt="2020-09-15T16:23:57.976" v="2346"/>
          <ac:spMkLst>
            <pc:docMk/>
            <pc:sldMk cId="1972413590" sldId="1065"/>
            <ac:spMk id="29" creationId="{5A42620B-A13E-4BA6-96F5-5A5A43404DEC}"/>
          </ac:spMkLst>
        </pc:spChg>
        <pc:grpChg chg="add del mod">
          <ac:chgData name="Valentina" userId="ae461650-2dc6-4ba4-83b9-c44c39414c39" providerId="ADAL" clId="{E210D0A4-F655-491F-9AC1-67C02C7DB67A}" dt="2020-09-15T16:23:57.570" v="2345" actId="478"/>
          <ac:grpSpMkLst>
            <pc:docMk/>
            <pc:sldMk cId="1972413590" sldId="1065"/>
            <ac:grpSpMk id="5" creationId="{5F6D3111-8D45-435E-99AE-6F033A7F6EBC}"/>
          </ac:grpSpMkLst>
        </pc:grpChg>
        <pc:grpChg chg="add del mod">
          <ac:chgData name="Valentina" userId="ae461650-2dc6-4ba4-83b9-c44c39414c39" providerId="ADAL" clId="{E210D0A4-F655-491F-9AC1-67C02C7DB67A}" dt="2020-09-15T16:24:00.154" v="2347" actId="478"/>
          <ac:grpSpMkLst>
            <pc:docMk/>
            <pc:sldMk cId="1972413590" sldId="1065"/>
            <ac:grpSpMk id="17" creationId="{ED4C901F-045D-4A93-BF92-66680269657F}"/>
          </ac:grpSpMkLst>
        </pc:grpChg>
        <pc:picChg chg="mod">
          <ac:chgData name="Valentina" userId="ae461650-2dc6-4ba4-83b9-c44c39414c39" providerId="ADAL" clId="{E210D0A4-F655-491F-9AC1-67C02C7DB67A}" dt="2020-09-15T16:23:30.700" v="2342"/>
          <ac:picMkLst>
            <pc:docMk/>
            <pc:sldMk cId="1972413590" sldId="1065"/>
            <ac:picMk id="6" creationId="{EFE783A5-3C26-43D0-BC82-719F57FB5829}"/>
          </ac:picMkLst>
        </pc:picChg>
        <pc:picChg chg="mod">
          <ac:chgData name="Valentina" userId="ae461650-2dc6-4ba4-83b9-c44c39414c39" providerId="ADAL" clId="{E210D0A4-F655-491F-9AC1-67C02C7DB67A}" dt="2020-09-15T16:23:30.700" v="2342"/>
          <ac:picMkLst>
            <pc:docMk/>
            <pc:sldMk cId="1972413590" sldId="1065"/>
            <ac:picMk id="7" creationId="{E0C76227-A279-40AD-AB01-EC87BA0120D8}"/>
          </ac:picMkLst>
        </pc:picChg>
        <pc:picChg chg="mod">
          <ac:chgData name="Valentina" userId="ae461650-2dc6-4ba4-83b9-c44c39414c39" providerId="ADAL" clId="{E210D0A4-F655-491F-9AC1-67C02C7DB67A}" dt="2020-09-15T16:23:57.976" v="2346"/>
          <ac:picMkLst>
            <pc:docMk/>
            <pc:sldMk cId="1972413590" sldId="1065"/>
            <ac:picMk id="18" creationId="{5AA205BB-1600-43D4-AA89-6648837054FC}"/>
          </ac:picMkLst>
        </pc:picChg>
        <pc:picChg chg="mod">
          <ac:chgData name="Valentina" userId="ae461650-2dc6-4ba4-83b9-c44c39414c39" providerId="ADAL" clId="{E210D0A4-F655-491F-9AC1-67C02C7DB67A}" dt="2020-09-15T16:23:57.976" v="2346"/>
          <ac:picMkLst>
            <pc:docMk/>
            <pc:sldMk cId="1972413590" sldId="1065"/>
            <ac:picMk id="19" creationId="{2A6DDF94-5E90-4358-9093-E199547567A7}"/>
          </ac:picMkLst>
        </pc:picChg>
      </pc:sldChg>
      <pc:sldChg chg="add">
        <pc:chgData name="Valentina" userId="ae461650-2dc6-4ba4-83b9-c44c39414c39" providerId="ADAL" clId="{E210D0A4-F655-491F-9AC1-67C02C7DB67A}" dt="2020-09-16T09:46:04.097" v="3610"/>
        <pc:sldMkLst>
          <pc:docMk/>
          <pc:sldMk cId="2128006168" sldId="1065"/>
        </pc:sldMkLst>
      </pc:sldChg>
      <pc:sldChg chg="add del">
        <pc:chgData name="Valentina" userId="ae461650-2dc6-4ba4-83b9-c44c39414c39" providerId="ADAL" clId="{E210D0A4-F655-491F-9AC1-67C02C7DB67A}" dt="2020-09-16T09:45:56.667" v="3609" actId="2696"/>
        <pc:sldMkLst>
          <pc:docMk/>
          <pc:sldMk cId="2287597883" sldId="1065"/>
        </pc:sldMkLst>
      </pc:sldChg>
      <pc:sldChg chg="addSp delSp modSp new del mod">
        <pc:chgData name="Valentina" userId="ae461650-2dc6-4ba4-83b9-c44c39414c39" providerId="ADAL" clId="{E210D0A4-F655-491F-9AC1-67C02C7DB67A}" dt="2020-09-15T16:53:07.946" v="3126" actId="47"/>
        <pc:sldMkLst>
          <pc:docMk/>
          <pc:sldMk cId="2522937833" sldId="1065"/>
        </pc:sldMkLst>
        <pc:spChg chg="del">
          <ac:chgData name="Valentina" userId="ae461650-2dc6-4ba4-83b9-c44c39414c39" providerId="ADAL" clId="{E210D0A4-F655-491F-9AC1-67C02C7DB67A}" dt="2020-09-15T16:52:58.940" v="3124" actId="478"/>
          <ac:spMkLst>
            <pc:docMk/>
            <pc:sldMk cId="2522937833" sldId="1065"/>
            <ac:spMk id="2" creationId="{7B02AA88-81E2-47BE-B84C-F89B0D975596}"/>
          </ac:spMkLst>
        </pc:spChg>
        <pc:spChg chg="del">
          <ac:chgData name="Valentina" userId="ae461650-2dc6-4ba4-83b9-c44c39414c39" providerId="ADAL" clId="{E210D0A4-F655-491F-9AC1-67C02C7DB67A}" dt="2020-09-15T16:52:58.940" v="3124" actId="478"/>
          <ac:spMkLst>
            <pc:docMk/>
            <pc:sldMk cId="2522937833" sldId="1065"/>
            <ac:spMk id="3" creationId="{4A47AEBF-9DE8-4BF7-8129-6324C13D68E6}"/>
          </ac:spMkLst>
        </pc:spChg>
        <pc:spChg chg="del">
          <ac:chgData name="Valentina" userId="ae461650-2dc6-4ba4-83b9-c44c39414c39" providerId="ADAL" clId="{E210D0A4-F655-491F-9AC1-67C02C7DB67A}" dt="2020-09-15T16:52:58.940" v="3124" actId="478"/>
          <ac:spMkLst>
            <pc:docMk/>
            <pc:sldMk cId="2522937833" sldId="1065"/>
            <ac:spMk id="4" creationId="{FCD89AFB-B2DF-4127-A81A-2C45542FBACE}"/>
          </ac:spMkLst>
        </pc:spChg>
        <pc:spChg chg="mod">
          <ac:chgData name="Valentina" userId="ae461650-2dc6-4ba4-83b9-c44c39414c39" providerId="ADAL" clId="{E210D0A4-F655-491F-9AC1-67C02C7DB67A}" dt="2020-09-15T16:52:59.435" v="3125"/>
          <ac:spMkLst>
            <pc:docMk/>
            <pc:sldMk cId="2522937833" sldId="1065"/>
            <ac:spMk id="8" creationId="{6650F721-81B1-4553-AC5A-28AE9D54C795}"/>
          </ac:spMkLst>
        </pc:spChg>
        <pc:spChg chg="mod">
          <ac:chgData name="Valentina" userId="ae461650-2dc6-4ba4-83b9-c44c39414c39" providerId="ADAL" clId="{E210D0A4-F655-491F-9AC1-67C02C7DB67A}" dt="2020-09-15T16:52:59.435" v="3125"/>
          <ac:spMkLst>
            <pc:docMk/>
            <pc:sldMk cId="2522937833" sldId="1065"/>
            <ac:spMk id="9" creationId="{FC50DEE2-8E5C-453A-AA0B-2C648F8F103A}"/>
          </ac:spMkLst>
        </pc:spChg>
        <pc:spChg chg="mod">
          <ac:chgData name="Valentina" userId="ae461650-2dc6-4ba4-83b9-c44c39414c39" providerId="ADAL" clId="{E210D0A4-F655-491F-9AC1-67C02C7DB67A}" dt="2020-09-15T16:52:59.435" v="3125"/>
          <ac:spMkLst>
            <pc:docMk/>
            <pc:sldMk cId="2522937833" sldId="1065"/>
            <ac:spMk id="10" creationId="{53B25BC3-ACC4-465F-BB03-879D6E105894}"/>
          </ac:spMkLst>
        </pc:spChg>
        <pc:spChg chg="mod">
          <ac:chgData name="Valentina" userId="ae461650-2dc6-4ba4-83b9-c44c39414c39" providerId="ADAL" clId="{E210D0A4-F655-491F-9AC1-67C02C7DB67A}" dt="2020-09-15T16:52:59.435" v="3125"/>
          <ac:spMkLst>
            <pc:docMk/>
            <pc:sldMk cId="2522937833" sldId="1065"/>
            <ac:spMk id="11" creationId="{7B487424-9930-46B0-9665-F30B5CA4A7FF}"/>
          </ac:spMkLst>
        </pc:spChg>
        <pc:spChg chg="mod">
          <ac:chgData name="Valentina" userId="ae461650-2dc6-4ba4-83b9-c44c39414c39" providerId="ADAL" clId="{E210D0A4-F655-491F-9AC1-67C02C7DB67A}" dt="2020-09-15T16:52:59.435" v="3125"/>
          <ac:spMkLst>
            <pc:docMk/>
            <pc:sldMk cId="2522937833" sldId="1065"/>
            <ac:spMk id="12" creationId="{1B7D4838-CA03-4F90-99AF-3BC5DB95F81A}"/>
          </ac:spMkLst>
        </pc:spChg>
        <pc:spChg chg="mod">
          <ac:chgData name="Valentina" userId="ae461650-2dc6-4ba4-83b9-c44c39414c39" providerId="ADAL" clId="{E210D0A4-F655-491F-9AC1-67C02C7DB67A}" dt="2020-09-15T16:52:59.435" v="3125"/>
          <ac:spMkLst>
            <pc:docMk/>
            <pc:sldMk cId="2522937833" sldId="1065"/>
            <ac:spMk id="13" creationId="{834C5C38-0DB1-4F3C-AAE7-D45F712ACC6E}"/>
          </ac:spMkLst>
        </pc:spChg>
        <pc:spChg chg="mod">
          <ac:chgData name="Valentina" userId="ae461650-2dc6-4ba4-83b9-c44c39414c39" providerId="ADAL" clId="{E210D0A4-F655-491F-9AC1-67C02C7DB67A}" dt="2020-09-15T16:52:59.435" v="3125"/>
          <ac:spMkLst>
            <pc:docMk/>
            <pc:sldMk cId="2522937833" sldId="1065"/>
            <ac:spMk id="14" creationId="{D0C4A345-C065-49CE-99A2-E6BE459BA408}"/>
          </ac:spMkLst>
        </pc:spChg>
        <pc:spChg chg="mod">
          <ac:chgData name="Valentina" userId="ae461650-2dc6-4ba4-83b9-c44c39414c39" providerId="ADAL" clId="{E210D0A4-F655-491F-9AC1-67C02C7DB67A}" dt="2020-09-15T16:52:59.435" v="3125"/>
          <ac:spMkLst>
            <pc:docMk/>
            <pc:sldMk cId="2522937833" sldId="1065"/>
            <ac:spMk id="15" creationId="{3E8A2C69-95B0-4D80-A005-AD55A8663694}"/>
          </ac:spMkLst>
        </pc:spChg>
        <pc:spChg chg="mod">
          <ac:chgData name="Valentina" userId="ae461650-2dc6-4ba4-83b9-c44c39414c39" providerId="ADAL" clId="{E210D0A4-F655-491F-9AC1-67C02C7DB67A}" dt="2020-09-15T16:52:59.435" v="3125"/>
          <ac:spMkLst>
            <pc:docMk/>
            <pc:sldMk cId="2522937833" sldId="1065"/>
            <ac:spMk id="16" creationId="{303D7B6C-A608-46FE-BAAE-F5163DFF7598}"/>
          </ac:spMkLst>
        </pc:spChg>
        <pc:spChg chg="mod">
          <ac:chgData name="Valentina" userId="ae461650-2dc6-4ba4-83b9-c44c39414c39" providerId="ADAL" clId="{E210D0A4-F655-491F-9AC1-67C02C7DB67A}" dt="2020-09-15T16:52:59.435" v="3125"/>
          <ac:spMkLst>
            <pc:docMk/>
            <pc:sldMk cId="2522937833" sldId="1065"/>
            <ac:spMk id="17" creationId="{EA5081B0-978A-44D8-B502-479DEE53366F}"/>
          </ac:spMkLst>
        </pc:spChg>
        <pc:grpChg chg="add mod">
          <ac:chgData name="Valentina" userId="ae461650-2dc6-4ba4-83b9-c44c39414c39" providerId="ADAL" clId="{E210D0A4-F655-491F-9AC1-67C02C7DB67A}" dt="2020-09-15T16:52:59.435" v="3125"/>
          <ac:grpSpMkLst>
            <pc:docMk/>
            <pc:sldMk cId="2522937833" sldId="1065"/>
            <ac:grpSpMk id="5" creationId="{80A3517E-F6C6-4661-B188-51189BDD8066}"/>
          </ac:grpSpMkLst>
        </pc:grpChg>
        <pc:picChg chg="mod">
          <ac:chgData name="Valentina" userId="ae461650-2dc6-4ba4-83b9-c44c39414c39" providerId="ADAL" clId="{E210D0A4-F655-491F-9AC1-67C02C7DB67A}" dt="2020-09-15T16:52:59.435" v="3125"/>
          <ac:picMkLst>
            <pc:docMk/>
            <pc:sldMk cId="2522937833" sldId="1065"/>
            <ac:picMk id="6" creationId="{13487DA2-1149-403C-95BF-F64527E3F48D}"/>
          </ac:picMkLst>
        </pc:picChg>
        <pc:picChg chg="mod">
          <ac:chgData name="Valentina" userId="ae461650-2dc6-4ba4-83b9-c44c39414c39" providerId="ADAL" clId="{E210D0A4-F655-491F-9AC1-67C02C7DB67A}" dt="2020-09-15T16:52:59.435" v="3125"/>
          <ac:picMkLst>
            <pc:docMk/>
            <pc:sldMk cId="2522937833" sldId="1065"/>
            <ac:picMk id="7" creationId="{9EDAA951-3775-411F-8DC9-E087C96C530D}"/>
          </ac:picMkLst>
        </pc:picChg>
      </pc:sldChg>
    </pc:docChg>
  </pc:docChgLst>
  <pc:docChgLst>
    <pc:chgData name="Valentina Noacco" userId="ae461650-2dc6-4ba4-83b9-c44c39414c39" providerId="ADAL" clId="{8004690D-8470-456A-B0B9-2E2A787F3B67}"/>
    <pc:docChg chg="modSld">
      <pc:chgData name="Valentina Noacco" userId="ae461650-2dc6-4ba4-83b9-c44c39414c39" providerId="ADAL" clId="{8004690D-8470-456A-B0B9-2E2A787F3B67}" dt="2019-10-15T13:30:38.034" v="71" actId="20577"/>
      <pc:docMkLst>
        <pc:docMk/>
      </pc:docMkLst>
      <pc:sldChg chg="modSp modAnim">
        <pc:chgData name="Valentina Noacco" userId="ae461650-2dc6-4ba4-83b9-c44c39414c39" providerId="ADAL" clId="{8004690D-8470-456A-B0B9-2E2A787F3B67}" dt="2019-10-15T13:30:38.034" v="71" actId="20577"/>
        <pc:sldMkLst>
          <pc:docMk/>
          <pc:sldMk cId="3351537526" sldId="335"/>
        </pc:sldMkLst>
        <pc:spChg chg="mod">
          <ac:chgData name="Valentina Noacco" userId="ae461650-2dc6-4ba4-83b9-c44c39414c39" providerId="ADAL" clId="{8004690D-8470-456A-B0B9-2E2A787F3B67}" dt="2019-10-15T13:30:38.034" v="71" actId="20577"/>
          <ac:spMkLst>
            <pc:docMk/>
            <pc:sldMk cId="3351537526" sldId="335"/>
            <ac:spMk id="16" creationId="{FD644F4B-A239-4CE6-87B1-209BE765612F}"/>
          </ac:spMkLst>
        </pc:spChg>
      </pc:sldChg>
    </pc:docChg>
  </pc:docChgLst>
  <pc:docChgLst>
    <pc:chgData name="Valentina Noacco" userId="ae461650-2dc6-4ba4-83b9-c44c39414c39" providerId="ADAL" clId="{96CF437B-043C-4579-8AA2-52F2009DAE05}"/>
    <pc:docChg chg="undo custSel addSld delSld modSld sldOrd modMainMaster">
      <pc:chgData name="Valentina Noacco" userId="ae461650-2dc6-4ba4-83b9-c44c39414c39" providerId="ADAL" clId="{96CF437B-043C-4579-8AA2-52F2009DAE05}" dt="2019-08-13T14:55:27.276" v="831" actId="404"/>
      <pc:docMkLst>
        <pc:docMk/>
      </pc:docMkLst>
      <pc:sldChg chg="modSp">
        <pc:chgData name="Valentina Noacco" userId="ae461650-2dc6-4ba4-83b9-c44c39414c39" providerId="ADAL" clId="{96CF437B-043C-4579-8AA2-52F2009DAE05}" dt="2019-08-11T21:27:44.672" v="37" actId="2711"/>
        <pc:sldMkLst>
          <pc:docMk/>
          <pc:sldMk cId="3560830076" sldId="256"/>
        </pc:sldMkLst>
        <pc:spChg chg="mod">
          <ac:chgData name="Valentina Noacco" userId="ae461650-2dc6-4ba4-83b9-c44c39414c39" providerId="ADAL" clId="{96CF437B-043C-4579-8AA2-52F2009DAE05}" dt="2019-08-11T21:27:44.672" v="37" actId="2711"/>
          <ac:spMkLst>
            <pc:docMk/>
            <pc:sldMk cId="3560830076" sldId="256"/>
            <ac:spMk id="2" creationId="{00000000-0000-0000-0000-000000000000}"/>
          </ac:spMkLst>
        </pc:spChg>
      </pc:sldChg>
      <pc:sldChg chg="addSp delSp modSp">
        <pc:chgData name="Valentina Noacco" userId="ae461650-2dc6-4ba4-83b9-c44c39414c39" providerId="ADAL" clId="{96CF437B-043C-4579-8AA2-52F2009DAE05}" dt="2019-08-13T14:53:48.891" v="805" actId="403"/>
        <pc:sldMkLst>
          <pc:docMk/>
          <pc:sldMk cId="2423291838" sldId="258"/>
        </pc:sldMkLst>
        <pc:spChg chg="mod">
          <ac:chgData name="Valentina Noacco" userId="ae461650-2dc6-4ba4-83b9-c44c39414c39" providerId="ADAL" clId="{96CF437B-043C-4579-8AA2-52F2009DAE05}" dt="2019-08-13T14:53:48.891" v="805" actId="403"/>
          <ac:spMkLst>
            <pc:docMk/>
            <pc:sldMk cId="2423291838" sldId="258"/>
            <ac:spMk id="2" creationId="{993E9A3E-DBB3-40F7-A291-3580E4E373C4}"/>
          </ac:spMkLst>
        </pc:spChg>
        <pc:spChg chg="mod">
          <ac:chgData name="Valentina Noacco" userId="ae461650-2dc6-4ba4-83b9-c44c39414c39" providerId="ADAL" clId="{96CF437B-043C-4579-8AA2-52F2009DAE05}" dt="2019-08-11T21:21:16.752" v="33" actId="1076"/>
          <ac:spMkLst>
            <pc:docMk/>
            <pc:sldMk cId="2423291838" sldId="258"/>
            <ac:spMk id="10" creationId="{FB5CCA73-171A-4B98-B4AA-6457D3D2A882}"/>
          </ac:spMkLst>
        </pc:spChg>
        <pc:spChg chg="mod">
          <ac:chgData name="Valentina Noacco" userId="ae461650-2dc6-4ba4-83b9-c44c39414c39" providerId="ADAL" clId="{96CF437B-043C-4579-8AA2-52F2009DAE05}" dt="2019-08-11T21:20:41.518" v="30" actId="14100"/>
          <ac:spMkLst>
            <pc:docMk/>
            <pc:sldMk cId="2423291838" sldId="258"/>
            <ac:spMk id="11" creationId="{312233F3-4461-476A-9F96-A1B92760EB55}"/>
          </ac:spMkLst>
        </pc:spChg>
        <pc:spChg chg="del">
          <ac:chgData name="Valentina Noacco" userId="ae461650-2dc6-4ba4-83b9-c44c39414c39" providerId="ADAL" clId="{96CF437B-043C-4579-8AA2-52F2009DAE05}" dt="2019-08-11T21:19:47.889" v="20" actId="478"/>
          <ac:spMkLst>
            <pc:docMk/>
            <pc:sldMk cId="2423291838" sldId="258"/>
            <ac:spMk id="19" creationId="{8A45A76A-9F69-4AE8-83CF-0F906C0F9D4C}"/>
          </ac:spMkLst>
        </pc:spChg>
        <pc:spChg chg="del mod">
          <ac:chgData name="Valentina Noacco" userId="ae461650-2dc6-4ba4-83b9-c44c39414c39" providerId="ADAL" clId="{96CF437B-043C-4579-8AA2-52F2009DAE05}" dt="2019-08-11T21:19:51.930" v="22" actId="478"/>
          <ac:spMkLst>
            <pc:docMk/>
            <pc:sldMk cId="2423291838" sldId="258"/>
            <ac:spMk id="20" creationId="{E6884A90-8159-4771-A6D3-4F7D5C58AB2C}"/>
          </ac:spMkLst>
        </pc:spChg>
        <pc:spChg chg="del">
          <ac:chgData name="Valentina Noacco" userId="ae461650-2dc6-4ba4-83b9-c44c39414c39" providerId="ADAL" clId="{96CF437B-043C-4579-8AA2-52F2009DAE05}" dt="2019-08-11T21:19:47.889" v="20" actId="478"/>
          <ac:spMkLst>
            <pc:docMk/>
            <pc:sldMk cId="2423291838" sldId="258"/>
            <ac:spMk id="21" creationId="{30325DD8-6BAD-4283-BC27-69BAAF4B79DA}"/>
          </ac:spMkLst>
        </pc:spChg>
        <pc:spChg chg="del">
          <ac:chgData name="Valentina Noacco" userId="ae461650-2dc6-4ba4-83b9-c44c39414c39" providerId="ADAL" clId="{96CF437B-043C-4579-8AA2-52F2009DAE05}" dt="2019-08-11T21:19:47.889" v="20" actId="478"/>
          <ac:spMkLst>
            <pc:docMk/>
            <pc:sldMk cId="2423291838" sldId="258"/>
            <ac:spMk id="22" creationId="{EC19F73A-35AB-4618-99FC-BB17357A49DD}"/>
          </ac:spMkLst>
        </pc:spChg>
        <pc:spChg chg="mod">
          <ac:chgData name="Valentina Noacco" userId="ae461650-2dc6-4ba4-83b9-c44c39414c39" providerId="ADAL" clId="{96CF437B-043C-4579-8AA2-52F2009DAE05}" dt="2019-08-11T21:20:51.993" v="31" actId="403"/>
          <ac:spMkLst>
            <pc:docMk/>
            <pc:sldMk cId="2423291838" sldId="258"/>
            <ac:spMk id="33" creationId="{060425E4-0A82-4E73-B4B1-7CECDCEB9720}"/>
          </ac:spMkLst>
        </pc:spChg>
        <pc:spChg chg="mod">
          <ac:chgData name="Valentina Noacco" userId="ae461650-2dc6-4ba4-83b9-c44c39414c39" providerId="ADAL" clId="{96CF437B-043C-4579-8AA2-52F2009DAE05}" dt="2019-08-11T21:21:03.614" v="32" actId="403"/>
          <ac:spMkLst>
            <pc:docMk/>
            <pc:sldMk cId="2423291838" sldId="258"/>
            <ac:spMk id="34" creationId="{417E3870-BB38-4606-A7C4-9DD66992FD43}"/>
          </ac:spMkLst>
        </pc:spChg>
        <pc:spChg chg="mod">
          <ac:chgData name="Valentina Noacco" userId="ae461650-2dc6-4ba4-83b9-c44c39414c39" providerId="ADAL" clId="{96CF437B-043C-4579-8AA2-52F2009DAE05}" dt="2019-08-12T11:04:58.822" v="774" actId="14100"/>
          <ac:spMkLst>
            <pc:docMk/>
            <pc:sldMk cId="2423291838" sldId="258"/>
            <ac:spMk id="35" creationId="{8B70AD12-B12B-4051-AA5D-4B09B09DEFB9}"/>
          </ac:spMkLst>
        </pc:spChg>
        <pc:spChg chg="mod">
          <ac:chgData name="Valentina Noacco" userId="ae461650-2dc6-4ba4-83b9-c44c39414c39" providerId="ADAL" clId="{96CF437B-043C-4579-8AA2-52F2009DAE05}" dt="2019-08-12T11:05:03.300" v="775" actId="14100"/>
          <ac:spMkLst>
            <pc:docMk/>
            <pc:sldMk cId="2423291838" sldId="258"/>
            <ac:spMk id="36" creationId="{2250402F-07CA-4C5A-B40C-256FBBF1581B}"/>
          </ac:spMkLst>
        </pc:spChg>
        <pc:spChg chg="add del mod">
          <ac:chgData name="Valentina Noacco" userId="ae461650-2dc6-4ba4-83b9-c44c39414c39" providerId="ADAL" clId="{96CF437B-043C-4579-8AA2-52F2009DAE05}" dt="2019-08-11T21:20:03.515" v="25" actId="478"/>
          <ac:spMkLst>
            <pc:docMk/>
            <pc:sldMk cId="2423291838" sldId="258"/>
            <ac:spMk id="37" creationId="{2C91C829-829C-4BFB-9758-6F5939C52F19}"/>
          </ac:spMkLst>
        </pc:spChg>
        <pc:spChg chg="add mod">
          <ac:chgData name="Valentina Noacco" userId="ae461650-2dc6-4ba4-83b9-c44c39414c39" providerId="ADAL" clId="{96CF437B-043C-4579-8AA2-52F2009DAE05}" dt="2019-08-11T21:19:59.009" v="24" actId="1076"/>
          <ac:spMkLst>
            <pc:docMk/>
            <pc:sldMk cId="2423291838" sldId="258"/>
            <ac:spMk id="44" creationId="{5846A90D-49AD-4C19-A858-C2336897BEDB}"/>
          </ac:spMkLst>
        </pc:spChg>
        <pc:spChg chg="add mod">
          <ac:chgData name="Valentina Noacco" userId="ae461650-2dc6-4ba4-83b9-c44c39414c39" providerId="ADAL" clId="{96CF437B-043C-4579-8AA2-52F2009DAE05}" dt="2019-08-11T21:19:59.009" v="24" actId="1076"/>
          <ac:spMkLst>
            <pc:docMk/>
            <pc:sldMk cId="2423291838" sldId="258"/>
            <ac:spMk id="45" creationId="{CEB67714-8A41-4376-B1C1-96A72D5DBD8F}"/>
          </ac:spMkLst>
        </pc:spChg>
        <pc:spChg chg="add mod">
          <ac:chgData name="Valentina Noacco" userId="ae461650-2dc6-4ba4-83b9-c44c39414c39" providerId="ADAL" clId="{96CF437B-043C-4579-8AA2-52F2009DAE05}" dt="2019-08-12T11:26:48.488" v="777" actId="255"/>
          <ac:spMkLst>
            <pc:docMk/>
            <pc:sldMk cId="2423291838" sldId="258"/>
            <ac:spMk id="46" creationId="{895F6F3B-8755-46F5-88B9-DA7F4A961A95}"/>
          </ac:spMkLst>
        </pc:spChg>
        <pc:spChg chg="add mod">
          <ac:chgData name="Valentina Noacco" userId="ae461650-2dc6-4ba4-83b9-c44c39414c39" providerId="ADAL" clId="{96CF437B-043C-4579-8AA2-52F2009DAE05}" dt="2019-08-11T21:19:59.009" v="24" actId="1076"/>
          <ac:spMkLst>
            <pc:docMk/>
            <pc:sldMk cId="2423291838" sldId="258"/>
            <ac:spMk id="47" creationId="{E6FB954F-8F5A-43A8-A074-A7A37BC137F9}"/>
          </ac:spMkLst>
        </pc:spChg>
        <pc:grpChg chg="del">
          <ac:chgData name="Valentina Noacco" userId="ae461650-2dc6-4ba4-83b9-c44c39414c39" providerId="ADAL" clId="{96CF437B-043C-4579-8AA2-52F2009DAE05}" dt="2019-08-11T21:19:47.889" v="20" actId="478"/>
          <ac:grpSpMkLst>
            <pc:docMk/>
            <pc:sldMk cId="2423291838" sldId="258"/>
            <ac:grpSpMk id="14" creationId="{1417E9FF-EE9E-47BA-9903-F22DD1BBB65A}"/>
          </ac:grpSpMkLst>
        </pc:grpChg>
        <pc:grpChg chg="add mod">
          <ac:chgData name="Valentina Noacco" userId="ae461650-2dc6-4ba4-83b9-c44c39414c39" providerId="ADAL" clId="{96CF437B-043C-4579-8AA2-52F2009DAE05}" dt="2019-08-11T21:19:59.009" v="24" actId="1076"/>
          <ac:grpSpMkLst>
            <pc:docMk/>
            <pc:sldMk cId="2423291838" sldId="258"/>
            <ac:grpSpMk id="39" creationId="{F08117DF-19DB-491E-BD4F-CFC5D6A3D6F1}"/>
          </ac:grpSpMkLst>
        </pc:grpChg>
        <pc:cxnChg chg="add del mod">
          <ac:chgData name="Valentina Noacco" userId="ae461650-2dc6-4ba4-83b9-c44c39414c39" providerId="ADAL" clId="{96CF437B-043C-4579-8AA2-52F2009DAE05}" dt="2019-08-11T21:20:15.507" v="26" actId="478"/>
          <ac:cxnSpMkLst>
            <pc:docMk/>
            <pc:sldMk cId="2423291838" sldId="258"/>
            <ac:cxnSpMk id="38" creationId="{60E991F0-253A-4043-A290-7E1626A4A7A8}"/>
          </ac:cxnSpMkLst>
        </pc:cxnChg>
      </pc:sldChg>
      <pc:sldChg chg="modSp add ord modAnim modNotesTx">
        <pc:chgData name="Valentina Noacco" userId="ae461650-2dc6-4ba4-83b9-c44c39414c39" providerId="ADAL" clId="{96CF437B-043C-4579-8AA2-52F2009DAE05}" dt="2019-08-13T14:53:41.364" v="803" actId="404"/>
        <pc:sldMkLst>
          <pc:docMk/>
          <pc:sldMk cId="3351537526" sldId="335"/>
        </pc:sldMkLst>
        <pc:spChg chg="mod">
          <ac:chgData name="Valentina Noacco" userId="ae461650-2dc6-4ba4-83b9-c44c39414c39" providerId="ADAL" clId="{96CF437B-043C-4579-8AA2-52F2009DAE05}" dt="2019-08-11T21:57:18.579" v="319" actId="14100"/>
          <ac:spMkLst>
            <pc:docMk/>
            <pc:sldMk cId="3351537526" sldId="335"/>
            <ac:spMk id="2" creationId="{3CF7AD3D-B869-4834-B78E-F0759748CBB8}"/>
          </ac:spMkLst>
        </pc:spChg>
        <pc:spChg chg="mod">
          <ac:chgData name="Valentina Noacco" userId="ae461650-2dc6-4ba4-83b9-c44c39414c39" providerId="ADAL" clId="{96CF437B-043C-4579-8AA2-52F2009DAE05}" dt="2019-08-11T21:56:36.735" v="313" actId="2711"/>
          <ac:spMkLst>
            <pc:docMk/>
            <pc:sldMk cId="3351537526" sldId="335"/>
            <ac:spMk id="3" creationId="{2E8309BD-F31C-4930-93A5-B4749D634C84}"/>
          </ac:spMkLst>
        </pc:spChg>
        <pc:spChg chg="mod">
          <ac:chgData name="Valentina Noacco" userId="ae461650-2dc6-4ba4-83b9-c44c39414c39" providerId="ADAL" clId="{96CF437B-043C-4579-8AA2-52F2009DAE05}" dt="2019-08-11T21:56:36.735" v="313" actId="2711"/>
          <ac:spMkLst>
            <pc:docMk/>
            <pc:sldMk cId="3351537526" sldId="335"/>
            <ac:spMk id="4" creationId="{B6FAA111-02EC-5649-AA8C-EFD3509393DA}"/>
          </ac:spMkLst>
        </pc:spChg>
        <pc:spChg chg="mod">
          <ac:chgData name="Valentina Noacco" userId="ae461650-2dc6-4ba4-83b9-c44c39414c39" providerId="ADAL" clId="{96CF437B-043C-4579-8AA2-52F2009DAE05}" dt="2019-08-11T21:57:34.704" v="324" actId="14100"/>
          <ac:spMkLst>
            <pc:docMk/>
            <pc:sldMk cId="3351537526" sldId="335"/>
            <ac:spMk id="9" creationId="{53E79CB7-AD70-4C99-A988-349D576CA395}"/>
          </ac:spMkLst>
        </pc:spChg>
        <pc:spChg chg="mod">
          <ac:chgData name="Valentina Noacco" userId="ae461650-2dc6-4ba4-83b9-c44c39414c39" providerId="ADAL" clId="{96CF437B-043C-4579-8AA2-52F2009DAE05}" dt="2019-08-13T14:53:41.364" v="803" actId="404"/>
          <ac:spMkLst>
            <pc:docMk/>
            <pc:sldMk cId="3351537526" sldId="335"/>
            <ac:spMk id="10" creationId="{E9668E40-B432-F945-BEB9-D8B1F66CFD42}"/>
          </ac:spMkLst>
        </pc:spChg>
        <pc:spChg chg="mod">
          <ac:chgData name="Valentina Noacco" userId="ae461650-2dc6-4ba4-83b9-c44c39414c39" providerId="ADAL" clId="{96CF437B-043C-4579-8AA2-52F2009DAE05}" dt="2019-08-12T10:42:18.450" v="447" actId="20577"/>
          <ac:spMkLst>
            <pc:docMk/>
            <pc:sldMk cId="3351537526" sldId="335"/>
            <ac:spMk id="11" creationId="{F6829C7C-3F18-2447-B736-33072426DDF5}"/>
          </ac:spMkLst>
        </pc:spChg>
        <pc:spChg chg="mod">
          <ac:chgData name="Valentina Noacco" userId="ae461650-2dc6-4ba4-83b9-c44c39414c39" providerId="ADAL" clId="{96CF437B-043C-4579-8AA2-52F2009DAE05}" dt="2019-08-12T10:46:47.653" v="540" actId="20577"/>
          <ac:spMkLst>
            <pc:docMk/>
            <pc:sldMk cId="3351537526" sldId="335"/>
            <ac:spMk id="12" creationId="{BF3C95C1-0479-F148-8612-749119A2FB28}"/>
          </ac:spMkLst>
        </pc:spChg>
        <pc:spChg chg="mod">
          <ac:chgData name="Valentina Noacco" userId="ae461650-2dc6-4ba4-83b9-c44c39414c39" providerId="ADAL" clId="{96CF437B-043C-4579-8AA2-52F2009DAE05}" dt="2019-08-11T21:56:36.735" v="313" actId="2711"/>
          <ac:spMkLst>
            <pc:docMk/>
            <pc:sldMk cId="3351537526" sldId="335"/>
            <ac:spMk id="13" creationId="{9F2A6DCA-ACEA-412C-9819-BC071953762A}"/>
          </ac:spMkLst>
        </pc:spChg>
        <pc:spChg chg="mod">
          <ac:chgData name="Valentina Noacco" userId="ae461650-2dc6-4ba4-83b9-c44c39414c39" providerId="ADAL" clId="{96CF437B-043C-4579-8AA2-52F2009DAE05}" dt="2019-08-11T21:56:36.735" v="313" actId="2711"/>
          <ac:spMkLst>
            <pc:docMk/>
            <pc:sldMk cId="3351537526" sldId="335"/>
            <ac:spMk id="14" creationId="{E58257A8-4B5E-4559-AF17-077A893B1B60}"/>
          </ac:spMkLst>
        </pc:spChg>
        <pc:spChg chg="mod">
          <ac:chgData name="Valentina Noacco" userId="ae461650-2dc6-4ba4-83b9-c44c39414c39" providerId="ADAL" clId="{96CF437B-043C-4579-8AA2-52F2009DAE05}" dt="2019-08-12T10:43:21.031" v="448" actId="14100"/>
          <ac:spMkLst>
            <pc:docMk/>
            <pc:sldMk cId="3351537526" sldId="335"/>
            <ac:spMk id="15" creationId="{051362EA-6C75-47DC-B670-99544636D19F}"/>
          </ac:spMkLst>
        </pc:spChg>
        <pc:spChg chg="mod">
          <ac:chgData name="Valentina Noacco" userId="ae461650-2dc6-4ba4-83b9-c44c39414c39" providerId="ADAL" clId="{96CF437B-043C-4579-8AA2-52F2009DAE05}" dt="2019-08-12T10:48:18.811" v="639" actId="20577"/>
          <ac:spMkLst>
            <pc:docMk/>
            <pc:sldMk cId="3351537526" sldId="335"/>
            <ac:spMk id="16" creationId="{FD644F4B-A239-4CE6-87B1-209BE765612F}"/>
          </ac:spMkLst>
        </pc:spChg>
        <pc:spChg chg="mod">
          <ac:chgData name="Valentina Noacco" userId="ae461650-2dc6-4ba4-83b9-c44c39414c39" providerId="ADAL" clId="{96CF437B-043C-4579-8AA2-52F2009DAE05}" dt="2019-08-12T10:49:24.874" v="765" actId="20577"/>
          <ac:spMkLst>
            <pc:docMk/>
            <pc:sldMk cId="3351537526" sldId="335"/>
            <ac:spMk id="18" creationId="{DE768E3C-0D24-4810-818A-1CC9D22CD3B3}"/>
          </ac:spMkLst>
        </pc:spChg>
      </pc:sldChg>
      <pc:sldChg chg="modSp">
        <pc:chgData name="Valentina Noacco" userId="ae461650-2dc6-4ba4-83b9-c44c39414c39" providerId="ADAL" clId="{96CF437B-043C-4579-8AA2-52F2009DAE05}" dt="2019-08-13T14:55:23.430" v="830" actId="403"/>
        <pc:sldMkLst>
          <pc:docMk/>
          <pc:sldMk cId="2619595298" sldId="995"/>
        </pc:sldMkLst>
        <pc:spChg chg="mod">
          <ac:chgData name="Valentina Noacco" userId="ae461650-2dc6-4ba4-83b9-c44c39414c39" providerId="ADAL" clId="{96CF437B-043C-4579-8AA2-52F2009DAE05}" dt="2019-08-13T14:55:23.430" v="830" actId="403"/>
          <ac:spMkLst>
            <pc:docMk/>
            <pc:sldMk cId="2619595298" sldId="995"/>
            <ac:spMk id="9" creationId="{2ABEC14D-0CA6-4B1F-9324-13F3A8B2C06E}"/>
          </ac:spMkLst>
        </pc:spChg>
      </pc:sldChg>
      <pc:sldChg chg="modSp">
        <pc:chgData name="Valentina Noacco" userId="ae461650-2dc6-4ba4-83b9-c44c39414c39" providerId="ADAL" clId="{96CF437B-043C-4579-8AA2-52F2009DAE05}" dt="2019-08-13T14:55:27.276" v="831" actId="404"/>
        <pc:sldMkLst>
          <pc:docMk/>
          <pc:sldMk cId="1528132110" sldId="997"/>
        </pc:sldMkLst>
        <pc:spChg chg="mod">
          <ac:chgData name="Valentina Noacco" userId="ae461650-2dc6-4ba4-83b9-c44c39414c39" providerId="ADAL" clId="{96CF437B-043C-4579-8AA2-52F2009DAE05}" dt="2019-08-13T14:55:27.276" v="831" actId="404"/>
          <ac:spMkLst>
            <pc:docMk/>
            <pc:sldMk cId="1528132110" sldId="997"/>
            <ac:spMk id="2" creationId="{CF979593-0449-4C0E-B821-584103416F6C}"/>
          </ac:spMkLst>
        </pc:spChg>
      </pc:sldChg>
      <pc:sldChg chg="modSp">
        <pc:chgData name="Valentina Noacco" userId="ae461650-2dc6-4ba4-83b9-c44c39414c39" providerId="ADAL" clId="{96CF437B-043C-4579-8AA2-52F2009DAE05}" dt="2019-08-13T14:53:45.198" v="804" actId="404"/>
        <pc:sldMkLst>
          <pc:docMk/>
          <pc:sldMk cId="54634969" sldId="1008"/>
        </pc:sldMkLst>
        <pc:spChg chg="mod">
          <ac:chgData name="Valentina Noacco" userId="ae461650-2dc6-4ba4-83b9-c44c39414c39" providerId="ADAL" clId="{96CF437B-043C-4579-8AA2-52F2009DAE05}" dt="2019-08-13T14:53:45.198" v="804" actId="404"/>
          <ac:spMkLst>
            <pc:docMk/>
            <pc:sldMk cId="54634969" sldId="1008"/>
            <ac:spMk id="2" creationId="{07A556DC-FA82-4894-84A0-EFCBBAA5CE30}"/>
          </ac:spMkLst>
        </pc:spChg>
        <pc:spChg chg="mod">
          <ac:chgData name="Valentina Noacco" userId="ae461650-2dc6-4ba4-83b9-c44c39414c39" providerId="ADAL" clId="{96CF437B-043C-4579-8AA2-52F2009DAE05}" dt="2019-08-12T10:50:14.367" v="773" actId="20577"/>
          <ac:spMkLst>
            <pc:docMk/>
            <pc:sldMk cId="54634969" sldId="1008"/>
            <ac:spMk id="3" creationId="{0692EFFA-4294-4F13-BF63-7B5DED9C5A67}"/>
          </ac:spMkLst>
        </pc:spChg>
      </pc:sldChg>
      <pc:sldChg chg="modSp add ord">
        <pc:chgData name="Valentina Noacco" userId="ae461650-2dc6-4ba4-83b9-c44c39414c39" providerId="ADAL" clId="{96CF437B-043C-4579-8AA2-52F2009DAE05}" dt="2019-08-13T14:53:37.550" v="802" actId="404"/>
        <pc:sldMkLst>
          <pc:docMk/>
          <pc:sldMk cId="187952156" sldId="1009"/>
        </pc:sldMkLst>
        <pc:spChg chg="mod">
          <ac:chgData name="Valentina Noacco" userId="ae461650-2dc6-4ba4-83b9-c44c39414c39" providerId="ADAL" clId="{96CF437B-043C-4579-8AA2-52F2009DAE05}" dt="2019-08-13T14:53:37.550" v="802" actId="404"/>
          <ac:spMkLst>
            <pc:docMk/>
            <pc:sldMk cId="187952156" sldId="1009"/>
            <ac:spMk id="2" creationId="{B781BF0F-1AD0-4CD9-9E1F-7ABC67B2DD91}"/>
          </ac:spMkLst>
        </pc:spChg>
        <pc:spChg chg="mod">
          <ac:chgData name="Valentina Noacco" userId="ae461650-2dc6-4ba4-83b9-c44c39414c39" providerId="ADAL" clId="{96CF437B-043C-4579-8AA2-52F2009DAE05}" dt="2019-08-11T21:28:07.788" v="41" actId="2711"/>
          <ac:spMkLst>
            <pc:docMk/>
            <pc:sldMk cId="187952156" sldId="1009"/>
            <ac:spMk id="5" creationId="{F482E65D-F810-4D78-A548-A533733277FE}"/>
          </ac:spMkLst>
        </pc:spChg>
        <pc:spChg chg="mod">
          <ac:chgData name="Valentina Noacco" userId="ae461650-2dc6-4ba4-83b9-c44c39414c39" providerId="ADAL" clId="{96CF437B-043C-4579-8AA2-52F2009DAE05}" dt="2019-08-11T21:28:16.059" v="42" actId="2711"/>
          <ac:spMkLst>
            <pc:docMk/>
            <pc:sldMk cId="187952156" sldId="1009"/>
            <ac:spMk id="8" creationId="{9E1FF3D0-26C8-408E-AC1C-5B8B1B9BD9B5}"/>
          </ac:spMkLst>
        </pc:spChg>
        <pc:spChg chg="mod">
          <ac:chgData name="Valentina Noacco" userId="ae461650-2dc6-4ba4-83b9-c44c39414c39" providerId="ADAL" clId="{96CF437B-043C-4579-8AA2-52F2009DAE05}" dt="2019-08-11T21:28:16.059" v="42" actId="2711"/>
          <ac:spMkLst>
            <pc:docMk/>
            <pc:sldMk cId="187952156" sldId="1009"/>
            <ac:spMk id="10" creationId="{4B665F2A-0D51-454F-BC1B-FA4BEF300D6E}"/>
          </ac:spMkLst>
        </pc:spChg>
        <pc:spChg chg="mod">
          <ac:chgData name="Valentina Noacco" userId="ae461650-2dc6-4ba4-83b9-c44c39414c39" providerId="ADAL" clId="{96CF437B-043C-4579-8AA2-52F2009DAE05}" dt="2019-08-11T21:28:16.059" v="42" actId="2711"/>
          <ac:spMkLst>
            <pc:docMk/>
            <pc:sldMk cId="187952156" sldId="1009"/>
            <ac:spMk id="11" creationId="{788A83C3-CEE4-49C4-95D4-A0C83CBA19BD}"/>
          </ac:spMkLst>
        </pc:spChg>
        <pc:spChg chg="mod">
          <ac:chgData name="Valentina Noacco" userId="ae461650-2dc6-4ba4-83b9-c44c39414c39" providerId="ADAL" clId="{96CF437B-043C-4579-8AA2-52F2009DAE05}" dt="2019-08-12T10:40:19.389" v="440" actId="20577"/>
          <ac:spMkLst>
            <pc:docMk/>
            <pc:sldMk cId="187952156" sldId="1009"/>
            <ac:spMk id="17" creationId="{041A4460-8317-458A-B361-EC0483F890AA}"/>
          </ac:spMkLst>
        </pc:spChg>
      </pc:sldChg>
      <pc:sldChg chg="modSp">
        <pc:chgData name="Valentina Noacco" userId="ae461650-2dc6-4ba4-83b9-c44c39414c39" providerId="ADAL" clId="{96CF437B-043C-4579-8AA2-52F2009DAE05}" dt="2019-08-13T14:55:11.615" v="826" actId="404"/>
        <pc:sldMkLst>
          <pc:docMk/>
          <pc:sldMk cId="2586386138" sldId="1012"/>
        </pc:sldMkLst>
        <pc:spChg chg="mod">
          <ac:chgData name="Valentina Noacco" userId="ae461650-2dc6-4ba4-83b9-c44c39414c39" providerId="ADAL" clId="{96CF437B-043C-4579-8AA2-52F2009DAE05}" dt="2019-08-13T14:55:11.615" v="826" actId="404"/>
          <ac:spMkLst>
            <pc:docMk/>
            <pc:sldMk cId="2586386138" sldId="1012"/>
            <ac:spMk id="2" creationId="{299D5E22-E4AC-4394-BB04-ED2ED6FB35A1}"/>
          </ac:spMkLst>
        </pc:spChg>
      </pc:sldChg>
      <pc:sldChg chg="modSp">
        <pc:chgData name="Valentina Noacco" userId="ae461650-2dc6-4ba4-83b9-c44c39414c39" providerId="ADAL" clId="{96CF437B-043C-4579-8AA2-52F2009DAE05}" dt="2019-08-13T14:53:56.129" v="806" actId="404"/>
        <pc:sldMkLst>
          <pc:docMk/>
          <pc:sldMk cId="956636174" sldId="1014"/>
        </pc:sldMkLst>
        <pc:spChg chg="mod">
          <ac:chgData name="Valentina Noacco" userId="ae461650-2dc6-4ba4-83b9-c44c39414c39" providerId="ADAL" clId="{96CF437B-043C-4579-8AA2-52F2009DAE05}" dt="2019-08-13T14:53:56.129" v="806" actId="404"/>
          <ac:spMkLst>
            <pc:docMk/>
            <pc:sldMk cId="956636174" sldId="1014"/>
            <ac:spMk id="2" creationId="{B9DBF653-6998-4EC9-892F-6EEA7336CBBC}"/>
          </ac:spMkLst>
        </pc:spChg>
      </pc:sldChg>
      <pc:sldChg chg="modSp">
        <pc:chgData name="Valentina Noacco" userId="ae461650-2dc6-4ba4-83b9-c44c39414c39" providerId="ADAL" clId="{96CF437B-043C-4579-8AA2-52F2009DAE05}" dt="2019-08-13T14:53:59.222" v="807" actId="404"/>
        <pc:sldMkLst>
          <pc:docMk/>
          <pc:sldMk cId="1769954932" sldId="1015"/>
        </pc:sldMkLst>
        <pc:spChg chg="mod">
          <ac:chgData name="Valentina Noacco" userId="ae461650-2dc6-4ba4-83b9-c44c39414c39" providerId="ADAL" clId="{96CF437B-043C-4579-8AA2-52F2009DAE05}" dt="2019-08-13T14:53:59.222" v="807" actId="404"/>
          <ac:spMkLst>
            <pc:docMk/>
            <pc:sldMk cId="1769954932" sldId="1015"/>
            <ac:spMk id="2" creationId="{D92AC746-B3F7-4938-8DF6-B9EC975F6154}"/>
          </ac:spMkLst>
        </pc:spChg>
        <pc:spChg chg="mod">
          <ac:chgData name="Valentina Noacco" userId="ae461650-2dc6-4ba4-83b9-c44c39414c39" providerId="ADAL" clId="{96CF437B-043C-4579-8AA2-52F2009DAE05}" dt="2019-08-11T21:18:41.459" v="7" actId="403"/>
          <ac:spMkLst>
            <pc:docMk/>
            <pc:sldMk cId="1769954932" sldId="1015"/>
            <ac:spMk id="67" creationId="{80B51C70-69A1-45DA-917B-785B4F51CA07}"/>
          </ac:spMkLst>
        </pc:spChg>
        <pc:spChg chg="mod">
          <ac:chgData name="Valentina Noacco" userId="ae461650-2dc6-4ba4-83b9-c44c39414c39" providerId="ADAL" clId="{96CF437B-043C-4579-8AA2-52F2009DAE05}" dt="2019-08-11T21:19:14.137" v="14" actId="1076"/>
          <ac:spMkLst>
            <pc:docMk/>
            <pc:sldMk cId="1769954932" sldId="1015"/>
            <ac:spMk id="97" creationId="{24C6FE4B-E404-4297-9ADA-9CD108E23354}"/>
          </ac:spMkLst>
        </pc:spChg>
        <pc:spChg chg="mod">
          <ac:chgData name="Valentina Noacco" userId="ae461650-2dc6-4ba4-83b9-c44c39414c39" providerId="ADAL" clId="{96CF437B-043C-4579-8AA2-52F2009DAE05}" dt="2019-08-11T21:19:02.568" v="12" actId="14100"/>
          <ac:spMkLst>
            <pc:docMk/>
            <pc:sldMk cId="1769954932" sldId="1015"/>
            <ac:spMk id="98" creationId="{C0D78B09-68C1-4D16-BC90-43E5E2FEAED9}"/>
          </ac:spMkLst>
        </pc:spChg>
        <pc:spChg chg="mod">
          <ac:chgData name="Valentina Noacco" userId="ae461650-2dc6-4ba4-83b9-c44c39414c39" providerId="ADAL" clId="{96CF437B-043C-4579-8AA2-52F2009DAE05}" dt="2019-08-12T11:26:38.806" v="776" actId="255"/>
          <ac:spMkLst>
            <pc:docMk/>
            <pc:sldMk cId="1769954932" sldId="1015"/>
            <ac:spMk id="99" creationId="{F4283BDE-C7BC-4958-A9C0-C4BC77023DFF}"/>
          </ac:spMkLst>
        </pc:spChg>
        <pc:spChg chg="mod">
          <ac:chgData name="Valentina Noacco" userId="ae461650-2dc6-4ba4-83b9-c44c39414c39" providerId="ADAL" clId="{96CF437B-043C-4579-8AA2-52F2009DAE05}" dt="2019-08-11T21:18:57.455" v="11" actId="1076"/>
          <ac:spMkLst>
            <pc:docMk/>
            <pc:sldMk cId="1769954932" sldId="1015"/>
            <ac:spMk id="100" creationId="{61FC1BBB-3017-4BDA-AF59-6072636D995C}"/>
          </ac:spMkLst>
        </pc:spChg>
        <pc:spChg chg="mod">
          <ac:chgData name="Valentina Noacco" userId="ae461650-2dc6-4ba4-83b9-c44c39414c39" providerId="ADAL" clId="{96CF437B-043C-4579-8AA2-52F2009DAE05}" dt="2019-08-11T21:18:38.069" v="6" actId="403"/>
          <ac:spMkLst>
            <pc:docMk/>
            <pc:sldMk cId="1769954932" sldId="1015"/>
            <ac:spMk id="133" creationId="{A61D6F7F-036B-4168-8C87-2F5A60B60F06}"/>
          </ac:spMkLst>
        </pc:spChg>
        <pc:spChg chg="mod">
          <ac:chgData name="Valentina Noacco" userId="ae461650-2dc6-4ba4-83b9-c44c39414c39" providerId="ADAL" clId="{96CF437B-043C-4579-8AA2-52F2009DAE05}" dt="2019-08-11T21:18:35.379" v="5" actId="403"/>
          <ac:spMkLst>
            <pc:docMk/>
            <pc:sldMk cId="1769954932" sldId="1015"/>
            <ac:spMk id="134" creationId="{FFF53573-A250-4645-B58C-EF4B496B2115}"/>
          </ac:spMkLst>
        </pc:spChg>
      </pc:sldChg>
      <pc:sldChg chg="modSp">
        <pc:chgData name="Valentina Noacco" userId="ae461650-2dc6-4ba4-83b9-c44c39414c39" providerId="ADAL" clId="{96CF437B-043C-4579-8AA2-52F2009DAE05}" dt="2019-08-13T14:54:05.428" v="809" actId="403"/>
        <pc:sldMkLst>
          <pc:docMk/>
          <pc:sldMk cId="4124904190" sldId="1016"/>
        </pc:sldMkLst>
        <pc:spChg chg="mod">
          <ac:chgData name="Valentina Noacco" userId="ae461650-2dc6-4ba4-83b9-c44c39414c39" providerId="ADAL" clId="{96CF437B-043C-4579-8AA2-52F2009DAE05}" dt="2019-08-13T14:54:05.428" v="809" actId="403"/>
          <ac:spMkLst>
            <pc:docMk/>
            <pc:sldMk cId="4124904190" sldId="1016"/>
            <ac:spMk id="2" creationId="{BD9FBA13-6928-4890-971A-CFEA638997C2}"/>
          </ac:spMkLst>
        </pc:spChg>
      </pc:sldChg>
      <pc:sldChg chg="addSp delSp modSp">
        <pc:chgData name="Valentina Noacco" userId="ae461650-2dc6-4ba4-83b9-c44c39414c39" providerId="ADAL" clId="{96CF437B-043C-4579-8AA2-52F2009DAE05}" dt="2019-08-13T14:54:50.989" v="820" actId="403"/>
        <pc:sldMkLst>
          <pc:docMk/>
          <pc:sldMk cId="1639288666" sldId="1021"/>
        </pc:sldMkLst>
        <pc:spChg chg="mod">
          <ac:chgData name="Valentina Noacco" userId="ae461650-2dc6-4ba4-83b9-c44c39414c39" providerId="ADAL" clId="{96CF437B-043C-4579-8AA2-52F2009DAE05}" dt="2019-08-13T14:54:50.989" v="820" actId="403"/>
          <ac:spMkLst>
            <pc:docMk/>
            <pc:sldMk cId="1639288666" sldId="1021"/>
            <ac:spMk id="2" creationId="{99D09976-F6AA-4F06-8E90-50D2D01ACEA0}"/>
          </ac:spMkLst>
        </pc:spChg>
        <pc:cxnChg chg="del">
          <ac:chgData name="Valentina Noacco" userId="ae461650-2dc6-4ba4-83b9-c44c39414c39" providerId="ADAL" clId="{96CF437B-043C-4579-8AA2-52F2009DAE05}" dt="2019-08-11T22:04:26.256" v="359" actId="478"/>
          <ac:cxnSpMkLst>
            <pc:docMk/>
            <pc:sldMk cId="1639288666" sldId="1021"/>
            <ac:cxnSpMk id="5" creationId="{61B0394D-3325-4A65-A31F-B76EF3E2FCC7}"/>
          </ac:cxnSpMkLst>
        </pc:cxnChg>
        <pc:cxnChg chg="add">
          <ac:chgData name="Valentina Noacco" userId="ae461650-2dc6-4ba4-83b9-c44c39414c39" providerId="ADAL" clId="{96CF437B-043C-4579-8AA2-52F2009DAE05}" dt="2019-08-11T22:04:26.537" v="360"/>
          <ac:cxnSpMkLst>
            <pc:docMk/>
            <pc:sldMk cId="1639288666" sldId="1021"/>
            <ac:cxnSpMk id="19" creationId="{BD98440F-83A6-4C5D-8E04-1BAA08B0B202}"/>
          </ac:cxnSpMkLst>
        </pc:cxnChg>
      </pc:sldChg>
      <pc:sldChg chg="modSp">
        <pc:chgData name="Valentina Noacco" userId="ae461650-2dc6-4ba4-83b9-c44c39414c39" providerId="ADAL" clId="{96CF437B-043C-4579-8AA2-52F2009DAE05}" dt="2019-08-13T14:54:58.023" v="822" actId="403"/>
        <pc:sldMkLst>
          <pc:docMk/>
          <pc:sldMk cId="4168530252" sldId="1025"/>
        </pc:sldMkLst>
        <pc:spChg chg="mod">
          <ac:chgData name="Valentina Noacco" userId="ae461650-2dc6-4ba4-83b9-c44c39414c39" providerId="ADAL" clId="{96CF437B-043C-4579-8AA2-52F2009DAE05}" dt="2019-08-13T14:54:58.023" v="822" actId="403"/>
          <ac:spMkLst>
            <pc:docMk/>
            <pc:sldMk cId="4168530252" sldId="1025"/>
            <ac:spMk id="5" creationId="{109C5A09-2F3E-4A0C-B102-381817D3B1A5}"/>
          </ac:spMkLst>
        </pc:spChg>
      </pc:sldChg>
      <pc:sldChg chg="modSp">
        <pc:chgData name="Valentina Noacco" userId="ae461650-2dc6-4ba4-83b9-c44c39414c39" providerId="ADAL" clId="{96CF437B-043C-4579-8AA2-52F2009DAE05}" dt="2019-08-13T14:55:05.543" v="824" actId="403"/>
        <pc:sldMkLst>
          <pc:docMk/>
          <pc:sldMk cId="1388652729" sldId="1026"/>
        </pc:sldMkLst>
        <pc:spChg chg="mod">
          <ac:chgData name="Valentina Noacco" userId="ae461650-2dc6-4ba4-83b9-c44c39414c39" providerId="ADAL" clId="{96CF437B-043C-4579-8AA2-52F2009DAE05}" dt="2019-08-13T14:55:05.543" v="824" actId="403"/>
          <ac:spMkLst>
            <pc:docMk/>
            <pc:sldMk cId="1388652729" sldId="1026"/>
            <ac:spMk id="2" creationId="{0C21DBF5-F95B-469C-894F-D50EBE60953B}"/>
          </ac:spMkLst>
        </pc:spChg>
      </pc:sldChg>
      <pc:sldChg chg="modSp">
        <pc:chgData name="Valentina Noacco" userId="ae461650-2dc6-4ba4-83b9-c44c39414c39" providerId="ADAL" clId="{96CF437B-043C-4579-8AA2-52F2009DAE05}" dt="2019-08-13T14:54:35.448" v="816" actId="404"/>
        <pc:sldMkLst>
          <pc:docMk/>
          <pc:sldMk cId="146933348" sldId="1030"/>
        </pc:sldMkLst>
        <pc:spChg chg="mod">
          <ac:chgData name="Valentina Noacco" userId="ae461650-2dc6-4ba4-83b9-c44c39414c39" providerId="ADAL" clId="{96CF437B-043C-4579-8AA2-52F2009DAE05}" dt="2019-08-13T14:54:35.448" v="816" actId="404"/>
          <ac:spMkLst>
            <pc:docMk/>
            <pc:sldMk cId="146933348" sldId="1030"/>
            <ac:spMk id="2" creationId="{605A4A84-BF88-49E3-A186-39EA8C4759D2}"/>
          </ac:spMkLst>
        </pc:spChg>
        <pc:spChg chg="mod">
          <ac:chgData name="Valentina Noacco" userId="ae461650-2dc6-4ba4-83b9-c44c39414c39" providerId="ADAL" clId="{96CF437B-043C-4579-8AA2-52F2009DAE05}" dt="2019-08-11T21:58:22.276" v="325" actId="2711"/>
          <ac:spMkLst>
            <pc:docMk/>
            <pc:sldMk cId="146933348" sldId="1030"/>
            <ac:spMk id="3" creationId="{20680D5B-3C50-4315-90ED-BE00FA930E7F}"/>
          </ac:spMkLst>
        </pc:spChg>
        <pc:spChg chg="mod">
          <ac:chgData name="Valentina Noacco" userId="ae461650-2dc6-4ba4-83b9-c44c39414c39" providerId="ADAL" clId="{96CF437B-043C-4579-8AA2-52F2009DAE05}" dt="2019-08-11T21:58:22.276" v="325" actId="2711"/>
          <ac:spMkLst>
            <pc:docMk/>
            <pc:sldMk cId="146933348" sldId="1030"/>
            <ac:spMk id="4" creationId="{120A3722-068C-4FBA-A1A8-3174DA0B7C5F}"/>
          </ac:spMkLst>
        </pc:spChg>
        <pc:spChg chg="mod">
          <ac:chgData name="Valentina Noacco" userId="ae461650-2dc6-4ba4-83b9-c44c39414c39" providerId="ADAL" clId="{96CF437B-043C-4579-8AA2-52F2009DAE05}" dt="2019-08-11T21:58:22.276" v="325" actId="2711"/>
          <ac:spMkLst>
            <pc:docMk/>
            <pc:sldMk cId="146933348" sldId="1030"/>
            <ac:spMk id="7" creationId="{68F64090-3E69-4F11-841F-115B7732A9C6}"/>
          </ac:spMkLst>
        </pc:spChg>
        <pc:spChg chg="mod">
          <ac:chgData name="Valentina Noacco" userId="ae461650-2dc6-4ba4-83b9-c44c39414c39" providerId="ADAL" clId="{96CF437B-043C-4579-8AA2-52F2009DAE05}" dt="2019-08-11T21:58:22.276" v="325" actId="2711"/>
          <ac:spMkLst>
            <pc:docMk/>
            <pc:sldMk cId="146933348" sldId="1030"/>
            <ac:spMk id="8" creationId="{FC5F0DEA-F890-4B42-ADC1-299A7475D4A3}"/>
          </ac:spMkLst>
        </pc:spChg>
        <pc:spChg chg="mod">
          <ac:chgData name="Valentina Noacco" userId="ae461650-2dc6-4ba4-83b9-c44c39414c39" providerId="ADAL" clId="{96CF437B-043C-4579-8AA2-52F2009DAE05}" dt="2019-08-11T21:58:34.658" v="351" actId="1038"/>
          <ac:spMkLst>
            <pc:docMk/>
            <pc:sldMk cId="146933348" sldId="1030"/>
            <ac:spMk id="9" creationId="{23C76658-B7FA-4F41-978F-05CAC1D03707}"/>
          </ac:spMkLst>
        </pc:spChg>
        <pc:spChg chg="mod">
          <ac:chgData name="Valentina Noacco" userId="ae461650-2dc6-4ba4-83b9-c44c39414c39" providerId="ADAL" clId="{96CF437B-043C-4579-8AA2-52F2009DAE05}" dt="2019-08-11T21:58:34.658" v="351" actId="1038"/>
          <ac:spMkLst>
            <pc:docMk/>
            <pc:sldMk cId="146933348" sldId="1030"/>
            <ac:spMk id="10" creationId="{AFE7401F-EAD7-4556-BA6C-A9AF6054C354}"/>
          </ac:spMkLst>
        </pc:spChg>
        <pc:spChg chg="mod">
          <ac:chgData name="Valentina Noacco" userId="ae461650-2dc6-4ba4-83b9-c44c39414c39" providerId="ADAL" clId="{96CF437B-043C-4579-8AA2-52F2009DAE05}" dt="2019-08-11T21:58:34.658" v="351" actId="1038"/>
          <ac:spMkLst>
            <pc:docMk/>
            <pc:sldMk cId="146933348" sldId="1030"/>
            <ac:spMk id="11" creationId="{BCDD146D-8105-4A44-B746-9AA04EBCDEB7}"/>
          </ac:spMkLst>
        </pc:spChg>
        <pc:spChg chg="mod">
          <ac:chgData name="Valentina Noacco" userId="ae461650-2dc6-4ba4-83b9-c44c39414c39" providerId="ADAL" clId="{96CF437B-043C-4579-8AA2-52F2009DAE05}" dt="2019-08-11T21:58:22.276" v="325" actId="2711"/>
          <ac:spMkLst>
            <pc:docMk/>
            <pc:sldMk cId="146933348" sldId="1030"/>
            <ac:spMk id="13" creationId="{A28DA598-46E9-440B-A31E-62DA3DEBC388}"/>
          </ac:spMkLst>
        </pc:spChg>
        <pc:spChg chg="mod">
          <ac:chgData name="Valentina Noacco" userId="ae461650-2dc6-4ba4-83b9-c44c39414c39" providerId="ADAL" clId="{96CF437B-043C-4579-8AA2-52F2009DAE05}" dt="2019-08-11T21:58:22.276" v="325" actId="2711"/>
          <ac:spMkLst>
            <pc:docMk/>
            <pc:sldMk cId="146933348" sldId="1030"/>
            <ac:spMk id="16" creationId="{1CEB2466-E304-4CFB-BC2D-93DFE7C19A3D}"/>
          </ac:spMkLst>
        </pc:spChg>
      </pc:sldChg>
      <pc:sldChg chg="modSp">
        <pc:chgData name="Valentina Noacco" userId="ae461650-2dc6-4ba4-83b9-c44c39414c39" providerId="ADAL" clId="{96CF437B-043C-4579-8AA2-52F2009DAE05}" dt="2019-08-13T14:54:21.645" v="813" actId="255"/>
        <pc:sldMkLst>
          <pc:docMk/>
          <pc:sldMk cId="953023369" sldId="1031"/>
        </pc:sldMkLst>
        <pc:spChg chg="mod">
          <ac:chgData name="Valentina Noacco" userId="ae461650-2dc6-4ba4-83b9-c44c39414c39" providerId="ADAL" clId="{96CF437B-043C-4579-8AA2-52F2009DAE05}" dt="2019-08-13T14:54:21.645" v="813" actId="255"/>
          <ac:spMkLst>
            <pc:docMk/>
            <pc:sldMk cId="953023369" sldId="1031"/>
            <ac:spMk id="2" creationId="{DEE6A3F6-15A9-4B62-9AD9-27047CFBA958}"/>
          </ac:spMkLst>
        </pc:spChg>
      </pc:sldChg>
      <pc:sldChg chg="modSp">
        <pc:chgData name="Valentina Noacco" userId="ae461650-2dc6-4ba4-83b9-c44c39414c39" providerId="ADAL" clId="{96CF437B-043C-4579-8AA2-52F2009DAE05}" dt="2019-08-13T14:54:14.354" v="811" actId="403"/>
        <pc:sldMkLst>
          <pc:docMk/>
          <pc:sldMk cId="258918862" sldId="1032"/>
        </pc:sldMkLst>
        <pc:spChg chg="mod">
          <ac:chgData name="Valentina Noacco" userId="ae461650-2dc6-4ba4-83b9-c44c39414c39" providerId="ADAL" clId="{96CF437B-043C-4579-8AA2-52F2009DAE05}" dt="2019-08-13T14:54:14.354" v="811" actId="403"/>
          <ac:spMkLst>
            <pc:docMk/>
            <pc:sldMk cId="258918862" sldId="1032"/>
            <ac:spMk id="2" creationId="{BD9FBA13-6928-4890-971A-CFEA638997C2}"/>
          </ac:spMkLst>
        </pc:spChg>
      </pc:sldChg>
      <pc:sldChg chg="modSp">
        <pc:chgData name="Valentina Noacco" userId="ae461650-2dc6-4ba4-83b9-c44c39414c39" providerId="ADAL" clId="{96CF437B-043C-4579-8AA2-52F2009DAE05}" dt="2019-08-13T14:54:29.010" v="815" actId="255"/>
        <pc:sldMkLst>
          <pc:docMk/>
          <pc:sldMk cId="587624635" sldId="1033"/>
        </pc:sldMkLst>
        <pc:spChg chg="mod">
          <ac:chgData name="Valentina Noacco" userId="ae461650-2dc6-4ba4-83b9-c44c39414c39" providerId="ADAL" clId="{96CF437B-043C-4579-8AA2-52F2009DAE05}" dt="2019-08-13T14:54:29.010" v="815" actId="255"/>
          <ac:spMkLst>
            <pc:docMk/>
            <pc:sldMk cId="587624635" sldId="1033"/>
            <ac:spMk id="2" creationId="{DEE6A3F6-15A9-4B62-9AD9-27047CFBA958}"/>
          </ac:spMkLst>
        </pc:spChg>
      </pc:sldChg>
      <pc:sldChg chg="del">
        <pc:chgData name="Valentina Noacco" userId="ae461650-2dc6-4ba4-83b9-c44c39414c39" providerId="ADAL" clId="{96CF437B-043C-4579-8AA2-52F2009DAE05}" dt="2019-08-12T11:31:12.468" v="778" actId="2696"/>
        <pc:sldMkLst>
          <pc:docMk/>
          <pc:sldMk cId="1651568012" sldId="1034"/>
        </pc:sldMkLst>
      </pc:sldChg>
      <pc:sldChg chg="modSp">
        <pc:chgData name="Valentina Noacco" userId="ae461650-2dc6-4ba4-83b9-c44c39414c39" providerId="ADAL" clId="{96CF437B-043C-4579-8AA2-52F2009DAE05}" dt="2019-08-13T14:54:53.974" v="821" actId="403"/>
        <pc:sldMkLst>
          <pc:docMk/>
          <pc:sldMk cId="1239140580" sldId="1035"/>
        </pc:sldMkLst>
        <pc:spChg chg="mod">
          <ac:chgData name="Valentina Noacco" userId="ae461650-2dc6-4ba4-83b9-c44c39414c39" providerId="ADAL" clId="{96CF437B-043C-4579-8AA2-52F2009DAE05}" dt="2019-08-13T14:54:53.974" v="821" actId="403"/>
          <ac:spMkLst>
            <pc:docMk/>
            <pc:sldMk cId="1239140580" sldId="1035"/>
            <ac:spMk id="2" creationId="{99D09976-F6AA-4F06-8E90-50D2D01ACEA0}"/>
          </ac:spMkLst>
        </pc:spChg>
        <pc:spChg chg="mod">
          <ac:chgData name="Valentina Noacco" userId="ae461650-2dc6-4ba4-83b9-c44c39414c39" providerId="ADAL" clId="{96CF437B-043C-4579-8AA2-52F2009DAE05}" dt="2019-08-11T22:05:10.272" v="371" actId="20577"/>
          <ac:spMkLst>
            <pc:docMk/>
            <pc:sldMk cId="1239140580" sldId="1035"/>
            <ac:spMk id="30" creationId="{85BD22D7-324F-4976-AC2F-0D94FDC47616}"/>
          </ac:spMkLst>
        </pc:spChg>
        <pc:cxnChg chg="mod">
          <ac:chgData name="Valentina Noacco" userId="ae461650-2dc6-4ba4-83b9-c44c39414c39" providerId="ADAL" clId="{96CF437B-043C-4579-8AA2-52F2009DAE05}" dt="2019-08-11T22:04:14.390" v="358" actId="14100"/>
          <ac:cxnSpMkLst>
            <pc:docMk/>
            <pc:sldMk cId="1239140580" sldId="1035"/>
            <ac:cxnSpMk id="5" creationId="{61B0394D-3325-4A65-A31F-B76EF3E2FCC7}"/>
          </ac:cxnSpMkLst>
        </pc:cxnChg>
        <pc:cxnChg chg="mod">
          <ac:chgData name="Valentina Noacco" userId="ae461650-2dc6-4ba4-83b9-c44c39414c39" providerId="ADAL" clId="{96CF437B-043C-4579-8AA2-52F2009DAE05}" dt="2019-08-11T22:05:07.160" v="362" actId="20577"/>
          <ac:cxnSpMkLst>
            <pc:docMk/>
            <pc:sldMk cId="1239140580" sldId="1035"/>
            <ac:cxnSpMk id="10" creationId="{C95DAED1-28F3-4792-973B-20824C7C3A42}"/>
          </ac:cxnSpMkLst>
        </pc:cxnChg>
      </pc:sldChg>
      <pc:sldChg chg="modSp">
        <pc:chgData name="Valentina Noacco" userId="ae461650-2dc6-4ba4-83b9-c44c39414c39" providerId="ADAL" clId="{96CF437B-043C-4579-8AA2-52F2009DAE05}" dt="2019-08-13T14:55:01.046" v="823" actId="403"/>
        <pc:sldMkLst>
          <pc:docMk/>
          <pc:sldMk cId="956943224" sldId="1036"/>
        </pc:sldMkLst>
        <pc:spChg chg="mod">
          <ac:chgData name="Valentina Noacco" userId="ae461650-2dc6-4ba4-83b9-c44c39414c39" providerId="ADAL" clId="{96CF437B-043C-4579-8AA2-52F2009DAE05}" dt="2019-08-13T14:55:01.046" v="823" actId="403"/>
          <ac:spMkLst>
            <pc:docMk/>
            <pc:sldMk cId="956943224" sldId="1036"/>
            <ac:spMk id="5" creationId="{109C5A09-2F3E-4A0C-B102-381817D3B1A5}"/>
          </ac:spMkLst>
        </pc:spChg>
      </pc:sldChg>
      <pc:sldChg chg="addSp modSp">
        <pc:chgData name="Valentina Noacco" userId="ae461650-2dc6-4ba4-83b9-c44c39414c39" providerId="ADAL" clId="{96CF437B-043C-4579-8AA2-52F2009DAE05}" dt="2019-08-13T14:55:08.422" v="825" actId="403"/>
        <pc:sldMkLst>
          <pc:docMk/>
          <pc:sldMk cId="4262827988" sldId="1037"/>
        </pc:sldMkLst>
        <pc:spChg chg="mod">
          <ac:chgData name="Valentina Noacco" userId="ae461650-2dc6-4ba4-83b9-c44c39414c39" providerId="ADAL" clId="{96CF437B-043C-4579-8AA2-52F2009DAE05}" dt="2019-08-13T14:55:08.422" v="825" actId="403"/>
          <ac:spMkLst>
            <pc:docMk/>
            <pc:sldMk cId="4262827988" sldId="1037"/>
            <ac:spMk id="2" creationId="{0C21DBF5-F95B-469C-894F-D50EBE60953B}"/>
          </ac:spMkLst>
        </pc:spChg>
        <pc:spChg chg="add">
          <ac:chgData name="Valentina Noacco" userId="ae461650-2dc6-4ba4-83b9-c44c39414c39" providerId="ADAL" clId="{96CF437B-043C-4579-8AA2-52F2009DAE05}" dt="2019-08-12T16:12:46.412" v="799"/>
          <ac:spMkLst>
            <pc:docMk/>
            <pc:sldMk cId="4262827988" sldId="1037"/>
            <ac:spMk id="17" creationId="{F852FEAA-C245-4A56-B1CA-CB036F5C90CE}"/>
          </ac:spMkLst>
        </pc:spChg>
      </pc:sldChg>
      <pc:sldChg chg="modSp">
        <pc:chgData name="Valentina Noacco" userId="ae461650-2dc6-4ba4-83b9-c44c39414c39" providerId="ADAL" clId="{96CF437B-043C-4579-8AA2-52F2009DAE05}" dt="2019-08-13T14:55:14.726" v="827" actId="404"/>
        <pc:sldMkLst>
          <pc:docMk/>
          <pc:sldMk cId="1090526616" sldId="1038"/>
        </pc:sldMkLst>
        <pc:spChg chg="mod">
          <ac:chgData name="Valentina Noacco" userId="ae461650-2dc6-4ba4-83b9-c44c39414c39" providerId="ADAL" clId="{96CF437B-043C-4579-8AA2-52F2009DAE05}" dt="2019-08-13T14:55:14.726" v="827" actId="404"/>
          <ac:spMkLst>
            <pc:docMk/>
            <pc:sldMk cId="1090526616" sldId="1038"/>
            <ac:spMk id="2" creationId="{ED95B96D-1027-4A3A-84BE-DEECC88E5952}"/>
          </ac:spMkLst>
        </pc:spChg>
        <pc:spChg chg="mod">
          <ac:chgData name="Valentina Noacco" userId="ae461650-2dc6-4ba4-83b9-c44c39414c39" providerId="ADAL" clId="{96CF437B-043C-4579-8AA2-52F2009DAE05}" dt="2019-08-12T12:02:57.334" v="792" actId="20577"/>
          <ac:spMkLst>
            <pc:docMk/>
            <pc:sldMk cId="1090526616" sldId="1038"/>
            <ac:spMk id="3" creationId="{5A980150-58C5-449F-8420-6420A199586C}"/>
          </ac:spMkLst>
        </pc:spChg>
      </pc:sldChg>
      <pc:sldChg chg="del">
        <pc:chgData name="Valentina Noacco" userId="ae461650-2dc6-4ba4-83b9-c44c39414c39" providerId="ADAL" clId="{96CF437B-043C-4579-8AA2-52F2009DAE05}" dt="2019-08-12T12:03:15.433" v="794" actId="2696"/>
        <pc:sldMkLst>
          <pc:docMk/>
          <pc:sldMk cId="918518186" sldId="1039"/>
        </pc:sldMkLst>
      </pc:sldChg>
      <pc:sldChg chg="add">
        <pc:chgData name="Valentina Noacco" userId="ae461650-2dc6-4ba4-83b9-c44c39414c39" providerId="ADAL" clId="{96CF437B-043C-4579-8AA2-52F2009DAE05}" dt="2019-08-12T12:03:17.380" v="796"/>
        <pc:sldMkLst>
          <pc:docMk/>
          <pc:sldMk cId="4008606003" sldId="1039"/>
        </pc:sldMkLst>
      </pc:sldChg>
      <pc:sldChg chg="add">
        <pc:chgData name="Valentina Noacco" userId="ae461650-2dc6-4ba4-83b9-c44c39414c39" providerId="ADAL" clId="{96CF437B-043C-4579-8AA2-52F2009DAE05}" dt="2019-08-12T12:03:17.380" v="796"/>
        <pc:sldMkLst>
          <pc:docMk/>
          <pc:sldMk cId="1276026848" sldId="1040"/>
        </pc:sldMkLst>
      </pc:sldChg>
      <pc:sldChg chg="del">
        <pc:chgData name="Valentina Noacco" userId="ae461650-2dc6-4ba4-83b9-c44c39414c39" providerId="ADAL" clId="{96CF437B-043C-4579-8AA2-52F2009DAE05}" dt="2019-08-12T12:03:15.436" v="795" actId="2696"/>
        <pc:sldMkLst>
          <pc:docMk/>
          <pc:sldMk cId="1753641883" sldId="1040"/>
        </pc:sldMkLst>
      </pc:sldChg>
      <pc:sldChg chg="add">
        <pc:chgData name="Valentina Noacco" userId="ae461650-2dc6-4ba4-83b9-c44c39414c39" providerId="ADAL" clId="{96CF437B-043C-4579-8AA2-52F2009DAE05}" dt="2019-08-12T12:03:17.380" v="796"/>
        <pc:sldMkLst>
          <pc:docMk/>
          <pc:sldMk cId="1305296818" sldId="1041"/>
        </pc:sldMkLst>
      </pc:sldChg>
      <pc:sldChg chg="del">
        <pc:chgData name="Valentina Noacco" userId="ae461650-2dc6-4ba4-83b9-c44c39414c39" providerId="ADAL" clId="{96CF437B-043C-4579-8AA2-52F2009DAE05}" dt="2019-08-12T12:03:15.430" v="793" actId="2696"/>
        <pc:sldMkLst>
          <pc:docMk/>
          <pc:sldMk cId="3069379434" sldId="1041"/>
        </pc:sldMkLst>
      </pc:sldChg>
      <pc:sldChg chg="modSp">
        <pc:chgData name="Valentina Noacco" userId="ae461650-2dc6-4ba4-83b9-c44c39414c39" providerId="ADAL" clId="{96CF437B-043C-4579-8AA2-52F2009DAE05}" dt="2019-08-13T14:55:18.063" v="828" actId="404"/>
        <pc:sldMkLst>
          <pc:docMk/>
          <pc:sldMk cId="3347624067" sldId="1042"/>
        </pc:sldMkLst>
        <pc:spChg chg="mod">
          <ac:chgData name="Valentina Noacco" userId="ae461650-2dc6-4ba4-83b9-c44c39414c39" providerId="ADAL" clId="{96CF437B-043C-4579-8AA2-52F2009DAE05}" dt="2019-08-13T14:55:18.063" v="828" actId="404"/>
          <ac:spMkLst>
            <pc:docMk/>
            <pc:sldMk cId="3347624067" sldId="1042"/>
            <ac:spMk id="2" creationId="{03C8F225-FF44-4702-889C-30B0E6C016AF}"/>
          </ac:spMkLst>
        </pc:spChg>
      </pc:sldChg>
      <pc:sldChg chg="addSp modSp add">
        <pc:chgData name="Valentina Noacco" userId="ae461650-2dc6-4ba4-83b9-c44c39414c39" providerId="ADAL" clId="{96CF437B-043C-4579-8AA2-52F2009DAE05}" dt="2019-08-13T14:54:44.708" v="819" actId="1036"/>
        <pc:sldMkLst>
          <pc:docMk/>
          <pc:sldMk cId="3846328433" sldId="1043"/>
        </pc:sldMkLst>
        <pc:spChg chg="mod">
          <ac:chgData name="Valentina Noacco" userId="ae461650-2dc6-4ba4-83b9-c44c39414c39" providerId="ADAL" clId="{96CF437B-043C-4579-8AA2-52F2009DAE05}" dt="2019-08-13T14:54:38.680" v="817" actId="404"/>
          <ac:spMkLst>
            <pc:docMk/>
            <pc:sldMk cId="3846328433" sldId="1043"/>
            <ac:spMk id="2" creationId="{605A4A84-BF88-49E3-A186-39EA8C4759D2}"/>
          </ac:spMkLst>
        </pc:spChg>
        <pc:spChg chg="add">
          <ac:chgData name="Valentina Noacco" userId="ae461650-2dc6-4ba4-83b9-c44c39414c39" providerId="ADAL" clId="{96CF437B-043C-4579-8AA2-52F2009DAE05}" dt="2019-08-12T11:31:16.475" v="780"/>
          <ac:spMkLst>
            <pc:docMk/>
            <pc:sldMk cId="3846328433" sldId="1043"/>
            <ac:spMk id="14" creationId="{3DBB24E3-4AB3-4096-91A5-FF48A596DD0B}"/>
          </ac:spMkLst>
        </pc:spChg>
        <pc:spChg chg="add mod">
          <ac:chgData name="Valentina Noacco" userId="ae461650-2dc6-4ba4-83b9-c44c39414c39" providerId="ADAL" clId="{96CF437B-043C-4579-8AA2-52F2009DAE05}" dt="2019-08-12T11:31:34.184" v="781" actId="2711"/>
          <ac:spMkLst>
            <pc:docMk/>
            <pc:sldMk cId="3846328433" sldId="1043"/>
            <ac:spMk id="15" creationId="{DA8298EC-2194-4EEB-9997-62BAF251B0A6}"/>
          </ac:spMkLst>
        </pc:spChg>
        <pc:spChg chg="add mod">
          <ac:chgData name="Valentina Noacco" userId="ae461650-2dc6-4ba4-83b9-c44c39414c39" providerId="ADAL" clId="{96CF437B-043C-4579-8AA2-52F2009DAE05}" dt="2019-08-13T14:54:44.708" v="819" actId="1036"/>
          <ac:spMkLst>
            <pc:docMk/>
            <pc:sldMk cId="3846328433" sldId="1043"/>
            <ac:spMk id="17" creationId="{5D3DF273-2C01-4CF3-8578-EF4164DA2502}"/>
          </ac:spMkLst>
        </pc:spChg>
      </pc:sldChg>
      <pc:sldMasterChg chg="addSp">
        <pc:chgData name="Valentina Noacco" userId="ae461650-2dc6-4ba4-83b9-c44c39414c39" providerId="ADAL" clId="{96CF437B-043C-4579-8AA2-52F2009DAE05}" dt="2019-08-12T16:09:48.110" v="797"/>
        <pc:sldMasterMkLst>
          <pc:docMk/>
          <pc:sldMasterMk cId="4056969954" sldId="2147483672"/>
        </pc:sldMasterMkLst>
        <pc:spChg chg="add">
          <ac:chgData name="Valentina Noacco" userId="ae461650-2dc6-4ba4-83b9-c44c39414c39" providerId="ADAL" clId="{96CF437B-043C-4579-8AA2-52F2009DAE05}" dt="2019-08-12T16:09:48.110" v="797"/>
          <ac:spMkLst>
            <pc:docMk/>
            <pc:sldMasterMk cId="4056969954" sldId="2147483672"/>
            <ac:spMk id="8" creationId="{C5F08F77-F3CE-486C-963E-84E7FD3E9079}"/>
          </ac:spMkLst>
        </pc:spChg>
      </pc:sldMasterChg>
    </pc:docChg>
  </pc:docChgLst>
  <pc:docChgLst>
    <pc:chgData name="Valentina" userId="ae461650-2dc6-4ba4-83b9-c44c39414c39" providerId="ADAL" clId="{7DE97954-BF2E-42D5-8605-45FB3994A4FD}"/>
    <pc:docChg chg="undo redo custSel addSld delSld modSld sldOrd">
      <pc:chgData name="Valentina" userId="ae461650-2dc6-4ba4-83b9-c44c39414c39" providerId="ADAL" clId="{7DE97954-BF2E-42D5-8605-45FB3994A4FD}" dt="2020-09-18T17:19:38.150" v="3982" actId="1076"/>
      <pc:docMkLst>
        <pc:docMk/>
      </pc:docMkLst>
      <pc:sldChg chg="modSp mod">
        <pc:chgData name="Valentina" userId="ae461650-2dc6-4ba4-83b9-c44c39414c39" providerId="ADAL" clId="{7DE97954-BF2E-42D5-8605-45FB3994A4FD}" dt="2020-09-16T15:28:56.008" v="171" actId="20577"/>
        <pc:sldMkLst>
          <pc:docMk/>
          <pc:sldMk cId="2423291838" sldId="258"/>
        </pc:sldMkLst>
        <pc:spChg chg="mod">
          <ac:chgData name="Valentina" userId="ae461650-2dc6-4ba4-83b9-c44c39414c39" providerId="ADAL" clId="{7DE97954-BF2E-42D5-8605-45FB3994A4FD}" dt="2020-09-16T15:28:56.008" v="171" actId="20577"/>
          <ac:spMkLst>
            <pc:docMk/>
            <pc:sldMk cId="2423291838" sldId="258"/>
            <ac:spMk id="8" creationId="{1A6AB715-AEEB-4CB6-A987-4DCC5374E1BE}"/>
          </ac:spMkLst>
        </pc:spChg>
      </pc:sldChg>
      <pc:sldChg chg="addSp modSp mod modAnim">
        <pc:chgData name="Valentina" userId="ae461650-2dc6-4ba4-83b9-c44c39414c39" providerId="ADAL" clId="{7DE97954-BF2E-42D5-8605-45FB3994A4FD}" dt="2020-09-16T15:27:14.223" v="137" actId="114"/>
        <pc:sldMkLst>
          <pc:docMk/>
          <pc:sldMk cId="3351537526" sldId="335"/>
        </pc:sldMkLst>
        <pc:spChg chg="mod">
          <ac:chgData name="Valentina" userId="ae461650-2dc6-4ba4-83b9-c44c39414c39" providerId="ADAL" clId="{7DE97954-BF2E-42D5-8605-45FB3994A4FD}" dt="2020-09-16T15:18:53.086" v="4" actId="20577"/>
          <ac:spMkLst>
            <pc:docMk/>
            <pc:sldMk cId="3351537526" sldId="335"/>
            <ac:spMk id="10" creationId="{E9668E40-B432-F945-BEB9-D8B1F66CFD42}"/>
          </ac:spMkLst>
        </pc:spChg>
        <pc:spChg chg="mod">
          <ac:chgData name="Valentina" userId="ae461650-2dc6-4ba4-83b9-c44c39414c39" providerId="ADAL" clId="{7DE97954-BF2E-42D5-8605-45FB3994A4FD}" dt="2020-09-16T15:19:40.420" v="10" actId="5793"/>
          <ac:spMkLst>
            <pc:docMk/>
            <pc:sldMk cId="3351537526" sldId="335"/>
            <ac:spMk id="12" creationId="{BF3C95C1-0479-F148-8612-749119A2FB28}"/>
          </ac:spMkLst>
        </pc:spChg>
        <pc:spChg chg="add mod">
          <ac:chgData name="Valentina" userId="ae461650-2dc6-4ba4-83b9-c44c39414c39" providerId="ADAL" clId="{7DE97954-BF2E-42D5-8605-45FB3994A4FD}" dt="2020-09-16T15:27:14.223" v="137" actId="114"/>
          <ac:spMkLst>
            <pc:docMk/>
            <pc:sldMk cId="3351537526" sldId="335"/>
            <ac:spMk id="15" creationId="{4B9C47BD-859D-4418-BEA4-AD603F21D5FF}"/>
          </ac:spMkLst>
        </pc:spChg>
      </pc:sldChg>
      <pc:sldChg chg="modSp mod">
        <pc:chgData name="Valentina" userId="ae461650-2dc6-4ba4-83b9-c44c39414c39" providerId="ADAL" clId="{7DE97954-BF2E-42D5-8605-45FB3994A4FD}" dt="2020-09-17T10:33:25.412" v="1768" actId="20577"/>
        <pc:sldMkLst>
          <pc:docMk/>
          <pc:sldMk cId="1528132110" sldId="997"/>
        </pc:sldMkLst>
        <pc:spChg chg="mod">
          <ac:chgData name="Valentina" userId="ae461650-2dc6-4ba4-83b9-c44c39414c39" providerId="ADAL" clId="{7DE97954-BF2E-42D5-8605-45FB3994A4FD}" dt="2020-09-17T10:33:25.412" v="1768" actId="20577"/>
          <ac:spMkLst>
            <pc:docMk/>
            <pc:sldMk cId="1528132110" sldId="997"/>
            <ac:spMk id="3" creationId="{1B2EFCAE-25A7-49F3-82B8-E6E2C85457FF}"/>
          </ac:spMkLst>
        </pc:spChg>
      </pc:sldChg>
      <pc:sldChg chg="addSp delSp modSp mod">
        <pc:chgData name="Valentina" userId="ae461650-2dc6-4ba4-83b9-c44c39414c39" providerId="ADAL" clId="{7DE97954-BF2E-42D5-8605-45FB3994A4FD}" dt="2020-09-16T15:45:06.037" v="429" actId="13926"/>
        <pc:sldMkLst>
          <pc:docMk/>
          <pc:sldMk cId="1769954932" sldId="1015"/>
        </pc:sldMkLst>
        <pc:spChg chg="add mod">
          <ac:chgData name="Valentina" userId="ae461650-2dc6-4ba4-83b9-c44c39414c39" providerId="ADAL" clId="{7DE97954-BF2E-42D5-8605-45FB3994A4FD}" dt="2020-09-16T15:37:21.295" v="351" actId="1037"/>
          <ac:spMkLst>
            <pc:docMk/>
            <pc:sldMk cId="1769954932" sldId="1015"/>
            <ac:spMk id="3" creationId="{691381C2-A7F3-42DF-BF2C-480F24CCC2B0}"/>
          </ac:spMkLst>
        </pc:spChg>
        <pc:spChg chg="mod">
          <ac:chgData name="Valentina" userId="ae461650-2dc6-4ba4-83b9-c44c39414c39" providerId="ADAL" clId="{7DE97954-BF2E-42D5-8605-45FB3994A4FD}" dt="2020-09-16T15:37:21.295" v="351" actId="1037"/>
          <ac:spMkLst>
            <pc:docMk/>
            <pc:sldMk cId="1769954932" sldId="1015"/>
            <ac:spMk id="5" creationId="{46EB6A98-07AE-4BDE-9ED7-CB5B28B8F9E5}"/>
          </ac:spMkLst>
        </pc:spChg>
        <pc:spChg chg="add mod">
          <ac:chgData name="Valentina" userId="ae461650-2dc6-4ba4-83b9-c44c39414c39" providerId="ADAL" clId="{7DE97954-BF2E-42D5-8605-45FB3994A4FD}" dt="2020-09-16T15:37:21.295" v="351" actId="1037"/>
          <ac:spMkLst>
            <pc:docMk/>
            <pc:sldMk cId="1769954932" sldId="1015"/>
            <ac:spMk id="6" creationId="{7466D7CB-43D4-4862-AA9D-5495F48C9AD1}"/>
          </ac:spMkLst>
        </pc:spChg>
        <pc:spChg chg="mod">
          <ac:chgData name="Valentina" userId="ae461650-2dc6-4ba4-83b9-c44c39414c39" providerId="ADAL" clId="{7DE97954-BF2E-42D5-8605-45FB3994A4FD}" dt="2020-09-16T15:37:21.295" v="351" actId="1037"/>
          <ac:spMkLst>
            <pc:docMk/>
            <pc:sldMk cId="1769954932" sldId="1015"/>
            <ac:spMk id="13" creationId="{A020B35F-7C60-4670-9C79-F1B12EF56D2D}"/>
          </ac:spMkLst>
        </pc:spChg>
        <pc:spChg chg="mod">
          <ac:chgData name="Valentina" userId="ae461650-2dc6-4ba4-83b9-c44c39414c39" providerId="ADAL" clId="{7DE97954-BF2E-42D5-8605-45FB3994A4FD}" dt="2020-09-16T15:37:21.295" v="351" actId="1037"/>
          <ac:spMkLst>
            <pc:docMk/>
            <pc:sldMk cId="1769954932" sldId="1015"/>
            <ac:spMk id="14" creationId="{56B5BA30-38D4-45BA-9077-EB252CABD39D}"/>
          </ac:spMkLst>
        </pc:spChg>
        <pc:spChg chg="mod">
          <ac:chgData name="Valentina" userId="ae461650-2dc6-4ba4-83b9-c44c39414c39" providerId="ADAL" clId="{7DE97954-BF2E-42D5-8605-45FB3994A4FD}" dt="2020-09-16T15:37:21.295" v="351" actId="1037"/>
          <ac:spMkLst>
            <pc:docMk/>
            <pc:sldMk cId="1769954932" sldId="1015"/>
            <ac:spMk id="15" creationId="{BFC77C07-91BD-4859-B2D1-6E1CBD2A2663}"/>
          </ac:spMkLst>
        </pc:spChg>
        <pc:spChg chg="mod">
          <ac:chgData name="Valentina" userId="ae461650-2dc6-4ba4-83b9-c44c39414c39" providerId="ADAL" clId="{7DE97954-BF2E-42D5-8605-45FB3994A4FD}" dt="2020-09-16T15:37:21.295" v="351" actId="1037"/>
          <ac:spMkLst>
            <pc:docMk/>
            <pc:sldMk cId="1769954932" sldId="1015"/>
            <ac:spMk id="16" creationId="{392CB553-493E-4E5F-893A-380D9DDA16EA}"/>
          </ac:spMkLst>
        </pc:spChg>
        <pc:spChg chg="mod topLvl">
          <ac:chgData name="Valentina" userId="ae461650-2dc6-4ba4-83b9-c44c39414c39" providerId="ADAL" clId="{7DE97954-BF2E-42D5-8605-45FB3994A4FD}" dt="2020-09-16T15:37:07.110" v="330" actId="165"/>
          <ac:spMkLst>
            <pc:docMk/>
            <pc:sldMk cId="1769954932" sldId="1015"/>
            <ac:spMk id="25" creationId="{AB3729EB-AA2C-40F0-94B0-2CADCF795077}"/>
          </ac:spMkLst>
        </pc:spChg>
        <pc:spChg chg="mod">
          <ac:chgData name="Valentina" userId="ae461650-2dc6-4ba4-83b9-c44c39414c39" providerId="ADAL" clId="{7DE97954-BF2E-42D5-8605-45FB3994A4FD}" dt="2020-09-16T15:37:07.110" v="330" actId="165"/>
          <ac:spMkLst>
            <pc:docMk/>
            <pc:sldMk cId="1769954932" sldId="1015"/>
            <ac:spMk id="29" creationId="{53321287-2FA4-4FC3-8D07-68467FA7488E}"/>
          </ac:spMkLst>
        </pc:spChg>
        <pc:spChg chg="mod">
          <ac:chgData name="Valentina" userId="ae461650-2dc6-4ba4-83b9-c44c39414c39" providerId="ADAL" clId="{7DE97954-BF2E-42D5-8605-45FB3994A4FD}" dt="2020-09-16T15:37:07.110" v="330" actId="165"/>
          <ac:spMkLst>
            <pc:docMk/>
            <pc:sldMk cId="1769954932" sldId="1015"/>
            <ac:spMk id="30" creationId="{49D5AA27-D41B-4A13-869D-ED46B5EAFBAE}"/>
          </ac:spMkLst>
        </pc:spChg>
        <pc:spChg chg="mod">
          <ac:chgData name="Valentina" userId="ae461650-2dc6-4ba4-83b9-c44c39414c39" providerId="ADAL" clId="{7DE97954-BF2E-42D5-8605-45FB3994A4FD}" dt="2020-09-16T15:37:07.110" v="330" actId="165"/>
          <ac:spMkLst>
            <pc:docMk/>
            <pc:sldMk cId="1769954932" sldId="1015"/>
            <ac:spMk id="34" creationId="{ABAFA9AC-8823-4BC6-9B24-9B78F5A27C2F}"/>
          </ac:spMkLst>
        </pc:spChg>
        <pc:spChg chg="mod">
          <ac:chgData name="Valentina" userId="ae461650-2dc6-4ba4-83b9-c44c39414c39" providerId="ADAL" clId="{7DE97954-BF2E-42D5-8605-45FB3994A4FD}" dt="2020-09-16T15:37:07.110" v="330" actId="165"/>
          <ac:spMkLst>
            <pc:docMk/>
            <pc:sldMk cId="1769954932" sldId="1015"/>
            <ac:spMk id="35" creationId="{F3DADB4F-59E4-4ECB-B444-0F5A54B7C2F9}"/>
          </ac:spMkLst>
        </pc:spChg>
        <pc:spChg chg="mod">
          <ac:chgData name="Valentina" userId="ae461650-2dc6-4ba4-83b9-c44c39414c39" providerId="ADAL" clId="{7DE97954-BF2E-42D5-8605-45FB3994A4FD}" dt="2020-09-16T15:37:21.295" v="351" actId="1037"/>
          <ac:spMkLst>
            <pc:docMk/>
            <pc:sldMk cId="1769954932" sldId="1015"/>
            <ac:spMk id="46" creationId="{DE9B6ECC-76D9-4295-B7CC-818ACAA3A237}"/>
          </ac:spMkLst>
        </pc:spChg>
        <pc:spChg chg="mod">
          <ac:chgData name="Valentina" userId="ae461650-2dc6-4ba4-83b9-c44c39414c39" providerId="ADAL" clId="{7DE97954-BF2E-42D5-8605-45FB3994A4FD}" dt="2020-09-16T15:37:21.295" v="351" actId="1037"/>
          <ac:spMkLst>
            <pc:docMk/>
            <pc:sldMk cId="1769954932" sldId="1015"/>
            <ac:spMk id="66" creationId="{89737D3B-CB6A-4C65-8AC8-61D221A3472F}"/>
          </ac:spMkLst>
        </pc:spChg>
        <pc:spChg chg="mod">
          <ac:chgData name="Valentina" userId="ae461650-2dc6-4ba4-83b9-c44c39414c39" providerId="ADAL" clId="{7DE97954-BF2E-42D5-8605-45FB3994A4FD}" dt="2020-09-16T15:37:21.295" v="351" actId="1037"/>
          <ac:spMkLst>
            <pc:docMk/>
            <pc:sldMk cId="1769954932" sldId="1015"/>
            <ac:spMk id="67" creationId="{80B51C70-69A1-45DA-917B-785B4F51CA07}"/>
          </ac:spMkLst>
        </pc:spChg>
        <pc:spChg chg="mod">
          <ac:chgData name="Valentina" userId="ae461650-2dc6-4ba4-83b9-c44c39414c39" providerId="ADAL" clId="{7DE97954-BF2E-42D5-8605-45FB3994A4FD}" dt="2020-09-16T15:37:21.295" v="351" actId="1037"/>
          <ac:spMkLst>
            <pc:docMk/>
            <pc:sldMk cId="1769954932" sldId="1015"/>
            <ac:spMk id="81" creationId="{67744166-98DC-4AEF-BA91-2D845840B9D3}"/>
          </ac:spMkLst>
        </pc:spChg>
        <pc:spChg chg="mod">
          <ac:chgData name="Valentina" userId="ae461650-2dc6-4ba4-83b9-c44c39414c39" providerId="ADAL" clId="{7DE97954-BF2E-42D5-8605-45FB3994A4FD}" dt="2020-09-16T15:37:21.295" v="351" actId="1037"/>
          <ac:spMkLst>
            <pc:docMk/>
            <pc:sldMk cId="1769954932" sldId="1015"/>
            <ac:spMk id="82" creationId="{4350A839-42EB-4658-B2A3-2605628A2A5C}"/>
          </ac:spMkLst>
        </pc:spChg>
        <pc:spChg chg="mod">
          <ac:chgData name="Valentina" userId="ae461650-2dc6-4ba4-83b9-c44c39414c39" providerId="ADAL" clId="{7DE97954-BF2E-42D5-8605-45FB3994A4FD}" dt="2020-09-16T15:37:21.295" v="351" actId="1037"/>
          <ac:spMkLst>
            <pc:docMk/>
            <pc:sldMk cId="1769954932" sldId="1015"/>
            <ac:spMk id="83" creationId="{656A1745-DDA4-4D1F-AE6D-15DCF1CD2EB3}"/>
          </ac:spMkLst>
        </pc:spChg>
        <pc:spChg chg="mod">
          <ac:chgData name="Valentina" userId="ae461650-2dc6-4ba4-83b9-c44c39414c39" providerId="ADAL" clId="{7DE97954-BF2E-42D5-8605-45FB3994A4FD}" dt="2020-09-16T15:45:02.151" v="428" actId="13926"/>
          <ac:spMkLst>
            <pc:docMk/>
            <pc:sldMk cId="1769954932" sldId="1015"/>
            <ac:spMk id="85" creationId="{600BB38E-84A7-4D40-ADE0-CE8AC2ACEE31}"/>
          </ac:spMkLst>
        </pc:spChg>
        <pc:spChg chg="mod">
          <ac:chgData name="Valentina" userId="ae461650-2dc6-4ba4-83b9-c44c39414c39" providerId="ADAL" clId="{7DE97954-BF2E-42D5-8605-45FB3994A4FD}" dt="2020-09-16T15:45:06.037" v="429" actId="13926"/>
          <ac:spMkLst>
            <pc:docMk/>
            <pc:sldMk cId="1769954932" sldId="1015"/>
            <ac:spMk id="86" creationId="{01132746-5D88-4696-B3F6-E7B2D8B38CD2}"/>
          </ac:spMkLst>
        </pc:spChg>
        <pc:spChg chg="mod topLvl">
          <ac:chgData name="Valentina" userId="ae461650-2dc6-4ba4-83b9-c44c39414c39" providerId="ADAL" clId="{7DE97954-BF2E-42D5-8605-45FB3994A4FD}" dt="2020-09-16T15:37:07.110" v="330" actId="165"/>
          <ac:spMkLst>
            <pc:docMk/>
            <pc:sldMk cId="1769954932" sldId="1015"/>
            <ac:spMk id="93" creationId="{115BFEEB-1F7D-41CA-AFB2-3331BFA630FA}"/>
          </ac:spMkLst>
        </pc:spChg>
        <pc:spChg chg="mod topLvl">
          <ac:chgData name="Valentina" userId="ae461650-2dc6-4ba4-83b9-c44c39414c39" providerId="ADAL" clId="{7DE97954-BF2E-42D5-8605-45FB3994A4FD}" dt="2020-09-16T15:37:07.110" v="330" actId="165"/>
          <ac:spMkLst>
            <pc:docMk/>
            <pc:sldMk cId="1769954932" sldId="1015"/>
            <ac:spMk id="94" creationId="{B8D271CF-1E1D-453F-9E76-DC66AAB73C9C}"/>
          </ac:spMkLst>
        </pc:spChg>
        <pc:spChg chg="mod topLvl">
          <ac:chgData name="Valentina" userId="ae461650-2dc6-4ba4-83b9-c44c39414c39" providerId="ADAL" clId="{7DE97954-BF2E-42D5-8605-45FB3994A4FD}" dt="2020-09-16T15:37:07.110" v="330" actId="165"/>
          <ac:spMkLst>
            <pc:docMk/>
            <pc:sldMk cId="1769954932" sldId="1015"/>
            <ac:spMk id="95" creationId="{5BBAE91F-4CC3-4F54-ABF5-C66FCEABCD9B}"/>
          </ac:spMkLst>
        </pc:spChg>
        <pc:spChg chg="mod topLvl">
          <ac:chgData name="Valentina" userId="ae461650-2dc6-4ba4-83b9-c44c39414c39" providerId="ADAL" clId="{7DE97954-BF2E-42D5-8605-45FB3994A4FD}" dt="2020-09-16T15:37:07.110" v="330" actId="165"/>
          <ac:spMkLst>
            <pc:docMk/>
            <pc:sldMk cId="1769954932" sldId="1015"/>
            <ac:spMk id="96" creationId="{107CDED8-76CF-4C70-AD8D-1367F1C09CEF}"/>
          </ac:spMkLst>
        </pc:spChg>
        <pc:spChg chg="mod">
          <ac:chgData name="Valentina" userId="ae461650-2dc6-4ba4-83b9-c44c39414c39" providerId="ADAL" clId="{7DE97954-BF2E-42D5-8605-45FB3994A4FD}" dt="2020-09-16T15:37:21.295" v="351" actId="1037"/>
          <ac:spMkLst>
            <pc:docMk/>
            <pc:sldMk cId="1769954932" sldId="1015"/>
            <ac:spMk id="97" creationId="{24C6FE4B-E404-4297-9ADA-9CD108E23354}"/>
          </ac:spMkLst>
        </pc:spChg>
        <pc:spChg chg="mod">
          <ac:chgData name="Valentina" userId="ae461650-2dc6-4ba4-83b9-c44c39414c39" providerId="ADAL" clId="{7DE97954-BF2E-42D5-8605-45FB3994A4FD}" dt="2020-09-16T15:37:21.295" v="351" actId="1037"/>
          <ac:spMkLst>
            <pc:docMk/>
            <pc:sldMk cId="1769954932" sldId="1015"/>
            <ac:spMk id="98" creationId="{C0D78B09-68C1-4D16-BC90-43E5E2FEAED9}"/>
          </ac:spMkLst>
        </pc:spChg>
        <pc:spChg chg="mod">
          <ac:chgData name="Valentina" userId="ae461650-2dc6-4ba4-83b9-c44c39414c39" providerId="ADAL" clId="{7DE97954-BF2E-42D5-8605-45FB3994A4FD}" dt="2020-09-16T15:37:21.295" v="351" actId="1037"/>
          <ac:spMkLst>
            <pc:docMk/>
            <pc:sldMk cId="1769954932" sldId="1015"/>
            <ac:spMk id="99" creationId="{F4283BDE-C7BC-4958-A9C0-C4BC77023DFF}"/>
          </ac:spMkLst>
        </pc:spChg>
        <pc:spChg chg="mod">
          <ac:chgData name="Valentina" userId="ae461650-2dc6-4ba4-83b9-c44c39414c39" providerId="ADAL" clId="{7DE97954-BF2E-42D5-8605-45FB3994A4FD}" dt="2020-09-16T15:37:21.295" v="351" actId="1037"/>
          <ac:spMkLst>
            <pc:docMk/>
            <pc:sldMk cId="1769954932" sldId="1015"/>
            <ac:spMk id="100" creationId="{61FC1BBB-3017-4BDA-AF59-6072636D995C}"/>
          </ac:spMkLst>
        </pc:spChg>
        <pc:spChg chg="mod topLvl">
          <ac:chgData name="Valentina" userId="ae461650-2dc6-4ba4-83b9-c44c39414c39" providerId="ADAL" clId="{7DE97954-BF2E-42D5-8605-45FB3994A4FD}" dt="2020-09-16T15:37:07.110" v="330" actId="165"/>
          <ac:spMkLst>
            <pc:docMk/>
            <pc:sldMk cId="1769954932" sldId="1015"/>
            <ac:spMk id="102" creationId="{F0A10B5D-A0B4-4C1C-9A9F-6416FB99391D}"/>
          </ac:spMkLst>
        </pc:spChg>
        <pc:spChg chg="mod">
          <ac:chgData name="Valentina" userId="ae461650-2dc6-4ba4-83b9-c44c39414c39" providerId="ADAL" clId="{7DE97954-BF2E-42D5-8605-45FB3994A4FD}" dt="2020-09-16T15:37:07.110" v="330" actId="165"/>
          <ac:spMkLst>
            <pc:docMk/>
            <pc:sldMk cId="1769954932" sldId="1015"/>
            <ac:spMk id="106" creationId="{05D01230-2C14-45CF-B33E-8E48CB6026B8}"/>
          </ac:spMkLst>
        </pc:spChg>
        <pc:spChg chg="mod">
          <ac:chgData name="Valentina" userId="ae461650-2dc6-4ba4-83b9-c44c39414c39" providerId="ADAL" clId="{7DE97954-BF2E-42D5-8605-45FB3994A4FD}" dt="2020-09-16T15:37:07.110" v="330" actId="165"/>
          <ac:spMkLst>
            <pc:docMk/>
            <pc:sldMk cId="1769954932" sldId="1015"/>
            <ac:spMk id="107" creationId="{3CF0EF4E-3063-4991-84CE-CE0EFF6F381C}"/>
          </ac:spMkLst>
        </pc:spChg>
        <pc:spChg chg="mod topLvl">
          <ac:chgData name="Valentina" userId="ae461650-2dc6-4ba4-83b9-c44c39414c39" providerId="ADAL" clId="{7DE97954-BF2E-42D5-8605-45FB3994A4FD}" dt="2020-09-16T15:37:07.110" v="330" actId="165"/>
          <ac:spMkLst>
            <pc:docMk/>
            <pc:sldMk cId="1769954932" sldId="1015"/>
            <ac:spMk id="112" creationId="{C725B4CB-EBE5-4F8E-ACF9-5D5229EB3AF8}"/>
          </ac:spMkLst>
        </pc:spChg>
        <pc:spChg chg="mod">
          <ac:chgData name="Valentina" userId="ae461650-2dc6-4ba4-83b9-c44c39414c39" providerId="ADAL" clId="{7DE97954-BF2E-42D5-8605-45FB3994A4FD}" dt="2020-09-16T15:37:21.295" v="351" actId="1037"/>
          <ac:spMkLst>
            <pc:docMk/>
            <pc:sldMk cId="1769954932" sldId="1015"/>
            <ac:spMk id="113" creationId="{5F1179DB-85D2-4B2B-9B6B-807C5F85B90C}"/>
          </ac:spMkLst>
        </pc:spChg>
        <pc:spChg chg="mod">
          <ac:chgData name="Valentina" userId="ae461650-2dc6-4ba4-83b9-c44c39414c39" providerId="ADAL" clId="{7DE97954-BF2E-42D5-8605-45FB3994A4FD}" dt="2020-09-16T15:37:21.295" v="351" actId="1037"/>
          <ac:spMkLst>
            <pc:docMk/>
            <pc:sldMk cId="1769954932" sldId="1015"/>
            <ac:spMk id="120" creationId="{3EDF4486-8235-4F0C-A26E-D58B75B75F2F}"/>
          </ac:spMkLst>
        </pc:spChg>
        <pc:spChg chg="mod topLvl">
          <ac:chgData name="Valentina" userId="ae461650-2dc6-4ba4-83b9-c44c39414c39" providerId="ADAL" clId="{7DE97954-BF2E-42D5-8605-45FB3994A4FD}" dt="2020-09-16T15:37:07.110" v="330" actId="165"/>
          <ac:spMkLst>
            <pc:docMk/>
            <pc:sldMk cId="1769954932" sldId="1015"/>
            <ac:spMk id="122" creationId="{D65E07A1-15E1-48F9-870D-B80F9FC6AAEB}"/>
          </ac:spMkLst>
        </pc:spChg>
        <pc:spChg chg="mod topLvl">
          <ac:chgData name="Valentina" userId="ae461650-2dc6-4ba4-83b9-c44c39414c39" providerId="ADAL" clId="{7DE97954-BF2E-42D5-8605-45FB3994A4FD}" dt="2020-09-16T15:37:07.110" v="330" actId="165"/>
          <ac:spMkLst>
            <pc:docMk/>
            <pc:sldMk cId="1769954932" sldId="1015"/>
            <ac:spMk id="123" creationId="{0058049A-2586-49CD-B0FA-41AD497078ED}"/>
          </ac:spMkLst>
        </pc:spChg>
        <pc:spChg chg="mod topLvl">
          <ac:chgData name="Valentina" userId="ae461650-2dc6-4ba4-83b9-c44c39414c39" providerId="ADAL" clId="{7DE97954-BF2E-42D5-8605-45FB3994A4FD}" dt="2020-09-16T15:37:07.110" v="330" actId="165"/>
          <ac:spMkLst>
            <pc:docMk/>
            <pc:sldMk cId="1769954932" sldId="1015"/>
            <ac:spMk id="124" creationId="{B20BEAA5-D8EA-4327-8000-4A2BC5A79FC8}"/>
          </ac:spMkLst>
        </pc:spChg>
        <pc:spChg chg="mod topLvl">
          <ac:chgData name="Valentina" userId="ae461650-2dc6-4ba4-83b9-c44c39414c39" providerId="ADAL" clId="{7DE97954-BF2E-42D5-8605-45FB3994A4FD}" dt="2020-09-16T15:37:07.110" v="330" actId="165"/>
          <ac:spMkLst>
            <pc:docMk/>
            <pc:sldMk cId="1769954932" sldId="1015"/>
            <ac:spMk id="125" creationId="{9BE40029-5059-4B28-ADA0-094E5D12A6E6}"/>
          </ac:spMkLst>
        </pc:spChg>
        <pc:spChg chg="mod">
          <ac:chgData name="Valentina" userId="ae461650-2dc6-4ba4-83b9-c44c39414c39" providerId="ADAL" clId="{7DE97954-BF2E-42D5-8605-45FB3994A4FD}" dt="2020-09-16T15:37:07.110" v="330" actId="165"/>
          <ac:spMkLst>
            <pc:docMk/>
            <pc:sldMk cId="1769954932" sldId="1015"/>
            <ac:spMk id="129" creationId="{206568D6-BC84-43A9-BD61-FF6E76A203DC}"/>
          </ac:spMkLst>
        </pc:spChg>
        <pc:spChg chg="mod">
          <ac:chgData name="Valentina" userId="ae461650-2dc6-4ba4-83b9-c44c39414c39" providerId="ADAL" clId="{7DE97954-BF2E-42D5-8605-45FB3994A4FD}" dt="2020-09-16T15:37:21.295" v="351" actId="1037"/>
          <ac:spMkLst>
            <pc:docMk/>
            <pc:sldMk cId="1769954932" sldId="1015"/>
            <ac:spMk id="133" creationId="{A61D6F7F-036B-4168-8C87-2F5A60B60F06}"/>
          </ac:spMkLst>
        </pc:spChg>
        <pc:spChg chg="mod">
          <ac:chgData name="Valentina" userId="ae461650-2dc6-4ba4-83b9-c44c39414c39" providerId="ADAL" clId="{7DE97954-BF2E-42D5-8605-45FB3994A4FD}" dt="2020-09-16T15:37:21.295" v="351" actId="1037"/>
          <ac:spMkLst>
            <pc:docMk/>
            <pc:sldMk cId="1769954932" sldId="1015"/>
            <ac:spMk id="134" creationId="{FFF53573-A250-4645-B58C-EF4B496B2115}"/>
          </ac:spMkLst>
        </pc:spChg>
        <pc:spChg chg="mod">
          <ac:chgData name="Valentina" userId="ae461650-2dc6-4ba4-83b9-c44c39414c39" providerId="ADAL" clId="{7DE97954-BF2E-42D5-8605-45FB3994A4FD}" dt="2020-09-16T15:37:21.295" v="351" actId="1037"/>
          <ac:spMkLst>
            <pc:docMk/>
            <pc:sldMk cId="1769954932" sldId="1015"/>
            <ac:spMk id="151" creationId="{29CA5FE8-833D-43B6-B1BA-315B6E4383C0}"/>
          </ac:spMkLst>
        </pc:spChg>
        <pc:spChg chg="mod">
          <ac:chgData name="Valentina" userId="ae461650-2dc6-4ba4-83b9-c44c39414c39" providerId="ADAL" clId="{7DE97954-BF2E-42D5-8605-45FB3994A4FD}" dt="2020-09-16T15:37:21.295" v="351" actId="1037"/>
          <ac:spMkLst>
            <pc:docMk/>
            <pc:sldMk cId="1769954932" sldId="1015"/>
            <ac:spMk id="152" creationId="{F39D1C0E-4C27-4309-B2B2-352437507541}"/>
          </ac:spMkLst>
        </pc:spChg>
        <pc:grpChg chg="add mod">
          <ac:chgData name="Valentina" userId="ae461650-2dc6-4ba4-83b9-c44c39414c39" providerId="ADAL" clId="{7DE97954-BF2E-42D5-8605-45FB3994A4FD}" dt="2020-09-16T15:37:06.301" v="329" actId="338"/>
          <ac:grpSpMkLst>
            <pc:docMk/>
            <pc:sldMk cId="1769954932" sldId="1015"/>
            <ac:grpSpMk id="7" creationId="{F648DE9C-5AB4-4FB5-90E4-80F9764838FA}"/>
          </ac:grpSpMkLst>
        </pc:grpChg>
        <pc:grpChg chg="add mod">
          <ac:chgData name="Valentina" userId="ae461650-2dc6-4ba4-83b9-c44c39414c39" providerId="ADAL" clId="{7DE97954-BF2E-42D5-8605-45FB3994A4FD}" dt="2020-09-16T15:37:06.301" v="329" actId="338"/>
          <ac:grpSpMkLst>
            <pc:docMk/>
            <pc:sldMk cId="1769954932" sldId="1015"/>
            <ac:grpSpMk id="8" creationId="{B2BE1C54-6490-44CA-8DA6-1A782180C012}"/>
          </ac:grpSpMkLst>
        </pc:grpChg>
        <pc:grpChg chg="add mod">
          <ac:chgData name="Valentina" userId="ae461650-2dc6-4ba4-83b9-c44c39414c39" providerId="ADAL" clId="{7DE97954-BF2E-42D5-8605-45FB3994A4FD}" dt="2020-09-16T15:37:06.301" v="329" actId="338"/>
          <ac:grpSpMkLst>
            <pc:docMk/>
            <pc:sldMk cId="1769954932" sldId="1015"/>
            <ac:grpSpMk id="9" creationId="{24E30C93-D585-4502-9CF5-10358E164BF4}"/>
          </ac:grpSpMkLst>
        </pc:grpChg>
        <pc:grpChg chg="add mod">
          <ac:chgData name="Valentina" userId="ae461650-2dc6-4ba4-83b9-c44c39414c39" providerId="ADAL" clId="{7DE97954-BF2E-42D5-8605-45FB3994A4FD}" dt="2020-09-16T15:37:06.301" v="329" actId="338"/>
          <ac:grpSpMkLst>
            <pc:docMk/>
            <pc:sldMk cId="1769954932" sldId="1015"/>
            <ac:grpSpMk id="10" creationId="{4C76097E-E59D-4D70-9F48-60BEB4936082}"/>
          </ac:grpSpMkLst>
        </pc:grpChg>
        <pc:grpChg chg="add mod">
          <ac:chgData name="Valentina" userId="ae461650-2dc6-4ba4-83b9-c44c39414c39" providerId="ADAL" clId="{7DE97954-BF2E-42D5-8605-45FB3994A4FD}" dt="2020-09-16T15:37:06.301" v="329" actId="338"/>
          <ac:grpSpMkLst>
            <pc:docMk/>
            <pc:sldMk cId="1769954932" sldId="1015"/>
            <ac:grpSpMk id="11" creationId="{9F23AF22-1501-4ED6-B031-D52814425522}"/>
          </ac:grpSpMkLst>
        </pc:grpChg>
        <pc:grpChg chg="add mod">
          <ac:chgData name="Valentina" userId="ae461650-2dc6-4ba4-83b9-c44c39414c39" providerId="ADAL" clId="{7DE97954-BF2E-42D5-8605-45FB3994A4FD}" dt="2020-09-16T15:37:06.301" v="329" actId="338"/>
          <ac:grpSpMkLst>
            <pc:docMk/>
            <pc:sldMk cId="1769954932" sldId="1015"/>
            <ac:grpSpMk id="17" creationId="{573403E3-3E1A-4E56-A97A-0CB155F630CC}"/>
          </ac:grpSpMkLst>
        </pc:grpChg>
        <pc:grpChg chg="add mod">
          <ac:chgData name="Valentina" userId="ae461650-2dc6-4ba4-83b9-c44c39414c39" providerId="ADAL" clId="{7DE97954-BF2E-42D5-8605-45FB3994A4FD}" dt="2020-09-16T15:37:06.301" v="329" actId="338"/>
          <ac:grpSpMkLst>
            <pc:docMk/>
            <pc:sldMk cId="1769954932" sldId="1015"/>
            <ac:grpSpMk id="18" creationId="{E84C5390-7F93-4899-88A1-7FE39AA1DA62}"/>
          </ac:grpSpMkLst>
        </pc:grpChg>
        <pc:grpChg chg="add mod">
          <ac:chgData name="Valentina" userId="ae461650-2dc6-4ba4-83b9-c44c39414c39" providerId="ADAL" clId="{7DE97954-BF2E-42D5-8605-45FB3994A4FD}" dt="2020-09-16T15:37:06.301" v="329" actId="338"/>
          <ac:grpSpMkLst>
            <pc:docMk/>
            <pc:sldMk cId="1769954932" sldId="1015"/>
            <ac:grpSpMk id="19" creationId="{E8048094-0953-4546-AC10-8A0978FF8CA0}"/>
          </ac:grpSpMkLst>
        </pc:grpChg>
        <pc:grpChg chg="add del mod">
          <ac:chgData name="Valentina" userId="ae461650-2dc6-4ba4-83b9-c44c39414c39" providerId="ADAL" clId="{7DE97954-BF2E-42D5-8605-45FB3994A4FD}" dt="2020-09-16T15:37:21.295" v="351" actId="1037"/>
          <ac:grpSpMkLst>
            <pc:docMk/>
            <pc:sldMk cId="1769954932" sldId="1015"/>
            <ac:grpSpMk id="24" creationId="{86D4B83F-60D9-4B80-80BF-A59604703CFE}"/>
          </ac:grpSpMkLst>
        </pc:grpChg>
        <pc:grpChg chg="mod topLvl">
          <ac:chgData name="Valentina" userId="ae461650-2dc6-4ba4-83b9-c44c39414c39" providerId="ADAL" clId="{7DE97954-BF2E-42D5-8605-45FB3994A4FD}" dt="2020-09-16T15:37:07.110" v="330" actId="165"/>
          <ac:grpSpMkLst>
            <pc:docMk/>
            <pc:sldMk cId="1769954932" sldId="1015"/>
            <ac:grpSpMk id="26" creationId="{ED637F6B-FE07-4BAC-82EE-EF5333CB8134}"/>
          </ac:grpSpMkLst>
        </pc:grpChg>
        <pc:grpChg chg="mod topLvl">
          <ac:chgData name="Valentina" userId="ae461650-2dc6-4ba4-83b9-c44c39414c39" providerId="ADAL" clId="{7DE97954-BF2E-42D5-8605-45FB3994A4FD}" dt="2020-09-16T15:37:07.110" v="330" actId="165"/>
          <ac:grpSpMkLst>
            <pc:docMk/>
            <pc:sldMk cId="1769954932" sldId="1015"/>
            <ac:grpSpMk id="27" creationId="{3898EE09-C49F-4587-889E-7D147771572F}"/>
          </ac:grpSpMkLst>
        </pc:grpChg>
        <pc:grpChg chg="mod">
          <ac:chgData name="Valentina" userId="ae461650-2dc6-4ba4-83b9-c44c39414c39" providerId="ADAL" clId="{7DE97954-BF2E-42D5-8605-45FB3994A4FD}" dt="2020-09-16T15:37:07.110" v="330" actId="165"/>
          <ac:grpSpMkLst>
            <pc:docMk/>
            <pc:sldMk cId="1769954932" sldId="1015"/>
            <ac:grpSpMk id="28" creationId="{5C6190A6-E6A1-40AF-92DB-6ADFE9D877C2}"/>
          </ac:grpSpMkLst>
        </pc:grpChg>
        <pc:grpChg chg="add del mod">
          <ac:chgData name="Valentina" userId="ae461650-2dc6-4ba4-83b9-c44c39414c39" providerId="ADAL" clId="{7DE97954-BF2E-42D5-8605-45FB3994A4FD}" dt="2020-09-16T15:37:21.295" v="351" actId="1037"/>
          <ac:grpSpMkLst>
            <pc:docMk/>
            <pc:sldMk cId="1769954932" sldId="1015"/>
            <ac:grpSpMk id="92" creationId="{00A45BDF-1C60-4BFE-A041-44BD5853C2BC}"/>
          </ac:grpSpMkLst>
        </pc:grpChg>
        <pc:grpChg chg="add del mod">
          <ac:chgData name="Valentina" userId="ae461650-2dc6-4ba4-83b9-c44c39414c39" providerId="ADAL" clId="{7DE97954-BF2E-42D5-8605-45FB3994A4FD}" dt="2020-09-16T15:37:21.295" v="351" actId="1037"/>
          <ac:grpSpMkLst>
            <pc:docMk/>
            <pc:sldMk cId="1769954932" sldId="1015"/>
            <ac:grpSpMk id="101" creationId="{51845F9C-5598-4BB4-9558-EB6AF8EEC669}"/>
          </ac:grpSpMkLst>
        </pc:grpChg>
        <pc:grpChg chg="mod topLvl">
          <ac:chgData name="Valentina" userId="ae461650-2dc6-4ba4-83b9-c44c39414c39" providerId="ADAL" clId="{7DE97954-BF2E-42D5-8605-45FB3994A4FD}" dt="2020-09-16T15:37:07.110" v="330" actId="165"/>
          <ac:grpSpMkLst>
            <pc:docMk/>
            <pc:sldMk cId="1769954932" sldId="1015"/>
            <ac:grpSpMk id="104" creationId="{95BFD1CC-157F-46A4-A274-93CD747FAA76}"/>
          </ac:grpSpMkLst>
        </pc:grpChg>
        <pc:grpChg chg="add del mod">
          <ac:chgData name="Valentina" userId="ae461650-2dc6-4ba4-83b9-c44c39414c39" providerId="ADAL" clId="{7DE97954-BF2E-42D5-8605-45FB3994A4FD}" dt="2020-09-16T15:37:21.295" v="351" actId="1037"/>
          <ac:grpSpMkLst>
            <pc:docMk/>
            <pc:sldMk cId="1769954932" sldId="1015"/>
            <ac:grpSpMk id="121" creationId="{73DB1268-8CF7-44AB-B6EB-DB0B19191A8C}"/>
          </ac:grpSpMkLst>
        </pc:grpChg>
        <pc:grpChg chg="mod topLvl">
          <ac:chgData name="Valentina" userId="ae461650-2dc6-4ba4-83b9-c44c39414c39" providerId="ADAL" clId="{7DE97954-BF2E-42D5-8605-45FB3994A4FD}" dt="2020-09-16T15:37:07.110" v="330" actId="165"/>
          <ac:grpSpMkLst>
            <pc:docMk/>
            <pc:sldMk cId="1769954932" sldId="1015"/>
            <ac:grpSpMk id="126" creationId="{BBD8CD1F-C88D-4397-96BA-F198B9B72F2D}"/>
          </ac:grpSpMkLst>
        </pc:grpChg>
        <pc:grpChg chg="mod">
          <ac:chgData name="Valentina" userId="ae461650-2dc6-4ba4-83b9-c44c39414c39" providerId="ADAL" clId="{7DE97954-BF2E-42D5-8605-45FB3994A4FD}" dt="2020-09-16T15:37:07.110" v="330" actId="165"/>
          <ac:grpSpMkLst>
            <pc:docMk/>
            <pc:sldMk cId="1769954932" sldId="1015"/>
            <ac:grpSpMk id="127" creationId="{6B3D4522-3110-446C-9CF1-2F6C2BEB4B39}"/>
          </ac:grpSpMkLst>
        </pc:grpChg>
        <pc:grpChg chg="add del mod">
          <ac:chgData name="Valentina" userId="ae461650-2dc6-4ba4-83b9-c44c39414c39" providerId="ADAL" clId="{7DE97954-BF2E-42D5-8605-45FB3994A4FD}" dt="2020-09-16T15:37:21.295" v="351" actId="1037"/>
          <ac:grpSpMkLst>
            <pc:docMk/>
            <pc:sldMk cId="1769954932" sldId="1015"/>
            <ac:grpSpMk id="159" creationId="{33FD7B36-448E-4749-B513-EE16A8715E69}"/>
          </ac:grpSpMkLst>
        </pc:grpChg>
        <pc:grpChg chg="add del mod">
          <ac:chgData name="Valentina" userId="ae461650-2dc6-4ba4-83b9-c44c39414c39" providerId="ADAL" clId="{7DE97954-BF2E-42D5-8605-45FB3994A4FD}" dt="2020-09-16T15:37:21.295" v="351" actId="1037"/>
          <ac:grpSpMkLst>
            <pc:docMk/>
            <pc:sldMk cId="1769954932" sldId="1015"/>
            <ac:grpSpMk id="204" creationId="{5741C359-6AEA-4974-B30F-1837E729E7A7}"/>
          </ac:grpSpMkLst>
        </pc:grpChg>
        <pc:grpChg chg="add del mod">
          <ac:chgData name="Valentina" userId="ae461650-2dc6-4ba4-83b9-c44c39414c39" providerId="ADAL" clId="{7DE97954-BF2E-42D5-8605-45FB3994A4FD}" dt="2020-09-16T15:37:21.295" v="351" actId="1037"/>
          <ac:grpSpMkLst>
            <pc:docMk/>
            <pc:sldMk cId="1769954932" sldId="1015"/>
            <ac:grpSpMk id="216" creationId="{4908BD14-67E5-4327-AF34-3B0E4C511A47}"/>
          </ac:grpSpMkLst>
        </pc:grpChg>
        <pc:grpChg chg="mod topLvl">
          <ac:chgData name="Valentina" userId="ae461650-2dc6-4ba4-83b9-c44c39414c39" providerId="ADAL" clId="{7DE97954-BF2E-42D5-8605-45FB3994A4FD}" dt="2020-09-16T15:37:07.110" v="330" actId="165"/>
          <ac:grpSpMkLst>
            <pc:docMk/>
            <pc:sldMk cId="1769954932" sldId="1015"/>
            <ac:grpSpMk id="217" creationId="{65B0C597-86DC-4ABD-87D3-90853182E6C4}"/>
          </ac:grpSpMkLst>
        </pc:grpChg>
        <pc:grpChg chg="add del mod">
          <ac:chgData name="Valentina" userId="ae461650-2dc6-4ba4-83b9-c44c39414c39" providerId="ADAL" clId="{7DE97954-BF2E-42D5-8605-45FB3994A4FD}" dt="2020-09-16T15:37:21.295" v="351" actId="1037"/>
          <ac:grpSpMkLst>
            <pc:docMk/>
            <pc:sldMk cId="1769954932" sldId="1015"/>
            <ac:grpSpMk id="230" creationId="{CF3FA6C5-C523-4A1C-B08A-8D15136C0B6F}"/>
          </ac:grpSpMkLst>
        </pc:grpChg>
        <pc:graphicFrameChg chg="mod">
          <ac:chgData name="Valentina" userId="ae461650-2dc6-4ba4-83b9-c44c39414c39" providerId="ADAL" clId="{7DE97954-BF2E-42D5-8605-45FB3994A4FD}" dt="2020-09-16T15:37:21.295" v="351" actId="1037"/>
          <ac:graphicFrameMkLst>
            <pc:docMk/>
            <pc:sldMk cId="1769954932" sldId="1015"/>
            <ac:graphicFrameMk id="12" creationId="{16085BCD-A3B6-4655-905F-3663E53D777B}"/>
          </ac:graphicFrameMkLst>
        </pc:graphicFrameChg>
        <pc:graphicFrameChg chg="mod">
          <ac:chgData name="Valentina" userId="ae461650-2dc6-4ba4-83b9-c44c39414c39" providerId="ADAL" clId="{7DE97954-BF2E-42D5-8605-45FB3994A4FD}" dt="2020-09-16T15:37:21.295" v="351" actId="1037"/>
          <ac:graphicFrameMkLst>
            <pc:docMk/>
            <pc:sldMk cId="1769954932" sldId="1015"/>
            <ac:graphicFrameMk id="37" creationId="{D837B313-BB79-4F50-8B2B-321B7E81566C}"/>
          </ac:graphicFrameMkLst>
        </pc:graphicFrameChg>
        <pc:graphicFrameChg chg="mod">
          <ac:chgData name="Valentina" userId="ae461650-2dc6-4ba4-83b9-c44c39414c39" providerId="ADAL" clId="{7DE97954-BF2E-42D5-8605-45FB3994A4FD}" dt="2020-09-16T15:37:21.295" v="351" actId="1037"/>
          <ac:graphicFrameMkLst>
            <pc:docMk/>
            <pc:sldMk cId="1769954932" sldId="1015"/>
            <ac:graphicFrameMk id="38" creationId="{F77A84E6-A6F9-42D3-A56E-C2AFCFFF873D}"/>
          </ac:graphicFrameMkLst>
        </pc:graphicFrameChg>
        <pc:cxnChg chg="mod">
          <ac:chgData name="Valentina" userId="ae461650-2dc6-4ba4-83b9-c44c39414c39" providerId="ADAL" clId="{7DE97954-BF2E-42D5-8605-45FB3994A4FD}" dt="2020-09-16T15:37:07.110" v="330" actId="165"/>
          <ac:cxnSpMkLst>
            <pc:docMk/>
            <pc:sldMk cId="1769954932" sldId="1015"/>
            <ac:cxnSpMk id="31" creationId="{27C9A912-A22E-409E-9F67-A7DEFB29367B}"/>
          </ac:cxnSpMkLst>
        </pc:cxnChg>
        <pc:cxnChg chg="mod">
          <ac:chgData name="Valentina" userId="ae461650-2dc6-4ba4-83b9-c44c39414c39" providerId="ADAL" clId="{7DE97954-BF2E-42D5-8605-45FB3994A4FD}" dt="2020-09-16T15:37:07.110" v="330" actId="165"/>
          <ac:cxnSpMkLst>
            <pc:docMk/>
            <pc:sldMk cId="1769954932" sldId="1015"/>
            <ac:cxnSpMk id="32" creationId="{D69F6B01-5DB6-45F7-AB44-394723AB0452}"/>
          </ac:cxnSpMkLst>
        </pc:cxnChg>
        <pc:cxnChg chg="mod">
          <ac:chgData name="Valentina" userId="ae461650-2dc6-4ba4-83b9-c44c39414c39" providerId="ADAL" clId="{7DE97954-BF2E-42D5-8605-45FB3994A4FD}" dt="2020-09-16T15:37:07.110" v="330" actId="165"/>
          <ac:cxnSpMkLst>
            <pc:docMk/>
            <pc:sldMk cId="1769954932" sldId="1015"/>
            <ac:cxnSpMk id="33" creationId="{D6C2A424-B725-4839-93CF-F227F4898034}"/>
          </ac:cxnSpMkLst>
        </pc:cxnChg>
        <pc:cxnChg chg="mod">
          <ac:chgData name="Valentina" userId="ae461650-2dc6-4ba4-83b9-c44c39414c39" providerId="ADAL" clId="{7DE97954-BF2E-42D5-8605-45FB3994A4FD}" dt="2020-09-16T15:37:21.295" v="351" actId="1037"/>
          <ac:cxnSpMkLst>
            <pc:docMk/>
            <pc:sldMk cId="1769954932" sldId="1015"/>
            <ac:cxnSpMk id="39" creationId="{346B4630-1950-46F5-BD77-6F93088293F6}"/>
          </ac:cxnSpMkLst>
        </pc:cxnChg>
        <pc:cxnChg chg="mod">
          <ac:chgData name="Valentina" userId="ae461650-2dc6-4ba4-83b9-c44c39414c39" providerId="ADAL" clId="{7DE97954-BF2E-42D5-8605-45FB3994A4FD}" dt="2020-09-16T15:37:21.295" v="351" actId="1037"/>
          <ac:cxnSpMkLst>
            <pc:docMk/>
            <pc:sldMk cId="1769954932" sldId="1015"/>
            <ac:cxnSpMk id="40" creationId="{F533910E-7845-47B2-8D55-F8776803D12F}"/>
          </ac:cxnSpMkLst>
        </pc:cxnChg>
        <pc:cxnChg chg="mod">
          <ac:chgData name="Valentina" userId="ae461650-2dc6-4ba4-83b9-c44c39414c39" providerId="ADAL" clId="{7DE97954-BF2E-42D5-8605-45FB3994A4FD}" dt="2020-09-16T15:37:21.295" v="351" actId="1037"/>
          <ac:cxnSpMkLst>
            <pc:docMk/>
            <pc:sldMk cId="1769954932" sldId="1015"/>
            <ac:cxnSpMk id="41" creationId="{40521AE5-B384-4783-83B7-9334199732C7}"/>
          </ac:cxnSpMkLst>
        </pc:cxnChg>
        <pc:cxnChg chg="mod">
          <ac:chgData name="Valentina" userId="ae461650-2dc6-4ba4-83b9-c44c39414c39" providerId="ADAL" clId="{7DE97954-BF2E-42D5-8605-45FB3994A4FD}" dt="2020-09-16T15:37:21.295" v="351" actId="1037"/>
          <ac:cxnSpMkLst>
            <pc:docMk/>
            <pc:sldMk cId="1769954932" sldId="1015"/>
            <ac:cxnSpMk id="42" creationId="{876BFFA8-D61E-4A1D-86AA-E30EECF3D2E1}"/>
          </ac:cxnSpMkLst>
        </pc:cxnChg>
        <pc:cxnChg chg="del mod">
          <ac:chgData name="Valentina" userId="ae461650-2dc6-4ba4-83b9-c44c39414c39" providerId="ADAL" clId="{7DE97954-BF2E-42D5-8605-45FB3994A4FD}" dt="2020-09-16T15:41:41.889" v="426" actId="478"/>
          <ac:cxnSpMkLst>
            <pc:docMk/>
            <pc:sldMk cId="1769954932" sldId="1015"/>
            <ac:cxnSpMk id="43" creationId="{18B793C9-F65D-4B7D-AAF4-A6AB74FB369B}"/>
          </ac:cxnSpMkLst>
        </pc:cxnChg>
        <pc:cxnChg chg="del mod">
          <ac:chgData name="Valentina" userId="ae461650-2dc6-4ba4-83b9-c44c39414c39" providerId="ADAL" clId="{7DE97954-BF2E-42D5-8605-45FB3994A4FD}" dt="2020-09-16T15:41:41.889" v="426" actId="478"/>
          <ac:cxnSpMkLst>
            <pc:docMk/>
            <pc:sldMk cId="1769954932" sldId="1015"/>
            <ac:cxnSpMk id="90" creationId="{16E8DA2D-0ACD-4386-BC42-F023E2A216EE}"/>
          </ac:cxnSpMkLst>
        </pc:cxnChg>
        <pc:cxnChg chg="add mod">
          <ac:chgData name="Valentina" userId="ae461650-2dc6-4ba4-83b9-c44c39414c39" providerId="ADAL" clId="{7DE97954-BF2E-42D5-8605-45FB3994A4FD}" dt="2020-09-16T15:41:42.288" v="427"/>
          <ac:cxnSpMkLst>
            <pc:docMk/>
            <pc:sldMk cId="1769954932" sldId="1015"/>
            <ac:cxnSpMk id="103" creationId="{BF650AFF-9B31-4413-A109-048880454605}"/>
          </ac:cxnSpMkLst>
        </pc:cxnChg>
        <pc:cxnChg chg="add mod">
          <ac:chgData name="Valentina" userId="ae461650-2dc6-4ba4-83b9-c44c39414c39" providerId="ADAL" clId="{7DE97954-BF2E-42D5-8605-45FB3994A4FD}" dt="2020-09-16T15:41:42.288" v="427"/>
          <ac:cxnSpMkLst>
            <pc:docMk/>
            <pc:sldMk cId="1769954932" sldId="1015"/>
            <ac:cxnSpMk id="105" creationId="{F040931C-403A-4297-B373-62C1E66C4990}"/>
          </ac:cxnSpMkLst>
        </pc:cxnChg>
        <pc:cxnChg chg="mod">
          <ac:chgData name="Valentina" userId="ae461650-2dc6-4ba4-83b9-c44c39414c39" providerId="ADAL" clId="{7DE97954-BF2E-42D5-8605-45FB3994A4FD}" dt="2020-09-16T15:37:07.110" v="330" actId="165"/>
          <ac:cxnSpMkLst>
            <pc:docMk/>
            <pc:sldMk cId="1769954932" sldId="1015"/>
            <ac:cxnSpMk id="130" creationId="{7E07D138-1570-4332-B12C-3E839A3F9AA0}"/>
          </ac:cxnSpMkLst>
        </pc:cxnChg>
        <pc:cxnChg chg="mod">
          <ac:chgData name="Valentina" userId="ae461650-2dc6-4ba4-83b9-c44c39414c39" providerId="ADAL" clId="{7DE97954-BF2E-42D5-8605-45FB3994A4FD}" dt="2020-09-16T15:37:07.110" v="330" actId="165"/>
          <ac:cxnSpMkLst>
            <pc:docMk/>
            <pc:sldMk cId="1769954932" sldId="1015"/>
            <ac:cxnSpMk id="131" creationId="{9AF1CFC4-C316-427F-A9FD-857C80664440}"/>
          </ac:cxnSpMkLst>
        </pc:cxnChg>
        <pc:cxnChg chg="mod">
          <ac:chgData name="Valentina" userId="ae461650-2dc6-4ba4-83b9-c44c39414c39" providerId="ADAL" clId="{7DE97954-BF2E-42D5-8605-45FB3994A4FD}" dt="2020-09-16T15:37:21.295" v="351" actId="1037"/>
          <ac:cxnSpMkLst>
            <pc:docMk/>
            <pc:sldMk cId="1769954932" sldId="1015"/>
            <ac:cxnSpMk id="146" creationId="{46A56A85-EBD3-4B56-A15F-205DDB58841F}"/>
          </ac:cxnSpMkLst>
        </pc:cxnChg>
        <pc:cxnChg chg="mod topLvl">
          <ac:chgData name="Valentina" userId="ae461650-2dc6-4ba4-83b9-c44c39414c39" providerId="ADAL" clId="{7DE97954-BF2E-42D5-8605-45FB3994A4FD}" dt="2020-09-16T15:37:07.110" v="330" actId="165"/>
          <ac:cxnSpMkLst>
            <pc:docMk/>
            <pc:sldMk cId="1769954932" sldId="1015"/>
            <ac:cxnSpMk id="161" creationId="{66C0C540-DC79-478B-82BF-AF1F573DC9F2}"/>
          </ac:cxnSpMkLst>
        </pc:cxnChg>
        <pc:cxnChg chg="mod topLvl">
          <ac:chgData name="Valentina" userId="ae461650-2dc6-4ba4-83b9-c44c39414c39" providerId="ADAL" clId="{7DE97954-BF2E-42D5-8605-45FB3994A4FD}" dt="2020-09-16T15:37:41.902" v="393" actId="1035"/>
          <ac:cxnSpMkLst>
            <pc:docMk/>
            <pc:sldMk cId="1769954932" sldId="1015"/>
            <ac:cxnSpMk id="162" creationId="{B4985571-C8F1-4BDB-A742-2B362E643248}"/>
          </ac:cxnSpMkLst>
        </pc:cxnChg>
        <pc:cxnChg chg="mod">
          <ac:chgData name="Valentina" userId="ae461650-2dc6-4ba4-83b9-c44c39414c39" providerId="ADAL" clId="{7DE97954-BF2E-42D5-8605-45FB3994A4FD}" dt="2020-09-16T15:37:21.295" v="351" actId="1037"/>
          <ac:cxnSpMkLst>
            <pc:docMk/>
            <pc:sldMk cId="1769954932" sldId="1015"/>
            <ac:cxnSpMk id="166" creationId="{1AE7F41E-75E0-49FA-8806-3E3FE4E0B8EC}"/>
          </ac:cxnSpMkLst>
        </pc:cxnChg>
        <pc:cxnChg chg="mod topLvl">
          <ac:chgData name="Valentina" userId="ae461650-2dc6-4ba4-83b9-c44c39414c39" providerId="ADAL" clId="{7DE97954-BF2E-42D5-8605-45FB3994A4FD}" dt="2020-09-16T15:37:07.110" v="330" actId="165"/>
          <ac:cxnSpMkLst>
            <pc:docMk/>
            <pc:sldMk cId="1769954932" sldId="1015"/>
            <ac:cxnSpMk id="190" creationId="{3929BEC4-F496-4C03-A5F7-C49A520BB983}"/>
          </ac:cxnSpMkLst>
        </pc:cxnChg>
        <pc:cxnChg chg="mod topLvl">
          <ac:chgData name="Valentina" userId="ae461650-2dc6-4ba4-83b9-c44c39414c39" providerId="ADAL" clId="{7DE97954-BF2E-42D5-8605-45FB3994A4FD}" dt="2020-09-16T15:37:07.110" v="330" actId="165"/>
          <ac:cxnSpMkLst>
            <pc:docMk/>
            <pc:sldMk cId="1769954932" sldId="1015"/>
            <ac:cxnSpMk id="191" creationId="{39603C41-4B86-4677-8414-A0CCA9DC1103}"/>
          </ac:cxnSpMkLst>
        </pc:cxnChg>
        <pc:cxnChg chg="mod topLvl">
          <ac:chgData name="Valentina" userId="ae461650-2dc6-4ba4-83b9-c44c39414c39" providerId="ADAL" clId="{7DE97954-BF2E-42D5-8605-45FB3994A4FD}" dt="2020-09-16T15:37:07.110" v="330" actId="165"/>
          <ac:cxnSpMkLst>
            <pc:docMk/>
            <pc:sldMk cId="1769954932" sldId="1015"/>
            <ac:cxnSpMk id="206" creationId="{CB075981-015F-476D-A5C6-B3B065D32EA4}"/>
          </ac:cxnSpMkLst>
        </pc:cxnChg>
        <pc:cxnChg chg="mod topLvl">
          <ac:chgData name="Valentina" userId="ae461650-2dc6-4ba4-83b9-c44c39414c39" providerId="ADAL" clId="{7DE97954-BF2E-42D5-8605-45FB3994A4FD}" dt="2020-09-16T15:37:07.110" v="330" actId="165"/>
          <ac:cxnSpMkLst>
            <pc:docMk/>
            <pc:sldMk cId="1769954932" sldId="1015"/>
            <ac:cxnSpMk id="207" creationId="{B957F3E9-6000-4447-A364-14F430D81849}"/>
          </ac:cxnSpMkLst>
        </pc:cxnChg>
        <pc:cxnChg chg="mod topLvl">
          <ac:chgData name="Valentina" userId="ae461650-2dc6-4ba4-83b9-c44c39414c39" providerId="ADAL" clId="{7DE97954-BF2E-42D5-8605-45FB3994A4FD}" dt="2020-09-16T15:37:07.110" v="330" actId="165"/>
          <ac:cxnSpMkLst>
            <pc:docMk/>
            <pc:sldMk cId="1769954932" sldId="1015"/>
            <ac:cxnSpMk id="208" creationId="{A723689D-E2E7-4C61-8FA0-D0D53EADFE48}"/>
          </ac:cxnSpMkLst>
        </pc:cxnChg>
        <pc:cxnChg chg="mod">
          <ac:chgData name="Valentina" userId="ae461650-2dc6-4ba4-83b9-c44c39414c39" providerId="ADAL" clId="{7DE97954-BF2E-42D5-8605-45FB3994A4FD}" dt="2020-09-16T15:37:07.110" v="330" actId="165"/>
          <ac:cxnSpMkLst>
            <pc:docMk/>
            <pc:sldMk cId="1769954932" sldId="1015"/>
            <ac:cxnSpMk id="218" creationId="{5FD9CCA6-0F17-4EC9-8028-0595821BB191}"/>
          </ac:cxnSpMkLst>
        </pc:cxnChg>
        <pc:cxnChg chg="mod">
          <ac:chgData name="Valentina" userId="ae461650-2dc6-4ba4-83b9-c44c39414c39" providerId="ADAL" clId="{7DE97954-BF2E-42D5-8605-45FB3994A4FD}" dt="2020-09-16T15:37:07.110" v="330" actId="165"/>
          <ac:cxnSpMkLst>
            <pc:docMk/>
            <pc:sldMk cId="1769954932" sldId="1015"/>
            <ac:cxnSpMk id="219" creationId="{904BBFFA-B752-40DF-BC21-756FB6FDF6C8}"/>
          </ac:cxnSpMkLst>
        </pc:cxnChg>
        <pc:cxnChg chg="mod">
          <ac:chgData name="Valentina" userId="ae461650-2dc6-4ba4-83b9-c44c39414c39" providerId="ADAL" clId="{7DE97954-BF2E-42D5-8605-45FB3994A4FD}" dt="2020-09-16T15:37:07.110" v="330" actId="165"/>
          <ac:cxnSpMkLst>
            <pc:docMk/>
            <pc:sldMk cId="1769954932" sldId="1015"/>
            <ac:cxnSpMk id="220" creationId="{1405C53F-8C7E-4CC6-A64B-23150846B65F}"/>
          </ac:cxnSpMkLst>
        </pc:cxnChg>
        <pc:cxnChg chg="mod topLvl">
          <ac:chgData name="Valentina" userId="ae461650-2dc6-4ba4-83b9-c44c39414c39" providerId="ADAL" clId="{7DE97954-BF2E-42D5-8605-45FB3994A4FD}" dt="2020-09-16T15:37:07.110" v="330" actId="165"/>
          <ac:cxnSpMkLst>
            <pc:docMk/>
            <pc:sldMk cId="1769954932" sldId="1015"/>
            <ac:cxnSpMk id="221" creationId="{9FFB8BE3-C6EB-42CB-9219-7CD9CF997B9D}"/>
          </ac:cxnSpMkLst>
        </pc:cxnChg>
      </pc:sldChg>
      <pc:sldChg chg="addSp delSp modSp mod">
        <pc:chgData name="Valentina" userId="ae461650-2dc6-4ba4-83b9-c44c39414c39" providerId="ADAL" clId="{7DE97954-BF2E-42D5-8605-45FB3994A4FD}" dt="2020-09-17T13:35:38.155" v="3124"/>
        <pc:sldMkLst>
          <pc:docMk/>
          <pc:sldMk cId="4168530252" sldId="1025"/>
        </pc:sldMkLst>
        <pc:spChg chg="mod">
          <ac:chgData name="Valentina" userId="ae461650-2dc6-4ba4-83b9-c44c39414c39" providerId="ADAL" clId="{7DE97954-BF2E-42D5-8605-45FB3994A4FD}" dt="2020-09-17T12:42:44.703" v="2484" actId="20577"/>
          <ac:spMkLst>
            <pc:docMk/>
            <pc:sldMk cId="4168530252" sldId="1025"/>
            <ac:spMk id="5" creationId="{109C5A09-2F3E-4A0C-B102-381817D3B1A5}"/>
          </ac:spMkLst>
        </pc:spChg>
        <pc:spChg chg="add del mod">
          <ac:chgData name="Valentina" userId="ae461650-2dc6-4ba4-83b9-c44c39414c39" providerId="ADAL" clId="{7DE97954-BF2E-42D5-8605-45FB3994A4FD}" dt="2020-09-17T13:13:07.767" v="2776" actId="552"/>
          <ac:spMkLst>
            <pc:docMk/>
            <pc:sldMk cId="4168530252" sldId="1025"/>
            <ac:spMk id="6" creationId="{28AD2E99-9E18-4579-A67F-F3DD97AC5472}"/>
          </ac:spMkLst>
        </pc:spChg>
        <pc:spChg chg="add del mod">
          <ac:chgData name="Valentina" userId="ae461650-2dc6-4ba4-83b9-c44c39414c39" providerId="ADAL" clId="{7DE97954-BF2E-42D5-8605-45FB3994A4FD}" dt="2020-09-17T12:55:28.202" v="2574" actId="478"/>
          <ac:spMkLst>
            <pc:docMk/>
            <pc:sldMk cId="4168530252" sldId="1025"/>
            <ac:spMk id="7" creationId="{4039CE81-39DE-4443-8B7B-F2626BB379F1}"/>
          </ac:spMkLst>
        </pc:spChg>
        <pc:spChg chg="add del mod">
          <ac:chgData name="Valentina" userId="ae461650-2dc6-4ba4-83b9-c44c39414c39" providerId="ADAL" clId="{7DE97954-BF2E-42D5-8605-45FB3994A4FD}" dt="2020-09-17T12:55:28.202" v="2574" actId="478"/>
          <ac:spMkLst>
            <pc:docMk/>
            <pc:sldMk cId="4168530252" sldId="1025"/>
            <ac:spMk id="8" creationId="{0AB8D009-DBAC-4CD1-A82C-63E46523C3BB}"/>
          </ac:spMkLst>
        </pc:spChg>
        <pc:spChg chg="add del mod">
          <ac:chgData name="Valentina" userId="ae461650-2dc6-4ba4-83b9-c44c39414c39" providerId="ADAL" clId="{7DE97954-BF2E-42D5-8605-45FB3994A4FD}" dt="2020-09-17T12:56:54.345" v="2585" actId="478"/>
          <ac:spMkLst>
            <pc:docMk/>
            <pc:sldMk cId="4168530252" sldId="1025"/>
            <ac:spMk id="9" creationId="{4280A652-EE64-4FA1-A807-68AA1CBF3E97}"/>
          </ac:spMkLst>
        </pc:spChg>
        <pc:spChg chg="add del mod">
          <ac:chgData name="Valentina" userId="ae461650-2dc6-4ba4-83b9-c44c39414c39" providerId="ADAL" clId="{7DE97954-BF2E-42D5-8605-45FB3994A4FD}" dt="2020-09-17T12:56:54.345" v="2585" actId="478"/>
          <ac:spMkLst>
            <pc:docMk/>
            <pc:sldMk cId="4168530252" sldId="1025"/>
            <ac:spMk id="10" creationId="{6DC0BE03-174A-421D-A281-6D42B4C190EE}"/>
          </ac:spMkLst>
        </pc:spChg>
        <pc:spChg chg="add del">
          <ac:chgData name="Valentina" userId="ae461650-2dc6-4ba4-83b9-c44c39414c39" providerId="ADAL" clId="{7DE97954-BF2E-42D5-8605-45FB3994A4FD}" dt="2020-09-17T13:11:16.687" v="2756" actId="478"/>
          <ac:spMkLst>
            <pc:docMk/>
            <pc:sldMk cId="4168530252" sldId="1025"/>
            <ac:spMk id="11" creationId="{540FD271-7BCF-4C31-A60A-3D3DD9B39FCE}"/>
          </ac:spMkLst>
        </pc:spChg>
        <pc:spChg chg="add del mod">
          <ac:chgData name="Valentina" userId="ae461650-2dc6-4ba4-83b9-c44c39414c39" providerId="ADAL" clId="{7DE97954-BF2E-42D5-8605-45FB3994A4FD}" dt="2020-09-17T13:35:24.510" v="3119" actId="478"/>
          <ac:spMkLst>
            <pc:docMk/>
            <pc:sldMk cId="4168530252" sldId="1025"/>
            <ac:spMk id="12" creationId="{F2A3756E-ADBF-4BA2-8EAA-583A1DF466FD}"/>
          </ac:spMkLst>
        </pc:spChg>
        <pc:spChg chg="del mod topLvl">
          <ac:chgData name="Valentina" userId="ae461650-2dc6-4ba4-83b9-c44c39414c39" providerId="ADAL" clId="{7DE97954-BF2E-42D5-8605-45FB3994A4FD}" dt="2020-09-17T13:35:37.064" v="3123" actId="478"/>
          <ac:spMkLst>
            <pc:docMk/>
            <pc:sldMk cId="4168530252" sldId="1025"/>
            <ac:spMk id="14" creationId="{44E921F4-6A60-492C-B276-007E40744F27}"/>
          </ac:spMkLst>
        </pc:spChg>
        <pc:spChg chg="del mod topLvl">
          <ac:chgData name="Valentina" userId="ae461650-2dc6-4ba4-83b9-c44c39414c39" providerId="ADAL" clId="{7DE97954-BF2E-42D5-8605-45FB3994A4FD}" dt="2020-09-17T13:35:24.510" v="3119" actId="478"/>
          <ac:spMkLst>
            <pc:docMk/>
            <pc:sldMk cId="4168530252" sldId="1025"/>
            <ac:spMk id="15" creationId="{F652E81E-B95E-4C3C-A763-8C62D5F807BE}"/>
          </ac:spMkLst>
        </pc:spChg>
        <pc:spChg chg="del mod topLvl">
          <ac:chgData name="Valentina" userId="ae461650-2dc6-4ba4-83b9-c44c39414c39" providerId="ADAL" clId="{7DE97954-BF2E-42D5-8605-45FB3994A4FD}" dt="2020-09-17T13:35:24.510" v="3119" actId="478"/>
          <ac:spMkLst>
            <pc:docMk/>
            <pc:sldMk cId="4168530252" sldId="1025"/>
            <ac:spMk id="16" creationId="{99039692-5FF3-4A48-BDEF-5957AD84B926}"/>
          </ac:spMkLst>
        </pc:spChg>
        <pc:spChg chg="del mod topLvl">
          <ac:chgData name="Valentina" userId="ae461650-2dc6-4ba4-83b9-c44c39414c39" providerId="ADAL" clId="{7DE97954-BF2E-42D5-8605-45FB3994A4FD}" dt="2020-09-17T13:35:24.510" v="3119" actId="478"/>
          <ac:spMkLst>
            <pc:docMk/>
            <pc:sldMk cId="4168530252" sldId="1025"/>
            <ac:spMk id="17" creationId="{88076CEF-BD11-4D5A-ABD2-5EDB7B31E011}"/>
          </ac:spMkLst>
        </pc:spChg>
        <pc:spChg chg="del mod topLvl">
          <ac:chgData name="Valentina" userId="ae461650-2dc6-4ba4-83b9-c44c39414c39" providerId="ADAL" clId="{7DE97954-BF2E-42D5-8605-45FB3994A4FD}" dt="2020-09-17T13:35:24.510" v="3119" actId="478"/>
          <ac:spMkLst>
            <pc:docMk/>
            <pc:sldMk cId="4168530252" sldId="1025"/>
            <ac:spMk id="18" creationId="{E7E12FC7-D11F-42FC-B602-C092E6D5A828}"/>
          </ac:spMkLst>
        </pc:spChg>
        <pc:spChg chg="del mod topLvl">
          <ac:chgData name="Valentina" userId="ae461650-2dc6-4ba4-83b9-c44c39414c39" providerId="ADAL" clId="{7DE97954-BF2E-42D5-8605-45FB3994A4FD}" dt="2020-09-17T13:35:24.510" v="3119" actId="478"/>
          <ac:spMkLst>
            <pc:docMk/>
            <pc:sldMk cId="4168530252" sldId="1025"/>
            <ac:spMk id="19" creationId="{EC431E33-DA74-48E7-B0EB-F6137C94458F}"/>
          </ac:spMkLst>
        </pc:spChg>
        <pc:spChg chg="add del mod">
          <ac:chgData name="Valentina" userId="ae461650-2dc6-4ba4-83b9-c44c39414c39" providerId="ADAL" clId="{7DE97954-BF2E-42D5-8605-45FB3994A4FD}" dt="2020-09-17T13:09:08.122" v="2722" actId="478"/>
          <ac:spMkLst>
            <pc:docMk/>
            <pc:sldMk cId="4168530252" sldId="1025"/>
            <ac:spMk id="21" creationId="{8CCAC442-EC6E-4BF1-B6F9-C66CC4F46D26}"/>
          </ac:spMkLst>
        </pc:spChg>
        <pc:spChg chg="add del mod">
          <ac:chgData name="Valentina" userId="ae461650-2dc6-4ba4-83b9-c44c39414c39" providerId="ADAL" clId="{7DE97954-BF2E-42D5-8605-45FB3994A4FD}" dt="2020-09-17T13:35:32.936" v="3121" actId="478"/>
          <ac:spMkLst>
            <pc:docMk/>
            <pc:sldMk cId="4168530252" sldId="1025"/>
            <ac:spMk id="64" creationId="{9CFB85B4-2239-408D-AF46-60755F07EDD7}"/>
          </ac:spMkLst>
        </pc:spChg>
        <pc:spChg chg="add del mod">
          <ac:chgData name="Valentina" userId="ae461650-2dc6-4ba4-83b9-c44c39414c39" providerId="ADAL" clId="{7DE97954-BF2E-42D5-8605-45FB3994A4FD}" dt="2020-09-17T13:35:31.106" v="3120" actId="478"/>
          <ac:spMkLst>
            <pc:docMk/>
            <pc:sldMk cId="4168530252" sldId="1025"/>
            <ac:spMk id="65" creationId="{CE72D84A-1B2B-4D01-9A02-56DB2B4DDF75}"/>
          </ac:spMkLst>
        </pc:spChg>
        <pc:spChg chg="add del mod">
          <ac:chgData name="Valentina" userId="ae461650-2dc6-4ba4-83b9-c44c39414c39" providerId="ADAL" clId="{7DE97954-BF2E-42D5-8605-45FB3994A4FD}" dt="2020-09-17T13:35:24.510" v="3119" actId="478"/>
          <ac:spMkLst>
            <pc:docMk/>
            <pc:sldMk cId="4168530252" sldId="1025"/>
            <ac:spMk id="66" creationId="{47DC3E46-DA64-4C03-9E98-E94681FEBA1E}"/>
          </ac:spMkLst>
        </pc:spChg>
        <pc:spChg chg="add del mod">
          <ac:chgData name="Valentina" userId="ae461650-2dc6-4ba4-83b9-c44c39414c39" providerId="ADAL" clId="{7DE97954-BF2E-42D5-8605-45FB3994A4FD}" dt="2020-09-17T13:35:24.510" v="3119" actId="478"/>
          <ac:spMkLst>
            <pc:docMk/>
            <pc:sldMk cId="4168530252" sldId="1025"/>
            <ac:spMk id="68" creationId="{5B4800A6-4707-4F47-A739-9429E6155289}"/>
          </ac:spMkLst>
        </pc:spChg>
        <pc:spChg chg="add del mod">
          <ac:chgData name="Valentina" userId="ae461650-2dc6-4ba4-83b9-c44c39414c39" providerId="ADAL" clId="{7DE97954-BF2E-42D5-8605-45FB3994A4FD}" dt="2020-09-17T13:35:24.510" v="3119" actId="478"/>
          <ac:spMkLst>
            <pc:docMk/>
            <pc:sldMk cId="4168530252" sldId="1025"/>
            <ac:spMk id="70" creationId="{B8FB869D-2678-4D91-9526-3134E28CCD05}"/>
          </ac:spMkLst>
        </pc:spChg>
        <pc:spChg chg="mod">
          <ac:chgData name="Valentina" userId="ae461650-2dc6-4ba4-83b9-c44c39414c39" providerId="ADAL" clId="{7DE97954-BF2E-42D5-8605-45FB3994A4FD}" dt="2020-09-17T13:35:38.155" v="3124"/>
          <ac:spMkLst>
            <pc:docMk/>
            <pc:sldMk cId="4168530252" sldId="1025"/>
            <ac:spMk id="72" creationId="{CAAE00A4-F370-41F5-85C2-1E3DD23CD631}"/>
          </ac:spMkLst>
        </pc:spChg>
        <pc:spChg chg="mod">
          <ac:chgData name="Valentina" userId="ae461650-2dc6-4ba4-83b9-c44c39414c39" providerId="ADAL" clId="{7DE97954-BF2E-42D5-8605-45FB3994A4FD}" dt="2020-09-17T13:35:38.155" v="3124"/>
          <ac:spMkLst>
            <pc:docMk/>
            <pc:sldMk cId="4168530252" sldId="1025"/>
            <ac:spMk id="73" creationId="{DE0848DC-38DF-4B66-91E0-DABBC50D02E4}"/>
          </ac:spMkLst>
        </pc:spChg>
        <pc:spChg chg="mod">
          <ac:chgData name="Valentina" userId="ae461650-2dc6-4ba4-83b9-c44c39414c39" providerId="ADAL" clId="{7DE97954-BF2E-42D5-8605-45FB3994A4FD}" dt="2020-09-17T13:35:38.155" v="3124"/>
          <ac:spMkLst>
            <pc:docMk/>
            <pc:sldMk cId="4168530252" sldId="1025"/>
            <ac:spMk id="74" creationId="{2FEE94F0-3C07-4A9A-B567-89C6656CBF80}"/>
          </ac:spMkLst>
        </pc:spChg>
        <pc:spChg chg="mod">
          <ac:chgData name="Valentina" userId="ae461650-2dc6-4ba4-83b9-c44c39414c39" providerId="ADAL" clId="{7DE97954-BF2E-42D5-8605-45FB3994A4FD}" dt="2020-09-17T13:35:38.155" v="3124"/>
          <ac:spMkLst>
            <pc:docMk/>
            <pc:sldMk cId="4168530252" sldId="1025"/>
            <ac:spMk id="75" creationId="{E429A193-A6F6-4E3A-AB2F-9C7CB0B56379}"/>
          </ac:spMkLst>
        </pc:spChg>
        <pc:spChg chg="mod">
          <ac:chgData name="Valentina" userId="ae461650-2dc6-4ba4-83b9-c44c39414c39" providerId="ADAL" clId="{7DE97954-BF2E-42D5-8605-45FB3994A4FD}" dt="2020-09-17T13:35:38.155" v="3124"/>
          <ac:spMkLst>
            <pc:docMk/>
            <pc:sldMk cId="4168530252" sldId="1025"/>
            <ac:spMk id="76" creationId="{BB0132B5-9463-417E-B0B1-A41C702A9A00}"/>
          </ac:spMkLst>
        </pc:spChg>
        <pc:spChg chg="mod">
          <ac:chgData name="Valentina" userId="ae461650-2dc6-4ba4-83b9-c44c39414c39" providerId="ADAL" clId="{7DE97954-BF2E-42D5-8605-45FB3994A4FD}" dt="2020-09-17T13:35:38.155" v="3124"/>
          <ac:spMkLst>
            <pc:docMk/>
            <pc:sldMk cId="4168530252" sldId="1025"/>
            <ac:spMk id="77" creationId="{F480DA19-9F7A-482E-9C88-ADDA7E7ACF71}"/>
          </ac:spMkLst>
        </pc:spChg>
        <pc:spChg chg="mod">
          <ac:chgData name="Valentina" userId="ae461650-2dc6-4ba4-83b9-c44c39414c39" providerId="ADAL" clId="{7DE97954-BF2E-42D5-8605-45FB3994A4FD}" dt="2020-09-17T13:35:38.155" v="3124"/>
          <ac:spMkLst>
            <pc:docMk/>
            <pc:sldMk cId="4168530252" sldId="1025"/>
            <ac:spMk id="78" creationId="{1C897996-19B0-493A-932E-7A8EB0DB1B46}"/>
          </ac:spMkLst>
        </pc:spChg>
        <pc:spChg chg="mod">
          <ac:chgData name="Valentina" userId="ae461650-2dc6-4ba4-83b9-c44c39414c39" providerId="ADAL" clId="{7DE97954-BF2E-42D5-8605-45FB3994A4FD}" dt="2020-09-17T13:35:38.155" v="3124"/>
          <ac:spMkLst>
            <pc:docMk/>
            <pc:sldMk cId="4168530252" sldId="1025"/>
            <ac:spMk id="79" creationId="{BD2C8ACD-8296-4AFA-B6A3-76B171B68251}"/>
          </ac:spMkLst>
        </pc:spChg>
        <pc:spChg chg="mod">
          <ac:chgData name="Valentina" userId="ae461650-2dc6-4ba4-83b9-c44c39414c39" providerId="ADAL" clId="{7DE97954-BF2E-42D5-8605-45FB3994A4FD}" dt="2020-09-17T13:35:38.155" v="3124"/>
          <ac:spMkLst>
            <pc:docMk/>
            <pc:sldMk cId="4168530252" sldId="1025"/>
            <ac:spMk id="80" creationId="{66462D2C-14F2-4DEA-B97F-166C5BC68AF0}"/>
          </ac:spMkLst>
        </pc:spChg>
        <pc:spChg chg="mod">
          <ac:chgData name="Valentina" userId="ae461650-2dc6-4ba4-83b9-c44c39414c39" providerId="ADAL" clId="{7DE97954-BF2E-42D5-8605-45FB3994A4FD}" dt="2020-09-17T13:35:38.155" v="3124"/>
          <ac:spMkLst>
            <pc:docMk/>
            <pc:sldMk cId="4168530252" sldId="1025"/>
            <ac:spMk id="81" creationId="{C01C42E0-1528-4BC9-8287-54FB6C04F65D}"/>
          </ac:spMkLst>
        </pc:spChg>
        <pc:spChg chg="mod">
          <ac:chgData name="Valentina" userId="ae461650-2dc6-4ba4-83b9-c44c39414c39" providerId="ADAL" clId="{7DE97954-BF2E-42D5-8605-45FB3994A4FD}" dt="2020-09-17T13:35:38.155" v="3124"/>
          <ac:spMkLst>
            <pc:docMk/>
            <pc:sldMk cId="4168530252" sldId="1025"/>
            <ac:spMk id="82" creationId="{31EE7FBE-C253-46BD-8F89-452940BB43AB}"/>
          </ac:spMkLst>
        </pc:spChg>
        <pc:spChg chg="mod">
          <ac:chgData name="Valentina" userId="ae461650-2dc6-4ba4-83b9-c44c39414c39" providerId="ADAL" clId="{7DE97954-BF2E-42D5-8605-45FB3994A4FD}" dt="2020-09-17T13:35:38.155" v="3124"/>
          <ac:spMkLst>
            <pc:docMk/>
            <pc:sldMk cId="4168530252" sldId="1025"/>
            <ac:spMk id="83" creationId="{013AF798-D3AF-47D0-B039-C70915258014}"/>
          </ac:spMkLst>
        </pc:spChg>
        <pc:grpChg chg="add del mod">
          <ac:chgData name="Valentina" userId="ae461650-2dc6-4ba4-83b9-c44c39414c39" providerId="ADAL" clId="{7DE97954-BF2E-42D5-8605-45FB3994A4FD}" dt="2020-09-17T12:55:09.778" v="2572" actId="165"/>
          <ac:grpSpMkLst>
            <pc:docMk/>
            <pc:sldMk cId="4168530252" sldId="1025"/>
            <ac:grpSpMk id="3" creationId="{67BD102E-E4AD-47F8-B0EB-EAEBBEA2DE80}"/>
          </ac:grpSpMkLst>
        </pc:grpChg>
        <pc:grpChg chg="del mod">
          <ac:chgData name="Valentina" userId="ae461650-2dc6-4ba4-83b9-c44c39414c39" providerId="ADAL" clId="{7DE97954-BF2E-42D5-8605-45FB3994A4FD}" dt="2020-09-17T13:14:12.475" v="2783" actId="478"/>
          <ac:grpSpMkLst>
            <pc:docMk/>
            <pc:sldMk cId="4168530252" sldId="1025"/>
            <ac:grpSpMk id="24" creationId="{79E6A948-406F-4C3D-B05A-8E8A8E573A5A}"/>
          </ac:grpSpMkLst>
        </pc:grpChg>
        <pc:grpChg chg="del mod">
          <ac:chgData name="Valentina" userId="ae461650-2dc6-4ba4-83b9-c44c39414c39" providerId="ADAL" clId="{7DE97954-BF2E-42D5-8605-45FB3994A4FD}" dt="2020-09-17T13:14:12.475" v="2783" actId="478"/>
          <ac:grpSpMkLst>
            <pc:docMk/>
            <pc:sldMk cId="4168530252" sldId="1025"/>
            <ac:grpSpMk id="42" creationId="{9A63A0F8-A6B3-42DB-8699-C35753539CBB}"/>
          </ac:grpSpMkLst>
        </pc:grpChg>
        <pc:grpChg chg="add mod">
          <ac:chgData name="Valentina" userId="ae461650-2dc6-4ba4-83b9-c44c39414c39" providerId="ADAL" clId="{7DE97954-BF2E-42D5-8605-45FB3994A4FD}" dt="2020-09-17T13:35:38.155" v="3124"/>
          <ac:grpSpMkLst>
            <pc:docMk/>
            <pc:sldMk cId="4168530252" sldId="1025"/>
            <ac:grpSpMk id="71" creationId="{16BB6E74-A5CE-49B2-9971-10E95C50CCC3}"/>
          </ac:grpSpMkLst>
        </pc:grpChg>
        <pc:picChg chg="mod">
          <ac:chgData name="Valentina" userId="ae461650-2dc6-4ba4-83b9-c44c39414c39" providerId="ADAL" clId="{7DE97954-BF2E-42D5-8605-45FB3994A4FD}" dt="2020-09-17T12:52:45.571" v="2528" actId="1076"/>
          <ac:picMkLst>
            <pc:docMk/>
            <pc:sldMk cId="4168530252" sldId="1025"/>
            <ac:picMk id="13" creationId="{B20C19DB-AB4C-4891-B0C3-AF21DCB7645A}"/>
          </ac:picMkLst>
        </pc:picChg>
      </pc:sldChg>
      <pc:sldChg chg="del">
        <pc:chgData name="Valentina" userId="ae461650-2dc6-4ba4-83b9-c44c39414c39" providerId="ADAL" clId="{7DE97954-BF2E-42D5-8605-45FB3994A4FD}" dt="2020-09-16T16:01:46.049" v="669" actId="47"/>
        <pc:sldMkLst>
          <pc:docMk/>
          <pc:sldMk cId="146933348" sldId="1030"/>
        </pc:sldMkLst>
      </pc:sldChg>
      <pc:sldChg chg="modSp mod">
        <pc:chgData name="Valentina" userId="ae461650-2dc6-4ba4-83b9-c44c39414c39" providerId="ADAL" clId="{7DE97954-BF2E-42D5-8605-45FB3994A4FD}" dt="2020-09-16T15:38:42.719" v="395" actId="14100"/>
        <pc:sldMkLst>
          <pc:docMk/>
          <pc:sldMk cId="1695801670" sldId="1033"/>
        </pc:sldMkLst>
        <pc:spChg chg="mod">
          <ac:chgData name="Valentina" userId="ae461650-2dc6-4ba4-83b9-c44c39414c39" providerId="ADAL" clId="{7DE97954-BF2E-42D5-8605-45FB3994A4FD}" dt="2020-09-16T15:38:42.719" v="395" actId="14100"/>
          <ac:spMkLst>
            <pc:docMk/>
            <pc:sldMk cId="1695801670" sldId="1033"/>
            <ac:spMk id="100" creationId="{820FDE70-9A0B-4771-BFDB-6BB090DE625A}"/>
          </ac:spMkLst>
        </pc:spChg>
      </pc:sldChg>
      <pc:sldChg chg="addSp delSp modSp del mod">
        <pc:chgData name="Valentina" userId="ae461650-2dc6-4ba4-83b9-c44c39414c39" providerId="ADAL" clId="{7DE97954-BF2E-42D5-8605-45FB3994A4FD}" dt="2020-09-17T13:14:01.018" v="2781" actId="47"/>
        <pc:sldMkLst>
          <pc:docMk/>
          <pc:sldMk cId="956943224" sldId="1036"/>
        </pc:sldMkLst>
        <pc:spChg chg="add del mod">
          <ac:chgData name="Valentina" userId="ae461650-2dc6-4ba4-83b9-c44c39414c39" providerId="ADAL" clId="{7DE97954-BF2E-42D5-8605-45FB3994A4FD}" dt="2020-09-17T12:44:42.485" v="2492" actId="478"/>
          <ac:spMkLst>
            <pc:docMk/>
            <pc:sldMk cId="956943224" sldId="1036"/>
            <ac:spMk id="3" creationId="{D5304FBA-713C-4067-81BF-1375488BF25E}"/>
          </ac:spMkLst>
        </pc:spChg>
        <pc:spChg chg="mod">
          <ac:chgData name="Valentina" userId="ae461650-2dc6-4ba4-83b9-c44c39414c39" providerId="ADAL" clId="{7DE97954-BF2E-42D5-8605-45FB3994A4FD}" dt="2020-09-17T12:45:28.290" v="2497" actId="20577"/>
          <ac:spMkLst>
            <pc:docMk/>
            <pc:sldMk cId="956943224" sldId="1036"/>
            <ac:spMk id="5" creationId="{109C5A09-2F3E-4A0C-B102-381817D3B1A5}"/>
          </ac:spMkLst>
        </pc:spChg>
        <pc:spChg chg="del">
          <ac:chgData name="Valentina" userId="ae461650-2dc6-4ba4-83b9-c44c39414c39" providerId="ADAL" clId="{7DE97954-BF2E-42D5-8605-45FB3994A4FD}" dt="2020-09-17T12:44:37.248" v="2491" actId="478"/>
          <ac:spMkLst>
            <pc:docMk/>
            <pc:sldMk cId="956943224" sldId="1036"/>
            <ac:spMk id="6" creationId="{28AD2E99-9E18-4579-A67F-F3DD97AC5472}"/>
          </ac:spMkLst>
        </pc:spChg>
        <pc:spChg chg="del">
          <ac:chgData name="Valentina" userId="ae461650-2dc6-4ba4-83b9-c44c39414c39" providerId="ADAL" clId="{7DE97954-BF2E-42D5-8605-45FB3994A4FD}" dt="2020-09-17T12:44:27.963" v="2489" actId="478"/>
          <ac:spMkLst>
            <pc:docMk/>
            <pc:sldMk cId="956943224" sldId="1036"/>
            <ac:spMk id="60" creationId="{CF32A230-2EC9-47FA-ADCB-EFECCC078C6D}"/>
          </ac:spMkLst>
        </pc:spChg>
        <pc:spChg chg="del">
          <ac:chgData name="Valentina" userId="ae461650-2dc6-4ba4-83b9-c44c39414c39" providerId="ADAL" clId="{7DE97954-BF2E-42D5-8605-45FB3994A4FD}" dt="2020-09-17T12:44:30.169" v="2490" actId="478"/>
          <ac:spMkLst>
            <pc:docMk/>
            <pc:sldMk cId="956943224" sldId="1036"/>
            <ac:spMk id="61" creationId="{AA51E78B-15A4-42ED-AB44-E0B9A2DADEE0}"/>
          </ac:spMkLst>
        </pc:spChg>
      </pc:sldChg>
      <pc:sldChg chg="addSp delSp modSp add mod delAnim modAnim">
        <pc:chgData name="Valentina" userId="ae461650-2dc6-4ba4-83b9-c44c39414c39" providerId="ADAL" clId="{7DE97954-BF2E-42D5-8605-45FB3994A4FD}" dt="2020-09-18T10:21:25.989" v="3751" actId="20577"/>
        <pc:sldMkLst>
          <pc:docMk/>
          <pc:sldMk cId="1681707262" sldId="1038"/>
        </pc:sldMkLst>
        <pc:spChg chg="mod">
          <ac:chgData name="Valentina" userId="ae461650-2dc6-4ba4-83b9-c44c39414c39" providerId="ADAL" clId="{7DE97954-BF2E-42D5-8605-45FB3994A4FD}" dt="2020-09-18T10:21:25.989" v="3751" actId="20577"/>
          <ac:spMkLst>
            <pc:docMk/>
            <pc:sldMk cId="1681707262" sldId="1038"/>
            <ac:spMk id="2" creationId="{ED95B96D-1027-4A3A-84BE-DEECC88E5952}"/>
          </ac:spMkLst>
        </pc:spChg>
        <pc:spChg chg="del mod">
          <ac:chgData name="Valentina" userId="ae461650-2dc6-4ba4-83b9-c44c39414c39" providerId="ADAL" clId="{7DE97954-BF2E-42D5-8605-45FB3994A4FD}" dt="2020-09-17T14:17:59.528" v="3170" actId="478"/>
          <ac:spMkLst>
            <pc:docMk/>
            <pc:sldMk cId="1681707262" sldId="1038"/>
            <ac:spMk id="3" creationId="{5A980150-58C5-449F-8420-6420A199586C}"/>
          </ac:spMkLst>
        </pc:spChg>
        <pc:spChg chg="add mod">
          <ac:chgData name="Valentina" userId="ae461650-2dc6-4ba4-83b9-c44c39414c39" providerId="ADAL" clId="{7DE97954-BF2E-42D5-8605-45FB3994A4FD}" dt="2020-09-17T15:34:25.045" v="3247" actId="6549"/>
          <ac:spMkLst>
            <pc:docMk/>
            <pc:sldMk cId="1681707262" sldId="1038"/>
            <ac:spMk id="3" creationId="{A9C4B8F7-6784-4145-BFDC-12C7052316F9}"/>
          </ac:spMkLst>
        </pc:spChg>
        <pc:spChg chg="add del mod">
          <ac:chgData name="Valentina" userId="ae461650-2dc6-4ba4-83b9-c44c39414c39" providerId="ADAL" clId="{7DE97954-BF2E-42D5-8605-45FB3994A4FD}" dt="2020-09-17T14:18:02.019" v="3171" actId="478"/>
          <ac:spMkLst>
            <pc:docMk/>
            <pc:sldMk cId="1681707262" sldId="1038"/>
            <ac:spMk id="6" creationId="{BE675267-DA23-4465-B895-3C52EA93960C}"/>
          </ac:spMkLst>
        </pc:spChg>
        <pc:spChg chg="add mod">
          <ac:chgData name="Valentina" userId="ae461650-2dc6-4ba4-83b9-c44c39414c39" providerId="ADAL" clId="{7DE97954-BF2E-42D5-8605-45FB3994A4FD}" dt="2020-09-17T15:36:53.075" v="3300" actId="1076"/>
          <ac:spMkLst>
            <pc:docMk/>
            <pc:sldMk cId="1681707262" sldId="1038"/>
            <ac:spMk id="8" creationId="{4AD8EB92-B615-4F66-ACE8-69D36D2D00E4}"/>
          </ac:spMkLst>
        </pc:spChg>
        <pc:picChg chg="add del mod">
          <ac:chgData name="Valentina" userId="ae461650-2dc6-4ba4-83b9-c44c39414c39" providerId="ADAL" clId="{7DE97954-BF2E-42D5-8605-45FB3994A4FD}" dt="2020-09-17T15:37:18.495" v="3302" actId="478"/>
          <ac:picMkLst>
            <pc:docMk/>
            <pc:sldMk cId="1681707262" sldId="1038"/>
            <ac:picMk id="9" creationId="{F9E73F17-23BE-4DE5-9376-EA6F47B38607}"/>
          </ac:picMkLst>
        </pc:picChg>
      </pc:sldChg>
      <pc:sldChg chg="add del">
        <pc:chgData name="Valentina" userId="ae461650-2dc6-4ba4-83b9-c44c39414c39" providerId="ADAL" clId="{7DE97954-BF2E-42D5-8605-45FB3994A4FD}" dt="2020-09-17T12:31:26.481" v="2174" actId="2696"/>
        <pc:sldMkLst>
          <pc:docMk/>
          <pc:sldMk cId="4069633811" sldId="1038"/>
        </pc:sldMkLst>
      </pc:sldChg>
      <pc:sldChg chg="del">
        <pc:chgData name="Valentina" userId="ae461650-2dc6-4ba4-83b9-c44c39414c39" providerId="ADAL" clId="{7DE97954-BF2E-42D5-8605-45FB3994A4FD}" dt="2020-09-16T16:01:46.976" v="670" actId="47"/>
        <pc:sldMkLst>
          <pc:docMk/>
          <pc:sldMk cId="3846328433" sldId="1043"/>
        </pc:sldMkLst>
      </pc:sldChg>
      <pc:sldChg chg="del">
        <pc:chgData name="Valentina" userId="ae461650-2dc6-4ba4-83b9-c44c39414c39" providerId="ADAL" clId="{7DE97954-BF2E-42D5-8605-45FB3994A4FD}" dt="2020-09-17T12:31:26.481" v="2174" actId="2696"/>
        <pc:sldMkLst>
          <pc:docMk/>
          <pc:sldMk cId="2847880788" sldId="1044"/>
        </pc:sldMkLst>
      </pc:sldChg>
      <pc:sldChg chg="delSp add mod delAnim modNotesTx">
        <pc:chgData name="Valentina" userId="ae461650-2dc6-4ba4-83b9-c44c39414c39" providerId="ADAL" clId="{7DE97954-BF2E-42D5-8605-45FB3994A4FD}" dt="2020-09-17T14:21:53.006" v="3199" actId="21"/>
        <pc:sldMkLst>
          <pc:docMk/>
          <pc:sldMk cId="3221565239" sldId="1044"/>
        </pc:sldMkLst>
        <pc:picChg chg="del">
          <ac:chgData name="Valentina" userId="ae461650-2dc6-4ba4-83b9-c44c39414c39" providerId="ADAL" clId="{7DE97954-BF2E-42D5-8605-45FB3994A4FD}" dt="2020-09-17T14:21:53.006" v="3199" actId="21"/>
          <ac:picMkLst>
            <pc:docMk/>
            <pc:sldMk cId="3221565239" sldId="1044"/>
            <ac:picMk id="5" creationId="{473E3355-1225-4767-8F23-12C425DB0770}"/>
          </ac:picMkLst>
        </pc:picChg>
      </pc:sldChg>
      <pc:sldChg chg="add">
        <pc:chgData name="Valentina" userId="ae461650-2dc6-4ba4-83b9-c44c39414c39" providerId="ADAL" clId="{7DE97954-BF2E-42D5-8605-45FB3994A4FD}" dt="2020-09-17T12:31:36.440" v="2176"/>
        <pc:sldMkLst>
          <pc:docMk/>
          <pc:sldMk cId="2490687409" sldId="1045"/>
        </pc:sldMkLst>
      </pc:sldChg>
      <pc:sldChg chg="del">
        <pc:chgData name="Valentina" userId="ae461650-2dc6-4ba4-83b9-c44c39414c39" providerId="ADAL" clId="{7DE97954-BF2E-42D5-8605-45FB3994A4FD}" dt="2020-09-17T12:31:26.481" v="2174" actId="2696"/>
        <pc:sldMkLst>
          <pc:docMk/>
          <pc:sldMk cId="2570981706" sldId="1045"/>
        </pc:sldMkLst>
      </pc:sldChg>
      <pc:sldChg chg="add del">
        <pc:chgData name="Valentina" userId="ae461650-2dc6-4ba4-83b9-c44c39414c39" providerId="ADAL" clId="{7DE97954-BF2E-42D5-8605-45FB3994A4FD}" dt="2020-09-17T12:31:26.481" v="2174" actId="2696"/>
        <pc:sldMkLst>
          <pc:docMk/>
          <pc:sldMk cId="851791322" sldId="1046"/>
        </pc:sldMkLst>
      </pc:sldChg>
      <pc:sldChg chg="add">
        <pc:chgData name="Valentina" userId="ae461650-2dc6-4ba4-83b9-c44c39414c39" providerId="ADAL" clId="{7DE97954-BF2E-42D5-8605-45FB3994A4FD}" dt="2020-09-17T12:31:36.440" v="2176"/>
        <pc:sldMkLst>
          <pc:docMk/>
          <pc:sldMk cId="2466384656" sldId="1046"/>
        </pc:sldMkLst>
      </pc:sldChg>
      <pc:sldChg chg="del">
        <pc:chgData name="Valentina" userId="ae461650-2dc6-4ba4-83b9-c44c39414c39" providerId="ADAL" clId="{7DE97954-BF2E-42D5-8605-45FB3994A4FD}" dt="2020-09-16T15:41:30.007" v="425" actId="47"/>
        <pc:sldMkLst>
          <pc:docMk/>
          <pc:sldMk cId="2423122819" sldId="1048"/>
        </pc:sldMkLst>
      </pc:sldChg>
      <pc:sldChg chg="delSp modSp mod">
        <pc:chgData name="Valentina" userId="ae461650-2dc6-4ba4-83b9-c44c39414c39" providerId="ADAL" clId="{7DE97954-BF2E-42D5-8605-45FB3994A4FD}" dt="2020-09-16T17:16:48.837" v="804" actId="5793"/>
        <pc:sldMkLst>
          <pc:docMk/>
          <pc:sldMk cId="1071527386" sldId="1050"/>
        </pc:sldMkLst>
        <pc:spChg chg="del mod">
          <ac:chgData name="Valentina" userId="ae461650-2dc6-4ba4-83b9-c44c39414c39" providerId="ADAL" clId="{7DE97954-BF2E-42D5-8605-45FB3994A4FD}" dt="2020-09-16T17:13:36.918" v="756" actId="478"/>
          <ac:spMkLst>
            <pc:docMk/>
            <pc:sldMk cId="1071527386" sldId="1050"/>
            <ac:spMk id="29" creationId="{06CB2C8D-1DC1-42B3-A045-88543CE1C331}"/>
          </ac:spMkLst>
        </pc:spChg>
        <pc:spChg chg="mod">
          <ac:chgData name="Valentina" userId="ae461650-2dc6-4ba4-83b9-c44c39414c39" providerId="ADAL" clId="{7DE97954-BF2E-42D5-8605-45FB3994A4FD}" dt="2020-09-16T17:16:48.837" v="804" actId="5793"/>
          <ac:spMkLst>
            <pc:docMk/>
            <pc:sldMk cId="1071527386" sldId="1050"/>
            <ac:spMk id="36" creationId="{97D73AE8-AA86-424F-8F6E-791CA41BB3ED}"/>
          </ac:spMkLst>
        </pc:spChg>
      </pc:sldChg>
      <pc:sldChg chg="modSp del mod addAnim delAnim">
        <pc:chgData name="Valentina" userId="ae461650-2dc6-4ba4-83b9-c44c39414c39" providerId="ADAL" clId="{7DE97954-BF2E-42D5-8605-45FB3994A4FD}" dt="2020-09-16T15:20:02.562" v="11" actId="47"/>
        <pc:sldMkLst>
          <pc:docMk/>
          <pc:sldMk cId="3141786839" sldId="1054"/>
        </pc:sldMkLst>
        <pc:spChg chg="mod">
          <ac:chgData name="Valentina" userId="ae461650-2dc6-4ba4-83b9-c44c39414c39" providerId="ADAL" clId="{7DE97954-BF2E-42D5-8605-45FB3994A4FD}" dt="2020-09-16T15:19:11.034" v="6" actId="21"/>
          <ac:spMkLst>
            <pc:docMk/>
            <pc:sldMk cId="3141786839" sldId="1054"/>
            <ac:spMk id="18" creationId="{DE768E3C-0D24-4810-818A-1CC9D22CD3B3}"/>
          </ac:spMkLst>
        </pc:spChg>
      </pc:sldChg>
      <pc:sldChg chg="modSp mod">
        <pc:chgData name="Valentina" userId="ae461650-2dc6-4ba4-83b9-c44c39414c39" providerId="ADAL" clId="{7DE97954-BF2E-42D5-8605-45FB3994A4FD}" dt="2020-09-16T15:47:29.245" v="523" actId="20577"/>
        <pc:sldMkLst>
          <pc:docMk/>
          <pc:sldMk cId="608676196" sldId="1055"/>
        </pc:sldMkLst>
        <pc:spChg chg="mod">
          <ac:chgData name="Valentina" userId="ae461650-2dc6-4ba4-83b9-c44c39414c39" providerId="ADAL" clId="{7DE97954-BF2E-42D5-8605-45FB3994A4FD}" dt="2020-09-16T15:47:29.245" v="523" actId="20577"/>
          <ac:spMkLst>
            <pc:docMk/>
            <pc:sldMk cId="608676196" sldId="1055"/>
            <ac:spMk id="3" creationId="{0692EFFA-4294-4F13-BF63-7B5DED9C5A67}"/>
          </ac:spMkLst>
        </pc:spChg>
      </pc:sldChg>
      <pc:sldChg chg="del">
        <pc:chgData name="Valentina" userId="ae461650-2dc6-4ba4-83b9-c44c39414c39" providerId="ADAL" clId="{7DE97954-BF2E-42D5-8605-45FB3994A4FD}" dt="2020-09-17T12:30:01.353" v="2168" actId="47"/>
        <pc:sldMkLst>
          <pc:docMk/>
          <pc:sldMk cId="1102480328" sldId="1057"/>
        </pc:sldMkLst>
      </pc:sldChg>
      <pc:sldChg chg="del">
        <pc:chgData name="Valentina" userId="ae461650-2dc6-4ba4-83b9-c44c39414c39" providerId="ADAL" clId="{7DE97954-BF2E-42D5-8605-45FB3994A4FD}" dt="2020-09-17T12:31:31.068" v="2175" actId="47"/>
        <pc:sldMkLst>
          <pc:docMk/>
          <pc:sldMk cId="1648605981" sldId="1058"/>
        </pc:sldMkLst>
      </pc:sldChg>
      <pc:sldChg chg="del">
        <pc:chgData name="Valentina" userId="ae461650-2dc6-4ba4-83b9-c44c39414c39" providerId="ADAL" clId="{7DE97954-BF2E-42D5-8605-45FB3994A4FD}" dt="2020-09-17T12:31:31.068" v="2175" actId="47"/>
        <pc:sldMkLst>
          <pc:docMk/>
          <pc:sldMk cId="2010497636" sldId="1059"/>
        </pc:sldMkLst>
      </pc:sldChg>
      <pc:sldChg chg="addSp delSp modSp mod addCm delCm modCm">
        <pc:chgData name="Valentina" userId="ae461650-2dc6-4ba4-83b9-c44c39414c39" providerId="ADAL" clId="{7DE97954-BF2E-42D5-8605-45FB3994A4FD}" dt="2020-09-17T10:57:58.042" v="1782" actId="20577"/>
        <pc:sldMkLst>
          <pc:docMk/>
          <pc:sldMk cId="3935804553" sldId="1061"/>
        </pc:sldMkLst>
        <pc:spChg chg="mod">
          <ac:chgData name="Valentina" userId="ae461650-2dc6-4ba4-83b9-c44c39414c39" providerId="ADAL" clId="{7DE97954-BF2E-42D5-8605-45FB3994A4FD}" dt="2020-09-16T15:46:26.785" v="471" actId="20577"/>
          <ac:spMkLst>
            <pc:docMk/>
            <pc:sldMk cId="3935804553" sldId="1061"/>
            <ac:spMk id="2" creationId="{B9DBF653-6998-4EC9-892F-6EEA7336CBBC}"/>
          </ac:spMkLst>
        </pc:spChg>
        <pc:spChg chg="mod">
          <ac:chgData name="Valentina" userId="ae461650-2dc6-4ba4-83b9-c44c39414c39" providerId="ADAL" clId="{7DE97954-BF2E-42D5-8605-45FB3994A4FD}" dt="2020-09-17T10:57:58.042" v="1782" actId="20577"/>
          <ac:spMkLst>
            <pc:docMk/>
            <pc:sldMk cId="3935804553" sldId="1061"/>
            <ac:spMk id="3" creationId="{15673B91-807A-4459-BA73-F3739B597A9D}"/>
          </ac:spMkLst>
        </pc:spChg>
        <pc:spChg chg="mod">
          <ac:chgData name="Valentina" userId="ae461650-2dc6-4ba4-83b9-c44c39414c39" providerId="ADAL" clId="{7DE97954-BF2E-42D5-8605-45FB3994A4FD}" dt="2020-09-17T10:32:47.590" v="1763" actId="20577"/>
          <ac:spMkLst>
            <pc:docMk/>
            <pc:sldMk cId="3935804553" sldId="1061"/>
            <ac:spMk id="5" creationId="{2B7157B4-251C-438F-B58F-E11BF0017913}"/>
          </ac:spMkLst>
        </pc:spChg>
        <pc:spChg chg="add del mod">
          <ac:chgData name="Valentina" userId="ae461650-2dc6-4ba4-83b9-c44c39414c39" providerId="ADAL" clId="{7DE97954-BF2E-42D5-8605-45FB3994A4FD}" dt="2020-09-16T17:35:43.090" v="854" actId="478"/>
          <ac:spMkLst>
            <pc:docMk/>
            <pc:sldMk cId="3935804553" sldId="1061"/>
            <ac:spMk id="6" creationId="{1711E85A-3B26-469B-BCAF-35FAF22065D9}"/>
          </ac:spMkLst>
        </pc:spChg>
      </pc:sldChg>
      <pc:sldChg chg="modSp del mod ord">
        <pc:chgData name="Valentina" userId="ae461650-2dc6-4ba4-83b9-c44c39414c39" providerId="ADAL" clId="{7DE97954-BF2E-42D5-8605-45FB3994A4FD}" dt="2020-09-17T12:37:00.359" v="2299" actId="47"/>
        <pc:sldMkLst>
          <pc:docMk/>
          <pc:sldMk cId="3016929677" sldId="1063"/>
        </pc:sldMkLst>
        <pc:spChg chg="mod">
          <ac:chgData name="Valentina" userId="ae461650-2dc6-4ba4-83b9-c44c39414c39" providerId="ADAL" clId="{7DE97954-BF2E-42D5-8605-45FB3994A4FD}" dt="2020-09-17T11:00:26.002" v="1813"/>
          <ac:spMkLst>
            <pc:docMk/>
            <pc:sldMk cId="3016929677" sldId="1063"/>
            <ac:spMk id="2" creationId="{ED95B96D-1027-4A3A-84BE-DEECC88E5952}"/>
          </ac:spMkLst>
        </pc:spChg>
      </pc:sldChg>
      <pc:sldChg chg="addSp delSp modSp del mod ord">
        <pc:chgData name="Valentina" userId="ae461650-2dc6-4ba4-83b9-c44c39414c39" providerId="ADAL" clId="{7DE97954-BF2E-42D5-8605-45FB3994A4FD}" dt="2020-09-17T11:11:18.581" v="2099" actId="47"/>
        <pc:sldMkLst>
          <pc:docMk/>
          <pc:sldMk cId="3702732516" sldId="1064"/>
        </pc:sldMkLst>
        <pc:spChg chg="add mod">
          <ac:chgData name="Valentina" userId="ae461650-2dc6-4ba4-83b9-c44c39414c39" providerId="ADAL" clId="{7DE97954-BF2E-42D5-8605-45FB3994A4FD}" dt="2020-09-17T11:05:32.572" v="1861" actId="164"/>
          <ac:spMkLst>
            <pc:docMk/>
            <pc:sldMk cId="3702732516" sldId="1064"/>
            <ac:spMk id="3" creationId="{CF35891F-698E-4594-B069-21254C470BF8}"/>
          </ac:spMkLst>
        </pc:spChg>
        <pc:spChg chg="add mod">
          <ac:chgData name="Valentina" userId="ae461650-2dc6-4ba4-83b9-c44c39414c39" providerId="ADAL" clId="{7DE97954-BF2E-42D5-8605-45FB3994A4FD}" dt="2020-09-17T11:05:32.572" v="1861" actId="164"/>
          <ac:spMkLst>
            <pc:docMk/>
            <pc:sldMk cId="3702732516" sldId="1064"/>
            <ac:spMk id="5" creationId="{7E440BD4-84F1-47B9-BA58-E965E0B08E0D}"/>
          </ac:spMkLst>
        </pc:spChg>
        <pc:spChg chg="add mod">
          <ac:chgData name="Valentina" userId="ae461650-2dc6-4ba4-83b9-c44c39414c39" providerId="ADAL" clId="{7DE97954-BF2E-42D5-8605-45FB3994A4FD}" dt="2020-09-17T11:06:25.697" v="1871" actId="12788"/>
          <ac:spMkLst>
            <pc:docMk/>
            <pc:sldMk cId="3702732516" sldId="1064"/>
            <ac:spMk id="9" creationId="{7C57D386-B150-417B-97F8-BA3735DE4443}"/>
          </ac:spMkLst>
        </pc:spChg>
        <pc:spChg chg="add del mod">
          <ac:chgData name="Valentina" userId="ae461650-2dc6-4ba4-83b9-c44c39414c39" providerId="ADAL" clId="{7DE97954-BF2E-42D5-8605-45FB3994A4FD}" dt="2020-09-17T11:06:56.064" v="1878" actId="478"/>
          <ac:spMkLst>
            <pc:docMk/>
            <pc:sldMk cId="3702732516" sldId="1064"/>
            <ac:spMk id="10" creationId="{3109E93A-917F-44E7-9896-C9317DAA7903}"/>
          </ac:spMkLst>
        </pc:spChg>
        <pc:spChg chg="add mod">
          <ac:chgData name="Valentina" userId="ae461650-2dc6-4ba4-83b9-c44c39414c39" providerId="ADAL" clId="{7DE97954-BF2E-42D5-8605-45FB3994A4FD}" dt="2020-09-17T11:09:23.098" v="2038" actId="1035"/>
          <ac:spMkLst>
            <pc:docMk/>
            <pc:sldMk cId="3702732516" sldId="1064"/>
            <ac:spMk id="11" creationId="{1BC12AB9-56EC-4BD5-9083-A6912991EDF9}"/>
          </ac:spMkLst>
        </pc:spChg>
        <pc:spChg chg="mod topLvl">
          <ac:chgData name="Valentina" userId="ae461650-2dc6-4ba4-83b9-c44c39414c39" providerId="ADAL" clId="{7DE97954-BF2E-42D5-8605-45FB3994A4FD}" dt="2020-09-17T11:05:32.572" v="1861" actId="164"/>
          <ac:spMkLst>
            <pc:docMk/>
            <pc:sldMk cId="3702732516" sldId="1064"/>
            <ac:spMk id="15" creationId="{028A3521-3828-4F5D-AA03-7AF047485702}"/>
          </ac:spMkLst>
        </pc:spChg>
        <pc:spChg chg="mod topLvl">
          <ac:chgData name="Valentina" userId="ae461650-2dc6-4ba4-83b9-c44c39414c39" providerId="ADAL" clId="{7DE97954-BF2E-42D5-8605-45FB3994A4FD}" dt="2020-09-17T11:05:32.572" v="1861" actId="164"/>
          <ac:spMkLst>
            <pc:docMk/>
            <pc:sldMk cId="3702732516" sldId="1064"/>
            <ac:spMk id="17" creationId="{8EEC25CF-DB82-41AA-B8F0-3B8AB689876F}"/>
          </ac:spMkLst>
        </pc:spChg>
        <pc:spChg chg="mod topLvl">
          <ac:chgData name="Valentina" userId="ae461650-2dc6-4ba4-83b9-c44c39414c39" providerId="ADAL" clId="{7DE97954-BF2E-42D5-8605-45FB3994A4FD}" dt="2020-09-17T11:09:44.361" v="2045" actId="1036"/>
          <ac:spMkLst>
            <pc:docMk/>
            <pc:sldMk cId="3702732516" sldId="1064"/>
            <ac:spMk id="19" creationId="{CD117CB3-5FD8-4054-972E-F3EA335E5D17}"/>
          </ac:spMkLst>
        </pc:spChg>
        <pc:spChg chg="mod topLvl">
          <ac:chgData name="Valentina" userId="ae461650-2dc6-4ba4-83b9-c44c39414c39" providerId="ADAL" clId="{7DE97954-BF2E-42D5-8605-45FB3994A4FD}" dt="2020-09-17T11:09:44.361" v="2045" actId="1036"/>
          <ac:spMkLst>
            <pc:docMk/>
            <pc:sldMk cId="3702732516" sldId="1064"/>
            <ac:spMk id="23" creationId="{AB880B3F-CDDB-4DE9-A01F-91818FA252D1}"/>
          </ac:spMkLst>
        </pc:spChg>
        <pc:spChg chg="mod topLvl">
          <ac:chgData name="Valentina" userId="ae461650-2dc6-4ba4-83b9-c44c39414c39" providerId="ADAL" clId="{7DE97954-BF2E-42D5-8605-45FB3994A4FD}" dt="2020-09-17T11:09:44.361" v="2045" actId="1036"/>
          <ac:spMkLst>
            <pc:docMk/>
            <pc:sldMk cId="3702732516" sldId="1064"/>
            <ac:spMk id="25" creationId="{5E987948-B98C-40CC-B950-9C82E425B89B}"/>
          </ac:spMkLst>
        </pc:spChg>
        <pc:spChg chg="mod topLvl">
          <ac:chgData name="Valentina" userId="ae461650-2dc6-4ba4-83b9-c44c39414c39" providerId="ADAL" clId="{7DE97954-BF2E-42D5-8605-45FB3994A4FD}" dt="2020-09-17T11:05:32.572" v="1861" actId="164"/>
          <ac:spMkLst>
            <pc:docMk/>
            <pc:sldMk cId="3702732516" sldId="1064"/>
            <ac:spMk id="27" creationId="{E1DE4270-99D6-47E1-98D9-644910E634AA}"/>
          </ac:spMkLst>
        </pc:spChg>
        <pc:spChg chg="mod topLvl">
          <ac:chgData name="Valentina" userId="ae461650-2dc6-4ba4-83b9-c44c39414c39" providerId="ADAL" clId="{7DE97954-BF2E-42D5-8605-45FB3994A4FD}" dt="2020-09-17T11:05:32.572" v="1861" actId="164"/>
          <ac:spMkLst>
            <pc:docMk/>
            <pc:sldMk cId="3702732516" sldId="1064"/>
            <ac:spMk id="29" creationId="{EE758775-D924-44D7-A64B-1FD40A176080}"/>
          </ac:spMkLst>
        </pc:spChg>
        <pc:spChg chg="mod topLvl">
          <ac:chgData name="Valentina" userId="ae461650-2dc6-4ba4-83b9-c44c39414c39" providerId="ADAL" clId="{7DE97954-BF2E-42D5-8605-45FB3994A4FD}" dt="2020-09-17T11:05:32.572" v="1861" actId="164"/>
          <ac:spMkLst>
            <pc:docMk/>
            <pc:sldMk cId="3702732516" sldId="1064"/>
            <ac:spMk id="35" creationId="{40E752F6-2561-4BCD-96BF-96DEE1EE2CD4}"/>
          </ac:spMkLst>
        </pc:spChg>
        <pc:spChg chg="mod topLvl">
          <ac:chgData name="Valentina" userId="ae461650-2dc6-4ba4-83b9-c44c39414c39" providerId="ADAL" clId="{7DE97954-BF2E-42D5-8605-45FB3994A4FD}" dt="2020-09-17T11:05:32.572" v="1861" actId="164"/>
          <ac:spMkLst>
            <pc:docMk/>
            <pc:sldMk cId="3702732516" sldId="1064"/>
            <ac:spMk id="39" creationId="{E4A6C4E9-7D24-4B77-8F85-6153F44A6263}"/>
          </ac:spMkLst>
        </pc:spChg>
        <pc:spChg chg="mod topLvl">
          <ac:chgData name="Valentina" userId="ae461650-2dc6-4ba4-83b9-c44c39414c39" providerId="ADAL" clId="{7DE97954-BF2E-42D5-8605-45FB3994A4FD}" dt="2020-09-17T11:05:32.572" v="1861" actId="164"/>
          <ac:spMkLst>
            <pc:docMk/>
            <pc:sldMk cId="3702732516" sldId="1064"/>
            <ac:spMk id="41" creationId="{76ACF604-27BD-4FFF-A64B-D7A9F6ED44BF}"/>
          </ac:spMkLst>
        </pc:spChg>
        <pc:grpChg chg="add mod">
          <ac:chgData name="Valentina" userId="ae461650-2dc6-4ba4-83b9-c44c39414c39" providerId="ADAL" clId="{7DE97954-BF2E-42D5-8605-45FB3994A4FD}" dt="2020-09-17T11:06:58.897" v="1880" actId="1076"/>
          <ac:grpSpMkLst>
            <pc:docMk/>
            <pc:sldMk cId="3702732516" sldId="1064"/>
            <ac:grpSpMk id="7" creationId="{47DB7C27-FC1F-44F2-8416-4CAB0A124035}"/>
          </ac:grpSpMkLst>
        </pc:grpChg>
        <pc:grpChg chg="del mod">
          <ac:chgData name="Valentina" userId="ae461650-2dc6-4ba4-83b9-c44c39414c39" providerId="ADAL" clId="{7DE97954-BF2E-42D5-8605-45FB3994A4FD}" dt="2020-09-17T11:04:41.265" v="1857" actId="165"/>
          <ac:grpSpMkLst>
            <pc:docMk/>
            <pc:sldMk cId="3702732516" sldId="1064"/>
            <ac:grpSpMk id="42" creationId="{C9985950-EE6A-40F8-B6F9-432156C3E13B}"/>
          </ac:grpSpMkLst>
        </pc:grpChg>
        <pc:picChg chg="mod">
          <ac:chgData name="Valentina" userId="ae461650-2dc6-4ba4-83b9-c44c39414c39" providerId="ADAL" clId="{7DE97954-BF2E-42D5-8605-45FB3994A4FD}" dt="2020-09-17T11:06:25.697" v="1871" actId="12788"/>
          <ac:picMkLst>
            <pc:docMk/>
            <pc:sldMk cId="3702732516" sldId="1064"/>
            <ac:picMk id="6" creationId="{9361AA36-8B8E-4191-A3B9-E71D369911A5}"/>
          </ac:picMkLst>
        </pc:picChg>
        <pc:picChg chg="mod topLvl">
          <ac:chgData name="Valentina" userId="ae461650-2dc6-4ba4-83b9-c44c39414c39" providerId="ADAL" clId="{7DE97954-BF2E-42D5-8605-45FB3994A4FD}" dt="2020-09-17T11:06:33.821" v="1872" actId="1076"/>
          <ac:picMkLst>
            <pc:docMk/>
            <pc:sldMk cId="3702732516" sldId="1064"/>
            <ac:picMk id="8" creationId="{1ED155B6-2B34-4DF1-8D2F-09556FEB26B4}"/>
          </ac:picMkLst>
        </pc:picChg>
        <pc:picChg chg="mod topLvl">
          <ac:chgData name="Valentina" userId="ae461650-2dc6-4ba4-83b9-c44c39414c39" providerId="ADAL" clId="{7DE97954-BF2E-42D5-8605-45FB3994A4FD}" dt="2020-09-17T11:05:32.572" v="1861" actId="164"/>
          <ac:picMkLst>
            <pc:docMk/>
            <pc:sldMk cId="3702732516" sldId="1064"/>
            <ac:picMk id="21" creationId="{4AA38FF1-50E7-481E-BF85-3B901DD84356}"/>
          </ac:picMkLst>
        </pc:picChg>
      </pc:sldChg>
      <pc:sldChg chg="modSp mod">
        <pc:chgData name="Valentina" userId="ae461650-2dc6-4ba4-83b9-c44c39414c39" providerId="ADAL" clId="{7DE97954-BF2E-42D5-8605-45FB3994A4FD}" dt="2020-09-16T15:38:35.801" v="394" actId="14100"/>
        <pc:sldMkLst>
          <pc:docMk/>
          <pc:sldMk cId="2128006168" sldId="1065"/>
        </pc:sldMkLst>
        <pc:spChg chg="mod">
          <ac:chgData name="Valentina" userId="ae461650-2dc6-4ba4-83b9-c44c39414c39" providerId="ADAL" clId="{7DE97954-BF2E-42D5-8605-45FB3994A4FD}" dt="2020-09-16T15:38:35.801" v="394" actId="14100"/>
          <ac:spMkLst>
            <pc:docMk/>
            <pc:sldMk cId="2128006168" sldId="1065"/>
            <ac:spMk id="100" creationId="{820FDE70-9A0B-4771-BFDB-6BB090DE625A}"/>
          </ac:spMkLst>
        </pc:spChg>
      </pc:sldChg>
      <pc:sldChg chg="addSp delSp modSp add mod">
        <pc:chgData name="Valentina" userId="ae461650-2dc6-4ba4-83b9-c44c39414c39" providerId="ADAL" clId="{7DE97954-BF2E-42D5-8605-45FB3994A4FD}" dt="2020-09-16T15:41:13.031" v="424" actId="1076"/>
        <pc:sldMkLst>
          <pc:docMk/>
          <pc:sldMk cId="474489078" sldId="1066"/>
        </pc:sldMkLst>
        <pc:spChg chg="del">
          <ac:chgData name="Valentina" userId="ae461650-2dc6-4ba4-83b9-c44c39414c39" providerId="ADAL" clId="{7DE97954-BF2E-42D5-8605-45FB3994A4FD}" dt="2020-09-16T15:39:12.047" v="397" actId="478"/>
          <ac:spMkLst>
            <pc:docMk/>
            <pc:sldMk cId="474489078" sldId="1066"/>
            <ac:spMk id="2" creationId="{D92AC746-B3F7-4938-8DF6-B9EC975F6154}"/>
          </ac:spMkLst>
        </pc:spChg>
        <pc:spChg chg="add del mod">
          <ac:chgData name="Valentina" userId="ae461650-2dc6-4ba4-83b9-c44c39414c39" providerId="ADAL" clId="{7DE97954-BF2E-42D5-8605-45FB3994A4FD}" dt="2020-09-16T15:39:14.999" v="398" actId="478"/>
          <ac:spMkLst>
            <pc:docMk/>
            <pc:sldMk cId="474489078" sldId="1066"/>
            <ac:spMk id="8" creationId="{600DCB84-3779-45BB-BF0F-B7581D485F5E}"/>
          </ac:spMkLst>
        </pc:spChg>
        <pc:spChg chg="add mod">
          <ac:chgData name="Valentina" userId="ae461650-2dc6-4ba4-83b9-c44c39414c39" providerId="ADAL" clId="{7DE97954-BF2E-42D5-8605-45FB3994A4FD}" dt="2020-09-16T15:41:06.002" v="423" actId="14100"/>
          <ac:spMkLst>
            <pc:docMk/>
            <pc:sldMk cId="474489078" sldId="1066"/>
            <ac:spMk id="9" creationId="{45E4CF91-21DA-4249-AB1F-930DA0F77765}"/>
          </ac:spMkLst>
        </pc:spChg>
        <pc:spChg chg="add mod">
          <ac:chgData name="Valentina" userId="ae461650-2dc6-4ba4-83b9-c44c39414c39" providerId="ADAL" clId="{7DE97954-BF2E-42D5-8605-45FB3994A4FD}" dt="2020-09-16T15:40:23.280" v="417" actId="1037"/>
          <ac:spMkLst>
            <pc:docMk/>
            <pc:sldMk cId="474489078" sldId="1066"/>
            <ac:spMk id="10" creationId="{F4FC1178-6377-4B80-8E20-0B304AE3DBF0}"/>
          </ac:spMkLst>
        </pc:spChg>
        <pc:spChg chg="add mod ord">
          <ac:chgData name="Valentina" userId="ae461650-2dc6-4ba4-83b9-c44c39414c39" providerId="ADAL" clId="{7DE97954-BF2E-42D5-8605-45FB3994A4FD}" dt="2020-09-16T15:40:40.644" v="419" actId="1076"/>
          <ac:spMkLst>
            <pc:docMk/>
            <pc:sldMk cId="474489078" sldId="1066"/>
            <ac:spMk id="11" creationId="{2343DB2A-0397-4F02-9F83-D47060C8A3CA}"/>
          </ac:spMkLst>
        </pc:spChg>
        <pc:spChg chg="mod">
          <ac:chgData name="Valentina" userId="ae461650-2dc6-4ba4-83b9-c44c39414c39" providerId="ADAL" clId="{7DE97954-BF2E-42D5-8605-45FB3994A4FD}" dt="2020-09-16T15:40:53.588" v="421" actId="13926"/>
          <ac:spMkLst>
            <pc:docMk/>
            <pc:sldMk cId="474489078" sldId="1066"/>
            <ac:spMk id="85" creationId="{600BB38E-84A7-4D40-ADE0-CE8AC2ACEE31}"/>
          </ac:spMkLst>
        </pc:spChg>
        <pc:spChg chg="mod">
          <ac:chgData name="Valentina" userId="ae461650-2dc6-4ba4-83b9-c44c39414c39" providerId="ADAL" clId="{7DE97954-BF2E-42D5-8605-45FB3994A4FD}" dt="2020-09-16T15:40:58.998" v="422" actId="13926"/>
          <ac:spMkLst>
            <pc:docMk/>
            <pc:sldMk cId="474489078" sldId="1066"/>
            <ac:spMk id="86" creationId="{01132746-5D88-4696-B3F6-E7B2D8B38CD2}"/>
          </ac:spMkLst>
        </pc:spChg>
        <pc:spChg chg="add mod">
          <ac:chgData name="Valentina" userId="ae461650-2dc6-4ba4-83b9-c44c39414c39" providerId="ADAL" clId="{7DE97954-BF2E-42D5-8605-45FB3994A4FD}" dt="2020-09-16T15:39:15.477" v="399"/>
          <ac:spMkLst>
            <pc:docMk/>
            <pc:sldMk cId="474489078" sldId="1066"/>
            <ac:spMk id="91" creationId="{2C921BB4-C4A6-4CC6-A709-E2CA983ADD25}"/>
          </ac:spMkLst>
        </pc:spChg>
        <pc:spChg chg="mod">
          <ac:chgData name="Valentina" userId="ae461650-2dc6-4ba4-83b9-c44c39414c39" providerId="ADAL" clId="{7DE97954-BF2E-42D5-8605-45FB3994A4FD}" dt="2020-09-16T15:41:13.031" v="424" actId="1076"/>
          <ac:spMkLst>
            <pc:docMk/>
            <pc:sldMk cId="474489078" sldId="1066"/>
            <ac:spMk id="151" creationId="{29CA5FE8-833D-43B6-B1BA-315B6E4383C0}"/>
          </ac:spMkLst>
        </pc:spChg>
        <pc:cxnChg chg="mod">
          <ac:chgData name="Valentina" userId="ae461650-2dc6-4ba4-83b9-c44c39414c39" providerId="ADAL" clId="{7DE97954-BF2E-42D5-8605-45FB3994A4FD}" dt="2020-09-16T15:40:15.636" v="409" actId="1037"/>
          <ac:cxnSpMkLst>
            <pc:docMk/>
            <pc:sldMk cId="474489078" sldId="1066"/>
            <ac:cxnSpMk id="43" creationId="{18B793C9-F65D-4B7D-AAF4-A6AB74FB369B}"/>
          </ac:cxnSpMkLst>
        </pc:cxnChg>
        <pc:cxnChg chg="mod">
          <ac:chgData name="Valentina" userId="ae461650-2dc6-4ba4-83b9-c44c39414c39" providerId="ADAL" clId="{7DE97954-BF2E-42D5-8605-45FB3994A4FD}" dt="2020-09-16T15:40:11.406" v="406" actId="554"/>
          <ac:cxnSpMkLst>
            <pc:docMk/>
            <pc:sldMk cId="474489078" sldId="1066"/>
            <ac:cxnSpMk id="90" creationId="{16E8DA2D-0ACD-4386-BC42-F023E2A216EE}"/>
          </ac:cxnSpMkLst>
        </pc:cxnChg>
      </pc:sldChg>
      <pc:sldChg chg="modSp add">
        <pc:chgData name="Valentina" userId="ae461650-2dc6-4ba4-83b9-c44c39414c39" providerId="ADAL" clId="{7DE97954-BF2E-42D5-8605-45FB3994A4FD}" dt="2020-09-17T10:59:25.398" v="1786" actId="207"/>
        <pc:sldMkLst>
          <pc:docMk/>
          <pc:sldMk cId="1911894214" sldId="1067"/>
        </pc:sldMkLst>
        <pc:spChg chg="mod">
          <ac:chgData name="Valentina" userId="ae461650-2dc6-4ba4-83b9-c44c39414c39" providerId="ADAL" clId="{7DE97954-BF2E-42D5-8605-45FB3994A4FD}" dt="2020-09-17T10:59:25.398" v="1786" actId="207"/>
          <ac:spMkLst>
            <pc:docMk/>
            <pc:sldMk cId="1911894214" sldId="1067"/>
            <ac:spMk id="3" creationId="{15673B91-807A-4459-BA73-F3739B597A9D}"/>
          </ac:spMkLst>
        </pc:spChg>
      </pc:sldChg>
      <pc:sldChg chg="addSp delSp modSp add del mod">
        <pc:chgData name="Valentina" userId="ae461650-2dc6-4ba4-83b9-c44c39414c39" providerId="ADAL" clId="{7DE97954-BF2E-42D5-8605-45FB3994A4FD}" dt="2020-09-17T12:40:19.679" v="2415" actId="47"/>
        <pc:sldMkLst>
          <pc:docMk/>
          <pc:sldMk cId="2573073365" sldId="1068"/>
        </pc:sldMkLst>
        <pc:spChg chg="mod">
          <ac:chgData name="Valentina" userId="ae461650-2dc6-4ba4-83b9-c44c39414c39" providerId="ADAL" clId="{7DE97954-BF2E-42D5-8605-45FB3994A4FD}" dt="2020-09-17T12:38:03.982" v="2329" actId="403"/>
          <ac:spMkLst>
            <pc:docMk/>
            <pc:sldMk cId="2573073365" sldId="1068"/>
            <ac:spMk id="2" creationId="{4ABBAABC-B1F7-4D97-88E7-26D03E7363B0}"/>
          </ac:spMkLst>
        </pc:spChg>
        <pc:spChg chg="mod topLvl">
          <ac:chgData name="Valentina" userId="ae461650-2dc6-4ba4-83b9-c44c39414c39" providerId="ADAL" clId="{7DE97954-BF2E-42D5-8605-45FB3994A4FD}" dt="2020-09-17T12:38:28.851" v="2330" actId="164"/>
          <ac:spMkLst>
            <pc:docMk/>
            <pc:sldMk cId="2573073365" sldId="1068"/>
            <ac:spMk id="3" creationId="{CF35891F-698E-4594-B069-21254C470BF8}"/>
          </ac:spMkLst>
        </pc:spChg>
        <pc:spChg chg="mod topLvl">
          <ac:chgData name="Valentina" userId="ae461650-2dc6-4ba4-83b9-c44c39414c39" providerId="ADAL" clId="{7DE97954-BF2E-42D5-8605-45FB3994A4FD}" dt="2020-09-17T12:38:28.851" v="2330" actId="164"/>
          <ac:spMkLst>
            <pc:docMk/>
            <pc:sldMk cId="2573073365" sldId="1068"/>
            <ac:spMk id="5" creationId="{7E440BD4-84F1-47B9-BA58-E965E0B08E0D}"/>
          </ac:spMkLst>
        </pc:spChg>
        <pc:spChg chg="del mod">
          <ac:chgData name="Valentina" userId="ae461650-2dc6-4ba4-83b9-c44c39414c39" providerId="ADAL" clId="{7DE97954-BF2E-42D5-8605-45FB3994A4FD}" dt="2020-09-17T12:40:04.960" v="2412" actId="478"/>
          <ac:spMkLst>
            <pc:docMk/>
            <pc:sldMk cId="2573073365" sldId="1068"/>
            <ac:spMk id="9" creationId="{7C57D386-B150-417B-97F8-BA3735DE4443}"/>
          </ac:spMkLst>
        </pc:spChg>
        <pc:spChg chg="add mod">
          <ac:chgData name="Valentina" userId="ae461650-2dc6-4ba4-83b9-c44c39414c39" providerId="ADAL" clId="{7DE97954-BF2E-42D5-8605-45FB3994A4FD}" dt="2020-09-17T12:38:28.851" v="2330" actId="164"/>
          <ac:spMkLst>
            <pc:docMk/>
            <pc:sldMk cId="2573073365" sldId="1068"/>
            <ac:spMk id="10" creationId="{66B7C0FC-57E9-4C15-855B-7479673A6DB3}"/>
          </ac:spMkLst>
        </pc:spChg>
        <pc:spChg chg="del mod">
          <ac:chgData name="Valentina" userId="ae461650-2dc6-4ba4-83b9-c44c39414c39" providerId="ADAL" clId="{7DE97954-BF2E-42D5-8605-45FB3994A4FD}" dt="2020-09-17T12:40:06.385" v="2413" actId="478"/>
          <ac:spMkLst>
            <pc:docMk/>
            <pc:sldMk cId="2573073365" sldId="1068"/>
            <ac:spMk id="11" creationId="{1BC12AB9-56EC-4BD5-9083-A6912991EDF9}"/>
          </ac:spMkLst>
        </pc:spChg>
        <pc:spChg chg="add mod">
          <ac:chgData name="Valentina" userId="ae461650-2dc6-4ba4-83b9-c44c39414c39" providerId="ADAL" clId="{7DE97954-BF2E-42D5-8605-45FB3994A4FD}" dt="2020-09-17T12:38:28.851" v="2330" actId="164"/>
          <ac:spMkLst>
            <pc:docMk/>
            <pc:sldMk cId="2573073365" sldId="1068"/>
            <ac:spMk id="12" creationId="{A451E5FD-FB8C-4855-B1FA-3BBB893246A0}"/>
          </ac:spMkLst>
        </pc:spChg>
        <pc:spChg chg="add mod">
          <ac:chgData name="Valentina" userId="ae461650-2dc6-4ba4-83b9-c44c39414c39" providerId="ADAL" clId="{7DE97954-BF2E-42D5-8605-45FB3994A4FD}" dt="2020-09-17T12:38:28.851" v="2330" actId="164"/>
          <ac:spMkLst>
            <pc:docMk/>
            <pc:sldMk cId="2573073365" sldId="1068"/>
            <ac:spMk id="13" creationId="{F7E22B34-4A82-4EE6-BCD8-CFC67D4CB441}"/>
          </ac:spMkLst>
        </pc:spChg>
        <pc:spChg chg="add del mod">
          <ac:chgData name="Valentina" userId="ae461650-2dc6-4ba4-83b9-c44c39414c39" providerId="ADAL" clId="{7DE97954-BF2E-42D5-8605-45FB3994A4FD}" dt="2020-09-17T11:15:19.816" v="2164" actId="21"/>
          <ac:spMkLst>
            <pc:docMk/>
            <pc:sldMk cId="2573073365" sldId="1068"/>
            <ac:spMk id="14" creationId="{68AD15D0-B160-4E24-B66C-DD56A6588D1D}"/>
          </ac:spMkLst>
        </pc:spChg>
        <pc:spChg chg="mod topLvl">
          <ac:chgData name="Valentina" userId="ae461650-2dc6-4ba4-83b9-c44c39414c39" providerId="ADAL" clId="{7DE97954-BF2E-42D5-8605-45FB3994A4FD}" dt="2020-09-17T12:38:28.851" v="2330" actId="164"/>
          <ac:spMkLst>
            <pc:docMk/>
            <pc:sldMk cId="2573073365" sldId="1068"/>
            <ac:spMk id="15" creationId="{028A3521-3828-4F5D-AA03-7AF047485702}"/>
          </ac:spMkLst>
        </pc:spChg>
        <pc:spChg chg="mod topLvl">
          <ac:chgData name="Valentina" userId="ae461650-2dc6-4ba4-83b9-c44c39414c39" providerId="ADAL" clId="{7DE97954-BF2E-42D5-8605-45FB3994A4FD}" dt="2020-09-17T12:38:28.851" v="2330" actId="164"/>
          <ac:spMkLst>
            <pc:docMk/>
            <pc:sldMk cId="2573073365" sldId="1068"/>
            <ac:spMk id="17" creationId="{8EEC25CF-DB82-41AA-B8F0-3B8AB689876F}"/>
          </ac:spMkLst>
        </pc:spChg>
        <pc:spChg chg="del">
          <ac:chgData name="Valentina" userId="ae461650-2dc6-4ba4-83b9-c44c39414c39" providerId="ADAL" clId="{7DE97954-BF2E-42D5-8605-45FB3994A4FD}" dt="2020-09-17T11:10:23.185" v="2047" actId="478"/>
          <ac:spMkLst>
            <pc:docMk/>
            <pc:sldMk cId="2573073365" sldId="1068"/>
            <ac:spMk id="19" creationId="{CD117CB3-5FD8-4054-972E-F3EA335E5D17}"/>
          </ac:spMkLst>
        </pc:spChg>
        <pc:spChg chg="del">
          <ac:chgData name="Valentina" userId="ae461650-2dc6-4ba4-83b9-c44c39414c39" providerId="ADAL" clId="{7DE97954-BF2E-42D5-8605-45FB3994A4FD}" dt="2020-09-17T11:10:23.185" v="2047" actId="478"/>
          <ac:spMkLst>
            <pc:docMk/>
            <pc:sldMk cId="2573073365" sldId="1068"/>
            <ac:spMk id="23" creationId="{AB880B3F-CDDB-4DE9-A01F-91818FA252D1}"/>
          </ac:spMkLst>
        </pc:spChg>
        <pc:spChg chg="del">
          <ac:chgData name="Valentina" userId="ae461650-2dc6-4ba4-83b9-c44c39414c39" providerId="ADAL" clId="{7DE97954-BF2E-42D5-8605-45FB3994A4FD}" dt="2020-09-17T11:10:23.185" v="2047" actId="478"/>
          <ac:spMkLst>
            <pc:docMk/>
            <pc:sldMk cId="2573073365" sldId="1068"/>
            <ac:spMk id="25" creationId="{5E987948-B98C-40CC-B950-9C82E425B89B}"/>
          </ac:spMkLst>
        </pc:spChg>
        <pc:spChg chg="mod topLvl">
          <ac:chgData name="Valentina" userId="ae461650-2dc6-4ba4-83b9-c44c39414c39" providerId="ADAL" clId="{7DE97954-BF2E-42D5-8605-45FB3994A4FD}" dt="2020-09-17T12:38:28.851" v="2330" actId="164"/>
          <ac:spMkLst>
            <pc:docMk/>
            <pc:sldMk cId="2573073365" sldId="1068"/>
            <ac:spMk id="27" creationId="{E1DE4270-99D6-47E1-98D9-644910E634AA}"/>
          </ac:spMkLst>
        </pc:spChg>
        <pc:spChg chg="mod topLvl">
          <ac:chgData name="Valentina" userId="ae461650-2dc6-4ba4-83b9-c44c39414c39" providerId="ADAL" clId="{7DE97954-BF2E-42D5-8605-45FB3994A4FD}" dt="2020-09-17T12:39:01.142" v="2348" actId="14100"/>
          <ac:spMkLst>
            <pc:docMk/>
            <pc:sldMk cId="2573073365" sldId="1068"/>
            <ac:spMk id="29" creationId="{EE758775-D924-44D7-A64B-1FD40A176080}"/>
          </ac:spMkLst>
        </pc:spChg>
        <pc:spChg chg="add del mod">
          <ac:chgData name="Valentina" userId="ae461650-2dc6-4ba4-83b9-c44c39414c39" providerId="ADAL" clId="{7DE97954-BF2E-42D5-8605-45FB3994A4FD}" dt="2020-09-17T12:40:09.148" v="2414" actId="478"/>
          <ac:spMkLst>
            <pc:docMk/>
            <pc:sldMk cId="2573073365" sldId="1068"/>
            <ac:spMk id="30" creationId="{C671136D-DA4F-42F3-A646-68D21B4C095C}"/>
          </ac:spMkLst>
        </pc:spChg>
        <pc:spChg chg="add mod">
          <ac:chgData name="Valentina" userId="ae461650-2dc6-4ba4-83b9-c44c39414c39" providerId="ADAL" clId="{7DE97954-BF2E-42D5-8605-45FB3994A4FD}" dt="2020-09-17T12:39:35.233" v="2409" actId="14100"/>
          <ac:spMkLst>
            <pc:docMk/>
            <pc:sldMk cId="2573073365" sldId="1068"/>
            <ac:spMk id="31" creationId="{FB307985-DD2B-4416-9A0D-00AE3FCEA44E}"/>
          </ac:spMkLst>
        </pc:spChg>
        <pc:spChg chg="mod topLvl">
          <ac:chgData name="Valentina" userId="ae461650-2dc6-4ba4-83b9-c44c39414c39" providerId="ADAL" clId="{7DE97954-BF2E-42D5-8605-45FB3994A4FD}" dt="2020-09-17T12:38:28.851" v="2330" actId="164"/>
          <ac:spMkLst>
            <pc:docMk/>
            <pc:sldMk cId="2573073365" sldId="1068"/>
            <ac:spMk id="35" creationId="{40E752F6-2561-4BCD-96BF-96DEE1EE2CD4}"/>
          </ac:spMkLst>
        </pc:spChg>
        <pc:spChg chg="mod topLvl">
          <ac:chgData name="Valentina" userId="ae461650-2dc6-4ba4-83b9-c44c39414c39" providerId="ADAL" clId="{7DE97954-BF2E-42D5-8605-45FB3994A4FD}" dt="2020-09-17T12:38:28.851" v="2330" actId="164"/>
          <ac:spMkLst>
            <pc:docMk/>
            <pc:sldMk cId="2573073365" sldId="1068"/>
            <ac:spMk id="39" creationId="{E4A6C4E9-7D24-4B77-8F85-6153F44A6263}"/>
          </ac:spMkLst>
        </pc:spChg>
        <pc:spChg chg="mod topLvl">
          <ac:chgData name="Valentina" userId="ae461650-2dc6-4ba4-83b9-c44c39414c39" providerId="ADAL" clId="{7DE97954-BF2E-42D5-8605-45FB3994A4FD}" dt="2020-09-17T12:38:28.851" v="2330" actId="164"/>
          <ac:spMkLst>
            <pc:docMk/>
            <pc:sldMk cId="2573073365" sldId="1068"/>
            <ac:spMk id="41" creationId="{76ACF604-27BD-4FFF-A64B-D7A9F6ED44BF}"/>
          </ac:spMkLst>
        </pc:spChg>
        <pc:grpChg chg="del mod">
          <ac:chgData name="Valentina" userId="ae461650-2dc6-4ba4-83b9-c44c39414c39" providerId="ADAL" clId="{7DE97954-BF2E-42D5-8605-45FB3994A4FD}" dt="2020-09-17T11:12:07.835" v="2118" actId="165"/>
          <ac:grpSpMkLst>
            <pc:docMk/>
            <pc:sldMk cId="2573073365" sldId="1068"/>
            <ac:grpSpMk id="7" creationId="{47DB7C27-FC1F-44F2-8416-4CAB0A124035}"/>
          </ac:grpSpMkLst>
        </pc:grpChg>
        <pc:grpChg chg="add mod">
          <ac:chgData name="Valentina" userId="ae461650-2dc6-4ba4-83b9-c44c39414c39" providerId="ADAL" clId="{7DE97954-BF2E-42D5-8605-45FB3994A4FD}" dt="2020-09-17T12:38:55.945" v="2347" actId="1036"/>
          <ac:grpSpMkLst>
            <pc:docMk/>
            <pc:sldMk cId="2573073365" sldId="1068"/>
            <ac:grpSpMk id="18" creationId="{683F2C96-6DB4-447C-A4FD-58997AE66978}"/>
          </ac:grpSpMkLst>
        </pc:grpChg>
        <pc:picChg chg="del mod">
          <ac:chgData name="Valentina" userId="ae461650-2dc6-4ba4-83b9-c44c39414c39" providerId="ADAL" clId="{7DE97954-BF2E-42D5-8605-45FB3994A4FD}" dt="2020-09-17T12:40:03.695" v="2411" actId="478"/>
          <ac:picMkLst>
            <pc:docMk/>
            <pc:sldMk cId="2573073365" sldId="1068"/>
            <ac:picMk id="6" creationId="{9361AA36-8B8E-4191-A3B9-E71D369911A5}"/>
          </ac:picMkLst>
        </pc:picChg>
        <pc:picChg chg="mod topLvl">
          <ac:chgData name="Valentina" userId="ae461650-2dc6-4ba4-83b9-c44c39414c39" providerId="ADAL" clId="{7DE97954-BF2E-42D5-8605-45FB3994A4FD}" dt="2020-09-17T12:38:28.851" v="2330" actId="164"/>
          <ac:picMkLst>
            <pc:docMk/>
            <pc:sldMk cId="2573073365" sldId="1068"/>
            <ac:picMk id="8" creationId="{1ED155B6-2B34-4DF1-8D2F-09556FEB26B4}"/>
          </ac:picMkLst>
        </pc:picChg>
        <pc:picChg chg="mod topLvl">
          <ac:chgData name="Valentina" userId="ae461650-2dc6-4ba4-83b9-c44c39414c39" providerId="ADAL" clId="{7DE97954-BF2E-42D5-8605-45FB3994A4FD}" dt="2020-09-17T12:38:28.851" v="2330" actId="164"/>
          <ac:picMkLst>
            <pc:docMk/>
            <pc:sldMk cId="2573073365" sldId="1068"/>
            <ac:picMk id="21" creationId="{4AA38FF1-50E7-481E-BF85-3B901DD84356}"/>
          </ac:picMkLst>
        </pc:picChg>
      </pc:sldChg>
      <pc:sldChg chg="addSp modSp add del mod">
        <pc:chgData name="Valentina" userId="ae461650-2dc6-4ba4-83b9-c44c39414c39" providerId="ADAL" clId="{7DE97954-BF2E-42D5-8605-45FB3994A4FD}" dt="2020-09-17T12:42:09.912" v="2457" actId="47"/>
        <pc:sldMkLst>
          <pc:docMk/>
          <pc:sldMk cId="398764713" sldId="1069"/>
        </pc:sldMkLst>
        <pc:spChg chg="add mod">
          <ac:chgData name="Valentina" userId="ae461650-2dc6-4ba4-83b9-c44c39414c39" providerId="ADAL" clId="{7DE97954-BF2E-42D5-8605-45FB3994A4FD}" dt="2020-09-17T11:14:13.202" v="2146" actId="1076"/>
          <ac:spMkLst>
            <pc:docMk/>
            <pc:sldMk cId="398764713" sldId="1069"/>
            <ac:spMk id="7" creationId="{8D1E6CB0-F620-486F-B037-17944621BD00}"/>
          </ac:spMkLst>
        </pc:spChg>
        <pc:spChg chg="add mod">
          <ac:chgData name="Valentina" userId="ae461650-2dc6-4ba4-83b9-c44c39414c39" providerId="ADAL" clId="{7DE97954-BF2E-42D5-8605-45FB3994A4FD}" dt="2020-09-17T11:15:24.239" v="2166" actId="13926"/>
          <ac:spMkLst>
            <pc:docMk/>
            <pc:sldMk cId="398764713" sldId="1069"/>
            <ac:spMk id="14" creationId="{DFD2B820-34FE-4202-8001-C3779784CA4F}"/>
          </ac:spMkLst>
        </pc:spChg>
      </pc:sldChg>
      <pc:sldChg chg="modSp add delCm">
        <pc:chgData name="Valentina" userId="ae461650-2dc6-4ba4-83b9-c44c39414c39" providerId="ADAL" clId="{7DE97954-BF2E-42D5-8605-45FB3994A4FD}" dt="2020-09-17T12:33:01.217" v="2180" actId="1592"/>
        <pc:sldMkLst>
          <pc:docMk/>
          <pc:sldMk cId="1945467443" sldId="1070"/>
        </pc:sldMkLst>
        <pc:spChg chg="mod">
          <ac:chgData name="Valentina" userId="ae461650-2dc6-4ba4-83b9-c44c39414c39" providerId="ADAL" clId="{7DE97954-BF2E-42D5-8605-45FB3994A4FD}" dt="2020-09-17T12:32:59.217" v="2179" actId="207"/>
          <ac:spMkLst>
            <pc:docMk/>
            <pc:sldMk cId="1945467443" sldId="1070"/>
            <ac:spMk id="3" creationId="{15673B91-807A-4459-BA73-F3739B597A9D}"/>
          </ac:spMkLst>
        </pc:spChg>
      </pc:sldChg>
      <pc:sldChg chg="modSp add del delCm">
        <pc:chgData name="Valentina" userId="ae461650-2dc6-4ba4-83b9-c44c39414c39" providerId="ADAL" clId="{7DE97954-BF2E-42D5-8605-45FB3994A4FD}" dt="2020-09-17T12:31:31.068" v="2175" actId="47"/>
        <pc:sldMkLst>
          <pc:docMk/>
          <pc:sldMk cId="3895674469" sldId="1070"/>
        </pc:sldMkLst>
        <pc:spChg chg="mod">
          <ac:chgData name="Valentina" userId="ae461650-2dc6-4ba4-83b9-c44c39414c39" providerId="ADAL" clId="{7DE97954-BF2E-42D5-8605-45FB3994A4FD}" dt="2020-09-17T12:30:39.196" v="2170" actId="207"/>
          <ac:spMkLst>
            <pc:docMk/>
            <pc:sldMk cId="3895674469" sldId="1070"/>
            <ac:spMk id="3" creationId="{15673B91-807A-4459-BA73-F3739B597A9D}"/>
          </ac:spMkLst>
        </pc:spChg>
      </pc:sldChg>
      <pc:sldChg chg="addSp delSp modSp add mod">
        <pc:chgData name="Valentina" userId="ae461650-2dc6-4ba4-83b9-c44c39414c39" providerId="ADAL" clId="{7DE97954-BF2E-42D5-8605-45FB3994A4FD}" dt="2020-09-17T13:32:15.593" v="3082" actId="20577"/>
        <pc:sldMkLst>
          <pc:docMk/>
          <pc:sldMk cId="2495087326" sldId="1071"/>
        </pc:sldMkLst>
        <pc:spChg chg="mod topLvl">
          <ac:chgData name="Valentina" userId="ae461650-2dc6-4ba4-83b9-c44c39414c39" providerId="ADAL" clId="{7DE97954-BF2E-42D5-8605-45FB3994A4FD}" dt="2020-09-17T12:40:58.961" v="2444" actId="1038"/>
          <ac:spMkLst>
            <pc:docMk/>
            <pc:sldMk cId="2495087326" sldId="1071"/>
            <ac:spMk id="3" creationId="{CF35891F-698E-4594-B069-21254C470BF8}"/>
          </ac:spMkLst>
        </pc:spChg>
        <pc:spChg chg="mod topLvl">
          <ac:chgData name="Valentina" userId="ae461650-2dc6-4ba4-83b9-c44c39414c39" providerId="ADAL" clId="{7DE97954-BF2E-42D5-8605-45FB3994A4FD}" dt="2020-09-17T12:40:58.961" v="2444" actId="1038"/>
          <ac:spMkLst>
            <pc:docMk/>
            <pc:sldMk cId="2495087326" sldId="1071"/>
            <ac:spMk id="5" creationId="{7E440BD4-84F1-47B9-BA58-E965E0B08E0D}"/>
          </ac:spMkLst>
        </pc:spChg>
        <pc:spChg chg="del">
          <ac:chgData name="Valentina" userId="ae461650-2dc6-4ba4-83b9-c44c39414c39" providerId="ADAL" clId="{7DE97954-BF2E-42D5-8605-45FB3994A4FD}" dt="2020-09-17T12:41:15.908" v="2447" actId="478"/>
          <ac:spMkLst>
            <pc:docMk/>
            <pc:sldMk cId="2495087326" sldId="1071"/>
            <ac:spMk id="9" creationId="{7C57D386-B150-417B-97F8-BA3735DE4443}"/>
          </ac:spMkLst>
        </pc:spChg>
        <pc:spChg chg="mod topLvl">
          <ac:chgData name="Valentina" userId="ae461650-2dc6-4ba4-83b9-c44c39414c39" providerId="ADAL" clId="{7DE97954-BF2E-42D5-8605-45FB3994A4FD}" dt="2020-09-17T12:40:28.181" v="2416" actId="165"/>
          <ac:spMkLst>
            <pc:docMk/>
            <pc:sldMk cId="2495087326" sldId="1071"/>
            <ac:spMk id="10" creationId="{66B7C0FC-57E9-4C15-855B-7479673A6DB3}"/>
          </ac:spMkLst>
        </pc:spChg>
        <pc:spChg chg="del">
          <ac:chgData name="Valentina" userId="ae461650-2dc6-4ba4-83b9-c44c39414c39" providerId="ADAL" clId="{7DE97954-BF2E-42D5-8605-45FB3994A4FD}" dt="2020-09-17T12:41:17.340" v="2448" actId="478"/>
          <ac:spMkLst>
            <pc:docMk/>
            <pc:sldMk cId="2495087326" sldId="1071"/>
            <ac:spMk id="11" creationId="{1BC12AB9-56EC-4BD5-9083-A6912991EDF9}"/>
          </ac:spMkLst>
        </pc:spChg>
        <pc:spChg chg="mod topLvl">
          <ac:chgData name="Valentina" userId="ae461650-2dc6-4ba4-83b9-c44c39414c39" providerId="ADAL" clId="{7DE97954-BF2E-42D5-8605-45FB3994A4FD}" dt="2020-09-17T12:40:28.181" v="2416" actId="165"/>
          <ac:spMkLst>
            <pc:docMk/>
            <pc:sldMk cId="2495087326" sldId="1071"/>
            <ac:spMk id="12" creationId="{A451E5FD-FB8C-4855-B1FA-3BBB893246A0}"/>
          </ac:spMkLst>
        </pc:spChg>
        <pc:spChg chg="mod topLvl">
          <ac:chgData name="Valentina" userId="ae461650-2dc6-4ba4-83b9-c44c39414c39" providerId="ADAL" clId="{7DE97954-BF2E-42D5-8605-45FB3994A4FD}" dt="2020-09-17T12:40:28.181" v="2416" actId="165"/>
          <ac:spMkLst>
            <pc:docMk/>
            <pc:sldMk cId="2495087326" sldId="1071"/>
            <ac:spMk id="13" creationId="{F7E22B34-4A82-4EE6-BCD8-CFC67D4CB441}"/>
          </ac:spMkLst>
        </pc:spChg>
        <pc:spChg chg="add del mod">
          <ac:chgData name="Valentina" userId="ae461650-2dc6-4ba4-83b9-c44c39414c39" providerId="ADAL" clId="{7DE97954-BF2E-42D5-8605-45FB3994A4FD}" dt="2020-09-17T12:41:20.045" v="2449" actId="478"/>
          <ac:spMkLst>
            <pc:docMk/>
            <pc:sldMk cId="2495087326" sldId="1071"/>
            <ac:spMk id="14" creationId="{5BA3C849-976F-4541-8300-B363FA34D00E}"/>
          </ac:spMkLst>
        </pc:spChg>
        <pc:spChg chg="mod topLvl">
          <ac:chgData name="Valentina" userId="ae461650-2dc6-4ba4-83b9-c44c39414c39" providerId="ADAL" clId="{7DE97954-BF2E-42D5-8605-45FB3994A4FD}" dt="2020-09-17T12:40:43.388" v="2433" actId="1037"/>
          <ac:spMkLst>
            <pc:docMk/>
            <pc:sldMk cId="2495087326" sldId="1071"/>
            <ac:spMk id="15" creationId="{028A3521-3828-4F5D-AA03-7AF047485702}"/>
          </ac:spMkLst>
        </pc:spChg>
        <pc:spChg chg="mod topLvl">
          <ac:chgData name="Valentina" userId="ae461650-2dc6-4ba4-83b9-c44c39414c39" providerId="ADAL" clId="{7DE97954-BF2E-42D5-8605-45FB3994A4FD}" dt="2020-09-17T12:40:43.388" v="2433" actId="1037"/>
          <ac:spMkLst>
            <pc:docMk/>
            <pc:sldMk cId="2495087326" sldId="1071"/>
            <ac:spMk id="17" creationId="{8EEC25CF-DB82-41AA-B8F0-3B8AB689876F}"/>
          </ac:spMkLst>
        </pc:spChg>
        <pc:spChg chg="mod topLvl">
          <ac:chgData name="Valentina" userId="ae461650-2dc6-4ba4-83b9-c44c39414c39" providerId="ADAL" clId="{7DE97954-BF2E-42D5-8605-45FB3994A4FD}" dt="2020-09-17T12:40:28.181" v="2416" actId="165"/>
          <ac:spMkLst>
            <pc:docMk/>
            <pc:sldMk cId="2495087326" sldId="1071"/>
            <ac:spMk id="27" creationId="{E1DE4270-99D6-47E1-98D9-644910E634AA}"/>
          </ac:spMkLst>
        </pc:spChg>
        <pc:spChg chg="mod topLvl">
          <ac:chgData name="Valentina" userId="ae461650-2dc6-4ba4-83b9-c44c39414c39" providerId="ADAL" clId="{7DE97954-BF2E-42D5-8605-45FB3994A4FD}" dt="2020-09-17T12:40:43.388" v="2433" actId="1037"/>
          <ac:spMkLst>
            <pc:docMk/>
            <pc:sldMk cId="2495087326" sldId="1071"/>
            <ac:spMk id="29" creationId="{EE758775-D924-44D7-A64B-1FD40A176080}"/>
          </ac:spMkLst>
        </pc:spChg>
        <pc:spChg chg="mod">
          <ac:chgData name="Valentina" userId="ae461650-2dc6-4ba4-83b9-c44c39414c39" providerId="ADAL" clId="{7DE97954-BF2E-42D5-8605-45FB3994A4FD}" dt="2020-09-17T13:32:15.593" v="3082" actId="20577"/>
          <ac:spMkLst>
            <pc:docMk/>
            <pc:sldMk cId="2495087326" sldId="1071"/>
            <ac:spMk id="31" creationId="{FB307985-DD2B-4416-9A0D-00AE3FCEA44E}"/>
          </ac:spMkLst>
        </pc:spChg>
        <pc:spChg chg="mod topLvl">
          <ac:chgData name="Valentina" userId="ae461650-2dc6-4ba4-83b9-c44c39414c39" providerId="ADAL" clId="{7DE97954-BF2E-42D5-8605-45FB3994A4FD}" dt="2020-09-17T12:40:28.181" v="2416" actId="165"/>
          <ac:spMkLst>
            <pc:docMk/>
            <pc:sldMk cId="2495087326" sldId="1071"/>
            <ac:spMk id="35" creationId="{40E752F6-2561-4BCD-96BF-96DEE1EE2CD4}"/>
          </ac:spMkLst>
        </pc:spChg>
        <pc:spChg chg="mod topLvl">
          <ac:chgData name="Valentina" userId="ae461650-2dc6-4ba4-83b9-c44c39414c39" providerId="ADAL" clId="{7DE97954-BF2E-42D5-8605-45FB3994A4FD}" dt="2020-09-17T12:40:28.181" v="2416" actId="165"/>
          <ac:spMkLst>
            <pc:docMk/>
            <pc:sldMk cId="2495087326" sldId="1071"/>
            <ac:spMk id="39" creationId="{E4A6C4E9-7D24-4B77-8F85-6153F44A6263}"/>
          </ac:spMkLst>
        </pc:spChg>
        <pc:spChg chg="mod topLvl">
          <ac:chgData name="Valentina" userId="ae461650-2dc6-4ba4-83b9-c44c39414c39" providerId="ADAL" clId="{7DE97954-BF2E-42D5-8605-45FB3994A4FD}" dt="2020-09-17T12:40:28.181" v="2416" actId="165"/>
          <ac:spMkLst>
            <pc:docMk/>
            <pc:sldMk cId="2495087326" sldId="1071"/>
            <ac:spMk id="41" creationId="{76ACF604-27BD-4FFF-A64B-D7A9F6ED44BF}"/>
          </ac:spMkLst>
        </pc:spChg>
        <pc:grpChg chg="del">
          <ac:chgData name="Valentina" userId="ae461650-2dc6-4ba4-83b9-c44c39414c39" providerId="ADAL" clId="{7DE97954-BF2E-42D5-8605-45FB3994A4FD}" dt="2020-09-17T12:40:28.181" v="2416" actId="165"/>
          <ac:grpSpMkLst>
            <pc:docMk/>
            <pc:sldMk cId="2495087326" sldId="1071"/>
            <ac:grpSpMk id="18" creationId="{683F2C96-6DB4-447C-A4FD-58997AE66978}"/>
          </ac:grpSpMkLst>
        </pc:grpChg>
        <pc:picChg chg="del">
          <ac:chgData name="Valentina" userId="ae461650-2dc6-4ba4-83b9-c44c39414c39" providerId="ADAL" clId="{7DE97954-BF2E-42D5-8605-45FB3994A4FD}" dt="2020-09-17T12:41:14.982" v="2446" actId="478"/>
          <ac:picMkLst>
            <pc:docMk/>
            <pc:sldMk cId="2495087326" sldId="1071"/>
            <ac:picMk id="6" creationId="{9361AA36-8B8E-4191-A3B9-E71D369911A5}"/>
          </ac:picMkLst>
        </pc:picChg>
        <pc:picChg chg="mod topLvl">
          <ac:chgData name="Valentina" userId="ae461650-2dc6-4ba4-83b9-c44c39414c39" providerId="ADAL" clId="{7DE97954-BF2E-42D5-8605-45FB3994A4FD}" dt="2020-09-17T12:40:28.181" v="2416" actId="165"/>
          <ac:picMkLst>
            <pc:docMk/>
            <pc:sldMk cId="2495087326" sldId="1071"/>
            <ac:picMk id="8" creationId="{1ED155B6-2B34-4DF1-8D2F-09556FEB26B4}"/>
          </ac:picMkLst>
        </pc:picChg>
        <pc:picChg chg="mod topLvl">
          <ac:chgData name="Valentina" userId="ae461650-2dc6-4ba4-83b9-c44c39414c39" providerId="ADAL" clId="{7DE97954-BF2E-42D5-8605-45FB3994A4FD}" dt="2020-09-17T12:40:43.388" v="2433" actId="1037"/>
          <ac:picMkLst>
            <pc:docMk/>
            <pc:sldMk cId="2495087326" sldId="1071"/>
            <ac:picMk id="21" creationId="{4AA38FF1-50E7-481E-BF85-3B901DD84356}"/>
          </ac:picMkLst>
        </pc:picChg>
      </pc:sldChg>
      <pc:sldChg chg="modSp add mod">
        <pc:chgData name="Valentina" userId="ae461650-2dc6-4ba4-83b9-c44c39414c39" providerId="ADAL" clId="{7DE97954-BF2E-42D5-8605-45FB3994A4FD}" dt="2020-09-18T17:19:38.150" v="3982" actId="1076"/>
        <pc:sldMkLst>
          <pc:docMk/>
          <pc:sldMk cId="1310898565" sldId="1072"/>
        </pc:sldMkLst>
        <pc:spChg chg="mod">
          <ac:chgData name="Valentina" userId="ae461650-2dc6-4ba4-83b9-c44c39414c39" providerId="ADAL" clId="{7DE97954-BF2E-42D5-8605-45FB3994A4FD}" dt="2020-09-18T17:19:38.150" v="3982" actId="1076"/>
          <ac:spMkLst>
            <pc:docMk/>
            <pc:sldMk cId="1310898565" sldId="1072"/>
            <ac:spMk id="3" creationId="{CF35891F-698E-4594-B069-21254C470BF8}"/>
          </ac:spMkLst>
        </pc:spChg>
        <pc:spChg chg="mod">
          <ac:chgData name="Valentina" userId="ae461650-2dc6-4ba4-83b9-c44c39414c39" providerId="ADAL" clId="{7DE97954-BF2E-42D5-8605-45FB3994A4FD}" dt="2020-09-17T15:35:07.501" v="3260" actId="1036"/>
          <ac:spMkLst>
            <pc:docMk/>
            <pc:sldMk cId="1310898565" sldId="1072"/>
            <ac:spMk id="9" creationId="{7C57D386-B150-417B-97F8-BA3735DE4443}"/>
          </ac:spMkLst>
        </pc:spChg>
        <pc:spChg chg="mod">
          <ac:chgData name="Valentina" userId="ae461650-2dc6-4ba4-83b9-c44c39414c39" providerId="ADAL" clId="{7DE97954-BF2E-42D5-8605-45FB3994A4FD}" dt="2020-09-17T13:32:24.890" v="3085" actId="20577"/>
          <ac:spMkLst>
            <pc:docMk/>
            <pc:sldMk cId="1310898565" sldId="1072"/>
            <ac:spMk id="31" creationId="{FB307985-DD2B-4416-9A0D-00AE3FCEA44E}"/>
          </ac:spMkLst>
        </pc:spChg>
      </pc:sldChg>
      <pc:sldChg chg="addSp delSp modSp add mod">
        <pc:chgData name="Valentina" userId="ae461650-2dc6-4ba4-83b9-c44c39414c39" providerId="ADAL" clId="{7DE97954-BF2E-42D5-8605-45FB3994A4FD}" dt="2020-09-17T15:35:17.233" v="3262" actId="22"/>
        <pc:sldMkLst>
          <pc:docMk/>
          <pc:sldMk cId="617482070" sldId="1073"/>
        </pc:sldMkLst>
        <pc:spChg chg="mod">
          <ac:chgData name="Valentina" userId="ae461650-2dc6-4ba4-83b9-c44c39414c39" providerId="ADAL" clId="{7DE97954-BF2E-42D5-8605-45FB3994A4FD}" dt="2020-09-17T12:42:05.915" v="2456"/>
          <ac:spMkLst>
            <pc:docMk/>
            <pc:sldMk cId="617482070" sldId="1073"/>
            <ac:spMk id="2" creationId="{4ABBAABC-B1F7-4D97-88E7-26D03E7363B0}"/>
          </ac:spMkLst>
        </pc:spChg>
        <pc:spChg chg="add mod">
          <ac:chgData name="Valentina" userId="ae461650-2dc6-4ba4-83b9-c44c39414c39" providerId="ADAL" clId="{7DE97954-BF2E-42D5-8605-45FB3994A4FD}" dt="2020-09-17T12:41:53.731" v="2455" actId="14100"/>
          <ac:spMkLst>
            <pc:docMk/>
            <pc:sldMk cId="617482070" sldId="1073"/>
            <ac:spMk id="7" creationId="{207C6F25-E715-454E-963C-65DC9B9D2A11}"/>
          </ac:spMkLst>
        </pc:spChg>
        <pc:spChg chg="del">
          <ac:chgData name="Valentina" userId="ae461650-2dc6-4ba4-83b9-c44c39414c39" providerId="ADAL" clId="{7DE97954-BF2E-42D5-8605-45FB3994A4FD}" dt="2020-09-17T15:35:16.999" v="3261" actId="478"/>
          <ac:spMkLst>
            <pc:docMk/>
            <pc:sldMk cId="617482070" sldId="1073"/>
            <ac:spMk id="9" creationId="{7C57D386-B150-417B-97F8-BA3735DE4443}"/>
          </ac:spMkLst>
        </pc:spChg>
        <pc:spChg chg="add">
          <ac:chgData name="Valentina" userId="ae461650-2dc6-4ba4-83b9-c44c39414c39" providerId="ADAL" clId="{7DE97954-BF2E-42D5-8605-45FB3994A4FD}" dt="2020-09-17T12:41:43.639" v="2451" actId="22"/>
          <ac:spMkLst>
            <pc:docMk/>
            <pc:sldMk cId="617482070" sldId="1073"/>
            <ac:spMk id="14" creationId="{83E85F35-164A-458E-90AA-200B45155C47}"/>
          </ac:spMkLst>
        </pc:spChg>
        <pc:spChg chg="add">
          <ac:chgData name="Valentina" userId="ae461650-2dc6-4ba4-83b9-c44c39414c39" providerId="ADAL" clId="{7DE97954-BF2E-42D5-8605-45FB3994A4FD}" dt="2020-09-17T15:35:17.233" v="3262" actId="22"/>
          <ac:spMkLst>
            <pc:docMk/>
            <pc:sldMk cId="617482070" sldId="1073"/>
            <ac:spMk id="16" creationId="{C7925381-3C9D-445F-AA9B-B9865F96A1F7}"/>
          </ac:spMkLst>
        </pc:spChg>
        <pc:spChg chg="mod">
          <ac:chgData name="Valentina" userId="ae461650-2dc6-4ba4-83b9-c44c39414c39" providerId="ADAL" clId="{7DE97954-BF2E-42D5-8605-45FB3994A4FD}" dt="2020-09-17T13:32:29.415" v="3088" actId="20577"/>
          <ac:spMkLst>
            <pc:docMk/>
            <pc:sldMk cId="617482070" sldId="1073"/>
            <ac:spMk id="31" creationId="{FB307985-DD2B-4416-9A0D-00AE3FCEA44E}"/>
          </ac:spMkLst>
        </pc:spChg>
        <pc:picChg chg="mod">
          <ac:chgData name="Valentina" userId="ae461650-2dc6-4ba4-83b9-c44c39414c39" providerId="ADAL" clId="{7DE97954-BF2E-42D5-8605-45FB3994A4FD}" dt="2020-09-17T12:41:49.320" v="2453" actId="1076"/>
          <ac:picMkLst>
            <pc:docMk/>
            <pc:sldMk cId="617482070" sldId="1073"/>
            <ac:picMk id="6" creationId="{9361AA36-8B8E-4191-A3B9-E71D369911A5}"/>
          </ac:picMkLst>
        </pc:picChg>
      </pc:sldChg>
      <pc:sldChg chg="addSp delSp modSp add del mod ord">
        <pc:chgData name="Valentina" userId="ae461650-2dc6-4ba4-83b9-c44c39414c39" providerId="ADAL" clId="{7DE97954-BF2E-42D5-8605-45FB3994A4FD}" dt="2020-09-17T12:53:05.562" v="2529" actId="47"/>
        <pc:sldMkLst>
          <pc:docMk/>
          <pc:sldMk cId="394499617" sldId="1074"/>
        </pc:sldMkLst>
        <pc:spChg chg="add del mod">
          <ac:chgData name="Valentina" userId="ae461650-2dc6-4ba4-83b9-c44c39414c39" providerId="ADAL" clId="{7DE97954-BF2E-42D5-8605-45FB3994A4FD}" dt="2020-09-17T12:51:05.822" v="2505" actId="478"/>
          <ac:spMkLst>
            <pc:docMk/>
            <pc:sldMk cId="394499617" sldId="1074"/>
            <ac:spMk id="3" creationId="{3D7E7E93-7E91-495F-852C-D195D36F1862}"/>
          </ac:spMkLst>
        </pc:spChg>
        <pc:spChg chg="add del mod">
          <ac:chgData name="Valentina" userId="ae461650-2dc6-4ba4-83b9-c44c39414c39" providerId="ADAL" clId="{7DE97954-BF2E-42D5-8605-45FB3994A4FD}" dt="2020-09-17T12:51:04.063" v="2504" actId="478"/>
          <ac:spMkLst>
            <pc:docMk/>
            <pc:sldMk cId="394499617" sldId="1074"/>
            <ac:spMk id="7" creationId="{C3649FC3-B81D-4B97-B0CA-B44A50A8FEC2}"/>
          </ac:spMkLst>
        </pc:spChg>
        <pc:grpChg chg="del">
          <ac:chgData name="Valentina" userId="ae461650-2dc6-4ba4-83b9-c44c39414c39" providerId="ADAL" clId="{7DE97954-BF2E-42D5-8605-45FB3994A4FD}" dt="2020-09-17T12:43:37.441" v="2486" actId="478"/>
          <ac:grpSpMkLst>
            <pc:docMk/>
            <pc:sldMk cId="394499617" sldId="1074"/>
            <ac:grpSpMk id="42" creationId="{9A63A0F8-A6B3-42DB-8699-C35753539CBB}"/>
          </ac:grpSpMkLst>
        </pc:grpChg>
      </pc:sldChg>
      <pc:sldChg chg="addSp delSp modSp add mod">
        <pc:chgData name="Valentina" userId="ae461650-2dc6-4ba4-83b9-c44c39414c39" providerId="ADAL" clId="{7DE97954-BF2E-42D5-8605-45FB3994A4FD}" dt="2020-09-17T13:35:17.602" v="3118"/>
        <pc:sldMkLst>
          <pc:docMk/>
          <pc:sldMk cId="2396435098" sldId="1074"/>
        </pc:sldMkLst>
        <pc:spChg chg="add del mod">
          <ac:chgData name="Valentina" userId="ae461650-2dc6-4ba4-83b9-c44c39414c39" providerId="ADAL" clId="{7DE97954-BF2E-42D5-8605-45FB3994A4FD}" dt="2020-09-17T13:14:39.852" v="2788" actId="478"/>
          <ac:spMkLst>
            <pc:docMk/>
            <pc:sldMk cId="2396435098" sldId="1074"/>
            <ac:spMk id="3" creationId="{3DB6D9C1-E942-4E04-AA4E-58498473397C}"/>
          </ac:spMkLst>
        </pc:spChg>
        <pc:spChg chg="del">
          <ac:chgData name="Valentina" userId="ae461650-2dc6-4ba4-83b9-c44c39414c39" providerId="ADAL" clId="{7DE97954-BF2E-42D5-8605-45FB3994A4FD}" dt="2020-09-17T13:34:38.321" v="3098" actId="478"/>
          <ac:spMkLst>
            <pc:docMk/>
            <pc:sldMk cId="2396435098" sldId="1074"/>
            <ac:spMk id="12" creationId="{F2A3756E-ADBF-4BA2-8EAA-583A1DF466FD}"/>
          </ac:spMkLst>
        </pc:spChg>
        <pc:spChg chg="del">
          <ac:chgData name="Valentina" userId="ae461650-2dc6-4ba4-83b9-c44c39414c39" providerId="ADAL" clId="{7DE97954-BF2E-42D5-8605-45FB3994A4FD}" dt="2020-09-17T13:34:38.321" v="3098" actId="478"/>
          <ac:spMkLst>
            <pc:docMk/>
            <pc:sldMk cId="2396435098" sldId="1074"/>
            <ac:spMk id="14" creationId="{44E921F4-6A60-492C-B276-007E40744F27}"/>
          </ac:spMkLst>
        </pc:spChg>
        <pc:spChg chg="del">
          <ac:chgData name="Valentina" userId="ae461650-2dc6-4ba4-83b9-c44c39414c39" providerId="ADAL" clId="{7DE97954-BF2E-42D5-8605-45FB3994A4FD}" dt="2020-09-17T13:34:38.321" v="3098" actId="478"/>
          <ac:spMkLst>
            <pc:docMk/>
            <pc:sldMk cId="2396435098" sldId="1074"/>
            <ac:spMk id="15" creationId="{F652E81E-B95E-4C3C-A763-8C62D5F807BE}"/>
          </ac:spMkLst>
        </pc:spChg>
        <pc:spChg chg="del">
          <ac:chgData name="Valentina" userId="ae461650-2dc6-4ba4-83b9-c44c39414c39" providerId="ADAL" clId="{7DE97954-BF2E-42D5-8605-45FB3994A4FD}" dt="2020-09-17T13:34:38.321" v="3098" actId="478"/>
          <ac:spMkLst>
            <pc:docMk/>
            <pc:sldMk cId="2396435098" sldId="1074"/>
            <ac:spMk id="16" creationId="{99039692-5FF3-4A48-BDEF-5957AD84B926}"/>
          </ac:spMkLst>
        </pc:spChg>
        <pc:spChg chg="del">
          <ac:chgData name="Valentina" userId="ae461650-2dc6-4ba4-83b9-c44c39414c39" providerId="ADAL" clId="{7DE97954-BF2E-42D5-8605-45FB3994A4FD}" dt="2020-09-17T13:34:38.321" v="3098" actId="478"/>
          <ac:spMkLst>
            <pc:docMk/>
            <pc:sldMk cId="2396435098" sldId="1074"/>
            <ac:spMk id="17" creationId="{88076CEF-BD11-4D5A-ABD2-5EDB7B31E011}"/>
          </ac:spMkLst>
        </pc:spChg>
        <pc:spChg chg="del">
          <ac:chgData name="Valentina" userId="ae461650-2dc6-4ba4-83b9-c44c39414c39" providerId="ADAL" clId="{7DE97954-BF2E-42D5-8605-45FB3994A4FD}" dt="2020-09-17T13:34:38.321" v="3098" actId="478"/>
          <ac:spMkLst>
            <pc:docMk/>
            <pc:sldMk cId="2396435098" sldId="1074"/>
            <ac:spMk id="18" creationId="{E7E12FC7-D11F-42FC-B602-C092E6D5A828}"/>
          </ac:spMkLst>
        </pc:spChg>
        <pc:spChg chg="del">
          <ac:chgData name="Valentina" userId="ae461650-2dc6-4ba4-83b9-c44c39414c39" providerId="ADAL" clId="{7DE97954-BF2E-42D5-8605-45FB3994A4FD}" dt="2020-09-17T13:34:38.321" v="3098" actId="478"/>
          <ac:spMkLst>
            <pc:docMk/>
            <pc:sldMk cId="2396435098" sldId="1074"/>
            <ac:spMk id="19" creationId="{EC431E33-DA74-48E7-B0EB-F6137C94458F}"/>
          </ac:spMkLst>
        </pc:spChg>
        <pc:spChg chg="mod">
          <ac:chgData name="Valentina" userId="ae461650-2dc6-4ba4-83b9-c44c39414c39" providerId="ADAL" clId="{7DE97954-BF2E-42D5-8605-45FB3994A4FD}" dt="2020-09-17T13:34:43.110" v="3100"/>
          <ac:spMkLst>
            <pc:docMk/>
            <pc:sldMk cId="2396435098" sldId="1074"/>
            <ac:spMk id="60" creationId="{8EDE7396-8F86-4B0F-844E-3B934A92FE2D}"/>
          </ac:spMkLst>
        </pc:spChg>
        <pc:spChg chg="mod">
          <ac:chgData name="Valentina" userId="ae461650-2dc6-4ba4-83b9-c44c39414c39" providerId="ADAL" clId="{7DE97954-BF2E-42D5-8605-45FB3994A4FD}" dt="2020-09-17T13:34:43.110" v="3100"/>
          <ac:spMkLst>
            <pc:docMk/>
            <pc:sldMk cId="2396435098" sldId="1074"/>
            <ac:spMk id="61" creationId="{7B2C39E2-3560-4AA7-814F-F0D47A26A55F}"/>
          </ac:spMkLst>
        </pc:spChg>
        <pc:spChg chg="mod">
          <ac:chgData name="Valentina" userId="ae461650-2dc6-4ba4-83b9-c44c39414c39" providerId="ADAL" clId="{7DE97954-BF2E-42D5-8605-45FB3994A4FD}" dt="2020-09-17T13:34:43.110" v="3100"/>
          <ac:spMkLst>
            <pc:docMk/>
            <pc:sldMk cId="2396435098" sldId="1074"/>
            <ac:spMk id="62" creationId="{D078BC02-E1F2-4F9F-AE76-61341AF4EB89}"/>
          </ac:spMkLst>
        </pc:spChg>
        <pc:spChg chg="mod">
          <ac:chgData name="Valentina" userId="ae461650-2dc6-4ba4-83b9-c44c39414c39" providerId="ADAL" clId="{7DE97954-BF2E-42D5-8605-45FB3994A4FD}" dt="2020-09-17T13:34:43.110" v="3100"/>
          <ac:spMkLst>
            <pc:docMk/>
            <pc:sldMk cId="2396435098" sldId="1074"/>
            <ac:spMk id="63" creationId="{4D6BB6A9-A5BC-456E-A3DB-9B68728D51AE}"/>
          </ac:spMkLst>
        </pc:spChg>
        <pc:spChg chg="del">
          <ac:chgData name="Valentina" userId="ae461650-2dc6-4ba4-83b9-c44c39414c39" providerId="ADAL" clId="{7DE97954-BF2E-42D5-8605-45FB3994A4FD}" dt="2020-09-17T13:34:42.193" v="3099" actId="478"/>
          <ac:spMkLst>
            <pc:docMk/>
            <pc:sldMk cId="2396435098" sldId="1074"/>
            <ac:spMk id="64" creationId="{9CFB85B4-2239-408D-AF46-60755F07EDD7}"/>
          </ac:spMkLst>
        </pc:spChg>
        <pc:spChg chg="del">
          <ac:chgData name="Valentina" userId="ae461650-2dc6-4ba4-83b9-c44c39414c39" providerId="ADAL" clId="{7DE97954-BF2E-42D5-8605-45FB3994A4FD}" dt="2020-09-17T13:34:42.193" v="3099" actId="478"/>
          <ac:spMkLst>
            <pc:docMk/>
            <pc:sldMk cId="2396435098" sldId="1074"/>
            <ac:spMk id="65" creationId="{CE72D84A-1B2B-4D01-9A02-56DB2B4DDF75}"/>
          </ac:spMkLst>
        </pc:spChg>
        <pc:spChg chg="del">
          <ac:chgData name="Valentina" userId="ae461650-2dc6-4ba4-83b9-c44c39414c39" providerId="ADAL" clId="{7DE97954-BF2E-42D5-8605-45FB3994A4FD}" dt="2020-09-17T13:34:38.321" v="3098" actId="478"/>
          <ac:spMkLst>
            <pc:docMk/>
            <pc:sldMk cId="2396435098" sldId="1074"/>
            <ac:spMk id="66" creationId="{47DC3E46-DA64-4C03-9E98-E94681FEBA1E}"/>
          </ac:spMkLst>
        </pc:spChg>
        <pc:spChg chg="mod">
          <ac:chgData name="Valentina" userId="ae461650-2dc6-4ba4-83b9-c44c39414c39" providerId="ADAL" clId="{7DE97954-BF2E-42D5-8605-45FB3994A4FD}" dt="2020-09-17T13:34:43.110" v="3100"/>
          <ac:spMkLst>
            <pc:docMk/>
            <pc:sldMk cId="2396435098" sldId="1074"/>
            <ac:spMk id="67" creationId="{F45FE559-BCA2-465E-A089-BA0EAF429815}"/>
          </ac:spMkLst>
        </pc:spChg>
        <pc:spChg chg="del">
          <ac:chgData name="Valentina" userId="ae461650-2dc6-4ba4-83b9-c44c39414c39" providerId="ADAL" clId="{7DE97954-BF2E-42D5-8605-45FB3994A4FD}" dt="2020-09-17T13:34:38.321" v="3098" actId="478"/>
          <ac:spMkLst>
            <pc:docMk/>
            <pc:sldMk cId="2396435098" sldId="1074"/>
            <ac:spMk id="68" creationId="{5B4800A6-4707-4F47-A739-9429E6155289}"/>
          </ac:spMkLst>
        </pc:spChg>
        <pc:spChg chg="mod">
          <ac:chgData name="Valentina" userId="ae461650-2dc6-4ba4-83b9-c44c39414c39" providerId="ADAL" clId="{7DE97954-BF2E-42D5-8605-45FB3994A4FD}" dt="2020-09-17T13:34:43.110" v="3100"/>
          <ac:spMkLst>
            <pc:docMk/>
            <pc:sldMk cId="2396435098" sldId="1074"/>
            <ac:spMk id="69" creationId="{5F087835-17E7-42DA-80B1-5A9D4A0225DB}"/>
          </ac:spMkLst>
        </pc:spChg>
        <pc:spChg chg="del">
          <ac:chgData name="Valentina" userId="ae461650-2dc6-4ba4-83b9-c44c39414c39" providerId="ADAL" clId="{7DE97954-BF2E-42D5-8605-45FB3994A4FD}" dt="2020-09-17T13:34:38.321" v="3098" actId="478"/>
          <ac:spMkLst>
            <pc:docMk/>
            <pc:sldMk cId="2396435098" sldId="1074"/>
            <ac:spMk id="70" creationId="{B8FB869D-2678-4D91-9526-3134E28CCD05}"/>
          </ac:spMkLst>
        </pc:spChg>
        <pc:spChg chg="mod">
          <ac:chgData name="Valentina" userId="ae461650-2dc6-4ba4-83b9-c44c39414c39" providerId="ADAL" clId="{7DE97954-BF2E-42D5-8605-45FB3994A4FD}" dt="2020-09-17T13:34:43.110" v="3100"/>
          <ac:spMkLst>
            <pc:docMk/>
            <pc:sldMk cId="2396435098" sldId="1074"/>
            <ac:spMk id="71" creationId="{B5A2AD50-22E7-4432-A00D-AF952FFD971B}"/>
          </ac:spMkLst>
        </pc:spChg>
        <pc:spChg chg="mod">
          <ac:chgData name="Valentina" userId="ae461650-2dc6-4ba4-83b9-c44c39414c39" providerId="ADAL" clId="{7DE97954-BF2E-42D5-8605-45FB3994A4FD}" dt="2020-09-17T13:34:43.110" v="3100"/>
          <ac:spMkLst>
            <pc:docMk/>
            <pc:sldMk cId="2396435098" sldId="1074"/>
            <ac:spMk id="72" creationId="{2AF5BCFC-B628-43BE-8D0B-2896F1B37138}"/>
          </ac:spMkLst>
        </pc:spChg>
        <pc:spChg chg="mod">
          <ac:chgData name="Valentina" userId="ae461650-2dc6-4ba4-83b9-c44c39414c39" providerId="ADAL" clId="{7DE97954-BF2E-42D5-8605-45FB3994A4FD}" dt="2020-09-17T13:34:43.110" v="3100"/>
          <ac:spMkLst>
            <pc:docMk/>
            <pc:sldMk cId="2396435098" sldId="1074"/>
            <ac:spMk id="73" creationId="{8AD278F2-2169-4ABF-B8BD-3F9057DB1A59}"/>
          </ac:spMkLst>
        </pc:spChg>
        <pc:spChg chg="mod">
          <ac:chgData name="Valentina" userId="ae461650-2dc6-4ba4-83b9-c44c39414c39" providerId="ADAL" clId="{7DE97954-BF2E-42D5-8605-45FB3994A4FD}" dt="2020-09-17T13:34:43.110" v="3100"/>
          <ac:spMkLst>
            <pc:docMk/>
            <pc:sldMk cId="2396435098" sldId="1074"/>
            <ac:spMk id="74" creationId="{22778863-CE68-42B6-8800-ACFBB8F20150}"/>
          </ac:spMkLst>
        </pc:spChg>
        <pc:spChg chg="mod">
          <ac:chgData name="Valentina" userId="ae461650-2dc6-4ba4-83b9-c44c39414c39" providerId="ADAL" clId="{7DE97954-BF2E-42D5-8605-45FB3994A4FD}" dt="2020-09-17T13:34:43.110" v="3100"/>
          <ac:spMkLst>
            <pc:docMk/>
            <pc:sldMk cId="2396435098" sldId="1074"/>
            <ac:spMk id="75" creationId="{CA6F8EAE-A916-4207-A88C-1FA169BDB84D}"/>
          </ac:spMkLst>
        </pc:spChg>
        <pc:spChg chg="mod">
          <ac:chgData name="Valentina" userId="ae461650-2dc6-4ba4-83b9-c44c39414c39" providerId="ADAL" clId="{7DE97954-BF2E-42D5-8605-45FB3994A4FD}" dt="2020-09-17T13:34:43.110" v="3100"/>
          <ac:spMkLst>
            <pc:docMk/>
            <pc:sldMk cId="2396435098" sldId="1074"/>
            <ac:spMk id="76" creationId="{D1C71939-72BF-4C0B-B852-57E9331E970A}"/>
          </ac:spMkLst>
        </pc:spChg>
        <pc:spChg chg="mod">
          <ac:chgData name="Valentina" userId="ae461650-2dc6-4ba4-83b9-c44c39414c39" providerId="ADAL" clId="{7DE97954-BF2E-42D5-8605-45FB3994A4FD}" dt="2020-09-17T13:35:17.602" v="3118"/>
          <ac:spMkLst>
            <pc:docMk/>
            <pc:sldMk cId="2396435098" sldId="1074"/>
            <ac:spMk id="78" creationId="{F099B864-4999-4E3C-950D-D1C6C0D87241}"/>
          </ac:spMkLst>
        </pc:spChg>
        <pc:spChg chg="mod">
          <ac:chgData name="Valentina" userId="ae461650-2dc6-4ba4-83b9-c44c39414c39" providerId="ADAL" clId="{7DE97954-BF2E-42D5-8605-45FB3994A4FD}" dt="2020-09-17T13:35:17.602" v="3118"/>
          <ac:spMkLst>
            <pc:docMk/>
            <pc:sldMk cId="2396435098" sldId="1074"/>
            <ac:spMk id="79" creationId="{29CA4B2F-3EA3-43E2-B9D8-46D1BEFC33CC}"/>
          </ac:spMkLst>
        </pc:spChg>
        <pc:spChg chg="mod">
          <ac:chgData name="Valentina" userId="ae461650-2dc6-4ba4-83b9-c44c39414c39" providerId="ADAL" clId="{7DE97954-BF2E-42D5-8605-45FB3994A4FD}" dt="2020-09-17T13:35:17.602" v="3118"/>
          <ac:spMkLst>
            <pc:docMk/>
            <pc:sldMk cId="2396435098" sldId="1074"/>
            <ac:spMk id="80" creationId="{46F6CAEE-E5CF-481A-AB68-F4EE51AE15D4}"/>
          </ac:spMkLst>
        </pc:spChg>
        <pc:spChg chg="mod">
          <ac:chgData name="Valentina" userId="ae461650-2dc6-4ba4-83b9-c44c39414c39" providerId="ADAL" clId="{7DE97954-BF2E-42D5-8605-45FB3994A4FD}" dt="2020-09-17T13:35:17.602" v="3118"/>
          <ac:spMkLst>
            <pc:docMk/>
            <pc:sldMk cId="2396435098" sldId="1074"/>
            <ac:spMk id="81" creationId="{8B997E9B-AFDB-4E45-938F-DDBEDF3A7BCC}"/>
          </ac:spMkLst>
        </pc:spChg>
        <pc:spChg chg="mod">
          <ac:chgData name="Valentina" userId="ae461650-2dc6-4ba4-83b9-c44c39414c39" providerId="ADAL" clId="{7DE97954-BF2E-42D5-8605-45FB3994A4FD}" dt="2020-09-17T13:35:17.602" v="3118"/>
          <ac:spMkLst>
            <pc:docMk/>
            <pc:sldMk cId="2396435098" sldId="1074"/>
            <ac:spMk id="82" creationId="{2E32F594-BEA7-41E6-B7A7-7E5693AE8E84}"/>
          </ac:spMkLst>
        </pc:spChg>
        <pc:spChg chg="mod">
          <ac:chgData name="Valentina" userId="ae461650-2dc6-4ba4-83b9-c44c39414c39" providerId="ADAL" clId="{7DE97954-BF2E-42D5-8605-45FB3994A4FD}" dt="2020-09-17T13:35:17.602" v="3118"/>
          <ac:spMkLst>
            <pc:docMk/>
            <pc:sldMk cId="2396435098" sldId="1074"/>
            <ac:spMk id="83" creationId="{248BB06C-D6D2-4AEF-9A3D-61E556886B73}"/>
          </ac:spMkLst>
        </pc:spChg>
        <pc:spChg chg="mod">
          <ac:chgData name="Valentina" userId="ae461650-2dc6-4ba4-83b9-c44c39414c39" providerId="ADAL" clId="{7DE97954-BF2E-42D5-8605-45FB3994A4FD}" dt="2020-09-17T13:35:17.602" v="3118"/>
          <ac:spMkLst>
            <pc:docMk/>
            <pc:sldMk cId="2396435098" sldId="1074"/>
            <ac:spMk id="84" creationId="{F772BC3C-CD73-4858-8974-AEE662A4B1C3}"/>
          </ac:spMkLst>
        </pc:spChg>
        <pc:spChg chg="mod">
          <ac:chgData name="Valentina" userId="ae461650-2dc6-4ba4-83b9-c44c39414c39" providerId="ADAL" clId="{7DE97954-BF2E-42D5-8605-45FB3994A4FD}" dt="2020-09-17T13:35:17.602" v="3118"/>
          <ac:spMkLst>
            <pc:docMk/>
            <pc:sldMk cId="2396435098" sldId="1074"/>
            <ac:spMk id="85" creationId="{EEA3CB74-69C5-4857-98AE-ED40A044AB14}"/>
          </ac:spMkLst>
        </pc:spChg>
        <pc:spChg chg="mod">
          <ac:chgData name="Valentina" userId="ae461650-2dc6-4ba4-83b9-c44c39414c39" providerId="ADAL" clId="{7DE97954-BF2E-42D5-8605-45FB3994A4FD}" dt="2020-09-17T13:35:17.602" v="3118"/>
          <ac:spMkLst>
            <pc:docMk/>
            <pc:sldMk cId="2396435098" sldId="1074"/>
            <ac:spMk id="86" creationId="{7B6454F1-6B52-4FD1-B619-7C5314396035}"/>
          </ac:spMkLst>
        </pc:spChg>
        <pc:spChg chg="mod">
          <ac:chgData name="Valentina" userId="ae461650-2dc6-4ba4-83b9-c44c39414c39" providerId="ADAL" clId="{7DE97954-BF2E-42D5-8605-45FB3994A4FD}" dt="2020-09-17T13:35:17.602" v="3118"/>
          <ac:spMkLst>
            <pc:docMk/>
            <pc:sldMk cId="2396435098" sldId="1074"/>
            <ac:spMk id="87" creationId="{0939105E-2648-4BEE-AFB3-7A8E1C0EBED8}"/>
          </ac:spMkLst>
        </pc:spChg>
        <pc:spChg chg="mod">
          <ac:chgData name="Valentina" userId="ae461650-2dc6-4ba4-83b9-c44c39414c39" providerId="ADAL" clId="{7DE97954-BF2E-42D5-8605-45FB3994A4FD}" dt="2020-09-17T13:35:17.602" v="3118"/>
          <ac:spMkLst>
            <pc:docMk/>
            <pc:sldMk cId="2396435098" sldId="1074"/>
            <ac:spMk id="88" creationId="{693993CA-525F-4421-94F4-941914F88731}"/>
          </ac:spMkLst>
        </pc:spChg>
        <pc:spChg chg="mod">
          <ac:chgData name="Valentina" userId="ae461650-2dc6-4ba4-83b9-c44c39414c39" providerId="ADAL" clId="{7DE97954-BF2E-42D5-8605-45FB3994A4FD}" dt="2020-09-17T13:35:17.602" v="3118"/>
          <ac:spMkLst>
            <pc:docMk/>
            <pc:sldMk cId="2396435098" sldId="1074"/>
            <ac:spMk id="89" creationId="{A458F0AD-71E9-4438-86D1-E5635C186CDA}"/>
          </ac:spMkLst>
        </pc:spChg>
        <pc:grpChg chg="del">
          <ac:chgData name="Valentina" userId="ae461650-2dc6-4ba4-83b9-c44c39414c39" providerId="ADAL" clId="{7DE97954-BF2E-42D5-8605-45FB3994A4FD}" dt="2020-09-17T13:14:25.481" v="2785" actId="478"/>
          <ac:grpSpMkLst>
            <pc:docMk/>
            <pc:sldMk cId="2396435098" sldId="1074"/>
            <ac:grpSpMk id="42" creationId="{9A63A0F8-A6B3-42DB-8699-C35753539CBB}"/>
          </ac:grpSpMkLst>
        </pc:grpChg>
        <pc:grpChg chg="add del mod">
          <ac:chgData name="Valentina" userId="ae461650-2dc6-4ba4-83b9-c44c39414c39" providerId="ADAL" clId="{7DE97954-BF2E-42D5-8605-45FB3994A4FD}" dt="2020-09-17T13:35:17.020" v="3117" actId="478"/>
          <ac:grpSpMkLst>
            <pc:docMk/>
            <pc:sldMk cId="2396435098" sldId="1074"/>
            <ac:grpSpMk id="59" creationId="{FF088419-9C04-4765-907F-B630171AFB4B}"/>
          </ac:grpSpMkLst>
        </pc:grpChg>
        <pc:grpChg chg="add mod">
          <ac:chgData name="Valentina" userId="ae461650-2dc6-4ba4-83b9-c44c39414c39" providerId="ADAL" clId="{7DE97954-BF2E-42D5-8605-45FB3994A4FD}" dt="2020-09-17T13:35:17.602" v="3118"/>
          <ac:grpSpMkLst>
            <pc:docMk/>
            <pc:sldMk cId="2396435098" sldId="1074"/>
            <ac:grpSpMk id="77" creationId="{3B25836D-DE4C-43F5-A73D-9E07C813E85C}"/>
          </ac:grpSpMkLst>
        </pc:grpChg>
      </pc:sldChg>
      <pc:sldChg chg="add del">
        <pc:chgData name="Valentina" userId="ae461650-2dc6-4ba4-83b9-c44c39414c39" providerId="ADAL" clId="{7DE97954-BF2E-42D5-8605-45FB3994A4FD}" dt="2020-09-17T13:13:50.141" v="2780" actId="47"/>
        <pc:sldMkLst>
          <pc:docMk/>
          <pc:sldMk cId="3501301226" sldId="1074"/>
        </pc:sldMkLst>
      </pc:sldChg>
      <pc:sldChg chg="addSp delSp modSp add mod">
        <pc:chgData name="Valentina" userId="ae461650-2dc6-4ba4-83b9-c44c39414c39" providerId="ADAL" clId="{7DE97954-BF2E-42D5-8605-45FB3994A4FD}" dt="2020-09-18T10:19:51.586" v="3747" actId="20577"/>
        <pc:sldMkLst>
          <pc:docMk/>
          <pc:sldMk cId="3635622899" sldId="1075"/>
        </pc:sldMkLst>
        <pc:spChg chg="mod">
          <ac:chgData name="Valentina" userId="ae461650-2dc6-4ba4-83b9-c44c39414c39" providerId="ADAL" clId="{7DE97954-BF2E-42D5-8605-45FB3994A4FD}" dt="2020-09-18T10:19:51.586" v="3747" actId="20577"/>
          <ac:spMkLst>
            <pc:docMk/>
            <pc:sldMk cId="3635622899" sldId="1075"/>
            <ac:spMk id="5" creationId="{109C5A09-2F3E-4A0C-B102-381817D3B1A5}"/>
          </ac:spMkLst>
        </pc:spChg>
        <pc:spChg chg="mod ord">
          <ac:chgData name="Valentina" userId="ae461650-2dc6-4ba4-83b9-c44c39414c39" providerId="ADAL" clId="{7DE97954-BF2E-42D5-8605-45FB3994A4FD}" dt="2020-09-17T13:34:18.335" v="3093" actId="164"/>
          <ac:spMkLst>
            <pc:docMk/>
            <pc:sldMk cId="3635622899" sldId="1075"/>
            <ac:spMk id="12" creationId="{F2A3756E-ADBF-4BA2-8EAA-583A1DF466FD}"/>
          </ac:spMkLst>
        </pc:spChg>
        <pc:spChg chg="mod ord">
          <ac:chgData name="Valentina" userId="ae461650-2dc6-4ba4-83b9-c44c39414c39" providerId="ADAL" clId="{7DE97954-BF2E-42D5-8605-45FB3994A4FD}" dt="2020-09-17T13:34:18.335" v="3093" actId="164"/>
          <ac:spMkLst>
            <pc:docMk/>
            <pc:sldMk cId="3635622899" sldId="1075"/>
            <ac:spMk id="14" creationId="{44E921F4-6A60-492C-B276-007E40744F27}"/>
          </ac:spMkLst>
        </pc:spChg>
        <pc:spChg chg="mod ord">
          <ac:chgData name="Valentina" userId="ae461650-2dc6-4ba4-83b9-c44c39414c39" providerId="ADAL" clId="{7DE97954-BF2E-42D5-8605-45FB3994A4FD}" dt="2020-09-17T13:34:18.335" v="3093" actId="164"/>
          <ac:spMkLst>
            <pc:docMk/>
            <pc:sldMk cId="3635622899" sldId="1075"/>
            <ac:spMk id="15" creationId="{F652E81E-B95E-4C3C-A763-8C62D5F807BE}"/>
          </ac:spMkLst>
        </pc:spChg>
        <pc:spChg chg="mod ord">
          <ac:chgData name="Valentina" userId="ae461650-2dc6-4ba4-83b9-c44c39414c39" providerId="ADAL" clId="{7DE97954-BF2E-42D5-8605-45FB3994A4FD}" dt="2020-09-17T13:34:18.335" v="3093" actId="164"/>
          <ac:spMkLst>
            <pc:docMk/>
            <pc:sldMk cId="3635622899" sldId="1075"/>
            <ac:spMk id="16" creationId="{99039692-5FF3-4A48-BDEF-5957AD84B926}"/>
          </ac:spMkLst>
        </pc:spChg>
        <pc:spChg chg="mod ord">
          <ac:chgData name="Valentina" userId="ae461650-2dc6-4ba4-83b9-c44c39414c39" providerId="ADAL" clId="{7DE97954-BF2E-42D5-8605-45FB3994A4FD}" dt="2020-09-17T13:34:18.335" v="3093" actId="164"/>
          <ac:spMkLst>
            <pc:docMk/>
            <pc:sldMk cId="3635622899" sldId="1075"/>
            <ac:spMk id="17" creationId="{88076CEF-BD11-4D5A-ABD2-5EDB7B31E011}"/>
          </ac:spMkLst>
        </pc:spChg>
        <pc:spChg chg="mod ord">
          <ac:chgData name="Valentina" userId="ae461650-2dc6-4ba4-83b9-c44c39414c39" providerId="ADAL" clId="{7DE97954-BF2E-42D5-8605-45FB3994A4FD}" dt="2020-09-17T13:34:18.335" v="3093" actId="164"/>
          <ac:spMkLst>
            <pc:docMk/>
            <pc:sldMk cId="3635622899" sldId="1075"/>
            <ac:spMk id="18" creationId="{E7E12FC7-D11F-42FC-B602-C092E6D5A828}"/>
          </ac:spMkLst>
        </pc:spChg>
        <pc:spChg chg="mod ord">
          <ac:chgData name="Valentina" userId="ae461650-2dc6-4ba4-83b9-c44c39414c39" providerId="ADAL" clId="{7DE97954-BF2E-42D5-8605-45FB3994A4FD}" dt="2020-09-17T13:34:18.335" v="3093" actId="164"/>
          <ac:spMkLst>
            <pc:docMk/>
            <pc:sldMk cId="3635622899" sldId="1075"/>
            <ac:spMk id="19" creationId="{EC431E33-DA74-48E7-B0EB-F6137C94458F}"/>
          </ac:spMkLst>
        </pc:spChg>
        <pc:spChg chg="mod">
          <ac:chgData name="Valentina" userId="ae461650-2dc6-4ba4-83b9-c44c39414c39" providerId="ADAL" clId="{7DE97954-BF2E-42D5-8605-45FB3994A4FD}" dt="2020-09-17T13:35:58.196" v="3125"/>
          <ac:spMkLst>
            <pc:docMk/>
            <pc:sldMk cId="3635622899" sldId="1075"/>
            <ac:spMk id="59" creationId="{9263BAF0-9B77-4F57-AEDA-3216A76B005E}"/>
          </ac:spMkLst>
        </pc:spChg>
        <pc:spChg chg="mod">
          <ac:chgData name="Valentina" userId="ae461650-2dc6-4ba4-83b9-c44c39414c39" providerId="ADAL" clId="{7DE97954-BF2E-42D5-8605-45FB3994A4FD}" dt="2020-09-17T13:35:58.196" v="3125"/>
          <ac:spMkLst>
            <pc:docMk/>
            <pc:sldMk cId="3635622899" sldId="1075"/>
            <ac:spMk id="60" creationId="{B9F5C13E-09F6-4C63-B48D-68834AAFDCFB}"/>
          </ac:spMkLst>
        </pc:spChg>
        <pc:spChg chg="mod">
          <ac:chgData name="Valentina" userId="ae461650-2dc6-4ba4-83b9-c44c39414c39" providerId="ADAL" clId="{7DE97954-BF2E-42D5-8605-45FB3994A4FD}" dt="2020-09-17T13:35:58.196" v="3125"/>
          <ac:spMkLst>
            <pc:docMk/>
            <pc:sldMk cId="3635622899" sldId="1075"/>
            <ac:spMk id="61" creationId="{4C6822BA-A68F-4DBC-9555-4CDD45B72629}"/>
          </ac:spMkLst>
        </pc:spChg>
        <pc:spChg chg="mod">
          <ac:chgData name="Valentina" userId="ae461650-2dc6-4ba4-83b9-c44c39414c39" providerId="ADAL" clId="{7DE97954-BF2E-42D5-8605-45FB3994A4FD}" dt="2020-09-17T13:35:58.196" v="3125"/>
          <ac:spMkLst>
            <pc:docMk/>
            <pc:sldMk cId="3635622899" sldId="1075"/>
            <ac:spMk id="62" creationId="{577D5D51-3850-46B2-8F48-70D4813FBC8B}"/>
          </ac:spMkLst>
        </pc:spChg>
        <pc:spChg chg="mod">
          <ac:chgData name="Valentina" userId="ae461650-2dc6-4ba4-83b9-c44c39414c39" providerId="ADAL" clId="{7DE97954-BF2E-42D5-8605-45FB3994A4FD}" dt="2020-09-17T13:35:58.196" v="3125"/>
          <ac:spMkLst>
            <pc:docMk/>
            <pc:sldMk cId="3635622899" sldId="1075"/>
            <ac:spMk id="63" creationId="{BB96D875-DF23-40E5-A1BF-1F6B9D1B0F0E}"/>
          </ac:spMkLst>
        </pc:spChg>
        <pc:spChg chg="mod ord">
          <ac:chgData name="Valentina" userId="ae461650-2dc6-4ba4-83b9-c44c39414c39" providerId="ADAL" clId="{7DE97954-BF2E-42D5-8605-45FB3994A4FD}" dt="2020-09-17T13:34:18.335" v="3093" actId="164"/>
          <ac:spMkLst>
            <pc:docMk/>
            <pc:sldMk cId="3635622899" sldId="1075"/>
            <ac:spMk id="64" creationId="{9CFB85B4-2239-408D-AF46-60755F07EDD7}"/>
          </ac:spMkLst>
        </pc:spChg>
        <pc:spChg chg="mod ord">
          <ac:chgData name="Valentina" userId="ae461650-2dc6-4ba4-83b9-c44c39414c39" providerId="ADAL" clId="{7DE97954-BF2E-42D5-8605-45FB3994A4FD}" dt="2020-09-17T13:34:18.335" v="3093" actId="164"/>
          <ac:spMkLst>
            <pc:docMk/>
            <pc:sldMk cId="3635622899" sldId="1075"/>
            <ac:spMk id="65" creationId="{CE72D84A-1B2B-4D01-9A02-56DB2B4DDF75}"/>
          </ac:spMkLst>
        </pc:spChg>
        <pc:spChg chg="mod ord">
          <ac:chgData name="Valentina" userId="ae461650-2dc6-4ba4-83b9-c44c39414c39" providerId="ADAL" clId="{7DE97954-BF2E-42D5-8605-45FB3994A4FD}" dt="2020-09-17T13:34:18.335" v="3093" actId="164"/>
          <ac:spMkLst>
            <pc:docMk/>
            <pc:sldMk cId="3635622899" sldId="1075"/>
            <ac:spMk id="66" creationId="{47DC3E46-DA64-4C03-9E98-E94681FEBA1E}"/>
          </ac:spMkLst>
        </pc:spChg>
        <pc:spChg chg="mod">
          <ac:chgData name="Valentina" userId="ae461650-2dc6-4ba4-83b9-c44c39414c39" providerId="ADAL" clId="{7DE97954-BF2E-42D5-8605-45FB3994A4FD}" dt="2020-09-17T13:35:58.196" v="3125"/>
          <ac:spMkLst>
            <pc:docMk/>
            <pc:sldMk cId="3635622899" sldId="1075"/>
            <ac:spMk id="67" creationId="{E473965A-6F6E-42C6-B378-6AB61DD7027B}"/>
          </ac:spMkLst>
        </pc:spChg>
        <pc:spChg chg="mod ord">
          <ac:chgData name="Valentina" userId="ae461650-2dc6-4ba4-83b9-c44c39414c39" providerId="ADAL" clId="{7DE97954-BF2E-42D5-8605-45FB3994A4FD}" dt="2020-09-17T13:34:18.335" v="3093" actId="164"/>
          <ac:spMkLst>
            <pc:docMk/>
            <pc:sldMk cId="3635622899" sldId="1075"/>
            <ac:spMk id="68" creationId="{5B4800A6-4707-4F47-A739-9429E6155289}"/>
          </ac:spMkLst>
        </pc:spChg>
        <pc:spChg chg="mod">
          <ac:chgData name="Valentina" userId="ae461650-2dc6-4ba4-83b9-c44c39414c39" providerId="ADAL" clId="{7DE97954-BF2E-42D5-8605-45FB3994A4FD}" dt="2020-09-17T13:35:58.196" v="3125"/>
          <ac:spMkLst>
            <pc:docMk/>
            <pc:sldMk cId="3635622899" sldId="1075"/>
            <ac:spMk id="69" creationId="{9C704E5D-9B32-4F23-A468-8B5584321EAA}"/>
          </ac:spMkLst>
        </pc:spChg>
        <pc:spChg chg="mod ord">
          <ac:chgData name="Valentina" userId="ae461650-2dc6-4ba4-83b9-c44c39414c39" providerId="ADAL" clId="{7DE97954-BF2E-42D5-8605-45FB3994A4FD}" dt="2020-09-17T13:34:18.335" v="3093" actId="164"/>
          <ac:spMkLst>
            <pc:docMk/>
            <pc:sldMk cId="3635622899" sldId="1075"/>
            <ac:spMk id="70" creationId="{B8FB869D-2678-4D91-9526-3134E28CCD05}"/>
          </ac:spMkLst>
        </pc:spChg>
        <pc:spChg chg="mod">
          <ac:chgData name="Valentina" userId="ae461650-2dc6-4ba4-83b9-c44c39414c39" providerId="ADAL" clId="{7DE97954-BF2E-42D5-8605-45FB3994A4FD}" dt="2020-09-17T13:35:58.196" v="3125"/>
          <ac:spMkLst>
            <pc:docMk/>
            <pc:sldMk cId="3635622899" sldId="1075"/>
            <ac:spMk id="71" creationId="{83FF3254-531D-4335-8A06-3F3F4DAF2819}"/>
          </ac:spMkLst>
        </pc:spChg>
        <pc:spChg chg="mod">
          <ac:chgData name="Valentina" userId="ae461650-2dc6-4ba4-83b9-c44c39414c39" providerId="ADAL" clId="{7DE97954-BF2E-42D5-8605-45FB3994A4FD}" dt="2020-09-17T13:35:58.196" v="3125"/>
          <ac:spMkLst>
            <pc:docMk/>
            <pc:sldMk cId="3635622899" sldId="1075"/>
            <ac:spMk id="72" creationId="{89EB9D24-761D-47AA-A813-8B21098FEC6A}"/>
          </ac:spMkLst>
        </pc:spChg>
        <pc:spChg chg="mod">
          <ac:chgData name="Valentina" userId="ae461650-2dc6-4ba4-83b9-c44c39414c39" providerId="ADAL" clId="{7DE97954-BF2E-42D5-8605-45FB3994A4FD}" dt="2020-09-17T13:35:58.196" v="3125"/>
          <ac:spMkLst>
            <pc:docMk/>
            <pc:sldMk cId="3635622899" sldId="1075"/>
            <ac:spMk id="73" creationId="{7453BC86-9445-402D-84AA-C5710B831B2D}"/>
          </ac:spMkLst>
        </pc:spChg>
        <pc:spChg chg="mod">
          <ac:chgData name="Valentina" userId="ae461650-2dc6-4ba4-83b9-c44c39414c39" providerId="ADAL" clId="{7DE97954-BF2E-42D5-8605-45FB3994A4FD}" dt="2020-09-17T13:35:58.196" v="3125"/>
          <ac:spMkLst>
            <pc:docMk/>
            <pc:sldMk cId="3635622899" sldId="1075"/>
            <ac:spMk id="74" creationId="{6E455D26-73FA-4781-BA0B-39C752EC74E4}"/>
          </ac:spMkLst>
        </pc:spChg>
        <pc:spChg chg="mod">
          <ac:chgData name="Valentina" userId="ae461650-2dc6-4ba4-83b9-c44c39414c39" providerId="ADAL" clId="{7DE97954-BF2E-42D5-8605-45FB3994A4FD}" dt="2020-09-17T13:35:58.196" v="3125"/>
          <ac:spMkLst>
            <pc:docMk/>
            <pc:sldMk cId="3635622899" sldId="1075"/>
            <ac:spMk id="75" creationId="{C59DCD24-DACD-4A4A-B6FB-55885CDD539A}"/>
          </ac:spMkLst>
        </pc:spChg>
        <pc:grpChg chg="add mod">
          <ac:chgData name="Valentina" userId="ae461650-2dc6-4ba4-83b9-c44c39414c39" providerId="ADAL" clId="{7DE97954-BF2E-42D5-8605-45FB3994A4FD}" dt="2020-09-17T13:35:05.222" v="3116" actId="1036"/>
          <ac:grpSpMkLst>
            <pc:docMk/>
            <pc:sldMk cId="3635622899" sldId="1075"/>
            <ac:grpSpMk id="3" creationId="{2EB74F63-E35F-44A0-9446-086D917C1FEC}"/>
          </ac:grpSpMkLst>
        </pc:grpChg>
        <pc:grpChg chg="add del mod">
          <ac:chgData name="Valentina" userId="ae461650-2dc6-4ba4-83b9-c44c39414c39" providerId="ADAL" clId="{7DE97954-BF2E-42D5-8605-45FB3994A4FD}" dt="2020-09-17T13:35:59.460" v="3126"/>
          <ac:grpSpMkLst>
            <pc:docMk/>
            <pc:sldMk cId="3635622899" sldId="1075"/>
            <ac:grpSpMk id="58" creationId="{FADD248C-4A9F-4E52-AC03-2DFA17E2D840}"/>
          </ac:grpSpMkLst>
        </pc:grpChg>
      </pc:sldChg>
      <pc:sldChg chg="addSp delSp modSp new del">
        <pc:chgData name="Valentina" userId="ae461650-2dc6-4ba4-83b9-c44c39414c39" providerId="ADAL" clId="{7DE97954-BF2E-42D5-8605-45FB3994A4FD}" dt="2020-09-17T13:34:29.055" v="3097" actId="47"/>
        <pc:sldMkLst>
          <pc:docMk/>
          <pc:sldMk cId="2806118897" sldId="1076"/>
        </pc:sldMkLst>
        <pc:spChg chg="mod">
          <ac:chgData name="Valentina" userId="ae461650-2dc6-4ba4-83b9-c44c39414c39" providerId="ADAL" clId="{7DE97954-BF2E-42D5-8605-45FB3994A4FD}" dt="2020-09-17T13:34:24.587" v="3095"/>
          <ac:spMkLst>
            <pc:docMk/>
            <pc:sldMk cId="2806118897" sldId="1076"/>
            <ac:spMk id="6" creationId="{B8F92AAA-FA66-48B0-9D2A-2DB192347662}"/>
          </ac:spMkLst>
        </pc:spChg>
        <pc:spChg chg="mod">
          <ac:chgData name="Valentina" userId="ae461650-2dc6-4ba4-83b9-c44c39414c39" providerId="ADAL" clId="{7DE97954-BF2E-42D5-8605-45FB3994A4FD}" dt="2020-09-17T13:34:24.587" v="3095"/>
          <ac:spMkLst>
            <pc:docMk/>
            <pc:sldMk cId="2806118897" sldId="1076"/>
            <ac:spMk id="7" creationId="{8FB1EEA6-F232-465D-AF87-BEBCFA247C32}"/>
          </ac:spMkLst>
        </pc:spChg>
        <pc:spChg chg="mod">
          <ac:chgData name="Valentina" userId="ae461650-2dc6-4ba4-83b9-c44c39414c39" providerId="ADAL" clId="{7DE97954-BF2E-42D5-8605-45FB3994A4FD}" dt="2020-09-17T13:34:24.587" v="3095"/>
          <ac:spMkLst>
            <pc:docMk/>
            <pc:sldMk cId="2806118897" sldId="1076"/>
            <ac:spMk id="8" creationId="{12CBD2D0-2C06-4D3B-ACD9-A46A6C9143BC}"/>
          </ac:spMkLst>
        </pc:spChg>
        <pc:spChg chg="mod">
          <ac:chgData name="Valentina" userId="ae461650-2dc6-4ba4-83b9-c44c39414c39" providerId="ADAL" clId="{7DE97954-BF2E-42D5-8605-45FB3994A4FD}" dt="2020-09-17T13:34:24.587" v="3095"/>
          <ac:spMkLst>
            <pc:docMk/>
            <pc:sldMk cId="2806118897" sldId="1076"/>
            <ac:spMk id="9" creationId="{E01C46BC-4923-42A0-B9DA-F7AFC2E4F2CC}"/>
          </ac:spMkLst>
        </pc:spChg>
        <pc:spChg chg="mod">
          <ac:chgData name="Valentina" userId="ae461650-2dc6-4ba4-83b9-c44c39414c39" providerId="ADAL" clId="{7DE97954-BF2E-42D5-8605-45FB3994A4FD}" dt="2020-09-17T13:34:24.587" v="3095"/>
          <ac:spMkLst>
            <pc:docMk/>
            <pc:sldMk cId="2806118897" sldId="1076"/>
            <ac:spMk id="10" creationId="{4048A72E-0987-4A1E-82E3-281D86570555}"/>
          </ac:spMkLst>
        </pc:spChg>
        <pc:spChg chg="mod">
          <ac:chgData name="Valentina" userId="ae461650-2dc6-4ba4-83b9-c44c39414c39" providerId="ADAL" clId="{7DE97954-BF2E-42D5-8605-45FB3994A4FD}" dt="2020-09-17T13:34:24.587" v="3095"/>
          <ac:spMkLst>
            <pc:docMk/>
            <pc:sldMk cId="2806118897" sldId="1076"/>
            <ac:spMk id="11" creationId="{6E9D2EA4-97C5-47C3-9348-357F86F56527}"/>
          </ac:spMkLst>
        </pc:spChg>
        <pc:spChg chg="mod">
          <ac:chgData name="Valentina" userId="ae461650-2dc6-4ba4-83b9-c44c39414c39" providerId="ADAL" clId="{7DE97954-BF2E-42D5-8605-45FB3994A4FD}" dt="2020-09-17T13:34:24.587" v="3095"/>
          <ac:spMkLst>
            <pc:docMk/>
            <pc:sldMk cId="2806118897" sldId="1076"/>
            <ac:spMk id="12" creationId="{2B772A91-87D0-44E1-8FFF-F8A48896DC0F}"/>
          </ac:spMkLst>
        </pc:spChg>
        <pc:spChg chg="mod">
          <ac:chgData name="Valentina" userId="ae461650-2dc6-4ba4-83b9-c44c39414c39" providerId="ADAL" clId="{7DE97954-BF2E-42D5-8605-45FB3994A4FD}" dt="2020-09-17T13:34:24.587" v="3095"/>
          <ac:spMkLst>
            <pc:docMk/>
            <pc:sldMk cId="2806118897" sldId="1076"/>
            <ac:spMk id="13" creationId="{A4B5D418-FB84-47D6-81A3-AD7184B80855}"/>
          </ac:spMkLst>
        </pc:spChg>
        <pc:spChg chg="mod">
          <ac:chgData name="Valentina" userId="ae461650-2dc6-4ba4-83b9-c44c39414c39" providerId="ADAL" clId="{7DE97954-BF2E-42D5-8605-45FB3994A4FD}" dt="2020-09-17T13:34:24.587" v="3095"/>
          <ac:spMkLst>
            <pc:docMk/>
            <pc:sldMk cId="2806118897" sldId="1076"/>
            <ac:spMk id="14" creationId="{5BD669A5-83CF-4F11-9516-85D22368609F}"/>
          </ac:spMkLst>
        </pc:spChg>
        <pc:spChg chg="mod">
          <ac:chgData name="Valentina" userId="ae461650-2dc6-4ba4-83b9-c44c39414c39" providerId="ADAL" clId="{7DE97954-BF2E-42D5-8605-45FB3994A4FD}" dt="2020-09-17T13:34:24.587" v="3095"/>
          <ac:spMkLst>
            <pc:docMk/>
            <pc:sldMk cId="2806118897" sldId="1076"/>
            <ac:spMk id="15" creationId="{01AEC8A0-3F6F-4834-B927-329003F7902F}"/>
          </ac:spMkLst>
        </pc:spChg>
        <pc:spChg chg="mod">
          <ac:chgData name="Valentina" userId="ae461650-2dc6-4ba4-83b9-c44c39414c39" providerId="ADAL" clId="{7DE97954-BF2E-42D5-8605-45FB3994A4FD}" dt="2020-09-17T13:34:24.587" v="3095"/>
          <ac:spMkLst>
            <pc:docMk/>
            <pc:sldMk cId="2806118897" sldId="1076"/>
            <ac:spMk id="16" creationId="{7F48E43D-F4F7-4628-AAAB-91C2F4D80E94}"/>
          </ac:spMkLst>
        </pc:spChg>
        <pc:spChg chg="mod">
          <ac:chgData name="Valentina" userId="ae461650-2dc6-4ba4-83b9-c44c39414c39" providerId="ADAL" clId="{7DE97954-BF2E-42D5-8605-45FB3994A4FD}" dt="2020-09-17T13:34:24.587" v="3095"/>
          <ac:spMkLst>
            <pc:docMk/>
            <pc:sldMk cId="2806118897" sldId="1076"/>
            <ac:spMk id="17" creationId="{3A655D24-B8C5-4775-827A-1535D47D3975}"/>
          </ac:spMkLst>
        </pc:spChg>
        <pc:grpChg chg="add del mod">
          <ac:chgData name="Valentina" userId="ae461650-2dc6-4ba4-83b9-c44c39414c39" providerId="ADAL" clId="{7DE97954-BF2E-42D5-8605-45FB3994A4FD}" dt="2020-09-17T13:34:27.242" v="3096"/>
          <ac:grpSpMkLst>
            <pc:docMk/>
            <pc:sldMk cId="2806118897" sldId="1076"/>
            <ac:grpSpMk id="5" creationId="{551FA5EF-D759-4AA8-80DE-A012DB78828D}"/>
          </ac:grpSpMkLst>
        </pc:grpChg>
      </pc:sldChg>
      <pc:sldChg chg="modSp add">
        <pc:chgData name="Valentina" userId="ae461650-2dc6-4ba4-83b9-c44c39414c39" providerId="ADAL" clId="{7DE97954-BF2E-42D5-8605-45FB3994A4FD}" dt="2020-09-17T13:36:19.465" v="3128" actId="207"/>
        <pc:sldMkLst>
          <pc:docMk/>
          <pc:sldMk cId="3968383854" sldId="1076"/>
        </pc:sldMkLst>
        <pc:spChg chg="mod">
          <ac:chgData name="Valentina" userId="ae461650-2dc6-4ba4-83b9-c44c39414c39" providerId="ADAL" clId="{7DE97954-BF2E-42D5-8605-45FB3994A4FD}" dt="2020-09-17T13:36:19.465" v="3128" actId="207"/>
          <ac:spMkLst>
            <pc:docMk/>
            <pc:sldMk cId="3968383854" sldId="1076"/>
            <ac:spMk id="3" creationId="{15673B91-807A-4459-BA73-F3739B597A9D}"/>
          </ac:spMkLst>
        </pc:spChg>
      </pc:sldChg>
      <pc:sldChg chg="addSp delSp modSp add mod delAnim">
        <pc:chgData name="Valentina" userId="ae461650-2dc6-4ba4-83b9-c44c39414c39" providerId="ADAL" clId="{7DE97954-BF2E-42D5-8605-45FB3994A4FD}" dt="2020-09-18T10:22:30.454" v="3800" actId="20577"/>
        <pc:sldMkLst>
          <pc:docMk/>
          <pc:sldMk cId="3639625079" sldId="1077"/>
        </pc:sldMkLst>
        <pc:spChg chg="add mod">
          <ac:chgData name="Valentina" userId="ae461650-2dc6-4ba4-83b9-c44c39414c39" providerId="ADAL" clId="{7DE97954-BF2E-42D5-8605-45FB3994A4FD}" dt="2020-09-18T10:22:30.454" v="3800" actId="20577"/>
          <ac:spMkLst>
            <pc:docMk/>
            <pc:sldMk cId="3639625079" sldId="1077"/>
            <ac:spMk id="5" creationId="{527DC290-61C1-4B67-B2B3-2921748EA65F}"/>
          </ac:spMkLst>
        </pc:spChg>
        <pc:spChg chg="mod">
          <ac:chgData name="Valentina" userId="ae461650-2dc6-4ba4-83b9-c44c39414c39" providerId="ADAL" clId="{7DE97954-BF2E-42D5-8605-45FB3994A4FD}" dt="2020-09-18T09:53:02.467" v="3481" actId="552"/>
          <ac:spMkLst>
            <pc:docMk/>
            <pc:sldMk cId="3639625079" sldId="1077"/>
            <ac:spMk id="8" creationId="{4AD8EB92-B615-4F66-ACE8-69D36D2D00E4}"/>
          </ac:spMkLst>
        </pc:spChg>
        <pc:spChg chg="mod">
          <ac:chgData name="Valentina" userId="ae461650-2dc6-4ba4-83b9-c44c39414c39" providerId="ADAL" clId="{7DE97954-BF2E-42D5-8605-45FB3994A4FD}" dt="2020-09-18T10:05:55.932" v="3674"/>
          <ac:spMkLst>
            <pc:docMk/>
            <pc:sldMk cId="3639625079" sldId="1077"/>
            <ac:spMk id="12" creationId="{3D288D9E-9255-4620-B3D0-34BB8D9371B4}"/>
          </ac:spMkLst>
        </pc:spChg>
        <pc:spChg chg="mod">
          <ac:chgData name="Valentina" userId="ae461650-2dc6-4ba4-83b9-c44c39414c39" providerId="ADAL" clId="{7DE97954-BF2E-42D5-8605-45FB3994A4FD}" dt="2020-09-18T10:05:55.932" v="3674"/>
          <ac:spMkLst>
            <pc:docMk/>
            <pc:sldMk cId="3639625079" sldId="1077"/>
            <ac:spMk id="13" creationId="{1BF39F1E-4820-44F3-AF7A-AA6E26069764}"/>
          </ac:spMkLst>
        </pc:spChg>
        <pc:spChg chg="mod">
          <ac:chgData name="Valentina" userId="ae461650-2dc6-4ba4-83b9-c44c39414c39" providerId="ADAL" clId="{7DE97954-BF2E-42D5-8605-45FB3994A4FD}" dt="2020-09-18T10:05:55.932" v="3674"/>
          <ac:spMkLst>
            <pc:docMk/>
            <pc:sldMk cId="3639625079" sldId="1077"/>
            <ac:spMk id="14" creationId="{F9EE361C-FD88-4886-B003-120FD4F157BC}"/>
          </ac:spMkLst>
        </pc:spChg>
        <pc:spChg chg="mod">
          <ac:chgData name="Valentina" userId="ae461650-2dc6-4ba4-83b9-c44c39414c39" providerId="ADAL" clId="{7DE97954-BF2E-42D5-8605-45FB3994A4FD}" dt="2020-09-18T10:05:55.932" v="3674"/>
          <ac:spMkLst>
            <pc:docMk/>
            <pc:sldMk cId="3639625079" sldId="1077"/>
            <ac:spMk id="15" creationId="{DA8E326B-D1D1-4145-8E18-A6A56C7D1C32}"/>
          </ac:spMkLst>
        </pc:spChg>
        <pc:grpChg chg="add del mod">
          <ac:chgData name="Valentina" userId="ae461650-2dc6-4ba4-83b9-c44c39414c39" providerId="ADAL" clId="{7DE97954-BF2E-42D5-8605-45FB3994A4FD}" dt="2020-09-18T10:06:10.627" v="3677" actId="478"/>
          <ac:grpSpMkLst>
            <pc:docMk/>
            <pc:sldMk cId="3639625079" sldId="1077"/>
            <ac:grpSpMk id="10" creationId="{D5EC8435-78DF-420A-9F6D-480DBA5AD0F0}"/>
          </ac:grpSpMkLst>
        </pc:grpChg>
        <pc:picChg chg="add mod">
          <ac:chgData name="Valentina" userId="ae461650-2dc6-4ba4-83b9-c44c39414c39" providerId="ADAL" clId="{7DE97954-BF2E-42D5-8605-45FB3994A4FD}" dt="2020-09-18T10:13:41.862" v="3686" actId="14100"/>
          <ac:picMkLst>
            <pc:docMk/>
            <pc:sldMk cId="3639625079" sldId="1077"/>
            <ac:picMk id="7" creationId="{16D88AEC-FF1E-45D1-BF41-74F35610BC81}"/>
          </ac:picMkLst>
        </pc:picChg>
        <pc:picChg chg="del mod">
          <ac:chgData name="Valentina" userId="ae461650-2dc6-4ba4-83b9-c44c39414c39" providerId="ADAL" clId="{7DE97954-BF2E-42D5-8605-45FB3994A4FD}" dt="2020-09-18T10:13:34.885" v="3684" actId="478"/>
          <ac:picMkLst>
            <pc:docMk/>
            <pc:sldMk cId="3639625079" sldId="1077"/>
            <ac:picMk id="9" creationId="{F9E73F17-23BE-4DE5-9376-EA6F47B38607}"/>
          </ac:picMkLst>
        </pc:picChg>
        <pc:picChg chg="mod">
          <ac:chgData name="Valentina" userId="ae461650-2dc6-4ba4-83b9-c44c39414c39" providerId="ADAL" clId="{7DE97954-BF2E-42D5-8605-45FB3994A4FD}" dt="2020-09-18T10:05:55.932" v="3674"/>
          <ac:picMkLst>
            <pc:docMk/>
            <pc:sldMk cId="3639625079" sldId="1077"/>
            <ac:picMk id="11" creationId="{39229A60-C7EB-4DBA-AA2C-354ED05C959D}"/>
          </ac:picMkLst>
        </pc:picChg>
      </pc:sldChg>
      <pc:sldChg chg="addSp delSp modSp add del mod delAnim">
        <pc:chgData name="Valentina" userId="ae461650-2dc6-4ba4-83b9-c44c39414c39" providerId="ADAL" clId="{7DE97954-BF2E-42D5-8605-45FB3994A4FD}" dt="2020-09-18T14:11:42.352" v="3802" actId="47"/>
        <pc:sldMkLst>
          <pc:docMk/>
          <pc:sldMk cId="434119253" sldId="1078"/>
        </pc:sldMkLst>
        <pc:spChg chg="mod">
          <ac:chgData name="Valentina" userId="ae461650-2dc6-4ba4-83b9-c44c39414c39" providerId="ADAL" clId="{7DE97954-BF2E-42D5-8605-45FB3994A4FD}" dt="2020-09-18T10:01:39.363" v="3673" actId="6549"/>
          <ac:spMkLst>
            <pc:docMk/>
            <pc:sldMk cId="434119253" sldId="1078"/>
            <ac:spMk id="2" creationId="{ED95B96D-1027-4A3A-84BE-DEECC88E5952}"/>
          </ac:spMkLst>
        </pc:spChg>
        <pc:picChg chg="add">
          <ac:chgData name="Valentina" userId="ae461650-2dc6-4ba4-83b9-c44c39414c39" providerId="ADAL" clId="{7DE97954-BF2E-42D5-8605-45FB3994A4FD}" dt="2020-09-18T10:16:02.843" v="3688" actId="22"/>
          <ac:picMkLst>
            <pc:docMk/>
            <pc:sldMk cId="434119253" sldId="1078"/>
            <ac:picMk id="6" creationId="{CAD68320-A024-484F-AA22-5651D4E8CFC4}"/>
          </ac:picMkLst>
        </pc:picChg>
        <pc:picChg chg="del">
          <ac:chgData name="Valentina" userId="ae461650-2dc6-4ba4-83b9-c44c39414c39" providerId="ADAL" clId="{7DE97954-BF2E-42D5-8605-45FB3994A4FD}" dt="2020-09-18T10:15:55.029" v="3687" actId="478"/>
          <ac:picMkLst>
            <pc:docMk/>
            <pc:sldMk cId="434119253" sldId="1078"/>
            <ac:picMk id="9" creationId="{F9E73F17-23BE-4DE5-9376-EA6F47B38607}"/>
          </ac:picMkLst>
        </pc:picChg>
      </pc:sldChg>
      <pc:sldChg chg="delSp add del mod">
        <pc:chgData name="Valentina" userId="ae461650-2dc6-4ba4-83b9-c44c39414c39" providerId="ADAL" clId="{7DE97954-BF2E-42D5-8605-45FB3994A4FD}" dt="2020-09-18T10:01:27.171" v="3671" actId="47"/>
        <pc:sldMkLst>
          <pc:docMk/>
          <pc:sldMk cId="1022432983" sldId="1078"/>
        </pc:sldMkLst>
        <pc:spChg chg="del">
          <ac:chgData name="Valentina" userId="ae461650-2dc6-4ba4-83b9-c44c39414c39" providerId="ADAL" clId="{7DE97954-BF2E-42D5-8605-45FB3994A4FD}" dt="2020-09-18T10:01:06.556" v="3670" actId="478"/>
          <ac:spMkLst>
            <pc:docMk/>
            <pc:sldMk cId="1022432983" sldId="1078"/>
            <ac:spMk id="8" creationId="{4AD8EB92-B615-4F66-ACE8-69D36D2D00E4}"/>
          </ac:spMkLst>
        </pc:spChg>
      </pc:sldChg>
      <pc:sldChg chg="modSp add mod">
        <pc:chgData name="Valentina" userId="ae461650-2dc6-4ba4-83b9-c44c39414c39" providerId="ADAL" clId="{7DE97954-BF2E-42D5-8605-45FB3994A4FD}" dt="2020-09-18T17:14:40.876" v="3981" actId="20577"/>
        <pc:sldMkLst>
          <pc:docMk/>
          <pc:sldMk cId="1143505099" sldId="1079"/>
        </pc:sldMkLst>
        <pc:spChg chg="mod">
          <ac:chgData name="Valentina" userId="ae461650-2dc6-4ba4-83b9-c44c39414c39" providerId="ADAL" clId="{7DE97954-BF2E-42D5-8605-45FB3994A4FD}" dt="2020-09-18T17:14:40.876" v="3981" actId="20577"/>
          <ac:spMkLst>
            <pc:docMk/>
            <pc:sldMk cId="1143505099" sldId="1079"/>
            <ac:spMk id="2" creationId="{ED95B96D-1027-4A3A-84BE-DEECC88E5952}"/>
          </ac:spMkLst>
        </pc:spChg>
      </pc:sldChg>
    </pc:docChg>
  </pc:docChgLst>
  <pc:docChgLst>
    <pc:chgData name="Valentina" userId="ae461650-2dc6-4ba4-83b9-c44c39414c39" providerId="ADAL" clId="{86D4FE78-BA89-4C04-AE41-27AEFA8BDDC5}"/>
    <pc:docChg chg="custSel addSld delSld modSld">
      <pc:chgData name="Valentina" userId="ae461650-2dc6-4ba4-83b9-c44c39414c39" providerId="ADAL" clId="{86D4FE78-BA89-4C04-AE41-27AEFA8BDDC5}" dt="2020-10-01T16:54:19.326" v="4" actId="47"/>
      <pc:docMkLst>
        <pc:docMk/>
      </pc:docMkLst>
      <pc:sldChg chg="addSp delSp modSp new del mod">
        <pc:chgData name="Valentina" userId="ae461650-2dc6-4ba4-83b9-c44c39414c39" providerId="ADAL" clId="{86D4FE78-BA89-4C04-AE41-27AEFA8BDDC5}" dt="2020-10-01T16:54:19.326" v="4" actId="47"/>
        <pc:sldMkLst>
          <pc:docMk/>
          <pc:sldMk cId="2242244369" sldId="1125"/>
        </pc:sldMkLst>
        <pc:spChg chg="del">
          <ac:chgData name="Valentina" userId="ae461650-2dc6-4ba4-83b9-c44c39414c39" providerId="ADAL" clId="{86D4FE78-BA89-4C04-AE41-27AEFA8BDDC5}" dt="2020-10-01T16:53:12.321" v="1" actId="478"/>
          <ac:spMkLst>
            <pc:docMk/>
            <pc:sldMk cId="2242244369" sldId="1125"/>
            <ac:spMk id="2" creationId="{0C6A286E-BEE2-49A7-9AE7-352FDE97E411}"/>
          </ac:spMkLst>
        </pc:spChg>
        <pc:spChg chg="del">
          <ac:chgData name="Valentina" userId="ae461650-2dc6-4ba4-83b9-c44c39414c39" providerId="ADAL" clId="{86D4FE78-BA89-4C04-AE41-27AEFA8BDDC5}" dt="2020-10-01T16:53:12.321" v="1" actId="478"/>
          <ac:spMkLst>
            <pc:docMk/>
            <pc:sldMk cId="2242244369" sldId="1125"/>
            <ac:spMk id="3" creationId="{427F0BD6-D454-4379-BD4E-7CC64BEBB495}"/>
          </ac:spMkLst>
        </pc:spChg>
        <pc:spChg chg="del">
          <ac:chgData name="Valentina" userId="ae461650-2dc6-4ba4-83b9-c44c39414c39" providerId="ADAL" clId="{86D4FE78-BA89-4C04-AE41-27AEFA8BDDC5}" dt="2020-10-01T16:53:12.321" v="1" actId="478"/>
          <ac:spMkLst>
            <pc:docMk/>
            <pc:sldMk cId="2242244369" sldId="1125"/>
            <ac:spMk id="4" creationId="{1F88387C-AC42-4A47-80C6-CBDDDF571876}"/>
          </ac:spMkLst>
        </pc:spChg>
        <pc:spChg chg="add del mod">
          <ac:chgData name="Valentina" userId="ae461650-2dc6-4ba4-83b9-c44c39414c39" providerId="ADAL" clId="{86D4FE78-BA89-4C04-AE41-27AEFA8BDDC5}" dt="2020-10-01T16:54:17.516" v="3" actId="21"/>
          <ac:spMkLst>
            <pc:docMk/>
            <pc:sldMk cId="2242244369" sldId="1125"/>
            <ac:spMk id="5" creationId="{13015A18-079B-489B-86B6-5D6430D1F2F1}"/>
          </ac:spMkLst>
        </pc:spChg>
        <pc:spChg chg="add del mod">
          <ac:chgData name="Valentina" userId="ae461650-2dc6-4ba4-83b9-c44c39414c39" providerId="ADAL" clId="{86D4FE78-BA89-4C04-AE41-27AEFA8BDDC5}" dt="2020-10-01T16:54:17.516" v="3" actId="21"/>
          <ac:spMkLst>
            <pc:docMk/>
            <pc:sldMk cId="2242244369" sldId="1125"/>
            <ac:spMk id="7" creationId="{62212250-0CF6-429E-87B9-9357D202ED7C}"/>
          </ac:spMkLst>
        </pc:spChg>
        <pc:spChg chg="add del mod">
          <ac:chgData name="Valentina" userId="ae461650-2dc6-4ba4-83b9-c44c39414c39" providerId="ADAL" clId="{86D4FE78-BA89-4C04-AE41-27AEFA8BDDC5}" dt="2020-10-01T16:54:17.516" v="3" actId="21"/>
          <ac:spMkLst>
            <pc:docMk/>
            <pc:sldMk cId="2242244369" sldId="1125"/>
            <ac:spMk id="8" creationId="{4DAFD61A-E713-447E-9BFC-1923AA402708}"/>
          </ac:spMkLst>
        </pc:spChg>
        <pc:spChg chg="add del mod">
          <ac:chgData name="Valentina" userId="ae461650-2dc6-4ba4-83b9-c44c39414c39" providerId="ADAL" clId="{86D4FE78-BA89-4C04-AE41-27AEFA8BDDC5}" dt="2020-10-01T16:54:17.516" v="3" actId="21"/>
          <ac:spMkLst>
            <pc:docMk/>
            <pc:sldMk cId="2242244369" sldId="1125"/>
            <ac:spMk id="9" creationId="{BB9D1283-DE47-4B43-AB92-1E80AA704CF7}"/>
          </ac:spMkLst>
        </pc:spChg>
        <pc:spChg chg="add del mod">
          <ac:chgData name="Valentina" userId="ae461650-2dc6-4ba4-83b9-c44c39414c39" providerId="ADAL" clId="{86D4FE78-BA89-4C04-AE41-27AEFA8BDDC5}" dt="2020-10-01T16:54:17.516" v="3" actId="21"/>
          <ac:spMkLst>
            <pc:docMk/>
            <pc:sldMk cId="2242244369" sldId="1125"/>
            <ac:spMk id="10" creationId="{3D9724C5-BB5F-490E-BC43-F98BE3ACE41A}"/>
          </ac:spMkLst>
        </pc:spChg>
        <pc:spChg chg="mod">
          <ac:chgData name="Valentina" userId="ae461650-2dc6-4ba4-83b9-c44c39414c39" providerId="ADAL" clId="{86D4FE78-BA89-4C04-AE41-27AEFA8BDDC5}" dt="2020-10-01T16:53:15.415" v="2"/>
          <ac:spMkLst>
            <pc:docMk/>
            <pc:sldMk cId="2242244369" sldId="1125"/>
            <ac:spMk id="12" creationId="{EB21D6C5-45B6-44A5-BDA3-D2AD3DDBAD1B}"/>
          </ac:spMkLst>
        </pc:spChg>
        <pc:spChg chg="mod">
          <ac:chgData name="Valentina" userId="ae461650-2dc6-4ba4-83b9-c44c39414c39" providerId="ADAL" clId="{86D4FE78-BA89-4C04-AE41-27AEFA8BDDC5}" dt="2020-10-01T16:53:15.415" v="2"/>
          <ac:spMkLst>
            <pc:docMk/>
            <pc:sldMk cId="2242244369" sldId="1125"/>
            <ac:spMk id="16" creationId="{F2D83110-8889-4EA0-AD24-C41CB7326F9C}"/>
          </ac:spMkLst>
        </pc:spChg>
        <pc:spChg chg="mod">
          <ac:chgData name="Valentina" userId="ae461650-2dc6-4ba4-83b9-c44c39414c39" providerId="ADAL" clId="{86D4FE78-BA89-4C04-AE41-27AEFA8BDDC5}" dt="2020-10-01T16:53:15.415" v="2"/>
          <ac:spMkLst>
            <pc:docMk/>
            <pc:sldMk cId="2242244369" sldId="1125"/>
            <ac:spMk id="17" creationId="{995E175A-F4CA-400D-855E-CAB8DEA8261E}"/>
          </ac:spMkLst>
        </pc:spChg>
        <pc:spChg chg="mod">
          <ac:chgData name="Valentina" userId="ae461650-2dc6-4ba4-83b9-c44c39414c39" providerId="ADAL" clId="{86D4FE78-BA89-4C04-AE41-27AEFA8BDDC5}" dt="2020-10-01T16:53:15.415" v="2"/>
          <ac:spMkLst>
            <pc:docMk/>
            <pc:sldMk cId="2242244369" sldId="1125"/>
            <ac:spMk id="21" creationId="{BD76F55C-C7DD-49B5-839F-D0FAF42B0170}"/>
          </ac:spMkLst>
        </pc:spChg>
        <pc:spChg chg="mod">
          <ac:chgData name="Valentina" userId="ae461650-2dc6-4ba4-83b9-c44c39414c39" providerId="ADAL" clId="{86D4FE78-BA89-4C04-AE41-27AEFA8BDDC5}" dt="2020-10-01T16:53:15.415" v="2"/>
          <ac:spMkLst>
            <pc:docMk/>
            <pc:sldMk cId="2242244369" sldId="1125"/>
            <ac:spMk id="22" creationId="{8C4A20F1-2304-45C3-BBAC-9EFDAA0D38CC}"/>
          </ac:spMkLst>
        </pc:spChg>
        <pc:spChg chg="add del mod">
          <ac:chgData name="Valentina" userId="ae461650-2dc6-4ba4-83b9-c44c39414c39" providerId="ADAL" clId="{86D4FE78-BA89-4C04-AE41-27AEFA8BDDC5}" dt="2020-10-01T16:54:17.516" v="3" actId="21"/>
          <ac:spMkLst>
            <pc:docMk/>
            <pc:sldMk cId="2242244369" sldId="1125"/>
            <ac:spMk id="29" creationId="{A489A9A6-A9F5-481C-817E-5634F4903EA0}"/>
          </ac:spMkLst>
        </pc:spChg>
        <pc:spChg chg="add del mod">
          <ac:chgData name="Valentina" userId="ae461650-2dc6-4ba4-83b9-c44c39414c39" providerId="ADAL" clId="{86D4FE78-BA89-4C04-AE41-27AEFA8BDDC5}" dt="2020-10-01T16:54:17.516" v="3" actId="21"/>
          <ac:spMkLst>
            <pc:docMk/>
            <pc:sldMk cId="2242244369" sldId="1125"/>
            <ac:spMk id="30" creationId="{87B38069-7E04-468A-83C0-627CFBF681AD}"/>
          </ac:spMkLst>
        </pc:spChg>
        <pc:spChg chg="add del mod">
          <ac:chgData name="Valentina" userId="ae461650-2dc6-4ba4-83b9-c44c39414c39" providerId="ADAL" clId="{86D4FE78-BA89-4C04-AE41-27AEFA8BDDC5}" dt="2020-10-01T16:54:17.516" v="3" actId="21"/>
          <ac:spMkLst>
            <pc:docMk/>
            <pc:sldMk cId="2242244369" sldId="1125"/>
            <ac:spMk id="31" creationId="{EA06ED6D-B90A-4393-BC06-5B3954A9F864}"/>
          </ac:spMkLst>
        </pc:spChg>
        <pc:spChg chg="add del mod">
          <ac:chgData name="Valentina" userId="ae461650-2dc6-4ba4-83b9-c44c39414c39" providerId="ADAL" clId="{86D4FE78-BA89-4C04-AE41-27AEFA8BDDC5}" dt="2020-10-01T16:54:17.516" v="3" actId="21"/>
          <ac:spMkLst>
            <pc:docMk/>
            <pc:sldMk cId="2242244369" sldId="1125"/>
            <ac:spMk id="32" creationId="{AA287DE1-D79D-4D10-8A9E-64276DBEFFD8}"/>
          </ac:spMkLst>
        </pc:spChg>
        <pc:spChg chg="add del mod">
          <ac:chgData name="Valentina" userId="ae461650-2dc6-4ba4-83b9-c44c39414c39" providerId="ADAL" clId="{86D4FE78-BA89-4C04-AE41-27AEFA8BDDC5}" dt="2020-10-01T16:54:17.516" v="3" actId="21"/>
          <ac:spMkLst>
            <pc:docMk/>
            <pc:sldMk cId="2242244369" sldId="1125"/>
            <ac:spMk id="33" creationId="{7A4DF804-E58D-494E-B174-E667AC37013A}"/>
          </ac:spMkLst>
        </pc:spChg>
        <pc:spChg chg="add del mod">
          <ac:chgData name="Valentina" userId="ae461650-2dc6-4ba4-83b9-c44c39414c39" providerId="ADAL" clId="{86D4FE78-BA89-4C04-AE41-27AEFA8BDDC5}" dt="2020-10-01T16:54:17.516" v="3" actId="21"/>
          <ac:spMkLst>
            <pc:docMk/>
            <pc:sldMk cId="2242244369" sldId="1125"/>
            <ac:spMk id="34" creationId="{692B7A5F-51DC-4FD2-9F5F-CFB30392090E}"/>
          </ac:spMkLst>
        </pc:spChg>
        <pc:spChg chg="add del mod">
          <ac:chgData name="Valentina" userId="ae461650-2dc6-4ba4-83b9-c44c39414c39" providerId="ADAL" clId="{86D4FE78-BA89-4C04-AE41-27AEFA8BDDC5}" dt="2020-10-01T16:54:17.516" v="3" actId="21"/>
          <ac:spMkLst>
            <pc:docMk/>
            <pc:sldMk cId="2242244369" sldId="1125"/>
            <ac:spMk id="35" creationId="{7EAE7CA2-917E-46A0-B937-FC6B1368F350}"/>
          </ac:spMkLst>
        </pc:spChg>
        <pc:spChg chg="add del mod">
          <ac:chgData name="Valentina" userId="ae461650-2dc6-4ba4-83b9-c44c39414c39" providerId="ADAL" clId="{86D4FE78-BA89-4C04-AE41-27AEFA8BDDC5}" dt="2020-10-01T16:54:17.516" v="3" actId="21"/>
          <ac:spMkLst>
            <pc:docMk/>
            <pc:sldMk cId="2242244369" sldId="1125"/>
            <ac:spMk id="36" creationId="{7228F192-BD8C-488A-857E-50872DA393F2}"/>
          </ac:spMkLst>
        </pc:spChg>
        <pc:spChg chg="mod">
          <ac:chgData name="Valentina" userId="ae461650-2dc6-4ba4-83b9-c44c39414c39" providerId="ADAL" clId="{86D4FE78-BA89-4C04-AE41-27AEFA8BDDC5}" dt="2020-10-01T16:53:15.415" v="2"/>
          <ac:spMkLst>
            <pc:docMk/>
            <pc:sldMk cId="2242244369" sldId="1125"/>
            <ac:spMk id="38" creationId="{765A1AF7-BEB4-497D-850D-04141658D47A}"/>
          </ac:spMkLst>
        </pc:spChg>
        <pc:spChg chg="mod">
          <ac:chgData name="Valentina" userId="ae461650-2dc6-4ba4-83b9-c44c39414c39" providerId="ADAL" clId="{86D4FE78-BA89-4C04-AE41-27AEFA8BDDC5}" dt="2020-10-01T16:53:15.415" v="2"/>
          <ac:spMkLst>
            <pc:docMk/>
            <pc:sldMk cId="2242244369" sldId="1125"/>
            <ac:spMk id="39" creationId="{523FA196-EADE-4E73-8E8A-1CA74F8AEF75}"/>
          </ac:spMkLst>
        </pc:spChg>
        <pc:spChg chg="mod">
          <ac:chgData name="Valentina" userId="ae461650-2dc6-4ba4-83b9-c44c39414c39" providerId="ADAL" clId="{86D4FE78-BA89-4C04-AE41-27AEFA8BDDC5}" dt="2020-10-01T16:53:15.415" v="2"/>
          <ac:spMkLst>
            <pc:docMk/>
            <pc:sldMk cId="2242244369" sldId="1125"/>
            <ac:spMk id="40" creationId="{571700DF-40FE-48FB-A333-129EF3316D38}"/>
          </ac:spMkLst>
        </pc:spChg>
        <pc:spChg chg="mod">
          <ac:chgData name="Valentina" userId="ae461650-2dc6-4ba4-83b9-c44c39414c39" providerId="ADAL" clId="{86D4FE78-BA89-4C04-AE41-27AEFA8BDDC5}" dt="2020-10-01T16:53:15.415" v="2"/>
          <ac:spMkLst>
            <pc:docMk/>
            <pc:sldMk cId="2242244369" sldId="1125"/>
            <ac:spMk id="41" creationId="{7C9581F7-AF99-4BE8-A937-2CFB53F5C099}"/>
          </ac:spMkLst>
        </pc:spChg>
        <pc:spChg chg="add del mod">
          <ac:chgData name="Valentina" userId="ae461650-2dc6-4ba4-83b9-c44c39414c39" providerId="ADAL" clId="{86D4FE78-BA89-4C04-AE41-27AEFA8BDDC5}" dt="2020-10-01T16:54:17.516" v="3" actId="21"/>
          <ac:spMkLst>
            <pc:docMk/>
            <pc:sldMk cId="2242244369" sldId="1125"/>
            <ac:spMk id="42" creationId="{C84D92C0-CE50-4DC7-B3E9-D76F14474776}"/>
          </ac:spMkLst>
        </pc:spChg>
        <pc:spChg chg="add del mod">
          <ac:chgData name="Valentina" userId="ae461650-2dc6-4ba4-83b9-c44c39414c39" providerId="ADAL" clId="{86D4FE78-BA89-4C04-AE41-27AEFA8BDDC5}" dt="2020-10-01T16:54:17.516" v="3" actId="21"/>
          <ac:spMkLst>
            <pc:docMk/>
            <pc:sldMk cId="2242244369" sldId="1125"/>
            <ac:spMk id="43" creationId="{E67AB0C6-57D8-4C92-BD14-AB99C7839619}"/>
          </ac:spMkLst>
        </pc:spChg>
        <pc:spChg chg="add del mod">
          <ac:chgData name="Valentina" userId="ae461650-2dc6-4ba4-83b9-c44c39414c39" providerId="ADAL" clId="{86D4FE78-BA89-4C04-AE41-27AEFA8BDDC5}" dt="2020-10-01T16:54:17.516" v="3" actId="21"/>
          <ac:spMkLst>
            <pc:docMk/>
            <pc:sldMk cId="2242244369" sldId="1125"/>
            <ac:spMk id="44" creationId="{ADEB5712-9130-4F14-A4F1-11F5874C8CB1}"/>
          </ac:spMkLst>
        </pc:spChg>
        <pc:spChg chg="add del mod">
          <ac:chgData name="Valentina" userId="ae461650-2dc6-4ba4-83b9-c44c39414c39" providerId="ADAL" clId="{86D4FE78-BA89-4C04-AE41-27AEFA8BDDC5}" dt="2020-10-01T16:54:17.516" v="3" actId="21"/>
          <ac:spMkLst>
            <pc:docMk/>
            <pc:sldMk cId="2242244369" sldId="1125"/>
            <ac:spMk id="45" creationId="{FB8564B8-28F8-466D-B618-D0A5E84C3F85}"/>
          </ac:spMkLst>
        </pc:spChg>
        <pc:spChg chg="mod">
          <ac:chgData name="Valentina" userId="ae461650-2dc6-4ba4-83b9-c44c39414c39" providerId="ADAL" clId="{86D4FE78-BA89-4C04-AE41-27AEFA8BDDC5}" dt="2020-10-01T16:53:15.415" v="2"/>
          <ac:spMkLst>
            <pc:docMk/>
            <pc:sldMk cId="2242244369" sldId="1125"/>
            <ac:spMk id="47" creationId="{78F486FF-588B-4BB4-ADE5-D5960AA2978A}"/>
          </ac:spMkLst>
        </pc:spChg>
        <pc:spChg chg="mod">
          <ac:chgData name="Valentina" userId="ae461650-2dc6-4ba4-83b9-c44c39414c39" providerId="ADAL" clId="{86D4FE78-BA89-4C04-AE41-27AEFA8BDDC5}" dt="2020-10-01T16:53:15.415" v="2"/>
          <ac:spMkLst>
            <pc:docMk/>
            <pc:sldMk cId="2242244369" sldId="1125"/>
            <ac:spMk id="48" creationId="{88F3D630-591B-4630-9E1D-427490292A4E}"/>
          </ac:spMkLst>
        </pc:spChg>
        <pc:spChg chg="mod">
          <ac:chgData name="Valentina" userId="ae461650-2dc6-4ba4-83b9-c44c39414c39" providerId="ADAL" clId="{86D4FE78-BA89-4C04-AE41-27AEFA8BDDC5}" dt="2020-10-01T16:53:15.415" v="2"/>
          <ac:spMkLst>
            <pc:docMk/>
            <pc:sldMk cId="2242244369" sldId="1125"/>
            <ac:spMk id="50" creationId="{40FBFE48-99D4-4B0C-9D6F-4BC39A206785}"/>
          </ac:spMkLst>
        </pc:spChg>
        <pc:spChg chg="mod">
          <ac:chgData name="Valentina" userId="ae461650-2dc6-4ba4-83b9-c44c39414c39" providerId="ADAL" clId="{86D4FE78-BA89-4C04-AE41-27AEFA8BDDC5}" dt="2020-10-01T16:53:15.415" v="2"/>
          <ac:spMkLst>
            <pc:docMk/>
            <pc:sldMk cId="2242244369" sldId="1125"/>
            <ac:spMk id="51" creationId="{60769F27-D311-45F0-8FED-FAFDBC19E666}"/>
          </ac:spMkLst>
        </pc:spChg>
        <pc:spChg chg="add del mod">
          <ac:chgData name="Valentina" userId="ae461650-2dc6-4ba4-83b9-c44c39414c39" providerId="ADAL" clId="{86D4FE78-BA89-4C04-AE41-27AEFA8BDDC5}" dt="2020-10-01T16:54:17.516" v="3" actId="21"/>
          <ac:spMkLst>
            <pc:docMk/>
            <pc:sldMk cId="2242244369" sldId="1125"/>
            <ac:spMk id="52" creationId="{CC31B71E-6BFA-4DE8-BEA2-D3E032668E0D}"/>
          </ac:spMkLst>
        </pc:spChg>
        <pc:spChg chg="add del mod">
          <ac:chgData name="Valentina" userId="ae461650-2dc6-4ba4-83b9-c44c39414c39" providerId="ADAL" clId="{86D4FE78-BA89-4C04-AE41-27AEFA8BDDC5}" dt="2020-10-01T16:54:17.516" v="3" actId="21"/>
          <ac:spMkLst>
            <pc:docMk/>
            <pc:sldMk cId="2242244369" sldId="1125"/>
            <ac:spMk id="53" creationId="{A2D5FEA1-C704-47F2-9DB0-ACD73A034D90}"/>
          </ac:spMkLst>
        </pc:spChg>
        <pc:spChg chg="mod">
          <ac:chgData name="Valentina" userId="ae461650-2dc6-4ba4-83b9-c44c39414c39" providerId="ADAL" clId="{86D4FE78-BA89-4C04-AE41-27AEFA8BDDC5}" dt="2020-10-01T16:53:15.415" v="2"/>
          <ac:spMkLst>
            <pc:docMk/>
            <pc:sldMk cId="2242244369" sldId="1125"/>
            <ac:spMk id="55" creationId="{8DFC9E46-D62B-410A-8FE9-A67CE62245B1}"/>
          </ac:spMkLst>
        </pc:spChg>
        <pc:spChg chg="mod">
          <ac:chgData name="Valentina" userId="ae461650-2dc6-4ba4-83b9-c44c39414c39" providerId="ADAL" clId="{86D4FE78-BA89-4C04-AE41-27AEFA8BDDC5}" dt="2020-10-01T16:53:15.415" v="2"/>
          <ac:spMkLst>
            <pc:docMk/>
            <pc:sldMk cId="2242244369" sldId="1125"/>
            <ac:spMk id="56" creationId="{6A69ECCC-2DC1-492A-B466-F3E7CBAC9470}"/>
          </ac:spMkLst>
        </pc:spChg>
        <pc:spChg chg="mod">
          <ac:chgData name="Valentina" userId="ae461650-2dc6-4ba4-83b9-c44c39414c39" providerId="ADAL" clId="{86D4FE78-BA89-4C04-AE41-27AEFA8BDDC5}" dt="2020-10-01T16:53:15.415" v="2"/>
          <ac:spMkLst>
            <pc:docMk/>
            <pc:sldMk cId="2242244369" sldId="1125"/>
            <ac:spMk id="57" creationId="{637FF084-E8F4-4608-B3CD-F7177F09A52E}"/>
          </ac:spMkLst>
        </pc:spChg>
        <pc:spChg chg="mod">
          <ac:chgData name="Valentina" userId="ae461650-2dc6-4ba4-83b9-c44c39414c39" providerId="ADAL" clId="{86D4FE78-BA89-4C04-AE41-27AEFA8BDDC5}" dt="2020-10-01T16:53:15.415" v="2"/>
          <ac:spMkLst>
            <pc:docMk/>
            <pc:sldMk cId="2242244369" sldId="1125"/>
            <ac:spMk id="58" creationId="{2387EC07-28DF-4737-AAE3-F65F3B3DE86E}"/>
          </ac:spMkLst>
        </pc:spChg>
        <pc:spChg chg="mod">
          <ac:chgData name="Valentina" userId="ae461650-2dc6-4ba4-83b9-c44c39414c39" providerId="ADAL" clId="{86D4FE78-BA89-4C04-AE41-27AEFA8BDDC5}" dt="2020-10-01T16:53:15.415" v="2"/>
          <ac:spMkLst>
            <pc:docMk/>
            <pc:sldMk cId="2242244369" sldId="1125"/>
            <ac:spMk id="61" creationId="{9E98FC76-ADB3-489C-BB50-065282FE2D0E}"/>
          </ac:spMkLst>
        </pc:spChg>
        <pc:spChg chg="add del mod">
          <ac:chgData name="Valentina" userId="ae461650-2dc6-4ba4-83b9-c44c39414c39" providerId="ADAL" clId="{86D4FE78-BA89-4C04-AE41-27AEFA8BDDC5}" dt="2020-10-01T16:54:17.516" v="3" actId="21"/>
          <ac:spMkLst>
            <pc:docMk/>
            <pc:sldMk cId="2242244369" sldId="1125"/>
            <ac:spMk id="64" creationId="{72BF90BD-B130-41C7-B2E1-CD504B1B3B80}"/>
          </ac:spMkLst>
        </pc:spChg>
        <pc:spChg chg="add del mod">
          <ac:chgData name="Valentina" userId="ae461650-2dc6-4ba4-83b9-c44c39414c39" providerId="ADAL" clId="{86D4FE78-BA89-4C04-AE41-27AEFA8BDDC5}" dt="2020-10-01T16:54:17.516" v="3" actId="21"/>
          <ac:spMkLst>
            <pc:docMk/>
            <pc:sldMk cId="2242244369" sldId="1125"/>
            <ac:spMk id="65" creationId="{2CCBF0CD-9859-4445-B430-8A9D7D5F149A}"/>
          </ac:spMkLst>
        </pc:spChg>
        <pc:spChg chg="add del mod">
          <ac:chgData name="Valentina" userId="ae461650-2dc6-4ba4-83b9-c44c39414c39" providerId="ADAL" clId="{86D4FE78-BA89-4C04-AE41-27AEFA8BDDC5}" dt="2020-10-01T16:54:17.516" v="3" actId="21"/>
          <ac:spMkLst>
            <pc:docMk/>
            <pc:sldMk cId="2242244369" sldId="1125"/>
            <ac:spMk id="66" creationId="{ED612A65-D4B5-4C2B-AF09-51DD2C359729}"/>
          </ac:spMkLst>
        </pc:spChg>
        <pc:spChg chg="add del mod">
          <ac:chgData name="Valentina" userId="ae461650-2dc6-4ba4-83b9-c44c39414c39" providerId="ADAL" clId="{86D4FE78-BA89-4C04-AE41-27AEFA8BDDC5}" dt="2020-10-01T16:54:17.516" v="3" actId="21"/>
          <ac:spMkLst>
            <pc:docMk/>
            <pc:sldMk cId="2242244369" sldId="1125"/>
            <ac:spMk id="84" creationId="{AAB462E1-AB02-4E55-A4EE-45DF18D60BEC}"/>
          </ac:spMkLst>
        </pc:spChg>
        <pc:spChg chg="add del mod">
          <ac:chgData name="Valentina" userId="ae461650-2dc6-4ba4-83b9-c44c39414c39" providerId="ADAL" clId="{86D4FE78-BA89-4C04-AE41-27AEFA8BDDC5}" dt="2020-10-01T16:54:17.516" v="3" actId="21"/>
          <ac:spMkLst>
            <pc:docMk/>
            <pc:sldMk cId="2242244369" sldId="1125"/>
            <ac:spMk id="85" creationId="{CADC0760-614F-42A7-B0F9-A9EE88051A8D}"/>
          </ac:spMkLst>
        </pc:spChg>
        <pc:grpChg chg="add del mod">
          <ac:chgData name="Valentina" userId="ae461650-2dc6-4ba4-83b9-c44c39414c39" providerId="ADAL" clId="{86D4FE78-BA89-4C04-AE41-27AEFA8BDDC5}" dt="2020-10-01T16:54:17.516" v="3" actId="21"/>
          <ac:grpSpMkLst>
            <pc:docMk/>
            <pc:sldMk cId="2242244369" sldId="1125"/>
            <ac:grpSpMk id="11" creationId="{27FAA704-5BE5-46CB-BF4A-7B675BEF57A2}"/>
          </ac:grpSpMkLst>
        </pc:grpChg>
        <pc:grpChg chg="mod">
          <ac:chgData name="Valentina" userId="ae461650-2dc6-4ba4-83b9-c44c39414c39" providerId="ADAL" clId="{86D4FE78-BA89-4C04-AE41-27AEFA8BDDC5}" dt="2020-10-01T16:53:15.415" v="2"/>
          <ac:grpSpMkLst>
            <pc:docMk/>
            <pc:sldMk cId="2242244369" sldId="1125"/>
            <ac:grpSpMk id="13" creationId="{3D191348-1A9F-4132-B5F3-72B51F38AC9A}"/>
          </ac:grpSpMkLst>
        </pc:grpChg>
        <pc:grpChg chg="mod">
          <ac:chgData name="Valentina" userId="ae461650-2dc6-4ba4-83b9-c44c39414c39" providerId="ADAL" clId="{86D4FE78-BA89-4C04-AE41-27AEFA8BDDC5}" dt="2020-10-01T16:53:15.415" v="2"/>
          <ac:grpSpMkLst>
            <pc:docMk/>
            <pc:sldMk cId="2242244369" sldId="1125"/>
            <ac:grpSpMk id="14" creationId="{A7BC18A1-D0B9-4E99-AE3C-2709E3D8CFCD}"/>
          </ac:grpSpMkLst>
        </pc:grpChg>
        <pc:grpChg chg="mod">
          <ac:chgData name="Valentina" userId="ae461650-2dc6-4ba4-83b9-c44c39414c39" providerId="ADAL" clId="{86D4FE78-BA89-4C04-AE41-27AEFA8BDDC5}" dt="2020-10-01T16:53:15.415" v="2"/>
          <ac:grpSpMkLst>
            <pc:docMk/>
            <pc:sldMk cId="2242244369" sldId="1125"/>
            <ac:grpSpMk id="15" creationId="{7A72CBA7-0336-4334-95C4-528DC131077F}"/>
          </ac:grpSpMkLst>
        </pc:grpChg>
        <pc:grpChg chg="add del mod">
          <ac:chgData name="Valentina" userId="ae461650-2dc6-4ba4-83b9-c44c39414c39" providerId="ADAL" clId="{86D4FE78-BA89-4C04-AE41-27AEFA8BDDC5}" dt="2020-10-01T16:54:17.516" v="3" actId="21"/>
          <ac:grpSpMkLst>
            <pc:docMk/>
            <pc:sldMk cId="2242244369" sldId="1125"/>
            <ac:grpSpMk id="37" creationId="{08C73F42-4E23-4BD7-8B52-F8DD7761E798}"/>
          </ac:grpSpMkLst>
        </pc:grpChg>
        <pc:grpChg chg="add del mod">
          <ac:chgData name="Valentina" userId="ae461650-2dc6-4ba4-83b9-c44c39414c39" providerId="ADAL" clId="{86D4FE78-BA89-4C04-AE41-27AEFA8BDDC5}" dt="2020-10-01T16:54:17.516" v="3" actId="21"/>
          <ac:grpSpMkLst>
            <pc:docMk/>
            <pc:sldMk cId="2242244369" sldId="1125"/>
            <ac:grpSpMk id="46" creationId="{F4F2D3A8-FA4A-4AED-A916-401BD0AF1275}"/>
          </ac:grpSpMkLst>
        </pc:grpChg>
        <pc:grpChg chg="mod">
          <ac:chgData name="Valentina" userId="ae461650-2dc6-4ba4-83b9-c44c39414c39" providerId="ADAL" clId="{86D4FE78-BA89-4C04-AE41-27AEFA8BDDC5}" dt="2020-10-01T16:53:15.415" v="2"/>
          <ac:grpSpMkLst>
            <pc:docMk/>
            <pc:sldMk cId="2242244369" sldId="1125"/>
            <ac:grpSpMk id="49" creationId="{A0A19FC2-213F-406C-9D2B-4FA21A9C5AAD}"/>
          </ac:grpSpMkLst>
        </pc:grpChg>
        <pc:grpChg chg="add del mod">
          <ac:chgData name="Valentina" userId="ae461650-2dc6-4ba4-83b9-c44c39414c39" providerId="ADAL" clId="{86D4FE78-BA89-4C04-AE41-27AEFA8BDDC5}" dt="2020-10-01T16:54:17.516" v="3" actId="21"/>
          <ac:grpSpMkLst>
            <pc:docMk/>
            <pc:sldMk cId="2242244369" sldId="1125"/>
            <ac:grpSpMk id="54" creationId="{39F8FB9D-561B-4921-B110-895B57CD01E1}"/>
          </ac:grpSpMkLst>
        </pc:grpChg>
        <pc:grpChg chg="mod">
          <ac:chgData name="Valentina" userId="ae461650-2dc6-4ba4-83b9-c44c39414c39" providerId="ADAL" clId="{86D4FE78-BA89-4C04-AE41-27AEFA8BDDC5}" dt="2020-10-01T16:53:15.415" v="2"/>
          <ac:grpSpMkLst>
            <pc:docMk/>
            <pc:sldMk cId="2242244369" sldId="1125"/>
            <ac:grpSpMk id="59" creationId="{3B8E5541-9FD4-4DB4-BF42-588BD37BEB99}"/>
          </ac:grpSpMkLst>
        </pc:grpChg>
        <pc:grpChg chg="mod">
          <ac:chgData name="Valentina" userId="ae461650-2dc6-4ba4-83b9-c44c39414c39" providerId="ADAL" clId="{86D4FE78-BA89-4C04-AE41-27AEFA8BDDC5}" dt="2020-10-01T16:53:15.415" v="2"/>
          <ac:grpSpMkLst>
            <pc:docMk/>
            <pc:sldMk cId="2242244369" sldId="1125"/>
            <ac:grpSpMk id="60" creationId="{0C86D73C-4266-4C31-94E7-B46108E51CC3}"/>
          </ac:grpSpMkLst>
        </pc:grpChg>
        <pc:grpChg chg="add del mod">
          <ac:chgData name="Valentina" userId="ae461650-2dc6-4ba4-83b9-c44c39414c39" providerId="ADAL" clId="{86D4FE78-BA89-4C04-AE41-27AEFA8BDDC5}" dt="2020-10-01T16:54:17.516" v="3" actId="21"/>
          <ac:grpSpMkLst>
            <pc:docMk/>
            <pc:sldMk cId="2242244369" sldId="1125"/>
            <ac:grpSpMk id="67" creationId="{E146C9F5-64BE-4934-A294-1D8557B6B7A6}"/>
          </ac:grpSpMkLst>
        </pc:grpChg>
        <pc:grpChg chg="add del mod">
          <ac:chgData name="Valentina" userId="ae461650-2dc6-4ba4-83b9-c44c39414c39" providerId="ADAL" clId="{86D4FE78-BA89-4C04-AE41-27AEFA8BDDC5}" dt="2020-10-01T16:54:17.516" v="3" actId="21"/>
          <ac:grpSpMkLst>
            <pc:docMk/>
            <pc:sldMk cId="2242244369" sldId="1125"/>
            <ac:grpSpMk id="71" creationId="{828AAB3C-431D-4231-89F1-E060291D8F45}"/>
          </ac:grpSpMkLst>
        </pc:grpChg>
        <pc:grpChg chg="add del mod">
          <ac:chgData name="Valentina" userId="ae461650-2dc6-4ba4-83b9-c44c39414c39" providerId="ADAL" clId="{86D4FE78-BA89-4C04-AE41-27AEFA8BDDC5}" dt="2020-10-01T16:54:17.516" v="3" actId="21"/>
          <ac:grpSpMkLst>
            <pc:docMk/>
            <pc:sldMk cId="2242244369" sldId="1125"/>
            <ac:grpSpMk id="74" creationId="{49DD0CB7-8EA1-4739-B24F-121C53D5EA71}"/>
          </ac:grpSpMkLst>
        </pc:grpChg>
        <pc:grpChg chg="add del mod">
          <ac:chgData name="Valentina" userId="ae461650-2dc6-4ba4-83b9-c44c39414c39" providerId="ADAL" clId="{86D4FE78-BA89-4C04-AE41-27AEFA8BDDC5}" dt="2020-10-01T16:54:17.516" v="3" actId="21"/>
          <ac:grpSpMkLst>
            <pc:docMk/>
            <pc:sldMk cId="2242244369" sldId="1125"/>
            <ac:grpSpMk id="78" creationId="{42500DA9-2C18-4ADB-B3D3-2E14520F2B88}"/>
          </ac:grpSpMkLst>
        </pc:grpChg>
        <pc:grpChg chg="mod">
          <ac:chgData name="Valentina" userId="ae461650-2dc6-4ba4-83b9-c44c39414c39" providerId="ADAL" clId="{86D4FE78-BA89-4C04-AE41-27AEFA8BDDC5}" dt="2020-10-01T16:53:15.415" v="2"/>
          <ac:grpSpMkLst>
            <pc:docMk/>
            <pc:sldMk cId="2242244369" sldId="1125"/>
            <ac:grpSpMk id="79" creationId="{7A324367-6DF1-4296-8433-C817E5AA1BA2}"/>
          </ac:grpSpMkLst>
        </pc:grpChg>
        <pc:graphicFrameChg chg="add del mod">
          <ac:chgData name="Valentina" userId="ae461650-2dc6-4ba4-83b9-c44c39414c39" providerId="ADAL" clId="{86D4FE78-BA89-4C04-AE41-27AEFA8BDDC5}" dt="2020-10-01T16:54:17.516" v="3" actId="21"/>
          <ac:graphicFrameMkLst>
            <pc:docMk/>
            <pc:sldMk cId="2242244369" sldId="1125"/>
            <ac:graphicFrameMk id="6" creationId="{A97EC3CE-E769-4367-8C17-61566DD4FD01}"/>
          </ac:graphicFrameMkLst>
        </pc:graphicFrameChg>
        <pc:graphicFrameChg chg="add del mod">
          <ac:chgData name="Valentina" userId="ae461650-2dc6-4ba4-83b9-c44c39414c39" providerId="ADAL" clId="{86D4FE78-BA89-4C04-AE41-27AEFA8BDDC5}" dt="2020-10-01T16:54:17.516" v="3" actId="21"/>
          <ac:graphicFrameMkLst>
            <pc:docMk/>
            <pc:sldMk cId="2242244369" sldId="1125"/>
            <ac:graphicFrameMk id="23" creationId="{ECB06169-91A5-446B-A659-7027235F38FC}"/>
          </ac:graphicFrameMkLst>
        </pc:graphicFrameChg>
        <pc:graphicFrameChg chg="add del mod">
          <ac:chgData name="Valentina" userId="ae461650-2dc6-4ba4-83b9-c44c39414c39" providerId="ADAL" clId="{86D4FE78-BA89-4C04-AE41-27AEFA8BDDC5}" dt="2020-10-01T16:54:17.516" v="3" actId="21"/>
          <ac:graphicFrameMkLst>
            <pc:docMk/>
            <pc:sldMk cId="2242244369" sldId="1125"/>
            <ac:graphicFrameMk id="24" creationId="{4A9FA408-EECC-4B07-A6A0-DDD23C17688A}"/>
          </ac:graphicFrameMkLst>
        </pc:graphicFrameChg>
        <pc:cxnChg chg="mod">
          <ac:chgData name="Valentina" userId="ae461650-2dc6-4ba4-83b9-c44c39414c39" providerId="ADAL" clId="{86D4FE78-BA89-4C04-AE41-27AEFA8BDDC5}" dt="2020-10-01T16:53:15.415" v="2"/>
          <ac:cxnSpMkLst>
            <pc:docMk/>
            <pc:sldMk cId="2242244369" sldId="1125"/>
            <ac:cxnSpMk id="18" creationId="{03F9A122-9C17-46F9-840A-5E5A5EBF3160}"/>
          </ac:cxnSpMkLst>
        </pc:cxnChg>
        <pc:cxnChg chg="mod">
          <ac:chgData name="Valentina" userId="ae461650-2dc6-4ba4-83b9-c44c39414c39" providerId="ADAL" clId="{86D4FE78-BA89-4C04-AE41-27AEFA8BDDC5}" dt="2020-10-01T16:53:15.415" v="2"/>
          <ac:cxnSpMkLst>
            <pc:docMk/>
            <pc:sldMk cId="2242244369" sldId="1125"/>
            <ac:cxnSpMk id="19" creationId="{B63ECEDA-2198-46A5-9274-CDCC6C2DCA93}"/>
          </ac:cxnSpMkLst>
        </pc:cxnChg>
        <pc:cxnChg chg="mod">
          <ac:chgData name="Valentina" userId="ae461650-2dc6-4ba4-83b9-c44c39414c39" providerId="ADAL" clId="{86D4FE78-BA89-4C04-AE41-27AEFA8BDDC5}" dt="2020-10-01T16:53:15.415" v="2"/>
          <ac:cxnSpMkLst>
            <pc:docMk/>
            <pc:sldMk cId="2242244369" sldId="1125"/>
            <ac:cxnSpMk id="20" creationId="{2E0E5B2A-47E4-424D-8BDE-8101606195AE}"/>
          </ac:cxnSpMkLst>
        </pc:cxnChg>
        <pc:cxnChg chg="add del mod">
          <ac:chgData name="Valentina" userId="ae461650-2dc6-4ba4-83b9-c44c39414c39" providerId="ADAL" clId="{86D4FE78-BA89-4C04-AE41-27AEFA8BDDC5}" dt="2020-10-01T16:54:17.516" v="3" actId="21"/>
          <ac:cxnSpMkLst>
            <pc:docMk/>
            <pc:sldMk cId="2242244369" sldId="1125"/>
            <ac:cxnSpMk id="25" creationId="{6EA72E17-943C-4914-8EE1-1B1C29864404}"/>
          </ac:cxnSpMkLst>
        </pc:cxnChg>
        <pc:cxnChg chg="add del mod">
          <ac:chgData name="Valentina" userId="ae461650-2dc6-4ba4-83b9-c44c39414c39" providerId="ADAL" clId="{86D4FE78-BA89-4C04-AE41-27AEFA8BDDC5}" dt="2020-10-01T16:54:17.516" v="3" actId="21"/>
          <ac:cxnSpMkLst>
            <pc:docMk/>
            <pc:sldMk cId="2242244369" sldId="1125"/>
            <ac:cxnSpMk id="26" creationId="{A88F3AAD-1B62-4CF6-9A91-55C6A1A8597F}"/>
          </ac:cxnSpMkLst>
        </pc:cxnChg>
        <pc:cxnChg chg="add del mod">
          <ac:chgData name="Valentina" userId="ae461650-2dc6-4ba4-83b9-c44c39414c39" providerId="ADAL" clId="{86D4FE78-BA89-4C04-AE41-27AEFA8BDDC5}" dt="2020-10-01T16:54:17.516" v="3" actId="21"/>
          <ac:cxnSpMkLst>
            <pc:docMk/>
            <pc:sldMk cId="2242244369" sldId="1125"/>
            <ac:cxnSpMk id="27" creationId="{D6897DED-1BE4-4E54-BB22-FCAE4E8DE126}"/>
          </ac:cxnSpMkLst>
        </pc:cxnChg>
        <pc:cxnChg chg="add del mod">
          <ac:chgData name="Valentina" userId="ae461650-2dc6-4ba4-83b9-c44c39414c39" providerId="ADAL" clId="{86D4FE78-BA89-4C04-AE41-27AEFA8BDDC5}" dt="2020-10-01T16:54:17.516" v="3" actId="21"/>
          <ac:cxnSpMkLst>
            <pc:docMk/>
            <pc:sldMk cId="2242244369" sldId="1125"/>
            <ac:cxnSpMk id="28" creationId="{1B7FFC2B-620E-4A5F-9076-ABD20697ADC1}"/>
          </ac:cxnSpMkLst>
        </pc:cxnChg>
        <pc:cxnChg chg="mod">
          <ac:chgData name="Valentina" userId="ae461650-2dc6-4ba4-83b9-c44c39414c39" providerId="ADAL" clId="{86D4FE78-BA89-4C04-AE41-27AEFA8BDDC5}" dt="2020-10-01T16:53:15.415" v="2"/>
          <ac:cxnSpMkLst>
            <pc:docMk/>
            <pc:sldMk cId="2242244369" sldId="1125"/>
            <ac:cxnSpMk id="62" creationId="{1E5A6F47-279E-4FF1-AD42-ED83B9CE5F28}"/>
          </ac:cxnSpMkLst>
        </pc:cxnChg>
        <pc:cxnChg chg="mod">
          <ac:chgData name="Valentina" userId="ae461650-2dc6-4ba4-83b9-c44c39414c39" providerId="ADAL" clId="{86D4FE78-BA89-4C04-AE41-27AEFA8BDDC5}" dt="2020-10-01T16:53:15.415" v="2"/>
          <ac:cxnSpMkLst>
            <pc:docMk/>
            <pc:sldMk cId="2242244369" sldId="1125"/>
            <ac:cxnSpMk id="63" creationId="{7E477C79-4037-4F48-B836-51BA55BBB77E}"/>
          </ac:cxnSpMkLst>
        </pc:cxnChg>
        <pc:cxnChg chg="mod">
          <ac:chgData name="Valentina" userId="ae461650-2dc6-4ba4-83b9-c44c39414c39" providerId="ADAL" clId="{86D4FE78-BA89-4C04-AE41-27AEFA8BDDC5}" dt="2020-10-01T16:53:15.415" v="2"/>
          <ac:cxnSpMkLst>
            <pc:docMk/>
            <pc:sldMk cId="2242244369" sldId="1125"/>
            <ac:cxnSpMk id="68" creationId="{0767BB6F-C895-49FC-BE06-C998F3B8FA2E}"/>
          </ac:cxnSpMkLst>
        </pc:cxnChg>
        <pc:cxnChg chg="mod">
          <ac:chgData name="Valentina" userId="ae461650-2dc6-4ba4-83b9-c44c39414c39" providerId="ADAL" clId="{86D4FE78-BA89-4C04-AE41-27AEFA8BDDC5}" dt="2020-10-01T16:53:15.415" v="2"/>
          <ac:cxnSpMkLst>
            <pc:docMk/>
            <pc:sldMk cId="2242244369" sldId="1125"/>
            <ac:cxnSpMk id="69" creationId="{362F763F-77B0-4BB0-B3AE-0B9E0E0FC672}"/>
          </ac:cxnSpMkLst>
        </pc:cxnChg>
        <pc:cxnChg chg="add del mod">
          <ac:chgData name="Valentina" userId="ae461650-2dc6-4ba4-83b9-c44c39414c39" providerId="ADAL" clId="{86D4FE78-BA89-4C04-AE41-27AEFA8BDDC5}" dt="2020-10-01T16:54:17.516" v="3" actId="21"/>
          <ac:cxnSpMkLst>
            <pc:docMk/>
            <pc:sldMk cId="2242244369" sldId="1125"/>
            <ac:cxnSpMk id="70" creationId="{C12EA565-31C2-4D57-BA46-69E7CB645B32}"/>
          </ac:cxnSpMkLst>
        </pc:cxnChg>
        <pc:cxnChg chg="mod">
          <ac:chgData name="Valentina" userId="ae461650-2dc6-4ba4-83b9-c44c39414c39" providerId="ADAL" clId="{86D4FE78-BA89-4C04-AE41-27AEFA8BDDC5}" dt="2020-10-01T16:53:15.415" v="2"/>
          <ac:cxnSpMkLst>
            <pc:docMk/>
            <pc:sldMk cId="2242244369" sldId="1125"/>
            <ac:cxnSpMk id="72" creationId="{5948FCB7-4A5C-40D5-A5BC-22429149C8F2}"/>
          </ac:cxnSpMkLst>
        </pc:cxnChg>
        <pc:cxnChg chg="mod">
          <ac:chgData name="Valentina" userId="ae461650-2dc6-4ba4-83b9-c44c39414c39" providerId="ADAL" clId="{86D4FE78-BA89-4C04-AE41-27AEFA8BDDC5}" dt="2020-10-01T16:53:15.415" v="2"/>
          <ac:cxnSpMkLst>
            <pc:docMk/>
            <pc:sldMk cId="2242244369" sldId="1125"/>
            <ac:cxnSpMk id="73" creationId="{A89FEDB6-B27E-475C-A185-709B74258763}"/>
          </ac:cxnSpMkLst>
        </pc:cxnChg>
        <pc:cxnChg chg="mod">
          <ac:chgData name="Valentina" userId="ae461650-2dc6-4ba4-83b9-c44c39414c39" providerId="ADAL" clId="{86D4FE78-BA89-4C04-AE41-27AEFA8BDDC5}" dt="2020-10-01T16:53:15.415" v="2"/>
          <ac:cxnSpMkLst>
            <pc:docMk/>
            <pc:sldMk cId="2242244369" sldId="1125"/>
            <ac:cxnSpMk id="75" creationId="{3A59B3AD-7163-4B39-AE9C-1738FF7024E4}"/>
          </ac:cxnSpMkLst>
        </pc:cxnChg>
        <pc:cxnChg chg="mod">
          <ac:chgData name="Valentina" userId="ae461650-2dc6-4ba4-83b9-c44c39414c39" providerId="ADAL" clId="{86D4FE78-BA89-4C04-AE41-27AEFA8BDDC5}" dt="2020-10-01T16:53:15.415" v="2"/>
          <ac:cxnSpMkLst>
            <pc:docMk/>
            <pc:sldMk cId="2242244369" sldId="1125"/>
            <ac:cxnSpMk id="76" creationId="{0C2073BA-3960-4B6D-AB10-5C1C6D700C75}"/>
          </ac:cxnSpMkLst>
        </pc:cxnChg>
        <pc:cxnChg chg="mod">
          <ac:chgData name="Valentina" userId="ae461650-2dc6-4ba4-83b9-c44c39414c39" providerId="ADAL" clId="{86D4FE78-BA89-4C04-AE41-27AEFA8BDDC5}" dt="2020-10-01T16:53:15.415" v="2"/>
          <ac:cxnSpMkLst>
            <pc:docMk/>
            <pc:sldMk cId="2242244369" sldId="1125"/>
            <ac:cxnSpMk id="77" creationId="{A7259AD5-B57C-4905-A5A5-FCD3D105F483}"/>
          </ac:cxnSpMkLst>
        </pc:cxnChg>
        <pc:cxnChg chg="mod">
          <ac:chgData name="Valentina" userId="ae461650-2dc6-4ba4-83b9-c44c39414c39" providerId="ADAL" clId="{86D4FE78-BA89-4C04-AE41-27AEFA8BDDC5}" dt="2020-10-01T16:53:15.415" v="2"/>
          <ac:cxnSpMkLst>
            <pc:docMk/>
            <pc:sldMk cId="2242244369" sldId="1125"/>
            <ac:cxnSpMk id="80" creationId="{86DA9DD6-F247-459F-8F62-FABCA1D9D929}"/>
          </ac:cxnSpMkLst>
        </pc:cxnChg>
        <pc:cxnChg chg="mod">
          <ac:chgData name="Valentina" userId="ae461650-2dc6-4ba4-83b9-c44c39414c39" providerId="ADAL" clId="{86D4FE78-BA89-4C04-AE41-27AEFA8BDDC5}" dt="2020-10-01T16:53:15.415" v="2"/>
          <ac:cxnSpMkLst>
            <pc:docMk/>
            <pc:sldMk cId="2242244369" sldId="1125"/>
            <ac:cxnSpMk id="81" creationId="{40D2891C-DCBA-4465-9C7F-CC49993E305C}"/>
          </ac:cxnSpMkLst>
        </pc:cxnChg>
        <pc:cxnChg chg="mod">
          <ac:chgData name="Valentina" userId="ae461650-2dc6-4ba4-83b9-c44c39414c39" providerId="ADAL" clId="{86D4FE78-BA89-4C04-AE41-27AEFA8BDDC5}" dt="2020-10-01T16:53:15.415" v="2"/>
          <ac:cxnSpMkLst>
            <pc:docMk/>
            <pc:sldMk cId="2242244369" sldId="1125"/>
            <ac:cxnSpMk id="82" creationId="{870BA1F2-B7E4-494C-BF2E-3C327A39A25C}"/>
          </ac:cxnSpMkLst>
        </pc:cxnChg>
        <pc:cxnChg chg="mod">
          <ac:chgData name="Valentina" userId="ae461650-2dc6-4ba4-83b9-c44c39414c39" providerId="ADAL" clId="{86D4FE78-BA89-4C04-AE41-27AEFA8BDDC5}" dt="2020-10-01T16:53:15.415" v="2"/>
          <ac:cxnSpMkLst>
            <pc:docMk/>
            <pc:sldMk cId="2242244369" sldId="1125"/>
            <ac:cxnSpMk id="83" creationId="{A4625B9E-FEC5-4E4E-BC9F-C50541870AD6}"/>
          </ac:cxnSpMkLst>
        </pc:cxnChg>
        <pc:cxnChg chg="add del mod">
          <ac:chgData name="Valentina" userId="ae461650-2dc6-4ba4-83b9-c44c39414c39" providerId="ADAL" clId="{86D4FE78-BA89-4C04-AE41-27AEFA8BDDC5}" dt="2020-10-01T16:54:17.516" v="3" actId="21"/>
          <ac:cxnSpMkLst>
            <pc:docMk/>
            <pc:sldMk cId="2242244369" sldId="1125"/>
            <ac:cxnSpMk id="86" creationId="{3C70D1BB-B027-4D31-8A77-E89928356802}"/>
          </ac:cxnSpMkLst>
        </pc:cxnChg>
        <pc:cxnChg chg="add del mod">
          <ac:chgData name="Valentina" userId="ae461650-2dc6-4ba4-83b9-c44c39414c39" providerId="ADAL" clId="{86D4FE78-BA89-4C04-AE41-27AEFA8BDDC5}" dt="2020-10-01T16:54:17.516" v="3" actId="21"/>
          <ac:cxnSpMkLst>
            <pc:docMk/>
            <pc:sldMk cId="2242244369" sldId="1125"/>
            <ac:cxnSpMk id="87" creationId="{679500B2-AE49-4B46-BD72-BCDDF9502249}"/>
          </ac:cxnSpMkLst>
        </pc:cxnChg>
      </pc:sldChg>
    </pc:docChg>
  </pc:docChgLst>
  <pc:docChgLst>
    <pc:chgData name="Valentina Noacco" userId="ae461650-2dc6-4ba4-83b9-c44c39414c39" providerId="ADAL" clId="{DC66D542-A204-42DE-BD41-0DDC88F3839D}"/>
    <pc:docChg chg="custSel addSld modSld">
      <pc:chgData name="Valentina Noacco" userId="ae461650-2dc6-4ba4-83b9-c44c39414c39" providerId="ADAL" clId="{DC66D542-A204-42DE-BD41-0DDC88F3839D}" dt="2019-08-08T15:54:05.289" v="73" actId="20577"/>
      <pc:docMkLst>
        <pc:docMk/>
      </pc:docMkLst>
      <pc:sldChg chg="addSp delSp modSp add">
        <pc:chgData name="Valentina Noacco" userId="ae461650-2dc6-4ba4-83b9-c44c39414c39" providerId="ADAL" clId="{DC66D542-A204-42DE-BD41-0DDC88F3839D}" dt="2019-08-08T15:54:05.289" v="73" actId="20577"/>
        <pc:sldMkLst>
          <pc:docMk/>
          <pc:sldMk cId="3347624067" sldId="1042"/>
        </pc:sldMkLst>
        <pc:spChg chg="mod">
          <ac:chgData name="Valentina Noacco" userId="ae461650-2dc6-4ba4-83b9-c44c39414c39" providerId="ADAL" clId="{DC66D542-A204-42DE-BD41-0DDC88F3839D}" dt="2019-08-08T15:52:15.907" v="58" actId="20577"/>
          <ac:spMkLst>
            <pc:docMk/>
            <pc:sldMk cId="3347624067" sldId="1042"/>
            <ac:spMk id="2" creationId="{03C8F225-FF44-4702-889C-30B0E6C016AF}"/>
          </ac:spMkLst>
        </pc:spChg>
        <pc:spChg chg="mod">
          <ac:chgData name="Valentina Noacco" userId="ae461650-2dc6-4ba4-83b9-c44c39414c39" providerId="ADAL" clId="{DC66D542-A204-42DE-BD41-0DDC88F3839D}" dt="2019-08-08T15:54:05.289" v="73" actId="20577"/>
          <ac:spMkLst>
            <pc:docMk/>
            <pc:sldMk cId="3347624067" sldId="1042"/>
            <ac:spMk id="3" creationId="{F112FEB0-427C-4F2E-853F-AF9CAE059C8D}"/>
          </ac:spMkLst>
        </pc:spChg>
        <pc:spChg chg="add del">
          <ac:chgData name="Valentina Noacco" userId="ae461650-2dc6-4ba4-83b9-c44c39414c39" providerId="ADAL" clId="{DC66D542-A204-42DE-BD41-0DDC88F3839D}" dt="2019-08-08T15:50:13.031" v="4"/>
          <ac:spMkLst>
            <pc:docMk/>
            <pc:sldMk cId="3347624067" sldId="1042"/>
            <ac:spMk id="5" creationId="{4CD20E9B-D3A7-4BFF-9C23-015840359BBF}"/>
          </ac:spMkLst>
        </pc:spChg>
      </pc:sldChg>
    </pc:docChg>
  </pc:docChgLst>
  <pc:docChgLst>
    <pc:chgData name="Valentina Noacco" userId="ae461650-2dc6-4ba4-83b9-c44c39414c39" providerId="ADAL" clId="{08ABD707-E36C-4219-BF23-6239C75C729D}"/>
    <pc:docChg chg="delSld">
      <pc:chgData name="Valentina Noacco" userId="ae461650-2dc6-4ba4-83b9-c44c39414c39" providerId="ADAL" clId="{08ABD707-E36C-4219-BF23-6239C75C729D}" dt="2020-09-25T10:18:42.266" v="30" actId="47"/>
      <pc:docMkLst>
        <pc:docMk/>
      </pc:docMkLst>
      <pc:sldChg chg="del">
        <pc:chgData name="Valentina Noacco" userId="ae461650-2dc6-4ba4-83b9-c44c39414c39" providerId="ADAL" clId="{08ABD707-E36C-4219-BF23-6239C75C729D}" dt="2020-09-25T10:17:35.937" v="1" actId="47"/>
        <pc:sldMkLst>
          <pc:docMk/>
          <pc:sldMk cId="3351537526" sldId="335"/>
        </pc:sldMkLst>
      </pc:sldChg>
      <pc:sldChg chg="del">
        <pc:chgData name="Valentina Noacco" userId="ae461650-2dc6-4ba4-83b9-c44c39414c39" providerId="ADAL" clId="{08ABD707-E36C-4219-BF23-6239C75C729D}" dt="2020-09-25T10:17:31.422" v="0" actId="47"/>
        <pc:sldMkLst>
          <pc:docMk/>
          <pc:sldMk cId="187952156" sldId="1009"/>
        </pc:sldMkLst>
      </pc:sldChg>
      <pc:sldChg chg="del">
        <pc:chgData name="Valentina Noacco" userId="ae461650-2dc6-4ba4-83b9-c44c39414c39" providerId="ADAL" clId="{08ABD707-E36C-4219-BF23-6239C75C729D}" dt="2020-09-25T10:18:34.408" v="22" actId="47"/>
        <pc:sldMkLst>
          <pc:docMk/>
          <pc:sldMk cId="2586386138" sldId="1012"/>
        </pc:sldMkLst>
      </pc:sldChg>
      <pc:sldChg chg="del">
        <pc:chgData name="Valentina Noacco" userId="ae461650-2dc6-4ba4-83b9-c44c39414c39" providerId="ADAL" clId="{08ABD707-E36C-4219-BF23-6239C75C729D}" dt="2020-09-25T10:17:41.276" v="6" actId="47"/>
        <pc:sldMkLst>
          <pc:docMk/>
          <pc:sldMk cId="608676196" sldId="1055"/>
        </pc:sldMkLst>
      </pc:sldChg>
      <pc:sldChg chg="del">
        <pc:chgData name="Valentina Noacco" userId="ae461650-2dc6-4ba4-83b9-c44c39414c39" providerId="ADAL" clId="{08ABD707-E36C-4219-BF23-6239C75C729D}" dt="2020-09-25T10:17:49.529" v="10" actId="47"/>
        <pc:sldMkLst>
          <pc:docMk/>
          <pc:sldMk cId="3935804553" sldId="1061"/>
        </pc:sldMkLst>
      </pc:sldChg>
      <pc:sldChg chg="del">
        <pc:chgData name="Valentina Noacco" userId="ae461650-2dc6-4ba4-83b9-c44c39414c39" providerId="ADAL" clId="{08ABD707-E36C-4219-BF23-6239C75C729D}" dt="2020-09-25T10:18:21.209" v="18" actId="47"/>
        <pc:sldMkLst>
          <pc:docMk/>
          <pc:sldMk cId="617482070" sldId="1073"/>
        </pc:sldMkLst>
      </pc:sldChg>
      <pc:sldChg chg="del">
        <pc:chgData name="Valentina Noacco" userId="ae461650-2dc6-4ba4-83b9-c44c39414c39" providerId="ADAL" clId="{08ABD707-E36C-4219-BF23-6239C75C729D}" dt="2020-09-25T10:18:12.048" v="16" actId="47"/>
        <pc:sldMkLst>
          <pc:docMk/>
          <pc:sldMk cId="3393913705" sldId="1080"/>
        </pc:sldMkLst>
      </pc:sldChg>
      <pc:sldChg chg="del">
        <pc:chgData name="Valentina Noacco" userId="ae461650-2dc6-4ba4-83b9-c44c39414c39" providerId="ADAL" clId="{08ABD707-E36C-4219-BF23-6239C75C729D}" dt="2020-09-25T10:18:16.705" v="17" actId="47"/>
        <pc:sldMkLst>
          <pc:docMk/>
          <pc:sldMk cId="2050717100" sldId="1081"/>
        </pc:sldMkLst>
      </pc:sldChg>
      <pc:sldChg chg="del">
        <pc:chgData name="Valentina Noacco" userId="ae461650-2dc6-4ba4-83b9-c44c39414c39" providerId="ADAL" clId="{08ABD707-E36C-4219-BF23-6239C75C729D}" dt="2020-09-25T10:18:41.731" v="29" actId="47"/>
        <pc:sldMkLst>
          <pc:docMk/>
          <pc:sldMk cId="878950080" sldId="1082"/>
        </pc:sldMkLst>
      </pc:sldChg>
      <pc:sldChg chg="del">
        <pc:chgData name="Valentina Noacco" userId="ae461650-2dc6-4ba4-83b9-c44c39414c39" providerId="ADAL" clId="{08ABD707-E36C-4219-BF23-6239C75C729D}" dt="2020-09-25T10:18:28.929" v="20" actId="47"/>
        <pc:sldMkLst>
          <pc:docMk/>
          <pc:sldMk cId="3912719214" sldId="1085"/>
        </pc:sldMkLst>
      </pc:sldChg>
      <pc:sldChg chg="del">
        <pc:chgData name="Valentina Noacco" userId="ae461650-2dc6-4ba4-83b9-c44c39414c39" providerId="ADAL" clId="{08ABD707-E36C-4219-BF23-6239C75C729D}" dt="2020-09-25T10:18:31.463" v="21" actId="47"/>
        <pc:sldMkLst>
          <pc:docMk/>
          <pc:sldMk cId="1070478782" sldId="1087"/>
        </pc:sldMkLst>
      </pc:sldChg>
      <pc:sldChg chg="del">
        <pc:chgData name="Valentina Noacco" userId="ae461650-2dc6-4ba4-83b9-c44c39414c39" providerId="ADAL" clId="{08ABD707-E36C-4219-BF23-6239C75C729D}" dt="2020-09-25T10:17:31.422" v="0" actId="47"/>
        <pc:sldMkLst>
          <pc:docMk/>
          <pc:sldMk cId="2209033505" sldId="1089"/>
        </pc:sldMkLst>
      </pc:sldChg>
      <pc:sldChg chg="del">
        <pc:chgData name="Valentina Noacco" userId="ae461650-2dc6-4ba4-83b9-c44c39414c39" providerId="ADAL" clId="{08ABD707-E36C-4219-BF23-6239C75C729D}" dt="2020-09-25T10:17:31.422" v="0" actId="47"/>
        <pc:sldMkLst>
          <pc:docMk/>
          <pc:sldMk cId="818529751" sldId="1090"/>
        </pc:sldMkLst>
      </pc:sldChg>
      <pc:sldChg chg="del">
        <pc:chgData name="Valentina Noacco" userId="ae461650-2dc6-4ba4-83b9-c44c39414c39" providerId="ADAL" clId="{08ABD707-E36C-4219-BF23-6239C75C729D}" dt="2020-09-25T10:17:38.430" v="3" actId="47"/>
        <pc:sldMkLst>
          <pc:docMk/>
          <pc:sldMk cId="590248181" sldId="1091"/>
        </pc:sldMkLst>
      </pc:sldChg>
      <pc:sldChg chg="del">
        <pc:chgData name="Valentina Noacco" userId="ae461650-2dc6-4ba4-83b9-c44c39414c39" providerId="ADAL" clId="{08ABD707-E36C-4219-BF23-6239C75C729D}" dt="2020-09-25T10:17:37.225" v="2" actId="47"/>
        <pc:sldMkLst>
          <pc:docMk/>
          <pc:sldMk cId="2353473450" sldId="1092"/>
        </pc:sldMkLst>
      </pc:sldChg>
      <pc:sldChg chg="del">
        <pc:chgData name="Valentina Noacco" userId="ae461650-2dc6-4ba4-83b9-c44c39414c39" providerId="ADAL" clId="{08ABD707-E36C-4219-BF23-6239C75C729D}" dt="2020-09-25T10:17:35.937" v="1" actId="47"/>
        <pc:sldMkLst>
          <pc:docMk/>
          <pc:sldMk cId="1614188720" sldId="1094"/>
        </pc:sldMkLst>
      </pc:sldChg>
      <pc:sldChg chg="del">
        <pc:chgData name="Valentina Noacco" userId="ae461650-2dc6-4ba4-83b9-c44c39414c39" providerId="ADAL" clId="{08ABD707-E36C-4219-BF23-6239C75C729D}" dt="2020-09-25T10:17:35.937" v="1" actId="47"/>
        <pc:sldMkLst>
          <pc:docMk/>
          <pc:sldMk cId="285973527" sldId="1095"/>
        </pc:sldMkLst>
      </pc:sldChg>
      <pc:sldChg chg="del">
        <pc:chgData name="Valentina Noacco" userId="ae461650-2dc6-4ba4-83b9-c44c39414c39" providerId="ADAL" clId="{08ABD707-E36C-4219-BF23-6239C75C729D}" dt="2020-09-25T10:17:38.972" v="4" actId="47"/>
        <pc:sldMkLst>
          <pc:docMk/>
          <pc:sldMk cId="998662478" sldId="1096"/>
        </pc:sldMkLst>
      </pc:sldChg>
      <pc:sldChg chg="del">
        <pc:chgData name="Valentina Noacco" userId="ae461650-2dc6-4ba4-83b9-c44c39414c39" providerId="ADAL" clId="{08ABD707-E36C-4219-BF23-6239C75C729D}" dt="2020-09-25T10:17:40.012" v="5" actId="47"/>
        <pc:sldMkLst>
          <pc:docMk/>
          <pc:sldMk cId="3070543658" sldId="1097"/>
        </pc:sldMkLst>
      </pc:sldChg>
      <pc:sldChg chg="del">
        <pc:chgData name="Valentina Noacco" userId="ae461650-2dc6-4ba4-83b9-c44c39414c39" providerId="ADAL" clId="{08ABD707-E36C-4219-BF23-6239C75C729D}" dt="2020-09-25T10:17:42.046" v="7" actId="47"/>
        <pc:sldMkLst>
          <pc:docMk/>
          <pc:sldMk cId="925171435" sldId="1100"/>
        </pc:sldMkLst>
      </pc:sldChg>
      <pc:sldChg chg="del">
        <pc:chgData name="Valentina Noacco" userId="ae461650-2dc6-4ba4-83b9-c44c39414c39" providerId="ADAL" clId="{08ABD707-E36C-4219-BF23-6239C75C729D}" dt="2020-09-25T10:17:42.794" v="8" actId="47"/>
        <pc:sldMkLst>
          <pc:docMk/>
          <pc:sldMk cId="4225706819" sldId="1101"/>
        </pc:sldMkLst>
      </pc:sldChg>
      <pc:sldChg chg="del">
        <pc:chgData name="Valentina Noacco" userId="ae461650-2dc6-4ba4-83b9-c44c39414c39" providerId="ADAL" clId="{08ABD707-E36C-4219-BF23-6239C75C729D}" dt="2020-09-25T10:17:43.966" v="9" actId="47"/>
        <pc:sldMkLst>
          <pc:docMk/>
          <pc:sldMk cId="3808097582" sldId="1102"/>
        </pc:sldMkLst>
      </pc:sldChg>
      <pc:sldChg chg="del">
        <pc:chgData name="Valentina Noacco" userId="ae461650-2dc6-4ba4-83b9-c44c39414c39" providerId="ADAL" clId="{08ABD707-E36C-4219-BF23-6239C75C729D}" dt="2020-09-25T10:17:50.620" v="12" actId="47"/>
        <pc:sldMkLst>
          <pc:docMk/>
          <pc:sldMk cId="361222135" sldId="1104"/>
        </pc:sldMkLst>
      </pc:sldChg>
      <pc:sldChg chg="del">
        <pc:chgData name="Valentina Noacco" userId="ae461650-2dc6-4ba4-83b9-c44c39414c39" providerId="ADAL" clId="{08ABD707-E36C-4219-BF23-6239C75C729D}" dt="2020-09-25T10:17:50.015" v="11" actId="47"/>
        <pc:sldMkLst>
          <pc:docMk/>
          <pc:sldMk cId="3919024986" sldId="1105"/>
        </pc:sldMkLst>
      </pc:sldChg>
      <pc:sldChg chg="del">
        <pc:chgData name="Valentina Noacco" userId="ae461650-2dc6-4ba4-83b9-c44c39414c39" providerId="ADAL" clId="{08ABD707-E36C-4219-BF23-6239C75C729D}" dt="2020-09-25T10:17:54.329" v="15" actId="47"/>
        <pc:sldMkLst>
          <pc:docMk/>
          <pc:sldMk cId="603395326" sldId="1107"/>
        </pc:sldMkLst>
      </pc:sldChg>
      <pc:sldChg chg="del">
        <pc:chgData name="Valentina Noacco" userId="ae461650-2dc6-4ba4-83b9-c44c39414c39" providerId="ADAL" clId="{08ABD707-E36C-4219-BF23-6239C75C729D}" dt="2020-09-25T10:17:52.547" v="14" actId="47"/>
        <pc:sldMkLst>
          <pc:docMk/>
          <pc:sldMk cId="276899971" sldId="1108"/>
        </pc:sldMkLst>
      </pc:sldChg>
      <pc:sldChg chg="del">
        <pc:chgData name="Valentina Noacco" userId="ae461650-2dc6-4ba4-83b9-c44c39414c39" providerId="ADAL" clId="{08ABD707-E36C-4219-BF23-6239C75C729D}" dt="2020-09-25T10:17:51.890" v="13" actId="47"/>
        <pc:sldMkLst>
          <pc:docMk/>
          <pc:sldMk cId="3017670747" sldId="1109"/>
        </pc:sldMkLst>
      </pc:sldChg>
      <pc:sldChg chg="del">
        <pc:chgData name="Valentina Noacco" userId="ae461650-2dc6-4ba4-83b9-c44c39414c39" providerId="ADAL" clId="{08ABD707-E36C-4219-BF23-6239C75C729D}" dt="2020-09-25T10:18:21.880" v="19" actId="47"/>
        <pc:sldMkLst>
          <pc:docMk/>
          <pc:sldMk cId="1256552554" sldId="1111"/>
        </pc:sldMkLst>
      </pc:sldChg>
      <pc:sldChg chg="del">
        <pc:chgData name="Valentina Noacco" userId="ae461650-2dc6-4ba4-83b9-c44c39414c39" providerId="ADAL" clId="{08ABD707-E36C-4219-BF23-6239C75C729D}" dt="2020-09-25T10:18:37.457" v="27" actId="47"/>
        <pc:sldMkLst>
          <pc:docMk/>
          <pc:sldMk cId="2740452167" sldId="1114"/>
        </pc:sldMkLst>
      </pc:sldChg>
      <pc:sldChg chg="del">
        <pc:chgData name="Valentina Noacco" userId="ae461650-2dc6-4ba4-83b9-c44c39414c39" providerId="ADAL" clId="{08ABD707-E36C-4219-BF23-6239C75C729D}" dt="2020-09-25T10:18:36.897" v="26" actId="47"/>
        <pc:sldMkLst>
          <pc:docMk/>
          <pc:sldMk cId="447566970" sldId="1115"/>
        </pc:sldMkLst>
      </pc:sldChg>
      <pc:sldChg chg="del">
        <pc:chgData name="Valentina Noacco" userId="ae461650-2dc6-4ba4-83b9-c44c39414c39" providerId="ADAL" clId="{08ABD707-E36C-4219-BF23-6239C75C729D}" dt="2020-09-25T10:18:36.394" v="25" actId="47"/>
        <pc:sldMkLst>
          <pc:docMk/>
          <pc:sldMk cId="437192688" sldId="1116"/>
        </pc:sldMkLst>
      </pc:sldChg>
      <pc:sldChg chg="del">
        <pc:chgData name="Valentina Noacco" userId="ae461650-2dc6-4ba4-83b9-c44c39414c39" providerId="ADAL" clId="{08ABD707-E36C-4219-BF23-6239C75C729D}" dt="2020-09-25T10:18:35.691" v="24" actId="47"/>
        <pc:sldMkLst>
          <pc:docMk/>
          <pc:sldMk cId="2958535309" sldId="1120"/>
        </pc:sldMkLst>
      </pc:sldChg>
      <pc:sldChg chg="del">
        <pc:chgData name="Valentina Noacco" userId="ae461650-2dc6-4ba4-83b9-c44c39414c39" providerId="ADAL" clId="{08ABD707-E36C-4219-BF23-6239C75C729D}" dt="2020-09-25T10:18:34.926" v="23" actId="47"/>
        <pc:sldMkLst>
          <pc:docMk/>
          <pc:sldMk cId="3835150262" sldId="1121"/>
        </pc:sldMkLst>
      </pc:sldChg>
      <pc:sldChg chg="del">
        <pc:chgData name="Valentina Noacco" userId="ae461650-2dc6-4ba4-83b9-c44c39414c39" providerId="ADAL" clId="{08ABD707-E36C-4219-BF23-6239C75C729D}" dt="2020-09-25T10:18:38.140" v="28" actId="47"/>
        <pc:sldMkLst>
          <pc:docMk/>
          <pc:sldMk cId="2873875678" sldId="1122"/>
        </pc:sldMkLst>
      </pc:sldChg>
      <pc:sldChg chg="del">
        <pc:chgData name="Valentina Noacco" userId="ae461650-2dc6-4ba4-83b9-c44c39414c39" providerId="ADAL" clId="{08ABD707-E36C-4219-BF23-6239C75C729D}" dt="2020-09-25T10:18:42.266" v="30" actId="47"/>
        <pc:sldMkLst>
          <pc:docMk/>
          <pc:sldMk cId="3285689742" sldId="1125"/>
        </pc:sldMkLst>
      </pc:sldChg>
    </pc:docChg>
  </pc:docChgLst>
  <pc:docChgLst>
    <pc:chgData name="Valentina" userId="ae461650-2dc6-4ba4-83b9-c44c39414c39" providerId="ADAL" clId="{5FD977A9-2E52-4406-B440-C41E19495ED1}"/>
    <pc:docChg chg="modSld">
      <pc:chgData name="Valentina" userId="ae461650-2dc6-4ba4-83b9-c44c39414c39" providerId="ADAL" clId="{5FD977A9-2E52-4406-B440-C41E19495ED1}" dt="2020-09-15T10:09:58.666" v="21" actId="20577"/>
      <pc:docMkLst>
        <pc:docMk/>
      </pc:docMkLst>
      <pc:sldChg chg="modSp mod">
        <pc:chgData name="Valentina" userId="ae461650-2dc6-4ba4-83b9-c44c39414c39" providerId="ADAL" clId="{5FD977A9-2E52-4406-B440-C41E19495ED1}" dt="2020-09-15T10:09:58.666" v="21" actId="20577"/>
        <pc:sldMkLst>
          <pc:docMk/>
          <pc:sldMk cId="3560830076" sldId="256"/>
        </pc:sldMkLst>
        <pc:spChg chg="mod">
          <ac:chgData name="Valentina" userId="ae461650-2dc6-4ba4-83b9-c44c39414c39" providerId="ADAL" clId="{5FD977A9-2E52-4406-B440-C41E19495ED1}" dt="2020-09-15T10:09:58.666" v="21" actId="20577"/>
          <ac:spMkLst>
            <pc:docMk/>
            <pc:sldMk cId="3560830076" sldId="256"/>
            <ac:spMk id="2" creationId="{00000000-0000-0000-0000-000000000000}"/>
          </ac:spMkLst>
        </pc:spChg>
      </pc:sldChg>
    </pc:docChg>
  </pc:docChgLst>
  <pc:docChgLst>
    <pc:chgData name="Valentina" userId="ae461650-2dc6-4ba4-83b9-c44c39414c39" providerId="ADAL" clId="{F012C94D-0D46-4EBE-891F-D756B6FE2A15}"/>
    <pc:docChg chg="undo redo custSel addSld delSld modSld">
      <pc:chgData name="Valentina" userId="ae461650-2dc6-4ba4-83b9-c44c39414c39" providerId="ADAL" clId="{F012C94D-0D46-4EBE-891F-D756B6FE2A15}" dt="2020-09-22T22:01:21.438" v="1591" actId="12"/>
      <pc:docMkLst>
        <pc:docMk/>
      </pc:docMkLst>
      <pc:sldChg chg="modSp mod">
        <pc:chgData name="Valentina" userId="ae461650-2dc6-4ba4-83b9-c44c39414c39" providerId="ADAL" clId="{F012C94D-0D46-4EBE-891F-D756B6FE2A15}" dt="2020-09-22T22:00:14.731" v="1583" actId="1035"/>
        <pc:sldMkLst>
          <pc:docMk/>
          <pc:sldMk cId="3560830076" sldId="256"/>
        </pc:sldMkLst>
        <pc:spChg chg="mod">
          <ac:chgData name="Valentina" userId="ae461650-2dc6-4ba4-83b9-c44c39414c39" providerId="ADAL" clId="{F012C94D-0D46-4EBE-891F-D756B6FE2A15}" dt="2020-09-22T22:00:14.731" v="1583" actId="1035"/>
          <ac:spMkLst>
            <pc:docMk/>
            <pc:sldMk cId="3560830076" sldId="256"/>
            <ac:spMk id="3" creationId="{00000000-0000-0000-0000-000000000000}"/>
          </ac:spMkLst>
        </pc:spChg>
      </pc:sldChg>
      <pc:sldChg chg="modSp mod">
        <pc:chgData name="Valentina" userId="ae461650-2dc6-4ba4-83b9-c44c39414c39" providerId="ADAL" clId="{F012C94D-0D46-4EBE-891F-D756B6FE2A15}" dt="2020-09-22T21:36:32.595" v="1060" actId="403"/>
        <pc:sldMkLst>
          <pc:docMk/>
          <pc:sldMk cId="2423291838" sldId="258"/>
        </pc:sldMkLst>
        <pc:spChg chg="mod">
          <ac:chgData name="Valentina" userId="ae461650-2dc6-4ba4-83b9-c44c39414c39" providerId="ADAL" clId="{F012C94D-0D46-4EBE-891F-D756B6FE2A15}" dt="2020-09-22T21:36:32.595" v="1060" actId="403"/>
          <ac:spMkLst>
            <pc:docMk/>
            <pc:sldMk cId="2423291838" sldId="258"/>
            <ac:spMk id="2" creationId="{993E9A3E-DBB3-40F7-A291-3580E4E373C4}"/>
          </ac:spMkLst>
        </pc:spChg>
      </pc:sldChg>
      <pc:sldChg chg="modSp mod">
        <pc:chgData name="Valentina" userId="ae461650-2dc6-4ba4-83b9-c44c39414c39" providerId="ADAL" clId="{F012C94D-0D46-4EBE-891F-D756B6FE2A15}" dt="2020-09-22T21:36:21.414" v="1052" actId="404"/>
        <pc:sldMkLst>
          <pc:docMk/>
          <pc:sldMk cId="3351537526" sldId="335"/>
        </pc:sldMkLst>
        <pc:spChg chg="mod">
          <ac:chgData name="Valentina" userId="ae461650-2dc6-4ba4-83b9-c44c39414c39" providerId="ADAL" clId="{F012C94D-0D46-4EBE-891F-D756B6FE2A15}" dt="2020-09-22T21:36:21.414" v="1052" actId="404"/>
          <ac:spMkLst>
            <pc:docMk/>
            <pc:sldMk cId="3351537526" sldId="335"/>
            <ac:spMk id="10" creationId="{E9668E40-B432-F945-BEB9-D8B1F66CFD42}"/>
          </ac:spMkLst>
        </pc:spChg>
      </pc:sldChg>
      <pc:sldChg chg="modSp mod">
        <pc:chgData name="Valentina" userId="ae461650-2dc6-4ba4-83b9-c44c39414c39" providerId="ADAL" clId="{F012C94D-0D46-4EBE-891F-D756B6FE2A15}" dt="2020-09-22T21:58:41.743" v="1556" actId="404"/>
        <pc:sldMkLst>
          <pc:docMk/>
          <pc:sldMk cId="1528132110" sldId="997"/>
        </pc:sldMkLst>
        <pc:spChg chg="mod">
          <ac:chgData name="Valentina" userId="ae461650-2dc6-4ba4-83b9-c44c39414c39" providerId="ADAL" clId="{F012C94D-0D46-4EBE-891F-D756B6FE2A15}" dt="2020-09-22T21:58:41.743" v="1556" actId="404"/>
          <ac:spMkLst>
            <pc:docMk/>
            <pc:sldMk cId="1528132110" sldId="997"/>
            <ac:spMk id="2" creationId="{CF979593-0449-4C0E-B821-584103416F6C}"/>
          </ac:spMkLst>
        </pc:spChg>
      </pc:sldChg>
      <pc:sldChg chg="modSp mod">
        <pc:chgData name="Valentina" userId="ae461650-2dc6-4ba4-83b9-c44c39414c39" providerId="ADAL" clId="{F012C94D-0D46-4EBE-891F-D756B6FE2A15}" dt="2020-09-22T21:36:16.781" v="1050" actId="404"/>
        <pc:sldMkLst>
          <pc:docMk/>
          <pc:sldMk cId="187952156" sldId="1009"/>
        </pc:sldMkLst>
        <pc:spChg chg="mod">
          <ac:chgData name="Valentina" userId="ae461650-2dc6-4ba4-83b9-c44c39414c39" providerId="ADAL" clId="{F012C94D-0D46-4EBE-891F-D756B6FE2A15}" dt="2020-09-22T21:36:16.781" v="1050" actId="404"/>
          <ac:spMkLst>
            <pc:docMk/>
            <pc:sldMk cId="187952156" sldId="1009"/>
            <ac:spMk id="2" creationId="{B781BF0F-1AD0-4CD9-9E1F-7ABC67B2DD91}"/>
          </ac:spMkLst>
        </pc:spChg>
      </pc:sldChg>
      <pc:sldChg chg="addSp delSp modSp mod">
        <pc:chgData name="Valentina" userId="ae461650-2dc6-4ba4-83b9-c44c39414c39" providerId="ADAL" clId="{F012C94D-0D46-4EBE-891F-D756B6FE2A15}" dt="2020-09-22T21:58:25.466" v="1550" actId="20577"/>
        <pc:sldMkLst>
          <pc:docMk/>
          <pc:sldMk cId="2586386138" sldId="1012"/>
        </pc:sldMkLst>
        <pc:spChg chg="del mod">
          <ac:chgData name="Valentina" userId="ae461650-2dc6-4ba4-83b9-c44c39414c39" providerId="ADAL" clId="{F012C94D-0D46-4EBE-891F-D756B6FE2A15}" dt="2020-09-22T21:58:12.909" v="1531" actId="478"/>
          <ac:spMkLst>
            <pc:docMk/>
            <pc:sldMk cId="2586386138" sldId="1012"/>
            <ac:spMk id="2" creationId="{299D5E22-E4AC-4394-BB04-ED2ED6FB35A1}"/>
          </ac:spMkLst>
        </pc:spChg>
        <pc:spChg chg="add del mod">
          <ac:chgData name="Valentina" userId="ae461650-2dc6-4ba4-83b9-c44c39414c39" providerId="ADAL" clId="{F012C94D-0D46-4EBE-891F-D756B6FE2A15}" dt="2020-09-22T21:58:19.302" v="1532" actId="478"/>
          <ac:spMkLst>
            <pc:docMk/>
            <pc:sldMk cId="2586386138" sldId="1012"/>
            <ac:spMk id="9" creationId="{C8A9A3AE-DD65-45A3-B888-DF7C00BB835B}"/>
          </ac:spMkLst>
        </pc:spChg>
        <pc:spChg chg="add mod">
          <ac:chgData name="Valentina" userId="ae461650-2dc6-4ba4-83b9-c44c39414c39" providerId="ADAL" clId="{F012C94D-0D46-4EBE-891F-D756B6FE2A15}" dt="2020-09-22T21:58:25.466" v="1550" actId="20577"/>
          <ac:spMkLst>
            <pc:docMk/>
            <pc:sldMk cId="2586386138" sldId="1012"/>
            <ac:spMk id="10" creationId="{09A69344-E284-456C-B5D5-0B9B8E3E5D27}"/>
          </ac:spMkLst>
        </pc:spChg>
      </pc:sldChg>
      <pc:sldChg chg="modSp mod">
        <pc:chgData name="Valentina" userId="ae461650-2dc6-4ba4-83b9-c44c39414c39" providerId="ADAL" clId="{F012C94D-0D46-4EBE-891F-D756B6FE2A15}" dt="2020-09-22T21:36:38.654" v="1064" actId="403"/>
        <pc:sldMkLst>
          <pc:docMk/>
          <pc:sldMk cId="1769954932" sldId="1015"/>
        </pc:sldMkLst>
        <pc:spChg chg="mod">
          <ac:chgData name="Valentina" userId="ae461650-2dc6-4ba4-83b9-c44c39414c39" providerId="ADAL" clId="{F012C94D-0D46-4EBE-891F-D756B6FE2A15}" dt="2020-09-22T21:36:38.654" v="1064" actId="403"/>
          <ac:spMkLst>
            <pc:docMk/>
            <pc:sldMk cId="1769954932" sldId="1015"/>
            <ac:spMk id="2" creationId="{D92AC746-B3F7-4938-8DF6-B9EC975F6154}"/>
          </ac:spMkLst>
        </pc:spChg>
      </pc:sldChg>
      <pc:sldChg chg="add">
        <pc:chgData name="Valentina" userId="ae461650-2dc6-4ba4-83b9-c44c39414c39" providerId="ADAL" clId="{F012C94D-0D46-4EBE-891F-D756B6FE2A15}" dt="2020-09-22T15:25:12.837" v="1"/>
        <pc:sldMkLst>
          <pc:docMk/>
          <pc:sldMk cId="1025679451" sldId="1016"/>
        </pc:sldMkLst>
      </pc:sldChg>
      <pc:sldChg chg="del">
        <pc:chgData name="Valentina" userId="ae461650-2dc6-4ba4-83b9-c44c39414c39" providerId="ADAL" clId="{F012C94D-0D46-4EBE-891F-D756B6FE2A15}" dt="2020-09-22T15:25:07.817" v="0" actId="2696"/>
        <pc:sldMkLst>
          <pc:docMk/>
          <pc:sldMk cId="4037135196" sldId="1016"/>
        </pc:sldMkLst>
      </pc:sldChg>
      <pc:sldChg chg="addSp delSp modSp mod">
        <pc:chgData name="Valentina" userId="ae461650-2dc6-4ba4-83b9-c44c39414c39" providerId="ADAL" clId="{F012C94D-0D46-4EBE-891F-D756B6FE2A15}" dt="2020-09-22T21:29:07.576" v="1038" actId="1035"/>
        <pc:sldMkLst>
          <pc:docMk/>
          <pc:sldMk cId="4168530252" sldId="1025"/>
        </pc:sldMkLst>
        <pc:spChg chg="mod">
          <ac:chgData name="Valentina" userId="ae461650-2dc6-4ba4-83b9-c44c39414c39" providerId="ADAL" clId="{F012C94D-0D46-4EBE-891F-D756B6FE2A15}" dt="2020-09-22T21:29:07.576" v="1038" actId="1035"/>
          <ac:spMkLst>
            <pc:docMk/>
            <pc:sldMk cId="4168530252" sldId="1025"/>
            <ac:spMk id="2" creationId="{6AD524BE-E09E-486C-8932-98136B9B5781}"/>
          </ac:spMkLst>
        </pc:spChg>
        <pc:spChg chg="add mod">
          <ac:chgData name="Valentina" userId="ae461650-2dc6-4ba4-83b9-c44c39414c39" providerId="ADAL" clId="{F012C94D-0D46-4EBE-891F-D756B6FE2A15}" dt="2020-09-22T20:55:22.844" v="808" actId="1076"/>
          <ac:spMkLst>
            <pc:docMk/>
            <pc:sldMk cId="4168530252" sldId="1025"/>
            <ac:spMk id="3" creationId="{02EDDFDA-3BD9-4FCC-91C4-1D3566F94B8B}"/>
          </ac:spMkLst>
        </pc:spChg>
        <pc:spChg chg="mod">
          <ac:chgData name="Valentina" userId="ae461650-2dc6-4ba4-83b9-c44c39414c39" providerId="ADAL" clId="{F012C94D-0D46-4EBE-891F-D756B6FE2A15}" dt="2020-09-22T20:42:07.378" v="671" actId="6549"/>
          <ac:spMkLst>
            <pc:docMk/>
            <pc:sldMk cId="4168530252" sldId="1025"/>
            <ac:spMk id="5" creationId="{109C5A09-2F3E-4A0C-B102-381817D3B1A5}"/>
          </ac:spMkLst>
        </pc:spChg>
        <pc:spChg chg="mod">
          <ac:chgData name="Valentina" userId="ae461650-2dc6-4ba4-83b9-c44c39414c39" providerId="ADAL" clId="{F012C94D-0D46-4EBE-891F-D756B6FE2A15}" dt="2020-09-22T21:29:03.355" v="1028" actId="552"/>
          <ac:spMkLst>
            <pc:docMk/>
            <pc:sldMk cId="4168530252" sldId="1025"/>
            <ac:spMk id="6" creationId="{28AD2E99-9E18-4579-A67F-F3DD97AC5472}"/>
          </ac:spMkLst>
        </pc:spChg>
        <pc:spChg chg="mod">
          <ac:chgData name="Valentina" userId="ae461650-2dc6-4ba4-83b9-c44c39414c39" providerId="ADAL" clId="{F012C94D-0D46-4EBE-891F-D756B6FE2A15}" dt="2020-09-22T20:54:22.622" v="680" actId="14100"/>
          <ac:spMkLst>
            <pc:docMk/>
            <pc:sldMk cId="4168530252" sldId="1025"/>
            <ac:spMk id="72" creationId="{CAAE00A4-F370-41F5-85C2-1E3DD23CD631}"/>
          </ac:spMkLst>
        </pc:spChg>
        <pc:grpChg chg="mod">
          <ac:chgData name="Valentina" userId="ae461650-2dc6-4ba4-83b9-c44c39414c39" providerId="ADAL" clId="{F012C94D-0D46-4EBE-891F-D756B6FE2A15}" dt="2020-09-22T20:54:33.067" v="682" actId="12788"/>
          <ac:grpSpMkLst>
            <pc:docMk/>
            <pc:sldMk cId="4168530252" sldId="1025"/>
            <ac:grpSpMk id="71" creationId="{16BB6E74-A5CE-49B2-9971-10E95C50CCC3}"/>
          </ac:grpSpMkLst>
        </pc:grpChg>
        <pc:picChg chg="add del mod">
          <ac:chgData name="Valentina" userId="ae461650-2dc6-4ba4-83b9-c44c39414c39" providerId="ADAL" clId="{F012C94D-0D46-4EBE-891F-D756B6FE2A15}" dt="2020-09-22T21:06:16.064" v="815" actId="21"/>
          <ac:picMkLst>
            <pc:docMk/>
            <pc:sldMk cId="4168530252" sldId="1025"/>
            <ac:picMk id="7" creationId="{F553339F-FCF7-403F-824A-A42961169741}"/>
          </ac:picMkLst>
        </pc:picChg>
      </pc:sldChg>
      <pc:sldChg chg="add">
        <pc:chgData name="Valentina" userId="ae461650-2dc6-4ba4-83b9-c44c39414c39" providerId="ADAL" clId="{F012C94D-0D46-4EBE-891F-D756B6FE2A15}" dt="2020-09-22T15:25:12.837" v="1"/>
        <pc:sldMkLst>
          <pc:docMk/>
          <pc:sldMk cId="1755178068" sldId="1032"/>
        </pc:sldMkLst>
      </pc:sldChg>
      <pc:sldChg chg="del">
        <pc:chgData name="Valentina" userId="ae461650-2dc6-4ba4-83b9-c44c39414c39" providerId="ADAL" clId="{F012C94D-0D46-4EBE-891F-D756B6FE2A15}" dt="2020-09-22T15:25:07.817" v="0" actId="2696"/>
        <pc:sldMkLst>
          <pc:docMk/>
          <pc:sldMk cId="2939883221" sldId="1032"/>
        </pc:sldMkLst>
      </pc:sldChg>
      <pc:sldChg chg="add">
        <pc:chgData name="Valentina" userId="ae461650-2dc6-4ba4-83b9-c44c39414c39" providerId="ADAL" clId="{F012C94D-0D46-4EBE-891F-D756B6FE2A15}" dt="2020-09-22T15:25:12.837" v="1"/>
        <pc:sldMkLst>
          <pc:docMk/>
          <pc:sldMk cId="1430669044" sldId="1033"/>
        </pc:sldMkLst>
      </pc:sldChg>
      <pc:sldChg chg="del">
        <pc:chgData name="Valentina" userId="ae461650-2dc6-4ba4-83b9-c44c39414c39" providerId="ADAL" clId="{F012C94D-0D46-4EBE-891F-D756B6FE2A15}" dt="2020-09-22T15:25:07.817" v="0" actId="2696"/>
        <pc:sldMkLst>
          <pc:docMk/>
          <pc:sldMk cId="1695801670" sldId="1033"/>
        </pc:sldMkLst>
      </pc:sldChg>
      <pc:sldChg chg="addSp delSp modSp mod">
        <pc:chgData name="Valentina" userId="ae461650-2dc6-4ba4-83b9-c44c39414c39" providerId="ADAL" clId="{F012C94D-0D46-4EBE-891F-D756B6FE2A15}" dt="2020-09-22T21:37:24.628" v="1083" actId="20577"/>
        <pc:sldMkLst>
          <pc:docMk/>
          <pc:sldMk cId="1796016795" sldId="1038"/>
        </pc:sldMkLst>
        <pc:spChg chg="del mod">
          <ac:chgData name="Valentina" userId="ae461650-2dc6-4ba4-83b9-c44c39414c39" providerId="ADAL" clId="{F012C94D-0D46-4EBE-891F-D756B6FE2A15}" dt="2020-09-22T21:37:16.107" v="1067" actId="478"/>
          <ac:spMkLst>
            <pc:docMk/>
            <pc:sldMk cId="1796016795" sldId="1038"/>
            <ac:spMk id="2" creationId="{ED95B96D-1027-4A3A-84BE-DEECC88E5952}"/>
          </ac:spMkLst>
        </pc:spChg>
        <pc:spChg chg="add del mod">
          <ac:chgData name="Valentina" userId="ae461650-2dc6-4ba4-83b9-c44c39414c39" providerId="ADAL" clId="{F012C94D-0D46-4EBE-891F-D756B6FE2A15}" dt="2020-09-22T21:37:19.161" v="1068" actId="478"/>
          <ac:spMkLst>
            <pc:docMk/>
            <pc:sldMk cId="1796016795" sldId="1038"/>
            <ac:spMk id="6" creationId="{BAC2CEBE-C554-4B96-892B-8DB4D12D92C9}"/>
          </ac:spMkLst>
        </pc:spChg>
        <pc:spChg chg="add mod">
          <ac:chgData name="Valentina" userId="ae461650-2dc6-4ba4-83b9-c44c39414c39" providerId="ADAL" clId="{F012C94D-0D46-4EBE-891F-D756B6FE2A15}" dt="2020-09-22T21:37:24.628" v="1083" actId="20577"/>
          <ac:spMkLst>
            <pc:docMk/>
            <pc:sldMk cId="1796016795" sldId="1038"/>
            <ac:spMk id="9" creationId="{16C652A3-F10E-4554-AC58-7E3726E2C8F0}"/>
          </ac:spMkLst>
        </pc:spChg>
      </pc:sldChg>
      <pc:sldChg chg="addSp delSp modSp mod">
        <pc:chgData name="Valentina" userId="ae461650-2dc6-4ba4-83b9-c44c39414c39" providerId="ADAL" clId="{F012C94D-0D46-4EBE-891F-D756B6FE2A15}" dt="2020-09-22T21:37:56.228" v="1094"/>
        <pc:sldMkLst>
          <pc:docMk/>
          <pc:sldMk cId="1184842130" sldId="1044"/>
        </pc:sldMkLst>
        <pc:spChg chg="del mod">
          <ac:chgData name="Valentina" userId="ae461650-2dc6-4ba4-83b9-c44c39414c39" providerId="ADAL" clId="{F012C94D-0D46-4EBE-891F-D756B6FE2A15}" dt="2020-09-22T15:35:12.728" v="270" actId="478"/>
          <ac:spMkLst>
            <pc:docMk/>
            <pc:sldMk cId="1184842130" sldId="1044"/>
            <ac:spMk id="2" creationId="{6430EA57-0DF6-416A-B626-47935C00783F}"/>
          </ac:spMkLst>
        </pc:spChg>
        <pc:spChg chg="add del mod">
          <ac:chgData name="Valentina" userId="ae461650-2dc6-4ba4-83b9-c44c39414c39" providerId="ADAL" clId="{F012C94D-0D46-4EBE-891F-D756B6FE2A15}" dt="2020-09-22T15:35:54.364" v="281" actId="21"/>
          <ac:spMkLst>
            <pc:docMk/>
            <pc:sldMk cId="1184842130" sldId="1044"/>
            <ac:spMk id="3" creationId="{C751AF55-0774-445C-AA16-3B2AA296068D}"/>
          </ac:spMkLst>
        </pc:spChg>
        <pc:spChg chg="add del mod">
          <ac:chgData name="Valentina" userId="ae461650-2dc6-4ba4-83b9-c44c39414c39" providerId="ADAL" clId="{F012C94D-0D46-4EBE-891F-D756B6FE2A15}" dt="2020-09-22T15:35:17.059" v="272" actId="478"/>
          <ac:spMkLst>
            <pc:docMk/>
            <pc:sldMk cId="1184842130" sldId="1044"/>
            <ac:spMk id="7" creationId="{25CC718A-FAB3-4311-876D-B2C757530C8A}"/>
          </ac:spMkLst>
        </pc:spChg>
        <pc:spChg chg="add mod">
          <ac:chgData name="Valentina" userId="ae461650-2dc6-4ba4-83b9-c44c39414c39" providerId="ADAL" clId="{F012C94D-0D46-4EBE-891F-D756B6FE2A15}" dt="2020-09-22T15:38:06.585" v="380" actId="20577"/>
          <ac:spMkLst>
            <pc:docMk/>
            <pc:sldMk cId="1184842130" sldId="1044"/>
            <ac:spMk id="8" creationId="{D0FC1A98-A8B7-4743-808D-3D49468E5602}"/>
          </ac:spMkLst>
        </pc:spChg>
        <pc:spChg chg="add del mod">
          <ac:chgData name="Valentina" userId="ae461650-2dc6-4ba4-83b9-c44c39414c39" providerId="ADAL" clId="{F012C94D-0D46-4EBE-891F-D756B6FE2A15}" dt="2020-09-22T21:37:55.278" v="1093" actId="478"/>
          <ac:spMkLst>
            <pc:docMk/>
            <pc:sldMk cId="1184842130" sldId="1044"/>
            <ac:spMk id="9" creationId="{7D0C65AA-92E2-4309-BB79-40E4DC7422C9}"/>
          </ac:spMkLst>
        </pc:spChg>
        <pc:spChg chg="add mod">
          <ac:chgData name="Valentina" userId="ae461650-2dc6-4ba4-83b9-c44c39414c39" providerId="ADAL" clId="{F012C94D-0D46-4EBE-891F-D756B6FE2A15}" dt="2020-09-22T21:37:56.228" v="1094"/>
          <ac:spMkLst>
            <pc:docMk/>
            <pc:sldMk cId="1184842130" sldId="1044"/>
            <ac:spMk id="12" creationId="{CF0E10D5-FE1F-408E-8FEF-2B317EC5BD04}"/>
          </ac:spMkLst>
        </pc:spChg>
        <pc:picChg chg="mod modCrop">
          <ac:chgData name="Valentina" userId="ae461650-2dc6-4ba4-83b9-c44c39414c39" providerId="ADAL" clId="{F012C94D-0D46-4EBE-891F-D756B6FE2A15}" dt="2020-09-22T21:27:15.055" v="1002" actId="732"/>
          <ac:picMkLst>
            <pc:docMk/>
            <pc:sldMk cId="1184842130" sldId="1044"/>
            <ac:picMk id="14" creationId="{CC8FA34E-0CA9-4D35-9223-61A36693784E}"/>
          </ac:picMkLst>
        </pc:picChg>
      </pc:sldChg>
      <pc:sldChg chg="modSp mod">
        <pc:chgData name="Valentina" userId="ae461650-2dc6-4ba4-83b9-c44c39414c39" providerId="ADAL" clId="{F012C94D-0D46-4EBE-891F-D756B6FE2A15}" dt="2020-09-22T21:58:32.041" v="1552" actId="404"/>
        <pc:sldMkLst>
          <pc:docMk/>
          <pc:sldMk cId="629302546" sldId="1051"/>
        </pc:sldMkLst>
        <pc:spChg chg="mod">
          <ac:chgData name="Valentina" userId="ae461650-2dc6-4ba4-83b9-c44c39414c39" providerId="ADAL" clId="{F012C94D-0D46-4EBE-891F-D756B6FE2A15}" dt="2020-09-22T21:58:32.041" v="1552" actId="404"/>
          <ac:spMkLst>
            <pc:docMk/>
            <pc:sldMk cId="629302546" sldId="1051"/>
            <ac:spMk id="2" creationId="{5527994D-D250-41A6-A382-7421BDA5F4C0}"/>
          </ac:spMkLst>
        </pc:spChg>
        <pc:spChg chg="mod">
          <ac:chgData name="Valentina" userId="ae461650-2dc6-4ba4-83b9-c44c39414c39" providerId="ADAL" clId="{F012C94D-0D46-4EBE-891F-D756B6FE2A15}" dt="2020-09-22T21:07:33.136" v="844" actId="1038"/>
          <ac:spMkLst>
            <pc:docMk/>
            <pc:sldMk cId="629302546" sldId="1051"/>
            <ac:spMk id="75" creationId="{D87AE558-0F62-4592-B82F-B2B0868D997E}"/>
          </ac:spMkLst>
        </pc:spChg>
      </pc:sldChg>
      <pc:sldChg chg="modSp mod">
        <pc:chgData name="Valentina" userId="ae461650-2dc6-4ba4-83b9-c44c39414c39" providerId="ADAL" clId="{F012C94D-0D46-4EBE-891F-D756B6FE2A15}" dt="2020-09-22T22:01:00.305" v="1589" actId="12"/>
        <pc:sldMkLst>
          <pc:docMk/>
          <pc:sldMk cId="608676196" sldId="1055"/>
        </pc:sldMkLst>
        <pc:spChg chg="mod">
          <ac:chgData name="Valentina" userId="ae461650-2dc6-4ba4-83b9-c44c39414c39" providerId="ADAL" clId="{F012C94D-0D46-4EBE-891F-D756B6FE2A15}" dt="2020-09-22T21:36:26.592" v="1056" actId="403"/>
          <ac:spMkLst>
            <pc:docMk/>
            <pc:sldMk cId="608676196" sldId="1055"/>
            <ac:spMk id="2" creationId="{07A556DC-FA82-4894-84A0-EFCBBAA5CE30}"/>
          </ac:spMkLst>
        </pc:spChg>
        <pc:spChg chg="mod">
          <ac:chgData name="Valentina" userId="ae461650-2dc6-4ba4-83b9-c44c39414c39" providerId="ADAL" clId="{F012C94D-0D46-4EBE-891F-D756B6FE2A15}" dt="2020-09-22T22:01:00.305" v="1589" actId="12"/>
          <ac:spMkLst>
            <pc:docMk/>
            <pc:sldMk cId="608676196" sldId="1055"/>
            <ac:spMk id="3" creationId="{0692EFFA-4294-4F13-BF63-7B5DED9C5A67}"/>
          </ac:spMkLst>
        </pc:spChg>
      </pc:sldChg>
      <pc:sldChg chg="modSp mod">
        <pc:chgData name="Valentina" userId="ae461650-2dc6-4ba4-83b9-c44c39414c39" providerId="ADAL" clId="{F012C94D-0D46-4EBE-891F-D756B6FE2A15}" dt="2020-09-22T22:01:21.438" v="1591" actId="12"/>
        <pc:sldMkLst>
          <pc:docMk/>
          <pc:sldMk cId="3935804553" sldId="1061"/>
        </pc:sldMkLst>
        <pc:spChg chg="mod">
          <ac:chgData name="Valentina" userId="ae461650-2dc6-4ba4-83b9-c44c39414c39" providerId="ADAL" clId="{F012C94D-0D46-4EBE-891F-D756B6FE2A15}" dt="2020-09-22T21:36:48.703" v="1066" actId="404"/>
          <ac:spMkLst>
            <pc:docMk/>
            <pc:sldMk cId="3935804553" sldId="1061"/>
            <ac:spMk id="2" creationId="{B9DBF653-6998-4EC9-892F-6EEA7336CBBC}"/>
          </ac:spMkLst>
        </pc:spChg>
        <pc:spChg chg="mod">
          <ac:chgData name="Valentina" userId="ae461650-2dc6-4ba4-83b9-c44c39414c39" providerId="ADAL" clId="{F012C94D-0D46-4EBE-891F-D756B6FE2A15}" dt="2020-09-22T22:01:21.438" v="1591" actId="12"/>
          <ac:spMkLst>
            <pc:docMk/>
            <pc:sldMk cId="3935804553" sldId="1061"/>
            <ac:spMk id="3" creationId="{15673B91-807A-4459-BA73-F3739B597A9D}"/>
          </ac:spMkLst>
        </pc:spChg>
      </pc:sldChg>
      <pc:sldChg chg="del">
        <pc:chgData name="Valentina" userId="ae461650-2dc6-4ba4-83b9-c44c39414c39" providerId="ADAL" clId="{F012C94D-0D46-4EBE-891F-D756B6FE2A15}" dt="2020-09-22T15:25:07.817" v="0" actId="2696"/>
        <pc:sldMkLst>
          <pc:docMk/>
          <pc:sldMk cId="2128006168" sldId="1065"/>
        </pc:sldMkLst>
      </pc:sldChg>
      <pc:sldChg chg="add">
        <pc:chgData name="Valentina" userId="ae461650-2dc6-4ba4-83b9-c44c39414c39" providerId="ADAL" clId="{F012C94D-0D46-4EBE-891F-D756B6FE2A15}" dt="2020-09-22T15:25:12.837" v="1"/>
        <pc:sldMkLst>
          <pc:docMk/>
          <pc:sldMk cId="3648359992" sldId="1065"/>
        </pc:sldMkLst>
      </pc:sldChg>
      <pc:sldChg chg="del">
        <pc:chgData name="Valentina" userId="ae461650-2dc6-4ba4-83b9-c44c39414c39" providerId="ADAL" clId="{F012C94D-0D46-4EBE-891F-D756B6FE2A15}" dt="2020-09-22T20:36:26.691" v="622" actId="47"/>
        <pc:sldMkLst>
          <pc:docMk/>
          <pc:sldMk cId="1911894214" sldId="1067"/>
        </pc:sldMkLst>
      </pc:sldChg>
      <pc:sldChg chg="del">
        <pc:chgData name="Valentina" userId="ae461650-2dc6-4ba4-83b9-c44c39414c39" providerId="ADAL" clId="{F012C94D-0D46-4EBE-891F-D756B6FE2A15}" dt="2020-09-22T20:38:30.343" v="631" actId="47"/>
        <pc:sldMkLst>
          <pc:docMk/>
          <pc:sldMk cId="1945467443" sldId="1070"/>
        </pc:sldMkLst>
      </pc:sldChg>
      <pc:sldChg chg="addSp delSp modSp mod">
        <pc:chgData name="Valentina" userId="ae461650-2dc6-4ba4-83b9-c44c39414c39" providerId="ADAL" clId="{F012C94D-0D46-4EBE-891F-D756B6FE2A15}" dt="2020-09-22T20:40:50.530" v="660"/>
        <pc:sldMkLst>
          <pc:docMk/>
          <pc:sldMk cId="2495087326" sldId="1071"/>
        </pc:sldMkLst>
        <pc:spChg chg="mod">
          <ac:chgData name="Valentina" userId="ae461650-2dc6-4ba4-83b9-c44c39414c39" providerId="ADAL" clId="{F012C94D-0D46-4EBE-891F-D756B6FE2A15}" dt="2020-09-22T20:37:25.522" v="623" actId="21"/>
          <ac:spMkLst>
            <pc:docMk/>
            <pc:sldMk cId="2495087326" sldId="1071"/>
            <ac:spMk id="2" creationId="{4ABBAABC-B1F7-4D97-88E7-26D03E7363B0}"/>
          </ac:spMkLst>
        </pc:spChg>
        <pc:spChg chg="del">
          <ac:chgData name="Valentina" userId="ae461650-2dc6-4ba4-83b9-c44c39414c39" providerId="ADAL" clId="{F012C94D-0D46-4EBE-891F-D756B6FE2A15}" dt="2020-09-22T20:40:47.136" v="658" actId="478"/>
          <ac:spMkLst>
            <pc:docMk/>
            <pc:sldMk cId="2495087326" sldId="1071"/>
            <ac:spMk id="3" creationId="{CF35891F-698E-4594-B069-21254C470BF8}"/>
          </ac:spMkLst>
        </pc:spChg>
        <pc:spChg chg="del">
          <ac:chgData name="Valentina" userId="ae461650-2dc6-4ba4-83b9-c44c39414c39" providerId="ADAL" clId="{F012C94D-0D46-4EBE-891F-D756B6FE2A15}" dt="2020-09-22T20:40:47.136" v="658" actId="478"/>
          <ac:spMkLst>
            <pc:docMk/>
            <pc:sldMk cId="2495087326" sldId="1071"/>
            <ac:spMk id="5" creationId="{7E440BD4-84F1-47B9-BA58-E965E0B08E0D}"/>
          </ac:spMkLst>
        </pc:spChg>
        <pc:spChg chg="del">
          <ac:chgData name="Valentina" userId="ae461650-2dc6-4ba4-83b9-c44c39414c39" providerId="ADAL" clId="{F012C94D-0D46-4EBE-891F-D756B6FE2A15}" dt="2020-09-22T20:40:47.136" v="658" actId="478"/>
          <ac:spMkLst>
            <pc:docMk/>
            <pc:sldMk cId="2495087326" sldId="1071"/>
            <ac:spMk id="10" creationId="{66B7C0FC-57E9-4C15-855B-7479673A6DB3}"/>
          </ac:spMkLst>
        </pc:spChg>
        <pc:spChg chg="del">
          <ac:chgData name="Valentina" userId="ae461650-2dc6-4ba4-83b9-c44c39414c39" providerId="ADAL" clId="{F012C94D-0D46-4EBE-891F-D756B6FE2A15}" dt="2020-09-22T20:40:47.136" v="658" actId="478"/>
          <ac:spMkLst>
            <pc:docMk/>
            <pc:sldMk cId="2495087326" sldId="1071"/>
            <ac:spMk id="12" creationId="{A451E5FD-FB8C-4855-B1FA-3BBB893246A0}"/>
          </ac:spMkLst>
        </pc:spChg>
        <pc:spChg chg="del">
          <ac:chgData name="Valentina" userId="ae461650-2dc6-4ba4-83b9-c44c39414c39" providerId="ADAL" clId="{F012C94D-0D46-4EBE-891F-D756B6FE2A15}" dt="2020-09-22T20:40:47.136" v="658" actId="478"/>
          <ac:spMkLst>
            <pc:docMk/>
            <pc:sldMk cId="2495087326" sldId="1071"/>
            <ac:spMk id="13" creationId="{F7E22B34-4A82-4EE6-BCD8-CFC67D4CB441}"/>
          </ac:spMkLst>
        </pc:spChg>
        <pc:spChg chg="del">
          <ac:chgData name="Valentina" userId="ae461650-2dc6-4ba4-83b9-c44c39414c39" providerId="ADAL" clId="{F012C94D-0D46-4EBE-891F-D756B6FE2A15}" dt="2020-09-22T20:40:47.136" v="658" actId="478"/>
          <ac:spMkLst>
            <pc:docMk/>
            <pc:sldMk cId="2495087326" sldId="1071"/>
            <ac:spMk id="15" creationId="{028A3521-3828-4F5D-AA03-7AF047485702}"/>
          </ac:spMkLst>
        </pc:spChg>
        <pc:spChg chg="del">
          <ac:chgData name="Valentina" userId="ae461650-2dc6-4ba4-83b9-c44c39414c39" providerId="ADAL" clId="{F012C94D-0D46-4EBE-891F-D756B6FE2A15}" dt="2020-09-22T20:40:47.136" v="658" actId="478"/>
          <ac:spMkLst>
            <pc:docMk/>
            <pc:sldMk cId="2495087326" sldId="1071"/>
            <ac:spMk id="17" creationId="{8EEC25CF-DB82-41AA-B8F0-3B8AB689876F}"/>
          </ac:spMkLst>
        </pc:spChg>
        <pc:spChg chg="add del mod">
          <ac:chgData name="Valentina" userId="ae461650-2dc6-4ba4-83b9-c44c39414c39" providerId="ADAL" clId="{F012C94D-0D46-4EBE-891F-D756B6FE2A15}" dt="2020-09-22T20:38:00.121" v="626" actId="478"/>
          <ac:spMkLst>
            <pc:docMk/>
            <pc:sldMk cId="2495087326" sldId="1071"/>
            <ac:spMk id="20" creationId="{5FA0AC96-3518-4246-945B-346FCAB196A2}"/>
          </ac:spMkLst>
        </pc:spChg>
        <pc:spChg chg="mod">
          <ac:chgData name="Valentina" userId="ae461650-2dc6-4ba4-83b9-c44c39414c39" providerId="ADAL" clId="{F012C94D-0D46-4EBE-891F-D756B6FE2A15}" dt="2020-09-22T20:40:50.530" v="660"/>
          <ac:spMkLst>
            <pc:docMk/>
            <pc:sldMk cId="2495087326" sldId="1071"/>
            <ac:spMk id="25" creationId="{93DBC264-18E5-4144-8DB9-0B53DD7B7A57}"/>
          </ac:spMkLst>
        </pc:spChg>
        <pc:spChg chg="mod">
          <ac:chgData name="Valentina" userId="ae461650-2dc6-4ba4-83b9-c44c39414c39" providerId="ADAL" clId="{F012C94D-0D46-4EBE-891F-D756B6FE2A15}" dt="2020-09-22T20:40:50.530" v="660"/>
          <ac:spMkLst>
            <pc:docMk/>
            <pc:sldMk cId="2495087326" sldId="1071"/>
            <ac:spMk id="26" creationId="{E9A73D4A-A512-4D1C-9941-D9ECED3BEF54}"/>
          </ac:spMkLst>
        </pc:spChg>
        <pc:spChg chg="del">
          <ac:chgData name="Valentina" userId="ae461650-2dc6-4ba4-83b9-c44c39414c39" providerId="ADAL" clId="{F012C94D-0D46-4EBE-891F-D756B6FE2A15}" dt="2020-09-22T20:40:47.136" v="658" actId="478"/>
          <ac:spMkLst>
            <pc:docMk/>
            <pc:sldMk cId="2495087326" sldId="1071"/>
            <ac:spMk id="27" creationId="{E1DE4270-99D6-47E1-98D9-644910E634AA}"/>
          </ac:spMkLst>
        </pc:spChg>
        <pc:spChg chg="mod">
          <ac:chgData name="Valentina" userId="ae461650-2dc6-4ba4-83b9-c44c39414c39" providerId="ADAL" clId="{F012C94D-0D46-4EBE-891F-D756B6FE2A15}" dt="2020-09-22T20:40:50.530" v="660"/>
          <ac:spMkLst>
            <pc:docMk/>
            <pc:sldMk cId="2495087326" sldId="1071"/>
            <ac:spMk id="28" creationId="{864D8C07-6EB0-4DB5-852C-B622164FA1D3}"/>
          </ac:spMkLst>
        </pc:spChg>
        <pc:spChg chg="del">
          <ac:chgData name="Valentina" userId="ae461650-2dc6-4ba4-83b9-c44c39414c39" providerId="ADAL" clId="{F012C94D-0D46-4EBE-891F-D756B6FE2A15}" dt="2020-09-22T20:40:50.068" v="659" actId="478"/>
          <ac:spMkLst>
            <pc:docMk/>
            <pc:sldMk cId="2495087326" sldId="1071"/>
            <ac:spMk id="29" creationId="{EE758775-D924-44D7-A64B-1FD40A176080}"/>
          </ac:spMkLst>
        </pc:spChg>
        <pc:spChg chg="mod">
          <ac:chgData name="Valentina" userId="ae461650-2dc6-4ba4-83b9-c44c39414c39" providerId="ADAL" clId="{F012C94D-0D46-4EBE-891F-D756B6FE2A15}" dt="2020-09-22T20:40:50.530" v="660"/>
          <ac:spMkLst>
            <pc:docMk/>
            <pc:sldMk cId="2495087326" sldId="1071"/>
            <ac:spMk id="30" creationId="{065BDD5B-CA3E-4A6F-A03F-978EF337E6B8}"/>
          </ac:spMkLst>
        </pc:spChg>
        <pc:spChg chg="mod">
          <ac:chgData name="Valentina" userId="ae461650-2dc6-4ba4-83b9-c44c39414c39" providerId="ADAL" clId="{F012C94D-0D46-4EBE-891F-D756B6FE2A15}" dt="2020-09-22T20:40:50.530" v="660"/>
          <ac:spMkLst>
            <pc:docMk/>
            <pc:sldMk cId="2495087326" sldId="1071"/>
            <ac:spMk id="32" creationId="{C889F62B-C841-49F1-B5B0-E7B846D2A5AE}"/>
          </ac:spMkLst>
        </pc:spChg>
        <pc:spChg chg="mod">
          <ac:chgData name="Valentina" userId="ae461650-2dc6-4ba4-83b9-c44c39414c39" providerId="ADAL" clId="{F012C94D-0D46-4EBE-891F-D756B6FE2A15}" dt="2020-09-22T20:40:50.530" v="660"/>
          <ac:spMkLst>
            <pc:docMk/>
            <pc:sldMk cId="2495087326" sldId="1071"/>
            <ac:spMk id="33" creationId="{B112CEF4-67CF-4822-AE39-951E19FDD4E1}"/>
          </ac:spMkLst>
        </pc:spChg>
        <pc:spChg chg="mod">
          <ac:chgData name="Valentina" userId="ae461650-2dc6-4ba4-83b9-c44c39414c39" providerId="ADAL" clId="{F012C94D-0D46-4EBE-891F-D756B6FE2A15}" dt="2020-09-22T20:40:50.530" v="660"/>
          <ac:spMkLst>
            <pc:docMk/>
            <pc:sldMk cId="2495087326" sldId="1071"/>
            <ac:spMk id="34" creationId="{A4DB469F-C8A2-4B43-9DBD-C37C35B3C145}"/>
          </ac:spMkLst>
        </pc:spChg>
        <pc:spChg chg="del">
          <ac:chgData name="Valentina" userId="ae461650-2dc6-4ba4-83b9-c44c39414c39" providerId="ADAL" clId="{F012C94D-0D46-4EBE-891F-D756B6FE2A15}" dt="2020-09-22T20:40:47.136" v="658" actId="478"/>
          <ac:spMkLst>
            <pc:docMk/>
            <pc:sldMk cId="2495087326" sldId="1071"/>
            <ac:spMk id="35" creationId="{40E752F6-2561-4BCD-96BF-96DEE1EE2CD4}"/>
          </ac:spMkLst>
        </pc:spChg>
        <pc:spChg chg="mod">
          <ac:chgData name="Valentina" userId="ae461650-2dc6-4ba4-83b9-c44c39414c39" providerId="ADAL" clId="{F012C94D-0D46-4EBE-891F-D756B6FE2A15}" dt="2020-09-22T20:40:50.530" v="660"/>
          <ac:spMkLst>
            <pc:docMk/>
            <pc:sldMk cId="2495087326" sldId="1071"/>
            <ac:spMk id="36" creationId="{51CB40E9-B580-4C32-883F-8E8917652736}"/>
          </ac:spMkLst>
        </pc:spChg>
        <pc:spChg chg="mod">
          <ac:chgData name="Valentina" userId="ae461650-2dc6-4ba4-83b9-c44c39414c39" providerId="ADAL" clId="{F012C94D-0D46-4EBE-891F-D756B6FE2A15}" dt="2020-09-22T20:40:50.530" v="660"/>
          <ac:spMkLst>
            <pc:docMk/>
            <pc:sldMk cId="2495087326" sldId="1071"/>
            <ac:spMk id="37" creationId="{A38B3B82-4F7A-4BC9-ADF0-07D46657EA65}"/>
          </ac:spMkLst>
        </pc:spChg>
        <pc:spChg chg="mod">
          <ac:chgData name="Valentina" userId="ae461650-2dc6-4ba4-83b9-c44c39414c39" providerId="ADAL" clId="{F012C94D-0D46-4EBE-891F-D756B6FE2A15}" dt="2020-09-22T20:40:50.530" v="660"/>
          <ac:spMkLst>
            <pc:docMk/>
            <pc:sldMk cId="2495087326" sldId="1071"/>
            <ac:spMk id="38" creationId="{0CC6272D-6978-4D39-AE75-69F3DE46A2E8}"/>
          </ac:spMkLst>
        </pc:spChg>
        <pc:spChg chg="del">
          <ac:chgData name="Valentina" userId="ae461650-2dc6-4ba4-83b9-c44c39414c39" providerId="ADAL" clId="{F012C94D-0D46-4EBE-891F-D756B6FE2A15}" dt="2020-09-22T20:40:47.136" v="658" actId="478"/>
          <ac:spMkLst>
            <pc:docMk/>
            <pc:sldMk cId="2495087326" sldId="1071"/>
            <ac:spMk id="39" creationId="{E4A6C4E9-7D24-4B77-8F85-6153F44A6263}"/>
          </ac:spMkLst>
        </pc:spChg>
        <pc:spChg chg="mod">
          <ac:chgData name="Valentina" userId="ae461650-2dc6-4ba4-83b9-c44c39414c39" providerId="ADAL" clId="{F012C94D-0D46-4EBE-891F-D756B6FE2A15}" dt="2020-09-22T20:40:50.530" v="660"/>
          <ac:spMkLst>
            <pc:docMk/>
            <pc:sldMk cId="2495087326" sldId="1071"/>
            <ac:spMk id="40" creationId="{653F904E-406B-4043-B9EB-5CEEEC80BBFE}"/>
          </ac:spMkLst>
        </pc:spChg>
        <pc:spChg chg="del">
          <ac:chgData name="Valentina" userId="ae461650-2dc6-4ba4-83b9-c44c39414c39" providerId="ADAL" clId="{F012C94D-0D46-4EBE-891F-D756B6FE2A15}" dt="2020-09-22T20:40:47.136" v="658" actId="478"/>
          <ac:spMkLst>
            <pc:docMk/>
            <pc:sldMk cId="2495087326" sldId="1071"/>
            <ac:spMk id="41" creationId="{76ACF604-27BD-4FFF-A64B-D7A9F6ED44BF}"/>
          </ac:spMkLst>
        </pc:spChg>
        <pc:spChg chg="mod">
          <ac:chgData name="Valentina" userId="ae461650-2dc6-4ba4-83b9-c44c39414c39" providerId="ADAL" clId="{F012C94D-0D46-4EBE-891F-D756B6FE2A15}" dt="2020-09-22T20:40:50.530" v="660"/>
          <ac:spMkLst>
            <pc:docMk/>
            <pc:sldMk cId="2495087326" sldId="1071"/>
            <ac:spMk id="42" creationId="{D6A3FA1F-901E-4EE0-8FC0-1EAB2E591EB3}"/>
          </ac:spMkLst>
        </pc:spChg>
        <pc:grpChg chg="add mod">
          <ac:chgData name="Valentina" userId="ae461650-2dc6-4ba4-83b9-c44c39414c39" providerId="ADAL" clId="{F012C94D-0D46-4EBE-891F-D756B6FE2A15}" dt="2020-09-22T20:40:50.530" v="660"/>
          <ac:grpSpMkLst>
            <pc:docMk/>
            <pc:sldMk cId="2495087326" sldId="1071"/>
            <ac:grpSpMk id="22" creationId="{ACDCA0ED-8CF8-41A9-997E-3ACAD693F3D9}"/>
          </ac:grpSpMkLst>
        </pc:grpChg>
        <pc:picChg chg="del">
          <ac:chgData name="Valentina" userId="ae461650-2dc6-4ba4-83b9-c44c39414c39" providerId="ADAL" clId="{F012C94D-0D46-4EBE-891F-D756B6FE2A15}" dt="2020-09-22T20:40:47.136" v="658" actId="478"/>
          <ac:picMkLst>
            <pc:docMk/>
            <pc:sldMk cId="2495087326" sldId="1071"/>
            <ac:picMk id="8" creationId="{1ED155B6-2B34-4DF1-8D2F-09556FEB26B4}"/>
          </ac:picMkLst>
        </pc:picChg>
        <pc:picChg chg="del">
          <ac:chgData name="Valentina" userId="ae461650-2dc6-4ba4-83b9-c44c39414c39" providerId="ADAL" clId="{F012C94D-0D46-4EBE-891F-D756B6FE2A15}" dt="2020-09-22T20:40:47.136" v="658" actId="478"/>
          <ac:picMkLst>
            <pc:docMk/>
            <pc:sldMk cId="2495087326" sldId="1071"/>
            <ac:picMk id="21" creationId="{4AA38FF1-50E7-481E-BF85-3B901DD84356}"/>
          </ac:picMkLst>
        </pc:picChg>
        <pc:picChg chg="mod">
          <ac:chgData name="Valentina" userId="ae461650-2dc6-4ba4-83b9-c44c39414c39" providerId="ADAL" clId="{F012C94D-0D46-4EBE-891F-D756B6FE2A15}" dt="2020-09-22T20:40:50.530" v="660"/>
          <ac:picMkLst>
            <pc:docMk/>
            <pc:sldMk cId="2495087326" sldId="1071"/>
            <ac:picMk id="23" creationId="{22E77610-3F7A-46BA-92F0-6D818002C129}"/>
          </ac:picMkLst>
        </pc:picChg>
        <pc:picChg chg="mod">
          <ac:chgData name="Valentina" userId="ae461650-2dc6-4ba4-83b9-c44c39414c39" providerId="ADAL" clId="{F012C94D-0D46-4EBE-891F-D756B6FE2A15}" dt="2020-09-22T20:40:50.530" v="660"/>
          <ac:picMkLst>
            <pc:docMk/>
            <pc:sldMk cId="2495087326" sldId="1071"/>
            <ac:picMk id="24" creationId="{532FD190-D41B-45A2-8B99-273936CEF1AE}"/>
          </ac:picMkLst>
        </pc:picChg>
      </pc:sldChg>
      <pc:sldChg chg="addSp delSp modSp mod">
        <pc:chgData name="Valentina" userId="ae461650-2dc6-4ba4-83b9-c44c39414c39" providerId="ADAL" clId="{F012C94D-0D46-4EBE-891F-D756B6FE2A15}" dt="2020-09-22T20:59:27.862" v="812" actId="14100"/>
        <pc:sldMkLst>
          <pc:docMk/>
          <pc:sldMk cId="617482070" sldId="1073"/>
        </pc:sldMkLst>
        <pc:spChg chg="del mod">
          <ac:chgData name="Valentina" userId="ae461650-2dc6-4ba4-83b9-c44c39414c39" providerId="ADAL" clId="{F012C94D-0D46-4EBE-891F-D756B6FE2A15}" dt="2020-09-22T20:38:08.402" v="628" actId="478"/>
          <ac:spMkLst>
            <pc:docMk/>
            <pc:sldMk cId="617482070" sldId="1073"/>
            <ac:spMk id="2" creationId="{4ABBAABC-B1F7-4D97-88E7-26D03E7363B0}"/>
          </ac:spMkLst>
        </pc:spChg>
        <pc:spChg chg="mod topLvl">
          <ac:chgData name="Valentina" userId="ae461650-2dc6-4ba4-83b9-c44c39414c39" providerId="ADAL" clId="{F012C94D-0D46-4EBE-891F-D756B6FE2A15}" dt="2020-09-22T20:40:31.974" v="654" actId="164"/>
          <ac:spMkLst>
            <pc:docMk/>
            <pc:sldMk cId="617482070" sldId="1073"/>
            <ac:spMk id="3" creationId="{CF35891F-698E-4594-B069-21254C470BF8}"/>
          </ac:spMkLst>
        </pc:spChg>
        <pc:spChg chg="mod topLvl">
          <ac:chgData name="Valentina" userId="ae461650-2dc6-4ba4-83b9-c44c39414c39" providerId="ADAL" clId="{F012C94D-0D46-4EBE-891F-D756B6FE2A15}" dt="2020-09-22T20:40:31.974" v="654" actId="164"/>
          <ac:spMkLst>
            <pc:docMk/>
            <pc:sldMk cId="617482070" sldId="1073"/>
            <ac:spMk id="5" creationId="{7E440BD4-84F1-47B9-BA58-E965E0B08E0D}"/>
          </ac:spMkLst>
        </pc:spChg>
        <pc:spChg chg="mod topLvl">
          <ac:chgData name="Valentina" userId="ae461650-2dc6-4ba4-83b9-c44c39414c39" providerId="ADAL" clId="{F012C94D-0D46-4EBE-891F-D756B6FE2A15}" dt="2020-09-22T20:40:31.974" v="654" actId="164"/>
          <ac:spMkLst>
            <pc:docMk/>
            <pc:sldMk cId="617482070" sldId="1073"/>
            <ac:spMk id="10" creationId="{66B7C0FC-57E9-4C15-855B-7479673A6DB3}"/>
          </ac:spMkLst>
        </pc:spChg>
        <pc:spChg chg="mod topLvl">
          <ac:chgData name="Valentina" userId="ae461650-2dc6-4ba4-83b9-c44c39414c39" providerId="ADAL" clId="{F012C94D-0D46-4EBE-891F-D756B6FE2A15}" dt="2020-09-22T20:40:31.974" v="654" actId="164"/>
          <ac:spMkLst>
            <pc:docMk/>
            <pc:sldMk cId="617482070" sldId="1073"/>
            <ac:spMk id="12" creationId="{A451E5FD-FB8C-4855-B1FA-3BBB893246A0}"/>
          </ac:spMkLst>
        </pc:spChg>
        <pc:spChg chg="mod topLvl">
          <ac:chgData name="Valentina" userId="ae461650-2dc6-4ba4-83b9-c44c39414c39" providerId="ADAL" clId="{F012C94D-0D46-4EBE-891F-D756B6FE2A15}" dt="2020-09-22T20:40:31.974" v="654" actId="164"/>
          <ac:spMkLst>
            <pc:docMk/>
            <pc:sldMk cId="617482070" sldId="1073"/>
            <ac:spMk id="13" creationId="{F7E22B34-4A82-4EE6-BCD8-CFC67D4CB441}"/>
          </ac:spMkLst>
        </pc:spChg>
        <pc:spChg chg="add mod">
          <ac:chgData name="Valentina" userId="ae461650-2dc6-4ba4-83b9-c44c39414c39" providerId="ADAL" clId="{F012C94D-0D46-4EBE-891F-D756B6FE2A15}" dt="2020-09-22T20:59:27.862" v="812" actId="14100"/>
          <ac:spMkLst>
            <pc:docMk/>
            <pc:sldMk cId="617482070" sldId="1073"/>
            <ac:spMk id="14" creationId="{4C2AEFFF-A265-4F11-95F1-C0C4B7ED5DA7}"/>
          </ac:spMkLst>
        </pc:spChg>
        <pc:spChg chg="mod topLvl">
          <ac:chgData name="Valentina" userId="ae461650-2dc6-4ba4-83b9-c44c39414c39" providerId="ADAL" clId="{F012C94D-0D46-4EBE-891F-D756B6FE2A15}" dt="2020-09-22T20:40:31.974" v="654" actId="164"/>
          <ac:spMkLst>
            <pc:docMk/>
            <pc:sldMk cId="617482070" sldId="1073"/>
            <ac:spMk id="15" creationId="{028A3521-3828-4F5D-AA03-7AF047485702}"/>
          </ac:spMkLst>
        </pc:spChg>
        <pc:spChg chg="mod topLvl">
          <ac:chgData name="Valentina" userId="ae461650-2dc6-4ba4-83b9-c44c39414c39" providerId="ADAL" clId="{F012C94D-0D46-4EBE-891F-D756B6FE2A15}" dt="2020-09-22T20:40:31.974" v="654" actId="164"/>
          <ac:spMkLst>
            <pc:docMk/>
            <pc:sldMk cId="617482070" sldId="1073"/>
            <ac:spMk id="17" creationId="{8EEC25CF-DB82-41AA-B8F0-3B8AB689876F}"/>
          </ac:spMkLst>
        </pc:spChg>
        <pc:spChg chg="add del mod">
          <ac:chgData name="Valentina" userId="ae461650-2dc6-4ba4-83b9-c44c39414c39" providerId="ADAL" clId="{F012C94D-0D46-4EBE-891F-D756B6FE2A15}" dt="2020-09-22T20:39:00.706" v="637" actId="478"/>
          <ac:spMkLst>
            <pc:docMk/>
            <pc:sldMk cId="617482070" sldId="1073"/>
            <ac:spMk id="24" creationId="{701ACC71-39CB-4888-932B-3CA2846857AB}"/>
          </ac:spMkLst>
        </pc:spChg>
        <pc:spChg chg="add mod">
          <ac:chgData name="Valentina" userId="ae461650-2dc6-4ba4-83b9-c44c39414c39" providerId="ADAL" clId="{F012C94D-0D46-4EBE-891F-D756B6FE2A15}" dt="2020-09-22T20:38:23.075" v="630"/>
          <ac:spMkLst>
            <pc:docMk/>
            <pc:sldMk cId="617482070" sldId="1073"/>
            <ac:spMk id="25" creationId="{BFBDB096-6BB2-407B-8DEE-52DF5C374FE0}"/>
          </ac:spMkLst>
        </pc:spChg>
        <pc:spChg chg="mod topLvl">
          <ac:chgData name="Valentina" userId="ae461650-2dc6-4ba4-83b9-c44c39414c39" providerId="ADAL" clId="{F012C94D-0D46-4EBE-891F-D756B6FE2A15}" dt="2020-09-22T20:40:31.974" v="654" actId="164"/>
          <ac:spMkLst>
            <pc:docMk/>
            <pc:sldMk cId="617482070" sldId="1073"/>
            <ac:spMk id="27" creationId="{E1DE4270-99D6-47E1-98D9-644910E634AA}"/>
          </ac:spMkLst>
        </pc:spChg>
        <pc:spChg chg="mod topLvl">
          <ac:chgData name="Valentina" userId="ae461650-2dc6-4ba4-83b9-c44c39414c39" providerId="ADAL" clId="{F012C94D-0D46-4EBE-891F-D756B6FE2A15}" dt="2020-09-22T20:40:31.974" v="654" actId="164"/>
          <ac:spMkLst>
            <pc:docMk/>
            <pc:sldMk cId="617482070" sldId="1073"/>
            <ac:spMk id="29" creationId="{EE758775-D924-44D7-A64B-1FD40A176080}"/>
          </ac:spMkLst>
        </pc:spChg>
        <pc:spChg chg="del">
          <ac:chgData name="Valentina" userId="ae461650-2dc6-4ba4-83b9-c44c39414c39" providerId="ADAL" clId="{F012C94D-0D46-4EBE-891F-D756B6FE2A15}" dt="2020-09-22T20:41:39.629" v="667" actId="478"/>
          <ac:spMkLst>
            <pc:docMk/>
            <pc:sldMk cId="617482070" sldId="1073"/>
            <ac:spMk id="31" creationId="{FB307985-DD2B-4416-9A0D-00AE3FCEA44E}"/>
          </ac:spMkLst>
        </pc:spChg>
        <pc:spChg chg="mod topLvl">
          <ac:chgData name="Valentina" userId="ae461650-2dc6-4ba4-83b9-c44c39414c39" providerId="ADAL" clId="{F012C94D-0D46-4EBE-891F-D756B6FE2A15}" dt="2020-09-22T20:40:31.974" v="654" actId="164"/>
          <ac:spMkLst>
            <pc:docMk/>
            <pc:sldMk cId="617482070" sldId="1073"/>
            <ac:spMk id="35" creationId="{40E752F6-2561-4BCD-96BF-96DEE1EE2CD4}"/>
          </ac:spMkLst>
        </pc:spChg>
        <pc:spChg chg="mod topLvl">
          <ac:chgData name="Valentina" userId="ae461650-2dc6-4ba4-83b9-c44c39414c39" providerId="ADAL" clId="{F012C94D-0D46-4EBE-891F-D756B6FE2A15}" dt="2020-09-22T20:40:31.974" v="654" actId="164"/>
          <ac:spMkLst>
            <pc:docMk/>
            <pc:sldMk cId="617482070" sldId="1073"/>
            <ac:spMk id="39" creationId="{E4A6C4E9-7D24-4B77-8F85-6153F44A6263}"/>
          </ac:spMkLst>
        </pc:spChg>
        <pc:spChg chg="mod topLvl">
          <ac:chgData name="Valentina" userId="ae461650-2dc6-4ba4-83b9-c44c39414c39" providerId="ADAL" clId="{F012C94D-0D46-4EBE-891F-D756B6FE2A15}" dt="2020-09-22T20:40:31.974" v="654" actId="164"/>
          <ac:spMkLst>
            <pc:docMk/>
            <pc:sldMk cId="617482070" sldId="1073"/>
            <ac:spMk id="41" creationId="{76ACF604-27BD-4FFF-A64B-D7A9F6ED44BF}"/>
          </ac:spMkLst>
        </pc:spChg>
        <pc:grpChg chg="add del mod">
          <ac:chgData name="Valentina" userId="ae461650-2dc6-4ba4-83b9-c44c39414c39" providerId="ADAL" clId="{F012C94D-0D46-4EBE-891F-D756B6FE2A15}" dt="2020-09-22T20:40:25.515" v="653" actId="165"/>
          <ac:grpSpMkLst>
            <pc:docMk/>
            <pc:sldMk cId="617482070" sldId="1073"/>
            <ac:grpSpMk id="18" creationId="{975E9C22-265C-48B3-A644-B003807B39EF}"/>
          </ac:grpSpMkLst>
        </pc:grpChg>
        <pc:grpChg chg="add mod">
          <ac:chgData name="Valentina" userId="ae461650-2dc6-4ba4-83b9-c44c39414c39" providerId="ADAL" clId="{F012C94D-0D46-4EBE-891F-D756B6FE2A15}" dt="2020-09-22T20:40:56.395" v="662" actId="1035"/>
          <ac:grpSpMkLst>
            <pc:docMk/>
            <pc:sldMk cId="617482070" sldId="1073"/>
            <ac:grpSpMk id="19" creationId="{EB3377BF-C463-4F6B-97D0-B86D1063CF38}"/>
          </ac:grpSpMkLst>
        </pc:grpChg>
        <pc:picChg chg="mod topLvl">
          <ac:chgData name="Valentina" userId="ae461650-2dc6-4ba4-83b9-c44c39414c39" providerId="ADAL" clId="{F012C94D-0D46-4EBE-891F-D756B6FE2A15}" dt="2020-09-22T20:40:31.974" v="654" actId="164"/>
          <ac:picMkLst>
            <pc:docMk/>
            <pc:sldMk cId="617482070" sldId="1073"/>
            <ac:picMk id="8" creationId="{1ED155B6-2B34-4DF1-8D2F-09556FEB26B4}"/>
          </ac:picMkLst>
        </pc:picChg>
        <pc:picChg chg="mod">
          <ac:chgData name="Valentina" userId="ae461650-2dc6-4ba4-83b9-c44c39414c39" providerId="ADAL" clId="{F012C94D-0D46-4EBE-891F-D756B6FE2A15}" dt="2020-09-22T20:40:31.974" v="654" actId="164"/>
          <ac:picMkLst>
            <pc:docMk/>
            <pc:sldMk cId="617482070" sldId="1073"/>
            <ac:picMk id="21" creationId="{4AA38FF1-50E7-481E-BF85-3B901DD84356}"/>
          </ac:picMkLst>
        </pc:picChg>
      </pc:sldChg>
      <pc:sldChg chg="addSp delSp modSp mod modNotesTx">
        <pc:chgData name="Valentina" userId="ae461650-2dc6-4ba4-83b9-c44c39414c39" providerId="ADAL" clId="{F012C94D-0D46-4EBE-891F-D756B6FE2A15}" dt="2020-09-22T21:57:44.740" v="1529"/>
        <pc:sldMkLst>
          <pc:docMk/>
          <pc:sldMk cId="2396435098" sldId="1074"/>
        </pc:sldMkLst>
        <pc:spChg chg="del">
          <ac:chgData name="Valentina" userId="ae461650-2dc6-4ba4-83b9-c44c39414c39" providerId="ADAL" clId="{F012C94D-0D46-4EBE-891F-D756B6FE2A15}" dt="2020-09-22T21:28:33.442" v="1011" actId="478"/>
          <ac:spMkLst>
            <pc:docMk/>
            <pc:sldMk cId="2396435098" sldId="1074"/>
            <ac:spMk id="2" creationId="{6AD524BE-E09E-486C-8932-98136B9B5781}"/>
          </ac:spMkLst>
        </pc:spChg>
        <pc:spChg chg="del">
          <ac:chgData name="Valentina" userId="ae461650-2dc6-4ba4-83b9-c44c39414c39" providerId="ADAL" clId="{F012C94D-0D46-4EBE-891F-D756B6FE2A15}" dt="2020-09-22T21:41:59.489" v="1192" actId="478"/>
          <ac:spMkLst>
            <pc:docMk/>
            <pc:sldMk cId="2396435098" sldId="1074"/>
            <ac:spMk id="5" creationId="{109C5A09-2F3E-4A0C-B102-381817D3B1A5}"/>
          </ac:spMkLst>
        </pc:spChg>
        <pc:spChg chg="del">
          <ac:chgData name="Valentina" userId="ae461650-2dc6-4ba4-83b9-c44c39414c39" providerId="ADAL" clId="{F012C94D-0D46-4EBE-891F-D756B6FE2A15}" dt="2020-09-22T21:29:19.967" v="1040" actId="478"/>
          <ac:spMkLst>
            <pc:docMk/>
            <pc:sldMk cId="2396435098" sldId="1074"/>
            <ac:spMk id="6" creationId="{28AD2E99-9E18-4579-A67F-F3DD97AC5472}"/>
          </ac:spMkLst>
        </pc:spChg>
        <pc:spChg chg="add del mod">
          <ac:chgData name="Valentina" userId="ae461650-2dc6-4ba4-83b9-c44c39414c39" providerId="ADAL" clId="{F012C94D-0D46-4EBE-891F-D756B6FE2A15}" dt="2020-09-22T21:29:23.395" v="1043" actId="478"/>
          <ac:spMkLst>
            <pc:docMk/>
            <pc:sldMk cId="2396435098" sldId="1074"/>
            <ac:spMk id="8" creationId="{CFDAA0FD-55F1-4131-AB4A-FAD1336A6079}"/>
          </ac:spMkLst>
        </pc:spChg>
        <pc:spChg chg="add del mod">
          <ac:chgData name="Valentina" userId="ae461650-2dc6-4ba4-83b9-c44c39414c39" providerId="ADAL" clId="{F012C94D-0D46-4EBE-891F-D756B6FE2A15}" dt="2020-09-22T21:42:03.148" v="1193" actId="478"/>
          <ac:spMkLst>
            <pc:docMk/>
            <pc:sldMk cId="2396435098" sldId="1074"/>
            <ac:spMk id="10" creationId="{9CDD1FA4-D8A5-401F-AEDA-A04948FBBBAD}"/>
          </ac:spMkLst>
        </pc:spChg>
        <pc:spChg chg="add del mod">
          <ac:chgData name="Valentina" userId="ae461650-2dc6-4ba4-83b9-c44c39414c39" providerId="ADAL" clId="{F012C94D-0D46-4EBE-891F-D756B6FE2A15}" dt="2020-09-22T21:44:07.440" v="1289" actId="21"/>
          <ac:spMkLst>
            <pc:docMk/>
            <pc:sldMk cId="2396435098" sldId="1074"/>
            <ac:spMk id="11" creationId="{FB3747F3-4994-4040-88F4-D3F378DE6C77}"/>
          </ac:spMkLst>
        </pc:spChg>
        <pc:spChg chg="add mod">
          <ac:chgData name="Valentina" userId="ae461650-2dc6-4ba4-83b9-c44c39414c39" providerId="ADAL" clId="{F012C94D-0D46-4EBE-891F-D756B6FE2A15}" dt="2020-09-22T21:57:44.740" v="1529"/>
          <ac:spMkLst>
            <pc:docMk/>
            <pc:sldMk cId="2396435098" sldId="1074"/>
            <ac:spMk id="12" creationId="{AD222FEA-89FB-4295-9AE8-EE3BEE672571}"/>
          </ac:spMkLst>
        </pc:spChg>
        <pc:spChg chg="add del mod">
          <ac:chgData name="Valentina" userId="ae461650-2dc6-4ba4-83b9-c44c39414c39" providerId="ADAL" clId="{F012C94D-0D46-4EBE-891F-D756B6FE2A15}" dt="2020-09-22T21:44:18.138" v="1294" actId="478"/>
          <ac:spMkLst>
            <pc:docMk/>
            <pc:sldMk cId="2396435098" sldId="1074"/>
            <ac:spMk id="14" creationId="{C6EDC3A1-DB9D-4202-A116-7F146FAB561D}"/>
          </ac:spMkLst>
        </pc:spChg>
        <pc:spChg chg="add del mod">
          <ac:chgData name="Valentina" userId="ae461650-2dc6-4ba4-83b9-c44c39414c39" providerId="ADAL" clId="{F012C94D-0D46-4EBE-891F-D756B6FE2A15}" dt="2020-09-22T21:46:26.620" v="1303" actId="478"/>
          <ac:spMkLst>
            <pc:docMk/>
            <pc:sldMk cId="2396435098" sldId="1074"/>
            <ac:spMk id="15" creationId="{2A8B9007-14B9-41CA-8031-045A464D4BDF}"/>
          </ac:spMkLst>
        </pc:spChg>
        <pc:spChg chg="add del mod">
          <ac:chgData name="Valentina" userId="ae461650-2dc6-4ba4-83b9-c44c39414c39" providerId="ADAL" clId="{F012C94D-0D46-4EBE-891F-D756B6FE2A15}" dt="2020-09-22T21:29:21.505" v="1042"/>
          <ac:spMkLst>
            <pc:docMk/>
            <pc:sldMk cId="2396435098" sldId="1074"/>
            <ac:spMk id="57" creationId="{C10BDBEF-C9FC-40E6-B25D-E8BF42C27D18}"/>
          </ac:spMkLst>
        </pc:spChg>
        <pc:spChg chg="add del mod">
          <ac:chgData name="Valentina" userId="ae461650-2dc6-4ba4-83b9-c44c39414c39" providerId="ADAL" clId="{F012C94D-0D46-4EBE-891F-D756B6FE2A15}" dt="2020-09-22T21:29:21.505" v="1042"/>
          <ac:spMkLst>
            <pc:docMk/>
            <pc:sldMk cId="2396435098" sldId="1074"/>
            <ac:spMk id="58" creationId="{CD466E86-4BD5-4930-BFAC-57215F82C65C}"/>
          </ac:spMkLst>
        </pc:spChg>
        <pc:spChg chg="add mod">
          <ac:chgData name="Valentina" userId="ae461650-2dc6-4ba4-83b9-c44c39414c39" providerId="ADAL" clId="{F012C94D-0D46-4EBE-891F-D756B6FE2A15}" dt="2020-09-22T21:29:23.770" v="1044"/>
          <ac:spMkLst>
            <pc:docMk/>
            <pc:sldMk cId="2396435098" sldId="1074"/>
            <ac:spMk id="59" creationId="{2F3DB016-02CA-4900-8292-FAF561D08565}"/>
          </ac:spMkLst>
        </pc:spChg>
        <pc:spChg chg="add mod">
          <ac:chgData name="Valentina" userId="ae461650-2dc6-4ba4-83b9-c44c39414c39" providerId="ADAL" clId="{F012C94D-0D46-4EBE-891F-D756B6FE2A15}" dt="2020-09-22T21:29:23.770" v="1044"/>
          <ac:spMkLst>
            <pc:docMk/>
            <pc:sldMk cId="2396435098" sldId="1074"/>
            <ac:spMk id="60" creationId="{3ABCE4D5-E1EA-4326-9119-4EBEDD82875B}"/>
          </ac:spMkLst>
        </pc:spChg>
        <pc:spChg chg="add mod">
          <ac:chgData name="Valentina" userId="ae461650-2dc6-4ba4-83b9-c44c39414c39" providerId="ADAL" clId="{F012C94D-0D46-4EBE-891F-D756B6FE2A15}" dt="2020-09-22T21:42:03.751" v="1194"/>
          <ac:spMkLst>
            <pc:docMk/>
            <pc:sldMk cId="2396435098" sldId="1074"/>
            <ac:spMk id="61" creationId="{AAF78822-7C78-4097-A90E-7CB97976B4D4}"/>
          </ac:spMkLst>
        </pc:spChg>
        <pc:grpChg chg="del">
          <ac:chgData name="Valentina" userId="ae461650-2dc6-4ba4-83b9-c44c39414c39" providerId="ADAL" clId="{F012C94D-0D46-4EBE-891F-D756B6FE2A15}" dt="2020-09-22T20:53:06.834" v="672" actId="478"/>
          <ac:grpSpMkLst>
            <pc:docMk/>
            <pc:sldMk cId="2396435098" sldId="1074"/>
            <ac:grpSpMk id="24" creationId="{79E6A948-406F-4C3D-B05A-8E8A8E573A5A}"/>
          </ac:grpSpMkLst>
        </pc:grpChg>
        <pc:picChg chg="add mod modCrop">
          <ac:chgData name="Valentina" userId="ae461650-2dc6-4ba4-83b9-c44c39414c39" providerId="ADAL" clId="{F012C94D-0D46-4EBE-891F-D756B6FE2A15}" dt="2020-09-22T21:45:57.620" v="1299" actId="732"/>
          <ac:picMkLst>
            <pc:docMk/>
            <pc:sldMk cId="2396435098" sldId="1074"/>
            <ac:picMk id="3" creationId="{594A9EAE-6DCD-46F8-B8B5-EBB3B3C51786}"/>
          </ac:picMkLst>
        </pc:picChg>
      </pc:sldChg>
      <pc:sldChg chg="del">
        <pc:chgData name="Valentina" userId="ae461650-2dc6-4ba4-83b9-c44c39414c39" providerId="ADAL" clId="{F012C94D-0D46-4EBE-891F-D756B6FE2A15}" dt="2020-09-22T21:07:47.097" v="845" actId="47"/>
        <pc:sldMkLst>
          <pc:docMk/>
          <pc:sldMk cId="3635622899" sldId="1075"/>
        </pc:sldMkLst>
      </pc:sldChg>
      <pc:sldChg chg="del">
        <pc:chgData name="Valentina" userId="ae461650-2dc6-4ba4-83b9-c44c39414c39" providerId="ADAL" clId="{F012C94D-0D46-4EBE-891F-D756B6FE2A15}" dt="2020-09-22T15:30:55.350" v="210" actId="47"/>
        <pc:sldMkLst>
          <pc:docMk/>
          <pc:sldMk cId="1902541944" sldId="1076"/>
        </pc:sldMkLst>
      </pc:sldChg>
      <pc:sldChg chg="addSp delSp modSp mod">
        <pc:chgData name="Valentina" userId="ae461650-2dc6-4ba4-83b9-c44c39414c39" providerId="ADAL" clId="{F012C94D-0D46-4EBE-891F-D756B6FE2A15}" dt="2020-09-22T21:37:34.178" v="1086"/>
        <pc:sldMkLst>
          <pc:docMk/>
          <pc:sldMk cId="3357469117" sldId="1077"/>
        </pc:sldMkLst>
        <pc:spChg chg="del mod">
          <ac:chgData name="Valentina" userId="ae461650-2dc6-4ba4-83b9-c44c39414c39" providerId="ADAL" clId="{F012C94D-0D46-4EBE-891F-D756B6FE2A15}" dt="2020-09-22T21:37:30.979" v="1084" actId="478"/>
          <ac:spMkLst>
            <pc:docMk/>
            <pc:sldMk cId="3357469117" sldId="1077"/>
            <ac:spMk id="2" creationId="{ED95B96D-1027-4A3A-84BE-DEECC88E5952}"/>
          </ac:spMkLst>
        </pc:spChg>
        <pc:spChg chg="add del mod">
          <ac:chgData name="Valentina" userId="ae461650-2dc6-4ba4-83b9-c44c39414c39" providerId="ADAL" clId="{F012C94D-0D46-4EBE-891F-D756B6FE2A15}" dt="2020-09-22T21:20:29.549" v="949" actId="478"/>
          <ac:spMkLst>
            <pc:docMk/>
            <pc:sldMk cId="3357469117" sldId="1077"/>
            <ac:spMk id="6" creationId="{8F2DB92D-B139-44B4-8227-A6FF7DFA088D}"/>
          </ac:spMkLst>
        </pc:spChg>
        <pc:spChg chg="add del mod">
          <ac:chgData name="Valentina" userId="ae461650-2dc6-4ba4-83b9-c44c39414c39" providerId="ADAL" clId="{F012C94D-0D46-4EBE-891F-D756B6FE2A15}" dt="2020-09-22T21:37:33.684" v="1085" actId="478"/>
          <ac:spMkLst>
            <pc:docMk/>
            <pc:sldMk cId="3357469117" sldId="1077"/>
            <ac:spMk id="11" creationId="{BF62C654-4958-4E5B-94BF-26F70266239E}"/>
          </ac:spMkLst>
        </pc:spChg>
        <pc:spChg chg="add mod">
          <ac:chgData name="Valentina" userId="ae461650-2dc6-4ba4-83b9-c44c39414c39" providerId="ADAL" clId="{F012C94D-0D46-4EBE-891F-D756B6FE2A15}" dt="2020-09-22T21:37:34.178" v="1086"/>
          <ac:spMkLst>
            <pc:docMk/>
            <pc:sldMk cId="3357469117" sldId="1077"/>
            <ac:spMk id="12" creationId="{1533A34A-E61D-436F-B552-D63DD4DCC183}"/>
          </ac:spMkLst>
        </pc:spChg>
      </pc:sldChg>
      <pc:sldChg chg="addSp delSp modSp mod">
        <pc:chgData name="Valentina" userId="ae461650-2dc6-4ba4-83b9-c44c39414c39" providerId="ADAL" clId="{F012C94D-0D46-4EBE-891F-D756B6FE2A15}" dt="2020-09-22T21:37:49.607" v="1092"/>
        <pc:sldMkLst>
          <pc:docMk/>
          <pc:sldMk cId="2006707644" sldId="1079"/>
        </pc:sldMkLst>
        <pc:spChg chg="del mod">
          <ac:chgData name="Valentina" userId="ae461650-2dc6-4ba4-83b9-c44c39414c39" providerId="ADAL" clId="{F012C94D-0D46-4EBE-891F-D756B6FE2A15}" dt="2020-09-22T21:37:47.137" v="1090" actId="478"/>
          <ac:spMkLst>
            <pc:docMk/>
            <pc:sldMk cId="2006707644" sldId="1079"/>
            <ac:spMk id="2" creationId="{ED95B96D-1027-4A3A-84BE-DEECC88E5952}"/>
          </ac:spMkLst>
        </pc:spChg>
        <pc:spChg chg="mod">
          <ac:chgData name="Valentina" userId="ae461650-2dc6-4ba4-83b9-c44c39414c39" providerId="ADAL" clId="{F012C94D-0D46-4EBE-891F-D756B6FE2A15}" dt="2020-09-22T20:34:38.489" v="559" actId="552"/>
          <ac:spMkLst>
            <pc:docMk/>
            <pc:sldMk cId="2006707644" sldId="1079"/>
            <ac:spMk id="3" creationId="{A9C4B8F7-6784-4145-BFDC-12C7052316F9}"/>
          </ac:spMkLst>
        </pc:spChg>
        <pc:spChg chg="del mod">
          <ac:chgData name="Valentina" userId="ae461650-2dc6-4ba4-83b9-c44c39414c39" providerId="ADAL" clId="{F012C94D-0D46-4EBE-891F-D756B6FE2A15}" dt="2020-09-22T20:34:26.400" v="557" actId="478"/>
          <ac:spMkLst>
            <pc:docMk/>
            <pc:sldMk cId="2006707644" sldId="1079"/>
            <ac:spMk id="5" creationId="{527DC290-61C1-4B67-B2B3-2921748EA65F}"/>
          </ac:spMkLst>
        </pc:spChg>
        <pc:spChg chg="add del mod">
          <ac:chgData name="Valentina" userId="ae461650-2dc6-4ba4-83b9-c44c39414c39" providerId="ADAL" clId="{F012C94D-0D46-4EBE-891F-D756B6FE2A15}" dt="2020-09-22T15:33:33.626" v="234" actId="478"/>
          <ac:spMkLst>
            <pc:docMk/>
            <pc:sldMk cId="2006707644" sldId="1079"/>
            <ac:spMk id="6" creationId="{116C2DA2-7EB9-4A9B-8B6F-90243C677E3D}"/>
          </ac:spMkLst>
        </pc:spChg>
        <pc:spChg chg="add mod">
          <ac:chgData name="Valentina" userId="ae461650-2dc6-4ba4-83b9-c44c39414c39" providerId="ADAL" clId="{F012C94D-0D46-4EBE-891F-D756B6FE2A15}" dt="2020-09-22T20:34:38.489" v="559" actId="552"/>
          <ac:spMkLst>
            <pc:docMk/>
            <pc:sldMk cId="2006707644" sldId="1079"/>
            <ac:spMk id="9" creationId="{D21661FE-609C-4533-8B1F-FBD64A64B9BB}"/>
          </ac:spMkLst>
        </pc:spChg>
        <pc:spChg chg="add mod">
          <ac:chgData name="Valentina" userId="ae461650-2dc6-4ba4-83b9-c44c39414c39" providerId="ADAL" clId="{F012C94D-0D46-4EBE-891F-D756B6FE2A15}" dt="2020-09-22T20:35:16.505" v="587" actId="555"/>
          <ac:spMkLst>
            <pc:docMk/>
            <pc:sldMk cId="2006707644" sldId="1079"/>
            <ac:spMk id="11" creationId="{59F868DF-5B43-49EF-8DD2-39742B38E7F1}"/>
          </ac:spMkLst>
        </pc:spChg>
        <pc:spChg chg="add del mod">
          <ac:chgData name="Valentina" userId="ae461650-2dc6-4ba4-83b9-c44c39414c39" providerId="ADAL" clId="{F012C94D-0D46-4EBE-891F-D756B6FE2A15}" dt="2020-09-22T21:37:49.220" v="1091" actId="478"/>
          <ac:spMkLst>
            <pc:docMk/>
            <pc:sldMk cId="2006707644" sldId="1079"/>
            <ac:spMk id="13" creationId="{58A44C4B-BBF1-4974-8981-E00725E04580}"/>
          </ac:spMkLst>
        </pc:spChg>
        <pc:spChg chg="add mod">
          <ac:chgData name="Valentina" userId="ae461650-2dc6-4ba4-83b9-c44c39414c39" providerId="ADAL" clId="{F012C94D-0D46-4EBE-891F-D756B6FE2A15}" dt="2020-09-22T21:37:49.607" v="1092"/>
          <ac:spMkLst>
            <pc:docMk/>
            <pc:sldMk cId="2006707644" sldId="1079"/>
            <ac:spMk id="14" creationId="{23B79932-454D-486B-8E95-A524F143A0C7}"/>
          </ac:spMkLst>
        </pc:spChg>
        <pc:picChg chg="mod">
          <ac:chgData name="Valentina" userId="ae461650-2dc6-4ba4-83b9-c44c39414c39" providerId="ADAL" clId="{F012C94D-0D46-4EBE-891F-D756B6FE2A15}" dt="2020-09-22T20:35:16.505" v="587" actId="555"/>
          <ac:picMkLst>
            <pc:docMk/>
            <pc:sldMk cId="2006707644" sldId="1079"/>
            <ac:picMk id="7" creationId="{16D88AEC-FF1E-45D1-BF41-74F35610BC81}"/>
          </ac:picMkLst>
        </pc:picChg>
      </pc:sldChg>
      <pc:sldChg chg="addSp delSp modSp mod">
        <pc:chgData name="Valentina" userId="ae461650-2dc6-4ba4-83b9-c44c39414c39" providerId="ADAL" clId="{F012C94D-0D46-4EBE-891F-D756B6FE2A15}" dt="2020-09-22T21:38:02.259" v="1096"/>
        <pc:sldMkLst>
          <pc:docMk/>
          <pc:sldMk cId="3393913705" sldId="1080"/>
        </pc:sldMkLst>
        <pc:spChg chg="del mod">
          <ac:chgData name="Valentina" userId="ae461650-2dc6-4ba4-83b9-c44c39414c39" providerId="ADAL" clId="{F012C94D-0D46-4EBE-891F-D756B6FE2A15}" dt="2020-09-22T15:38:17.128" v="382" actId="478"/>
          <ac:spMkLst>
            <pc:docMk/>
            <pc:sldMk cId="3393913705" sldId="1080"/>
            <ac:spMk id="2" creationId="{6430EA57-0DF6-416A-B626-47935C00783F}"/>
          </ac:spMkLst>
        </pc:spChg>
        <pc:spChg chg="add del mod">
          <ac:chgData name="Valentina" userId="ae461650-2dc6-4ba4-83b9-c44c39414c39" providerId="ADAL" clId="{F012C94D-0D46-4EBE-891F-D756B6FE2A15}" dt="2020-09-22T15:41:48.436" v="416" actId="478"/>
          <ac:spMkLst>
            <pc:docMk/>
            <pc:sldMk cId="3393913705" sldId="1080"/>
            <ac:spMk id="5" creationId="{8E42EE55-7551-4717-800E-DAE25A492FB1}"/>
          </ac:spMkLst>
        </pc:spChg>
        <pc:spChg chg="add del mod">
          <ac:chgData name="Valentina" userId="ae461650-2dc6-4ba4-83b9-c44c39414c39" providerId="ADAL" clId="{F012C94D-0D46-4EBE-891F-D756B6FE2A15}" dt="2020-09-22T15:39:27.007" v="396"/>
          <ac:spMkLst>
            <pc:docMk/>
            <pc:sldMk cId="3393913705" sldId="1080"/>
            <ac:spMk id="6" creationId="{3B5F8667-7226-4A5B-9EC4-EE71BA1188C7}"/>
          </ac:spMkLst>
        </pc:spChg>
        <pc:spChg chg="add del">
          <ac:chgData name="Valentina" userId="ae461650-2dc6-4ba4-83b9-c44c39414c39" providerId="ADAL" clId="{F012C94D-0D46-4EBE-891F-D756B6FE2A15}" dt="2020-09-22T21:38:01.866" v="1095" actId="478"/>
          <ac:spMkLst>
            <pc:docMk/>
            <pc:sldMk cId="3393913705" sldId="1080"/>
            <ac:spMk id="9" creationId="{27E9B0AE-AE74-48C4-9EE4-76B4AE28BBF8}"/>
          </ac:spMkLst>
        </pc:spChg>
        <pc:spChg chg="add del">
          <ac:chgData name="Valentina" userId="ae461650-2dc6-4ba4-83b9-c44c39414c39" providerId="ADAL" clId="{F012C94D-0D46-4EBE-891F-D756B6FE2A15}" dt="2020-09-22T15:38:53.472" v="387" actId="22"/>
          <ac:spMkLst>
            <pc:docMk/>
            <pc:sldMk cId="3393913705" sldId="1080"/>
            <ac:spMk id="11" creationId="{D5ED102E-4463-4E1E-864F-A55AA0F17557}"/>
          </ac:spMkLst>
        </pc:spChg>
        <pc:spChg chg="add mod">
          <ac:chgData name="Valentina" userId="ae461650-2dc6-4ba4-83b9-c44c39414c39" providerId="ADAL" clId="{F012C94D-0D46-4EBE-891F-D756B6FE2A15}" dt="2020-09-22T15:41:15.860" v="414" actId="1076"/>
          <ac:spMkLst>
            <pc:docMk/>
            <pc:sldMk cId="3393913705" sldId="1080"/>
            <ac:spMk id="14" creationId="{F70CEA45-DB80-4E92-BE62-97F00DF8CEE1}"/>
          </ac:spMkLst>
        </pc:spChg>
        <pc:spChg chg="add mod">
          <ac:chgData name="Valentina" userId="ae461650-2dc6-4ba4-83b9-c44c39414c39" providerId="ADAL" clId="{F012C94D-0D46-4EBE-891F-D756B6FE2A15}" dt="2020-09-22T21:38:02.259" v="1096"/>
          <ac:spMkLst>
            <pc:docMk/>
            <pc:sldMk cId="3393913705" sldId="1080"/>
            <ac:spMk id="15" creationId="{B1023854-F0FC-4AEC-8618-A77387D467D9}"/>
          </ac:spMkLst>
        </pc:spChg>
        <pc:picChg chg="mod modCrop">
          <ac:chgData name="Valentina" userId="ae461650-2dc6-4ba4-83b9-c44c39414c39" providerId="ADAL" clId="{F012C94D-0D46-4EBE-891F-D756B6FE2A15}" dt="2020-09-22T21:27:00.400" v="1001" actId="732"/>
          <ac:picMkLst>
            <pc:docMk/>
            <pc:sldMk cId="3393913705" sldId="1080"/>
            <ac:picMk id="10" creationId="{2171B93F-A9BE-43F2-AA3C-447D42074ECF}"/>
          </ac:picMkLst>
        </pc:picChg>
      </pc:sldChg>
      <pc:sldChg chg="addSp delSp modSp mod">
        <pc:chgData name="Valentina" userId="ae461650-2dc6-4ba4-83b9-c44c39414c39" providerId="ADAL" clId="{F012C94D-0D46-4EBE-891F-D756B6FE2A15}" dt="2020-09-22T21:38:10.758" v="1100"/>
        <pc:sldMkLst>
          <pc:docMk/>
          <pc:sldMk cId="2050717100" sldId="1081"/>
        </pc:sldMkLst>
        <pc:spChg chg="del">
          <ac:chgData name="Valentina" userId="ae461650-2dc6-4ba4-83b9-c44c39414c39" providerId="ADAL" clId="{F012C94D-0D46-4EBE-891F-D756B6FE2A15}" dt="2020-09-22T20:28:19.191" v="451" actId="21"/>
          <ac:spMkLst>
            <pc:docMk/>
            <pc:sldMk cId="2050717100" sldId="1081"/>
            <ac:spMk id="2" creationId="{6430EA57-0DF6-416A-B626-47935C00783F}"/>
          </ac:spMkLst>
        </pc:spChg>
        <pc:spChg chg="add mod">
          <ac:chgData name="Valentina" userId="ae461650-2dc6-4ba4-83b9-c44c39414c39" providerId="ADAL" clId="{F012C94D-0D46-4EBE-891F-D756B6FE2A15}" dt="2020-09-22T20:35:37.679" v="598" actId="1036"/>
          <ac:spMkLst>
            <pc:docMk/>
            <pc:sldMk cId="2050717100" sldId="1081"/>
            <ac:spMk id="5" creationId="{C374961B-2EAC-4028-9421-BE01373B8868}"/>
          </ac:spMkLst>
        </pc:spChg>
        <pc:spChg chg="del">
          <ac:chgData name="Valentina" userId="ae461650-2dc6-4ba4-83b9-c44c39414c39" providerId="ADAL" clId="{F012C94D-0D46-4EBE-891F-D756B6FE2A15}" dt="2020-09-22T20:28:04.776" v="448" actId="21"/>
          <ac:spMkLst>
            <pc:docMk/>
            <pc:sldMk cId="2050717100" sldId="1081"/>
            <ac:spMk id="7" creationId="{6E5B0718-6F7B-43DD-B54E-3AD56DB60192}"/>
          </ac:spMkLst>
        </pc:spChg>
        <pc:spChg chg="add del mod">
          <ac:chgData name="Valentina" userId="ae461650-2dc6-4ba4-83b9-c44c39414c39" providerId="ADAL" clId="{F012C94D-0D46-4EBE-891F-D756B6FE2A15}" dt="2020-09-22T20:28:23.180" v="452" actId="478"/>
          <ac:spMkLst>
            <pc:docMk/>
            <pc:sldMk cId="2050717100" sldId="1081"/>
            <ac:spMk id="10" creationId="{E97746F6-8477-453A-B075-EDB4907055FA}"/>
          </ac:spMkLst>
        </pc:spChg>
        <pc:spChg chg="add del mod">
          <ac:chgData name="Valentina" userId="ae461650-2dc6-4ba4-83b9-c44c39414c39" providerId="ADAL" clId="{F012C94D-0D46-4EBE-891F-D756B6FE2A15}" dt="2020-09-22T20:28:57.405" v="463" actId="478"/>
          <ac:spMkLst>
            <pc:docMk/>
            <pc:sldMk cId="2050717100" sldId="1081"/>
            <ac:spMk id="11" creationId="{868CEE10-0FA3-47D6-8D2C-14EB6A10CDDE}"/>
          </ac:spMkLst>
        </pc:spChg>
        <pc:spChg chg="add del mod">
          <ac:chgData name="Valentina" userId="ae461650-2dc6-4ba4-83b9-c44c39414c39" providerId="ADAL" clId="{F012C94D-0D46-4EBE-891F-D756B6FE2A15}" dt="2020-09-22T20:29:54.801" v="493" actId="478"/>
          <ac:spMkLst>
            <pc:docMk/>
            <pc:sldMk cId="2050717100" sldId="1081"/>
            <ac:spMk id="13" creationId="{3F2F7AE6-B2D4-4988-B87C-F88B7D293159}"/>
          </ac:spMkLst>
        </pc:spChg>
        <pc:spChg chg="add del">
          <ac:chgData name="Valentina" userId="ae461650-2dc6-4ba4-83b9-c44c39414c39" providerId="ADAL" clId="{F012C94D-0D46-4EBE-891F-D756B6FE2A15}" dt="2020-09-22T21:38:10.396" v="1099" actId="478"/>
          <ac:spMkLst>
            <pc:docMk/>
            <pc:sldMk cId="2050717100" sldId="1081"/>
            <ac:spMk id="15" creationId="{2554CEE2-70E3-4294-A953-8AFB6625C365}"/>
          </ac:spMkLst>
        </pc:spChg>
        <pc:spChg chg="add mod">
          <ac:chgData name="Valentina" userId="ae461650-2dc6-4ba4-83b9-c44c39414c39" providerId="ADAL" clId="{F012C94D-0D46-4EBE-891F-D756B6FE2A15}" dt="2020-09-22T21:38:10.758" v="1100"/>
          <ac:spMkLst>
            <pc:docMk/>
            <pc:sldMk cId="2050717100" sldId="1081"/>
            <ac:spMk id="16" creationId="{BE485793-1F00-499D-857B-997F34325E9B}"/>
          </ac:spMkLst>
        </pc:spChg>
        <pc:picChg chg="mod modCrop">
          <ac:chgData name="Valentina" userId="ae461650-2dc6-4ba4-83b9-c44c39414c39" providerId="ADAL" clId="{F012C94D-0D46-4EBE-891F-D756B6FE2A15}" dt="2020-09-22T21:26:38.935" v="999" actId="732"/>
          <ac:picMkLst>
            <pc:docMk/>
            <pc:sldMk cId="2050717100" sldId="1081"/>
            <ac:picMk id="3" creationId="{A07DD13F-8AC8-467A-B7CC-ACFF3A614349}"/>
          </ac:picMkLst>
        </pc:picChg>
        <pc:picChg chg="mod">
          <ac:chgData name="Valentina" userId="ae461650-2dc6-4ba4-83b9-c44c39414c39" providerId="ADAL" clId="{F012C94D-0D46-4EBE-891F-D756B6FE2A15}" dt="2020-09-22T20:29:24.308" v="467" actId="553"/>
          <ac:picMkLst>
            <pc:docMk/>
            <pc:sldMk cId="2050717100" sldId="1081"/>
            <ac:picMk id="8" creationId="{553614A4-069C-4F1A-A504-1E768B9CE369}"/>
          </ac:picMkLst>
        </pc:picChg>
      </pc:sldChg>
      <pc:sldChg chg="modSp mod">
        <pc:chgData name="Valentina" userId="ae461650-2dc6-4ba4-83b9-c44c39414c39" providerId="ADAL" clId="{F012C94D-0D46-4EBE-891F-D756B6FE2A15}" dt="2020-09-22T21:58:36.873" v="1554" actId="404"/>
        <pc:sldMkLst>
          <pc:docMk/>
          <pc:sldMk cId="878950080" sldId="1082"/>
        </pc:sldMkLst>
        <pc:spChg chg="mod">
          <ac:chgData name="Valentina" userId="ae461650-2dc6-4ba4-83b9-c44c39414c39" providerId="ADAL" clId="{F012C94D-0D46-4EBE-891F-D756B6FE2A15}" dt="2020-09-22T21:58:36.873" v="1554" actId="404"/>
          <ac:spMkLst>
            <pc:docMk/>
            <pc:sldMk cId="878950080" sldId="1082"/>
            <ac:spMk id="2" creationId="{0D545BEC-0D19-45B8-93A0-5E844EC03505}"/>
          </ac:spMkLst>
        </pc:spChg>
      </pc:sldChg>
      <pc:sldChg chg="addSp delSp modSp add mod">
        <pc:chgData name="Valentina" userId="ae461650-2dc6-4ba4-83b9-c44c39414c39" providerId="ADAL" clId="{F012C94D-0D46-4EBE-891F-D756B6FE2A15}" dt="2020-09-22T21:38:06.600" v="1098"/>
        <pc:sldMkLst>
          <pc:docMk/>
          <pc:sldMk cId="2942241800" sldId="1083"/>
        </pc:sldMkLst>
        <pc:spChg chg="add mod">
          <ac:chgData name="Valentina" userId="ae461650-2dc6-4ba4-83b9-c44c39414c39" providerId="ADAL" clId="{F012C94D-0D46-4EBE-891F-D756B6FE2A15}" dt="2020-09-22T15:42:46.709" v="447" actId="20577"/>
          <ac:spMkLst>
            <pc:docMk/>
            <pc:sldMk cId="2942241800" sldId="1083"/>
            <ac:spMk id="2" creationId="{A9B074B9-FAF4-4B03-9570-1AE7E96167D7}"/>
          </ac:spMkLst>
        </pc:spChg>
        <pc:spChg chg="del mod">
          <ac:chgData name="Valentina" userId="ae461650-2dc6-4ba4-83b9-c44c39414c39" providerId="ADAL" clId="{F012C94D-0D46-4EBE-891F-D756B6FE2A15}" dt="2020-09-22T15:42:10.624" v="428" actId="478"/>
          <ac:spMkLst>
            <pc:docMk/>
            <pc:sldMk cId="2942241800" sldId="1083"/>
            <ac:spMk id="5" creationId="{8E42EE55-7551-4717-800E-DAE25A492FB1}"/>
          </ac:spMkLst>
        </pc:spChg>
        <pc:spChg chg="del">
          <ac:chgData name="Valentina" userId="ae461650-2dc6-4ba4-83b9-c44c39414c39" providerId="ADAL" clId="{F012C94D-0D46-4EBE-891F-D756B6FE2A15}" dt="2020-09-22T21:38:06.219" v="1097" actId="478"/>
          <ac:spMkLst>
            <pc:docMk/>
            <pc:sldMk cId="2942241800" sldId="1083"/>
            <ac:spMk id="9" creationId="{27E9B0AE-AE74-48C4-9EE4-76B4AE28BBF8}"/>
          </ac:spMkLst>
        </pc:spChg>
        <pc:spChg chg="add mod">
          <ac:chgData name="Valentina" userId="ae461650-2dc6-4ba4-83b9-c44c39414c39" providerId="ADAL" clId="{F012C94D-0D46-4EBE-891F-D756B6FE2A15}" dt="2020-09-22T21:38:06.600" v="1098"/>
          <ac:spMkLst>
            <pc:docMk/>
            <pc:sldMk cId="2942241800" sldId="1083"/>
            <ac:spMk id="11" creationId="{61AC3C5F-FA7E-4D88-93A1-A863E5C3C011}"/>
          </ac:spMkLst>
        </pc:spChg>
        <pc:spChg chg="mod">
          <ac:chgData name="Valentina" userId="ae461650-2dc6-4ba4-83b9-c44c39414c39" providerId="ADAL" clId="{F012C94D-0D46-4EBE-891F-D756B6FE2A15}" dt="2020-09-22T15:42:18.101" v="430" actId="552"/>
          <ac:spMkLst>
            <pc:docMk/>
            <pc:sldMk cId="2942241800" sldId="1083"/>
            <ac:spMk id="14" creationId="{F70CEA45-DB80-4E92-BE62-97F00DF8CEE1}"/>
          </ac:spMkLst>
        </pc:spChg>
        <pc:picChg chg="mod modCrop">
          <ac:chgData name="Valentina" userId="ae461650-2dc6-4ba4-83b9-c44c39414c39" providerId="ADAL" clId="{F012C94D-0D46-4EBE-891F-D756B6FE2A15}" dt="2020-09-22T21:26:50.870" v="1000" actId="732"/>
          <ac:picMkLst>
            <pc:docMk/>
            <pc:sldMk cId="2942241800" sldId="1083"/>
            <ac:picMk id="10" creationId="{2171B93F-A9BE-43F2-AA3C-447D42074ECF}"/>
          </ac:picMkLst>
        </pc:picChg>
      </pc:sldChg>
      <pc:sldChg chg="addSp delSp modSp add mod">
        <pc:chgData name="Valentina" userId="ae461650-2dc6-4ba4-83b9-c44c39414c39" providerId="ADAL" clId="{F012C94D-0D46-4EBE-891F-D756B6FE2A15}" dt="2020-09-22T21:38:14.937" v="1102"/>
        <pc:sldMkLst>
          <pc:docMk/>
          <pc:sldMk cId="3504503542" sldId="1084"/>
        </pc:sldMkLst>
        <pc:spChg chg="add">
          <ac:chgData name="Valentina" userId="ae461650-2dc6-4ba4-83b9-c44c39414c39" providerId="ADAL" clId="{F012C94D-0D46-4EBE-891F-D756B6FE2A15}" dt="2020-09-22T20:35:56.224" v="600" actId="22"/>
          <ac:spMkLst>
            <pc:docMk/>
            <pc:sldMk cId="3504503542" sldId="1084"/>
            <ac:spMk id="2" creationId="{49E8FD9B-750F-46DC-B188-FA40AE1B2210}"/>
          </ac:spMkLst>
        </pc:spChg>
        <pc:spChg chg="del">
          <ac:chgData name="Valentina" userId="ae461650-2dc6-4ba4-83b9-c44c39414c39" providerId="ADAL" clId="{F012C94D-0D46-4EBE-891F-D756B6FE2A15}" dt="2020-09-22T20:35:55.542" v="599" actId="478"/>
          <ac:spMkLst>
            <pc:docMk/>
            <pc:sldMk cId="3504503542" sldId="1084"/>
            <ac:spMk id="5" creationId="{C374961B-2EAC-4028-9421-BE01373B8868}"/>
          </ac:spMkLst>
        </pc:spChg>
        <pc:spChg chg="add mod">
          <ac:chgData name="Valentina" userId="ae461650-2dc6-4ba4-83b9-c44c39414c39" providerId="ADAL" clId="{F012C94D-0D46-4EBE-891F-D756B6FE2A15}" dt="2020-09-22T21:38:14.937" v="1102"/>
          <ac:spMkLst>
            <pc:docMk/>
            <pc:sldMk cId="3504503542" sldId="1084"/>
            <ac:spMk id="10" creationId="{B0A49F40-7D8B-428F-AD70-0DC079495623}"/>
          </ac:spMkLst>
        </pc:spChg>
        <pc:spChg chg="mod">
          <ac:chgData name="Valentina" userId="ae461650-2dc6-4ba4-83b9-c44c39414c39" providerId="ADAL" clId="{F012C94D-0D46-4EBE-891F-D756B6FE2A15}" dt="2020-09-22T20:36:11.612" v="621" actId="20577"/>
          <ac:spMkLst>
            <pc:docMk/>
            <pc:sldMk cId="3504503542" sldId="1084"/>
            <ac:spMk id="13" creationId="{3F2F7AE6-B2D4-4988-B87C-F88B7D293159}"/>
          </ac:spMkLst>
        </pc:spChg>
        <pc:spChg chg="del">
          <ac:chgData name="Valentina" userId="ae461650-2dc6-4ba4-83b9-c44c39414c39" providerId="ADAL" clId="{F012C94D-0D46-4EBE-891F-D756B6FE2A15}" dt="2020-09-22T21:38:14.519" v="1101" actId="478"/>
          <ac:spMkLst>
            <pc:docMk/>
            <pc:sldMk cId="3504503542" sldId="1084"/>
            <ac:spMk id="15" creationId="{2554CEE2-70E3-4294-A953-8AFB6625C365}"/>
          </ac:spMkLst>
        </pc:spChg>
        <pc:picChg chg="mod modCrop">
          <ac:chgData name="Valentina" userId="ae461650-2dc6-4ba4-83b9-c44c39414c39" providerId="ADAL" clId="{F012C94D-0D46-4EBE-891F-D756B6FE2A15}" dt="2020-09-22T21:26:27.292" v="998" actId="732"/>
          <ac:picMkLst>
            <pc:docMk/>
            <pc:sldMk cId="3504503542" sldId="1084"/>
            <ac:picMk id="3" creationId="{A07DD13F-8AC8-467A-B7CC-ACFF3A614349}"/>
          </ac:picMkLst>
        </pc:picChg>
      </pc:sldChg>
      <pc:sldChg chg="addSp delSp modSp add mod modNotesTx">
        <pc:chgData name="Valentina" userId="ae461650-2dc6-4ba4-83b9-c44c39414c39" providerId="ADAL" clId="{F012C94D-0D46-4EBE-891F-D756B6FE2A15}" dt="2020-09-22T21:42:28.544" v="1197" actId="478"/>
        <pc:sldMkLst>
          <pc:docMk/>
          <pc:sldMk cId="3912719214" sldId="1085"/>
        </pc:sldMkLst>
        <pc:spChg chg="del">
          <ac:chgData name="Valentina" userId="ae461650-2dc6-4ba4-83b9-c44c39414c39" providerId="ADAL" clId="{F012C94D-0D46-4EBE-891F-D756B6FE2A15}" dt="2020-09-22T21:28:22.748" v="1010" actId="478"/>
          <ac:spMkLst>
            <pc:docMk/>
            <pc:sldMk cId="3912719214" sldId="1085"/>
            <ac:spMk id="2" creationId="{6AD524BE-E09E-486C-8932-98136B9B5781}"/>
          </ac:spMkLst>
        </pc:spChg>
        <pc:spChg chg="add del">
          <ac:chgData name="Valentina" userId="ae461650-2dc6-4ba4-83b9-c44c39414c39" providerId="ADAL" clId="{F012C94D-0D46-4EBE-891F-D756B6FE2A15}" dt="2020-09-22T21:25:34.260" v="994" actId="478"/>
          <ac:spMkLst>
            <pc:docMk/>
            <pc:sldMk cId="3912719214" sldId="1085"/>
            <ac:spMk id="6" creationId="{28AD2E99-9E18-4579-A67F-F3DD97AC5472}"/>
          </ac:spMkLst>
        </pc:spChg>
        <pc:spChg chg="add mod ord topLvl">
          <ac:chgData name="Valentina" userId="ae461650-2dc6-4ba4-83b9-c44c39414c39" providerId="ADAL" clId="{F012C94D-0D46-4EBE-891F-D756B6FE2A15}" dt="2020-09-22T21:23:37.704" v="988" actId="14100"/>
          <ac:spMkLst>
            <pc:docMk/>
            <pc:sldMk cId="3912719214" sldId="1085"/>
            <ac:spMk id="7" creationId="{0A347D76-6BB4-4E10-B64B-C74EE30546EB}"/>
          </ac:spMkLst>
        </pc:spChg>
        <pc:spChg chg="add del mod">
          <ac:chgData name="Valentina" userId="ae461650-2dc6-4ba4-83b9-c44c39414c39" providerId="ADAL" clId="{F012C94D-0D46-4EBE-891F-D756B6FE2A15}" dt="2020-09-22T21:24:08.484" v="992" actId="478"/>
          <ac:spMkLst>
            <pc:docMk/>
            <pc:sldMk cId="3912719214" sldId="1085"/>
            <ac:spMk id="15" creationId="{01AD1E72-4640-4693-A4BB-F8F5404D6065}"/>
          </ac:spMkLst>
        </pc:spChg>
        <pc:spChg chg="add mod">
          <ac:chgData name="Valentina" userId="ae461650-2dc6-4ba4-83b9-c44c39414c39" providerId="ADAL" clId="{F012C94D-0D46-4EBE-891F-D756B6FE2A15}" dt="2020-09-22T21:41:48.120" v="1191" actId="12789"/>
          <ac:spMkLst>
            <pc:docMk/>
            <pc:sldMk cId="3912719214" sldId="1085"/>
            <ac:spMk id="16" creationId="{CA51CE70-2AD8-44AB-A57E-8F3ADF0F4DD6}"/>
          </ac:spMkLst>
        </pc:spChg>
        <pc:spChg chg="add del mod">
          <ac:chgData name="Valentina" userId="ae461650-2dc6-4ba4-83b9-c44c39414c39" providerId="ADAL" clId="{F012C94D-0D46-4EBE-891F-D756B6FE2A15}" dt="2020-09-22T21:25:36.523" v="995" actId="478"/>
          <ac:spMkLst>
            <pc:docMk/>
            <pc:sldMk cId="3912719214" sldId="1085"/>
            <ac:spMk id="18" creationId="{2581A6FD-EAAF-483C-AF59-ACC55FAA98D0}"/>
          </ac:spMkLst>
        </pc:spChg>
        <pc:spChg chg="add del mod">
          <ac:chgData name="Valentina" userId="ae461650-2dc6-4ba4-83b9-c44c39414c39" providerId="ADAL" clId="{F012C94D-0D46-4EBE-891F-D756B6FE2A15}" dt="2020-09-22T21:42:28.544" v="1197" actId="478"/>
          <ac:spMkLst>
            <pc:docMk/>
            <pc:sldMk cId="3912719214" sldId="1085"/>
            <ac:spMk id="20" creationId="{67C58F4A-5025-43A1-9F57-D2A516C491DC}"/>
          </ac:spMkLst>
        </pc:spChg>
        <pc:spChg chg="add del mod">
          <ac:chgData name="Valentina" userId="ae461650-2dc6-4ba4-83b9-c44c39414c39" providerId="ADAL" clId="{F012C94D-0D46-4EBE-891F-D756B6FE2A15}" dt="2020-09-22T21:42:26.563" v="1195" actId="478"/>
          <ac:spMkLst>
            <pc:docMk/>
            <pc:sldMk cId="3912719214" sldId="1085"/>
            <ac:spMk id="35" creationId="{DA3C096D-90B1-4D01-8066-3C650246E4B3}"/>
          </ac:spMkLst>
        </pc:spChg>
        <pc:spChg chg="add mod">
          <ac:chgData name="Valentina" userId="ae461650-2dc6-4ba4-83b9-c44c39414c39" providerId="ADAL" clId="{F012C94D-0D46-4EBE-891F-D756B6FE2A15}" dt="2020-09-22T21:29:13.034" v="1039"/>
          <ac:spMkLst>
            <pc:docMk/>
            <pc:sldMk cId="3912719214" sldId="1085"/>
            <ac:spMk id="36" creationId="{7F448684-D2E7-4B58-99B3-CE6E94EE27BB}"/>
          </ac:spMkLst>
        </pc:spChg>
        <pc:spChg chg="add mod">
          <ac:chgData name="Valentina" userId="ae461650-2dc6-4ba4-83b9-c44c39414c39" providerId="ADAL" clId="{F012C94D-0D46-4EBE-891F-D756B6FE2A15}" dt="2020-09-22T21:42:26.891" v="1196"/>
          <ac:spMkLst>
            <pc:docMk/>
            <pc:sldMk cId="3912719214" sldId="1085"/>
            <ac:spMk id="39" creationId="{813A6707-D349-4982-B9C0-154B9DE28F5E}"/>
          </ac:spMkLst>
        </pc:spChg>
        <pc:grpChg chg="add del mod">
          <ac:chgData name="Valentina" userId="ae461650-2dc6-4ba4-83b9-c44c39414c39" providerId="ADAL" clId="{F012C94D-0D46-4EBE-891F-D756B6FE2A15}" dt="2020-09-22T21:11:15.587" v="881" actId="165"/>
          <ac:grpSpMkLst>
            <pc:docMk/>
            <pc:sldMk cId="3912719214" sldId="1085"/>
            <ac:grpSpMk id="9" creationId="{92FE27B6-E2A0-4483-8628-CC224A62525D}"/>
          </ac:grpSpMkLst>
        </pc:grpChg>
        <pc:grpChg chg="add mod">
          <ac:chgData name="Valentina" userId="ae461650-2dc6-4ba4-83b9-c44c39414c39" providerId="ADAL" clId="{F012C94D-0D46-4EBE-891F-D756B6FE2A15}" dt="2020-09-22T21:40:34.110" v="1176" actId="552"/>
          <ac:grpSpMkLst>
            <pc:docMk/>
            <pc:sldMk cId="3912719214" sldId="1085"/>
            <ac:grpSpMk id="12" creationId="{3E80F00A-8180-4748-BD6E-BF6899305EE3}"/>
          </ac:grpSpMkLst>
        </pc:grpChg>
        <pc:picChg chg="add del mod topLvl">
          <ac:chgData name="Valentina" userId="ae461650-2dc6-4ba4-83b9-c44c39414c39" providerId="ADAL" clId="{F012C94D-0D46-4EBE-891F-D756B6FE2A15}" dt="2020-09-22T21:11:18.179" v="882" actId="478"/>
          <ac:picMkLst>
            <pc:docMk/>
            <pc:sldMk cId="3912719214" sldId="1085"/>
            <ac:picMk id="3" creationId="{2F077CEB-5353-40C3-86A3-7D8F24227DB4}"/>
          </ac:picMkLst>
        </pc:picChg>
        <pc:picChg chg="add del mod">
          <ac:chgData name="Valentina" userId="ae461650-2dc6-4ba4-83b9-c44c39414c39" providerId="ADAL" clId="{F012C94D-0D46-4EBE-891F-D756B6FE2A15}" dt="2020-09-22T21:11:08.190" v="878"/>
          <ac:picMkLst>
            <pc:docMk/>
            <pc:sldMk cId="3912719214" sldId="1085"/>
            <ac:picMk id="10" creationId="{071F316A-CED5-4B8F-B8D1-E00220CA0610}"/>
          </ac:picMkLst>
        </pc:picChg>
        <pc:picChg chg="add mod modCrop">
          <ac:chgData name="Valentina" userId="ae461650-2dc6-4ba4-83b9-c44c39414c39" providerId="ADAL" clId="{F012C94D-0D46-4EBE-891F-D756B6FE2A15}" dt="2020-09-22T21:12:18.707" v="895" actId="732"/>
          <ac:picMkLst>
            <pc:docMk/>
            <pc:sldMk cId="3912719214" sldId="1085"/>
            <ac:picMk id="11" creationId="{31AFA171-DBCB-41E8-AC8C-D5E6B8F4645A}"/>
          </ac:picMkLst>
        </pc:picChg>
        <pc:picChg chg="mod">
          <ac:chgData name="Valentina" userId="ae461650-2dc6-4ba4-83b9-c44c39414c39" providerId="ADAL" clId="{F012C94D-0D46-4EBE-891F-D756B6FE2A15}" dt="2020-09-22T21:12:28.497" v="897" actId="554"/>
          <ac:picMkLst>
            <pc:docMk/>
            <pc:sldMk cId="3912719214" sldId="1085"/>
            <ac:picMk id="13" creationId="{B20C19DB-AB4C-4891-B0C3-AF21DCB7645A}"/>
          </ac:picMkLst>
        </pc:picChg>
      </pc:sldChg>
      <pc:sldChg chg="addSp delSp modSp new del mod">
        <pc:chgData name="Valentina" userId="ae461650-2dc6-4ba4-83b9-c44c39414c39" providerId="ADAL" clId="{F012C94D-0D46-4EBE-891F-D756B6FE2A15}" dt="2020-09-22T20:40:39.327" v="657" actId="47"/>
        <pc:sldMkLst>
          <pc:docMk/>
          <pc:sldMk cId="4218634072" sldId="1085"/>
        </pc:sldMkLst>
        <pc:spChg chg="mod">
          <ac:chgData name="Valentina" userId="ae461650-2dc6-4ba4-83b9-c44c39414c39" providerId="ADAL" clId="{F012C94D-0D46-4EBE-891F-D756B6FE2A15}" dt="2020-09-22T20:40:14.082" v="651"/>
          <ac:spMkLst>
            <pc:docMk/>
            <pc:sldMk cId="4218634072" sldId="1085"/>
            <ac:spMk id="7" creationId="{4AB6607F-5B5E-48D0-9468-5842F5C72C9C}"/>
          </ac:spMkLst>
        </pc:spChg>
        <pc:spChg chg="mod">
          <ac:chgData name="Valentina" userId="ae461650-2dc6-4ba4-83b9-c44c39414c39" providerId="ADAL" clId="{F012C94D-0D46-4EBE-891F-D756B6FE2A15}" dt="2020-09-22T20:40:14.082" v="651"/>
          <ac:spMkLst>
            <pc:docMk/>
            <pc:sldMk cId="4218634072" sldId="1085"/>
            <ac:spMk id="8" creationId="{534DAA3C-9DF3-4B11-AF35-F0E8388C4930}"/>
          </ac:spMkLst>
        </pc:spChg>
        <pc:spChg chg="mod">
          <ac:chgData name="Valentina" userId="ae461650-2dc6-4ba4-83b9-c44c39414c39" providerId="ADAL" clId="{F012C94D-0D46-4EBE-891F-D756B6FE2A15}" dt="2020-09-22T20:40:14.082" v="651"/>
          <ac:spMkLst>
            <pc:docMk/>
            <pc:sldMk cId="4218634072" sldId="1085"/>
            <ac:spMk id="9" creationId="{B953D946-083E-4633-8EFC-DA3565888B65}"/>
          </ac:spMkLst>
        </pc:spChg>
        <pc:spChg chg="mod">
          <ac:chgData name="Valentina" userId="ae461650-2dc6-4ba4-83b9-c44c39414c39" providerId="ADAL" clId="{F012C94D-0D46-4EBE-891F-D756B6FE2A15}" dt="2020-09-22T20:40:14.082" v="651"/>
          <ac:spMkLst>
            <pc:docMk/>
            <pc:sldMk cId="4218634072" sldId="1085"/>
            <ac:spMk id="10" creationId="{7A7DBD09-05BD-455F-A304-8EE69503453E}"/>
          </ac:spMkLst>
        </pc:spChg>
        <pc:spChg chg="mod">
          <ac:chgData name="Valentina" userId="ae461650-2dc6-4ba4-83b9-c44c39414c39" providerId="ADAL" clId="{F012C94D-0D46-4EBE-891F-D756B6FE2A15}" dt="2020-09-22T20:40:14.082" v="651"/>
          <ac:spMkLst>
            <pc:docMk/>
            <pc:sldMk cId="4218634072" sldId="1085"/>
            <ac:spMk id="11" creationId="{1AD53D01-0C5D-4CB8-8E25-119B5DA46AD2}"/>
          </ac:spMkLst>
        </pc:spChg>
        <pc:spChg chg="mod">
          <ac:chgData name="Valentina" userId="ae461650-2dc6-4ba4-83b9-c44c39414c39" providerId="ADAL" clId="{F012C94D-0D46-4EBE-891F-D756B6FE2A15}" dt="2020-09-22T20:40:14.082" v="651"/>
          <ac:spMkLst>
            <pc:docMk/>
            <pc:sldMk cId="4218634072" sldId="1085"/>
            <ac:spMk id="12" creationId="{89176761-20C1-486A-A17C-02294D25F5AE}"/>
          </ac:spMkLst>
        </pc:spChg>
        <pc:spChg chg="mod">
          <ac:chgData name="Valentina" userId="ae461650-2dc6-4ba4-83b9-c44c39414c39" providerId="ADAL" clId="{F012C94D-0D46-4EBE-891F-D756B6FE2A15}" dt="2020-09-22T20:40:14.082" v="651"/>
          <ac:spMkLst>
            <pc:docMk/>
            <pc:sldMk cId="4218634072" sldId="1085"/>
            <ac:spMk id="13" creationId="{0D9EC8A3-9C8C-45B9-99CE-BE0283641E59}"/>
          </ac:spMkLst>
        </pc:spChg>
        <pc:spChg chg="mod">
          <ac:chgData name="Valentina" userId="ae461650-2dc6-4ba4-83b9-c44c39414c39" providerId="ADAL" clId="{F012C94D-0D46-4EBE-891F-D756B6FE2A15}" dt="2020-09-22T20:40:14.082" v="651"/>
          <ac:spMkLst>
            <pc:docMk/>
            <pc:sldMk cId="4218634072" sldId="1085"/>
            <ac:spMk id="14" creationId="{02ACA8BD-3FE9-419C-A5A0-A1A90733D5F7}"/>
          </ac:spMkLst>
        </pc:spChg>
        <pc:spChg chg="mod">
          <ac:chgData name="Valentina" userId="ae461650-2dc6-4ba4-83b9-c44c39414c39" providerId="ADAL" clId="{F012C94D-0D46-4EBE-891F-D756B6FE2A15}" dt="2020-09-22T20:40:14.082" v="651"/>
          <ac:spMkLst>
            <pc:docMk/>
            <pc:sldMk cId="4218634072" sldId="1085"/>
            <ac:spMk id="15" creationId="{3C7435F4-AE4C-407A-903D-6AC9D2CC6F6B}"/>
          </ac:spMkLst>
        </pc:spChg>
        <pc:spChg chg="mod">
          <ac:chgData name="Valentina" userId="ae461650-2dc6-4ba4-83b9-c44c39414c39" providerId="ADAL" clId="{F012C94D-0D46-4EBE-891F-D756B6FE2A15}" dt="2020-09-22T20:40:14.082" v="651"/>
          <ac:spMkLst>
            <pc:docMk/>
            <pc:sldMk cId="4218634072" sldId="1085"/>
            <ac:spMk id="16" creationId="{4EFDCC09-EE52-47CC-BDE4-78AC4E0FF43E}"/>
          </ac:spMkLst>
        </pc:spChg>
        <pc:spChg chg="mod">
          <ac:chgData name="Valentina" userId="ae461650-2dc6-4ba4-83b9-c44c39414c39" providerId="ADAL" clId="{F012C94D-0D46-4EBE-891F-D756B6FE2A15}" dt="2020-09-22T20:40:14.082" v="651"/>
          <ac:spMkLst>
            <pc:docMk/>
            <pc:sldMk cId="4218634072" sldId="1085"/>
            <ac:spMk id="17" creationId="{A92B2EE1-7E74-4CF7-B25D-E4D26B1E11C4}"/>
          </ac:spMkLst>
        </pc:spChg>
        <pc:spChg chg="mod">
          <ac:chgData name="Valentina" userId="ae461650-2dc6-4ba4-83b9-c44c39414c39" providerId="ADAL" clId="{F012C94D-0D46-4EBE-891F-D756B6FE2A15}" dt="2020-09-22T20:40:14.082" v="651"/>
          <ac:spMkLst>
            <pc:docMk/>
            <pc:sldMk cId="4218634072" sldId="1085"/>
            <ac:spMk id="18" creationId="{D2A071D8-5F3B-4BDB-A452-0FC717A1A2BA}"/>
          </ac:spMkLst>
        </pc:spChg>
        <pc:spChg chg="mod">
          <ac:chgData name="Valentina" userId="ae461650-2dc6-4ba4-83b9-c44c39414c39" providerId="ADAL" clId="{F012C94D-0D46-4EBE-891F-D756B6FE2A15}" dt="2020-09-22T20:40:34.903" v="655"/>
          <ac:spMkLst>
            <pc:docMk/>
            <pc:sldMk cId="4218634072" sldId="1085"/>
            <ac:spMk id="22" creationId="{D37C4DE8-6653-40DD-BA4C-2F70734F5541}"/>
          </ac:spMkLst>
        </pc:spChg>
        <pc:spChg chg="mod">
          <ac:chgData name="Valentina" userId="ae461650-2dc6-4ba4-83b9-c44c39414c39" providerId="ADAL" clId="{F012C94D-0D46-4EBE-891F-D756B6FE2A15}" dt="2020-09-22T20:40:34.903" v="655"/>
          <ac:spMkLst>
            <pc:docMk/>
            <pc:sldMk cId="4218634072" sldId="1085"/>
            <ac:spMk id="23" creationId="{6732F5A0-EBDE-4EE3-B038-D90AE0C0D201}"/>
          </ac:spMkLst>
        </pc:spChg>
        <pc:spChg chg="mod">
          <ac:chgData name="Valentina" userId="ae461650-2dc6-4ba4-83b9-c44c39414c39" providerId="ADAL" clId="{F012C94D-0D46-4EBE-891F-D756B6FE2A15}" dt="2020-09-22T20:40:34.903" v="655"/>
          <ac:spMkLst>
            <pc:docMk/>
            <pc:sldMk cId="4218634072" sldId="1085"/>
            <ac:spMk id="24" creationId="{49F26D69-9A58-41B4-9CFE-2CB1D9669BF2}"/>
          </ac:spMkLst>
        </pc:spChg>
        <pc:spChg chg="mod">
          <ac:chgData name="Valentina" userId="ae461650-2dc6-4ba4-83b9-c44c39414c39" providerId="ADAL" clId="{F012C94D-0D46-4EBE-891F-D756B6FE2A15}" dt="2020-09-22T20:40:34.903" v="655"/>
          <ac:spMkLst>
            <pc:docMk/>
            <pc:sldMk cId="4218634072" sldId="1085"/>
            <ac:spMk id="25" creationId="{07D710DB-55A2-4930-B48A-CA598AD98049}"/>
          </ac:spMkLst>
        </pc:spChg>
        <pc:spChg chg="mod">
          <ac:chgData name="Valentina" userId="ae461650-2dc6-4ba4-83b9-c44c39414c39" providerId="ADAL" clId="{F012C94D-0D46-4EBE-891F-D756B6FE2A15}" dt="2020-09-22T20:40:34.903" v="655"/>
          <ac:spMkLst>
            <pc:docMk/>
            <pc:sldMk cId="4218634072" sldId="1085"/>
            <ac:spMk id="26" creationId="{6724793D-B49A-4AA6-9B6F-AB054C0B240F}"/>
          </ac:spMkLst>
        </pc:spChg>
        <pc:spChg chg="mod">
          <ac:chgData name="Valentina" userId="ae461650-2dc6-4ba4-83b9-c44c39414c39" providerId="ADAL" clId="{F012C94D-0D46-4EBE-891F-D756B6FE2A15}" dt="2020-09-22T20:40:34.903" v="655"/>
          <ac:spMkLst>
            <pc:docMk/>
            <pc:sldMk cId="4218634072" sldId="1085"/>
            <ac:spMk id="27" creationId="{11F0D5AA-0017-407F-8E8E-E6C09EE2EB2D}"/>
          </ac:spMkLst>
        </pc:spChg>
        <pc:spChg chg="mod">
          <ac:chgData name="Valentina" userId="ae461650-2dc6-4ba4-83b9-c44c39414c39" providerId="ADAL" clId="{F012C94D-0D46-4EBE-891F-D756B6FE2A15}" dt="2020-09-22T20:40:34.903" v="655"/>
          <ac:spMkLst>
            <pc:docMk/>
            <pc:sldMk cId="4218634072" sldId="1085"/>
            <ac:spMk id="28" creationId="{A4F53D8B-4C26-4D0A-B38C-82FC432A78F6}"/>
          </ac:spMkLst>
        </pc:spChg>
        <pc:spChg chg="mod">
          <ac:chgData name="Valentina" userId="ae461650-2dc6-4ba4-83b9-c44c39414c39" providerId="ADAL" clId="{F012C94D-0D46-4EBE-891F-D756B6FE2A15}" dt="2020-09-22T20:40:34.903" v="655"/>
          <ac:spMkLst>
            <pc:docMk/>
            <pc:sldMk cId="4218634072" sldId="1085"/>
            <ac:spMk id="29" creationId="{1B4ED3D7-8EA9-461C-858F-443E0FE13647}"/>
          </ac:spMkLst>
        </pc:spChg>
        <pc:spChg chg="mod">
          <ac:chgData name="Valentina" userId="ae461650-2dc6-4ba4-83b9-c44c39414c39" providerId="ADAL" clId="{F012C94D-0D46-4EBE-891F-D756B6FE2A15}" dt="2020-09-22T20:40:34.903" v="655"/>
          <ac:spMkLst>
            <pc:docMk/>
            <pc:sldMk cId="4218634072" sldId="1085"/>
            <ac:spMk id="30" creationId="{EDB39347-C314-4E59-A511-DCC8045BE481}"/>
          </ac:spMkLst>
        </pc:spChg>
        <pc:spChg chg="mod">
          <ac:chgData name="Valentina" userId="ae461650-2dc6-4ba4-83b9-c44c39414c39" providerId="ADAL" clId="{F012C94D-0D46-4EBE-891F-D756B6FE2A15}" dt="2020-09-22T20:40:34.903" v="655"/>
          <ac:spMkLst>
            <pc:docMk/>
            <pc:sldMk cId="4218634072" sldId="1085"/>
            <ac:spMk id="31" creationId="{DD979FC3-3237-42C6-8A2E-B1DC76C2CD49}"/>
          </ac:spMkLst>
        </pc:spChg>
        <pc:spChg chg="mod">
          <ac:chgData name="Valentina" userId="ae461650-2dc6-4ba4-83b9-c44c39414c39" providerId="ADAL" clId="{F012C94D-0D46-4EBE-891F-D756B6FE2A15}" dt="2020-09-22T20:40:34.903" v="655"/>
          <ac:spMkLst>
            <pc:docMk/>
            <pc:sldMk cId="4218634072" sldId="1085"/>
            <ac:spMk id="32" creationId="{1B8B17B1-39B4-4A98-AF3D-6A898572ED75}"/>
          </ac:spMkLst>
        </pc:spChg>
        <pc:spChg chg="mod">
          <ac:chgData name="Valentina" userId="ae461650-2dc6-4ba4-83b9-c44c39414c39" providerId="ADAL" clId="{F012C94D-0D46-4EBE-891F-D756B6FE2A15}" dt="2020-09-22T20:40:34.903" v="655"/>
          <ac:spMkLst>
            <pc:docMk/>
            <pc:sldMk cId="4218634072" sldId="1085"/>
            <ac:spMk id="33" creationId="{8A40983A-E96B-4EA1-A2F7-733D9EDEFE13}"/>
          </ac:spMkLst>
        </pc:spChg>
        <pc:grpChg chg="add del mod">
          <ac:chgData name="Valentina" userId="ae461650-2dc6-4ba4-83b9-c44c39414c39" providerId="ADAL" clId="{F012C94D-0D46-4EBE-891F-D756B6FE2A15}" dt="2020-09-22T20:40:15.500" v="652"/>
          <ac:grpSpMkLst>
            <pc:docMk/>
            <pc:sldMk cId="4218634072" sldId="1085"/>
            <ac:grpSpMk id="5" creationId="{1520E4DE-FEC3-468A-B52D-5F5E0F4DF9CE}"/>
          </ac:grpSpMkLst>
        </pc:grpChg>
        <pc:grpChg chg="add del mod">
          <ac:chgData name="Valentina" userId="ae461650-2dc6-4ba4-83b9-c44c39414c39" providerId="ADAL" clId="{F012C94D-0D46-4EBE-891F-D756B6FE2A15}" dt="2020-09-22T20:40:37.367" v="656" actId="478"/>
          <ac:grpSpMkLst>
            <pc:docMk/>
            <pc:sldMk cId="4218634072" sldId="1085"/>
            <ac:grpSpMk id="19" creationId="{113AC61A-E997-4211-851E-6D16065FAA99}"/>
          </ac:grpSpMkLst>
        </pc:grpChg>
        <pc:picChg chg="mod">
          <ac:chgData name="Valentina" userId="ae461650-2dc6-4ba4-83b9-c44c39414c39" providerId="ADAL" clId="{F012C94D-0D46-4EBE-891F-D756B6FE2A15}" dt="2020-09-22T20:40:14.082" v="651"/>
          <ac:picMkLst>
            <pc:docMk/>
            <pc:sldMk cId="4218634072" sldId="1085"/>
            <ac:picMk id="6" creationId="{69A3F9B4-23B7-45B6-9A64-FB118794DACB}"/>
          </ac:picMkLst>
        </pc:picChg>
        <pc:picChg chg="mod">
          <ac:chgData name="Valentina" userId="ae461650-2dc6-4ba4-83b9-c44c39414c39" providerId="ADAL" clId="{F012C94D-0D46-4EBE-891F-D756B6FE2A15}" dt="2020-09-22T20:40:34.903" v="655"/>
          <ac:picMkLst>
            <pc:docMk/>
            <pc:sldMk cId="4218634072" sldId="1085"/>
            <ac:picMk id="20" creationId="{0EE12EED-F066-4B00-AB4A-E6E9D1F50F06}"/>
          </ac:picMkLst>
        </pc:picChg>
        <pc:picChg chg="mod">
          <ac:chgData name="Valentina" userId="ae461650-2dc6-4ba4-83b9-c44c39414c39" providerId="ADAL" clId="{F012C94D-0D46-4EBE-891F-D756B6FE2A15}" dt="2020-09-22T20:40:34.903" v="655"/>
          <ac:picMkLst>
            <pc:docMk/>
            <pc:sldMk cId="4218634072" sldId="1085"/>
            <ac:picMk id="21" creationId="{4B637411-DF0C-4329-8878-0B3337373026}"/>
          </ac:picMkLst>
        </pc:picChg>
      </pc:sldChg>
      <pc:sldChg chg="addSp delSp modSp add mod">
        <pc:chgData name="Valentina" userId="ae461650-2dc6-4ba4-83b9-c44c39414c39" providerId="ADAL" clId="{F012C94D-0D46-4EBE-891F-D756B6FE2A15}" dt="2020-09-22T21:37:42.121" v="1089"/>
        <pc:sldMkLst>
          <pc:docMk/>
          <pc:sldMk cId="3441367534" sldId="1086"/>
        </pc:sldMkLst>
        <pc:spChg chg="del">
          <ac:chgData name="Valentina" userId="ae461650-2dc6-4ba4-83b9-c44c39414c39" providerId="ADAL" clId="{F012C94D-0D46-4EBE-891F-D756B6FE2A15}" dt="2020-09-22T21:37:39.836" v="1087" actId="478"/>
          <ac:spMkLst>
            <pc:docMk/>
            <pc:sldMk cId="3441367534" sldId="1086"/>
            <ac:spMk id="2" creationId="{ED95B96D-1027-4A3A-84BE-DEECC88E5952}"/>
          </ac:spMkLst>
        </pc:spChg>
        <pc:spChg chg="add del mod">
          <ac:chgData name="Valentina" userId="ae461650-2dc6-4ba4-83b9-c44c39414c39" providerId="ADAL" clId="{F012C94D-0D46-4EBE-891F-D756B6FE2A15}" dt="2020-09-22T21:22:59.631" v="986" actId="478"/>
          <ac:spMkLst>
            <pc:docMk/>
            <pc:sldMk cId="3441367534" sldId="1086"/>
            <ac:spMk id="6" creationId="{8F2DB92D-B139-44B4-8227-A6FF7DFA088D}"/>
          </ac:spMkLst>
        </pc:spChg>
        <pc:spChg chg="add del mod">
          <ac:chgData name="Valentina" userId="ae461650-2dc6-4ba4-83b9-c44c39414c39" providerId="ADAL" clId="{F012C94D-0D46-4EBE-891F-D756B6FE2A15}" dt="2020-09-22T21:37:41.783" v="1088" actId="478"/>
          <ac:spMkLst>
            <pc:docMk/>
            <pc:sldMk cId="3441367534" sldId="1086"/>
            <ac:spMk id="10" creationId="{C408251A-A56B-4B07-A73B-607D4EE2E827}"/>
          </ac:spMkLst>
        </pc:spChg>
        <pc:spChg chg="add mod">
          <ac:chgData name="Valentina" userId="ae461650-2dc6-4ba4-83b9-c44c39414c39" providerId="ADAL" clId="{F012C94D-0D46-4EBE-891F-D756B6FE2A15}" dt="2020-09-22T21:37:42.121" v="1089"/>
          <ac:spMkLst>
            <pc:docMk/>
            <pc:sldMk cId="3441367534" sldId="1086"/>
            <ac:spMk id="11" creationId="{F8A22097-0970-4012-9582-A43A343B6C94}"/>
          </ac:spMkLst>
        </pc:spChg>
        <pc:picChg chg="mod">
          <ac:chgData name="Valentina" userId="ae461650-2dc6-4ba4-83b9-c44c39414c39" providerId="ADAL" clId="{F012C94D-0D46-4EBE-891F-D756B6FE2A15}" dt="2020-09-22T21:21:54.239" v="977" actId="552"/>
          <ac:picMkLst>
            <pc:docMk/>
            <pc:sldMk cId="3441367534" sldId="1086"/>
            <ac:picMk id="7" creationId="{16D88AEC-FF1E-45D1-BF41-74F35610BC81}"/>
          </ac:picMkLst>
        </pc:picChg>
      </pc:sldChg>
      <pc:sldChg chg="modSp add mod modNotesTx">
        <pc:chgData name="Valentina" userId="ae461650-2dc6-4ba4-83b9-c44c39414c39" providerId="ADAL" clId="{F012C94D-0D46-4EBE-891F-D756B6FE2A15}" dt="2020-09-22T21:59:32.965" v="1561" actId="20577"/>
        <pc:sldMkLst>
          <pc:docMk/>
          <pc:sldMk cId="1070478782" sldId="1087"/>
        </pc:sldMkLst>
        <pc:spChg chg="mod">
          <ac:chgData name="Valentina" userId="ae461650-2dc6-4ba4-83b9-c44c39414c39" providerId="ADAL" clId="{F012C94D-0D46-4EBE-891F-D756B6FE2A15}" dt="2020-09-22T21:59:32.965" v="1561" actId="20577"/>
          <ac:spMkLst>
            <pc:docMk/>
            <pc:sldMk cId="1070478782" sldId="1087"/>
            <ac:spMk id="12" creationId="{AD222FEA-89FB-4295-9AE8-EE3BEE672571}"/>
          </ac:spMkLst>
        </pc:spChg>
        <pc:spChg chg="mod">
          <ac:chgData name="Valentina" userId="ae461650-2dc6-4ba4-83b9-c44c39414c39" providerId="ADAL" clId="{F012C94D-0D46-4EBE-891F-D756B6FE2A15}" dt="2020-09-22T21:54:16.955" v="1461" actId="20577"/>
          <ac:spMkLst>
            <pc:docMk/>
            <pc:sldMk cId="1070478782" sldId="1087"/>
            <ac:spMk id="15" creationId="{2A8B9007-14B9-41CA-8031-045A464D4BDF}"/>
          </ac:spMkLst>
        </pc:spChg>
      </pc:sldChg>
    </pc:docChg>
  </pc:docChgLst>
  <pc:docChgLst>
    <pc:chgData name="Valentina" userId="ae461650-2dc6-4ba4-83b9-c44c39414c39" providerId="ADAL" clId="{488DB7A8-318B-48B0-BDC4-E80D30F08D40}"/>
    <pc:docChg chg="modSld">
      <pc:chgData name="Valentina" userId="ae461650-2dc6-4ba4-83b9-c44c39414c39" providerId="ADAL" clId="{488DB7A8-318B-48B0-BDC4-E80D30F08D40}" dt="2020-09-22T22:07:36.398" v="16" actId="20577"/>
      <pc:docMkLst>
        <pc:docMk/>
      </pc:docMkLst>
      <pc:sldChg chg="modNotesTx">
        <pc:chgData name="Valentina" userId="ae461650-2dc6-4ba4-83b9-c44c39414c39" providerId="ADAL" clId="{488DB7A8-318B-48B0-BDC4-E80D30F08D40}" dt="2020-09-22T22:06:57.823" v="3" actId="6549"/>
        <pc:sldMkLst>
          <pc:docMk/>
          <pc:sldMk cId="4168530252" sldId="1025"/>
        </pc:sldMkLst>
      </pc:sldChg>
      <pc:sldChg chg="modNotesTx">
        <pc:chgData name="Valentina" userId="ae461650-2dc6-4ba4-83b9-c44c39414c39" providerId="ADAL" clId="{488DB7A8-318B-48B0-BDC4-E80D30F08D40}" dt="2020-09-22T22:06:08.174" v="2" actId="6549"/>
        <pc:sldMkLst>
          <pc:docMk/>
          <pc:sldMk cId="1184842130" sldId="1044"/>
        </pc:sldMkLst>
      </pc:sldChg>
      <pc:sldChg chg="modNotesTx">
        <pc:chgData name="Valentina" userId="ae461650-2dc6-4ba4-83b9-c44c39414c39" providerId="ADAL" clId="{488DB7A8-318B-48B0-BDC4-E80D30F08D40}" dt="2020-09-22T22:07:36.398" v="16" actId="20577"/>
        <pc:sldMkLst>
          <pc:docMk/>
          <pc:sldMk cId="629302546" sldId="1051"/>
        </pc:sldMkLst>
      </pc:sldChg>
      <pc:sldChg chg="modCm modNotesTx">
        <pc:chgData name="Valentina" userId="ae461650-2dc6-4ba4-83b9-c44c39414c39" providerId="ADAL" clId="{488DB7A8-318B-48B0-BDC4-E80D30F08D40}" dt="2020-09-22T22:05:28.213" v="1" actId="6549"/>
        <pc:sldMkLst>
          <pc:docMk/>
          <pc:sldMk cId="3935804553" sldId="1061"/>
        </pc:sldMkLst>
      </pc:sldChg>
    </pc:docChg>
  </pc:docChgLst>
  <pc:docChgLst>
    <pc:chgData name="Valentina" userId="ae461650-2dc6-4ba4-83b9-c44c39414c39" providerId="ADAL" clId="{0C7F0394-85E1-41F1-B110-78DFF0E02159}"/>
    <pc:docChg chg="undo redo custSel addSld delSld modSld">
      <pc:chgData name="Valentina" userId="ae461650-2dc6-4ba4-83b9-c44c39414c39" providerId="ADAL" clId="{0C7F0394-85E1-41F1-B110-78DFF0E02159}" dt="2020-09-24T19:22:29.343" v="341" actId="20577"/>
      <pc:docMkLst>
        <pc:docMk/>
      </pc:docMkLst>
      <pc:sldChg chg="modSp mod">
        <pc:chgData name="Valentina" userId="ae461650-2dc6-4ba4-83b9-c44c39414c39" providerId="ADAL" clId="{0C7F0394-85E1-41F1-B110-78DFF0E02159}" dt="2020-09-23T15:02:57.951" v="121" actId="20577"/>
        <pc:sldMkLst>
          <pc:docMk/>
          <pc:sldMk cId="2423291838" sldId="258"/>
        </pc:sldMkLst>
        <pc:spChg chg="mod">
          <ac:chgData name="Valentina" userId="ae461650-2dc6-4ba4-83b9-c44c39414c39" providerId="ADAL" clId="{0C7F0394-85E1-41F1-B110-78DFF0E02159}" dt="2020-09-23T15:02:57.951" v="121" actId="20577"/>
          <ac:spMkLst>
            <pc:docMk/>
            <pc:sldMk cId="2423291838" sldId="258"/>
            <ac:spMk id="4" creationId="{94F44101-C8AF-48B8-BD1A-606C512DAB5C}"/>
          </ac:spMkLst>
        </pc:spChg>
      </pc:sldChg>
      <pc:sldChg chg="addSp delSp modSp mod delAnim modAnim">
        <pc:chgData name="Valentina" userId="ae461650-2dc6-4ba4-83b9-c44c39414c39" providerId="ADAL" clId="{0C7F0394-85E1-41F1-B110-78DFF0E02159}" dt="2020-09-23T14:56:59.270" v="25" actId="6549"/>
        <pc:sldMkLst>
          <pc:docMk/>
          <pc:sldMk cId="3351537526" sldId="335"/>
        </pc:sldMkLst>
        <pc:spChg chg="del">
          <ac:chgData name="Valentina" userId="ae461650-2dc6-4ba4-83b9-c44c39414c39" providerId="ADAL" clId="{0C7F0394-85E1-41F1-B110-78DFF0E02159}" dt="2020-09-23T14:56:56.591" v="24" actId="478"/>
          <ac:spMkLst>
            <pc:docMk/>
            <pc:sldMk cId="3351537526" sldId="335"/>
            <ac:spMk id="3" creationId="{2E8309BD-F31C-4930-93A5-B4749D634C84}"/>
          </ac:spMkLst>
        </pc:spChg>
        <pc:spChg chg="mod">
          <ac:chgData name="Valentina" userId="ae461650-2dc6-4ba4-83b9-c44c39414c39" providerId="ADAL" clId="{0C7F0394-85E1-41F1-B110-78DFF0E02159}" dt="2020-09-23T14:56:46.304" v="19" actId="20577"/>
          <ac:spMkLst>
            <pc:docMk/>
            <pc:sldMk cId="3351537526" sldId="335"/>
            <ac:spMk id="4" creationId="{B6FAA111-02EC-5649-AA8C-EFD3509393DA}"/>
          </ac:spMkLst>
        </pc:spChg>
        <pc:spChg chg="add del mod">
          <ac:chgData name="Valentina" userId="ae461650-2dc6-4ba4-83b9-c44c39414c39" providerId="ADAL" clId="{0C7F0394-85E1-41F1-B110-78DFF0E02159}" dt="2020-09-23T14:56:53.516" v="22" actId="478"/>
          <ac:spMkLst>
            <pc:docMk/>
            <pc:sldMk cId="3351537526" sldId="335"/>
            <ac:spMk id="5" creationId="{BAFA36AD-A2B3-4720-995E-50DED882A4AB}"/>
          </ac:spMkLst>
        </pc:spChg>
        <pc:spChg chg="mod">
          <ac:chgData name="Valentina" userId="ae461650-2dc6-4ba4-83b9-c44c39414c39" providerId="ADAL" clId="{0C7F0394-85E1-41F1-B110-78DFF0E02159}" dt="2020-09-23T14:56:59.270" v="25" actId="6549"/>
          <ac:spMkLst>
            <pc:docMk/>
            <pc:sldMk cId="3351537526" sldId="335"/>
            <ac:spMk id="11" creationId="{F6829C7C-3F18-2447-B736-33072426DDF5}"/>
          </ac:spMkLst>
        </pc:spChg>
        <pc:spChg chg="del">
          <ac:chgData name="Valentina" userId="ae461650-2dc6-4ba4-83b9-c44c39414c39" providerId="ADAL" clId="{0C7F0394-85E1-41F1-B110-78DFF0E02159}" dt="2020-09-23T14:56:51.906" v="21" actId="478"/>
          <ac:spMkLst>
            <pc:docMk/>
            <pc:sldMk cId="3351537526" sldId="335"/>
            <ac:spMk id="12" creationId="{BF3C95C1-0479-F148-8612-749119A2FB28}"/>
          </ac:spMkLst>
        </pc:spChg>
        <pc:spChg chg="del">
          <ac:chgData name="Valentina" userId="ae461650-2dc6-4ba4-83b9-c44c39414c39" providerId="ADAL" clId="{0C7F0394-85E1-41F1-B110-78DFF0E02159}" dt="2020-09-23T14:56:54.981" v="23" actId="478"/>
          <ac:spMkLst>
            <pc:docMk/>
            <pc:sldMk cId="3351537526" sldId="335"/>
            <ac:spMk id="14" creationId="{E58257A8-4B5E-4559-AF17-077A893B1B60}"/>
          </ac:spMkLst>
        </pc:spChg>
        <pc:spChg chg="del">
          <ac:chgData name="Valentina" userId="ae461650-2dc6-4ba4-83b9-c44c39414c39" providerId="ADAL" clId="{0C7F0394-85E1-41F1-B110-78DFF0E02159}" dt="2020-09-23T14:56:50.108" v="20" actId="478"/>
          <ac:spMkLst>
            <pc:docMk/>
            <pc:sldMk cId="3351537526" sldId="335"/>
            <ac:spMk id="15" creationId="{4B9C47BD-859D-4418-BEA4-AD603F21D5FF}"/>
          </ac:spMkLst>
        </pc:spChg>
      </pc:sldChg>
      <pc:sldChg chg="modSp mod">
        <pc:chgData name="Valentina" userId="ae461650-2dc6-4ba4-83b9-c44c39414c39" providerId="ADAL" clId="{0C7F0394-85E1-41F1-B110-78DFF0E02159}" dt="2020-09-23T15:10:45.489" v="247" actId="20577"/>
        <pc:sldMkLst>
          <pc:docMk/>
          <pc:sldMk cId="1528132110" sldId="997"/>
        </pc:sldMkLst>
        <pc:spChg chg="mod">
          <ac:chgData name="Valentina" userId="ae461650-2dc6-4ba4-83b9-c44c39414c39" providerId="ADAL" clId="{0C7F0394-85E1-41F1-B110-78DFF0E02159}" dt="2020-09-23T15:10:45.489" v="247" actId="20577"/>
          <ac:spMkLst>
            <pc:docMk/>
            <pc:sldMk cId="1528132110" sldId="997"/>
            <ac:spMk id="4" creationId="{8E7E64C3-2336-484A-BC7E-2E5E1A569465}"/>
          </ac:spMkLst>
        </pc:spChg>
      </pc:sldChg>
      <pc:sldChg chg="delSp modAnim">
        <pc:chgData name="Valentina" userId="ae461650-2dc6-4ba4-83b9-c44c39414c39" providerId="ADAL" clId="{0C7F0394-85E1-41F1-B110-78DFF0E02159}" dt="2020-09-23T14:55:53.500" v="3" actId="478"/>
        <pc:sldMkLst>
          <pc:docMk/>
          <pc:sldMk cId="187952156" sldId="1009"/>
        </pc:sldMkLst>
        <pc:spChg chg="del">
          <ac:chgData name="Valentina" userId="ae461650-2dc6-4ba4-83b9-c44c39414c39" providerId="ADAL" clId="{0C7F0394-85E1-41F1-B110-78DFF0E02159}" dt="2020-09-23T14:55:53.500" v="3" actId="478"/>
          <ac:spMkLst>
            <pc:docMk/>
            <pc:sldMk cId="187952156" sldId="1009"/>
            <ac:spMk id="5" creationId="{F482E65D-F810-4D78-A548-A533733277FE}"/>
          </ac:spMkLst>
        </pc:spChg>
        <pc:spChg chg="del">
          <ac:chgData name="Valentina" userId="ae461650-2dc6-4ba4-83b9-c44c39414c39" providerId="ADAL" clId="{0C7F0394-85E1-41F1-B110-78DFF0E02159}" dt="2020-09-23T14:55:53.500" v="3" actId="478"/>
          <ac:spMkLst>
            <pc:docMk/>
            <pc:sldMk cId="187952156" sldId="1009"/>
            <ac:spMk id="6" creationId="{F7312C16-3DCA-4990-80D8-E0107E8C3DD9}"/>
          </ac:spMkLst>
        </pc:spChg>
        <pc:spChg chg="del">
          <ac:chgData name="Valentina" userId="ae461650-2dc6-4ba4-83b9-c44c39414c39" providerId="ADAL" clId="{0C7F0394-85E1-41F1-B110-78DFF0E02159}" dt="2020-09-23T14:55:53.500" v="3" actId="478"/>
          <ac:spMkLst>
            <pc:docMk/>
            <pc:sldMk cId="187952156" sldId="1009"/>
            <ac:spMk id="8" creationId="{9E1FF3D0-26C8-408E-AC1C-5B8B1B9BD9B5}"/>
          </ac:spMkLst>
        </pc:spChg>
        <pc:spChg chg="del">
          <ac:chgData name="Valentina" userId="ae461650-2dc6-4ba4-83b9-c44c39414c39" providerId="ADAL" clId="{0C7F0394-85E1-41F1-B110-78DFF0E02159}" dt="2020-09-23T14:55:53.500" v="3" actId="478"/>
          <ac:spMkLst>
            <pc:docMk/>
            <pc:sldMk cId="187952156" sldId="1009"/>
            <ac:spMk id="10" creationId="{4B665F2A-0D51-454F-BC1B-FA4BEF300D6E}"/>
          </ac:spMkLst>
        </pc:spChg>
        <pc:spChg chg="del">
          <ac:chgData name="Valentina" userId="ae461650-2dc6-4ba4-83b9-c44c39414c39" providerId="ADAL" clId="{0C7F0394-85E1-41F1-B110-78DFF0E02159}" dt="2020-09-23T14:55:53.500" v="3" actId="478"/>
          <ac:spMkLst>
            <pc:docMk/>
            <pc:sldMk cId="187952156" sldId="1009"/>
            <ac:spMk id="19" creationId="{4A3D39DA-D598-4421-8067-1EA222B852CD}"/>
          </ac:spMkLst>
        </pc:spChg>
        <pc:spChg chg="del">
          <ac:chgData name="Valentina" userId="ae461650-2dc6-4ba4-83b9-c44c39414c39" providerId="ADAL" clId="{0C7F0394-85E1-41F1-B110-78DFF0E02159}" dt="2020-09-23T14:55:53.500" v="3" actId="478"/>
          <ac:spMkLst>
            <pc:docMk/>
            <pc:sldMk cId="187952156" sldId="1009"/>
            <ac:spMk id="20" creationId="{5778CE60-B6C5-46CE-9059-527DC1293F5D}"/>
          </ac:spMkLst>
        </pc:spChg>
        <pc:spChg chg="del">
          <ac:chgData name="Valentina" userId="ae461650-2dc6-4ba4-83b9-c44c39414c39" providerId="ADAL" clId="{0C7F0394-85E1-41F1-B110-78DFF0E02159}" dt="2020-09-23T14:55:53.500" v="3" actId="478"/>
          <ac:spMkLst>
            <pc:docMk/>
            <pc:sldMk cId="187952156" sldId="1009"/>
            <ac:spMk id="21" creationId="{DD0616BC-BF72-4C9B-9215-1B7B5972BDD8}"/>
          </ac:spMkLst>
        </pc:spChg>
        <pc:spChg chg="del">
          <ac:chgData name="Valentina" userId="ae461650-2dc6-4ba4-83b9-c44c39414c39" providerId="ADAL" clId="{0C7F0394-85E1-41F1-B110-78DFF0E02159}" dt="2020-09-23T14:55:53.500" v="3" actId="478"/>
          <ac:spMkLst>
            <pc:docMk/>
            <pc:sldMk cId="187952156" sldId="1009"/>
            <ac:spMk id="22" creationId="{9C62167A-31C5-43A2-B02D-342696ACF830}"/>
          </ac:spMkLst>
        </pc:spChg>
        <pc:spChg chg="del">
          <ac:chgData name="Valentina" userId="ae461650-2dc6-4ba4-83b9-c44c39414c39" providerId="ADAL" clId="{0C7F0394-85E1-41F1-B110-78DFF0E02159}" dt="2020-09-23T14:55:53.500" v="3" actId="478"/>
          <ac:spMkLst>
            <pc:docMk/>
            <pc:sldMk cId="187952156" sldId="1009"/>
            <ac:spMk id="23" creationId="{9B6E9A1F-748C-4A5D-95A8-42316DE43B04}"/>
          </ac:spMkLst>
        </pc:spChg>
        <pc:spChg chg="del">
          <ac:chgData name="Valentina" userId="ae461650-2dc6-4ba4-83b9-c44c39414c39" providerId="ADAL" clId="{0C7F0394-85E1-41F1-B110-78DFF0E02159}" dt="2020-09-23T14:55:53.500" v="3" actId="478"/>
          <ac:spMkLst>
            <pc:docMk/>
            <pc:sldMk cId="187952156" sldId="1009"/>
            <ac:spMk id="24" creationId="{0B0068B1-2C32-40C0-9CFE-BA20C1C99F21}"/>
          </ac:spMkLst>
        </pc:spChg>
        <pc:picChg chg="del">
          <ac:chgData name="Valentina" userId="ae461650-2dc6-4ba4-83b9-c44c39414c39" providerId="ADAL" clId="{0C7F0394-85E1-41F1-B110-78DFF0E02159}" dt="2020-09-23T14:55:53.500" v="3" actId="478"/>
          <ac:picMkLst>
            <pc:docMk/>
            <pc:sldMk cId="187952156" sldId="1009"/>
            <ac:picMk id="7" creationId="{5156EBA6-EB1A-4B93-A1A6-9A39B6447FB1}"/>
          </ac:picMkLst>
        </pc:picChg>
        <pc:picChg chg="del">
          <ac:chgData name="Valentina" userId="ae461650-2dc6-4ba4-83b9-c44c39414c39" providerId="ADAL" clId="{0C7F0394-85E1-41F1-B110-78DFF0E02159}" dt="2020-09-23T14:55:53.500" v="3" actId="478"/>
          <ac:picMkLst>
            <pc:docMk/>
            <pc:sldMk cId="187952156" sldId="1009"/>
            <ac:picMk id="9" creationId="{3886E39C-1E94-4956-8648-335AE0492944}"/>
          </ac:picMkLst>
        </pc:picChg>
        <pc:picChg chg="del">
          <ac:chgData name="Valentina" userId="ae461650-2dc6-4ba4-83b9-c44c39414c39" providerId="ADAL" clId="{0C7F0394-85E1-41F1-B110-78DFF0E02159}" dt="2020-09-23T14:55:53.500" v="3" actId="478"/>
          <ac:picMkLst>
            <pc:docMk/>
            <pc:sldMk cId="187952156" sldId="1009"/>
            <ac:picMk id="25" creationId="{8D8485CF-40B6-4DE8-8B19-22ABCF105E74}"/>
          </ac:picMkLst>
        </pc:picChg>
        <pc:picChg chg="del">
          <ac:chgData name="Valentina" userId="ae461650-2dc6-4ba4-83b9-c44c39414c39" providerId="ADAL" clId="{0C7F0394-85E1-41F1-B110-78DFF0E02159}" dt="2020-09-23T14:55:53.500" v="3" actId="478"/>
          <ac:picMkLst>
            <pc:docMk/>
            <pc:sldMk cId="187952156" sldId="1009"/>
            <ac:picMk id="27" creationId="{0795CE90-BDB9-41D7-A674-AEC54BC5CA0F}"/>
          </ac:picMkLst>
        </pc:picChg>
        <pc:picChg chg="del">
          <ac:chgData name="Valentina" userId="ae461650-2dc6-4ba4-83b9-c44c39414c39" providerId="ADAL" clId="{0C7F0394-85E1-41F1-B110-78DFF0E02159}" dt="2020-09-23T14:55:53.500" v="3" actId="478"/>
          <ac:picMkLst>
            <pc:docMk/>
            <pc:sldMk cId="187952156" sldId="1009"/>
            <ac:picMk id="29" creationId="{AC1E3EDF-1280-4FBB-AEFF-92111B6E5242}"/>
          </ac:picMkLst>
        </pc:picChg>
        <pc:picChg chg="del">
          <ac:chgData name="Valentina" userId="ae461650-2dc6-4ba4-83b9-c44c39414c39" providerId="ADAL" clId="{0C7F0394-85E1-41F1-B110-78DFF0E02159}" dt="2020-09-23T14:55:53.500" v="3" actId="478"/>
          <ac:picMkLst>
            <pc:docMk/>
            <pc:sldMk cId="187952156" sldId="1009"/>
            <ac:picMk id="30" creationId="{2B0AC037-B1A8-4C63-B8E3-EC4B48CF0045}"/>
          </ac:picMkLst>
        </pc:picChg>
      </pc:sldChg>
      <pc:sldChg chg="delSp modSp mod">
        <pc:chgData name="Valentina" userId="ae461650-2dc6-4ba4-83b9-c44c39414c39" providerId="ADAL" clId="{0C7F0394-85E1-41F1-B110-78DFF0E02159}" dt="2020-09-23T15:09:18.126" v="229" actId="478"/>
        <pc:sldMkLst>
          <pc:docMk/>
          <pc:sldMk cId="2586386138" sldId="1012"/>
        </pc:sldMkLst>
        <pc:spChg chg="mod">
          <ac:chgData name="Valentina" userId="ae461650-2dc6-4ba4-83b9-c44c39414c39" providerId="ADAL" clId="{0C7F0394-85E1-41F1-B110-78DFF0E02159}" dt="2020-09-23T15:09:04.040" v="227" actId="6549"/>
          <ac:spMkLst>
            <pc:docMk/>
            <pc:sldMk cId="2586386138" sldId="1012"/>
            <ac:spMk id="3" creationId="{8C975934-8479-4CAE-ACD3-632D7530C461}"/>
          </ac:spMkLst>
        </pc:spChg>
        <pc:spChg chg="mod">
          <ac:chgData name="Valentina" userId="ae461650-2dc6-4ba4-83b9-c44c39414c39" providerId="ADAL" clId="{0C7F0394-85E1-41F1-B110-78DFF0E02159}" dt="2020-09-23T15:08:29.081" v="218" actId="20577"/>
          <ac:spMkLst>
            <pc:docMk/>
            <pc:sldMk cId="2586386138" sldId="1012"/>
            <ac:spMk id="4" creationId="{D249BB95-6CF5-4B34-B6EC-9457D3A42416}"/>
          </ac:spMkLst>
        </pc:spChg>
        <pc:picChg chg="del">
          <ac:chgData name="Valentina" userId="ae461650-2dc6-4ba4-83b9-c44c39414c39" providerId="ADAL" clId="{0C7F0394-85E1-41F1-B110-78DFF0E02159}" dt="2020-09-23T15:09:18.126" v="229" actId="478"/>
          <ac:picMkLst>
            <pc:docMk/>
            <pc:sldMk cId="2586386138" sldId="1012"/>
            <ac:picMk id="5" creationId="{0AFA9C4D-9717-4677-A62C-E2A3A752F42F}"/>
          </ac:picMkLst>
        </pc:picChg>
      </pc:sldChg>
      <pc:sldChg chg="modSp mod">
        <pc:chgData name="Valentina" userId="ae461650-2dc6-4ba4-83b9-c44c39414c39" providerId="ADAL" clId="{0C7F0394-85E1-41F1-B110-78DFF0E02159}" dt="2020-09-23T15:03:01.436" v="122" actId="20577"/>
        <pc:sldMkLst>
          <pc:docMk/>
          <pc:sldMk cId="1769954932" sldId="1015"/>
        </pc:sldMkLst>
        <pc:spChg chg="mod">
          <ac:chgData name="Valentina" userId="ae461650-2dc6-4ba4-83b9-c44c39414c39" providerId="ADAL" clId="{0C7F0394-85E1-41F1-B110-78DFF0E02159}" dt="2020-09-23T15:03:01.436" v="122" actId="20577"/>
          <ac:spMkLst>
            <pc:docMk/>
            <pc:sldMk cId="1769954932" sldId="1015"/>
            <ac:spMk id="4" creationId="{009D1BD7-C020-4DEF-81E9-3C94138EF175}"/>
          </ac:spMkLst>
        </pc:spChg>
      </pc:sldChg>
      <pc:sldChg chg="modSp mod">
        <pc:chgData name="Valentina" userId="ae461650-2dc6-4ba4-83b9-c44c39414c39" providerId="ADAL" clId="{0C7F0394-85E1-41F1-B110-78DFF0E02159}" dt="2020-09-23T15:03:05.579" v="123" actId="20577"/>
        <pc:sldMkLst>
          <pc:docMk/>
          <pc:sldMk cId="1025679451" sldId="1016"/>
        </pc:sldMkLst>
        <pc:spChg chg="mod">
          <ac:chgData name="Valentina" userId="ae461650-2dc6-4ba4-83b9-c44c39414c39" providerId="ADAL" clId="{0C7F0394-85E1-41F1-B110-78DFF0E02159}" dt="2020-09-23T15:03:05.579" v="123" actId="20577"/>
          <ac:spMkLst>
            <pc:docMk/>
            <pc:sldMk cId="1025679451" sldId="1016"/>
            <ac:spMk id="4" creationId="{8D6D3761-F155-4FD6-B723-7C70E665D03E}"/>
          </ac:spMkLst>
        </pc:spChg>
      </pc:sldChg>
      <pc:sldChg chg="modSp mod">
        <pc:chgData name="Valentina" userId="ae461650-2dc6-4ba4-83b9-c44c39414c39" providerId="ADAL" clId="{0C7F0394-85E1-41F1-B110-78DFF0E02159}" dt="2020-09-24T19:22:05.416" v="335" actId="20577"/>
        <pc:sldMkLst>
          <pc:docMk/>
          <pc:sldMk cId="4168530252" sldId="1025"/>
        </pc:sldMkLst>
        <pc:spChg chg="mod">
          <ac:chgData name="Valentina" userId="ae461650-2dc6-4ba4-83b9-c44c39414c39" providerId="ADAL" clId="{0C7F0394-85E1-41F1-B110-78DFF0E02159}" dt="2020-09-23T15:07:34.914" v="206" actId="20577"/>
          <ac:spMkLst>
            <pc:docMk/>
            <pc:sldMk cId="4168530252" sldId="1025"/>
            <ac:spMk id="4" creationId="{48B9701A-B497-4092-B2DE-11B7F099CC47}"/>
          </ac:spMkLst>
        </pc:spChg>
        <pc:spChg chg="mod">
          <ac:chgData name="Valentina" userId="ae461650-2dc6-4ba4-83b9-c44c39414c39" providerId="ADAL" clId="{0C7F0394-85E1-41F1-B110-78DFF0E02159}" dt="2020-09-24T19:22:05.416" v="335" actId="20577"/>
          <ac:spMkLst>
            <pc:docMk/>
            <pc:sldMk cId="4168530252" sldId="1025"/>
            <ac:spMk id="5" creationId="{109C5A09-2F3E-4A0C-B102-381817D3B1A5}"/>
          </ac:spMkLst>
        </pc:spChg>
      </pc:sldChg>
      <pc:sldChg chg="modSp mod">
        <pc:chgData name="Valentina" userId="ae461650-2dc6-4ba4-83b9-c44c39414c39" providerId="ADAL" clId="{0C7F0394-85E1-41F1-B110-78DFF0E02159}" dt="2020-09-23T15:03:11.384" v="126" actId="20577"/>
        <pc:sldMkLst>
          <pc:docMk/>
          <pc:sldMk cId="1755178068" sldId="1032"/>
        </pc:sldMkLst>
        <pc:spChg chg="mod">
          <ac:chgData name="Valentina" userId="ae461650-2dc6-4ba4-83b9-c44c39414c39" providerId="ADAL" clId="{0C7F0394-85E1-41F1-B110-78DFF0E02159}" dt="2020-09-23T15:03:11.384" v="126" actId="20577"/>
          <ac:spMkLst>
            <pc:docMk/>
            <pc:sldMk cId="1755178068" sldId="1032"/>
            <ac:spMk id="4" creationId="{8D6D3761-F155-4FD6-B723-7C70E665D03E}"/>
          </ac:spMkLst>
        </pc:spChg>
      </pc:sldChg>
      <pc:sldChg chg="modSp mod">
        <pc:chgData name="Valentina" userId="ae461650-2dc6-4ba4-83b9-c44c39414c39" providerId="ADAL" clId="{0C7F0394-85E1-41F1-B110-78DFF0E02159}" dt="2020-09-23T15:03:15.340" v="127" actId="20577"/>
        <pc:sldMkLst>
          <pc:docMk/>
          <pc:sldMk cId="1430669044" sldId="1033"/>
        </pc:sldMkLst>
        <pc:spChg chg="mod">
          <ac:chgData name="Valentina" userId="ae461650-2dc6-4ba4-83b9-c44c39414c39" providerId="ADAL" clId="{0C7F0394-85E1-41F1-B110-78DFF0E02159}" dt="2020-09-23T15:03:15.340" v="127" actId="20577"/>
          <ac:spMkLst>
            <pc:docMk/>
            <pc:sldMk cId="1430669044" sldId="1033"/>
            <ac:spMk id="4" creationId="{8367C138-B1F0-409E-B41E-876C51A222C7}"/>
          </ac:spMkLst>
        </pc:spChg>
      </pc:sldChg>
      <pc:sldChg chg="modSp mod">
        <pc:chgData name="Valentina" userId="ae461650-2dc6-4ba4-83b9-c44c39414c39" providerId="ADAL" clId="{0C7F0394-85E1-41F1-B110-78DFF0E02159}" dt="2020-09-23T15:05:41.969" v="159" actId="20577"/>
        <pc:sldMkLst>
          <pc:docMk/>
          <pc:sldMk cId="1796016795" sldId="1038"/>
        </pc:sldMkLst>
        <pc:spChg chg="mod">
          <ac:chgData name="Valentina" userId="ae461650-2dc6-4ba4-83b9-c44c39414c39" providerId="ADAL" clId="{0C7F0394-85E1-41F1-B110-78DFF0E02159}" dt="2020-09-23T15:05:41.969" v="159" actId="20577"/>
          <ac:spMkLst>
            <pc:docMk/>
            <pc:sldMk cId="1796016795" sldId="1038"/>
            <ac:spMk id="4" creationId="{1C7B83CA-D494-4A4C-B600-235DB44464DF}"/>
          </ac:spMkLst>
        </pc:spChg>
      </pc:sldChg>
      <pc:sldChg chg="modSp mod">
        <pc:chgData name="Valentina" userId="ae461650-2dc6-4ba4-83b9-c44c39414c39" providerId="ADAL" clId="{0C7F0394-85E1-41F1-B110-78DFF0E02159}" dt="2020-09-23T15:06:20.687" v="173" actId="20577"/>
        <pc:sldMkLst>
          <pc:docMk/>
          <pc:sldMk cId="1184842130" sldId="1044"/>
        </pc:sldMkLst>
        <pc:spChg chg="mod">
          <ac:chgData name="Valentina" userId="ae461650-2dc6-4ba4-83b9-c44c39414c39" providerId="ADAL" clId="{0C7F0394-85E1-41F1-B110-78DFF0E02159}" dt="2020-09-23T15:06:20.687" v="173" actId="20577"/>
          <ac:spMkLst>
            <pc:docMk/>
            <pc:sldMk cId="1184842130" sldId="1044"/>
            <ac:spMk id="4" creationId="{07BAF3EB-B285-4F4E-B8FF-CD092EDC2966}"/>
          </ac:spMkLst>
        </pc:spChg>
      </pc:sldChg>
      <pc:sldChg chg="modSp mod">
        <pc:chgData name="Valentina" userId="ae461650-2dc6-4ba4-83b9-c44c39414c39" providerId="ADAL" clId="{0C7F0394-85E1-41F1-B110-78DFF0E02159}" dt="2020-09-23T15:10:55.555" v="255" actId="20577"/>
        <pc:sldMkLst>
          <pc:docMk/>
          <pc:sldMk cId="1071527386" sldId="1050"/>
        </pc:sldMkLst>
        <pc:spChg chg="mod">
          <ac:chgData name="Valentina" userId="ae461650-2dc6-4ba4-83b9-c44c39414c39" providerId="ADAL" clId="{0C7F0394-85E1-41F1-B110-78DFF0E02159}" dt="2020-09-23T15:10:55.555" v="255" actId="20577"/>
          <ac:spMkLst>
            <pc:docMk/>
            <pc:sldMk cId="1071527386" sldId="1050"/>
            <ac:spMk id="4" creationId="{DBAE7BEA-41D8-4ABC-964E-8BD744B1C01C}"/>
          </ac:spMkLst>
        </pc:spChg>
      </pc:sldChg>
      <pc:sldChg chg="modSp mod">
        <pc:chgData name="Valentina" userId="ae461650-2dc6-4ba4-83b9-c44c39414c39" providerId="ADAL" clId="{0C7F0394-85E1-41F1-B110-78DFF0E02159}" dt="2020-09-23T15:10:35.384" v="243" actId="20577"/>
        <pc:sldMkLst>
          <pc:docMk/>
          <pc:sldMk cId="629302546" sldId="1051"/>
        </pc:sldMkLst>
        <pc:spChg chg="mod">
          <ac:chgData name="Valentina" userId="ae461650-2dc6-4ba4-83b9-c44c39414c39" providerId="ADAL" clId="{0C7F0394-85E1-41F1-B110-78DFF0E02159}" dt="2020-09-23T15:10:35.384" v="243" actId="20577"/>
          <ac:spMkLst>
            <pc:docMk/>
            <pc:sldMk cId="629302546" sldId="1051"/>
            <ac:spMk id="4" creationId="{FD4C7309-CA94-4BBB-9189-D34A4CC1476C}"/>
          </ac:spMkLst>
        </pc:spChg>
      </pc:sldChg>
      <pc:sldChg chg="modSp mod">
        <pc:chgData name="Valentina" userId="ae461650-2dc6-4ba4-83b9-c44c39414c39" providerId="ADAL" clId="{0C7F0394-85E1-41F1-B110-78DFF0E02159}" dt="2020-09-23T15:10:48.787" v="249" actId="20577"/>
        <pc:sldMkLst>
          <pc:docMk/>
          <pc:sldMk cId="1674082952" sldId="1052"/>
        </pc:sldMkLst>
        <pc:spChg chg="mod">
          <ac:chgData name="Valentina" userId="ae461650-2dc6-4ba4-83b9-c44c39414c39" providerId="ADAL" clId="{0C7F0394-85E1-41F1-B110-78DFF0E02159}" dt="2020-09-23T15:10:48.787" v="249" actId="20577"/>
          <ac:spMkLst>
            <pc:docMk/>
            <pc:sldMk cId="1674082952" sldId="1052"/>
            <ac:spMk id="4" creationId="{F161955A-4B89-4CDB-AB6A-FBD8D65E0E83}"/>
          </ac:spMkLst>
        </pc:spChg>
      </pc:sldChg>
      <pc:sldChg chg="modSp modAnim">
        <pc:chgData name="Valentina" userId="ae461650-2dc6-4ba4-83b9-c44c39414c39" providerId="ADAL" clId="{0C7F0394-85E1-41F1-B110-78DFF0E02159}" dt="2020-09-23T15:02:30.204" v="114" actId="6549"/>
        <pc:sldMkLst>
          <pc:docMk/>
          <pc:sldMk cId="608676196" sldId="1055"/>
        </pc:sldMkLst>
        <pc:spChg chg="mod">
          <ac:chgData name="Valentina" userId="ae461650-2dc6-4ba4-83b9-c44c39414c39" providerId="ADAL" clId="{0C7F0394-85E1-41F1-B110-78DFF0E02159}" dt="2020-09-23T15:02:30.204" v="114" actId="6549"/>
          <ac:spMkLst>
            <pc:docMk/>
            <pc:sldMk cId="608676196" sldId="1055"/>
            <ac:spMk id="3" creationId="{0692EFFA-4294-4F13-BF63-7B5DED9C5A67}"/>
          </ac:spMkLst>
        </pc:spChg>
        <pc:spChg chg="mod">
          <ac:chgData name="Valentina" userId="ae461650-2dc6-4ba4-83b9-c44c39414c39" providerId="ADAL" clId="{0C7F0394-85E1-41F1-B110-78DFF0E02159}" dt="2020-09-23T15:02:18.225" v="110" actId="20577"/>
          <ac:spMkLst>
            <pc:docMk/>
            <pc:sldMk cId="608676196" sldId="1055"/>
            <ac:spMk id="4" creationId="{D5F89D89-4168-4FB6-9B44-AD0B68804C76}"/>
          </ac:spMkLst>
        </pc:spChg>
      </pc:sldChg>
      <pc:sldChg chg="modSp mod">
        <pc:chgData name="Valentina" userId="ae461650-2dc6-4ba4-83b9-c44c39414c39" providerId="ADAL" clId="{0C7F0394-85E1-41F1-B110-78DFF0E02159}" dt="2020-09-23T15:10:52.120" v="251" actId="20577"/>
        <pc:sldMkLst>
          <pc:docMk/>
          <pc:sldMk cId="4113413138" sldId="1060"/>
        </pc:sldMkLst>
        <pc:spChg chg="mod">
          <ac:chgData name="Valentina" userId="ae461650-2dc6-4ba4-83b9-c44c39414c39" providerId="ADAL" clId="{0C7F0394-85E1-41F1-B110-78DFF0E02159}" dt="2020-09-23T15:10:52.120" v="251" actId="20577"/>
          <ac:spMkLst>
            <pc:docMk/>
            <pc:sldMk cId="4113413138" sldId="1060"/>
            <ac:spMk id="4" creationId="{DEF58431-9B7B-4F88-99A2-CA72367E3072}"/>
          </ac:spMkLst>
        </pc:spChg>
      </pc:sldChg>
      <pc:sldChg chg="modSp mod">
        <pc:chgData name="Valentina" userId="ae461650-2dc6-4ba4-83b9-c44c39414c39" providerId="ADAL" clId="{0C7F0394-85E1-41F1-B110-78DFF0E02159}" dt="2020-09-23T15:03:59.285" v="138" actId="20577"/>
        <pc:sldMkLst>
          <pc:docMk/>
          <pc:sldMk cId="3935804553" sldId="1061"/>
        </pc:sldMkLst>
        <pc:spChg chg="mod">
          <ac:chgData name="Valentina" userId="ae461650-2dc6-4ba4-83b9-c44c39414c39" providerId="ADAL" clId="{0C7F0394-85E1-41F1-B110-78DFF0E02159}" dt="2020-09-23T15:03:59.285" v="138" actId="20577"/>
          <ac:spMkLst>
            <pc:docMk/>
            <pc:sldMk cId="3935804553" sldId="1061"/>
            <ac:spMk id="3" creationId="{15673B91-807A-4459-BA73-F3739B597A9D}"/>
          </ac:spMkLst>
        </pc:spChg>
        <pc:spChg chg="mod">
          <ac:chgData name="Valentina" userId="ae461650-2dc6-4ba4-83b9-c44c39414c39" providerId="ADAL" clId="{0C7F0394-85E1-41F1-B110-78DFF0E02159}" dt="2020-09-23T15:03:30.789" v="131" actId="20577"/>
          <ac:spMkLst>
            <pc:docMk/>
            <pc:sldMk cId="3935804553" sldId="1061"/>
            <ac:spMk id="4" creationId="{108DCD57-EC6A-4639-8BBD-AA4D665C3046}"/>
          </ac:spMkLst>
        </pc:spChg>
      </pc:sldChg>
      <pc:sldChg chg="modSp mod">
        <pc:chgData name="Valentina" userId="ae461650-2dc6-4ba4-83b9-c44c39414c39" providerId="ADAL" clId="{0C7F0394-85E1-41F1-B110-78DFF0E02159}" dt="2020-09-23T15:03:25.027" v="129" actId="20577"/>
        <pc:sldMkLst>
          <pc:docMk/>
          <pc:sldMk cId="3648359992" sldId="1065"/>
        </pc:sldMkLst>
        <pc:spChg chg="mod">
          <ac:chgData name="Valentina" userId="ae461650-2dc6-4ba4-83b9-c44c39414c39" providerId="ADAL" clId="{0C7F0394-85E1-41F1-B110-78DFF0E02159}" dt="2020-09-23T15:03:25.027" v="129" actId="20577"/>
          <ac:spMkLst>
            <pc:docMk/>
            <pc:sldMk cId="3648359992" sldId="1065"/>
            <ac:spMk id="4" creationId="{8367C138-B1F0-409E-B41E-876C51A222C7}"/>
          </ac:spMkLst>
        </pc:spChg>
      </pc:sldChg>
      <pc:sldChg chg="addSp delSp modSp mod modAnim">
        <pc:chgData name="Valentina" userId="ae461650-2dc6-4ba4-83b9-c44c39414c39" providerId="ADAL" clId="{0C7F0394-85E1-41F1-B110-78DFF0E02159}" dt="2020-09-23T15:22:25.593" v="326" actId="14100"/>
        <pc:sldMkLst>
          <pc:docMk/>
          <pc:sldMk cId="617482070" sldId="1073"/>
        </pc:sldMkLst>
        <pc:spChg chg="mod">
          <ac:chgData name="Valentina" userId="ae461650-2dc6-4ba4-83b9-c44c39414c39" providerId="ADAL" clId="{0C7F0394-85E1-41F1-B110-78DFF0E02159}" dt="2020-09-23T15:06:46.981" v="195" actId="20577"/>
          <ac:spMkLst>
            <pc:docMk/>
            <pc:sldMk cId="617482070" sldId="1073"/>
            <ac:spMk id="4" creationId="{4CF27190-6C34-47E0-BB54-F5D8DA68FBB9}"/>
          </ac:spMkLst>
        </pc:spChg>
        <pc:spChg chg="del">
          <ac:chgData name="Valentina" userId="ae461650-2dc6-4ba4-83b9-c44c39414c39" providerId="ADAL" clId="{0C7F0394-85E1-41F1-B110-78DFF0E02159}" dt="2020-09-23T15:07:03.357" v="200" actId="478"/>
          <ac:spMkLst>
            <pc:docMk/>
            <pc:sldMk cId="617482070" sldId="1073"/>
            <ac:spMk id="7" creationId="{207C6F25-E715-454E-963C-65DC9B9D2A11}"/>
          </ac:spMkLst>
        </pc:spChg>
        <pc:spChg chg="add del mod">
          <ac:chgData name="Valentina" userId="ae461650-2dc6-4ba4-83b9-c44c39414c39" providerId="ADAL" clId="{0C7F0394-85E1-41F1-B110-78DFF0E02159}" dt="2020-09-23T15:07:05.094" v="201" actId="478"/>
          <ac:spMkLst>
            <pc:docMk/>
            <pc:sldMk cId="617482070" sldId="1073"/>
            <ac:spMk id="9" creationId="{2B89BD4E-A103-4E44-A483-DFCF36B476D2}"/>
          </ac:spMkLst>
        </pc:spChg>
        <pc:spChg chg="del">
          <ac:chgData name="Valentina" userId="ae461650-2dc6-4ba4-83b9-c44c39414c39" providerId="ADAL" clId="{0C7F0394-85E1-41F1-B110-78DFF0E02159}" dt="2020-09-23T15:07:08.066" v="202" actId="478"/>
          <ac:spMkLst>
            <pc:docMk/>
            <pc:sldMk cId="617482070" sldId="1073"/>
            <ac:spMk id="11" creationId="{1BC12AB9-56EC-4BD5-9083-A6912991EDF9}"/>
          </ac:spMkLst>
        </pc:spChg>
        <pc:spChg chg="del">
          <ac:chgData name="Valentina" userId="ae461650-2dc6-4ba4-83b9-c44c39414c39" providerId="ADAL" clId="{0C7F0394-85E1-41F1-B110-78DFF0E02159}" dt="2020-09-23T15:07:01.382" v="199" actId="478"/>
          <ac:spMkLst>
            <pc:docMk/>
            <pc:sldMk cId="617482070" sldId="1073"/>
            <ac:spMk id="14" creationId="{4C2AEFFF-A265-4F11-95F1-C0C4B7ED5DA7}"/>
          </ac:spMkLst>
        </pc:spChg>
        <pc:spChg chg="mod">
          <ac:chgData name="Valentina" userId="ae461650-2dc6-4ba4-83b9-c44c39414c39" providerId="ADAL" clId="{0C7F0394-85E1-41F1-B110-78DFF0E02159}" dt="2020-09-23T15:22:08.808" v="324" actId="1037"/>
          <ac:spMkLst>
            <pc:docMk/>
            <pc:sldMk cId="617482070" sldId="1073"/>
            <ac:spMk id="15" creationId="{028A3521-3828-4F5D-AA03-7AF047485702}"/>
          </ac:spMkLst>
        </pc:spChg>
        <pc:spChg chg="del">
          <ac:chgData name="Valentina" userId="ae461650-2dc6-4ba4-83b9-c44c39414c39" providerId="ADAL" clId="{0C7F0394-85E1-41F1-B110-78DFF0E02159}" dt="2020-09-23T15:07:08.066" v="202" actId="478"/>
          <ac:spMkLst>
            <pc:docMk/>
            <pc:sldMk cId="617482070" sldId="1073"/>
            <ac:spMk id="16" creationId="{C7925381-3C9D-445F-AA9B-B9865F96A1F7}"/>
          </ac:spMkLst>
        </pc:spChg>
        <pc:spChg chg="mod">
          <ac:chgData name="Valentina" userId="ae461650-2dc6-4ba4-83b9-c44c39414c39" providerId="ADAL" clId="{0C7F0394-85E1-41F1-B110-78DFF0E02159}" dt="2020-09-23T15:22:25.593" v="326" actId="14100"/>
          <ac:spMkLst>
            <pc:docMk/>
            <pc:sldMk cId="617482070" sldId="1073"/>
            <ac:spMk id="17" creationId="{8EEC25CF-DB82-41AA-B8F0-3B8AB689876F}"/>
          </ac:spMkLst>
        </pc:spChg>
        <pc:spChg chg="mod">
          <ac:chgData name="Valentina" userId="ae461650-2dc6-4ba4-83b9-c44c39414c39" providerId="ADAL" clId="{0C7F0394-85E1-41F1-B110-78DFF0E02159}" dt="2020-09-23T15:22:02.840" v="323" actId="1037"/>
          <ac:spMkLst>
            <pc:docMk/>
            <pc:sldMk cId="617482070" sldId="1073"/>
            <ac:spMk id="35" creationId="{40E752F6-2561-4BCD-96BF-96DEE1EE2CD4}"/>
          </ac:spMkLst>
        </pc:spChg>
        <pc:spChg chg="mod">
          <ac:chgData name="Valentina" userId="ae461650-2dc6-4ba4-83b9-c44c39414c39" providerId="ADAL" clId="{0C7F0394-85E1-41F1-B110-78DFF0E02159}" dt="2020-09-23T15:19:32.675" v="299" actId="1038"/>
          <ac:spMkLst>
            <pc:docMk/>
            <pc:sldMk cId="617482070" sldId="1073"/>
            <ac:spMk id="39" creationId="{E4A6C4E9-7D24-4B77-8F85-6153F44A6263}"/>
          </ac:spMkLst>
        </pc:spChg>
        <pc:spChg chg="mod">
          <ac:chgData name="Valentina" userId="ae461650-2dc6-4ba4-83b9-c44c39414c39" providerId="ADAL" clId="{0C7F0394-85E1-41F1-B110-78DFF0E02159}" dt="2020-09-23T15:19:20.185" v="296" actId="14100"/>
          <ac:spMkLst>
            <pc:docMk/>
            <pc:sldMk cId="617482070" sldId="1073"/>
            <ac:spMk id="41" creationId="{76ACF604-27BD-4FFF-A64B-D7A9F6ED44BF}"/>
          </ac:spMkLst>
        </pc:spChg>
        <pc:picChg chg="del">
          <ac:chgData name="Valentina" userId="ae461650-2dc6-4ba4-83b9-c44c39414c39" providerId="ADAL" clId="{0C7F0394-85E1-41F1-B110-78DFF0E02159}" dt="2020-09-23T15:07:01.382" v="199" actId="478"/>
          <ac:picMkLst>
            <pc:docMk/>
            <pc:sldMk cId="617482070" sldId="1073"/>
            <ac:picMk id="6" creationId="{9361AA36-8B8E-4191-A3B9-E71D369911A5}"/>
          </ac:picMkLst>
        </pc:picChg>
        <pc:picChg chg="mod">
          <ac:chgData name="Valentina" userId="ae461650-2dc6-4ba4-83b9-c44c39414c39" providerId="ADAL" clId="{0C7F0394-85E1-41F1-B110-78DFF0E02159}" dt="2020-09-23T15:18:23.377" v="282" actId="1076"/>
          <ac:picMkLst>
            <pc:docMk/>
            <pc:sldMk cId="617482070" sldId="1073"/>
            <ac:picMk id="8" creationId="{1ED155B6-2B34-4DF1-8D2F-09556FEB26B4}"/>
          </ac:picMkLst>
        </pc:picChg>
      </pc:sldChg>
      <pc:sldChg chg="modSp mod">
        <pc:chgData name="Valentina" userId="ae461650-2dc6-4ba4-83b9-c44c39414c39" providerId="ADAL" clId="{0C7F0394-85E1-41F1-B110-78DFF0E02159}" dt="2020-09-23T15:12:00.011" v="257" actId="20577"/>
        <pc:sldMkLst>
          <pc:docMk/>
          <pc:sldMk cId="3357469117" sldId="1077"/>
        </pc:sldMkLst>
        <pc:spChg chg="mod">
          <ac:chgData name="Valentina" userId="ae461650-2dc6-4ba4-83b9-c44c39414c39" providerId="ADAL" clId="{0C7F0394-85E1-41F1-B110-78DFF0E02159}" dt="2020-09-23T15:06:12.068" v="167" actId="20577"/>
          <ac:spMkLst>
            <pc:docMk/>
            <pc:sldMk cId="3357469117" sldId="1077"/>
            <ac:spMk id="4" creationId="{1C7B83CA-D494-4A4C-B600-235DB44464DF}"/>
          </ac:spMkLst>
        </pc:spChg>
        <pc:spChg chg="mod">
          <ac:chgData name="Valentina" userId="ae461650-2dc6-4ba4-83b9-c44c39414c39" providerId="ADAL" clId="{0C7F0394-85E1-41F1-B110-78DFF0E02159}" dt="2020-09-23T15:12:00.011" v="257" actId="20577"/>
          <ac:spMkLst>
            <pc:docMk/>
            <pc:sldMk cId="3357469117" sldId="1077"/>
            <ac:spMk id="5" creationId="{527DC290-61C1-4B67-B2B3-2921748EA65F}"/>
          </ac:spMkLst>
        </pc:spChg>
      </pc:sldChg>
      <pc:sldChg chg="addSp delSp modSp mod">
        <pc:chgData name="Valentina" userId="ae461650-2dc6-4ba4-83b9-c44c39414c39" providerId="ADAL" clId="{0C7F0394-85E1-41F1-B110-78DFF0E02159}" dt="2020-09-23T15:12:10.673" v="261" actId="22"/>
        <pc:sldMkLst>
          <pc:docMk/>
          <pc:sldMk cId="2006707644" sldId="1079"/>
        </pc:sldMkLst>
        <pc:spChg chg="add">
          <ac:chgData name="Valentina" userId="ae461650-2dc6-4ba4-83b9-c44c39414c39" providerId="ADAL" clId="{0C7F0394-85E1-41F1-B110-78DFF0E02159}" dt="2020-09-23T15:12:10.673" v="261" actId="22"/>
          <ac:spMkLst>
            <pc:docMk/>
            <pc:sldMk cId="2006707644" sldId="1079"/>
            <ac:spMk id="2" creationId="{199834B0-01E9-421D-9E0F-D4B9DF80DD87}"/>
          </ac:spMkLst>
        </pc:spChg>
        <pc:spChg chg="mod">
          <ac:chgData name="Valentina" userId="ae461650-2dc6-4ba4-83b9-c44c39414c39" providerId="ADAL" clId="{0C7F0394-85E1-41F1-B110-78DFF0E02159}" dt="2020-09-23T15:06:17.587" v="171" actId="20577"/>
          <ac:spMkLst>
            <pc:docMk/>
            <pc:sldMk cId="2006707644" sldId="1079"/>
            <ac:spMk id="4" creationId="{1C7B83CA-D494-4A4C-B600-235DB44464DF}"/>
          </ac:spMkLst>
        </pc:spChg>
        <pc:spChg chg="del">
          <ac:chgData name="Valentina" userId="ae461650-2dc6-4ba4-83b9-c44c39414c39" providerId="ADAL" clId="{0C7F0394-85E1-41F1-B110-78DFF0E02159}" dt="2020-09-23T15:12:10.372" v="260" actId="478"/>
          <ac:spMkLst>
            <pc:docMk/>
            <pc:sldMk cId="2006707644" sldId="1079"/>
            <ac:spMk id="11" creationId="{59F868DF-5B43-49EF-8DD2-39742B38E7F1}"/>
          </ac:spMkLst>
        </pc:spChg>
      </pc:sldChg>
      <pc:sldChg chg="modSp mod">
        <pc:chgData name="Valentina" userId="ae461650-2dc6-4ba4-83b9-c44c39414c39" providerId="ADAL" clId="{0C7F0394-85E1-41F1-B110-78DFF0E02159}" dt="2020-09-23T15:12:41.946" v="262" actId="554"/>
        <pc:sldMkLst>
          <pc:docMk/>
          <pc:sldMk cId="3393913705" sldId="1080"/>
        </pc:sldMkLst>
        <pc:spChg chg="mod">
          <ac:chgData name="Valentina" userId="ae461650-2dc6-4ba4-83b9-c44c39414c39" providerId="ADAL" clId="{0C7F0394-85E1-41F1-B110-78DFF0E02159}" dt="2020-09-23T15:06:28.775" v="185" actId="20577"/>
          <ac:spMkLst>
            <pc:docMk/>
            <pc:sldMk cId="3393913705" sldId="1080"/>
            <ac:spMk id="4" creationId="{07BAF3EB-B285-4F4E-B8FF-CD092EDC2966}"/>
          </ac:spMkLst>
        </pc:spChg>
        <pc:spChg chg="mod">
          <ac:chgData name="Valentina" userId="ae461650-2dc6-4ba4-83b9-c44c39414c39" providerId="ADAL" clId="{0C7F0394-85E1-41F1-B110-78DFF0E02159}" dt="2020-09-23T15:12:41.946" v="262" actId="554"/>
          <ac:spMkLst>
            <pc:docMk/>
            <pc:sldMk cId="3393913705" sldId="1080"/>
            <ac:spMk id="14" creationId="{F70CEA45-DB80-4E92-BE62-97F00DF8CEE1}"/>
          </ac:spMkLst>
        </pc:spChg>
        <pc:picChg chg="mod">
          <ac:chgData name="Valentina" userId="ae461650-2dc6-4ba4-83b9-c44c39414c39" providerId="ADAL" clId="{0C7F0394-85E1-41F1-B110-78DFF0E02159}" dt="2020-09-23T15:12:41.946" v="262" actId="554"/>
          <ac:picMkLst>
            <pc:docMk/>
            <pc:sldMk cId="3393913705" sldId="1080"/>
            <ac:picMk id="10" creationId="{2171B93F-A9BE-43F2-AA3C-447D42074ECF}"/>
          </ac:picMkLst>
        </pc:picChg>
      </pc:sldChg>
      <pc:sldChg chg="modSp mod">
        <pc:chgData name="Valentina" userId="ae461650-2dc6-4ba4-83b9-c44c39414c39" providerId="ADAL" clId="{0C7F0394-85E1-41F1-B110-78DFF0E02159}" dt="2020-09-23T15:06:34.592" v="189" actId="20577"/>
        <pc:sldMkLst>
          <pc:docMk/>
          <pc:sldMk cId="2050717100" sldId="1081"/>
        </pc:sldMkLst>
        <pc:spChg chg="mod">
          <ac:chgData name="Valentina" userId="ae461650-2dc6-4ba4-83b9-c44c39414c39" providerId="ADAL" clId="{0C7F0394-85E1-41F1-B110-78DFF0E02159}" dt="2020-09-23T15:06:34.592" v="189" actId="20577"/>
          <ac:spMkLst>
            <pc:docMk/>
            <pc:sldMk cId="2050717100" sldId="1081"/>
            <ac:spMk id="4" creationId="{07BAF3EB-B285-4F4E-B8FF-CD092EDC2966}"/>
          </ac:spMkLst>
        </pc:spChg>
      </pc:sldChg>
      <pc:sldChg chg="delSp modSp mod">
        <pc:chgData name="Valentina" userId="ae461650-2dc6-4ba4-83b9-c44c39414c39" providerId="ADAL" clId="{0C7F0394-85E1-41F1-B110-78DFF0E02159}" dt="2020-09-23T15:16:58.920" v="269" actId="478"/>
        <pc:sldMkLst>
          <pc:docMk/>
          <pc:sldMk cId="878950080" sldId="1082"/>
        </pc:sldMkLst>
        <pc:spChg chg="mod">
          <ac:chgData name="Valentina" userId="ae461650-2dc6-4ba4-83b9-c44c39414c39" providerId="ADAL" clId="{0C7F0394-85E1-41F1-B110-78DFF0E02159}" dt="2020-09-23T15:16:56.345" v="268" actId="6549"/>
          <ac:spMkLst>
            <pc:docMk/>
            <pc:sldMk cId="878950080" sldId="1082"/>
            <ac:spMk id="3" creationId="{237E7857-40DE-43F4-8EB5-6E26FB6A18D9}"/>
          </ac:spMkLst>
        </pc:spChg>
        <pc:spChg chg="mod">
          <ac:chgData name="Valentina" userId="ae461650-2dc6-4ba4-83b9-c44c39414c39" providerId="ADAL" clId="{0C7F0394-85E1-41F1-B110-78DFF0E02159}" dt="2020-09-23T15:10:41.817" v="245" actId="20577"/>
          <ac:spMkLst>
            <pc:docMk/>
            <pc:sldMk cId="878950080" sldId="1082"/>
            <ac:spMk id="4" creationId="{5DD5941B-DE1C-4176-B814-F9B226FC5D28}"/>
          </ac:spMkLst>
        </pc:spChg>
        <pc:picChg chg="del">
          <ac:chgData name="Valentina" userId="ae461650-2dc6-4ba4-83b9-c44c39414c39" providerId="ADAL" clId="{0C7F0394-85E1-41F1-B110-78DFF0E02159}" dt="2020-09-23T15:16:58.920" v="269" actId="478"/>
          <ac:picMkLst>
            <pc:docMk/>
            <pc:sldMk cId="878950080" sldId="1082"/>
            <ac:picMk id="7" creationId="{627D655B-F3B8-44B5-A057-E03E4A668906}"/>
          </ac:picMkLst>
        </pc:picChg>
        <pc:picChg chg="del">
          <ac:chgData name="Valentina" userId="ae461650-2dc6-4ba4-83b9-c44c39414c39" providerId="ADAL" clId="{0C7F0394-85E1-41F1-B110-78DFF0E02159}" dt="2020-09-23T15:16:58.920" v="269" actId="478"/>
          <ac:picMkLst>
            <pc:docMk/>
            <pc:sldMk cId="878950080" sldId="1082"/>
            <ac:picMk id="9" creationId="{5BC96B9A-1E39-494C-8947-3D2B36866942}"/>
          </ac:picMkLst>
        </pc:picChg>
      </pc:sldChg>
      <pc:sldChg chg="addSp delSp modSp mod">
        <pc:chgData name="Valentina" userId="ae461650-2dc6-4ba4-83b9-c44c39414c39" providerId="ADAL" clId="{0C7F0394-85E1-41F1-B110-78DFF0E02159}" dt="2020-09-23T15:12:50.090" v="264" actId="22"/>
        <pc:sldMkLst>
          <pc:docMk/>
          <pc:sldMk cId="2942241800" sldId="1083"/>
        </pc:sldMkLst>
        <pc:spChg chg="add">
          <ac:chgData name="Valentina" userId="ae461650-2dc6-4ba4-83b9-c44c39414c39" providerId="ADAL" clId="{0C7F0394-85E1-41F1-B110-78DFF0E02159}" dt="2020-09-23T15:12:50.090" v="264" actId="22"/>
          <ac:spMkLst>
            <pc:docMk/>
            <pc:sldMk cId="2942241800" sldId="1083"/>
            <ac:spMk id="3" creationId="{B75F6935-618D-4902-B6D3-B2125468313E}"/>
          </ac:spMkLst>
        </pc:spChg>
        <pc:spChg chg="mod">
          <ac:chgData name="Valentina" userId="ae461650-2dc6-4ba4-83b9-c44c39414c39" providerId="ADAL" clId="{0C7F0394-85E1-41F1-B110-78DFF0E02159}" dt="2020-09-23T15:06:31.807" v="187" actId="20577"/>
          <ac:spMkLst>
            <pc:docMk/>
            <pc:sldMk cId="2942241800" sldId="1083"/>
            <ac:spMk id="4" creationId="{07BAF3EB-B285-4F4E-B8FF-CD092EDC2966}"/>
          </ac:spMkLst>
        </pc:spChg>
        <pc:spChg chg="del">
          <ac:chgData name="Valentina" userId="ae461650-2dc6-4ba4-83b9-c44c39414c39" providerId="ADAL" clId="{0C7F0394-85E1-41F1-B110-78DFF0E02159}" dt="2020-09-23T15:12:49.828" v="263" actId="478"/>
          <ac:spMkLst>
            <pc:docMk/>
            <pc:sldMk cId="2942241800" sldId="1083"/>
            <ac:spMk id="14" creationId="{F70CEA45-DB80-4E92-BE62-97F00DF8CEE1}"/>
          </ac:spMkLst>
        </pc:spChg>
      </pc:sldChg>
      <pc:sldChg chg="modSp mod">
        <pc:chgData name="Valentina" userId="ae461650-2dc6-4ba4-83b9-c44c39414c39" providerId="ADAL" clId="{0C7F0394-85E1-41F1-B110-78DFF0E02159}" dt="2020-09-23T15:06:37.990" v="191" actId="20577"/>
        <pc:sldMkLst>
          <pc:docMk/>
          <pc:sldMk cId="3504503542" sldId="1084"/>
        </pc:sldMkLst>
        <pc:spChg chg="mod">
          <ac:chgData name="Valentina" userId="ae461650-2dc6-4ba4-83b9-c44c39414c39" providerId="ADAL" clId="{0C7F0394-85E1-41F1-B110-78DFF0E02159}" dt="2020-09-23T15:06:37.990" v="191" actId="20577"/>
          <ac:spMkLst>
            <pc:docMk/>
            <pc:sldMk cId="3504503542" sldId="1084"/>
            <ac:spMk id="4" creationId="{07BAF3EB-B285-4F4E-B8FF-CD092EDC2966}"/>
          </ac:spMkLst>
        </pc:spChg>
      </pc:sldChg>
      <pc:sldChg chg="delSp modSp mod modAnim">
        <pc:chgData name="Valentina" userId="ae461650-2dc6-4ba4-83b9-c44c39414c39" providerId="ADAL" clId="{0C7F0394-85E1-41F1-B110-78DFF0E02159}" dt="2020-09-24T19:22:10.689" v="336" actId="20577"/>
        <pc:sldMkLst>
          <pc:docMk/>
          <pc:sldMk cId="3912719214" sldId="1085"/>
        </pc:sldMkLst>
        <pc:spChg chg="mod">
          <ac:chgData name="Valentina" userId="ae461650-2dc6-4ba4-83b9-c44c39414c39" providerId="ADAL" clId="{0C7F0394-85E1-41F1-B110-78DFF0E02159}" dt="2020-09-23T15:07:56.483" v="209" actId="20577"/>
          <ac:spMkLst>
            <pc:docMk/>
            <pc:sldMk cId="3912719214" sldId="1085"/>
            <ac:spMk id="4" creationId="{48B9701A-B497-4092-B2DE-11B7F099CC47}"/>
          </ac:spMkLst>
        </pc:spChg>
        <pc:spChg chg="mod">
          <ac:chgData name="Valentina" userId="ae461650-2dc6-4ba4-83b9-c44c39414c39" providerId="ADAL" clId="{0C7F0394-85E1-41F1-B110-78DFF0E02159}" dt="2020-09-24T19:22:10.689" v="336" actId="20577"/>
          <ac:spMkLst>
            <pc:docMk/>
            <pc:sldMk cId="3912719214" sldId="1085"/>
            <ac:spMk id="5" creationId="{109C5A09-2F3E-4A0C-B102-381817D3B1A5}"/>
          </ac:spMkLst>
        </pc:spChg>
        <pc:spChg chg="del">
          <ac:chgData name="Valentina" userId="ae461650-2dc6-4ba4-83b9-c44c39414c39" providerId="ADAL" clId="{0C7F0394-85E1-41F1-B110-78DFF0E02159}" dt="2020-09-23T15:08:04.995" v="211" actId="478"/>
          <ac:spMkLst>
            <pc:docMk/>
            <pc:sldMk cId="3912719214" sldId="1085"/>
            <ac:spMk id="16" creationId="{CA51CE70-2AD8-44AB-A57E-8F3ADF0F4DD6}"/>
          </ac:spMkLst>
        </pc:spChg>
      </pc:sldChg>
      <pc:sldChg chg="addSp delSp modSp mod">
        <pc:chgData name="Valentina" userId="ae461650-2dc6-4ba4-83b9-c44c39414c39" providerId="ADAL" clId="{0C7F0394-85E1-41F1-B110-78DFF0E02159}" dt="2020-09-23T15:12:05.406" v="259" actId="22"/>
        <pc:sldMkLst>
          <pc:docMk/>
          <pc:sldMk cId="3441367534" sldId="1086"/>
        </pc:sldMkLst>
        <pc:spChg chg="add">
          <ac:chgData name="Valentina" userId="ae461650-2dc6-4ba4-83b9-c44c39414c39" providerId="ADAL" clId="{0C7F0394-85E1-41F1-B110-78DFF0E02159}" dt="2020-09-23T15:12:05.406" v="259" actId="22"/>
          <ac:spMkLst>
            <pc:docMk/>
            <pc:sldMk cId="3441367534" sldId="1086"/>
            <ac:spMk id="3" creationId="{50722543-1F64-4ABE-AE20-CE0B19A4F0F9}"/>
          </ac:spMkLst>
        </pc:spChg>
        <pc:spChg chg="mod">
          <ac:chgData name="Valentina" userId="ae461650-2dc6-4ba4-83b9-c44c39414c39" providerId="ADAL" clId="{0C7F0394-85E1-41F1-B110-78DFF0E02159}" dt="2020-09-23T15:06:14.853" v="169" actId="20577"/>
          <ac:spMkLst>
            <pc:docMk/>
            <pc:sldMk cId="3441367534" sldId="1086"/>
            <ac:spMk id="4" creationId="{1C7B83CA-D494-4A4C-B600-235DB44464DF}"/>
          </ac:spMkLst>
        </pc:spChg>
        <pc:spChg chg="del">
          <ac:chgData name="Valentina" userId="ae461650-2dc6-4ba4-83b9-c44c39414c39" providerId="ADAL" clId="{0C7F0394-85E1-41F1-B110-78DFF0E02159}" dt="2020-09-23T15:12:04.997" v="258" actId="478"/>
          <ac:spMkLst>
            <pc:docMk/>
            <pc:sldMk cId="3441367534" sldId="1086"/>
            <ac:spMk id="5" creationId="{527DC290-61C1-4B67-B2B3-2921748EA65F}"/>
          </ac:spMkLst>
        </pc:spChg>
      </pc:sldChg>
      <pc:sldChg chg="delSp modSp mod modAnim">
        <pc:chgData name="Valentina" userId="ae461650-2dc6-4ba4-83b9-c44c39414c39" providerId="ADAL" clId="{0C7F0394-85E1-41F1-B110-78DFF0E02159}" dt="2020-09-24T19:22:18.891" v="338" actId="20577"/>
        <pc:sldMkLst>
          <pc:docMk/>
          <pc:sldMk cId="1070478782" sldId="1087"/>
        </pc:sldMkLst>
        <pc:spChg chg="mod">
          <ac:chgData name="Valentina" userId="ae461650-2dc6-4ba4-83b9-c44c39414c39" providerId="ADAL" clId="{0C7F0394-85E1-41F1-B110-78DFF0E02159}" dt="2020-09-23T15:08:10.101" v="213" actId="20577"/>
          <ac:spMkLst>
            <pc:docMk/>
            <pc:sldMk cId="1070478782" sldId="1087"/>
            <ac:spMk id="4" creationId="{48B9701A-B497-4092-B2DE-11B7F099CC47}"/>
          </ac:spMkLst>
        </pc:spChg>
        <pc:spChg chg="del">
          <ac:chgData name="Valentina" userId="ae461650-2dc6-4ba4-83b9-c44c39414c39" providerId="ADAL" clId="{0C7F0394-85E1-41F1-B110-78DFF0E02159}" dt="2020-09-23T15:08:22.267" v="216" actId="478"/>
          <ac:spMkLst>
            <pc:docMk/>
            <pc:sldMk cId="1070478782" sldId="1087"/>
            <ac:spMk id="15" creationId="{2A8B9007-14B9-41CA-8031-045A464D4BDF}"/>
          </ac:spMkLst>
        </pc:spChg>
        <pc:spChg chg="mod">
          <ac:chgData name="Valentina" userId="ae461650-2dc6-4ba4-83b9-c44c39414c39" providerId="ADAL" clId="{0C7F0394-85E1-41F1-B110-78DFF0E02159}" dt="2020-09-24T19:22:18.891" v="338" actId="20577"/>
          <ac:spMkLst>
            <pc:docMk/>
            <pc:sldMk cId="1070478782" sldId="1087"/>
            <ac:spMk id="61" creationId="{AAF78822-7C78-4097-A90E-7CB97976B4D4}"/>
          </ac:spMkLst>
        </pc:spChg>
      </pc:sldChg>
      <pc:sldChg chg="modSp add mod modAnim">
        <pc:chgData name="Valentina" userId="ae461650-2dc6-4ba4-83b9-c44c39414c39" providerId="ADAL" clId="{0C7F0394-85E1-41F1-B110-78DFF0E02159}" dt="2020-09-24T18:40:18.123" v="332" actId="20577"/>
        <pc:sldMkLst>
          <pc:docMk/>
          <pc:sldMk cId="1638927319" sldId="1088"/>
        </pc:sldMkLst>
        <pc:spChg chg="mod">
          <ac:chgData name="Valentina" userId="ae461650-2dc6-4ba4-83b9-c44c39414c39" providerId="ADAL" clId="{0C7F0394-85E1-41F1-B110-78DFF0E02159}" dt="2020-09-23T14:56:42.192" v="17" actId="20577"/>
          <ac:spMkLst>
            <pc:docMk/>
            <pc:sldMk cId="1638927319" sldId="1088"/>
            <ac:spMk id="4" creationId="{8DB0A752-B078-4BCC-BFFA-CBBCBE2B424A}"/>
          </ac:spMkLst>
        </pc:spChg>
        <pc:spChg chg="mod">
          <ac:chgData name="Valentina" userId="ae461650-2dc6-4ba4-83b9-c44c39414c39" providerId="ADAL" clId="{0C7F0394-85E1-41F1-B110-78DFF0E02159}" dt="2020-09-24T18:40:18.123" v="332" actId="20577"/>
          <ac:spMkLst>
            <pc:docMk/>
            <pc:sldMk cId="1638927319" sldId="1088"/>
            <ac:spMk id="10" creationId="{4B665F2A-0D51-454F-BC1B-FA4BEF300D6E}"/>
          </ac:spMkLst>
        </pc:spChg>
      </pc:sldChg>
      <pc:sldChg chg="delSp modSp add mod delAnim modAnim">
        <pc:chgData name="Valentina" userId="ae461650-2dc6-4ba4-83b9-c44c39414c39" providerId="ADAL" clId="{0C7F0394-85E1-41F1-B110-78DFF0E02159}" dt="2020-09-23T15:00:36.777" v="88"/>
        <pc:sldMkLst>
          <pc:docMk/>
          <pc:sldMk cId="2209033505" sldId="1089"/>
        </pc:sldMkLst>
        <pc:spChg chg="mod">
          <ac:chgData name="Valentina" userId="ae461650-2dc6-4ba4-83b9-c44c39414c39" providerId="ADAL" clId="{0C7F0394-85E1-41F1-B110-78DFF0E02159}" dt="2020-09-23T14:56:36.876" v="15" actId="20577"/>
          <ac:spMkLst>
            <pc:docMk/>
            <pc:sldMk cId="2209033505" sldId="1089"/>
            <ac:spMk id="4" creationId="{8DB0A752-B078-4BCC-BFFA-CBBCBE2B424A}"/>
          </ac:spMkLst>
        </pc:spChg>
        <pc:spChg chg="del">
          <ac:chgData name="Valentina" userId="ae461650-2dc6-4ba4-83b9-c44c39414c39" providerId="ADAL" clId="{0C7F0394-85E1-41F1-B110-78DFF0E02159}" dt="2020-09-23T14:56:08.072" v="6" actId="478"/>
          <ac:spMkLst>
            <pc:docMk/>
            <pc:sldMk cId="2209033505" sldId="1089"/>
            <ac:spMk id="10" creationId="{4B665F2A-0D51-454F-BC1B-FA4BEF300D6E}"/>
          </ac:spMkLst>
        </pc:spChg>
        <pc:picChg chg="del">
          <ac:chgData name="Valentina" userId="ae461650-2dc6-4ba4-83b9-c44c39414c39" providerId="ADAL" clId="{0C7F0394-85E1-41F1-B110-78DFF0E02159}" dt="2020-09-23T14:56:08.072" v="6" actId="478"/>
          <ac:picMkLst>
            <pc:docMk/>
            <pc:sldMk cId="2209033505" sldId="1089"/>
            <ac:picMk id="9" creationId="{3886E39C-1E94-4956-8648-335AE0492944}"/>
          </ac:picMkLst>
        </pc:picChg>
        <pc:picChg chg="del">
          <ac:chgData name="Valentina" userId="ae461650-2dc6-4ba4-83b9-c44c39414c39" providerId="ADAL" clId="{0C7F0394-85E1-41F1-B110-78DFF0E02159}" dt="2020-09-23T14:56:08.072" v="6" actId="478"/>
          <ac:picMkLst>
            <pc:docMk/>
            <pc:sldMk cId="2209033505" sldId="1089"/>
            <ac:picMk id="27" creationId="{0795CE90-BDB9-41D7-A674-AEC54BC5CA0F}"/>
          </ac:picMkLst>
        </pc:picChg>
        <pc:picChg chg="del">
          <ac:chgData name="Valentina" userId="ae461650-2dc6-4ba4-83b9-c44c39414c39" providerId="ADAL" clId="{0C7F0394-85E1-41F1-B110-78DFF0E02159}" dt="2020-09-23T14:56:08.072" v="6" actId="478"/>
          <ac:picMkLst>
            <pc:docMk/>
            <pc:sldMk cId="2209033505" sldId="1089"/>
            <ac:picMk id="30" creationId="{2B0AC037-B1A8-4C63-B8E3-EC4B48CF0045}"/>
          </ac:picMkLst>
        </pc:picChg>
      </pc:sldChg>
      <pc:sldChg chg="addSp delSp modSp add mod delAnim modAnim">
        <pc:chgData name="Valentina" userId="ae461650-2dc6-4ba4-83b9-c44c39414c39" providerId="ADAL" clId="{0C7F0394-85E1-41F1-B110-78DFF0E02159}" dt="2020-09-23T15:00:25.344" v="87"/>
        <pc:sldMkLst>
          <pc:docMk/>
          <pc:sldMk cId="818529751" sldId="1090"/>
        </pc:sldMkLst>
        <pc:spChg chg="add del">
          <ac:chgData name="Valentina" userId="ae461650-2dc6-4ba4-83b9-c44c39414c39" providerId="ADAL" clId="{0C7F0394-85E1-41F1-B110-78DFF0E02159}" dt="2020-09-23T15:00:18.918" v="86" actId="478"/>
          <ac:spMkLst>
            <pc:docMk/>
            <pc:sldMk cId="818529751" sldId="1090"/>
            <ac:spMk id="2" creationId="{B781BF0F-1AD0-4CD9-9E1F-7ABC67B2DD91}"/>
          </ac:spMkLst>
        </pc:spChg>
        <pc:spChg chg="add del mod">
          <ac:chgData name="Valentina" userId="ae461650-2dc6-4ba4-83b9-c44c39414c39" providerId="ADAL" clId="{0C7F0394-85E1-41F1-B110-78DFF0E02159}" dt="2020-09-23T15:00:18.918" v="86" actId="478"/>
          <ac:spMkLst>
            <pc:docMk/>
            <pc:sldMk cId="818529751" sldId="1090"/>
            <ac:spMk id="3" creationId="{6760F10F-0A56-424D-A6AA-C03B6A21558C}"/>
          </ac:spMkLst>
        </pc:spChg>
        <pc:spChg chg="add del mod">
          <ac:chgData name="Valentina" userId="ae461650-2dc6-4ba4-83b9-c44c39414c39" providerId="ADAL" clId="{0C7F0394-85E1-41F1-B110-78DFF0E02159}" dt="2020-09-23T15:00:18.918" v="86" actId="478"/>
          <ac:spMkLst>
            <pc:docMk/>
            <pc:sldMk cId="818529751" sldId="1090"/>
            <ac:spMk id="4" creationId="{8DB0A752-B078-4BCC-BFFA-CBBCBE2B424A}"/>
          </ac:spMkLst>
        </pc:spChg>
        <pc:spChg chg="add del">
          <ac:chgData name="Valentina" userId="ae461650-2dc6-4ba4-83b9-c44c39414c39" providerId="ADAL" clId="{0C7F0394-85E1-41F1-B110-78DFF0E02159}" dt="2020-09-23T15:00:18.918" v="86" actId="478"/>
          <ac:spMkLst>
            <pc:docMk/>
            <pc:sldMk cId="818529751" sldId="1090"/>
            <ac:spMk id="5" creationId="{F482E65D-F810-4D78-A548-A533733277FE}"/>
          </ac:spMkLst>
        </pc:spChg>
        <pc:spChg chg="add del">
          <ac:chgData name="Valentina" userId="ae461650-2dc6-4ba4-83b9-c44c39414c39" providerId="ADAL" clId="{0C7F0394-85E1-41F1-B110-78DFF0E02159}" dt="2020-09-23T15:00:18.918" v="86" actId="478"/>
          <ac:spMkLst>
            <pc:docMk/>
            <pc:sldMk cId="818529751" sldId="1090"/>
            <ac:spMk id="6" creationId="{F7312C16-3DCA-4990-80D8-E0107E8C3DD9}"/>
          </ac:spMkLst>
        </pc:spChg>
        <pc:spChg chg="del">
          <ac:chgData name="Valentina" userId="ae461650-2dc6-4ba4-83b9-c44c39414c39" providerId="ADAL" clId="{0C7F0394-85E1-41F1-B110-78DFF0E02159}" dt="2020-09-23T14:55:57.239" v="4" actId="478"/>
          <ac:spMkLst>
            <pc:docMk/>
            <pc:sldMk cId="818529751" sldId="1090"/>
            <ac:spMk id="8" creationId="{9E1FF3D0-26C8-408E-AC1C-5B8B1B9BD9B5}"/>
          </ac:spMkLst>
        </pc:spChg>
        <pc:spChg chg="del">
          <ac:chgData name="Valentina" userId="ae461650-2dc6-4ba4-83b9-c44c39414c39" providerId="ADAL" clId="{0C7F0394-85E1-41F1-B110-78DFF0E02159}" dt="2020-09-23T14:55:57.239" v="4" actId="478"/>
          <ac:spMkLst>
            <pc:docMk/>
            <pc:sldMk cId="818529751" sldId="1090"/>
            <ac:spMk id="10" creationId="{4B665F2A-0D51-454F-BC1B-FA4BEF300D6E}"/>
          </ac:spMkLst>
        </pc:spChg>
        <pc:spChg chg="add del">
          <ac:chgData name="Valentina" userId="ae461650-2dc6-4ba4-83b9-c44c39414c39" providerId="ADAL" clId="{0C7F0394-85E1-41F1-B110-78DFF0E02159}" dt="2020-09-23T15:00:18.918" v="86" actId="478"/>
          <ac:spMkLst>
            <pc:docMk/>
            <pc:sldMk cId="818529751" sldId="1090"/>
            <ac:spMk id="17" creationId="{041A4460-8317-458A-B361-EC0483F890AA}"/>
          </ac:spMkLst>
        </pc:spChg>
        <pc:spChg chg="add del">
          <ac:chgData name="Valentina" userId="ae461650-2dc6-4ba4-83b9-c44c39414c39" providerId="ADAL" clId="{0C7F0394-85E1-41F1-B110-78DFF0E02159}" dt="2020-09-23T15:00:18.918" v="86" actId="478"/>
          <ac:spMkLst>
            <pc:docMk/>
            <pc:sldMk cId="818529751" sldId="1090"/>
            <ac:spMk id="18" creationId="{E3295F6A-4C13-46A5-BC2C-E371A6BB148A}"/>
          </ac:spMkLst>
        </pc:spChg>
        <pc:spChg chg="add del">
          <ac:chgData name="Valentina" userId="ae461650-2dc6-4ba4-83b9-c44c39414c39" providerId="ADAL" clId="{0C7F0394-85E1-41F1-B110-78DFF0E02159}" dt="2020-09-23T15:00:18.918" v="86" actId="478"/>
          <ac:spMkLst>
            <pc:docMk/>
            <pc:sldMk cId="818529751" sldId="1090"/>
            <ac:spMk id="19" creationId="{4A3D39DA-D598-4421-8067-1EA222B852CD}"/>
          </ac:spMkLst>
        </pc:spChg>
        <pc:spChg chg="add del">
          <ac:chgData name="Valentina" userId="ae461650-2dc6-4ba4-83b9-c44c39414c39" providerId="ADAL" clId="{0C7F0394-85E1-41F1-B110-78DFF0E02159}" dt="2020-09-23T15:00:18.918" v="86" actId="478"/>
          <ac:spMkLst>
            <pc:docMk/>
            <pc:sldMk cId="818529751" sldId="1090"/>
            <ac:spMk id="20" creationId="{5778CE60-B6C5-46CE-9059-527DC1293F5D}"/>
          </ac:spMkLst>
        </pc:spChg>
        <pc:spChg chg="add del">
          <ac:chgData name="Valentina" userId="ae461650-2dc6-4ba4-83b9-c44c39414c39" providerId="ADAL" clId="{0C7F0394-85E1-41F1-B110-78DFF0E02159}" dt="2020-09-23T15:00:18.918" v="86" actId="478"/>
          <ac:spMkLst>
            <pc:docMk/>
            <pc:sldMk cId="818529751" sldId="1090"/>
            <ac:spMk id="21" creationId="{DD0616BC-BF72-4C9B-9215-1B7B5972BDD8}"/>
          </ac:spMkLst>
        </pc:spChg>
        <pc:spChg chg="add del">
          <ac:chgData name="Valentina" userId="ae461650-2dc6-4ba4-83b9-c44c39414c39" providerId="ADAL" clId="{0C7F0394-85E1-41F1-B110-78DFF0E02159}" dt="2020-09-23T15:00:18.918" v="86" actId="478"/>
          <ac:spMkLst>
            <pc:docMk/>
            <pc:sldMk cId="818529751" sldId="1090"/>
            <ac:spMk id="22" creationId="{9C62167A-31C5-43A2-B02D-342696ACF830}"/>
          </ac:spMkLst>
        </pc:spChg>
        <pc:spChg chg="add del">
          <ac:chgData name="Valentina" userId="ae461650-2dc6-4ba4-83b9-c44c39414c39" providerId="ADAL" clId="{0C7F0394-85E1-41F1-B110-78DFF0E02159}" dt="2020-09-23T15:00:18.918" v="86" actId="478"/>
          <ac:spMkLst>
            <pc:docMk/>
            <pc:sldMk cId="818529751" sldId="1090"/>
            <ac:spMk id="23" creationId="{9B6E9A1F-748C-4A5D-95A8-42316DE43B04}"/>
          </ac:spMkLst>
        </pc:spChg>
        <pc:spChg chg="add del">
          <ac:chgData name="Valentina" userId="ae461650-2dc6-4ba4-83b9-c44c39414c39" providerId="ADAL" clId="{0C7F0394-85E1-41F1-B110-78DFF0E02159}" dt="2020-09-23T15:00:18.918" v="86" actId="478"/>
          <ac:spMkLst>
            <pc:docMk/>
            <pc:sldMk cId="818529751" sldId="1090"/>
            <ac:spMk id="24" creationId="{0B0068B1-2C32-40C0-9CFE-BA20C1C99F21}"/>
          </ac:spMkLst>
        </pc:spChg>
        <pc:picChg chg="add del">
          <ac:chgData name="Valentina" userId="ae461650-2dc6-4ba4-83b9-c44c39414c39" providerId="ADAL" clId="{0C7F0394-85E1-41F1-B110-78DFF0E02159}" dt="2020-09-23T15:00:18.918" v="86" actId="478"/>
          <ac:picMkLst>
            <pc:docMk/>
            <pc:sldMk cId="818529751" sldId="1090"/>
            <ac:picMk id="7" creationId="{5156EBA6-EB1A-4B93-A1A6-9A39B6447FB1}"/>
          </ac:picMkLst>
        </pc:picChg>
        <pc:picChg chg="del">
          <ac:chgData name="Valentina" userId="ae461650-2dc6-4ba4-83b9-c44c39414c39" providerId="ADAL" clId="{0C7F0394-85E1-41F1-B110-78DFF0E02159}" dt="2020-09-23T14:56:01.218" v="5" actId="478"/>
          <ac:picMkLst>
            <pc:docMk/>
            <pc:sldMk cId="818529751" sldId="1090"/>
            <ac:picMk id="9" creationId="{3886E39C-1E94-4956-8648-335AE0492944}"/>
          </ac:picMkLst>
        </pc:picChg>
        <pc:picChg chg="del">
          <ac:chgData name="Valentina" userId="ae461650-2dc6-4ba4-83b9-c44c39414c39" providerId="ADAL" clId="{0C7F0394-85E1-41F1-B110-78DFF0E02159}" dt="2020-09-23T14:56:01.218" v="5" actId="478"/>
          <ac:picMkLst>
            <pc:docMk/>
            <pc:sldMk cId="818529751" sldId="1090"/>
            <ac:picMk id="25" creationId="{8D8485CF-40B6-4DE8-8B19-22ABCF105E74}"/>
          </ac:picMkLst>
        </pc:picChg>
        <pc:picChg chg="del">
          <ac:chgData name="Valentina" userId="ae461650-2dc6-4ba4-83b9-c44c39414c39" providerId="ADAL" clId="{0C7F0394-85E1-41F1-B110-78DFF0E02159}" dt="2020-09-23T14:56:01.218" v="5" actId="478"/>
          <ac:picMkLst>
            <pc:docMk/>
            <pc:sldMk cId="818529751" sldId="1090"/>
            <ac:picMk id="27" creationId="{0795CE90-BDB9-41D7-A674-AEC54BC5CA0F}"/>
          </ac:picMkLst>
        </pc:picChg>
        <pc:picChg chg="del">
          <ac:chgData name="Valentina" userId="ae461650-2dc6-4ba4-83b9-c44c39414c39" providerId="ADAL" clId="{0C7F0394-85E1-41F1-B110-78DFF0E02159}" dt="2020-09-23T14:56:01.218" v="5" actId="478"/>
          <ac:picMkLst>
            <pc:docMk/>
            <pc:sldMk cId="818529751" sldId="1090"/>
            <ac:picMk id="29" creationId="{AC1E3EDF-1280-4FBB-AEFF-92111B6E5242}"/>
          </ac:picMkLst>
        </pc:picChg>
        <pc:picChg chg="del">
          <ac:chgData name="Valentina" userId="ae461650-2dc6-4ba4-83b9-c44c39414c39" providerId="ADAL" clId="{0C7F0394-85E1-41F1-B110-78DFF0E02159}" dt="2020-09-23T14:56:01.218" v="5" actId="478"/>
          <ac:picMkLst>
            <pc:docMk/>
            <pc:sldMk cId="818529751" sldId="1090"/>
            <ac:picMk id="30" creationId="{2B0AC037-B1A8-4C63-B8E3-EC4B48CF0045}"/>
          </ac:picMkLst>
        </pc:picChg>
      </pc:sldChg>
      <pc:sldChg chg="delSp modSp add mod delAnim modAnim">
        <pc:chgData name="Valentina" userId="ae461650-2dc6-4ba4-83b9-c44c39414c39" providerId="ADAL" clId="{0C7F0394-85E1-41F1-B110-78DFF0E02159}" dt="2020-09-23T15:01:05.613" v="94"/>
        <pc:sldMkLst>
          <pc:docMk/>
          <pc:sldMk cId="590248181" sldId="1091"/>
        </pc:sldMkLst>
        <pc:spChg chg="mod">
          <ac:chgData name="Valentina" userId="ae461650-2dc6-4ba4-83b9-c44c39414c39" providerId="ADAL" clId="{0C7F0394-85E1-41F1-B110-78DFF0E02159}" dt="2020-09-23T14:59:04.222" v="78" actId="20577"/>
          <ac:spMkLst>
            <pc:docMk/>
            <pc:sldMk cId="590248181" sldId="1091"/>
            <ac:spMk id="4" creationId="{B6FAA111-02EC-5649-AA8C-EFD3509393DA}"/>
          </ac:spMkLst>
        </pc:spChg>
        <pc:spChg chg="mod">
          <ac:chgData name="Valentina" userId="ae461650-2dc6-4ba4-83b9-c44c39414c39" providerId="ADAL" clId="{0C7F0394-85E1-41F1-B110-78DFF0E02159}" dt="2020-09-23T14:58:46.882" v="74" actId="255"/>
          <ac:spMkLst>
            <pc:docMk/>
            <pc:sldMk cId="590248181" sldId="1091"/>
            <ac:spMk id="12" creationId="{BF3C95C1-0479-F148-8612-749119A2FB28}"/>
          </ac:spMkLst>
        </pc:spChg>
        <pc:spChg chg="del">
          <ac:chgData name="Valentina" userId="ae461650-2dc6-4ba4-83b9-c44c39414c39" providerId="ADAL" clId="{0C7F0394-85E1-41F1-B110-78DFF0E02159}" dt="2020-09-23T14:58:50.159" v="75" actId="478"/>
          <ac:spMkLst>
            <pc:docMk/>
            <pc:sldMk cId="590248181" sldId="1091"/>
            <ac:spMk id="14" creationId="{E58257A8-4B5E-4559-AF17-077A893B1B60}"/>
          </ac:spMkLst>
        </pc:spChg>
        <pc:spChg chg="del">
          <ac:chgData name="Valentina" userId="ae461650-2dc6-4ba4-83b9-c44c39414c39" providerId="ADAL" clId="{0C7F0394-85E1-41F1-B110-78DFF0E02159}" dt="2020-09-23T14:58:51.487" v="76" actId="478"/>
          <ac:spMkLst>
            <pc:docMk/>
            <pc:sldMk cId="590248181" sldId="1091"/>
            <ac:spMk id="15" creationId="{4B9C47BD-859D-4418-BEA4-AD603F21D5FF}"/>
          </ac:spMkLst>
        </pc:spChg>
      </pc:sldChg>
      <pc:sldChg chg="delSp modSp add mod delAnim modAnim">
        <pc:chgData name="Valentina" userId="ae461650-2dc6-4ba4-83b9-c44c39414c39" providerId="ADAL" clId="{0C7F0394-85E1-41F1-B110-78DFF0E02159}" dt="2020-09-23T15:01:01.805" v="93"/>
        <pc:sldMkLst>
          <pc:docMk/>
          <pc:sldMk cId="2353473450" sldId="1092"/>
        </pc:sldMkLst>
        <pc:spChg chg="mod">
          <ac:chgData name="Valentina" userId="ae461650-2dc6-4ba4-83b9-c44c39414c39" providerId="ADAL" clId="{0C7F0394-85E1-41F1-B110-78DFF0E02159}" dt="2020-09-23T14:58:59.432" v="77" actId="20577"/>
          <ac:spMkLst>
            <pc:docMk/>
            <pc:sldMk cId="2353473450" sldId="1092"/>
            <ac:spMk id="4" creationId="{B6FAA111-02EC-5649-AA8C-EFD3509393DA}"/>
          </ac:spMkLst>
        </pc:spChg>
        <pc:spChg chg="mod">
          <ac:chgData name="Valentina" userId="ae461650-2dc6-4ba4-83b9-c44c39414c39" providerId="ADAL" clId="{0C7F0394-85E1-41F1-B110-78DFF0E02159}" dt="2020-09-23T14:58:34.549" v="69" actId="255"/>
          <ac:spMkLst>
            <pc:docMk/>
            <pc:sldMk cId="2353473450" sldId="1092"/>
            <ac:spMk id="12" creationId="{BF3C95C1-0479-F148-8612-749119A2FB28}"/>
          </ac:spMkLst>
        </pc:spChg>
        <pc:spChg chg="del">
          <ac:chgData name="Valentina" userId="ae461650-2dc6-4ba4-83b9-c44c39414c39" providerId="ADAL" clId="{0C7F0394-85E1-41F1-B110-78DFF0E02159}" dt="2020-09-23T14:58:37.139" v="70" actId="478"/>
          <ac:spMkLst>
            <pc:docMk/>
            <pc:sldMk cId="2353473450" sldId="1092"/>
            <ac:spMk id="14" creationId="{E58257A8-4B5E-4559-AF17-077A893B1B60}"/>
          </ac:spMkLst>
        </pc:spChg>
        <pc:spChg chg="del">
          <ac:chgData name="Valentina" userId="ae461650-2dc6-4ba4-83b9-c44c39414c39" providerId="ADAL" clId="{0C7F0394-85E1-41F1-B110-78DFF0E02159}" dt="2020-09-23T14:58:38.572" v="71" actId="478"/>
          <ac:spMkLst>
            <pc:docMk/>
            <pc:sldMk cId="2353473450" sldId="1092"/>
            <ac:spMk id="15" creationId="{4B9C47BD-859D-4418-BEA4-AD603F21D5FF}"/>
          </ac:spMkLst>
        </pc:spChg>
      </pc:sldChg>
      <pc:sldChg chg="addSp delSp modSp add mod delAnim modAnim">
        <pc:chgData name="Valentina" userId="ae461650-2dc6-4ba4-83b9-c44c39414c39" providerId="ADAL" clId="{0C7F0394-85E1-41F1-B110-78DFF0E02159}" dt="2020-09-23T15:00:57.681" v="92"/>
        <pc:sldMkLst>
          <pc:docMk/>
          <pc:sldMk cId="3066308985" sldId="1093"/>
        </pc:sldMkLst>
        <pc:spChg chg="mod">
          <ac:chgData name="Valentina" userId="ae461650-2dc6-4ba4-83b9-c44c39414c39" providerId="ADAL" clId="{0C7F0394-85E1-41F1-B110-78DFF0E02159}" dt="2020-09-23T14:57:43.566" v="42" actId="20577"/>
          <ac:spMkLst>
            <pc:docMk/>
            <pc:sldMk cId="3066308985" sldId="1093"/>
            <ac:spMk id="4" creationId="{B6FAA111-02EC-5649-AA8C-EFD3509393DA}"/>
          </ac:spMkLst>
        </pc:spChg>
        <pc:spChg chg="add del mod">
          <ac:chgData name="Valentina" userId="ae461650-2dc6-4ba4-83b9-c44c39414c39" providerId="ADAL" clId="{0C7F0394-85E1-41F1-B110-78DFF0E02159}" dt="2020-09-23T14:57:49.590" v="45" actId="478"/>
          <ac:spMkLst>
            <pc:docMk/>
            <pc:sldMk cId="3066308985" sldId="1093"/>
            <ac:spMk id="5" creationId="{F01D5528-006C-42E4-AF47-E94FC43715C7}"/>
          </ac:spMkLst>
        </pc:spChg>
        <pc:spChg chg="del">
          <ac:chgData name="Valentina" userId="ae461650-2dc6-4ba4-83b9-c44c39414c39" providerId="ADAL" clId="{0C7F0394-85E1-41F1-B110-78DFF0E02159}" dt="2020-09-23T14:57:48.216" v="44" actId="478"/>
          <ac:spMkLst>
            <pc:docMk/>
            <pc:sldMk cId="3066308985" sldId="1093"/>
            <ac:spMk id="12" creationId="{BF3C95C1-0479-F148-8612-749119A2FB28}"/>
          </ac:spMkLst>
        </pc:spChg>
        <pc:spChg chg="del">
          <ac:chgData name="Valentina" userId="ae461650-2dc6-4ba4-83b9-c44c39414c39" providerId="ADAL" clId="{0C7F0394-85E1-41F1-B110-78DFF0E02159}" dt="2020-09-23T14:57:50.865" v="46" actId="478"/>
          <ac:spMkLst>
            <pc:docMk/>
            <pc:sldMk cId="3066308985" sldId="1093"/>
            <ac:spMk id="14" creationId="{E58257A8-4B5E-4559-AF17-077A893B1B60}"/>
          </ac:spMkLst>
        </pc:spChg>
        <pc:spChg chg="del">
          <ac:chgData name="Valentina" userId="ae461650-2dc6-4ba4-83b9-c44c39414c39" providerId="ADAL" clId="{0C7F0394-85E1-41F1-B110-78DFF0E02159}" dt="2020-09-23T14:57:46.545" v="43" actId="478"/>
          <ac:spMkLst>
            <pc:docMk/>
            <pc:sldMk cId="3066308985" sldId="1093"/>
            <ac:spMk id="15" creationId="{4B9C47BD-859D-4418-BEA4-AD603F21D5FF}"/>
          </ac:spMkLst>
        </pc:spChg>
      </pc:sldChg>
      <pc:sldChg chg="addSp delSp modSp add mod delAnim modAnim">
        <pc:chgData name="Valentina" userId="ae461650-2dc6-4ba4-83b9-c44c39414c39" providerId="ADAL" clId="{0C7F0394-85E1-41F1-B110-78DFF0E02159}" dt="2020-09-23T15:00:53.956" v="91"/>
        <pc:sldMkLst>
          <pc:docMk/>
          <pc:sldMk cId="1614188720" sldId="1094"/>
        </pc:sldMkLst>
        <pc:spChg chg="del">
          <ac:chgData name="Valentina" userId="ae461650-2dc6-4ba4-83b9-c44c39414c39" providerId="ADAL" clId="{0C7F0394-85E1-41F1-B110-78DFF0E02159}" dt="2020-09-23T14:57:26.657" v="34" actId="478"/>
          <ac:spMkLst>
            <pc:docMk/>
            <pc:sldMk cId="1614188720" sldId="1094"/>
            <ac:spMk id="3" creationId="{2E8309BD-F31C-4930-93A5-B4749D634C84}"/>
          </ac:spMkLst>
        </pc:spChg>
        <pc:spChg chg="mod">
          <ac:chgData name="Valentina" userId="ae461650-2dc6-4ba4-83b9-c44c39414c39" providerId="ADAL" clId="{0C7F0394-85E1-41F1-B110-78DFF0E02159}" dt="2020-09-23T14:57:36.103" v="40" actId="20577"/>
          <ac:spMkLst>
            <pc:docMk/>
            <pc:sldMk cId="1614188720" sldId="1094"/>
            <ac:spMk id="4" creationId="{B6FAA111-02EC-5649-AA8C-EFD3509393DA}"/>
          </ac:spMkLst>
        </pc:spChg>
        <pc:spChg chg="add del mod">
          <ac:chgData name="Valentina" userId="ae461650-2dc6-4ba4-83b9-c44c39414c39" providerId="ADAL" clId="{0C7F0394-85E1-41F1-B110-78DFF0E02159}" dt="2020-09-23T14:57:32.114" v="37" actId="478"/>
          <ac:spMkLst>
            <pc:docMk/>
            <pc:sldMk cId="1614188720" sldId="1094"/>
            <ac:spMk id="5" creationId="{CB118DFB-EA03-4C87-9119-0DFEBAAA8E77}"/>
          </ac:spMkLst>
        </pc:spChg>
        <pc:spChg chg="del">
          <ac:chgData name="Valentina" userId="ae461650-2dc6-4ba4-83b9-c44c39414c39" providerId="ADAL" clId="{0C7F0394-85E1-41F1-B110-78DFF0E02159}" dt="2020-09-23T14:57:30.778" v="36" actId="478"/>
          <ac:spMkLst>
            <pc:docMk/>
            <pc:sldMk cId="1614188720" sldId="1094"/>
            <ac:spMk id="12" creationId="{BF3C95C1-0479-F148-8612-749119A2FB28}"/>
          </ac:spMkLst>
        </pc:spChg>
        <pc:spChg chg="del">
          <ac:chgData name="Valentina" userId="ae461650-2dc6-4ba4-83b9-c44c39414c39" providerId="ADAL" clId="{0C7F0394-85E1-41F1-B110-78DFF0E02159}" dt="2020-09-23T14:57:33.233" v="38" actId="478"/>
          <ac:spMkLst>
            <pc:docMk/>
            <pc:sldMk cId="1614188720" sldId="1094"/>
            <ac:spMk id="14" creationId="{E58257A8-4B5E-4559-AF17-077A893B1B60}"/>
          </ac:spMkLst>
        </pc:spChg>
        <pc:spChg chg="del">
          <ac:chgData name="Valentina" userId="ae461650-2dc6-4ba4-83b9-c44c39414c39" providerId="ADAL" clId="{0C7F0394-85E1-41F1-B110-78DFF0E02159}" dt="2020-09-23T14:57:28.777" v="35" actId="478"/>
          <ac:spMkLst>
            <pc:docMk/>
            <pc:sldMk cId="1614188720" sldId="1094"/>
            <ac:spMk id="15" creationId="{4B9C47BD-859D-4418-BEA4-AD603F21D5FF}"/>
          </ac:spMkLst>
        </pc:spChg>
      </pc:sldChg>
      <pc:sldChg chg="addSp delSp modSp add mod delAnim modAnim">
        <pc:chgData name="Valentina" userId="ae461650-2dc6-4ba4-83b9-c44c39414c39" providerId="ADAL" clId="{0C7F0394-85E1-41F1-B110-78DFF0E02159}" dt="2020-09-23T15:00:50.081" v="90"/>
        <pc:sldMkLst>
          <pc:docMk/>
          <pc:sldMk cId="285973527" sldId="1095"/>
        </pc:sldMkLst>
        <pc:spChg chg="del">
          <ac:chgData name="Valentina" userId="ae461650-2dc6-4ba4-83b9-c44c39414c39" providerId="ADAL" clId="{0C7F0394-85E1-41F1-B110-78DFF0E02159}" dt="2020-09-23T14:57:11.736" v="30" actId="478"/>
          <ac:spMkLst>
            <pc:docMk/>
            <pc:sldMk cId="285973527" sldId="1095"/>
            <ac:spMk id="3" creationId="{2E8309BD-F31C-4930-93A5-B4749D634C84}"/>
          </ac:spMkLst>
        </pc:spChg>
        <pc:spChg chg="mod">
          <ac:chgData name="Valentina" userId="ae461650-2dc6-4ba4-83b9-c44c39414c39" providerId="ADAL" clId="{0C7F0394-85E1-41F1-B110-78DFF0E02159}" dt="2020-09-23T14:57:18.170" v="33" actId="20577"/>
          <ac:spMkLst>
            <pc:docMk/>
            <pc:sldMk cId="285973527" sldId="1095"/>
            <ac:spMk id="4" creationId="{B6FAA111-02EC-5649-AA8C-EFD3509393DA}"/>
          </ac:spMkLst>
        </pc:spChg>
        <pc:spChg chg="add del mod">
          <ac:chgData name="Valentina" userId="ae461650-2dc6-4ba4-83b9-c44c39414c39" providerId="ADAL" clId="{0C7F0394-85E1-41F1-B110-78DFF0E02159}" dt="2020-09-23T14:57:08.663" v="28" actId="478"/>
          <ac:spMkLst>
            <pc:docMk/>
            <pc:sldMk cId="285973527" sldId="1095"/>
            <ac:spMk id="5" creationId="{AA6CDD6A-CB82-4E45-98B5-07B08E781A21}"/>
          </ac:spMkLst>
        </pc:spChg>
        <pc:spChg chg="mod">
          <ac:chgData name="Valentina" userId="ae461650-2dc6-4ba4-83b9-c44c39414c39" providerId="ADAL" clId="{0C7F0394-85E1-41F1-B110-78DFF0E02159}" dt="2020-09-23T14:57:04.442" v="26" actId="6549"/>
          <ac:spMkLst>
            <pc:docMk/>
            <pc:sldMk cId="285973527" sldId="1095"/>
            <ac:spMk id="11" creationId="{F6829C7C-3F18-2447-B736-33072426DDF5}"/>
          </ac:spMkLst>
        </pc:spChg>
        <pc:spChg chg="del">
          <ac:chgData name="Valentina" userId="ae461650-2dc6-4ba4-83b9-c44c39414c39" providerId="ADAL" clId="{0C7F0394-85E1-41F1-B110-78DFF0E02159}" dt="2020-09-23T14:57:06.910" v="27" actId="478"/>
          <ac:spMkLst>
            <pc:docMk/>
            <pc:sldMk cId="285973527" sldId="1095"/>
            <ac:spMk id="12" creationId="{BF3C95C1-0479-F148-8612-749119A2FB28}"/>
          </ac:spMkLst>
        </pc:spChg>
        <pc:spChg chg="del">
          <ac:chgData name="Valentina" userId="ae461650-2dc6-4ba4-83b9-c44c39414c39" providerId="ADAL" clId="{0C7F0394-85E1-41F1-B110-78DFF0E02159}" dt="2020-09-23T14:57:10.013" v="29" actId="478"/>
          <ac:spMkLst>
            <pc:docMk/>
            <pc:sldMk cId="285973527" sldId="1095"/>
            <ac:spMk id="14" creationId="{E58257A8-4B5E-4559-AF17-077A893B1B60}"/>
          </ac:spMkLst>
        </pc:spChg>
        <pc:spChg chg="del">
          <ac:chgData name="Valentina" userId="ae461650-2dc6-4ba4-83b9-c44c39414c39" providerId="ADAL" clId="{0C7F0394-85E1-41F1-B110-78DFF0E02159}" dt="2020-09-23T14:57:13.152" v="31" actId="478"/>
          <ac:spMkLst>
            <pc:docMk/>
            <pc:sldMk cId="285973527" sldId="1095"/>
            <ac:spMk id="15" creationId="{4B9C47BD-859D-4418-BEA4-AD603F21D5FF}"/>
          </ac:spMkLst>
        </pc:spChg>
      </pc:sldChg>
      <pc:sldChg chg="delSp modSp add mod delAnim modAnim">
        <pc:chgData name="Valentina" userId="ae461650-2dc6-4ba4-83b9-c44c39414c39" providerId="ADAL" clId="{0C7F0394-85E1-41F1-B110-78DFF0E02159}" dt="2020-09-23T15:01:09.089" v="95"/>
        <pc:sldMkLst>
          <pc:docMk/>
          <pc:sldMk cId="998662478" sldId="1096"/>
        </pc:sldMkLst>
        <pc:spChg chg="mod">
          <ac:chgData name="Valentina" userId="ae461650-2dc6-4ba4-83b9-c44c39414c39" providerId="ADAL" clId="{0C7F0394-85E1-41F1-B110-78DFF0E02159}" dt="2020-09-23T14:59:08.231" v="79" actId="20577"/>
          <ac:spMkLst>
            <pc:docMk/>
            <pc:sldMk cId="998662478" sldId="1096"/>
            <ac:spMk id="4" creationId="{B6FAA111-02EC-5649-AA8C-EFD3509393DA}"/>
          </ac:spMkLst>
        </pc:spChg>
        <pc:spChg chg="mod">
          <ac:chgData name="Valentina" userId="ae461650-2dc6-4ba4-83b9-c44c39414c39" providerId="ADAL" clId="{0C7F0394-85E1-41F1-B110-78DFF0E02159}" dt="2020-09-23T14:59:19.686" v="82" actId="255"/>
          <ac:spMkLst>
            <pc:docMk/>
            <pc:sldMk cId="998662478" sldId="1096"/>
            <ac:spMk id="12" creationId="{BF3C95C1-0479-F148-8612-749119A2FB28}"/>
          </ac:spMkLst>
        </pc:spChg>
        <pc:spChg chg="del">
          <ac:chgData name="Valentina" userId="ae461650-2dc6-4ba4-83b9-c44c39414c39" providerId="ADAL" clId="{0C7F0394-85E1-41F1-B110-78DFF0E02159}" dt="2020-09-23T14:59:23.055" v="83" actId="478"/>
          <ac:spMkLst>
            <pc:docMk/>
            <pc:sldMk cId="998662478" sldId="1096"/>
            <ac:spMk id="14" creationId="{E58257A8-4B5E-4559-AF17-077A893B1B60}"/>
          </ac:spMkLst>
        </pc:spChg>
        <pc:spChg chg="del">
          <ac:chgData name="Valentina" userId="ae461650-2dc6-4ba4-83b9-c44c39414c39" providerId="ADAL" clId="{0C7F0394-85E1-41F1-B110-78DFF0E02159}" dt="2020-09-23T14:59:25.302" v="84" actId="478"/>
          <ac:spMkLst>
            <pc:docMk/>
            <pc:sldMk cId="998662478" sldId="1096"/>
            <ac:spMk id="15" creationId="{4B9C47BD-859D-4418-BEA4-AD603F21D5FF}"/>
          </ac:spMkLst>
        </pc:spChg>
      </pc:sldChg>
      <pc:sldChg chg="delSp modSp add mod modAnim">
        <pc:chgData name="Valentina" userId="ae461650-2dc6-4ba4-83b9-c44c39414c39" providerId="ADAL" clId="{0C7F0394-85E1-41F1-B110-78DFF0E02159}" dt="2020-09-23T15:01:40.152" v="103" actId="20577"/>
        <pc:sldMkLst>
          <pc:docMk/>
          <pc:sldMk cId="3070543658" sldId="1097"/>
        </pc:sldMkLst>
        <pc:spChg chg="mod">
          <ac:chgData name="Valentina" userId="ae461650-2dc6-4ba4-83b9-c44c39414c39" providerId="ADAL" clId="{0C7F0394-85E1-41F1-B110-78DFF0E02159}" dt="2020-09-23T15:01:40.152" v="103" actId="20577"/>
          <ac:spMkLst>
            <pc:docMk/>
            <pc:sldMk cId="3070543658" sldId="1097"/>
            <ac:spMk id="4" creationId="{B6FAA111-02EC-5649-AA8C-EFD3509393DA}"/>
          </ac:spMkLst>
        </pc:spChg>
        <pc:spChg chg="del">
          <ac:chgData name="Valentina" userId="ae461650-2dc6-4ba4-83b9-c44c39414c39" providerId="ADAL" clId="{0C7F0394-85E1-41F1-B110-78DFF0E02159}" dt="2020-09-23T15:01:36.692" v="102" actId="478"/>
          <ac:spMkLst>
            <pc:docMk/>
            <pc:sldMk cId="3070543658" sldId="1097"/>
            <ac:spMk id="14" creationId="{E58257A8-4B5E-4559-AF17-077A893B1B60}"/>
          </ac:spMkLst>
        </pc:spChg>
        <pc:spChg chg="del mod">
          <ac:chgData name="Valentina" userId="ae461650-2dc6-4ba4-83b9-c44c39414c39" providerId="ADAL" clId="{0C7F0394-85E1-41F1-B110-78DFF0E02159}" dt="2020-09-23T15:01:35.242" v="101" actId="478"/>
          <ac:spMkLst>
            <pc:docMk/>
            <pc:sldMk cId="3070543658" sldId="1097"/>
            <ac:spMk id="15" creationId="{4B9C47BD-859D-4418-BEA4-AD603F21D5FF}"/>
          </ac:spMkLst>
        </pc:spChg>
      </pc:sldChg>
      <pc:sldChg chg="modSp add mod">
        <pc:chgData name="Valentina" userId="ae461650-2dc6-4ba4-83b9-c44c39414c39" providerId="ADAL" clId="{0C7F0394-85E1-41F1-B110-78DFF0E02159}" dt="2020-09-23T15:02:06.115" v="106" actId="20577"/>
        <pc:sldMkLst>
          <pc:docMk/>
          <pc:sldMk cId="907409972" sldId="1098"/>
        </pc:sldMkLst>
        <pc:spChg chg="mod">
          <ac:chgData name="Valentina" userId="ae461650-2dc6-4ba4-83b9-c44c39414c39" providerId="ADAL" clId="{0C7F0394-85E1-41F1-B110-78DFF0E02159}" dt="2020-09-23T15:02:06.115" v="106" actId="20577"/>
          <ac:spMkLst>
            <pc:docMk/>
            <pc:sldMk cId="907409972" sldId="1098"/>
            <ac:spMk id="4" creationId="{B6FAA111-02EC-5649-AA8C-EFD3509393DA}"/>
          </ac:spMkLst>
        </pc:spChg>
      </pc:sldChg>
      <pc:sldChg chg="delSp modSp add mod">
        <pc:chgData name="Valentina" userId="ae461650-2dc6-4ba4-83b9-c44c39414c39" providerId="ADAL" clId="{0C7F0394-85E1-41F1-B110-78DFF0E02159}" dt="2020-09-23T15:01:58.228" v="105" actId="478"/>
        <pc:sldMkLst>
          <pc:docMk/>
          <pc:sldMk cId="2749797288" sldId="1099"/>
        </pc:sldMkLst>
        <pc:spChg chg="mod">
          <ac:chgData name="Valentina" userId="ae461650-2dc6-4ba4-83b9-c44c39414c39" providerId="ADAL" clId="{0C7F0394-85E1-41F1-B110-78DFF0E02159}" dt="2020-09-23T15:01:45.779" v="104" actId="20577"/>
          <ac:spMkLst>
            <pc:docMk/>
            <pc:sldMk cId="2749797288" sldId="1099"/>
            <ac:spMk id="4" creationId="{B6FAA111-02EC-5649-AA8C-EFD3509393DA}"/>
          </ac:spMkLst>
        </pc:spChg>
        <pc:spChg chg="del">
          <ac:chgData name="Valentina" userId="ae461650-2dc6-4ba4-83b9-c44c39414c39" providerId="ADAL" clId="{0C7F0394-85E1-41F1-B110-78DFF0E02159}" dt="2020-09-23T15:01:58.228" v="105" actId="478"/>
          <ac:spMkLst>
            <pc:docMk/>
            <pc:sldMk cId="2749797288" sldId="1099"/>
            <ac:spMk id="15" creationId="{4B9C47BD-859D-4418-BEA4-AD603F21D5FF}"/>
          </ac:spMkLst>
        </pc:spChg>
      </pc:sldChg>
      <pc:sldChg chg="modSp add mod">
        <pc:chgData name="Valentina" userId="ae461650-2dc6-4ba4-83b9-c44c39414c39" providerId="ADAL" clId="{0C7F0394-85E1-41F1-B110-78DFF0E02159}" dt="2020-09-23T15:02:33.807" v="115" actId="20577"/>
        <pc:sldMkLst>
          <pc:docMk/>
          <pc:sldMk cId="925171435" sldId="1100"/>
        </pc:sldMkLst>
        <pc:spChg chg="mod">
          <ac:chgData name="Valentina" userId="ae461650-2dc6-4ba4-83b9-c44c39414c39" providerId="ADAL" clId="{0C7F0394-85E1-41F1-B110-78DFF0E02159}" dt="2020-09-23T15:02:33.807" v="115" actId="20577"/>
          <ac:spMkLst>
            <pc:docMk/>
            <pc:sldMk cId="925171435" sldId="1100"/>
            <ac:spMk id="3" creationId="{0692EFFA-4294-4F13-BF63-7B5DED9C5A67}"/>
          </ac:spMkLst>
        </pc:spChg>
        <pc:spChg chg="mod">
          <ac:chgData name="Valentina" userId="ae461650-2dc6-4ba4-83b9-c44c39414c39" providerId="ADAL" clId="{0C7F0394-85E1-41F1-B110-78DFF0E02159}" dt="2020-09-23T15:02:20.789" v="111" actId="20577"/>
          <ac:spMkLst>
            <pc:docMk/>
            <pc:sldMk cId="925171435" sldId="1100"/>
            <ac:spMk id="4" creationId="{D5F89D89-4168-4FB6-9B44-AD0B68804C76}"/>
          </ac:spMkLst>
        </pc:spChg>
      </pc:sldChg>
      <pc:sldChg chg="modSp add mod">
        <pc:chgData name="Valentina" userId="ae461650-2dc6-4ba4-83b9-c44c39414c39" providerId="ADAL" clId="{0C7F0394-85E1-41F1-B110-78DFF0E02159}" dt="2020-09-23T15:02:37.586" v="116" actId="20577"/>
        <pc:sldMkLst>
          <pc:docMk/>
          <pc:sldMk cId="4225706819" sldId="1101"/>
        </pc:sldMkLst>
        <pc:spChg chg="mod">
          <ac:chgData name="Valentina" userId="ae461650-2dc6-4ba4-83b9-c44c39414c39" providerId="ADAL" clId="{0C7F0394-85E1-41F1-B110-78DFF0E02159}" dt="2020-09-23T15:02:37.586" v="116" actId="20577"/>
          <ac:spMkLst>
            <pc:docMk/>
            <pc:sldMk cId="4225706819" sldId="1101"/>
            <ac:spMk id="3" creationId="{0692EFFA-4294-4F13-BF63-7B5DED9C5A67}"/>
          </ac:spMkLst>
        </pc:spChg>
        <pc:spChg chg="mod">
          <ac:chgData name="Valentina" userId="ae461650-2dc6-4ba4-83b9-c44c39414c39" providerId="ADAL" clId="{0C7F0394-85E1-41F1-B110-78DFF0E02159}" dt="2020-09-23T15:02:22.649" v="112" actId="20577"/>
          <ac:spMkLst>
            <pc:docMk/>
            <pc:sldMk cId="4225706819" sldId="1101"/>
            <ac:spMk id="4" creationId="{D5F89D89-4168-4FB6-9B44-AD0B68804C76}"/>
          </ac:spMkLst>
        </pc:spChg>
      </pc:sldChg>
      <pc:sldChg chg="modSp add mod">
        <pc:chgData name="Valentina" userId="ae461650-2dc6-4ba4-83b9-c44c39414c39" providerId="ADAL" clId="{0C7F0394-85E1-41F1-B110-78DFF0E02159}" dt="2020-09-23T15:02:48.239" v="118" actId="20577"/>
        <pc:sldMkLst>
          <pc:docMk/>
          <pc:sldMk cId="3808097582" sldId="1102"/>
        </pc:sldMkLst>
        <pc:spChg chg="mod">
          <ac:chgData name="Valentina" userId="ae461650-2dc6-4ba4-83b9-c44c39414c39" providerId="ADAL" clId="{0C7F0394-85E1-41F1-B110-78DFF0E02159}" dt="2020-09-23T15:02:48.239" v="118" actId="20577"/>
          <ac:spMkLst>
            <pc:docMk/>
            <pc:sldMk cId="3808097582" sldId="1102"/>
            <ac:spMk id="3" creationId="{0692EFFA-4294-4F13-BF63-7B5DED9C5A67}"/>
          </ac:spMkLst>
        </pc:spChg>
        <pc:spChg chg="mod">
          <ac:chgData name="Valentina" userId="ae461650-2dc6-4ba4-83b9-c44c39414c39" providerId="ADAL" clId="{0C7F0394-85E1-41F1-B110-78DFF0E02159}" dt="2020-09-23T15:02:24.371" v="113" actId="20577"/>
          <ac:spMkLst>
            <pc:docMk/>
            <pc:sldMk cId="3808097582" sldId="1102"/>
            <ac:spMk id="4" creationId="{D5F89D89-4168-4FB6-9B44-AD0B68804C76}"/>
          </ac:spMkLst>
        </pc:spChg>
      </pc:sldChg>
      <pc:sldChg chg="add">
        <pc:chgData name="Valentina" userId="ae461650-2dc6-4ba4-83b9-c44c39414c39" providerId="ADAL" clId="{0C7F0394-85E1-41F1-B110-78DFF0E02159}" dt="2020-09-23T15:02:41.978" v="117" actId="2890"/>
        <pc:sldMkLst>
          <pc:docMk/>
          <pc:sldMk cId="1282364858" sldId="1103"/>
        </pc:sldMkLst>
      </pc:sldChg>
      <pc:sldChg chg="modSp add mod">
        <pc:chgData name="Valentina" userId="ae461650-2dc6-4ba4-83b9-c44c39414c39" providerId="ADAL" clId="{0C7F0394-85E1-41F1-B110-78DFF0E02159}" dt="2020-09-23T15:04:49.528" v="150" actId="20577"/>
        <pc:sldMkLst>
          <pc:docMk/>
          <pc:sldMk cId="361222135" sldId="1104"/>
        </pc:sldMkLst>
        <pc:spChg chg="mod">
          <ac:chgData name="Valentina" userId="ae461650-2dc6-4ba4-83b9-c44c39414c39" providerId="ADAL" clId="{0C7F0394-85E1-41F1-B110-78DFF0E02159}" dt="2020-09-23T15:04:49.528" v="150" actId="20577"/>
          <ac:spMkLst>
            <pc:docMk/>
            <pc:sldMk cId="361222135" sldId="1104"/>
            <ac:spMk id="3" creationId="{15673B91-807A-4459-BA73-F3739B597A9D}"/>
          </ac:spMkLst>
        </pc:spChg>
      </pc:sldChg>
      <pc:sldChg chg="modSp add mod">
        <pc:chgData name="Valentina" userId="ae461650-2dc6-4ba4-83b9-c44c39414c39" providerId="ADAL" clId="{0C7F0394-85E1-41F1-B110-78DFF0E02159}" dt="2020-09-23T15:04:45.013" v="149" actId="20577"/>
        <pc:sldMkLst>
          <pc:docMk/>
          <pc:sldMk cId="3919024986" sldId="1105"/>
        </pc:sldMkLst>
        <pc:spChg chg="mod">
          <ac:chgData name="Valentina" userId="ae461650-2dc6-4ba4-83b9-c44c39414c39" providerId="ADAL" clId="{0C7F0394-85E1-41F1-B110-78DFF0E02159}" dt="2020-09-23T15:04:45.013" v="149" actId="20577"/>
          <ac:spMkLst>
            <pc:docMk/>
            <pc:sldMk cId="3919024986" sldId="1105"/>
            <ac:spMk id="3" creationId="{15673B91-807A-4459-BA73-F3739B597A9D}"/>
          </ac:spMkLst>
        </pc:spChg>
      </pc:sldChg>
      <pc:sldChg chg="add">
        <pc:chgData name="Valentina" userId="ae461650-2dc6-4ba4-83b9-c44c39414c39" providerId="ADAL" clId="{0C7F0394-85E1-41F1-B110-78DFF0E02159}" dt="2020-09-23T15:04:17.109" v="140" actId="2890"/>
        <pc:sldMkLst>
          <pc:docMk/>
          <pc:sldMk cId="1944370673" sldId="1106"/>
        </pc:sldMkLst>
      </pc:sldChg>
      <pc:sldChg chg="modSp add mod">
        <pc:chgData name="Valentina" userId="ae461650-2dc6-4ba4-83b9-c44c39414c39" providerId="ADAL" clId="{0C7F0394-85E1-41F1-B110-78DFF0E02159}" dt="2020-09-23T15:05:30.448" v="157" actId="20577"/>
        <pc:sldMkLst>
          <pc:docMk/>
          <pc:sldMk cId="603395326" sldId="1107"/>
        </pc:sldMkLst>
        <pc:spChg chg="mod">
          <ac:chgData name="Valentina" userId="ae461650-2dc6-4ba4-83b9-c44c39414c39" providerId="ADAL" clId="{0C7F0394-85E1-41F1-B110-78DFF0E02159}" dt="2020-09-23T15:05:30.448" v="157" actId="20577"/>
          <ac:spMkLst>
            <pc:docMk/>
            <pc:sldMk cId="603395326" sldId="1107"/>
            <ac:spMk id="3" creationId="{15673B91-807A-4459-BA73-F3739B597A9D}"/>
          </ac:spMkLst>
        </pc:spChg>
      </pc:sldChg>
      <pc:sldChg chg="modSp add mod">
        <pc:chgData name="Valentina" userId="ae461650-2dc6-4ba4-83b9-c44c39414c39" providerId="ADAL" clId="{0C7F0394-85E1-41F1-B110-78DFF0E02159}" dt="2020-09-23T15:05:22.570" v="156" actId="5793"/>
        <pc:sldMkLst>
          <pc:docMk/>
          <pc:sldMk cId="276899971" sldId="1108"/>
        </pc:sldMkLst>
        <pc:spChg chg="mod">
          <ac:chgData name="Valentina" userId="ae461650-2dc6-4ba4-83b9-c44c39414c39" providerId="ADAL" clId="{0C7F0394-85E1-41F1-B110-78DFF0E02159}" dt="2020-09-23T15:05:22.570" v="156" actId="5793"/>
          <ac:spMkLst>
            <pc:docMk/>
            <pc:sldMk cId="276899971" sldId="1108"/>
            <ac:spMk id="3" creationId="{15673B91-807A-4459-BA73-F3739B597A9D}"/>
          </ac:spMkLst>
        </pc:spChg>
      </pc:sldChg>
      <pc:sldChg chg="modSp add mod">
        <pc:chgData name="Valentina" userId="ae461650-2dc6-4ba4-83b9-c44c39414c39" providerId="ADAL" clId="{0C7F0394-85E1-41F1-B110-78DFF0E02159}" dt="2020-09-23T15:05:10.544" v="154" actId="5793"/>
        <pc:sldMkLst>
          <pc:docMk/>
          <pc:sldMk cId="3017670747" sldId="1109"/>
        </pc:sldMkLst>
        <pc:spChg chg="mod">
          <ac:chgData name="Valentina" userId="ae461650-2dc6-4ba4-83b9-c44c39414c39" providerId="ADAL" clId="{0C7F0394-85E1-41F1-B110-78DFF0E02159}" dt="2020-09-23T15:05:10.544" v="154" actId="5793"/>
          <ac:spMkLst>
            <pc:docMk/>
            <pc:sldMk cId="3017670747" sldId="1109"/>
            <ac:spMk id="3" creationId="{15673B91-807A-4459-BA73-F3739B597A9D}"/>
          </ac:spMkLst>
        </pc:spChg>
      </pc:sldChg>
      <pc:sldChg chg="addSp delSp modSp add mod">
        <pc:chgData name="Valentina" userId="ae461650-2dc6-4ba4-83b9-c44c39414c39" providerId="ADAL" clId="{0C7F0394-85E1-41F1-B110-78DFF0E02159}" dt="2020-09-23T15:22:39.776" v="330"/>
        <pc:sldMkLst>
          <pc:docMk/>
          <pc:sldMk cId="2349549753" sldId="1110"/>
        </pc:sldMkLst>
        <pc:spChg chg="mod">
          <ac:chgData name="Valentina" userId="ae461650-2dc6-4ba4-83b9-c44c39414c39" providerId="ADAL" clId="{0C7F0394-85E1-41F1-B110-78DFF0E02159}" dt="2020-09-23T15:22:39.776" v="330"/>
          <ac:spMkLst>
            <pc:docMk/>
            <pc:sldMk cId="2349549753" sldId="1110"/>
            <ac:spMk id="30" creationId="{DC2C7938-18D3-458A-BF6A-0255210982D4}"/>
          </ac:spMkLst>
        </pc:spChg>
        <pc:spChg chg="mod">
          <ac:chgData name="Valentina" userId="ae461650-2dc6-4ba4-83b9-c44c39414c39" providerId="ADAL" clId="{0C7F0394-85E1-41F1-B110-78DFF0E02159}" dt="2020-09-23T15:22:39.776" v="330"/>
          <ac:spMkLst>
            <pc:docMk/>
            <pc:sldMk cId="2349549753" sldId="1110"/>
            <ac:spMk id="31" creationId="{9F5C9D87-9613-422B-BCED-A279355C5D41}"/>
          </ac:spMkLst>
        </pc:spChg>
        <pc:spChg chg="mod">
          <ac:chgData name="Valentina" userId="ae461650-2dc6-4ba4-83b9-c44c39414c39" providerId="ADAL" clId="{0C7F0394-85E1-41F1-B110-78DFF0E02159}" dt="2020-09-23T15:22:39.776" v="330"/>
          <ac:spMkLst>
            <pc:docMk/>
            <pc:sldMk cId="2349549753" sldId="1110"/>
            <ac:spMk id="32" creationId="{E51172C4-F000-4690-9F33-850AFF9E66FF}"/>
          </ac:spMkLst>
        </pc:spChg>
        <pc:spChg chg="mod">
          <ac:chgData name="Valentina" userId="ae461650-2dc6-4ba4-83b9-c44c39414c39" providerId="ADAL" clId="{0C7F0394-85E1-41F1-B110-78DFF0E02159}" dt="2020-09-23T15:22:39.776" v="330"/>
          <ac:spMkLst>
            <pc:docMk/>
            <pc:sldMk cId="2349549753" sldId="1110"/>
            <ac:spMk id="33" creationId="{5C7689A7-8573-4EDA-9799-1034FF3C9C1B}"/>
          </ac:spMkLst>
        </pc:spChg>
        <pc:spChg chg="mod">
          <ac:chgData name="Valentina" userId="ae461650-2dc6-4ba4-83b9-c44c39414c39" providerId="ADAL" clId="{0C7F0394-85E1-41F1-B110-78DFF0E02159}" dt="2020-09-23T15:22:39.776" v="330"/>
          <ac:spMkLst>
            <pc:docMk/>
            <pc:sldMk cId="2349549753" sldId="1110"/>
            <ac:spMk id="34" creationId="{4EE89906-7188-4654-82CF-703E7A523286}"/>
          </ac:spMkLst>
        </pc:spChg>
        <pc:spChg chg="mod">
          <ac:chgData name="Valentina" userId="ae461650-2dc6-4ba4-83b9-c44c39414c39" providerId="ADAL" clId="{0C7F0394-85E1-41F1-B110-78DFF0E02159}" dt="2020-09-23T15:22:39.776" v="330"/>
          <ac:spMkLst>
            <pc:docMk/>
            <pc:sldMk cId="2349549753" sldId="1110"/>
            <ac:spMk id="36" creationId="{6ECE8E8F-C45E-444B-B85C-570164B55730}"/>
          </ac:spMkLst>
        </pc:spChg>
        <pc:spChg chg="mod">
          <ac:chgData name="Valentina" userId="ae461650-2dc6-4ba4-83b9-c44c39414c39" providerId="ADAL" clId="{0C7F0394-85E1-41F1-B110-78DFF0E02159}" dt="2020-09-23T15:22:39.776" v="330"/>
          <ac:spMkLst>
            <pc:docMk/>
            <pc:sldMk cId="2349549753" sldId="1110"/>
            <ac:spMk id="37" creationId="{4B01B8FC-3F6F-4768-BD7B-1BDD5681146B}"/>
          </ac:spMkLst>
        </pc:spChg>
        <pc:spChg chg="mod">
          <ac:chgData name="Valentina" userId="ae461650-2dc6-4ba4-83b9-c44c39414c39" providerId="ADAL" clId="{0C7F0394-85E1-41F1-B110-78DFF0E02159}" dt="2020-09-23T15:22:39.776" v="330"/>
          <ac:spMkLst>
            <pc:docMk/>
            <pc:sldMk cId="2349549753" sldId="1110"/>
            <ac:spMk id="38" creationId="{AEE77D0A-85E9-499C-8871-5582C9269620}"/>
          </ac:spMkLst>
        </pc:spChg>
        <pc:spChg chg="mod">
          <ac:chgData name="Valentina" userId="ae461650-2dc6-4ba4-83b9-c44c39414c39" providerId="ADAL" clId="{0C7F0394-85E1-41F1-B110-78DFF0E02159}" dt="2020-09-23T15:22:39.776" v="330"/>
          <ac:spMkLst>
            <pc:docMk/>
            <pc:sldMk cId="2349549753" sldId="1110"/>
            <ac:spMk id="40" creationId="{63D7E466-2A08-47E8-BCCC-24899C45A560}"/>
          </ac:spMkLst>
        </pc:spChg>
        <pc:spChg chg="mod">
          <ac:chgData name="Valentina" userId="ae461650-2dc6-4ba4-83b9-c44c39414c39" providerId="ADAL" clId="{0C7F0394-85E1-41F1-B110-78DFF0E02159}" dt="2020-09-23T15:22:39.776" v="330"/>
          <ac:spMkLst>
            <pc:docMk/>
            <pc:sldMk cId="2349549753" sldId="1110"/>
            <ac:spMk id="42" creationId="{7C587303-5DA3-4B83-9D28-99536872C7FF}"/>
          </ac:spMkLst>
        </pc:spChg>
        <pc:spChg chg="mod">
          <ac:chgData name="Valentina" userId="ae461650-2dc6-4ba4-83b9-c44c39414c39" providerId="ADAL" clId="{0C7F0394-85E1-41F1-B110-78DFF0E02159}" dt="2020-09-23T15:22:39.776" v="330"/>
          <ac:spMkLst>
            <pc:docMk/>
            <pc:sldMk cId="2349549753" sldId="1110"/>
            <ac:spMk id="43" creationId="{1C200996-9108-4E65-982B-9AA923BD1C93}"/>
          </ac:spMkLst>
        </pc:spChg>
        <pc:spChg chg="mod">
          <ac:chgData name="Valentina" userId="ae461650-2dc6-4ba4-83b9-c44c39414c39" providerId="ADAL" clId="{0C7F0394-85E1-41F1-B110-78DFF0E02159}" dt="2020-09-23T15:22:39.776" v="330"/>
          <ac:spMkLst>
            <pc:docMk/>
            <pc:sldMk cId="2349549753" sldId="1110"/>
            <ac:spMk id="44" creationId="{BCCDFE89-E18E-4437-84CF-76B77ADC481D}"/>
          </ac:spMkLst>
        </pc:spChg>
        <pc:grpChg chg="del">
          <ac:chgData name="Valentina" userId="ae461650-2dc6-4ba4-83b9-c44c39414c39" providerId="ADAL" clId="{0C7F0394-85E1-41F1-B110-78DFF0E02159}" dt="2020-09-23T15:22:39.369" v="329" actId="478"/>
          <ac:grpSpMkLst>
            <pc:docMk/>
            <pc:sldMk cId="2349549753" sldId="1110"/>
            <ac:grpSpMk id="19" creationId="{EB3377BF-C463-4F6B-97D0-B86D1063CF38}"/>
          </ac:grpSpMkLst>
        </pc:grpChg>
        <pc:grpChg chg="add mod">
          <ac:chgData name="Valentina" userId="ae461650-2dc6-4ba4-83b9-c44c39414c39" providerId="ADAL" clId="{0C7F0394-85E1-41F1-B110-78DFF0E02159}" dt="2020-09-23T15:22:39.776" v="330"/>
          <ac:grpSpMkLst>
            <pc:docMk/>
            <pc:sldMk cId="2349549753" sldId="1110"/>
            <ac:grpSpMk id="24" creationId="{2B1EC425-0966-4788-8233-B99E8952874A}"/>
          </ac:grpSpMkLst>
        </pc:grpChg>
        <pc:picChg chg="mod">
          <ac:chgData name="Valentina" userId="ae461650-2dc6-4ba4-83b9-c44c39414c39" providerId="ADAL" clId="{0C7F0394-85E1-41F1-B110-78DFF0E02159}" dt="2020-09-23T15:22:39.776" v="330"/>
          <ac:picMkLst>
            <pc:docMk/>
            <pc:sldMk cId="2349549753" sldId="1110"/>
            <ac:picMk id="26" creationId="{5C26CC95-259C-40C3-9DE9-7AC29D500515}"/>
          </ac:picMkLst>
        </pc:picChg>
        <pc:picChg chg="mod">
          <ac:chgData name="Valentina" userId="ae461650-2dc6-4ba4-83b9-c44c39414c39" providerId="ADAL" clId="{0C7F0394-85E1-41F1-B110-78DFF0E02159}" dt="2020-09-23T15:22:39.776" v="330"/>
          <ac:picMkLst>
            <pc:docMk/>
            <pc:sldMk cId="2349549753" sldId="1110"/>
            <ac:picMk id="28" creationId="{E2F64E76-1A73-4D08-8DAC-22DBFBEBE7B7}"/>
          </ac:picMkLst>
        </pc:picChg>
      </pc:sldChg>
      <pc:sldChg chg="addSp delSp modSp add mod">
        <pc:chgData name="Valentina" userId="ae461650-2dc6-4ba4-83b9-c44c39414c39" providerId="ADAL" clId="{0C7F0394-85E1-41F1-B110-78DFF0E02159}" dt="2020-09-23T15:22:35.891" v="328"/>
        <pc:sldMkLst>
          <pc:docMk/>
          <pc:sldMk cId="1256552554" sldId="1111"/>
        </pc:sldMkLst>
        <pc:spChg chg="del">
          <ac:chgData name="Valentina" userId="ae461650-2dc6-4ba4-83b9-c44c39414c39" providerId="ADAL" clId="{0C7F0394-85E1-41F1-B110-78DFF0E02159}" dt="2020-09-23T15:07:22.493" v="204" actId="478"/>
          <ac:spMkLst>
            <pc:docMk/>
            <pc:sldMk cId="1256552554" sldId="1111"/>
            <ac:spMk id="7" creationId="{207C6F25-E715-454E-963C-65DC9B9D2A11}"/>
          </ac:spMkLst>
        </pc:spChg>
        <pc:spChg chg="del">
          <ac:chgData name="Valentina" userId="ae461650-2dc6-4ba4-83b9-c44c39414c39" providerId="ADAL" clId="{0C7F0394-85E1-41F1-B110-78DFF0E02159}" dt="2020-09-23T15:07:17.915" v="203" actId="478"/>
          <ac:spMkLst>
            <pc:docMk/>
            <pc:sldMk cId="1256552554" sldId="1111"/>
            <ac:spMk id="14" creationId="{4C2AEFFF-A265-4F11-95F1-C0C4B7ED5DA7}"/>
          </ac:spMkLst>
        </pc:spChg>
        <pc:spChg chg="mod">
          <ac:chgData name="Valentina" userId="ae461650-2dc6-4ba4-83b9-c44c39414c39" providerId="ADAL" clId="{0C7F0394-85E1-41F1-B110-78DFF0E02159}" dt="2020-09-23T15:21:27.113" v="318"/>
          <ac:spMkLst>
            <pc:docMk/>
            <pc:sldMk cId="1256552554" sldId="1111"/>
            <ac:spMk id="26" creationId="{A5B75EAA-1FC6-4F1B-AC64-9D03513845E0}"/>
          </ac:spMkLst>
        </pc:spChg>
        <pc:spChg chg="mod">
          <ac:chgData name="Valentina" userId="ae461650-2dc6-4ba4-83b9-c44c39414c39" providerId="ADAL" clId="{0C7F0394-85E1-41F1-B110-78DFF0E02159}" dt="2020-09-23T15:21:27.113" v="318"/>
          <ac:spMkLst>
            <pc:docMk/>
            <pc:sldMk cId="1256552554" sldId="1111"/>
            <ac:spMk id="28" creationId="{C72E5750-A9D3-424E-9EC8-6E515604D56D}"/>
          </ac:spMkLst>
        </pc:spChg>
        <pc:spChg chg="mod">
          <ac:chgData name="Valentina" userId="ae461650-2dc6-4ba4-83b9-c44c39414c39" providerId="ADAL" clId="{0C7F0394-85E1-41F1-B110-78DFF0E02159}" dt="2020-09-23T15:21:27.113" v="318"/>
          <ac:spMkLst>
            <pc:docMk/>
            <pc:sldMk cId="1256552554" sldId="1111"/>
            <ac:spMk id="30" creationId="{E1E30770-96FC-4D58-9E7D-BEC8CCD4882A}"/>
          </ac:spMkLst>
        </pc:spChg>
        <pc:spChg chg="mod">
          <ac:chgData name="Valentina" userId="ae461650-2dc6-4ba4-83b9-c44c39414c39" providerId="ADAL" clId="{0C7F0394-85E1-41F1-B110-78DFF0E02159}" dt="2020-09-23T15:21:27.113" v="318"/>
          <ac:spMkLst>
            <pc:docMk/>
            <pc:sldMk cId="1256552554" sldId="1111"/>
            <ac:spMk id="31" creationId="{63A6385D-EE42-413B-B2A3-8D9C08B9F435}"/>
          </ac:spMkLst>
        </pc:spChg>
        <pc:spChg chg="mod">
          <ac:chgData name="Valentina" userId="ae461650-2dc6-4ba4-83b9-c44c39414c39" providerId="ADAL" clId="{0C7F0394-85E1-41F1-B110-78DFF0E02159}" dt="2020-09-23T15:21:27.113" v="318"/>
          <ac:spMkLst>
            <pc:docMk/>
            <pc:sldMk cId="1256552554" sldId="1111"/>
            <ac:spMk id="32" creationId="{B9A65772-3609-4AF3-A29F-06CEABB20BB1}"/>
          </ac:spMkLst>
        </pc:spChg>
        <pc:spChg chg="mod">
          <ac:chgData name="Valentina" userId="ae461650-2dc6-4ba4-83b9-c44c39414c39" providerId="ADAL" clId="{0C7F0394-85E1-41F1-B110-78DFF0E02159}" dt="2020-09-23T15:21:27.113" v="318"/>
          <ac:spMkLst>
            <pc:docMk/>
            <pc:sldMk cId="1256552554" sldId="1111"/>
            <ac:spMk id="33" creationId="{65384E10-BB20-4136-A75A-E8A7220D1BFE}"/>
          </ac:spMkLst>
        </pc:spChg>
        <pc:spChg chg="mod">
          <ac:chgData name="Valentina" userId="ae461650-2dc6-4ba4-83b9-c44c39414c39" providerId="ADAL" clId="{0C7F0394-85E1-41F1-B110-78DFF0E02159}" dt="2020-09-23T15:21:27.113" v="318"/>
          <ac:spMkLst>
            <pc:docMk/>
            <pc:sldMk cId="1256552554" sldId="1111"/>
            <ac:spMk id="34" creationId="{AFE7701C-72B0-4058-8D13-7B8B8AC6F3E9}"/>
          </ac:spMkLst>
        </pc:spChg>
        <pc:spChg chg="mod">
          <ac:chgData name="Valentina" userId="ae461650-2dc6-4ba4-83b9-c44c39414c39" providerId="ADAL" clId="{0C7F0394-85E1-41F1-B110-78DFF0E02159}" dt="2020-09-23T15:21:27.113" v="318"/>
          <ac:spMkLst>
            <pc:docMk/>
            <pc:sldMk cId="1256552554" sldId="1111"/>
            <ac:spMk id="36" creationId="{3F47F783-7C35-44B1-9F79-5A9756FF90B6}"/>
          </ac:spMkLst>
        </pc:spChg>
        <pc:spChg chg="mod">
          <ac:chgData name="Valentina" userId="ae461650-2dc6-4ba4-83b9-c44c39414c39" providerId="ADAL" clId="{0C7F0394-85E1-41F1-B110-78DFF0E02159}" dt="2020-09-23T15:21:27.113" v="318"/>
          <ac:spMkLst>
            <pc:docMk/>
            <pc:sldMk cId="1256552554" sldId="1111"/>
            <ac:spMk id="37" creationId="{6EF233F8-233F-4542-AB61-20630AF43BC0}"/>
          </ac:spMkLst>
        </pc:spChg>
        <pc:spChg chg="mod">
          <ac:chgData name="Valentina" userId="ae461650-2dc6-4ba4-83b9-c44c39414c39" providerId="ADAL" clId="{0C7F0394-85E1-41F1-B110-78DFF0E02159}" dt="2020-09-23T15:21:27.113" v="318"/>
          <ac:spMkLst>
            <pc:docMk/>
            <pc:sldMk cId="1256552554" sldId="1111"/>
            <ac:spMk id="38" creationId="{F7C7703C-71B6-4C33-81E5-75EC6AE685DE}"/>
          </ac:spMkLst>
        </pc:spChg>
        <pc:spChg chg="mod">
          <ac:chgData name="Valentina" userId="ae461650-2dc6-4ba4-83b9-c44c39414c39" providerId="ADAL" clId="{0C7F0394-85E1-41F1-B110-78DFF0E02159}" dt="2020-09-23T15:21:27.113" v="318"/>
          <ac:spMkLst>
            <pc:docMk/>
            <pc:sldMk cId="1256552554" sldId="1111"/>
            <ac:spMk id="40" creationId="{0A15CEDE-BC1D-4C1C-8F31-2D7BE1E53A0D}"/>
          </ac:spMkLst>
        </pc:spChg>
        <pc:spChg chg="mod">
          <ac:chgData name="Valentina" userId="ae461650-2dc6-4ba4-83b9-c44c39414c39" providerId="ADAL" clId="{0C7F0394-85E1-41F1-B110-78DFF0E02159}" dt="2020-09-23T15:21:27.113" v="318"/>
          <ac:spMkLst>
            <pc:docMk/>
            <pc:sldMk cId="1256552554" sldId="1111"/>
            <ac:spMk id="42" creationId="{3D6B2394-4A9F-420A-BD48-D707B491CD56}"/>
          </ac:spMkLst>
        </pc:spChg>
        <pc:spChg chg="mod">
          <ac:chgData name="Valentina" userId="ae461650-2dc6-4ba4-83b9-c44c39414c39" providerId="ADAL" clId="{0C7F0394-85E1-41F1-B110-78DFF0E02159}" dt="2020-09-23T15:22:35.891" v="328"/>
          <ac:spMkLst>
            <pc:docMk/>
            <pc:sldMk cId="1256552554" sldId="1111"/>
            <ac:spMk id="46" creationId="{7BD5A4F4-576A-4E9A-AB8B-17831118F32D}"/>
          </ac:spMkLst>
        </pc:spChg>
        <pc:spChg chg="mod">
          <ac:chgData name="Valentina" userId="ae461650-2dc6-4ba4-83b9-c44c39414c39" providerId="ADAL" clId="{0C7F0394-85E1-41F1-B110-78DFF0E02159}" dt="2020-09-23T15:22:35.891" v="328"/>
          <ac:spMkLst>
            <pc:docMk/>
            <pc:sldMk cId="1256552554" sldId="1111"/>
            <ac:spMk id="47" creationId="{551F7FC6-0467-4D25-8225-6F69793834AF}"/>
          </ac:spMkLst>
        </pc:spChg>
        <pc:spChg chg="mod">
          <ac:chgData name="Valentina" userId="ae461650-2dc6-4ba4-83b9-c44c39414c39" providerId="ADAL" clId="{0C7F0394-85E1-41F1-B110-78DFF0E02159}" dt="2020-09-23T15:22:35.891" v="328"/>
          <ac:spMkLst>
            <pc:docMk/>
            <pc:sldMk cId="1256552554" sldId="1111"/>
            <ac:spMk id="48" creationId="{FB03BDB0-AA84-4EAA-8AE8-80E1E0EF88EB}"/>
          </ac:spMkLst>
        </pc:spChg>
        <pc:spChg chg="mod">
          <ac:chgData name="Valentina" userId="ae461650-2dc6-4ba4-83b9-c44c39414c39" providerId="ADAL" clId="{0C7F0394-85E1-41F1-B110-78DFF0E02159}" dt="2020-09-23T15:22:35.891" v="328"/>
          <ac:spMkLst>
            <pc:docMk/>
            <pc:sldMk cId="1256552554" sldId="1111"/>
            <ac:spMk id="49" creationId="{E617C97F-BC54-458F-A5AD-BB1092BDEA0B}"/>
          </ac:spMkLst>
        </pc:spChg>
        <pc:spChg chg="mod">
          <ac:chgData name="Valentina" userId="ae461650-2dc6-4ba4-83b9-c44c39414c39" providerId="ADAL" clId="{0C7F0394-85E1-41F1-B110-78DFF0E02159}" dt="2020-09-23T15:22:35.891" v="328"/>
          <ac:spMkLst>
            <pc:docMk/>
            <pc:sldMk cId="1256552554" sldId="1111"/>
            <ac:spMk id="50" creationId="{A50630A7-4BB2-4B6C-876B-27959A1065FE}"/>
          </ac:spMkLst>
        </pc:spChg>
        <pc:spChg chg="mod">
          <ac:chgData name="Valentina" userId="ae461650-2dc6-4ba4-83b9-c44c39414c39" providerId="ADAL" clId="{0C7F0394-85E1-41F1-B110-78DFF0E02159}" dt="2020-09-23T15:22:35.891" v="328"/>
          <ac:spMkLst>
            <pc:docMk/>
            <pc:sldMk cId="1256552554" sldId="1111"/>
            <ac:spMk id="51" creationId="{9B93EF65-13AC-4B6E-B279-9EFA79BB79C6}"/>
          </ac:spMkLst>
        </pc:spChg>
        <pc:spChg chg="mod">
          <ac:chgData name="Valentina" userId="ae461650-2dc6-4ba4-83b9-c44c39414c39" providerId="ADAL" clId="{0C7F0394-85E1-41F1-B110-78DFF0E02159}" dt="2020-09-23T15:22:35.891" v="328"/>
          <ac:spMkLst>
            <pc:docMk/>
            <pc:sldMk cId="1256552554" sldId="1111"/>
            <ac:spMk id="52" creationId="{59412BC2-E8B2-4D78-87C0-59FBDF7F8AA1}"/>
          </ac:spMkLst>
        </pc:spChg>
        <pc:spChg chg="mod">
          <ac:chgData name="Valentina" userId="ae461650-2dc6-4ba4-83b9-c44c39414c39" providerId="ADAL" clId="{0C7F0394-85E1-41F1-B110-78DFF0E02159}" dt="2020-09-23T15:22:35.891" v="328"/>
          <ac:spMkLst>
            <pc:docMk/>
            <pc:sldMk cId="1256552554" sldId="1111"/>
            <ac:spMk id="53" creationId="{7D6FF861-DDA7-4FF8-A7F8-BDA11E826CEB}"/>
          </ac:spMkLst>
        </pc:spChg>
        <pc:spChg chg="mod">
          <ac:chgData name="Valentina" userId="ae461650-2dc6-4ba4-83b9-c44c39414c39" providerId="ADAL" clId="{0C7F0394-85E1-41F1-B110-78DFF0E02159}" dt="2020-09-23T15:22:35.891" v="328"/>
          <ac:spMkLst>
            <pc:docMk/>
            <pc:sldMk cId="1256552554" sldId="1111"/>
            <ac:spMk id="54" creationId="{22640B3E-9491-42B2-AF22-965DE91DA9F8}"/>
          </ac:spMkLst>
        </pc:spChg>
        <pc:spChg chg="mod">
          <ac:chgData name="Valentina" userId="ae461650-2dc6-4ba4-83b9-c44c39414c39" providerId="ADAL" clId="{0C7F0394-85E1-41F1-B110-78DFF0E02159}" dt="2020-09-23T15:22:35.891" v="328"/>
          <ac:spMkLst>
            <pc:docMk/>
            <pc:sldMk cId="1256552554" sldId="1111"/>
            <ac:spMk id="55" creationId="{09E2A9A1-F5DB-4908-B055-29A6C047DB6B}"/>
          </ac:spMkLst>
        </pc:spChg>
        <pc:spChg chg="mod">
          <ac:chgData name="Valentina" userId="ae461650-2dc6-4ba4-83b9-c44c39414c39" providerId="ADAL" clId="{0C7F0394-85E1-41F1-B110-78DFF0E02159}" dt="2020-09-23T15:22:35.891" v="328"/>
          <ac:spMkLst>
            <pc:docMk/>
            <pc:sldMk cId="1256552554" sldId="1111"/>
            <ac:spMk id="56" creationId="{3310D833-8AB4-4F57-B5F8-2BFEC43E95FA}"/>
          </ac:spMkLst>
        </pc:spChg>
        <pc:spChg chg="mod">
          <ac:chgData name="Valentina" userId="ae461650-2dc6-4ba4-83b9-c44c39414c39" providerId="ADAL" clId="{0C7F0394-85E1-41F1-B110-78DFF0E02159}" dt="2020-09-23T15:22:35.891" v="328"/>
          <ac:spMkLst>
            <pc:docMk/>
            <pc:sldMk cId="1256552554" sldId="1111"/>
            <ac:spMk id="57" creationId="{58395E85-AAE0-4FC6-BF2B-0AD148F64BDB}"/>
          </ac:spMkLst>
        </pc:spChg>
        <pc:grpChg chg="del">
          <ac:chgData name="Valentina" userId="ae461650-2dc6-4ba4-83b9-c44c39414c39" providerId="ADAL" clId="{0C7F0394-85E1-41F1-B110-78DFF0E02159}" dt="2020-09-23T15:21:26.510" v="317" actId="478"/>
          <ac:grpSpMkLst>
            <pc:docMk/>
            <pc:sldMk cId="1256552554" sldId="1111"/>
            <ac:grpSpMk id="19" creationId="{EB3377BF-C463-4F6B-97D0-B86D1063CF38}"/>
          </ac:grpSpMkLst>
        </pc:grpChg>
        <pc:grpChg chg="add del mod">
          <ac:chgData name="Valentina" userId="ae461650-2dc6-4ba4-83b9-c44c39414c39" providerId="ADAL" clId="{0C7F0394-85E1-41F1-B110-78DFF0E02159}" dt="2020-09-23T15:22:35.557" v="327" actId="478"/>
          <ac:grpSpMkLst>
            <pc:docMk/>
            <pc:sldMk cId="1256552554" sldId="1111"/>
            <ac:grpSpMk id="22" creationId="{0DA4E668-62D8-4467-B443-CF55E5F2BBF8}"/>
          </ac:grpSpMkLst>
        </pc:grpChg>
        <pc:grpChg chg="add mod">
          <ac:chgData name="Valentina" userId="ae461650-2dc6-4ba4-83b9-c44c39414c39" providerId="ADAL" clId="{0C7F0394-85E1-41F1-B110-78DFF0E02159}" dt="2020-09-23T15:22:35.891" v="328"/>
          <ac:grpSpMkLst>
            <pc:docMk/>
            <pc:sldMk cId="1256552554" sldId="1111"/>
            <ac:grpSpMk id="43" creationId="{CF1D759A-CC2B-45C3-AF46-7A74EDC4A8D2}"/>
          </ac:grpSpMkLst>
        </pc:grpChg>
        <pc:picChg chg="mod">
          <ac:chgData name="Valentina" userId="ae461650-2dc6-4ba4-83b9-c44c39414c39" providerId="ADAL" clId="{0C7F0394-85E1-41F1-B110-78DFF0E02159}" dt="2020-09-23T15:21:27.113" v="318"/>
          <ac:picMkLst>
            <pc:docMk/>
            <pc:sldMk cId="1256552554" sldId="1111"/>
            <ac:picMk id="23" creationId="{63281CDA-7CD8-4417-91BE-B81185CB36FC}"/>
          </ac:picMkLst>
        </pc:picChg>
        <pc:picChg chg="mod">
          <ac:chgData name="Valentina" userId="ae461650-2dc6-4ba4-83b9-c44c39414c39" providerId="ADAL" clId="{0C7F0394-85E1-41F1-B110-78DFF0E02159}" dt="2020-09-23T15:21:27.113" v="318"/>
          <ac:picMkLst>
            <pc:docMk/>
            <pc:sldMk cId="1256552554" sldId="1111"/>
            <ac:picMk id="24" creationId="{71715614-9C61-4A1A-BCC0-859DE295C85C}"/>
          </ac:picMkLst>
        </pc:picChg>
        <pc:picChg chg="mod">
          <ac:chgData name="Valentina" userId="ae461650-2dc6-4ba4-83b9-c44c39414c39" providerId="ADAL" clId="{0C7F0394-85E1-41F1-B110-78DFF0E02159}" dt="2020-09-23T15:22:35.891" v="328"/>
          <ac:picMkLst>
            <pc:docMk/>
            <pc:sldMk cId="1256552554" sldId="1111"/>
            <ac:picMk id="44" creationId="{95F64CC0-BD9F-4296-A861-656DC5ACCDC5}"/>
          </ac:picMkLst>
        </pc:picChg>
        <pc:picChg chg="mod">
          <ac:chgData name="Valentina" userId="ae461650-2dc6-4ba4-83b9-c44c39414c39" providerId="ADAL" clId="{0C7F0394-85E1-41F1-B110-78DFF0E02159}" dt="2020-09-23T15:22:35.891" v="328"/>
          <ac:picMkLst>
            <pc:docMk/>
            <pc:sldMk cId="1256552554" sldId="1111"/>
            <ac:picMk id="45" creationId="{EC7F9999-77E7-43D8-B40D-27E7B8BDFF67}"/>
          </ac:picMkLst>
        </pc:picChg>
      </pc:sldChg>
      <pc:sldChg chg="modSp add mod">
        <pc:chgData name="Valentina" userId="ae461650-2dc6-4ba4-83b9-c44c39414c39" providerId="ADAL" clId="{0C7F0394-85E1-41F1-B110-78DFF0E02159}" dt="2020-09-24T19:22:14.899" v="337" actId="20577"/>
        <pc:sldMkLst>
          <pc:docMk/>
          <pc:sldMk cId="846067249" sldId="1112"/>
        </pc:sldMkLst>
        <pc:spChg chg="mod">
          <ac:chgData name="Valentina" userId="ae461650-2dc6-4ba4-83b9-c44c39414c39" providerId="ADAL" clId="{0C7F0394-85E1-41F1-B110-78DFF0E02159}" dt="2020-09-24T19:22:14.899" v="337" actId="20577"/>
          <ac:spMkLst>
            <pc:docMk/>
            <pc:sldMk cId="846067249" sldId="1112"/>
            <ac:spMk id="5" creationId="{109C5A09-2F3E-4A0C-B102-381817D3B1A5}"/>
          </ac:spMkLst>
        </pc:spChg>
      </pc:sldChg>
      <pc:sldChg chg="modSp add mod modNotesTx">
        <pc:chgData name="Valentina" userId="ae461650-2dc6-4ba4-83b9-c44c39414c39" providerId="ADAL" clId="{0C7F0394-85E1-41F1-B110-78DFF0E02159}" dt="2020-09-24T19:22:29.343" v="341" actId="20577"/>
        <pc:sldMkLst>
          <pc:docMk/>
          <pc:sldMk cId="1295520634" sldId="1113"/>
        </pc:sldMkLst>
        <pc:spChg chg="mod">
          <ac:chgData name="Valentina" userId="ae461650-2dc6-4ba4-83b9-c44c39414c39" providerId="ADAL" clId="{0C7F0394-85E1-41F1-B110-78DFF0E02159}" dt="2020-09-24T19:22:29.343" v="341" actId="20577"/>
          <ac:spMkLst>
            <pc:docMk/>
            <pc:sldMk cId="1295520634" sldId="1113"/>
            <ac:spMk id="61" creationId="{AAF78822-7C78-4097-A90E-7CB97976B4D4}"/>
          </ac:spMkLst>
        </pc:spChg>
      </pc:sldChg>
      <pc:sldChg chg="modSp add mod">
        <pc:chgData name="Valentina" userId="ae461650-2dc6-4ba4-83b9-c44c39414c39" providerId="ADAL" clId="{0C7F0394-85E1-41F1-B110-78DFF0E02159}" dt="2020-09-23T15:10:16.362" v="239" actId="6549"/>
        <pc:sldMkLst>
          <pc:docMk/>
          <pc:sldMk cId="2740452167" sldId="1114"/>
        </pc:sldMkLst>
        <pc:spChg chg="mod">
          <ac:chgData name="Valentina" userId="ae461650-2dc6-4ba4-83b9-c44c39414c39" providerId="ADAL" clId="{0C7F0394-85E1-41F1-B110-78DFF0E02159}" dt="2020-09-23T15:10:16.362" v="239" actId="6549"/>
          <ac:spMkLst>
            <pc:docMk/>
            <pc:sldMk cId="2740452167" sldId="1114"/>
            <ac:spMk id="3" creationId="{8C975934-8479-4CAE-ACD3-632D7530C461}"/>
          </ac:spMkLst>
        </pc:spChg>
      </pc:sldChg>
      <pc:sldChg chg="modSp add mod">
        <pc:chgData name="Valentina" userId="ae461650-2dc6-4ba4-83b9-c44c39414c39" providerId="ADAL" clId="{0C7F0394-85E1-41F1-B110-78DFF0E02159}" dt="2020-09-23T15:10:05.192" v="237" actId="6549"/>
        <pc:sldMkLst>
          <pc:docMk/>
          <pc:sldMk cId="447566970" sldId="1115"/>
        </pc:sldMkLst>
        <pc:spChg chg="mod">
          <ac:chgData name="Valentina" userId="ae461650-2dc6-4ba4-83b9-c44c39414c39" providerId="ADAL" clId="{0C7F0394-85E1-41F1-B110-78DFF0E02159}" dt="2020-09-23T15:10:05.192" v="237" actId="6549"/>
          <ac:spMkLst>
            <pc:docMk/>
            <pc:sldMk cId="447566970" sldId="1115"/>
            <ac:spMk id="3" creationId="{8C975934-8479-4CAE-ACD3-632D7530C461}"/>
          </ac:spMkLst>
        </pc:spChg>
      </pc:sldChg>
      <pc:sldChg chg="modSp add mod">
        <pc:chgData name="Valentina" userId="ae461650-2dc6-4ba4-83b9-c44c39414c39" providerId="ADAL" clId="{0C7F0394-85E1-41F1-B110-78DFF0E02159}" dt="2020-09-23T15:10:01.798" v="236" actId="6549"/>
        <pc:sldMkLst>
          <pc:docMk/>
          <pc:sldMk cId="437192688" sldId="1116"/>
        </pc:sldMkLst>
        <pc:spChg chg="mod">
          <ac:chgData name="Valentina" userId="ae461650-2dc6-4ba4-83b9-c44c39414c39" providerId="ADAL" clId="{0C7F0394-85E1-41F1-B110-78DFF0E02159}" dt="2020-09-23T15:10:01.798" v="236" actId="6549"/>
          <ac:spMkLst>
            <pc:docMk/>
            <pc:sldMk cId="437192688" sldId="1116"/>
            <ac:spMk id="3" creationId="{8C975934-8479-4CAE-ACD3-632D7530C461}"/>
          </ac:spMkLst>
        </pc:spChg>
      </pc:sldChg>
      <pc:sldChg chg="modSp add del mod">
        <pc:chgData name="Valentina" userId="ae461650-2dc6-4ba4-83b9-c44c39414c39" providerId="ADAL" clId="{0C7F0394-85E1-41F1-B110-78DFF0E02159}" dt="2020-09-23T15:09:49.736" v="234" actId="47"/>
        <pc:sldMkLst>
          <pc:docMk/>
          <pc:sldMk cId="3798535352" sldId="1117"/>
        </pc:sldMkLst>
        <pc:spChg chg="mod">
          <ac:chgData name="Valentina" userId="ae461650-2dc6-4ba4-83b9-c44c39414c39" providerId="ADAL" clId="{0C7F0394-85E1-41F1-B110-78DFF0E02159}" dt="2020-09-23T15:09:36.563" v="233" actId="20577"/>
          <ac:spMkLst>
            <pc:docMk/>
            <pc:sldMk cId="3798535352" sldId="1117"/>
            <ac:spMk id="3" creationId="{8C975934-8479-4CAE-ACD3-632D7530C461}"/>
          </ac:spMkLst>
        </pc:spChg>
      </pc:sldChg>
      <pc:sldChg chg="modSp add del mod">
        <pc:chgData name="Valentina" userId="ae461650-2dc6-4ba4-83b9-c44c39414c39" providerId="ADAL" clId="{0C7F0394-85E1-41F1-B110-78DFF0E02159}" dt="2020-09-23T15:09:54.773" v="235" actId="47"/>
        <pc:sldMkLst>
          <pc:docMk/>
          <pc:sldMk cId="3507751439" sldId="1118"/>
        </pc:sldMkLst>
        <pc:spChg chg="mod">
          <ac:chgData name="Valentina" userId="ae461650-2dc6-4ba4-83b9-c44c39414c39" providerId="ADAL" clId="{0C7F0394-85E1-41F1-B110-78DFF0E02159}" dt="2020-09-23T15:09:32.883" v="232" actId="6549"/>
          <ac:spMkLst>
            <pc:docMk/>
            <pc:sldMk cId="3507751439" sldId="1118"/>
            <ac:spMk id="3" creationId="{8C975934-8479-4CAE-ACD3-632D7530C461}"/>
          </ac:spMkLst>
        </pc:spChg>
      </pc:sldChg>
      <pc:sldChg chg="modSp add del mod">
        <pc:chgData name="Valentina" userId="ae461650-2dc6-4ba4-83b9-c44c39414c39" providerId="ADAL" clId="{0C7F0394-85E1-41F1-B110-78DFF0E02159}" dt="2020-09-23T15:13:27.974" v="265" actId="47"/>
        <pc:sldMkLst>
          <pc:docMk/>
          <pc:sldMk cId="3510594544" sldId="1119"/>
        </pc:sldMkLst>
        <pc:spChg chg="mod">
          <ac:chgData name="Valentina" userId="ae461650-2dc6-4ba4-83b9-c44c39414c39" providerId="ADAL" clId="{0C7F0394-85E1-41F1-B110-78DFF0E02159}" dt="2020-09-23T15:09:28.775" v="231" actId="6549"/>
          <ac:spMkLst>
            <pc:docMk/>
            <pc:sldMk cId="3510594544" sldId="1119"/>
            <ac:spMk id="3" creationId="{8C975934-8479-4CAE-ACD3-632D7530C461}"/>
          </ac:spMkLst>
        </pc:spChg>
      </pc:sldChg>
      <pc:sldChg chg="modSp add mod">
        <pc:chgData name="Valentina" userId="ae461650-2dc6-4ba4-83b9-c44c39414c39" providerId="ADAL" clId="{0C7F0394-85E1-41F1-B110-78DFF0E02159}" dt="2020-09-23T15:09:24.579" v="230" actId="6549"/>
        <pc:sldMkLst>
          <pc:docMk/>
          <pc:sldMk cId="2958535309" sldId="1120"/>
        </pc:sldMkLst>
        <pc:spChg chg="mod">
          <ac:chgData name="Valentina" userId="ae461650-2dc6-4ba4-83b9-c44c39414c39" providerId="ADAL" clId="{0C7F0394-85E1-41F1-B110-78DFF0E02159}" dt="2020-09-23T15:09:24.579" v="230" actId="6549"/>
          <ac:spMkLst>
            <pc:docMk/>
            <pc:sldMk cId="2958535309" sldId="1120"/>
            <ac:spMk id="3" creationId="{8C975934-8479-4CAE-ACD3-632D7530C461}"/>
          </ac:spMkLst>
        </pc:spChg>
      </pc:sldChg>
      <pc:sldChg chg="modSp add mod">
        <pc:chgData name="Valentina" userId="ae461650-2dc6-4ba4-83b9-c44c39414c39" providerId="ADAL" clId="{0C7F0394-85E1-41F1-B110-78DFF0E02159}" dt="2020-09-23T15:09:09.412" v="228" actId="6549"/>
        <pc:sldMkLst>
          <pc:docMk/>
          <pc:sldMk cId="3835150262" sldId="1121"/>
        </pc:sldMkLst>
        <pc:spChg chg="mod">
          <ac:chgData name="Valentina" userId="ae461650-2dc6-4ba4-83b9-c44c39414c39" providerId="ADAL" clId="{0C7F0394-85E1-41F1-B110-78DFF0E02159}" dt="2020-09-23T15:09:09.412" v="228" actId="6549"/>
          <ac:spMkLst>
            <pc:docMk/>
            <pc:sldMk cId="3835150262" sldId="1121"/>
            <ac:spMk id="3" creationId="{8C975934-8479-4CAE-ACD3-632D7530C461}"/>
          </ac:spMkLst>
        </pc:spChg>
      </pc:sldChg>
      <pc:sldChg chg="modSp add mod">
        <pc:chgData name="Valentina" userId="ae461650-2dc6-4ba4-83b9-c44c39414c39" providerId="ADAL" clId="{0C7F0394-85E1-41F1-B110-78DFF0E02159}" dt="2020-09-23T15:10:30.231" v="241" actId="6549"/>
        <pc:sldMkLst>
          <pc:docMk/>
          <pc:sldMk cId="2873875678" sldId="1122"/>
        </pc:sldMkLst>
        <pc:spChg chg="mod">
          <ac:chgData name="Valentina" userId="ae461650-2dc6-4ba4-83b9-c44c39414c39" providerId="ADAL" clId="{0C7F0394-85E1-41F1-B110-78DFF0E02159}" dt="2020-09-23T15:10:30.231" v="241" actId="6549"/>
          <ac:spMkLst>
            <pc:docMk/>
            <pc:sldMk cId="2873875678" sldId="1122"/>
            <ac:spMk id="3" creationId="{8C975934-8479-4CAE-ACD3-632D7530C461}"/>
          </ac:spMkLst>
        </pc:spChg>
      </pc:sldChg>
      <pc:sldChg chg="add">
        <pc:chgData name="Valentina" userId="ae461650-2dc6-4ba4-83b9-c44c39414c39" providerId="ADAL" clId="{0C7F0394-85E1-41F1-B110-78DFF0E02159}" dt="2020-09-23T15:10:22.474" v="240" actId="2890"/>
        <pc:sldMkLst>
          <pc:docMk/>
          <pc:sldMk cId="2267526340" sldId="1123"/>
        </pc:sldMkLst>
      </pc:sldChg>
      <pc:sldChg chg="add">
        <pc:chgData name="Valentina" userId="ae461650-2dc6-4ba4-83b9-c44c39414c39" providerId="ADAL" clId="{0C7F0394-85E1-41F1-B110-78DFF0E02159}" dt="2020-09-23T15:16:49.464" v="266" actId="2890"/>
        <pc:sldMkLst>
          <pc:docMk/>
          <pc:sldMk cId="3722150458" sldId="1124"/>
        </pc:sldMkLst>
      </pc:sldChg>
      <pc:sldChg chg="delSp modSp add mod">
        <pc:chgData name="Valentina" userId="ae461650-2dc6-4ba4-83b9-c44c39414c39" providerId="ADAL" clId="{0C7F0394-85E1-41F1-B110-78DFF0E02159}" dt="2020-09-23T15:17:04.677" v="271" actId="478"/>
        <pc:sldMkLst>
          <pc:docMk/>
          <pc:sldMk cId="3285689742" sldId="1125"/>
        </pc:sldMkLst>
        <pc:spChg chg="mod">
          <ac:chgData name="Valentina" userId="ae461650-2dc6-4ba4-83b9-c44c39414c39" providerId="ADAL" clId="{0C7F0394-85E1-41F1-B110-78DFF0E02159}" dt="2020-09-23T15:17:03.353" v="270" actId="6549"/>
          <ac:spMkLst>
            <pc:docMk/>
            <pc:sldMk cId="3285689742" sldId="1125"/>
            <ac:spMk id="3" creationId="{237E7857-40DE-43F4-8EB5-6E26FB6A18D9}"/>
          </ac:spMkLst>
        </pc:spChg>
        <pc:picChg chg="del">
          <ac:chgData name="Valentina" userId="ae461650-2dc6-4ba4-83b9-c44c39414c39" providerId="ADAL" clId="{0C7F0394-85E1-41F1-B110-78DFF0E02159}" dt="2020-09-23T15:17:04.677" v="271" actId="478"/>
          <ac:picMkLst>
            <pc:docMk/>
            <pc:sldMk cId="3285689742" sldId="1125"/>
            <ac:picMk id="9" creationId="{5BC96B9A-1E39-494C-8947-3D2B36866942}"/>
          </ac:picMkLst>
        </pc:picChg>
      </pc:sldChg>
    </pc:docChg>
  </pc:docChgLst>
  <pc:docChgLst>
    <pc:chgData name="Valentina Noacco" userId="ae461650-2dc6-4ba4-83b9-c44c39414c39" providerId="ADAL" clId="{5D4458B7-52CB-4DF0-8850-01628EAF26DE}"/>
    <pc:docChg chg="undo custSel delSld modSld">
      <pc:chgData name="Valentina Noacco" userId="ae461650-2dc6-4ba4-83b9-c44c39414c39" providerId="ADAL" clId="{5D4458B7-52CB-4DF0-8850-01628EAF26DE}" dt="2020-09-24T17:24:03.744" v="1072" actId="20577"/>
      <pc:docMkLst>
        <pc:docMk/>
      </pc:docMkLst>
      <pc:sldChg chg="modSp mod">
        <pc:chgData name="Valentina Noacco" userId="ae461650-2dc6-4ba4-83b9-c44c39414c39" providerId="ADAL" clId="{5D4458B7-52CB-4DF0-8850-01628EAF26DE}" dt="2020-09-24T15:50:56.415" v="3" actId="20577"/>
        <pc:sldMkLst>
          <pc:docMk/>
          <pc:sldMk cId="3560830076" sldId="256"/>
        </pc:sldMkLst>
        <pc:spChg chg="mod">
          <ac:chgData name="Valentina Noacco" userId="ae461650-2dc6-4ba4-83b9-c44c39414c39" providerId="ADAL" clId="{5D4458B7-52CB-4DF0-8850-01628EAF26DE}" dt="2020-09-24T15:50:56.415" v="3" actId="20577"/>
          <ac:spMkLst>
            <pc:docMk/>
            <pc:sldMk cId="3560830076" sldId="256"/>
            <ac:spMk id="3" creationId="{00000000-0000-0000-0000-000000000000}"/>
          </ac:spMkLst>
        </pc:spChg>
      </pc:sldChg>
      <pc:sldChg chg="modSp mod">
        <pc:chgData name="Valentina Noacco" userId="ae461650-2dc6-4ba4-83b9-c44c39414c39" providerId="ADAL" clId="{5D4458B7-52CB-4DF0-8850-01628EAF26DE}" dt="2020-09-24T16:07:31.428" v="57" actId="20577"/>
        <pc:sldMkLst>
          <pc:docMk/>
          <pc:sldMk cId="2423291838" sldId="258"/>
        </pc:sldMkLst>
        <pc:spChg chg="mod">
          <ac:chgData name="Valentina Noacco" userId="ae461650-2dc6-4ba4-83b9-c44c39414c39" providerId="ADAL" clId="{5D4458B7-52CB-4DF0-8850-01628EAF26DE}" dt="2020-09-24T16:06:50.021" v="50" actId="20577"/>
          <ac:spMkLst>
            <pc:docMk/>
            <pc:sldMk cId="2423291838" sldId="258"/>
            <ac:spMk id="7" creationId="{7EED5139-35BD-4224-8154-A9259BC7B808}"/>
          </ac:spMkLst>
        </pc:spChg>
        <pc:spChg chg="mod">
          <ac:chgData name="Valentina Noacco" userId="ae461650-2dc6-4ba4-83b9-c44c39414c39" providerId="ADAL" clId="{5D4458B7-52CB-4DF0-8850-01628EAF26DE}" dt="2020-09-24T16:07:26.780" v="53" actId="20577"/>
          <ac:spMkLst>
            <pc:docMk/>
            <pc:sldMk cId="2423291838" sldId="258"/>
            <ac:spMk id="8" creationId="{1A6AB715-AEEB-4CB6-A987-4DCC5374E1BE}"/>
          </ac:spMkLst>
        </pc:spChg>
        <pc:spChg chg="mod">
          <ac:chgData name="Valentina Noacco" userId="ae461650-2dc6-4ba4-83b9-c44c39414c39" providerId="ADAL" clId="{5D4458B7-52CB-4DF0-8850-01628EAF26DE}" dt="2020-09-24T16:07:31.428" v="57" actId="20577"/>
          <ac:spMkLst>
            <pc:docMk/>
            <pc:sldMk cId="2423291838" sldId="258"/>
            <ac:spMk id="10" creationId="{FB5CCA73-171A-4B98-B4AA-6457D3D2A882}"/>
          </ac:spMkLst>
        </pc:spChg>
      </pc:sldChg>
      <pc:sldChg chg="addSp mod">
        <pc:chgData name="Valentina Noacco" userId="ae461650-2dc6-4ba4-83b9-c44c39414c39" providerId="ADAL" clId="{5D4458B7-52CB-4DF0-8850-01628EAF26DE}" dt="2020-09-24T15:56:13.818" v="14" actId="22"/>
        <pc:sldMkLst>
          <pc:docMk/>
          <pc:sldMk cId="3351537526" sldId="335"/>
        </pc:sldMkLst>
        <pc:spChg chg="add">
          <ac:chgData name="Valentina Noacco" userId="ae461650-2dc6-4ba4-83b9-c44c39414c39" providerId="ADAL" clId="{5D4458B7-52CB-4DF0-8850-01628EAF26DE}" dt="2020-09-24T15:56:13.818" v="14" actId="22"/>
          <ac:spMkLst>
            <pc:docMk/>
            <pc:sldMk cId="3351537526" sldId="335"/>
            <ac:spMk id="2" creationId="{F9038321-BE57-4942-9123-4015069B2FAA}"/>
          </ac:spMkLst>
        </pc:spChg>
      </pc:sldChg>
      <pc:sldChg chg="modSp mod">
        <pc:chgData name="Valentina Noacco" userId="ae461650-2dc6-4ba4-83b9-c44c39414c39" providerId="ADAL" clId="{5D4458B7-52CB-4DF0-8850-01628EAF26DE}" dt="2020-09-24T15:52:15.775" v="7" actId="20577"/>
        <pc:sldMkLst>
          <pc:docMk/>
          <pc:sldMk cId="187952156" sldId="1009"/>
        </pc:sldMkLst>
        <pc:spChg chg="mod">
          <ac:chgData name="Valentina Noacco" userId="ae461650-2dc6-4ba4-83b9-c44c39414c39" providerId="ADAL" clId="{5D4458B7-52CB-4DF0-8850-01628EAF26DE}" dt="2020-09-24T15:52:15.775" v="7" actId="20577"/>
          <ac:spMkLst>
            <pc:docMk/>
            <pc:sldMk cId="187952156" sldId="1009"/>
            <ac:spMk id="17" creationId="{041A4460-8317-458A-B361-EC0483F890AA}"/>
          </ac:spMkLst>
        </pc:spChg>
      </pc:sldChg>
      <pc:sldChg chg="modSp mod">
        <pc:chgData name="Valentina Noacco" userId="ae461650-2dc6-4ba4-83b9-c44c39414c39" providerId="ADAL" clId="{5D4458B7-52CB-4DF0-8850-01628EAF26DE}" dt="2020-09-24T16:07:51.388" v="72" actId="20577"/>
        <pc:sldMkLst>
          <pc:docMk/>
          <pc:sldMk cId="1769954932" sldId="1015"/>
        </pc:sldMkLst>
        <pc:spChg chg="mod">
          <ac:chgData name="Valentina Noacco" userId="ae461650-2dc6-4ba4-83b9-c44c39414c39" providerId="ADAL" clId="{5D4458B7-52CB-4DF0-8850-01628EAF26DE}" dt="2020-09-24T16:07:51.388" v="72" actId="20577"/>
          <ac:spMkLst>
            <pc:docMk/>
            <pc:sldMk cId="1769954932" sldId="1015"/>
            <ac:spMk id="66" creationId="{89737D3B-CB6A-4C65-8AC8-61D221A3472F}"/>
          </ac:spMkLst>
        </pc:spChg>
        <pc:spChg chg="mod">
          <ac:chgData name="Valentina Noacco" userId="ae461650-2dc6-4ba4-83b9-c44c39414c39" providerId="ADAL" clId="{5D4458B7-52CB-4DF0-8850-01628EAF26DE}" dt="2020-09-24T16:07:43.594" v="66" actId="20577"/>
          <ac:spMkLst>
            <pc:docMk/>
            <pc:sldMk cId="1769954932" sldId="1015"/>
            <ac:spMk id="85" creationId="{600BB38E-84A7-4D40-ADE0-CE8AC2ACEE31}"/>
          </ac:spMkLst>
        </pc:spChg>
        <pc:spChg chg="mod">
          <ac:chgData name="Valentina Noacco" userId="ae461650-2dc6-4ba4-83b9-c44c39414c39" providerId="ADAL" clId="{5D4458B7-52CB-4DF0-8850-01628EAF26DE}" dt="2020-09-24T16:07:49.478" v="69" actId="20577"/>
          <ac:spMkLst>
            <pc:docMk/>
            <pc:sldMk cId="1769954932" sldId="1015"/>
            <ac:spMk id="86" creationId="{01132746-5D88-4696-B3F6-E7B2D8B38CD2}"/>
          </ac:spMkLst>
        </pc:spChg>
      </pc:sldChg>
      <pc:sldChg chg="modNotesTx">
        <pc:chgData name="Valentina Noacco" userId="ae461650-2dc6-4ba4-83b9-c44c39414c39" providerId="ADAL" clId="{5D4458B7-52CB-4DF0-8850-01628EAF26DE}" dt="2020-09-24T16:47:26.368" v="199" actId="20577"/>
        <pc:sldMkLst>
          <pc:docMk/>
          <pc:sldMk cId="1796016795" sldId="1038"/>
        </pc:sldMkLst>
      </pc:sldChg>
      <pc:sldChg chg="modSp mod">
        <pc:chgData name="Valentina Noacco" userId="ae461650-2dc6-4ba4-83b9-c44c39414c39" providerId="ADAL" clId="{5D4458B7-52CB-4DF0-8850-01628EAF26DE}" dt="2020-09-24T16:08:20.471" v="84" actId="20577"/>
        <pc:sldMkLst>
          <pc:docMk/>
          <pc:sldMk cId="629302546" sldId="1051"/>
        </pc:sldMkLst>
        <pc:spChg chg="mod">
          <ac:chgData name="Valentina Noacco" userId="ae461650-2dc6-4ba4-83b9-c44c39414c39" providerId="ADAL" clId="{5D4458B7-52CB-4DF0-8850-01628EAF26DE}" dt="2020-09-24T16:08:15.691" v="79" actId="6549"/>
          <ac:spMkLst>
            <pc:docMk/>
            <pc:sldMk cId="629302546" sldId="1051"/>
            <ac:spMk id="71" creationId="{70481813-334D-400A-AB1C-6227B3AEA115}"/>
          </ac:spMkLst>
        </pc:spChg>
        <pc:spChg chg="mod">
          <ac:chgData name="Valentina Noacco" userId="ae461650-2dc6-4ba4-83b9-c44c39414c39" providerId="ADAL" clId="{5D4458B7-52CB-4DF0-8850-01628EAF26DE}" dt="2020-09-24T16:08:20.471" v="84" actId="20577"/>
          <ac:spMkLst>
            <pc:docMk/>
            <pc:sldMk cId="629302546" sldId="1051"/>
            <ac:spMk id="73" creationId="{B7A460D4-F011-4EEE-B80A-29A8A0AA38E2}"/>
          </ac:spMkLst>
        </pc:spChg>
      </pc:sldChg>
      <pc:sldChg chg="modSp mod">
        <pc:chgData name="Valentina Noacco" userId="ae461650-2dc6-4ba4-83b9-c44c39414c39" providerId="ADAL" clId="{5D4458B7-52CB-4DF0-8850-01628EAF26DE}" dt="2020-09-24T17:04:03.231" v="202" actId="20577"/>
        <pc:sldMkLst>
          <pc:docMk/>
          <pc:sldMk cId="617482070" sldId="1073"/>
        </pc:sldMkLst>
        <pc:spChg chg="mod">
          <ac:chgData name="Valentina Noacco" userId="ae461650-2dc6-4ba4-83b9-c44c39414c39" providerId="ADAL" clId="{5D4458B7-52CB-4DF0-8850-01628EAF26DE}" dt="2020-09-24T17:03:58.819" v="201" actId="20577"/>
          <ac:spMkLst>
            <pc:docMk/>
            <pc:sldMk cId="617482070" sldId="1073"/>
            <ac:spMk id="39" creationId="{E4A6C4E9-7D24-4B77-8F85-6153F44A6263}"/>
          </ac:spMkLst>
        </pc:spChg>
        <pc:spChg chg="mod">
          <ac:chgData name="Valentina Noacco" userId="ae461650-2dc6-4ba4-83b9-c44c39414c39" providerId="ADAL" clId="{5D4458B7-52CB-4DF0-8850-01628EAF26DE}" dt="2020-09-24T17:04:03.231" v="202" actId="20577"/>
          <ac:spMkLst>
            <pc:docMk/>
            <pc:sldMk cId="617482070" sldId="1073"/>
            <ac:spMk id="41" creationId="{76ACF604-27BD-4FFF-A64B-D7A9F6ED44BF}"/>
          </ac:spMkLst>
        </pc:spChg>
      </pc:sldChg>
      <pc:sldChg chg="modNotesTx">
        <pc:chgData name="Valentina Noacco" userId="ae461650-2dc6-4ba4-83b9-c44c39414c39" providerId="ADAL" clId="{5D4458B7-52CB-4DF0-8850-01628EAF26DE}" dt="2020-09-24T17:19:40.410" v="868" actId="20577"/>
        <pc:sldMkLst>
          <pc:docMk/>
          <pc:sldMk cId="3912719214" sldId="1085"/>
        </pc:sldMkLst>
      </pc:sldChg>
      <pc:sldChg chg="modNotesTx">
        <pc:chgData name="Valentina Noacco" userId="ae461650-2dc6-4ba4-83b9-c44c39414c39" providerId="ADAL" clId="{5D4458B7-52CB-4DF0-8850-01628EAF26DE}" dt="2020-09-24T17:24:03.744" v="1072" actId="20577"/>
        <pc:sldMkLst>
          <pc:docMk/>
          <pc:sldMk cId="1070478782" sldId="1087"/>
        </pc:sldMkLst>
      </pc:sldChg>
      <pc:sldChg chg="addSp delSp mod">
        <pc:chgData name="Valentina Noacco" userId="ae461650-2dc6-4ba4-83b9-c44c39414c39" providerId="ADAL" clId="{5D4458B7-52CB-4DF0-8850-01628EAF26DE}" dt="2020-09-24T15:52:39.432" v="13" actId="22"/>
        <pc:sldMkLst>
          <pc:docMk/>
          <pc:sldMk cId="1638927319" sldId="1088"/>
        </pc:sldMkLst>
        <pc:spChg chg="add">
          <ac:chgData name="Valentina Noacco" userId="ae461650-2dc6-4ba4-83b9-c44c39414c39" providerId="ADAL" clId="{5D4458B7-52CB-4DF0-8850-01628EAF26DE}" dt="2020-09-24T15:52:39.432" v="13" actId="22"/>
          <ac:spMkLst>
            <pc:docMk/>
            <pc:sldMk cId="1638927319" sldId="1088"/>
            <ac:spMk id="3" creationId="{5284A5B5-58E7-46B1-A376-A674EA074776}"/>
          </ac:spMkLst>
        </pc:spChg>
        <pc:spChg chg="del">
          <ac:chgData name="Valentina Noacco" userId="ae461650-2dc6-4ba4-83b9-c44c39414c39" providerId="ADAL" clId="{5D4458B7-52CB-4DF0-8850-01628EAF26DE}" dt="2020-09-24T15:52:38.815" v="12" actId="478"/>
          <ac:spMkLst>
            <pc:docMk/>
            <pc:sldMk cId="1638927319" sldId="1088"/>
            <ac:spMk id="17" creationId="{041A4460-8317-458A-B361-EC0483F890AA}"/>
          </ac:spMkLst>
        </pc:spChg>
      </pc:sldChg>
      <pc:sldChg chg="addSp delSp mod">
        <pc:chgData name="Valentina Noacco" userId="ae461650-2dc6-4ba4-83b9-c44c39414c39" providerId="ADAL" clId="{5D4458B7-52CB-4DF0-8850-01628EAF26DE}" dt="2020-09-24T15:52:32.881" v="11" actId="22"/>
        <pc:sldMkLst>
          <pc:docMk/>
          <pc:sldMk cId="2209033505" sldId="1089"/>
        </pc:sldMkLst>
        <pc:spChg chg="add">
          <ac:chgData name="Valentina Noacco" userId="ae461650-2dc6-4ba4-83b9-c44c39414c39" providerId="ADAL" clId="{5D4458B7-52CB-4DF0-8850-01628EAF26DE}" dt="2020-09-24T15:52:32.881" v="11" actId="22"/>
          <ac:spMkLst>
            <pc:docMk/>
            <pc:sldMk cId="2209033505" sldId="1089"/>
            <ac:spMk id="3" creationId="{EEACB7E2-0B93-40B1-BB17-D5F95306EC14}"/>
          </ac:spMkLst>
        </pc:spChg>
        <pc:spChg chg="del">
          <ac:chgData name="Valentina Noacco" userId="ae461650-2dc6-4ba4-83b9-c44c39414c39" providerId="ADAL" clId="{5D4458B7-52CB-4DF0-8850-01628EAF26DE}" dt="2020-09-24T15:52:32.581" v="10" actId="478"/>
          <ac:spMkLst>
            <pc:docMk/>
            <pc:sldMk cId="2209033505" sldId="1089"/>
            <ac:spMk id="17" creationId="{041A4460-8317-458A-B361-EC0483F890AA}"/>
          </ac:spMkLst>
        </pc:spChg>
      </pc:sldChg>
      <pc:sldChg chg="addSp delSp mod">
        <pc:chgData name="Valentina Noacco" userId="ae461650-2dc6-4ba4-83b9-c44c39414c39" providerId="ADAL" clId="{5D4458B7-52CB-4DF0-8850-01628EAF26DE}" dt="2020-09-24T15:52:27.287" v="9" actId="22"/>
        <pc:sldMkLst>
          <pc:docMk/>
          <pc:sldMk cId="818529751" sldId="1090"/>
        </pc:sldMkLst>
        <pc:spChg chg="add">
          <ac:chgData name="Valentina Noacco" userId="ae461650-2dc6-4ba4-83b9-c44c39414c39" providerId="ADAL" clId="{5D4458B7-52CB-4DF0-8850-01628EAF26DE}" dt="2020-09-24T15:52:27.287" v="9" actId="22"/>
          <ac:spMkLst>
            <pc:docMk/>
            <pc:sldMk cId="818529751" sldId="1090"/>
            <ac:spMk id="3" creationId="{D722E55B-F002-4F6B-9C88-80A3AC21CC8C}"/>
          </ac:spMkLst>
        </pc:spChg>
        <pc:spChg chg="del">
          <ac:chgData name="Valentina Noacco" userId="ae461650-2dc6-4ba4-83b9-c44c39414c39" providerId="ADAL" clId="{5D4458B7-52CB-4DF0-8850-01628EAF26DE}" dt="2020-09-24T15:52:26.968" v="8" actId="478"/>
          <ac:spMkLst>
            <pc:docMk/>
            <pc:sldMk cId="818529751" sldId="1090"/>
            <ac:spMk id="17" creationId="{041A4460-8317-458A-B361-EC0483F890AA}"/>
          </ac:spMkLst>
        </pc:spChg>
      </pc:sldChg>
      <pc:sldChg chg="addSp modSp mod">
        <pc:chgData name="Valentina Noacco" userId="ae461650-2dc6-4ba4-83b9-c44c39414c39" providerId="ADAL" clId="{5D4458B7-52CB-4DF0-8850-01628EAF26DE}" dt="2020-09-24T16:00:32.611" v="25" actId="20577"/>
        <pc:sldMkLst>
          <pc:docMk/>
          <pc:sldMk cId="590248181" sldId="1091"/>
        </pc:sldMkLst>
        <pc:spChg chg="add">
          <ac:chgData name="Valentina Noacco" userId="ae461650-2dc6-4ba4-83b9-c44c39414c39" providerId="ADAL" clId="{5D4458B7-52CB-4DF0-8850-01628EAF26DE}" dt="2020-09-24T15:56:50.815" v="19" actId="22"/>
          <ac:spMkLst>
            <pc:docMk/>
            <pc:sldMk cId="590248181" sldId="1091"/>
            <ac:spMk id="2" creationId="{2FE78EAD-8FA7-4A10-B7C2-F4F2B9D0711E}"/>
          </ac:spMkLst>
        </pc:spChg>
        <pc:spChg chg="mod">
          <ac:chgData name="Valentina Noacco" userId="ae461650-2dc6-4ba4-83b9-c44c39414c39" providerId="ADAL" clId="{5D4458B7-52CB-4DF0-8850-01628EAF26DE}" dt="2020-09-24T16:00:32.611" v="25" actId="20577"/>
          <ac:spMkLst>
            <pc:docMk/>
            <pc:sldMk cId="590248181" sldId="1091"/>
            <ac:spMk id="12" creationId="{BF3C95C1-0479-F148-8612-749119A2FB28}"/>
          </ac:spMkLst>
        </pc:spChg>
      </pc:sldChg>
      <pc:sldChg chg="addSp mod">
        <pc:chgData name="Valentina Noacco" userId="ae461650-2dc6-4ba4-83b9-c44c39414c39" providerId="ADAL" clId="{5D4458B7-52CB-4DF0-8850-01628EAF26DE}" dt="2020-09-24T15:56:44.214" v="18" actId="22"/>
        <pc:sldMkLst>
          <pc:docMk/>
          <pc:sldMk cId="2353473450" sldId="1092"/>
        </pc:sldMkLst>
        <pc:spChg chg="add">
          <ac:chgData name="Valentina Noacco" userId="ae461650-2dc6-4ba4-83b9-c44c39414c39" providerId="ADAL" clId="{5D4458B7-52CB-4DF0-8850-01628EAF26DE}" dt="2020-09-24T15:56:44.214" v="18" actId="22"/>
          <ac:spMkLst>
            <pc:docMk/>
            <pc:sldMk cId="2353473450" sldId="1092"/>
            <ac:spMk id="2" creationId="{328E4C98-F487-422C-A50D-BB11E2F9FF11}"/>
          </ac:spMkLst>
        </pc:spChg>
      </pc:sldChg>
      <pc:sldChg chg="del">
        <pc:chgData name="Valentina Noacco" userId="ae461650-2dc6-4ba4-83b9-c44c39414c39" providerId="ADAL" clId="{5D4458B7-52CB-4DF0-8850-01628EAF26DE}" dt="2020-09-24T15:56:27.358" v="17" actId="47"/>
        <pc:sldMkLst>
          <pc:docMk/>
          <pc:sldMk cId="3066308985" sldId="1093"/>
        </pc:sldMkLst>
      </pc:sldChg>
      <pc:sldChg chg="addSp mod">
        <pc:chgData name="Valentina Noacco" userId="ae461650-2dc6-4ba4-83b9-c44c39414c39" providerId="ADAL" clId="{5D4458B7-52CB-4DF0-8850-01628EAF26DE}" dt="2020-09-24T15:56:18.412" v="16" actId="22"/>
        <pc:sldMkLst>
          <pc:docMk/>
          <pc:sldMk cId="1614188720" sldId="1094"/>
        </pc:sldMkLst>
        <pc:spChg chg="add">
          <ac:chgData name="Valentina Noacco" userId="ae461650-2dc6-4ba4-83b9-c44c39414c39" providerId="ADAL" clId="{5D4458B7-52CB-4DF0-8850-01628EAF26DE}" dt="2020-09-24T15:56:18.412" v="16" actId="22"/>
          <ac:spMkLst>
            <pc:docMk/>
            <pc:sldMk cId="1614188720" sldId="1094"/>
            <ac:spMk id="2" creationId="{E42350D2-E16B-4ACF-A6D0-DA5283F2FA61}"/>
          </ac:spMkLst>
        </pc:spChg>
      </pc:sldChg>
      <pc:sldChg chg="addSp mod">
        <pc:chgData name="Valentina Noacco" userId="ae461650-2dc6-4ba4-83b9-c44c39414c39" providerId="ADAL" clId="{5D4458B7-52CB-4DF0-8850-01628EAF26DE}" dt="2020-09-24T15:56:16.846" v="15" actId="22"/>
        <pc:sldMkLst>
          <pc:docMk/>
          <pc:sldMk cId="285973527" sldId="1095"/>
        </pc:sldMkLst>
        <pc:spChg chg="add">
          <ac:chgData name="Valentina Noacco" userId="ae461650-2dc6-4ba4-83b9-c44c39414c39" providerId="ADAL" clId="{5D4458B7-52CB-4DF0-8850-01628EAF26DE}" dt="2020-09-24T15:56:16.846" v="15" actId="22"/>
          <ac:spMkLst>
            <pc:docMk/>
            <pc:sldMk cId="285973527" sldId="1095"/>
            <ac:spMk id="2" creationId="{04F858A4-6132-49E3-A818-409AD7DF4BC5}"/>
          </ac:spMkLst>
        </pc:spChg>
      </pc:sldChg>
      <pc:sldChg chg="addSp modSp mod">
        <pc:chgData name="Valentina Noacco" userId="ae461650-2dc6-4ba4-83b9-c44c39414c39" providerId="ADAL" clId="{5D4458B7-52CB-4DF0-8850-01628EAF26DE}" dt="2020-09-24T16:00:37.175" v="30" actId="20577"/>
        <pc:sldMkLst>
          <pc:docMk/>
          <pc:sldMk cId="998662478" sldId="1096"/>
        </pc:sldMkLst>
        <pc:spChg chg="add">
          <ac:chgData name="Valentina Noacco" userId="ae461650-2dc6-4ba4-83b9-c44c39414c39" providerId="ADAL" clId="{5D4458B7-52CB-4DF0-8850-01628EAF26DE}" dt="2020-09-24T15:56:52.709" v="20" actId="22"/>
          <ac:spMkLst>
            <pc:docMk/>
            <pc:sldMk cId="998662478" sldId="1096"/>
            <ac:spMk id="2" creationId="{772C75ED-99EC-4A60-9662-8DF7F2A98565}"/>
          </ac:spMkLst>
        </pc:spChg>
        <pc:spChg chg="mod">
          <ac:chgData name="Valentina Noacco" userId="ae461650-2dc6-4ba4-83b9-c44c39414c39" providerId="ADAL" clId="{5D4458B7-52CB-4DF0-8850-01628EAF26DE}" dt="2020-09-24T16:00:37.175" v="30" actId="20577"/>
          <ac:spMkLst>
            <pc:docMk/>
            <pc:sldMk cId="998662478" sldId="1096"/>
            <ac:spMk id="12" creationId="{BF3C95C1-0479-F148-8612-749119A2FB28}"/>
          </ac:spMkLst>
        </pc:spChg>
      </pc:sldChg>
      <pc:sldChg chg="addSp modSp mod">
        <pc:chgData name="Valentina Noacco" userId="ae461650-2dc6-4ba4-83b9-c44c39414c39" providerId="ADAL" clId="{5D4458B7-52CB-4DF0-8850-01628EAF26DE}" dt="2020-09-24T16:00:42.816" v="33" actId="20577"/>
        <pc:sldMkLst>
          <pc:docMk/>
          <pc:sldMk cId="3070543658" sldId="1097"/>
        </pc:sldMkLst>
        <pc:spChg chg="add">
          <ac:chgData name="Valentina Noacco" userId="ae461650-2dc6-4ba4-83b9-c44c39414c39" providerId="ADAL" clId="{5D4458B7-52CB-4DF0-8850-01628EAF26DE}" dt="2020-09-24T15:56:54.235" v="21" actId="22"/>
          <ac:spMkLst>
            <pc:docMk/>
            <pc:sldMk cId="3070543658" sldId="1097"/>
            <ac:spMk id="2" creationId="{0D5B4D26-307C-4D27-8F54-A7CFC44ED8CD}"/>
          </ac:spMkLst>
        </pc:spChg>
        <pc:spChg chg="mod">
          <ac:chgData name="Valentina Noacco" userId="ae461650-2dc6-4ba4-83b9-c44c39414c39" providerId="ADAL" clId="{5D4458B7-52CB-4DF0-8850-01628EAF26DE}" dt="2020-09-24T16:00:42.816" v="33" actId="20577"/>
          <ac:spMkLst>
            <pc:docMk/>
            <pc:sldMk cId="3070543658" sldId="1097"/>
            <ac:spMk id="12" creationId="{BF3C95C1-0479-F148-8612-749119A2FB28}"/>
          </ac:spMkLst>
        </pc:spChg>
      </pc:sldChg>
      <pc:sldChg chg="modSp mod">
        <pc:chgData name="Valentina Noacco" userId="ae461650-2dc6-4ba4-83b9-c44c39414c39" providerId="ADAL" clId="{5D4458B7-52CB-4DF0-8850-01628EAF26DE}" dt="2020-09-24T16:00:49.132" v="38" actId="20577"/>
        <pc:sldMkLst>
          <pc:docMk/>
          <pc:sldMk cId="907409972" sldId="1098"/>
        </pc:sldMkLst>
        <pc:spChg chg="mod">
          <ac:chgData name="Valentina Noacco" userId="ae461650-2dc6-4ba4-83b9-c44c39414c39" providerId="ADAL" clId="{5D4458B7-52CB-4DF0-8850-01628EAF26DE}" dt="2020-09-24T16:00:49.132" v="38" actId="20577"/>
          <ac:spMkLst>
            <pc:docMk/>
            <pc:sldMk cId="907409972" sldId="1098"/>
            <ac:spMk id="12" creationId="{BF3C95C1-0479-F148-8612-749119A2FB28}"/>
          </ac:spMkLst>
        </pc:spChg>
      </pc:sldChg>
      <pc:sldChg chg="del">
        <pc:chgData name="Valentina Noacco" userId="ae461650-2dc6-4ba4-83b9-c44c39414c39" providerId="ADAL" clId="{5D4458B7-52CB-4DF0-8850-01628EAF26DE}" dt="2020-09-24T15:56:57.931" v="22" actId="47"/>
        <pc:sldMkLst>
          <pc:docMk/>
          <pc:sldMk cId="2749797288" sldId="1099"/>
        </pc:sldMkLst>
      </pc:sldChg>
      <pc:sldChg chg="modSp mod">
        <pc:chgData name="Valentina Noacco" userId="ae461650-2dc6-4ba4-83b9-c44c39414c39" providerId="ADAL" clId="{5D4458B7-52CB-4DF0-8850-01628EAF26DE}" dt="2020-09-24T17:04:19.064" v="208" actId="20577"/>
        <pc:sldMkLst>
          <pc:docMk/>
          <pc:sldMk cId="2349549753" sldId="1110"/>
        </pc:sldMkLst>
        <pc:spChg chg="mod">
          <ac:chgData name="Valentina Noacco" userId="ae461650-2dc6-4ba4-83b9-c44c39414c39" providerId="ADAL" clId="{5D4458B7-52CB-4DF0-8850-01628EAF26DE}" dt="2020-09-24T17:04:16.591" v="207" actId="20577"/>
          <ac:spMkLst>
            <pc:docMk/>
            <pc:sldMk cId="2349549753" sldId="1110"/>
            <ac:spMk id="36" creationId="{6ECE8E8F-C45E-444B-B85C-570164B55730}"/>
          </ac:spMkLst>
        </pc:spChg>
        <pc:spChg chg="mod">
          <ac:chgData name="Valentina Noacco" userId="ae461650-2dc6-4ba4-83b9-c44c39414c39" providerId="ADAL" clId="{5D4458B7-52CB-4DF0-8850-01628EAF26DE}" dt="2020-09-24T17:04:19.064" v="208" actId="20577"/>
          <ac:spMkLst>
            <pc:docMk/>
            <pc:sldMk cId="2349549753" sldId="1110"/>
            <ac:spMk id="37" creationId="{4B01B8FC-3F6F-4768-BD7B-1BDD5681146B}"/>
          </ac:spMkLst>
        </pc:spChg>
      </pc:sldChg>
      <pc:sldChg chg="modSp mod">
        <pc:chgData name="Valentina Noacco" userId="ae461650-2dc6-4ba4-83b9-c44c39414c39" providerId="ADAL" clId="{5D4458B7-52CB-4DF0-8850-01628EAF26DE}" dt="2020-09-24T17:04:11.414" v="205" actId="20577"/>
        <pc:sldMkLst>
          <pc:docMk/>
          <pc:sldMk cId="1256552554" sldId="1111"/>
        </pc:sldMkLst>
        <pc:spChg chg="mod">
          <ac:chgData name="Valentina Noacco" userId="ae461650-2dc6-4ba4-83b9-c44c39414c39" providerId="ADAL" clId="{5D4458B7-52CB-4DF0-8850-01628EAF26DE}" dt="2020-09-24T17:04:08.923" v="204" actId="20577"/>
          <ac:spMkLst>
            <pc:docMk/>
            <pc:sldMk cId="1256552554" sldId="1111"/>
            <ac:spMk id="51" creationId="{9B93EF65-13AC-4B6E-B279-9EFA79BB79C6}"/>
          </ac:spMkLst>
        </pc:spChg>
        <pc:spChg chg="mod">
          <ac:chgData name="Valentina Noacco" userId="ae461650-2dc6-4ba4-83b9-c44c39414c39" providerId="ADAL" clId="{5D4458B7-52CB-4DF0-8850-01628EAF26DE}" dt="2020-09-24T17:04:11.414" v="205" actId="20577"/>
          <ac:spMkLst>
            <pc:docMk/>
            <pc:sldMk cId="1256552554" sldId="1111"/>
            <ac:spMk id="52" creationId="{59412BC2-E8B2-4D78-87C0-59FBDF7F8AA1}"/>
          </ac:spMkLst>
        </pc:spChg>
      </pc:sldChg>
      <pc:sldChg chg="modNotesTx">
        <pc:chgData name="Valentina Noacco" userId="ae461650-2dc6-4ba4-83b9-c44c39414c39" providerId="ADAL" clId="{5D4458B7-52CB-4DF0-8850-01628EAF26DE}" dt="2020-09-24T17:20:05.136" v="870"/>
        <pc:sldMkLst>
          <pc:docMk/>
          <pc:sldMk cId="846067249" sldId="11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4DF890-11D8-1545-8B9D-B7E00883EC10}" type="datetimeFigureOut">
              <a:rPr lang="en-US" smtClean="0"/>
              <a:t>10/1/2020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2E6AE0-39D2-2B45-AB09-CEE072924623}" type="slidenum">
              <a:rPr lang="en-US" smtClean="0"/>
              <a:t>‹#›</a:t>
            </a:fld>
            <a:endParaRPr lang="en-US"/>
          </a:p>
        </p:txBody>
      </p:sp>
    </p:spTree>
    <p:extLst>
      <p:ext uri="{BB962C8B-B14F-4D97-AF65-F5344CB8AC3E}">
        <p14:creationId xmlns:p14="http://schemas.microsoft.com/office/powerpoint/2010/main" val="34242262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65A55-59F7-B74C-8722-84A91DF57AD3}" type="datetimeFigureOut">
              <a:rPr lang="en-US" smtClean="0"/>
              <a:t>10/1/2020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81161-A1E9-6644-8D20-7056F65C95F0}" type="slidenum">
              <a:rPr lang="en-US" smtClean="0"/>
              <a:t>‹#›</a:t>
            </a:fld>
            <a:endParaRPr lang="en-US"/>
          </a:p>
        </p:txBody>
      </p:sp>
    </p:spTree>
    <p:extLst>
      <p:ext uri="{BB962C8B-B14F-4D97-AF65-F5344CB8AC3E}">
        <p14:creationId xmlns:p14="http://schemas.microsoft.com/office/powerpoint/2010/main" val="2384971414"/>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981161-A1E9-6644-8D20-7056F65C95F0}" type="slidenum">
              <a:rPr lang="en-US" smtClean="0"/>
              <a:t>1</a:t>
            </a:fld>
            <a:endParaRPr lang="en-US"/>
          </a:p>
        </p:txBody>
      </p:sp>
    </p:spTree>
    <p:extLst>
      <p:ext uri="{BB962C8B-B14F-4D97-AF65-F5344CB8AC3E}">
        <p14:creationId xmlns:p14="http://schemas.microsoft.com/office/powerpoint/2010/main" val="2895720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n-lt"/>
                <a:ea typeface="+mn-ea"/>
                <a:cs typeface="+mn-cs"/>
              </a:rPr>
              <a:t>How does the distribution of your losses vary by return period?</a:t>
            </a:r>
            <a:endParaRPr lang="en-GB" dirty="0"/>
          </a:p>
          <a:p>
            <a:endParaRPr lang="en-GB" dirty="0"/>
          </a:p>
          <a:p>
            <a:r>
              <a:rPr lang="en-GB" dirty="0"/>
              <a:t>PLOT – distribution of losses from the 100 runs of the model each with different parameters, varied by SAFE within the ranges we’ve set. </a:t>
            </a:r>
          </a:p>
          <a:p>
            <a:r>
              <a:rPr lang="en-GB" dirty="0"/>
              <a:t>What JBA says:</a:t>
            </a:r>
          </a:p>
          <a:p>
            <a:r>
              <a:rPr lang="en-GB" dirty="0"/>
              <a:t>We can now much more easily use data from sensitivity analysis to inform uncertainty rather than predefined distributions</a:t>
            </a:r>
            <a:endParaRPr lang="en-GB" sz="16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13</a:t>
            </a:fld>
            <a:endParaRPr lang="en-US"/>
          </a:p>
        </p:txBody>
      </p:sp>
    </p:spTree>
    <p:extLst>
      <p:ext uri="{BB962C8B-B14F-4D97-AF65-F5344CB8AC3E}">
        <p14:creationId xmlns:p14="http://schemas.microsoft.com/office/powerpoint/2010/main" val="31571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n-lt"/>
                <a:ea typeface="+mn-ea"/>
                <a:cs typeface="+mn-cs"/>
              </a:rPr>
              <a:t>How does the distribution of your losses vary by return period?</a:t>
            </a:r>
            <a:endParaRPr lang="en-GB" dirty="0"/>
          </a:p>
          <a:p>
            <a:endParaRPr lang="en-GB" dirty="0"/>
          </a:p>
          <a:p>
            <a:r>
              <a:rPr lang="en-GB" dirty="0"/>
              <a:t>PLOT – distribution of losses from the 100 runs of the model each with different parameters, varied by SAFE within the ranges we’ve set. </a:t>
            </a:r>
          </a:p>
          <a:p>
            <a:r>
              <a:rPr lang="en-GB" dirty="0"/>
              <a:t>What JBA says:</a:t>
            </a:r>
          </a:p>
          <a:p>
            <a:r>
              <a:rPr lang="en-GB" dirty="0"/>
              <a:t>We can now much more easily use data from sensitivity analysis to inform uncertainty rather than predefined distributions</a:t>
            </a:r>
            <a:endParaRPr lang="en-GB" sz="16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14</a:t>
            </a:fld>
            <a:endParaRPr lang="en-US"/>
          </a:p>
        </p:txBody>
      </p:sp>
    </p:spTree>
    <p:extLst>
      <p:ext uri="{BB962C8B-B14F-4D97-AF65-F5344CB8AC3E}">
        <p14:creationId xmlns:p14="http://schemas.microsoft.com/office/powerpoint/2010/main" val="4059954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sz="1600" kern="1200" dirty="0">
                <a:solidFill>
                  <a:schemeClr val="tx1"/>
                </a:solidFill>
                <a:effectLst/>
                <a:latin typeface="+mn-lt"/>
                <a:ea typeface="+mn-ea"/>
                <a:cs typeface="+mn-cs"/>
              </a:rPr>
              <a:t>How does the distribution of your losses vary by return period?</a:t>
            </a:r>
            <a:endParaRPr lang="en-GB" dirty="0"/>
          </a:p>
          <a:p>
            <a:endParaRPr lang="en-GB" dirty="0"/>
          </a:p>
          <a:p>
            <a:r>
              <a:rPr lang="en-GB" dirty="0"/>
              <a:t>PLOT – distribution of losses from the 100 runs of the model each with different parameters, varied by SAFE within the ranges we’ve set. </a:t>
            </a:r>
          </a:p>
          <a:p>
            <a:r>
              <a:rPr lang="en-GB" dirty="0"/>
              <a:t>What JBA says:</a:t>
            </a:r>
          </a:p>
          <a:p>
            <a:r>
              <a:rPr lang="en-GB" dirty="0"/>
              <a:t>We can now much more easily use data from sensitivity analysis to inform uncertainty rather than predefined distributions</a:t>
            </a: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15</a:t>
            </a:fld>
            <a:endParaRPr lang="en-US"/>
          </a:p>
        </p:txBody>
      </p:sp>
    </p:spTree>
    <p:extLst>
      <p:ext uri="{BB962C8B-B14F-4D97-AF65-F5344CB8AC3E}">
        <p14:creationId xmlns:p14="http://schemas.microsoft.com/office/powerpoint/2010/main" val="2152957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What JBA says:</a:t>
            </a:r>
          </a:p>
          <a:p>
            <a:pPr marL="0" marR="0" lvl="0" indent="0" algn="l" defTabSz="609585" rtl="0" eaLnBrk="1" fontAlgn="auto" latinLnBrk="0" hangingPunct="1">
              <a:lnSpc>
                <a:spcPct val="100000"/>
              </a:lnSpc>
              <a:spcBef>
                <a:spcPts val="0"/>
              </a:spcBef>
              <a:spcAft>
                <a:spcPts val="0"/>
              </a:spcAft>
              <a:buClrTx/>
              <a:buSzTx/>
              <a:buFontTx/>
              <a:buNone/>
              <a:tabLst/>
              <a:defRPr/>
            </a:pPr>
            <a:r>
              <a:rPr lang="en-GB" sz="2000" dirty="0"/>
              <a:t>Can explore relationships between a range of values within a parameter and loss – can be done now if you run and plot many times, but SAFE automates the sampling from the range of values and produce accessible outputs for quick decision making. </a:t>
            </a:r>
          </a:p>
          <a:p>
            <a:r>
              <a:rPr lang="en-GB" sz="2000" dirty="0"/>
              <a:t>Example: for this geographical location and specific portfolio, increasing the buffer size reduces the AAL and 2-year loss, but has little impact on the 200-year loss. </a:t>
            </a:r>
          </a:p>
          <a:p>
            <a:r>
              <a:rPr lang="en-GB" sz="2000" dirty="0"/>
              <a:t>Can test which parameters have the biggest impact on loss for the part of the EP curve you’re most interested in. </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600" kern="1200" dirty="0">
              <a:solidFill>
                <a:schemeClr val="tx1"/>
              </a:solidFill>
              <a:effectLst/>
              <a:latin typeface="+mn-lt"/>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600" kern="1200" dirty="0">
              <a:solidFill>
                <a:schemeClr val="tx1"/>
              </a:solidFill>
              <a:effectLst/>
              <a:latin typeface="+mn-lt"/>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6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16</a:t>
            </a:fld>
            <a:endParaRPr lang="en-US"/>
          </a:p>
        </p:txBody>
      </p:sp>
    </p:spTree>
    <p:extLst>
      <p:ext uri="{BB962C8B-B14F-4D97-AF65-F5344CB8AC3E}">
        <p14:creationId xmlns:p14="http://schemas.microsoft.com/office/powerpoint/2010/main" val="1923009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What JBA says:</a:t>
            </a:r>
          </a:p>
          <a:p>
            <a:pPr marL="0" marR="0" lvl="0" indent="0" algn="l" defTabSz="609585" rtl="0" eaLnBrk="1" fontAlgn="auto" latinLnBrk="0" hangingPunct="1">
              <a:lnSpc>
                <a:spcPct val="100000"/>
              </a:lnSpc>
              <a:spcBef>
                <a:spcPts val="0"/>
              </a:spcBef>
              <a:spcAft>
                <a:spcPts val="0"/>
              </a:spcAft>
              <a:buClrTx/>
              <a:buSzTx/>
              <a:buFontTx/>
              <a:buNone/>
              <a:tabLst/>
              <a:defRPr/>
            </a:pPr>
            <a:r>
              <a:rPr lang="en-GB" sz="1600" dirty="0"/>
              <a:t>Can explore relationships between a range of values within a parameter and loss – can be done now if you run and plot many times, but SAFE automates the sampling from the range of values and produce accessible outputs for quick decision making. </a:t>
            </a:r>
          </a:p>
          <a:p>
            <a:r>
              <a:rPr lang="en-GB" sz="1600" dirty="0"/>
              <a:t>Example: for this geographical location and specific portfolio, increasing the buffer size reduces the AAL and 2-year loss, but has little impact on the 200-year loss. </a:t>
            </a:r>
          </a:p>
          <a:p>
            <a:r>
              <a:rPr lang="en-GB" sz="1600" dirty="0"/>
              <a:t>Can test which parameters have the biggest impact on loss for the part of the EP curve you’re most interested in. </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981161-A1E9-6644-8D20-7056F65C95F0}" type="slidenum">
              <a:rPr lang="en-US" smtClean="0"/>
              <a:t>17</a:t>
            </a:fld>
            <a:endParaRPr lang="en-US"/>
          </a:p>
        </p:txBody>
      </p:sp>
    </p:spTree>
    <p:extLst>
      <p:ext uri="{BB962C8B-B14F-4D97-AF65-F5344CB8AC3E}">
        <p14:creationId xmlns:p14="http://schemas.microsoft.com/office/powerpoint/2010/main" val="4247622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sz="1200" dirty="0"/>
              <a:t>There are some assumptions and choices that are hard coded in the modelling chain, but now they know what to focus on, as they were able to explore in a structured way how varying multiple inputs at the same time impacts the output.</a:t>
            </a:r>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609585" rtl="0" eaLnBrk="1" fontAlgn="auto" latinLnBrk="0" hangingPunct="1">
              <a:lnSpc>
                <a:spcPct val="100000"/>
              </a:lnSpc>
              <a:spcBef>
                <a:spcPts val="0"/>
              </a:spcBef>
              <a:spcAft>
                <a:spcPts val="0"/>
              </a:spcAft>
              <a:buClrTx/>
              <a:buSzTx/>
              <a:buFontTx/>
              <a:buNone/>
              <a:tabLst/>
              <a:defRPr/>
            </a:pPr>
            <a:r>
              <a:rPr lang="en-GB" sz="1200" dirty="0"/>
              <a:t>Plots show a sensitivity index on the Y axis, and each parameter on the X. 1 is very sensitive, 0 makes no impact at all. </a:t>
            </a:r>
          </a:p>
          <a:p>
            <a:endParaRPr lang="en-GB" sz="1200" dirty="0"/>
          </a:p>
          <a:p>
            <a:r>
              <a:rPr lang="en-GB" sz="1200" dirty="0"/>
              <a:t>JBA says:</a:t>
            </a:r>
          </a:p>
          <a:p>
            <a:r>
              <a:rPr lang="en-GB" sz="1200" dirty="0"/>
              <a:t>Can produce plots like this to answer questions such as:</a:t>
            </a:r>
          </a:p>
          <a:p>
            <a:pPr marL="228600" indent="-228600">
              <a:buAutoNum type="arabicParenR"/>
            </a:pPr>
            <a:r>
              <a:rPr lang="en-GB" sz="1200" dirty="0"/>
              <a:t>Which parameter are the losses to our portfolio most sensitive? </a:t>
            </a:r>
          </a:p>
          <a:p>
            <a:pPr marL="228600" indent="-228600">
              <a:buAutoNum type="arabicParenR"/>
            </a:pPr>
            <a:r>
              <a:rPr lang="en-GB" sz="1200" dirty="0"/>
              <a:t>Does the dominant parameter vary by return period? </a:t>
            </a:r>
          </a:p>
          <a:p>
            <a:pPr marL="228600" indent="-228600">
              <a:buAutoNum type="arabicParenR"/>
            </a:pPr>
            <a:r>
              <a:rPr lang="en-GB" sz="1200" dirty="0"/>
              <a:t>Are there any parameters which have no impact and therefore warrant little attention? </a:t>
            </a:r>
          </a:p>
          <a:p>
            <a:endParaRPr lang="en-GB" sz="1200" dirty="0"/>
          </a:p>
          <a:p>
            <a:pPr marL="0" marR="0" lvl="0" indent="0" algn="l" defTabSz="609585"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1981161-A1E9-6644-8D20-7056F65C95F0}" type="slidenum">
              <a:rPr lang="en-US" smtClean="0"/>
              <a:t>18</a:t>
            </a:fld>
            <a:endParaRPr lang="en-US"/>
          </a:p>
        </p:txBody>
      </p:sp>
    </p:spTree>
    <p:extLst>
      <p:ext uri="{BB962C8B-B14F-4D97-AF65-F5344CB8AC3E}">
        <p14:creationId xmlns:p14="http://schemas.microsoft.com/office/powerpoint/2010/main" val="4017569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Spatial resolution was thought to be the most influential input factor, while if you want to invest in higher resolution data, for this peril and region, there is no point to get at higher resolution than City.</a:t>
            </a:r>
          </a:p>
        </p:txBody>
      </p:sp>
      <p:sp>
        <p:nvSpPr>
          <p:cNvPr id="4" name="Slide Number Placeholder 3"/>
          <p:cNvSpPr>
            <a:spLocks noGrp="1"/>
          </p:cNvSpPr>
          <p:nvPr>
            <p:ph type="sldNum" sz="quarter" idx="5"/>
          </p:nvPr>
        </p:nvSpPr>
        <p:spPr/>
        <p:txBody>
          <a:bodyPr/>
          <a:lstStyle/>
          <a:p>
            <a:fld id="{71981161-A1E9-6644-8D20-7056F65C95F0}" type="slidenum">
              <a:rPr lang="en-US" smtClean="0"/>
              <a:t>19</a:t>
            </a:fld>
            <a:endParaRPr lang="en-US"/>
          </a:p>
        </p:txBody>
      </p:sp>
    </p:spTree>
    <p:extLst>
      <p:ext uri="{BB962C8B-B14F-4D97-AF65-F5344CB8AC3E}">
        <p14:creationId xmlns:p14="http://schemas.microsoft.com/office/powerpoint/2010/main" val="501756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20</a:t>
            </a:fld>
            <a:endParaRPr lang="en-US"/>
          </a:p>
        </p:txBody>
      </p:sp>
    </p:spTree>
    <p:extLst>
      <p:ext uri="{BB962C8B-B14F-4D97-AF65-F5344CB8AC3E}">
        <p14:creationId xmlns:p14="http://schemas.microsoft.com/office/powerpoint/2010/main" val="3937878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solidFill>
                  <a:srgbClr val="231F20"/>
                </a:solidFill>
                <a:latin typeface="AdvOT46dcae81"/>
              </a:rPr>
              <a:t>The fact that the boundary conditions are influential for the AMWD is intuitive as the volume of water that enters the basin directly influences the volume of water available to inundate the floodplain especially for a large flood event where out of bank flow is inevitable. </a:t>
            </a:r>
          </a:p>
          <a:p>
            <a:pPr algn="l"/>
            <a:r>
              <a:rPr lang="en-GB" sz="1800" b="0" i="0" u="none" strike="noStrike" baseline="0" dirty="0">
                <a:solidFill>
                  <a:srgbClr val="231F20"/>
                </a:solidFill>
                <a:latin typeface="AdvOT46dcae81"/>
              </a:rPr>
              <a:t>It is also intuitive that the floodplain friction parameter is influential for AMWD, as by having a larger friction force the velocity of flood water on the floodplain is reduced, which allows water to build up, increasing water depths.</a:t>
            </a:r>
          </a:p>
          <a:p>
            <a:pPr algn="l"/>
            <a:r>
              <a:rPr lang="en-GB" sz="1800" b="0" i="0" u="none" strike="noStrike" baseline="0" dirty="0">
                <a:solidFill>
                  <a:srgbClr val="231F20"/>
                </a:solidFill>
                <a:latin typeface="AdvOT46dcae81"/>
              </a:rPr>
              <a:t>The effect of the spatial resolution and DEM resampling is shown to be relatively unimportant for AMWD, meaning that any variations on a local scale are cancelled out when average out over the whole domain, indicating that there are no large-scale variations in conveyance between the different resolutions and </a:t>
            </a:r>
            <a:r>
              <a:rPr lang="en-GB" sz="1800" b="0" i="0" u="none" strike="noStrike" baseline="0" dirty="0" err="1">
                <a:solidFill>
                  <a:srgbClr val="231F20"/>
                </a:solidFill>
                <a:latin typeface="AdvOT46dcae81"/>
              </a:rPr>
              <a:t>DEMs.</a:t>
            </a:r>
            <a:endParaRPr lang="en-GB" sz="1800" b="0" i="0" u="none" strike="noStrike" baseline="0" dirty="0">
              <a:solidFill>
                <a:srgbClr val="231F20"/>
              </a:solidFill>
              <a:latin typeface="AdvOT46dcae81"/>
            </a:endParaRPr>
          </a:p>
          <a:p>
            <a:pPr algn="l"/>
            <a:endParaRPr lang="en-GB" sz="1800" b="0" i="0" u="none" strike="noStrike" baseline="0" dirty="0">
              <a:solidFill>
                <a:srgbClr val="231F20"/>
              </a:solidFill>
              <a:latin typeface="AdvOT46dcae81"/>
            </a:endParaRPr>
          </a:p>
        </p:txBody>
      </p:sp>
      <p:sp>
        <p:nvSpPr>
          <p:cNvPr id="4" name="Slide Number Placeholder 3"/>
          <p:cNvSpPr>
            <a:spLocks noGrp="1"/>
          </p:cNvSpPr>
          <p:nvPr>
            <p:ph type="sldNum" sz="quarter" idx="5"/>
          </p:nvPr>
        </p:nvSpPr>
        <p:spPr/>
        <p:txBody>
          <a:bodyPr/>
          <a:lstStyle/>
          <a:p>
            <a:fld id="{71981161-A1E9-6644-8D20-7056F65C95F0}" type="slidenum">
              <a:rPr lang="en-US" smtClean="0"/>
              <a:t>21</a:t>
            </a:fld>
            <a:endParaRPr lang="en-US"/>
          </a:p>
        </p:txBody>
      </p:sp>
    </p:spTree>
    <p:extLst>
      <p:ext uri="{BB962C8B-B14F-4D97-AF65-F5344CB8AC3E}">
        <p14:creationId xmlns:p14="http://schemas.microsoft.com/office/powerpoint/2010/main" val="1835318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600" b="0" i="0" u="none" strike="noStrike" baseline="0" dirty="0">
                <a:solidFill>
                  <a:srgbClr val="231F20"/>
                </a:solidFill>
                <a:latin typeface="AdvOT46dcae81"/>
              </a:rPr>
              <a:t>It shows that there is large spatial variability in the classification of the most influential input factor. Although spatial resolution and choice of DEM are not highly influential when water depths are averaged over the whole domain, we find these factors to be more influential in many areas when assessing individual locations. The spatial resolution of the model is most commonly ranked as the most influential factor</a:t>
            </a:r>
          </a:p>
          <a:p>
            <a:pPr algn="l"/>
            <a:r>
              <a:rPr lang="en-GB" sz="1600" b="0" i="0" u="none" strike="noStrike" baseline="0" dirty="0">
                <a:solidFill>
                  <a:srgbClr val="231F20"/>
                </a:solidFill>
                <a:latin typeface="AdvOT46dcae81"/>
              </a:rPr>
              <a:t>across the basin. One reason for this could be a result of differences in the representation of floodplain features and embankments at different spatial resolutions. </a:t>
            </a:r>
          </a:p>
          <a:p>
            <a:pPr algn="l"/>
            <a:r>
              <a:rPr lang="en-GB" sz="1600" b="0" i="0" u="none" strike="noStrike" baseline="0" dirty="0">
                <a:solidFill>
                  <a:srgbClr val="231F20"/>
                </a:solidFill>
                <a:latin typeface="AdvOT46dcae81"/>
              </a:rPr>
              <a:t>Furthermore, an extreme difference in the elevation between </a:t>
            </a:r>
            <a:r>
              <a:rPr lang="en-GB" sz="1600" b="0" i="0" u="none" strike="noStrike" baseline="0" dirty="0" err="1">
                <a:solidFill>
                  <a:srgbClr val="231F20"/>
                </a:solidFill>
                <a:latin typeface="AdvOT46dcae81"/>
              </a:rPr>
              <a:t>neighboring</a:t>
            </a:r>
            <a:r>
              <a:rPr lang="en-GB" sz="1600" b="0" i="0" u="none" strike="noStrike" baseline="0" dirty="0">
                <a:solidFill>
                  <a:srgbClr val="231F20"/>
                </a:solidFill>
                <a:latin typeface="AdvOT46dcae81"/>
              </a:rPr>
              <a:t> cells could alter flow pathways that would significantly affect local inundation patterns. Over the whole domain, however, this effect is averaged out across the cells, which is why we do not see similar influence of spatial resolution for the spatially lumped outputs. </a:t>
            </a:r>
          </a:p>
          <a:p>
            <a:pPr algn="l"/>
            <a:r>
              <a:rPr lang="en-GB" sz="1600" b="0" i="0" u="none" strike="noStrike" baseline="0" dirty="0">
                <a:solidFill>
                  <a:srgbClr val="231F20"/>
                </a:solidFill>
                <a:latin typeface="AdvOT46dcae81"/>
              </a:rPr>
              <a:t>This shows that if a decision maker is concerned with water depths at a specific location then the spatial resolution and DEM becomes very important. </a:t>
            </a:r>
          </a:p>
          <a:p>
            <a:pPr algn="l"/>
            <a:r>
              <a:rPr lang="en-GB" sz="1600" b="0" i="0" u="none" strike="noStrike" baseline="0" dirty="0">
                <a:solidFill>
                  <a:srgbClr val="231F20"/>
                </a:solidFill>
                <a:latin typeface="AdvOT46dcae81"/>
              </a:rPr>
              <a:t>However, despite this, there are still locations in the flood domain where the influence of parametric and boundary condition uncertainty overcomes the local surface.</a:t>
            </a:r>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22</a:t>
            </a:fld>
            <a:endParaRPr lang="en-US"/>
          </a:p>
        </p:txBody>
      </p:sp>
    </p:spTree>
    <p:extLst>
      <p:ext uri="{BB962C8B-B14F-4D97-AF65-F5344CB8AC3E}">
        <p14:creationId xmlns:p14="http://schemas.microsoft.com/office/powerpoint/2010/main" val="93061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work with AXA XL I was able to reach the actuarial community, through workflows and the SAFE toolbox in R.</a:t>
            </a:r>
          </a:p>
          <a:p>
            <a:r>
              <a:rPr lang="en-GB" dirty="0"/>
              <a:t>The </a:t>
            </a:r>
            <a:r>
              <a:rPr lang="en-GB" dirty="0" err="1"/>
              <a:t>PiWind</a:t>
            </a:r>
            <a:r>
              <a:rPr lang="en-GB" dirty="0"/>
              <a:t> case study was a proof-of-concept to demonstrate the feasibility of linking the python version of SAFE with models on the OASIS platform through a </a:t>
            </a:r>
            <a:r>
              <a:rPr lang="en-GB" dirty="0" err="1"/>
              <a:t>jupyter</a:t>
            </a:r>
            <a:r>
              <a:rPr lang="en-GB" dirty="0"/>
              <a:t> notebook. This work hopes to reach the CAT model users community, who might be interested in forming their view of risk from using 3</a:t>
            </a:r>
            <a:r>
              <a:rPr lang="en-GB" baseline="30000" dirty="0"/>
              <a:t>rd</a:t>
            </a:r>
            <a:r>
              <a:rPr lang="en-GB" dirty="0"/>
              <a:t> party black-box models. </a:t>
            </a:r>
          </a:p>
          <a:p>
            <a:endParaRPr lang="en-GB" dirty="0"/>
          </a:p>
          <a:p>
            <a:pPr marL="0" marR="0" lvl="0" indent="0" algn="l" defTabSz="609585" rtl="0" eaLnBrk="1" fontAlgn="auto" latinLnBrk="0" hangingPunct="1">
              <a:lnSpc>
                <a:spcPct val="100000"/>
              </a:lnSpc>
              <a:spcBef>
                <a:spcPts val="0"/>
              </a:spcBef>
              <a:spcAft>
                <a:spcPts val="0"/>
              </a:spcAft>
              <a:buClrTx/>
              <a:buSzTx/>
              <a:buFontTx/>
              <a:buNone/>
              <a:tabLst/>
              <a:defRPr/>
            </a:pPr>
            <a:r>
              <a:rPr lang="en-GB" dirty="0"/>
              <a:t>The case study with JBA aims to show of the validity of using GSA to other CAT developers </a:t>
            </a:r>
            <a:r>
              <a:rPr lang="en-GB" dirty="0">
                <a:sym typeface="Wingdings" panose="05000000000000000000" pitchFamily="2" charset="2"/>
              </a:rPr>
              <a:t>and to demonstrate the value of using GSA to the CAT users community too.</a:t>
            </a:r>
            <a:endParaRPr lang="en-GB" dirty="0"/>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3</a:t>
            </a:fld>
            <a:endParaRPr lang="en-US"/>
          </a:p>
        </p:txBody>
      </p:sp>
    </p:spTree>
    <p:extLst>
      <p:ext uri="{BB962C8B-B14F-4D97-AF65-F5344CB8AC3E}">
        <p14:creationId xmlns:p14="http://schemas.microsoft.com/office/powerpoint/2010/main" val="3945243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 folder with visualisation functions and there are workflow scripts for each GSA method with guides you through the steps to apply for a method to an example model.</a:t>
            </a:r>
          </a:p>
        </p:txBody>
      </p:sp>
      <p:sp>
        <p:nvSpPr>
          <p:cNvPr id="4" name="Slide Number Placeholder 3"/>
          <p:cNvSpPr>
            <a:spLocks noGrp="1"/>
          </p:cNvSpPr>
          <p:nvPr>
            <p:ph type="sldNum" sz="quarter" idx="5"/>
          </p:nvPr>
        </p:nvSpPr>
        <p:spPr/>
        <p:txBody>
          <a:bodyPr/>
          <a:lstStyle/>
          <a:p>
            <a:fld id="{71981161-A1E9-6644-8D20-7056F65C95F0}" type="slidenum">
              <a:rPr lang="en-US" smtClean="0"/>
              <a:t>24</a:t>
            </a:fld>
            <a:endParaRPr lang="en-US"/>
          </a:p>
        </p:txBody>
      </p:sp>
    </p:spTree>
    <p:extLst>
      <p:ext uri="{BB962C8B-B14F-4D97-AF65-F5344CB8AC3E}">
        <p14:creationId xmlns:p14="http://schemas.microsoft.com/office/powerpoint/2010/main" val="2792651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29</a:t>
            </a:fld>
            <a:endParaRPr lang="en-US"/>
          </a:p>
        </p:txBody>
      </p:sp>
    </p:spTree>
    <p:extLst>
      <p:ext uri="{BB962C8B-B14F-4D97-AF65-F5344CB8AC3E}">
        <p14:creationId xmlns:p14="http://schemas.microsoft.com/office/powerpoint/2010/main" val="117264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Global Sensitivity Analysis has the following main steps:</a:t>
            </a:r>
          </a:p>
          <a:p>
            <a:endParaRPr lang="en-GB" dirty="0"/>
          </a:p>
          <a:p>
            <a:pPr marL="342900" indent="-342900">
              <a:buAutoNum type="arabicParenR"/>
            </a:pPr>
            <a:r>
              <a:rPr lang="en-GB" dirty="0"/>
              <a:t>Characterize uncertainty of input factors – Inputs sampling (i.e. choose inputs whose influence on the model output will be investigated with GSA, define their range of variability or a probability distribution, sample a </a:t>
            </a:r>
            <a:r>
              <a:rPr lang="en-GB" sz="1800" dirty="0">
                <a:effectLst/>
                <a:latin typeface="Helvetica" panose="020B0604020202020204" pitchFamily="34" charset="0"/>
                <a:ea typeface="Times New Roman" panose="02020603050405020304" pitchFamily="18" charset="0"/>
              </a:rPr>
              <a:t>number of input combinations from such ranges/distributions</a:t>
            </a:r>
            <a:r>
              <a:rPr lang="en-GB" dirty="0"/>
              <a:t>). An input factor is any </a:t>
            </a:r>
            <a:r>
              <a:rPr lang="en-GB" dirty="0">
                <a:effectLst/>
              </a:rPr>
              <a:t>element that can be changed before running the model. It</a:t>
            </a:r>
            <a:r>
              <a:rPr lang="en-GB" dirty="0"/>
              <a:t> can be a continuous variable (as parameters in the event set module or hazard component) or a discrete variable (as the spatial resolution of the exposure data or the choice of vulnerability curve to use). </a:t>
            </a:r>
            <a:r>
              <a:rPr lang="en-GB" dirty="0">
                <a:effectLst/>
              </a:rPr>
              <a:t>An </a:t>
            </a:r>
            <a:r>
              <a:rPr lang="en-GB" b="0" dirty="0">
                <a:effectLst/>
              </a:rPr>
              <a:t>output instead </a:t>
            </a:r>
            <a:r>
              <a:rPr lang="en-GB" dirty="0">
                <a:effectLst/>
              </a:rPr>
              <a:t>is any variable that is obtained after the model execution.</a:t>
            </a:r>
            <a:endParaRPr lang="en-GB" dirty="0"/>
          </a:p>
          <a:p>
            <a:pPr marL="342900" marR="0" lvl="0" indent="-342900" algn="l" defTabSz="609585" rtl="0" eaLnBrk="1" fontAlgn="auto" latinLnBrk="0" hangingPunct="1">
              <a:lnSpc>
                <a:spcPct val="100000"/>
              </a:lnSpc>
              <a:spcBef>
                <a:spcPts val="0"/>
              </a:spcBef>
              <a:spcAft>
                <a:spcPts val="0"/>
              </a:spcAft>
              <a:buClrTx/>
              <a:buSzTx/>
              <a:buFontTx/>
              <a:buAutoNum type="arabicParenR"/>
              <a:tabLst/>
              <a:defRPr/>
            </a:pPr>
            <a:r>
              <a:rPr lang="en-GB" dirty="0"/>
              <a:t>Propagate the uncertainty forward in your model (</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model is repeatedly run against each of the sampled combinations of inputs</a:t>
            </a:r>
            <a:r>
              <a:rPr lang="en-GB" dirty="0">
                <a:effectLst/>
              </a:rPr>
              <a:t>).</a:t>
            </a:r>
            <a:endParaRPr lang="en-GB" i="0" dirty="0"/>
          </a:p>
          <a:p>
            <a:pPr marL="342900" marR="0" lvl="0" indent="-342900" algn="l" defTabSz="609585" rtl="0" eaLnBrk="1" fontAlgn="auto" latinLnBrk="0" hangingPunct="1">
              <a:lnSpc>
                <a:spcPct val="100000"/>
              </a:lnSpc>
              <a:spcBef>
                <a:spcPts val="0"/>
              </a:spcBef>
              <a:spcAft>
                <a:spcPts val="0"/>
              </a:spcAft>
              <a:buClrTx/>
              <a:buSzTx/>
              <a:buFontTx/>
              <a:buAutoNum type="arabicParenR"/>
              <a:tabLst/>
              <a:defRPr/>
            </a:pPr>
            <a:r>
              <a:rPr lang="en-GB" i="0" dirty="0"/>
              <a:t>Uncertainty analysis – </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output samples so obtained can be used to visually explore the output uncertainty </a:t>
            </a:r>
            <a:r>
              <a:rPr lang="en-GB" i="0" dirty="0"/>
              <a:t>(e.g. probability distribution of the losses for different return periods). This can be very informative, as often only one Exceedance Probability curve is obtained by running a CAT model.</a:t>
            </a:r>
          </a:p>
          <a:p>
            <a:pPr marL="342900" marR="0" lvl="0" indent="-342900" algn="l" defTabSz="609585" rtl="0" eaLnBrk="1" fontAlgn="auto" latinLnBrk="0" hangingPunct="1">
              <a:lnSpc>
                <a:spcPct val="100000"/>
              </a:lnSpc>
              <a:spcBef>
                <a:spcPts val="0"/>
              </a:spcBef>
              <a:spcAft>
                <a:spcPts val="0"/>
              </a:spcAft>
              <a:buClrTx/>
              <a:buSzTx/>
              <a:buFontTx/>
              <a:buAutoNum type="arabicParenR"/>
              <a:tabLst/>
              <a:defRPr/>
            </a:pPr>
            <a:r>
              <a:rPr lang="en-GB" i="0" dirty="0"/>
              <a:t>Perform Global Sensitivity analysis – </a:t>
            </a:r>
            <a:r>
              <a:rPr lang="en-GB"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Input and output samples are quantitatively analysed in order to obtain a set of sensitivity indices. The sensitivity indices measure the relative contribution of each input factor to the output uncertainty.</a:t>
            </a:r>
            <a:r>
              <a:rPr lang="en-GB"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t>
            </a:r>
            <a:r>
              <a:rPr lang="en-GB" i="0" dirty="0"/>
              <a:t>ost processing step (less computationally expensive than running the model), where the GSA method of choice is applied to identify the contribution of each input to the uncertainty of the output. </a:t>
            </a:r>
            <a:r>
              <a:rPr lang="en-GB" i="0" dirty="0" err="1"/>
              <a:t>Iin</a:t>
            </a:r>
            <a:r>
              <a:rPr lang="en-GB" i="0" dirty="0"/>
              <a:t> this mock example, the vulnerability curves would be the most influential input, followed by the exposure data, and then the parameters in the event set component and hazard module).</a:t>
            </a:r>
          </a:p>
          <a:p>
            <a:pPr marL="342900" indent="-342900">
              <a:buAutoNum type="arabicParenR"/>
            </a:pPr>
            <a:r>
              <a:rPr lang="en-GB" i="0" dirty="0"/>
              <a:t>Open up your model and revise it (e.g. fix the inputs not influential to their default values (no time needs to be spent in calibrating them), invest in reducing the uncertainty of the most influential input(s), if the GSA results show any unexpected behaviour in the inputs/outputs relationship (e.g. visualised as scatterplots of inputs/output(s)) revise the relevant parts of the model/fix bugs). This step is especially important for a model developer, but might allow model users to ask meaningful questions to model vendors.</a:t>
            </a:r>
          </a:p>
          <a:p>
            <a:pPr marL="342900" indent="-342900">
              <a:buAutoNum type="arabicParenR"/>
            </a:pPr>
            <a:endParaRPr lang="en-GB" i="0" dirty="0"/>
          </a:p>
          <a:p>
            <a:pPr marL="0" indent="0">
              <a:buNone/>
            </a:pPr>
            <a:r>
              <a:rPr lang="en-GB" i="0" dirty="0"/>
              <a:t>Steps 1, 3 and 4 can be performed with the SAFE software toolbox which is available in Python, R or </a:t>
            </a:r>
            <a:r>
              <a:rPr lang="en-GB" i="0" dirty="0" err="1"/>
              <a:t>Matlab</a:t>
            </a:r>
            <a:r>
              <a:rPr lang="en-GB" i="0" dirty="0"/>
              <a:t>.</a:t>
            </a:r>
            <a:endParaRPr lang="en-GB" i="1" dirty="0"/>
          </a:p>
        </p:txBody>
      </p:sp>
      <p:sp>
        <p:nvSpPr>
          <p:cNvPr id="4" name="Slide Number Placeholder 3"/>
          <p:cNvSpPr>
            <a:spLocks noGrp="1"/>
          </p:cNvSpPr>
          <p:nvPr>
            <p:ph type="sldNum" sz="quarter" idx="5"/>
          </p:nvPr>
        </p:nvSpPr>
        <p:spPr/>
        <p:txBody>
          <a:bodyPr/>
          <a:lstStyle/>
          <a:p>
            <a:fld id="{71981161-A1E9-6644-8D20-7056F65C95F0}" type="slidenum">
              <a:rPr lang="en-US" smtClean="0"/>
              <a:t>6</a:t>
            </a:fld>
            <a:endParaRPr lang="en-US"/>
          </a:p>
        </p:txBody>
      </p:sp>
    </p:spTree>
    <p:extLst>
      <p:ext uri="{BB962C8B-B14F-4D97-AF65-F5344CB8AC3E}">
        <p14:creationId xmlns:p14="http://schemas.microsoft.com/office/powerpoint/2010/main" val="2592901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SA focuses on fixed points in the space of the input and aims to address the behaviour near parameters nominal value to safely assume local linear dependences on the parameter. </a:t>
            </a:r>
          </a:p>
          <a:p>
            <a:r>
              <a:rPr lang="en-GB" dirty="0"/>
              <a:t>Important non-linear effects in model output might arise when parameters are interacting and when solution becomes discontinuous. </a:t>
            </a:r>
          </a:p>
        </p:txBody>
      </p:sp>
      <p:sp>
        <p:nvSpPr>
          <p:cNvPr id="4" name="Slide Number Placeholder 3"/>
          <p:cNvSpPr>
            <a:spLocks noGrp="1"/>
          </p:cNvSpPr>
          <p:nvPr>
            <p:ph type="sldNum" sz="quarter" idx="5"/>
          </p:nvPr>
        </p:nvSpPr>
        <p:spPr/>
        <p:txBody>
          <a:bodyPr/>
          <a:lstStyle/>
          <a:p>
            <a:fld id="{71981161-A1E9-6644-8D20-7056F65C95F0}" type="slidenum">
              <a:rPr lang="en-US" smtClean="0"/>
              <a:t>7</a:t>
            </a:fld>
            <a:endParaRPr lang="en-US"/>
          </a:p>
        </p:txBody>
      </p:sp>
    </p:spTree>
    <p:extLst>
      <p:ext uri="{BB962C8B-B14F-4D97-AF65-F5344CB8AC3E}">
        <p14:creationId xmlns:p14="http://schemas.microsoft.com/office/powerpoint/2010/main" val="233710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AdvOT596495f2"/>
              </a:rPr>
              <a:t>The OAT approach has two main disadvantages. Firstly, OAT sampling only explores a small portion of the space of variability of the input factors, especially as the number of input factors increases.</a:t>
            </a:r>
          </a:p>
          <a:p>
            <a:pPr algn="l"/>
            <a:r>
              <a:rPr lang="en-GB" sz="1800" b="0" i="0" u="none" strike="noStrike" baseline="0" dirty="0">
                <a:latin typeface="AdvOT596495f2"/>
              </a:rPr>
              <a:t>Secondly, the OAT approach cannot detect interactions between input factors, i.e. the fact that the joint perturbations of two (or more) input factors may induce larger (or smaller) output variations than the perturbation of</a:t>
            </a:r>
          </a:p>
          <a:p>
            <a:pPr algn="l"/>
            <a:r>
              <a:rPr lang="en-GB" sz="1800" b="0" i="0" u="none" strike="noStrike" baseline="0" dirty="0">
                <a:latin typeface="AdvOT596495f2"/>
              </a:rPr>
              <a:t>each individual factor.</a:t>
            </a:r>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8</a:t>
            </a:fld>
            <a:endParaRPr lang="en-US"/>
          </a:p>
        </p:txBody>
      </p:sp>
    </p:spTree>
    <p:extLst>
      <p:ext uri="{BB962C8B-B14F-4D97-AF65-F5344CB8AC3E}">
        <p14:creationId xmlns:p14="http://schemas.microsoft.com/office/powerpoint/2010/main" val="29009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dirty="0"/>
              <a:t>GSA relies on sampling based methods for uncertainty propagation and fully map the space of possible model predictions from the various model uncertain input parameters and then rank the significance of the input uncertainty contribution to the model output variability.</a:t>
            </a: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9</a:t>
            </a:fld>
            <a:endParaRPr lang="en-US"/>
          </a:p>
        </p:txBody>
      </p:sp>
    </p:spTree>
    <p:extLst>
      <p:ext uri="{BB962C8B-B14F-4D97-AF65-F5344CB8AC3E}">
        <p14:creationId xmlns:p14="http://schemas.microsoft.com/office/powerpoint/2010/main" val="1620141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GB" dirty="0"/>
              <a:t>GSA relies on sampling based methods for uncertainty propagation and fully map the space of possible model predictions from the various model uncertain input parameters and then rank the significance of the input uncertainty contribution to the model output variability.</a:t>
            </a:r>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10</a:t>
            </a:fld>
            <a:endParaRPr lang="en-US"/>
          </a:p>
        </p:txBody>
      </p:sp>
    </p:spTree>
    <p:extLst>
      <p:ext uri="{BB962C8B-B14F-4D97-AF65-F5344CB8AC3E}">
        <p14:creationId xmlns:p14="http://schemas.microsoft.com/office/powerpoint/2010/main" val="367025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11</a:t>
            </a:fld>
            <a:endParaRPr lang="en-US"/>
          </a:p>
        </p:txBody>
      </p:sp>
    </p:spTree>
    <p:extLst>
      <p:ext uri="{BB962C8B-B14F-4D97-AF65-F5344CB8AC3E}">
        <p14:creationId xmlns:p14="http://schemas.microsoft.com/office/powerpoint/2010/main" val="171158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b="0" i="0" kern="1200" dirty="0">
                <a:solidFill>
                  <a:schemeClr val="tx1"/>
                </a:solidFill>
                <a:effectLst/>
                <a:latin typeface="+mn-lt"/>
                <a:ea typeface="+mn-ea"/>
                <a:cs typeface="+mn-cs"/>
              </a:rPr>
              <a:t>Disclaimer:</a:t>
            </a:r>
          </a:p>
          <a:p>
            <a:r>
              <a:rPr lang="en-GB" b="0" i="0" dirty="0">
                <a:solidFill>
                  <a:srgbClr val="333333"/>
                </a:solidFill>
                <a:effectLst/>
                <a:latin typeface="Helvetica Neue"/>
              </a:rPr>
              <a:t>Here we are using an early development version of JBA’s Global Flood Model. This is a proof of concept only, and the results shown should not be considered exemplificative of JBA’s Global Flood Model version for release.</a:t>
            </a:r>
            <a:endParaRPr lang="en-GB" sz="1600" b="0" i="0" kern="1200" dirty="0">
              <a:solidFill>
                <a:schemeClr val="tx1"/>
              </a:solidFill>
              <a:effectLst/>
              <a:latin typeface="+mn-lt"/>
              <a:ea typeface="+mn-ea"/>
              <a:cs typeface="+mn-cs"/>
            </a:endParaRPr>
          </a:p>
          <a:p>
            <a:endParaRPr lang="en-GB" sz="1600" b="0" i="0" kern="1200" dirty="0">
              <a:solidFill>
                <a:schemeClr val="tx1"/>
              </a:solidFill>
              <a:effectLst/>
              <a:latin typeface="+mn-lt"/>
              <a:ea typeface="+mn-ea"/>
              <a:cs typeface="+mn-cs"/>
            </a:endParaRPr>
          </a:p>
          <a:p>
            <a:r>
              <a:rPr lang="en-GB" sz="1600" b="0" i="0" kern="1200" dirty="0">
                <a:solidFill>
                  <a:schemeClr val="tx1"/>
                </a:solidFill>
                <a:effectLst/>
                <a:latin typeface="+mn-lt"/>
                <a:ea typeface="+mn-ea"/>
                <a:cs typeface="+mn-cs"/>
              </a:rPr>
              <a:t>In this case study the inputs are:</a:t>
            </a:r>
          </a:p>
          <a:p>
            <a:r>
              <a:rPr lang="en-GB" sz="1600" b="0" i="0" kern="1200" dirty="0">
                <a:solidFill>
                  <a:schemeClr val="tx1"/>
                </a:solidFill>
                <a:effectLst/>
                <a:latin typeface="+mn-lt"/>
                <a:ea typeface="+mn-ea"/>
                <a:cs typeface="+mn-cs"/>
              </a:rPr>
              <a:t>- vulnerability function (different number of steps are considered, discrete variable). For the purpose of this work basic vulnerability curves were chosen, but the model supports vulnerability curves of any level of detail deemed appropriate.</a:t>
            </a:r>
          </a:p>
          <a:p>
            <a:r>
              <a:rPr lang="en-GB" sz="1600" b="0" i="0" kern="1200" dirty="0">
                <a:solidFill>
                  <a:schemeClr val="tx1"/>
                </a:solidFill>
                <a:effectLst/>
                <a:latin typeface="+mn-lt"/>
                <a:ea typeface="+mn-ea"/>
                <a:cs typeface="+mn-cs"/>
              </a:rPr>
              <a:t>- buffer size (radius [m] of a circular buffer from which a flood depth is extracted from the flood map for damage calculations)</a:t>
            </a:r>
          </a:p>
          <a:p>
            <a:r>
              <a:rPr lang="en-GB" sz="1600" b="0" i="0" kern="1200" dirty="0">
                <a:solidFill>
                  <a:schemeClr val="tx1"/>
                </a:solidFill>
                <a:effectLst/>
                <a:latin typeface="+mn-lt"/>
                <a:ea typeface="+mn-ea"/>
                <a:cs typeface="+mn-cs"/>
              </a:rPr>
              <a:t>- number of disaggregation points (number of points into which aggregate exposure data is disaggregated, </a:t>
            </a:r>
            <a:r>
              <a:rPr lang="en-GB" sz="1800" dirty="0">
                <a:effectLst/>
                <a:latin typeface="Open Sans"/>
                <a:ea typeface="Times New Roman" panose="02020603050405020304" pitchFamily="18" charset="0"/>
              </a:rPr>
              <a:t>we started with country level aggregate data and used Global Exposure Dataset to disaggregate</a:t>
            </a:r>
            <a:r>
              <a:rPr lang="en-GB" sz="1600" b="0" i="0" kern="1200" dirty="0">
                <a:solidFill>
                  <a:schemeClr val="tx1"/>
                </a:solidFill>
                <a:effectLst/>
                <a:latin typeface="+mn-lt"/>
                <a:ea typeface="+mn-ea"/>
                <a:cs typeface="+mn-cs"/>
              </a:rPr>
              <a:t>)</a:t>
            </a:r>
          </a:p>
          <a:p>
            <a:endParaRPr lang="en-GB" dirty="0"/>
          </a:p>
          <a:p>
            <a:endParaRPr lang="en-GB" dirty="0"/>
          </a:p>
        </p:txBody>
      </p:sp>
      <p:sp>
        <p:nvSpPr>
          <p:cNvPr id="4" name="Slide Number Placeholder 3"/>
          <p:cNvSpPr>
            <a:spLocks noGrp="1"/>
          </p:cNvSpPr>
          <p:nvPr>
            <p:ph type="sldNum" sz="quarter" idx="5"/>
          </p:nvPr>
        </p:nvSpPr>
        <p:spPr/>
        <p:txBody>
          <a:bodyPr/>
          <a:lstStyle/>
          <a:p>
            <a:fld id="{71981161-A1E9-6644-8D20-7056F65C95F0}" type="slidenum">
              <a:rPr lang="en-US" smtClean="0"/>
              <a:t>12</a:t>
            </a:fld>
            <a:endParaRPr lang="en-US"/>
          </a:p>
        </p:txBody>
      </p:sp>
    </p:spTree>
    <p:extLst>
      <p:ext uri="{BB962C8B-B14F-4D97-AF65-F5344CB8AC3E}">
        <p14:creationId xmlns:p14="http://schemas.microsoft.com/office/powerpoint/2010/main" val="2271812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C71B18EF-97D5-4CA6-B5D1-EBD660D895A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14028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3CEC72D9-6DDF-4935-9761-225CC173AFF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03578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91A8FD6C-0300-45AA-9E30-0FB465D2290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368038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004FC14B-263D-460A-8486-E991A4D6C2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18874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6" name="Slide Number Placeholder 5"/>
          <p:cNvSpPr>
            <a:spLocks noGrp="1"/>
          </p:cNvSpPr>
          <p:nvPr>
            <p:ph type="sldNum" sz="quarter" idx="12"/>
          </p:nvPr>
        </p:nvSpPr>
        <p:spPr/>
        <p:txBody>
          <a:bodyPr/>
          <a:lstStyle/>
          <a:p>
            <a:fld id="{C2193F57-A4E6-DD4E-9036-68A6BA8989CD}" type="slidenum">
              <a:rPr lang="en-US" smtClean="0"/>
              <a:t>‹#›</a:t>
            </a:fld>
            <a:endParaRPr lang="en-US"/>
          </a:p>
        </p:txBody>
      </p:sp>
      <p:pic>
        <p:nvPicPr>
          <p:cNvPr id="7" name="Picture 6">
            <a:extLst>
              <a:ext uri="{FF2B5EF4-FFF2-40B4-BE49-F238E27FC236}">
                <a16:creationId xmlns:a16="http://schemas.microsoft.com/office/drawing/2014/main" id="{17F8EA24-9186-4CAE-99B4-97154245D2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15915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8CD755E3-1F07-4A73-B139-61C389276CF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59560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9" name="Slide Number Placeholder 8"/>
          <p:cNvSpPr>
            <a:spLocks noGrp="1"/>
          </p:cNvSpPr>
          <p:nvPr>
            <p:ph type="sldNum" sz="quarter" idx="12"/>
          </p:nvPr>
        </p:nvSpPr>
        <p:spPr/>
        <p:txBody>
          <a:bodyPr/>
          <a:lstStyle/>
          <a:p>
            <a:fld id="{C2193F57-A4E6-DD4E-9036-68A6BA8989CD}" type="slidenum">
              <a:rPr lang="en-US" smtClean="0"/>
              <a:t>‹#›</a:t>
            </a:fld>
            <a:endParaRPr lang="en-US"/>
          </a:p>
        </p:txBody>
      </p:sp>
      <p:pic>
        <p:nvPicPr>
          <p:cNvPr id="10" name="Picture 9">
            <a:extLst>
              <a:ext uri="{FF2B5EF4-FFF2-40B4-BE49-F238E27FC236}">
                <a16:creationId xmlns:a16="http://schemas.microsoft.com/office/drawing/2014/main" id="{63B72AB4-DF99-45C8-9E2E-239FD70F5B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28126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5" name="Slide Number Placeholder 4"/>
          <p:cNvSpPr>
            <a:spLocks noGrp="1"/>
          </p:cNvSpPr>
          <p:nvPr>
            <p:ph type="sldNum" sz="quarter" idx="12"/>
          </p:nvPr>
        </p:nvSpPr>
        <p:spPr/>
        <p:txBody>
          <a:bodyPr/>
          <a:lstStyle/>
          <a:p>
            <a:fld id="{C2193F57-A4E6-DD4E-9036-68A6BA8989CD}" type="slidenum">
              <a:rPr lang="en-US" smtClean="0"/>
              <a:t>‹#›</a:t>
            </a:fld>
            <a:endParaRPr lang="en-US"/>
          </a:p>
        </p:txBody>
      </p:sp>
      <p:pic>
        <p:nvPicPr>
          <p:cNvPr id="6" name="Picture 5">
            <a:extLst>
              <a:ext uri="{FF2B5EF4-FFF2-40B4-BE49-F238E27FC236}">
                <a16:creationId xmlns:a16="http://schemas.microsoft.com/office/drawing/2014/main" id="{80BE8BA1-930A-4739-A109-40E8584442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376165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4" name="Slide Number Placeholder 3"/>
          <p:cNvSpPr>
            <a:spLocks noGrp="1"/>
          </p:cNvSpPr>
          <p:nvPr>
            <p:ph type="sldNum" sz="quarter" idx="12"/>
          </p:nvPr>
        </p:nvSpPr>
        <p:spPr/>
        <p:txBody>
          <a:bodyPr/>
          <a:lstStyle/>
          <a:p>
            <a:fld id="{C2193F57-A4E6-DD4E-9036-68A6BA8989CD}" type="slidenum">
              <a:rPr lang="en-US" smtClean="0"/>
              <a:t>‹#›</a:t>
            </a:fld>
            <a:endParaRPr lang="en-US"/>
          </a:p>
        </p:txBody>
      </p:sp>
      <p:pic>
        <p:nvPicPr>
          <p:cNvPr id="5" name="Picture 4">
            <a:extLst>
              <a:ext uri="{FF2B5EF4-FFF2-40B4-BE49-F238E27FC236}">
                <a16:creationId xmlns:a16="http://schemas.microsoft.com/office/drawing/2014/main" id="{23A3B17E-51B7-4961-8A3D-99D6D116A0F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51123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0A83C46A-1643-4729-B926-6BD4541A2B9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95590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lvl1pPr>
              <a:defRPr/>
            </a:lvl1pPr>
          </a:lstStyle>
          <a:p>
            <a:r>
              <a:rPr lang="en-US"/>
              <a:t>valentina.noacco@bristol.ac.uk</a:t>
            </a:r>
          </a:p>
        </p:txBody>
      </p:sp>
      <p:sp>
        <p:nvSpPr>
          <p:cNvPr id="7" name="Slide Number Placeholder 6"/>
          <p:cNvSpPr>
            <a:spLocks noGrp="1"/>
          </p:cNvSpPr>
          <p:nvPr>
            <p:ph type="sldNum" sz="quarter" idx="12"/>
          </p:nvPr>
        </p:nvSpPr>
        <p:spPr/>
        <p:txBody>
          <a:bodyPr/>
          <a:lstStyle/>
          <a:p>
            <a:fld id="{C2193F57-A4E6-DD4E-9036-68A6BA8989CD}" type="slidenum">
              <a:rPr lang="en-US" smtClean="0"/>
              <a:t>‹#›</a:t>
            </a:fld>
            <a:endParaRPr lang="en-US"/>
          </a:p>
        </p:txBody>
      </p:sp>
      <p:pic>
        <p:nvPicPr>
          <p:cNvPr id="8" name="Picture 7">
            <a:extLst>
              <a:ext uri="{FF2B5EF4-FFF2-40B4-BE49-F238E27FC236}">
                <a16:creationId xmlns:a16="http://schemas.microsoft.com/office/drawing/2014/main" id="{BD30CB1F-C9BA-4CE0-82F2-DF7EABBCE85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8014" y="6318880"/>
            <a:ext cx="646981" cy="449759"/>
          </a:xfrm>
          <a:prstGeom prst="rect">
            <a:avLst/>
          </a:prstGeom>
        </p:spPr>
      </p:pic>
    </p:spTree>
    <p:extLst>
      <p:ext uri="{BB962C8B-B14F-4D97-AF65-F5344CB8AC3E}">
        <p14:creationId xmlns:p14="http://schemas.microsoft.com/office/powerpoint/2010/main" val="224844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10972800" cy="1417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0" y="6344795"/>
            <a:ext cx="2844800" cy="365125"/>
          </a:xfrm>
          <a:prstGeom prst="rect">
            <a:avLst/>
          </a:prstGeom>
        </p:spPr>
        <p:txBody>
          <a:bodyPr vert="horz" lIns="91440" tIns="45720" rIns="91440" bIns="45720" rtlCol="0" anchor="ctr"/>
          <a:lstStyle>
            <a:lvl1pPr algn="l">
              <a:defRPr sz="1333">
                <a:solidFill>
                  <a:schemeClr val="tx1">
                    <a:tint val="75000"/>
                  </a:schemeClr>
                </a:solidFill>
                <a:latin typeface="Seravek ExtraLight"/>
                <a:cs typeface="Seravek ExtraLight"/>
              </a:defRPr>
            </a:lvl1pPr>
          </a:lstStyle>
          <a:p>
            <a:fld id="{C2193F57-A4E6-DD4E-9036-68A6BA8989CD}" type="slidenum">
              <a:rPr lang="en-US" smtClean="0"/>
              <a:pPr/>
              <a:t>‹#›</a:t>
            </a:fld>
            <a:endParaRPr lang="en-US"/>
          </a:p>
        </p:txBody>
      </p:sp>
      <p:pic>
        <p:nvPicPr>
          <p:cNvPr id="9" name="Immagine 7">
            <a:extLst>
              <a:ext uri="{FF2B5EF4-FFF2-40B4-BE49-F238E27FC236}">
                <a16:creationId xmlns:a16="http://schemas.microsoft.com/office/drawing/2014/main" id="{C4EEA973-142A-4225-B53E-9FF44CF76421}"/>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49589" y="6275125"/>
            <a:ext cx="1542412" cy="57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magine 7">
            <a:extLst>
              <a:ext uri="{FF2B5EF4-FFF2-40B4-BE49-F238E27FC236}">
                <a16:creationId xmlns:a16="http://schemas.microsoft.com/office/drawing/2014/main" id="{DE129BA5-1137-4490-B5C4-0C6BE56FD25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49589" y="6275125"/>
            <a:ext cx="1542412" cy="57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5F08F77-F3CE-486C-963E-84E7FD3E9079}"/>
              </a:ext>
            </a:extLst>
          </p:cNvPr>
          <p:cNvSpPr/>
          <p:nvPr userDrawn="1"/>
        </p:nvSpPr>
        <p:spPr>
          <a:xfrm>
            <a:off x="999393" y="6439116"/>
            <a:ext cx="5697329" cy="369332"/>
          </a:xfrm>
          <a:prstGeom prst="rect">
            <a:avLst/>
          </a:prstGeom>
        </p:spPr>
        <p:txBody>
          <a:bodyPr wrap="none">
            <a:spAutoFit/>
          </a:bodyPr>
          <a:lstStyle/>
          <a:p>
            <a:r>
              <a:rPr lang="en-US" sz="1800" dirty="0">
                <a:solidFill>
                  <a:schemeClr val="bg1">
                    <a:lumMod val="50000"/>
                  </a:schemeClr>
                </a:solidFill>
              </a:rPr>
              <a:t>valentina.noacco@bristol.ac.uk         w: safe-insurance.uk</a:t>
            </a:r>
          </a:p>
        </p:txBody>
      </p:sp>
    </p:spTree>
    <p:extLst>
      <p:ext uri="{BB962C8B-B14F-4D97-AF65-F5344CB8AC3E}">
        <p14:creationId xmlns:p14="http://schemas.microsoft.com/office/powerpoint/2010/main" val="40569699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09585" rtl="0" eaLnBrk="1" latinLnBrk="0" hangingPunct="1">
        <a:spcBef>
          <a:spcPct val="0"/>
        </a:spcBef>
        <a:buNone/>
        <a:defRPr sz="3733" kern="1200">
          <a:solidFill>
            <a:srgbClr val="C00000"/>
          </a:solidFill>
          <a:latin typeface="Seravek ExtraLight"/>
          <a:ea typeface="+mj-ea"/>
          <a:cs typeface="Seravek ExtraLight"/>
        </a:defRPr>
      </a:lvl1pPr>
    </p:titleStyle>
    <p:body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afe-insurance.uk/" TargetMode="External"/><Relationship Id="rId2" Type="http://schemas.openxmlformats.org/officeDocument/2006/relationships/hyperlink" Target="http://www.safetoolbox.info/"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afe-insurance.uk/Outputs.htm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6871" y="429542"/>
            <a:ext cx="11573436" cy="3390896"/>
          </a:xfrm>
        </p:spPr>
        <p:txBody>
          <a:bodyPr>
            <a:noAutofit/>
          </a:bodyPr>
          <a:lstStyle/>
          <a:p>
            <a:r>
              <a:rPr lang="en-GB" altLang="en-US" dirty="0">
                <a:latin typeface="Geneva" charset="0"/>
              </a:rPr>
              <a:t>How can sensitivity analysis help </a:t>
            </a:r>
            <a:br>
              <a:rPr lang="en-GB" altLang="en-US" dirty="0">
                <a:latin typeface="Geneva" charset="0"/>
              </a:rPr>
            </a:br>
            <a:r>
              <a:rPr lang="en-GB" altLang="en-US" dirty="0">
                <a:latin typeface="Geneva" charset="0"/>
              </a:rPr>
              <a:t>CAT model building and forming your view of risk?</a:t>
            </a:r>
            <a:br>
              <a:rPr lang="en-GB" altLang="en-US" dirty="0">
                <a:latin typeface="Geneva" charset="0"/>
              </a:rPr>
            </a:br>
            <a:endParaRPr lang="en-GB" dirty="0">
              <a:solidFill>
                <a:srgbClr val="C00000"/>
              </a:solidFill>
            </a:endParaRPr>
          </a:p>
        </p:txBody>
      </p:sp>
      <p:sp>
        <p:nvSpPr>
          <p:cNvPr id="3" name="Subtitle 2"/>
          <p:cNvSpPr>
            <a:spLocks noGrp="1"/>
          </p:cNvSpPr>
          <p:nvPr>
            <p:ph type="subTitle" idx="1"/>
          </p:nvPr>
        </p:nvSpPr>
        <p:spPr>
          <a:xfrm>
            <a:off x="1" y="3216075"/>
            <a:ext cx="12191999" cy="2352319"/>
          </a:xfrm>
        </p:spPr>
        <p:txBody>
          <a:bodyPr>
            <a:normAutofit lnSpcReduction="10000"/>
          </a:bodyPr>
          <a:lstStyle/>
          <a:p>
            <a:endParaRPr lang="en-GB" altLang="en-US" sz="2000" dirty="0">
              <a:solidFill>
                <a:schemeClr val="tx1"/>
              </a:solidFill>
              <a:latin typeface="Geneva" charset="0"/>
            </a:endParaRPr>
          </a:p>
          <a:p>
            <a:r>
              <a:rPr lang="en-GB" altLang="en-US" sz="2000" b="1" dirty="0">
                <a:solidFill>
                  <a:schemeClr val="tx1"/>
                </a:solidFill>
                <a:latin typeface="Geneva" charset="0"/>
              </a:rPr>
              <a:t>Valentina Noacco </a:t>
            </a:r>
            <a:r>
              <a:rPr lang="en-GB" altLang="en-US" sz="2000" dirty="0">
                <a:solidFill>
                  <a:schemeClr val="tx1"/>
                </a:solidFill>
                <a:latin typeface="Geneva" charset="0"/>
              </a:rPr>
              <a:t>(NERC Knowledge Exchange Fellow)</a:t>
            </a:r>
          </a:p>
          <a:p>
            <a:r>
              <a:rPr lang="en-GB" altLang="en-US" sz="2000" dirty="0">
                <a:solidFill>
                  <a:schemeClr val="tx1"/>
                </a:solidFill>
                <a:latin typeface="Geneva" charset="0"/>
              </a:rPr>
              <a:t>Francesca Pianosi (Senior </a:t>
            </a:r>
            <a:r>
              <a:rPr lang="en-GB" sz="2000" dirty="0">
                <a:solidFill>
                  <a:schemeClr val="tx1"/>
                </a:solidFill>
                <a:latin typeface="Geneva" charset="0"/>
              </a:rPr>
              <a:t>Lecturer in Water and Environmental Engineering)</a:t>
            </a:r>
            <a:r>
              <a:rPr lang="en-GB" altLang="en-US" sz="2000" dirty="0">
                <a:solidFill>
                  <a:schemeClr val="tx1"/>
                </a:solidFill>
                <a:latin typeface="Geneva" charset="0"/>
              </a:rPr>
              <a:t> </a:t>
            </a:r>
          </a:p>
          <a:p>
            <a:r>
              <a:rPr lang="en-GB" altLang="en-US" sz="2000" dirty="0">
                <a:solidFill>
                  <a:schemeClr val="tx1"/>
                </a:solidFill>
                <a:latin typeface="Geneva" charset="0"/>
              </a:rPr>
              <a:t>Thorsten Wagener (</a:t>
            </a:r>
            <a:r>
              <a:rPr lang="en-GB" sz="2000" dirty="0">
                <a:solidFill>
                  <a:schemeClr val="tx1"/>
                </a:solidFill>
                <a:latin typeface="Geneva" charset="0"/>
              </a:rPr>
              <a:t>Professor of Water and Environmental Engineering)</a:t>
            </a:r>
            <a:endParaRPr lang="en-GB" altLang="en-US" sz="2000" dirty="0">
              <a:solidFill>
                <a:schemeClr val="tx1"/>
              </a:solidFill>
              <a:latin typeface="Geneva" charset="0"/>
            </a:endParaRPr>
          </a:p>
          <a:p>
            <a:br>
              <a:rPr lang="en-GB" altLang="en-US" sz="2000" dirty="0">
                <a:solidFill>
                  <a:schemeClr val="tx1"/>
                </a:solidFill>
                <a:latin typeface="Geneva" charset="0"/>
              </a:rPr>
            </a:br>
            <a:r>
              <a:rPr lang="en-GB" altLang="en-US" sz="2000" dirty="0">
                <a:solidFill>
                  <a:schemeClr val="tx1"/>
                </a:solidFill>
                <a:latin typeface="Geneva" charset="0"/>
              </a:rPr>
              <a:t>Department of Civil Engineering, University of Bristol, UK</a:t>
            </a:r>
            <a:br>
              <a:rPr lang="en-GB" altLang="en-US" sz="2000" dirty="0">
                <a:solidFill>
                  <a:schemeClr val="tx1"/>
                </a:solidFill>
                <a:latin typeface="Geneva" charset="0"/>
              </a:rPr>
            </a:br>
            <a:endParaRPr lang="en-GB" altLang="en-US" sz="2000" dirty="0">
              <a:solidFill>
                <a:schemeClr val="tx1"/>
              </a:solidFill>
              <a:latin typeface="Geneva" charset="0"/>
            </a:endParaRPr>
          </a:p>
        </p:txBody>
      </p:sp>
      <p:sp>
        <p:nvSpPr>
          <p:cNvPr id="4" name="Rectangle 3">
            <a:extLst>
              <a:ext uri="{FF2B5EF4-FFF2-40B4-BE49-F238E27FC236}">
                <a16:creationId xmlns:a16="http://schemas.microsoft.com/office/drawing/2014/main" id="{5D5DE6A3-A2B0-4E09-B1A4-3AC9966C7D18}"/>
              </a:ext>
            </a:extLst>
          </p:cNvPr>
          <p:cNvSpPr/>
          <p:nvPr/>
        </p:nvSpPr>
        <p:spPr>
          <a:xfrm>
            <a:off x="6441592" y="6428458"/>
            <a:ext cx="3054041" cy="338554"/>
          </a:xfrm>
          <a:prstGeom prst="rect">
            <a:avLst/>
          </a:prstGeom>
        </p:spPr>
        <p:txBody>
          <a:bodyPr wrap="none">
            <a:spAutoFit/>
          </a:bodyPr>
          <a:lstStyle/>
          <a:p>
            <a:r>
              <a:rPr lang="en-GB" sz="1600" dirty="0">
                <a:latin typeface="Geneva"/>
              </a:rPr>
              <a:t>[KE Fellowship: NE/R003734/1]</a:t>
            </a:r>
          </a:p>
        </p:txBody>
      </p:sp>
    </p:spTree>
    <p:extLst>
      <p:ext uri="{BB962C8B-B14F-4D97-AF65-F5344CB8AC3E}">
        <p14:creationId xmlns:p14="http://schemas.microsoft.com/office/powerpoint/2010/main" val="356083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76AC8-6DDF-44BB-9C34-FAD03E7E82BD}"/>
              </a:ext>
            </a:extLst>
          </p:cNvPr>
          <p:cNvSpPr txBox="1">
            <a:spLocks/>
          </p:cNvSpPr>
          <p:nvPr/>
        </p:nvSpPr>
        <p:spPr>
          <a:xfrm>
            <a:off x="945158" y="1690467"/>
            <a:ext cx="4720934" cy="892364"/>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FFFFFF"/>
                </a:highlight>
              </a:rPr>
              <a:t>With </a:t>
            </a:r>
            <a:r>
              <a:rPr lang="en-US" dirty="0">
                <a:highlight>
                  <a:srgbClr val="A8A5C9"/>
                </a:highlight>
              </a:rPr>
              <a:t>OAT</a:t>
            </a:r>
            <a:r>
              <a:rPr lang="en-US" dirty="0"/>
              <a:t> SA, </a:t>
            </a:r>
            <a:r>
              <a:rPr lang="en-GB" dirty="0"/>
              <a:t>the input factors are varied, one at a time, by a prescribed amount (perturbation) while all others are held constant at their </a:t>
            </a:r>
            <a:r>
              <a:rPr lang="en-US" dirty="0">
                <a:highlight>
                  <a:srgbClr val="5FBDA0"/>
                </a:highlight>
              </a:rPr>
              <a:t>baseline</a:t>
            </a:r>
            <a:r>
              <a:rPr lang="en-GB" dirty="0"/>
              <a:t> values.</a:t>
            </a:r>
            <a:endParaRPr lang="en-US" dirty="0"/>
          </a:p>
        </p:txBody>
      </p:sp>
      <p:sp>
        <p:nvSpPr>
          <p:cNvPr id="106" name="Rectangle 105">
            <a:extLst>
              <a:ext uri="{FF2B5EF4-FFF2-40B4-BE49-F238E27FC236}">
                <a16:creationId xmlns:a16="http://schemas.microsoft.com/office/drawing/2014/main" id="{1ACFDA0A-682F-4D41-AE3D-37809B2D987B}"/>
              </a:ext>
            </a:extLst>
          </p:cNvPr>
          <p:cNvSpPr/>
          <p:nvPr/>
        </p:nvSpPr>
        <p:spPr bwMode="auto">
          <a:xfrm>
            <a:off x="658800" y="5438130"/>
            <a:ext cx="1878406" cy="2378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highlight>
                  <a:srgbClr val="FFFFFF"/>
                </a:highlight>
                <a:latin typeface="Helvetica"/>
                <a:cs typeface="Helvetica"/>
              </a:rPr>
              <a:t>Tornado plot</a:t>
            </a:r>
          </a:p>
        </p:txBody>
      </p:sp>
      <p:sp>
        <p:nvSpPr>
          <p:cNvPr id="2" name="Title 1">
            <a:extLst>
              <a:ext uri="{FF2B5EF4-FFF2-40B4-BE49-F238E27FC236}">
                <a16:creationId xmlns:a16="http://schemas.microsoft.com/office/drawing/2014/main" id="{DEE6A3F6-15A9-4B62-9AD9-27047CFBA958}"/>
              </a:ext>
            </a:extLst>
          </p:cNvPr>
          <p:cNvSpPr>
            <a:spLocks noGrp="1"/>
          </p:cNvSpPr>
          <p:nvPr>
            <p:ph type="title"/>
          </p:nvPr>
        </p:nvSpPr>
        <p:spPr/>
        <p:txBody>
          <a:bodyPr>
            <a:normAutofit/>
          </a:bodyPr>
          <a:lstStyle/>
          <a:p>
            <a:r>
              <a:rPr lang="en-US" sz="2800" dirty="0"/>
              <a:t>SA methods using All-At-a-Time (AAT) </a:t>
            </a:r>
            <a:r>
              <a:rPr lang="en-GB" sz="2800" dirty="0"/>
              <a:t>investigate model response independently of baselines</a:t>
            </a:r>
          </a:p>
        </p:txBody>
      </p:sp>
      <p:sp>
        <p:nvSpPr>
          <p:cNvPr id="4" name="Slide Number Placeholder 3">
            <a:extLst>
              <a:ext uri="{FF2B5EF4-FFF2-40B4-BE49-F238E27FC236}">
                <a16:creationId xmlns:a16="http://schemas.microsoft.com/office/drawing/2014/main" id="{8367C138-B1F0-409E-B41E-876C51A222C7}"/>
              </a:ext>
            </a:extLst>
          </p:cNvPr>
          <p:cNvSpPr>
            <a:spLocks noGrp="1"/>
          </p:cNvSpPr>
          <p:nvPr>
            <p:ph type="sldNum" sz="quarter" idx="12"/>
          </p:nvPr>
        </p:nvSpPr>
        <p:spPr/>
        <p:txBody>
          <a:bodyPr/>
          <a:lstStyle/>
          <a:p>
            <a:r>
              <a:rPr lang="en-US" dirty="0"/>
              <a:t>10</a:t>
            </a:r>
          </a:p>
        </p:txBody>
      </p:sp>
      <p:sp>
        <p:nvSpPr>
          <p:cNvPr id="5" name="Rettangolo 134">
            <a:extLst>
              <a:ext uri="{FF2B5EF4-FFF2-40B4-BE49-F238E27FC236}">
                <a16:creationId xmlns:a16="http://schemas.microsoft.com/office/drawing/2014/main" id="{6BE02CA8-3F37-47B8-A31E-3EBF5B02C287}"/>
              </a:ext>
            </a:extLst>
          </p:cNvPr>
          <p:cNvSpPr>
            <a:spLocks/>
          </p:cNvSpPr>
          <p:nvPr/>
        </p:nvSpPr>
        <p:spPr>
          <a:xfrm rot="16200000">
            <a:off x="5818026" y="3652337"/>
            <a:ext cx="1631887" cy="319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grpSp>
        <p:nvGrpSpPr>
          <p:cNvPr id="6" name="Group 5">
            <a:extLst>
              <a:ext uri="{FF2B5EF4-FFF2-40B4-BE49-F238E27FC236}">
                <a16:creationId xmlns:a16="http://schemas.microsoft.com/office/drawing/2014/main" id="{C9701C81-F329-4170-A180-26D438AA671D}"/>
              </a:ext>
            </a:extLst>
          </p:cNvPr>
          <p:cNvGrpSpPr/>
          <p:nvPr/>
        </p:nvGrpSpPr>
        <p:grpSpPr>
          <a:xfrm>
            <a:off x="6542883" y="2734742"/>
            <a:ext cx="2257068" cy="2179685"/>
            <a:chOff x="4871641" y="121067"/>
            <a:chExt cx="3463082" cy="3311125"/>
          </a:xfrm>
        </p:grpSpPr>
        <p:sp>
          <p:nvSpPr>
            <p:cNvPr id="7" name="Figura a mano libera 43">
              <a:extLst>
                <a:ext uri="{FF2B5EF4-FFF2-40B4-BE49-F238E27FC236}">
                  <a16:creationId xmlns:a16="http://schemas.microsoft.com/office/drawing/2014/main" id="{72EAEC4C-5399-481F-BBBC-7C86CDE71A7F}"/>
                </a:ext>
              </a:extLst>
            </p:cNvPr>
            <p:cNvSpPr/>
            <p:nvPr/>
          </p:nvSpPr>
          <p:spPr>
            <a:xfrm>
              <a:off x="5311378" y="125196"/>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8" name="Rettangolo 177">
              <a:extLst>
                <a:ext uri="{FF2B5EF4-FFF2-40B4-BE49-F238E27FC236}">
                  <a16:creationId xmlns:a16="http://schemas.microsoft.com/office/drawing/2014/main" id="{E1BBDD16-6A21-4A34-B76F-27A7A0B071C4}"/>
                </a:ext>
              </a:extLst>
            </p:cNvPr>
            <p:cNvSpPr>
              <a:spLocks/>
            </p:cNvSpPr>
            <p:nvPr/>
          </p:nvSpPr>
          <p:spPr>
            <a:xfrm>
              <a:off x="6380269" y="121684"/>
              <a:ext cx="1842587" cy="1629838"/>
            </a:xfrm>
            <a:prstGeom prst="rect">
              <a:avLst/>
            </a:prstGeom>
            <a:noFill/>
            <a:ln w="38100">
              <a:solidFill>
                <a:srgbClr val="5FBD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9" name="Rettangolo 134">
              <a:extLst>
                <a:ext uri="{FF2B5EF4-FFF2-40B4-BE49-F238E27FC236}">
                  <a16:creationId xmlns:a16="http://schemas.microsoft.com/office/drawing/2014/main" id="{6BC40F68-1622-4D82-BECE-BDDA31A45D91}"/>
                </a:ext>
              </a:extLst>
            </p:cNvPr>
            <p:cNvSpPr>
              <a:spLocks/>
            </p:cNvSpPr>
            <p:nvPr/>
          </p:nvSpPr>
          <p:spPr>
            <a:xfrm rot="444272">
              <a:off x="4871641" y="2633788"/>
              <a:ext cx="2326243" cy="3102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10" name="Ovale 24">
              <a:extLst>
                <a:ext uri="{FF2B5EF4-FFF2-40B4-BE49-F238E27FC236}">
                  <a16:creationId xmlns:a16="http://schemas.microsoft.com/office/drawing/2014/main" id="{FE10F8F2-3A99-41A8-8E7F-5A796F664B5F}"/>
                </a:ext>
              </a:extLst>
            </p:cNvPr>
            <p:cNvSpPr>
              <a:spLocks noChangeAspect="1"/>
            </p:cNvSpPr>
            <p:nvPr/>
          </p:nvSpPr>
          <p:spPr>
            <a:xfrm>
              <a:off x="6479064" y="25984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26">
              <a:extLst>
                <a:ext uri="{FF2B5EF4-FFF2-40B4-BE49-F238E27FC236}">
                  <a16:creationId xmlns:a16="http://schemas.microsoft.com/office/drawing/2014/main" id="{39638D1B-BE4F-493B-B9EC-797461CB6A43}"/>
                </a:ext>
              </a:extLst>
            </p:cNvPr>
            <p:cNvSpPr>
              <a:spLocks noChangeAspect="1"/>
            </p:cNvSpPr>
            <p:nvPr/>
          </p:nvSpPr>
          <p:spPr>
            <a:xfrm>
              <a:off x="5905934"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27">
              <a:extLst>
                <a:ext uri="{FF2B5EF4-FFF2-40B4-BE49-F238E27FC236}">
                  <a16:creationId xmlns:a16="http://schemas.microsoft.com/office/drawing/2014/main" id="{C53CA512-1DB6-4FA5-A1F8-B3DA277F70D1}"/>
                </a:ext>
              </a:extLst>
            </p:cNvPr>
            <p:cNvSpPr>
              <a:spLocks noChangeAspect="1"/>
            </p:cNvSpPr>
            <p:nvPr/>
          </p:nvSpPr>
          <p:spPr>
            <a:xfrm>
              <a:off x="6939103" y="2329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Ovale 30">
              <a:extLst>
                <a:ext uri="{FF2B5EF4-FFF2-40B4-BE49-F238E27FC236}">
                  <a16:creationId xmlns:a16="http://schemas.microsoft.com/office/drawing/2014/main" id="{49B8A827-25E0-4F08-AB29-F86B0391CAFC}"/>
                </a:ext>
              </a:extLst>
            </p:cNvPr>
            <p:cNvSpPr>
              <a:spLocks noChangeAspect="1"/>
            </p:cNvSpPr>
            <p:nvPr/>
          </p:nvSpPr>
          <p:spPr>
            <a:xfrm>
              <a:off x="8027647" y="134640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4" name="Ovale 33">
              <a:extLst>
                <a:ext uri="{FF2B5EF4-FFF2-40B4-BE49-F238E27FC236}">
                  <a16:creationId xmlns:a16="http://schemas.microsoft.com/office/drawing/2014/main" id="{F7464D9D-0FDE-40A0-8695-585BC59B7E3B}"/>
                </a:ext>
              </a:extLst>
            </p:cNvPr>
            <p:cNvSpPr>
              <a:spLocks noChangeAspect="1"/>
            </p:cNvSpPr>
            <p:nvPr/>
          </p:nvSpPr>
          <p:spPr>
            <a:xfrm>
              <a:off x="6976015" y="212268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5" name="Ovale 34">
              <a:extLst>
                <a:ext uri="{FF2B5EF4-FFF2-40B4-BE49-F238E27FC236}">
                  <a16:creationId xmlns:a16="http://schemas.microsoft.com/office/drawing/2014/main" id="{092685C1-3A23-42BC-9150-C3D55FECA7E0}"/>
                </a:ext>
              </a:extLst>
            </p:cNvPr>
            <p:cNvSpPr>
              <a:spLocks noChangeAspect="1"/>
            </p:cNvSpPr>
            <p:nvPr/>
          </p:nvSpPr>
          <p:spPr>
            <a:xfrm>
              <a:off x="7621754" y="13838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6" name="Ovale 36">
              <a:extLst>
                <a:ext uri="{FF2B5EF4-FFF2-40B4-BE49-F238E27FC236}">
                  <a16:creationId xmlns:a16="http://schemas.microsoft.com/office/drawing/2014/main" id="{9F522394-65A0-4749-AC82-45618346D43A}"/>
                </a:ext>
              </a:extLst>
            </p:cNvPr>
            <p:cNvSpPr>
              <a:spLocks noChangeAspect="1"/>
            </p:cNvSpPr>
            <p:nvPr/>
          </p:nvSpPr>
          <p:spPr>
            <a:xfrm>
              <a:off x="7850292" y="160867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7" name="Ovale 38">
              <a:extLst>
                <a:ext uri="{FF2B5EF4-FFF2-40B4-BE49-F238E27FC236}">
                  <a16:creationId xmlns:a16="http://schemas.microsoft.com/office/drawing/2014/main" id="{E848EC82-AC28-4FFB-9D73-3F4972FF475C}"/>
                </a:ext>
              </a:extLst>
            </p:cNvPr>
            <p:cNvSpPr>
              <a:spLocks noChangeAspect="1"/>
            </p:cNvSpPr>
            <p:nvPr/>
          </p:nvSpPr>
          <p:spPr>
            <a:xfrm>
              <a:off x="7840175" y="44990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8" name="Figura a mano libera 44">
              <a:extLst>
                <a:ext uri="{FF2B5EF4-FFF2-40B4-BE49-F238E27FC236}">
                  <a16:creationId xmlns:a16="http://schemas.microsoft.com/office/drawing/2014/main" id="{3A1C8FC3-C470-4EC3-B825-C99BB65D6DEC}"/>
                </a:ext>
              </a:extLst>
            </p:cNvPr>
            <p:cNvSpPr/>
            <p:nvPr/>
          </p:nvSpPr>
          <p:spPr>
            <a:xfrm>
              <a:off x="5305427" y="1749180"/>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9" name="Ovale 45">
              <a:extLst>
                <a:ext uri="{FF2B5EF4-FFF2-40B4-BE49-F238E27FC236}">
                  <a16:creationId xmlns:a16="http://schemas.microsoft.com/office/drawing/2014/main" id="{3EDB35E0-1C88-4C93-9F4F-394997D16B27}"/>
                </a:ext>
              </a:extLst>
            </p:cNvPr>
            <p:cNvSpPr>
              <a:spLocks noChangeAspect="1"/>
            </p:cNvSpPr>
            <p:nvPr/>
          </p:nvSpPr>
          <p:spPr>
            <a:xfrm>
              <a:off x="6651587" y="54595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0" name="Ovale 51">
              <a:extLst>
                <a:ext uri="{FF2B5EF4-FFF2-40B4-BE49-F238E27FC236}">
                  <a16:creationId xmlns:a16="http://schemas.microsoft.com/office/drawing/2014/main" id="{392EE247-1C22-4F88-BA1E-C97AC8C6E5F0}"/>
                </a:ext>
              </a:extLst>
            </p:cNvPr>
            <p:cNvSpPr>
              <a:spLocks noChangeAspect="1"/>
            </p:cNvSpPr>
            <p:nvPr/>
          </p:nvSpPr>
          <p:spPr>
            <a:xfrm>
              <a:off x="7899094" y="93426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1" name="Ovale 58">
              <a:extLst>
                <a:ext uri="{FF2B5EF4-FFF2-40B4-BE49-F238E27FC236}">
                  <a16:creationId xmlns:a16="http://schemas.microsoft.com/office/drawing/2014/main" id="{C71CD26C-6A19-472F-B1EA-1A93CDB98AE7}"/>
                </a:ext>
              </a:extLst>
            </p:cNvPr>
            <p:cNvSpPr>
              <a:spLocks noChangeAspect="1"/>
            </p:cNvSpPr>
            <p:nvPr/>
          </p:nvSpPr>
          <p:spPr>
            <a:xfrm>
              <a:off x="8069307"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2" name="Ovale 63">
              <a:extLst>
                <a:ext uri="{FF2B5EF4-FFF2-40B4-BE49-F238E27FC236}">
                  <a16:creationId xmlns:a16="http://schemas.microsoft.com/office/drawing/2014/main" id="{D80FB12B-F698-48DE-A23C-B84A98E6A7B0}"/>
                </a:ext>
              </a:extLst>
            </p:cNvPr>
            <p:cNvSpPr>
              <a:spLocks noChangeAspect="1"/>
            </p:cNvSpPr>
            <p:nvPr/>
          </p:nvSpPr>
          <p:spPr>
            <a:xfrm>
              <a:off x="6850170" y="128623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3" name="Ovale 65">
              <a:extLst>
                <a:ext uri="{FF2B5EF4-FFF2-40B4-BE49-F238E27FC236}">
                  <a16:creationId xmlns:a16="http://schemas.microsoft.com/office/drawing/2014/main" id="{2AD52951-44B4-422A-ADA9-B2EAA9D50D05}"/>
                </a:ext>
              </a:extLst>
            </p:cNvPr>
            <p:cNvSpPr>
              <a:spLocks noChangeAspect="1"/>
            </p:cNvSpPr>
            <p:nvPr/>
          </p:nvSpPr>
          <p:spPr>
            <a:xfrm>
              <a:off x="6280284" y="66262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4" name="Ovale 71">
              <a:extLst>
                <a:ext uri="{FF2B5EF4-FFF2-40B4-BE49-F238E27FC236}">
                  <a16:creationId xmlns:a16="http://schemas.microsoft.com/office/drawing/2014/main" id="{075B4E9F-4383-4417-9DBE-8E3A2B895885}"/>
                </a:ext>
              </a:extLst>
            </p:cNvPr>
            <p:cNvSpPr>
              <a:spLocks noChangeAspect="1"/>
            </p:cNvSpPr>
            <p:nvPr/>
          </p:nvSpPr>
          <p:spPr>
            <a:xfrm>
              <a:off x="5806108" y="121891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5" name="Ovale 79">
              <a:extLst>
                <a:ext uri="{FF2B5EF4-FFF2-40B4-BE49-F238E27FC236}">
                  <a16:creationId xmlns:a16="http://schemas.microsoft.com/office/drawing/2014/main" id="{19455876-0156-4C1B-A034-82E5D9828A27}"/>
                </a:ext>
              </a:extLst>
            </p:cNvPr>
            <p:cNvSpPr>
              <a:spLocks noChangeAspect="1"/>
            </p:cNvSpPr>
            <p:nvPr/>
          </p:nvSpPr>
          <p:spPr>
            <a:xfrm>
              <a:off x="7391127" y="59154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6" name="Ovale 81">
              <a:extLst>
                <a:ext uri="{FF2B5EF4-FFF2-40B4-BE49-F238E27FC236}">
                  <a16:creationId xmlns:a16="http://schemas.microsoft.com/office/drawing/2014/main" id="{DC6B1B9A-9695-411D-B4C6-DDA0FE736126}"/>
                </a:ext>
              </a:extLst>
            </p:cNvPr>
            <p:cNvSpPr>
              <a:spLocks noChangeAspect="1"/>
            </p:cNvSpPr>
            <p:nvPr/>
          </p:nvSpPr>
          <p:spPr>
            <a:xfrm>
              <a:off x="7004225" y="171864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7" name="Ovale 83">
              <a:extLst>
                <a:ext uri="{FF2B5EF4-FFF2-40B4-BE49-F238E27FC236}">
                  <a16:creationId xmlns:a16="http://schemas.microsoft.com/office/drawing/2014/main" id="{356BC7FE-ED11-4690-8F53-529583829962}"/>
                </a:ext>
              </a:extLst>
            </p:cNvPr>
            <p:cNvSpPr>
              <a:spLocks noChangeAspect="1"/>
            </p:cNvSpPr>
            <p:nvPr/>
          </p:nvSpPr>
          <p:spPr>
            <a:xfrm>
              <a:off x="5448263" y="11761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8" name="Ovale 84">
              <a:extLst>
                <a:ext uri="{FF2B5EF4-FFF2-40B4-BE49-F238E27FC236}">
                  <a16:creationId xmlns:a16="http://schemas.microsoft.com/office/drawing/2014/main" id="{99C63C4C-17A5-46F3-BD8B-22DA2B143EB0}"/>
                </a:ext>
              </a:extLst>
            </p:cNvPr>
            <p:cNvSpPr>
              <a:spLocks noChangeAspect="1"/>
            </p:cNvSpPr>
            <p:nvPr/>
          </p:nvSpPr>
          <p:spPr>
            <a:xfrm>
              <a:off x="6526676" y="109349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9" name="Ovale 96">
              <a:extLst>
                <a:ext uri="{FF2B5EF4-FFF2-40B4-BE49-F238E27FC236}">
                  <a16:creationId xmlns:a16="http://schemas.microsoft.com/office/drawing/2014/main" id="{4899FB7A-7D1F-4A68-AF91-35FF997AFE5E}"/>
                </a:ext>
              </a:extLst>
            </p:cNvPr>
            <p:cNvSpPr>
              <a:spLocks noChangeAspect="1"/>
            </p:cNvSpPr>
            <p:nvPr/>
          </p:nvSpPr>
          <p:spPr>
            <a:xfrm>
              <a:off x="7293903" y="1963930"/>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0" name="Ovale 97">
              <a:extLst>
                <a:ext uri="{FF2B5EF4-FFF2-40B4-BE49-F238E27FC236}">
                  <a16:creationId xmlns:a16="http://schemas.microsoft.com/office/drawing/2014/main" id="{FCA8CF7D-521C-45A7-BC20-CC32CD305B7F}"/>
                </a:ext>
              </a:extLst>
            </p:cNvPr>
            <p:cNvSpPr>
              <a:spLocks noChangeAspect="1"/>
            </p:cNvSpPr>
            <p:nvPr/>
          </p:nvSpPr>
          <p:spPr>
            <a:xfrm>
              <a:off x="7243238" y="1417826"/>
              <a:ext cx="108000" cy="13435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1" name="Ovale 99">
              <a:extLst>
                <a:ext uri="{FF2B5EF4-FFF2-40B4-BE49-F238E27FC236}">
                  <a16:creationId xmlns:a16="http://schemas.microsoft.com/office/drawing/2014/main" id="{AA7B15CC-893B-4B78-82DC-E5B34558409B}"/>
                </a:ext>
              </a:extLst>
            </p:cNvPr>
            <p:cNvSpPr>
              <a:spLocks noChangeAspect="1"/>
            </p:cNvSpPr>
            <p:nvPr/>
          </p:nvSpPr>
          <p:spPr>
            <a:xfrm>
              <a:off x="6814134" y="8991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2" name="Ovale 101">
              <a:extLst>
                <a:ext uri="{FF2B5EF4-FFF2-40B4-BE49-F238E27FC236}">
                  <a16:creationId xmlns:a16="http://schemas.microsoft.com/office/drawing/2014/main" id="{CF1EBD6A-F0EA-4D04-B7D5-B416FEFA009B}"/>
                </a:ext>
              </a:extLst>
            </p:cNvPr>
            <p:cNvSpPr>
              <a:spLocks noChangeAspect="1"/>
            </p:cNvSpPr>
            <p:nvPr/>
          </p:nvSpPr>
          <p:spPr>
            <a:xfrm>
              <a:off x="6705587" y="155819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3" name="Ovale 102">
              <a:extLst>
                <a:ext uri="{FF2B5EF4-FFF2-40B4-BE49-F238E27FC236}">
                  <a16:creationId xmlns:a16="http://schemas.microsoft.com/office/drawing/2014/main" id="{4E447D5F-EBFC-4E92-8DCE-5BD7BCC0DF1C}"/>
                </a:ext>
              </a:extLst>
            </p:cNvPr>
            <p:cNvSpPr>
              <a:spLocks noChangeAspect="1"/>
            </p:cNvSpPr>
            <p:nvPr/>
          </p:nvSpPr>
          <p:spPr>
            <a:xfrm>
              <a:off x="6545721" y="218942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4" name="Ovale 107">
              <a:extLst>
                <a:ext uri="{FF2B5EF4-FFF2-40B4-BE49-F238E27FC236}">
                  <a16:creationId xmlns:a16="http://schemas.microsoft.com/office/drawing/2014/main" id="{0312C902-3D2E-4BC7-8FED-43B2D3E47A93}"/>
                </a:ext>
              </a:extLst>
            </p:cNvPr>
            <p:cNvSpPr>
              <a:spLocks noChangeAspect="1"/>
            </p:cNvSpPr>
            <p:nvPr/>
          </p:nvSpPr>
          <p:spPr>
            <a:xfrm>
              <a:off x="6201129" y="20389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5" name="Ovale 109">
              <a:extLst>
                <a:ext uri="{FF2B5EF4-FFF2-40B4-BE49-F238E27FC236}">
                  <a16:creationId xmlns:a16="http://schemas.microsoft.com/office/drawing/2014/main" id="{41A7563A-8DE7-40C9-B43B-AB1B0A7CCEDE}"/>
                </a:ext>
              </a:extLst>
            </p:cNvPr>
            <p:cNvSpPr>
              <a:spLocks noChangeAspect="1"/>
            </p:cNvSpPr>
            <p:nvPr/>
          </p:nvSpPr>
          <p:spPr>
            <a:xfrm>
              <a:off x="7712538" y="213299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6" name="Ovale 110">
              <a:extLst>
                <a:ext uri="{FF2B5EF4-FFF2-40B4-BE49-F238E27FC236}">
                  <a16:creationId xmlns:a16="http://schemas.microsoft.com/office/drawing/2014/main" id="{0EC12E30-2395-430A-941E-F1A0B0B72964}"/>
                </a:ext>
              </a:extLst>
            </p:cNvPr>
            <p:cNvSpPr>
              <a:spLocks noChangeAspect="1"/>
            </p:cNvSpPr>
            <p:nvPr/>
          </p:nvSpPr>
          <p:spPr>
            <a:xfrm>
              <a:off x="6570716" y="1908418"/>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7" name="Ovale 113">
              <a:extLst>
                <a:ext uri="{FF2B5EF4-FFF2-40B4-BE49-F238E27FC236}">
                  <a16:creationId xmlns:a16="http://schemas.microsoft.com/office/drawing/2014/main" id="{54129660-6970-43F7-8BF7-5AAAD9376D75}"/>
                </a:ext>
              </a:extLst>
            </p:cNvPr>
            <p:cNvSpPr>
              <a:spLocks noChangeAspect="1"/>
            </p:cNvSpPr>
            <p:nvPr/>
          </p:nvSpPr>
          <p:spPr>
            <a:xfrm>
              <a:off x="5926764" y="233230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8" name="Ovale 114">
              <a:extLst>
                <a:ext uri="{FF2B5EF4-FFF2-40B4-BE49-F238E27FC236}">
                  <a16:creationId xmlns:a16="http://schemas.microsoft.com/office/drawing/2014/main" id="{756F1E84-F043-4166-A7F1-E808C2FF0D3E}"/>
                </a:ext>
              </a:extLst>
            </p:cNvPr>
            <p:cNvSpPr>
              <a:spLocks noChangeAspect="1"/>
            </p:cNvSpPr>
            <p:nvPr/>
          </p:nvSpPr>
          <p:spPr>
            <a:xfrm>
              <a:off x="6155302" y="143070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9" name="Ovale 115">
              <a:extLst>
                <a:ext uri="{FF2B5EF4-FFF2-40B4-BE49-F238E27FC236}">
                  <a16:creationId xmlns:a16="http://schemas.microsoft.com/office/drawing/2014/main" id="{7A4C882E-D504-4282-AACA-9055FE730F2E}"/>
                </a:ext>
              </a:extLst>
            </p:cNvPr>
            <p:cNvSpPr>
              <a:spLocks noChangeAspect="1"/>
            </p:cNvSpPr>
            <p:nvPr/>
          </p:nvSpPr>
          <p:spPr>
            <a:xfrm>
              <a:off x="5964854" y="89328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0" name="Ovale 116">
              <a:extLst>
                <a:ext uri="{FF2B5EF4-FFF2-40B4-BE49-F238E27FC236}">
                  <a16:creationId xmlns:a16="http://schemas.microsoft.com/office/drawing/2014/main" id="{A484FB0F-9FA4-440D-907D-AA567010EE92}"/>
                </a:ext>
              </a:extLst>
            </p:cNvPr>
            <p:cNvSpPr>
              <a:spLocks noChangeAspect="1"/>
            </p:cNvSpPr>
            <p:nvPr/>
          </p:nvSpPr>
          <p:spPr>
            <a:xfrm>
              <a:off x="5475488" y="18809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Ovale 118">
              <a:extLst>
                <a:ext uri="{FF2B5EF4-FFF2-40B4-BE49-F238E27FC236}">
                  <a16:creationId xmlns:a16="http://schemas.microsoft.com/office/drawing/2014/main" id="{D44DD7AD-BA08-4218-86CD-E2DABF2CD3D2}"/>
                </a:ext>
              </a:extLst>
            </p:cNvPr>
            <p:cNvSpPr>
              <a:spLocks noChangeAspect="1"/>
            </p:cNvSpPr>
            <p:nvPr/>
          </p:nvSpPr>
          <p:spPr>
            <a:xfrm>
              <a:off x="6288616" y="172107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2" name="Ovale 123">
              <a:extLst>
                <a:ext uri="{FF2B5EF4-FFF2-40B4-BE49-F238E27FC236}">
                  <a16:creationId xmlns:a16="http://schemas.microsoft.com/office/drawing/2014/main" id="{E3168F49-D513-4F6C-A2E1-0F3587DC1D1A}"/>
                </a:ext>
              </a:extLst>
            </p:cNvPr>
            <p:cNvSpPr>
              <a:spLocks noChangeAspect="1"/>
            </p:cNvSpPr>
            <p:nvPr/>
          </p:nvSpPr>
          <p:spPr>
            <a:xfrm>
              <a:off x="6802826" y="242008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3" name="Ovale 126">
              <a:extLst>
                <a:ext uri="{FF2B5EF4-FFF2-40B4-BE49-F238E27FC236}">
                  <a16:creationId xmlns:a16="http://schemas.microsoft.com/office/drawing/2014/main" id="{F242B8AD-DB4F-419B-857C-D545FEBA5F8D}"/>
                </a:ext>
              </a:extLst>
            </p:cNvPr>
            <p:cNvSpPr>
              <a:spLocks noChangeAspect="1"/>
            </p:cNvSpPr>
            <p:nvPr/>
          </p:nvSpPr>
          <p:spPr>
            <a:xfrm>
              <a:off x="5718449" y="164809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4" name="Ovale 127">
              <a:extLst>
                <a:ext uri="{FF2B5EF4-FFF2-40B4-BE49-F238E27FC236}">
                  <a16:creationId xmlns:a16="http://schemas.microsoft.com/office/drawing/2014/main" id="{3F7623CD-998F-4F13-BD80-F2C0ABA68DA2}"/>
                </a:ext>
              </a:extLst>
            </p:cNvPr>
            <p:cNvSpPr>
              <a:spLocks noChangeAspect="1"/>
            </p:cNvSpPr>
            <p:nvPr/>
          </p:nvSpPr>
          <p:spPr>
            <a:xfrm>
              <a:off x="5964854" y="178664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5" name="Ovale 130">
              <a:extLst>
                <a:ext uri="{FF2B5EF4-FFF2-40B4-BE49-F238E27FC236}">
                  <a16:creationId xmlns:a16="http://schemas.microsoft.com/office/drawing/2014/main" id="{D94F56CA-DCBD-4131-9298-7BCE9EE4FD36}"/>
                </a:ext>
              </a:extLst>
            </p:cNvPr>
            <p:cNvSpPr>
              <a:spLocks noChangeAspect="1"/>
            </p:cNvSpPr>
            <p:nvPr/>
          </p:nvSpPr>
          <p:spPr>
            <a:xfrm>
              <a:off x="5646449" y="231122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6" name="Ovale 178">
              <a:extLst>
                <a:ext uri="{FF2B5EF4-FFF2-40B4-BE49-F238E27FC236}">
                  <a16:creationId xmlns:a16="http://schemas.microsoft.com/office/drawing/2014/main" id="{08D95620-E4AA-40F8-AE7E-22AC3C939288}"/>
                </a:ext>
              </a:extLst>
            </p:cNvPr>
            <p:cNvSpPr>
              <a:spLocks noChangeAspect="1"/>
            </p:cNvSpPr>
            <p:nvPr/>
          </p:nvSpPr>
          <p:spPr>
            <a:xfrm>
              <a:off x="6482634" y="26218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7" name="Ovale 182">
              <a:extLst>
                <a:ext uri="{FF2B5EF4-FFF2-40B4-BE49-F238E27FC236}">
                  <a16:creationId xmlns:a16="http://schemas.microsoft.com/office/drawing/2014/main" id="{0C10FAE3-8446-4707-B646-90D58E3AF517}"/>
                </a:ext>
              </a:extLst>
            </p:cNvPr>
            <p:cNvSpPr>
              <a:spLocks noChangeAspect="1"/>
            </p:cNvSpPr>
            <p:nvPr/>
          </p:nvSpPr>
          <p:spPr>
            <a:xfrm>
              <a:off x="7061873" y="624785"/>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8" name="Ovale 183">
              <a:extLst>
                <a:ext uri="{FF2B5EF4-FFF2-40B4-BE49-F238E27FC236}">
                  <a16:creationId xmlns:a16="http://schemas.microsoft.com/office/drawing/2014/main" id="{BDFD22C2-EEEC-4BDE-AFDB-7F6F3B5CEEFF}"/>
                </a:ext>
              </a:extLst>
            </p:cNvPr>
            <p:cNvSpPr>
              <a:spLocks noChangeAspect="1"/>
            </p:cNvSpPr>
            <p:nvPr/>
          </p:nvSpPr>
          <p:spPr>
            <a:xfrm>
              <a:off x="7532481" y="309021"/>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9" name="Ovale 184">
              <a:extLst>
                <a:ext uri="{FF2B5EF4-FFF2-40B4-BE49-F238E27FC236}">
                  <a16:creationId xmlns:a16="http://schemas.microsoft.com/office/drawing/2014/main" id="{2CB90CC9-E927-4B60-95B1-A5B5207A998A}"/>
                </a:ext>
              </a:extLst>
            </p:cNvPr>
            <p:cNvSpPr>
              <a:spLocks noChangeAspect="1"/>
            </p:cNvSpPr>
            <p:nvPr/>
          </p:nvSpPr>
          <p:spPr>
            <a:xfrm>
              <a:off x="7168248" y="93660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0" name="Ovale 188">
              <a:extLst>
                <a:ext uri="{FF2B5EF4-FFF2-40B4-BE49-F238E27FC236}">
                  <a16:creationId xmlns:a16="http://schemas.microsoft.com/office/drawing/2014/main" id="{27F39419-C615-4C8B-9BF0-7345B11F4B8A}"/>
                </a:ext>
              </a:extLst>
            </p:cNvPr>
            <p:cNvSpPr>
              <a:spLocks noChangeAspect="1"/>
            </p:cNvSpPr>
            <p:nvPr/>
          </p:nvSpPr>
          <p:spPr>
            <a:xfrm>
              <a:off x="7625323" y="138621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1" name="Ovale 192">
              <a:extLst>
                <a:ext uri="{FF2B5EF4-FFF2-40B4-BE49-F238E27FC236}">
                  <a16:creationId xmlns:a16="http://schemas.microsoft.com/office/drawing/2014/main" id="{6DA9DF7A-17A2-4AA5-A783-5FB5917159F9}"/>
                </a:ext>
              </a:extLst>
            </p:cNvPr>
            <p:cNvSpPr>
              <a:spLocks noChangeAspect="1"/>
            </p:cNvSpPr>
            <p:nvPr/>
          </p:nvSpPr>
          <p:spPr>
            <a:xfrm>
              <a:off x="7282555" y="234351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2" name="Figura a mano libera 43">
              <a:extLst>
                <a:ext uri="{FF2B5EF4-FFF2-40B4-BE49-F238E27FC236}">
                  <a16:creationId xmlns:a16="http://schemas.microsoft.com/office/drawing/2014/main" id="{9252992A-E742-43A2-8EE1-56880AFFB24B}"/>
                </a:ext>
              </a:extLst>
            </p:cNvPr>
            <p:cNvSpPr/>
            <p:nvPr/>
          </p:nvSpPr>
          <p:spPr>
            <a:xfrm flipH="1">
              <a:off x="5330424" y="121067"/>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53" name="Straight Arrow Connector 52">
              <a:extLst>
                <a:ext uri="{FF2B5EF4-FFF2-40B4-BE49-F238E27FC236}">
                  <a16:creationId xmlns:a16="http://schemas.microsoft.com/office/drawing/2014/main" id="{57F49759-6D6C-4041-B89E-34CE8153851F}"/>
                </a:ext>
              </a:extLst>
            </p:cNvPr>
            <p:cNvCxnSpPr>
              <a:endCxn id="52" idx="1"/>
            </p:cNvCxnSpPr>
            <p:nvPr/>
          </p:nvCxnSpPr>
          <p:spPr>
            <a:xfrm flipV="1">
              <a:off x="7495582" y="959703"/>
              <a:ext cx="20120" cy="1814516"/>
            </a:xfrm>
            <a:prstGeom prst="straightConnector1">
              <a:avLst/>
            </a:prstGeom>
            <a:ln w="38100" cmpd="sng">
              <a:solidFill>
                <a:srgbClr val="5FBDA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4" name="Rettangolo 134">
              <a:extLst>
                <a:ext uri="{FF2B5EF4-FFF2-40B4-BE49-F238E27FC236}">
                  <a16:creationId xmlns:a16="http://schemas.microsoft.com/office/drawing/2014/main" id="{7A7C0509-B09A-474F-93C3-FC95078A4B3E}"/>
                </a:ext>
              </a:extLst>
            </p:cNvPr>
            <p:cNvSpPr>
              <a:spLocks/>
            </p:cNvSpPr>
            <p:nvPr/>
          </p:nvSpPr>
          <p:spPr>
            <a:xfrm rot="18193288">
              <a:off x="6984671" y="2082140"/>
              <a:ext cx="2108978" cy="591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grpSp>
      <p:grpSp>
        <p:nvGrpSpPr>
          <p:cNvPr id="55" name="Group 3">
            <a:extLst>
              <a:ext uri="{FF2B5EF4-FFF2-40B4-BE49-F238E27FC236}">
                <a16:creationId xmlns:a16="http://schemas.microsoft.com/office/drawing/2014/main" id="{E9515839-0B9B-4CDE-9DC4-9B710E86BD5D}"/>
              </a:ext>
            </a:extLst>
          </p:cNvPr>
          <p:cNvGrpSpPr>
            <a:grpSpLocks/>
          </p:cNvGrpSpPr>
          <p:nvPr/>
        </p:nvGrpSpPr>
        <p:grpSpPr bwMode="auto">
          <a:xfrm>
            <a:off x="6472119" y="4616676"/>
            <a:ext cx="2358595" cy="1680880"/>
            <a:chOff x="5281183" y="3001424"/>
            <a:chExt cx="2135013" cy="1999193"/>
          </a:xfrm>
        </p:grpSpPr>
        <p:grpSp>
          <p:nvGrpSpPr>
            <p:cNvPr id="56" name="Group 2">
              <a:extLst>
                <a:ext uri="{FF2B5EF4-FFF2-40B4-BE49-F238E27FC236}">
                  <a16:creationId xmlns:a16="http://schemas.microsoft.com/office/drawing/2014/main" id="{3B8C15FE-24E1-48BE-9E99-DA46328D6AA5}"/>
                </a:ext>
              </a:extLst>
            </p:cNvPr>
            <p:cNvGrpSpPr>
              <a:grpSpLocks/>
            </p:cNvGrpSpPr>
            <p:nvPr/>
          </p:nvGrpSpPr>
          <p:grpSpPr bwMode="auto">
            <a:xfrm>
              <a:off x="5281183" y="3271245"/>
              <a:ext cx="2135013" cy="1729372"/>
              <a:chOff x="1302400" y="4580335"/>
              <a:chExt cx="2408675" cy="2210056"/>
            </a:xfrm>
          </p:grpSpPr>
          <p:sp>
            <p:nvSpPr>
              <p:cNvPr id="58" name="Rectangle 57">
                <a:extLst>
                  <a:ext uri="{FF2B5EF4-FFF2-40B4-BE49-F238E27FC236}">
                    <a16:creationId xmlns:a16="http://schemas.microsoft.com/office/drawing/2014/main" id="{2A18FE9F-B943-4CDA-9A14-65174DF81B54}"/>
                  </a:ext>
                </a:extLst>
              </p:cNvPr>
              <p:cNvSpPr/>
              <p:nvPr/>
            </p:nvSpPr>
            <p:spPr>
              <a:xfrm>
                <a:off x="2029316" y="4855351"/>
                <a:ext cx="1587025" cy="1377871"/>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59" name="Rectangle 58">
                <a:extLst>
                  <a:ext uri="{FF2B5EF4-FFF2-40B4-BE49-F238E27FC236}">
                    <a16:creationId xmlns:a16="http://schemas.microsoft.com/office/drawing/2014/main" id="{49832986-CB1C-40DA-8FDA-97706063E9CF}"/>
                  </a:ext>
                </a:extLst>
              </p:cNvPr>
              <p:cNvSpPr/>
              <p:nvPr/>
            </p:nvSpPr>
            <p:spPr>
              <a:xfrm>
                <a:off x="3261793" y="5680399"/>
                <a:ext cx="157577" cy="5528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0" name="Rectangle 59">
                <a:extLst>
                  <a:ext uri="{FF2B5EF4-FFF2-40B4-BE49-F238E27FC236}">
                    <a16:creationId xmlns:a16="http://schemas.microsoft.com/office/drawing/2014/main" id="{3CA5C7B5-DFFF-4A4F-9A26-FACB353A77B5}"/>
                  </a:ext>
                </a:extLst>
              </p:cNvPr>
              <p:cNvSpPr/>
              <p:nvPr/>
            </p:nvSpPr>
            <p:spPr>
              <a:xfrm>
                <a:off x="2285379" y="4957958"/>
                <a:ext cx="158984" cy="1275265"/>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1" name="Rectangle 60">
                <a:extLst>
                  <a:ext uri="{FF2B5EF4-FFF2-40B4-BE49-F238E27FC236}">
                    <a16:creationId xmlns:a16="http://schemas.microsoft.com/office/drawing/2014/main" id="{1177DCBE-3313-475F-A1BA-2B4CEE0DE21E}"/>
                  </a:ext>
                </a:extLst>
              </p:cNvPr>
              <p:cNvSpPr/>
              <p:nvPr/>
            </p:nvSpPr>
            <p:spPr>
              <a:xfrm>
                <a:off x="2765145" y="6182966"/>
                <a:ext cx="158983" cy="4397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2" name="Rectangle 61">
                <a:extLst>
                  <a:ext uri="{FF2B5EF4-FFF2-40B4-BE49-F238E27FC236}">
                    <a16:creationId xmlns:a16="http://schemas.microsoft.com/office/drawing/2014/main" id="{810D80B0-49E1-4756-929B-AD0F092015F0}"/>
                  </a:ext>
                </a:extLst>
              </p:cNvPr>
              <p:cNvSpPr/>
              <p:nvPr/>
            </p:nvSpPr>
            <p:spPr>
              <a:xfrm>
                <a:off x="2045262" y="6453251"/>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x</a:t>
                </a:r>
                <a:r>
                  <a:rPr lang="en-US" sz="1500" baseline="-25000">
                    <a:solidFill>
                      <a:schemeClr val="tx1"/>
                    </a:solidFill>
                    <a:latin typeface="Helvetica"/>
                    <a:cs typeface="Helvetica"/>
                  </a:rPr>
                  <a:t>1</a:t>
                </a:r>
                <a:r>
                  <a:rPr lang="en-US" sz="1500">
                    <a:solidFill>
                      <a:schemeClr val="tx1"/>
                    </a:solidFill>
                    <a:latin typeface="Helvetica"/>
                    <a:cs typeface="Helvetica"/>
                  </a:rPr>
                  <a:t>       x</a:t>
                </a:r>
                <a:r>
                  <a:rPr lang="en-US" sz="1500" baseline="-25000">
                    <a:solidFill>
                      <a:schemeClr val="tx1"/>
                    </a:solidFill>
                    <a:latin typeface="Helvetica"/>
                    <a:cs typeface="Helvetica"/>
                  </a:rPr>
                  <a:t>2</a:t>
                </a:r>
                <a:r>
                  <a:rPr lang="en-US" sz="1500">
                    <a:solidFill>
                      <a:schemeClr val="tx1"/>
                    </a:solidFill>
                    <a:latin typeface="Helvetica"/>
                    <a:cs typeface="Helvetica"/>
                  </a:rPr>
                  <a:t>      x</a:t>
                </a:r>
                <a:r>
                  <a:rPr lang="en-US" sz="1500" baseline="-25000">
                    <a:solidFill>
                      <a:schemeClr val="tx1"/>
                    </a:solidFill>
                    <a:latin typeface="Helvetica"/>
                    <a:cs typeface="Helvetica"/>
                  </a:rPr>
                  <a:t>3</a:t>
                </a:r>
                <a:br>
                  <a:rPr lang="en-US" sz="1500">
                    <a:solidFill>
                      <a:schemeClr val="tx1"/>
                    </a:solidFill>
                    <a:latin typeface="Helvetica"/>
                    <a:cs typeface="Helvetica"/>
                  </a:rPr>
                </a:br>
                <a:endParaRPr lang="en-US" sz="1500">
                  <a:solidFill>
                    <a:schemeClr val="tx1"/>
                  </a:solidFill>
                  <a:latin typeface="Helvetica"/>
                  <a:cs typeface="Helvetica"/>
                </a:endParaRPr>
              </a:p>
            </p:txBody>
          </p:sp>
          <p:sp>
            <p:nvSpPr>
              <p:cNvPr id="63" name="Rectangle 62">
                <a:extLst>
                  <a:ext uri="{FF2B5EF4-FFF2-40B4-BE49-F238E27FC236}">
                    <a16:creationId xmlns:a16="http://schemas.microsoft.com/office/drawing/2014/main" id="{F78DE25F-C5B4-48AB-AABE-1500412EF7A1}"/>
                  </a:ext>
                </a:extLst>
              </p:cNvPr>
              <p:cNvSpPr/>
              <p:nvPr/>
            </p:nvSpPr>
            <p:spPr>
              <a:xfrm rot="16200000">
                <a:off x="526482" y="5356253"/>
                <a:ext cx="1890908"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sensitivity</a:t>
                </a:r>
                <a:br>
                  <a:rPr lang="en-US" sz="1500">
                    <a:solidFill>
                      <a:schemeClr val="tx1"/>
                    </a:solidFill>
                    <a:highlight>
                      <a:srgbClr val="A8A5C9"/>
                    </a:highlight>
                    <a:latin typeface="Helvetica"/>
                    <a:cs typeface="Helvetica"/>
                  </a:rPr>
                </a:br>
                <a:r>
                  <a:rPr lang="en-US" sz="1500">
                    <a:solidFill>
                      <a:schemeClr val="tx1"/>
                    </a:solidFill>
                    <a:highlight>
                      <a:srgbClr val="A8A5C9"/>
                    </a:highlight>
                    <a:latin typeface="Helvetica"/>
                    <a:cs typeface="Helvetica"/>
                  </a:rPr>
                  <a:t>of output y</a:t>
                </a:r>
              </a:p>
            </p:txBody>
          </p:sp>
        </p:grpSp>
        <p:sp>
          <p:nvSpPr>
            <p:cNvPr id="57" name="Rectangle 56">
              <a:extLst>
                <a:ext uri="{FF2B5EF4-FFF2-40B4-BE49-F238E27FC236}">
                  <a16:creationId xmlns:a16="http://schemas.microsoft.com/office/drawing/2014/main" id="{89163B47-556A-42F3-8F78-DB202D0D6850}"/>
                </a:ext>
              </a:extLst>
            </p:cNvPr>
            <p:cNvSpPr/>
            <p:nvPr/>
          </p:nvSpPr>
          <p:spPr bwMode="auto">
            <a:xfrm>
              <a:off x="5475312" y="3001424"/>
              <a:ext cx="476387" cy="152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500">
                <a:solidFill>
                  <a:schemeClr val="tx1"/>
                </a:solidFill>
                <a:latin typeface="Helvetica"/>
                <a:cs typeface="Helvetica"/>
              </a:endParaRP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1  </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.5</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0</a:t>
              </a:r>
            </a:p>
          </p:txBody>
        </p:sp>
      </p:grpSp>
      <p:sp>
        <p:nvSpPr>
          <p:cNvPr id="64" name="Rectangle 63">
            <a:extLst>
              <a:ext uri="{FF2B5EF4-FFF2-40B4-BE49-F238E27FC236}">
                <a16:creationId xmlns:a16="http://schemas.microsoft.com/office/drawing/2014/main" id="{EA40785B-B293-4120-811B-98106FD96853}"/>
              </a:ext>
            </a:extLst>
          </p:cNvPr>
          <p:cNvSpPr/>
          <p:nvPr/>
        </p:nvSpPr>
        <p:spPr>
          <a:xfrm>
            <a:off x="7413787" y="6131533"/>
            <a:ext cx="1233030" cy="323165"/>
          </a:xfrm>
          <a:prstGeom prst="rect">
            <a:avLst/>
          </a:prstGeom>
        </p:spPr>
        <p:txBody>
          <a:bodyPr wrap="none">
            <a:spAutoFit/>
          </a:bodyPr>
          <a:lstStyle/>
          <a:p>
            <a:pPr lvl="0" algn="ctr">
              <a:defRPr/>
            </a:pPr>
            <a:r>
              <a:rPr lang="en-US" sz="1500">
                <a:solidFill>
                  <a:prstClr val="black"/>
                </a:solidFill>
                <a:latin typeface="Helvetica"/>
                <a:cs typeface="Helvetica"/>
              </a:rPr>
              <a:t>input factors</a:t>
            </a:r>
          </a:p>
        </p:txBody>
      </p:sp>
      <p:sp>
        <p:nvSpPr>
          <p:cNvPr id="65" name="Content Placeholder 2">
            <a:extLst>
              <a:ext uri="{FF2B5EF4-FFF2-40B4-BE49-F238E27FC236}">
                <a16:creationId xmlns:a16="http://schemas.microsoft.com/office/drawing/2014/main" id="{081D02B1-185B-4718-8B03-46BBB530CB81}"/>
              </a:ext>
            </a:extLst>
          </p:cNvPr>
          <p:cNvSpPr txBox="1">
            <a:spLocks/>
          </p:cNvSpPr>
          <p:nvPr/>
        </p:nvSpPr>
        <p:spPr>
          <a:xfrm>
            <a:off x="6077091" y="1770841"/>
            <a:ext cx="4645451" cy="7894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500" dirty="0">
                <a:highlight>
                  <a:srgbClr val="A8A5C9"/>
                </a:highlight>
                <a:latin typeface="Geneva" panose="020B0503030404040204"/>
              </a:rPr>
              <a:t>AAT</a:t>
            </a:r>
            <a:r>
              <a:rPr lang="en-US" sz="1500" dirty="0">
                <a:latin typeface="Geneva" panose="020B0503030404040204"/>
              </a:rPr>
              <a:t> SA investigates the effects of variation of uncertain inputs across their entire </a:t>
            </a:r>
            <a:r>
              <a:rPr lang="en-US" sz="1500" dirty="0">
                <a:highlight>
                  <a:srgbClr val="5FBDA0"/>
                </a:highlight>
                <a:latin typeface="Geneva" panose="020B0503030404040204"/>
              </a:rPr>
              <a:t>variability space, </a:t>
            </a:r>
            <a:r>
              <a:rPr lang="en-GB" sz="1500" b="0" i="0" u="none" strike="noStrike" baseline="0" dirty="0">
                <a:latin typeface="Geneva" panose="020B0503030404040204"/>
              </a:rPr>
              <a:t>by varying all the input factors simultaneously.</a:t>
            </a:r>
            <a:endParaRPr lang="en-US" sz="1500" dirty="0">
              <a:highlight>
                <a:srgbClr val="5FBDA0"/>
              </a:highlight>
              <a:latin typeface="Geneva" panose="020B0503030404040204"/>
            </a:endParaRPr>
          </a:p>
        </p:txBody>
      </p:sp>
      <p:grpSp>
        <p:nvGrpSpPr>
          <p:cNvPr id="66" name="Group 65">
            <a:extLst>
              <a:ext uri="{FF2B5EF4-FFF2-40B4-BE49-F238E27FC236}">
                <a16:creationId xmlns:a16="http://schemas.microsoft.com/office/drawing/2014/main" id="{88422FB6-7FC5-4FA9-A496-91AB69DCF13D}"/>
              </a:ext>
            </a:extLst>
          </p:cNvPr>
          <p:cNvGrpSpPr/>
          <p:nvPr/>
        </p:nvGrpSpPr>
        <p:grpSpPr>
          <a:xfrm>
            <a:off x="2387325" y="2712999"/>
            <a:ext cx="2283588" cy="2141008"/>
            <a:chOff x="498155" y="96012"/>
            <a:chExt cx="3503771" cy="3252371"/>
          </a:xfrm>
        </p:grpSpPr>
        <p:sp>
          <p:nvSpPr>
            <p:cNvPr id="67" name="Figura a mano libera 43">
              <a:extLst>
                <a:ext uri="{FF2B5EF4-FFF2-40B4-BE49-F238E27FC236}">
                  <a16:creationId xmlns:a16="http://schemas.microsoft.com/office/drawing/2014/main" id="{70845FAC-8829-449D-B52B-68465C74AEE7}"/>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68" name="Rettangolo 177">
              <a:extLst>
                <a:ext uri="{FF2B5EF4-FFF2-40B4-BE49-F238E27FC236}">
                  <a16:creationId xmlns:a16="http://schemas.microsoft.com/office/drawing/2014/main" id="{F88543F2-A2D2-4611-841B-C55A3C49A8AA}"/>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69" name="Rettangolo 134">
              <a:extLst>
                <a:ext uri="{FF2B5EF4-FFF2-40B4-BE49-F238E27FC236}">
                  <a16:creationId xmlns:a16="http://schemas.microsoft.com/office/drawing/2014/main" id="{E1DE7407-4CFD-4FE4-A947-95BD8DA8EC1A}"/>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70" name="Figura a mano libera 44">
              <a:extLst>
                <a:ext uri="{FF2B5EF4-FFF2-40B4-BE49-F238E27FC236}">
                  <a16:creationId xmlns:a16="http://schemas.microsoft.com/office/drawing/2014/main" id="{94EC036A-BC51-428E-95D5-0D886981CFA8}"/>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1" name="Ovale 84">
              <a:extLst>
                <a:ext uri="{FF2B5EF4-FFF2-40B4-BE49-F238E27FC236}">
                  <a16:creationId xmlns:a16="http://schemas.microsoft.com/office/drawing/2014/main" id="{71C8D8C5-7BB5-4197-8AC4-13F1467DFD7D}"/>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2" name="Ovale 88">
              <a:extLst>
                <a:ext uri="{FF2B5EF4-FFF2-40B4-BE49-F238E27FC236}">
                  <a16:creationId xmlns:a16="http://schemas.microsoft.com/office/drawing/2014/main" id="{5294733F-A168-4869-B563-AEA58935FADC}"/>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3" name="Ovale 101">
              <a:extLst>
                <a:ext uri="{FF2B5EF4-FFF2-40B4-BE49-F238E27FC236}">
                  <a16:creationId xmlns:a16="http://schemas.microsoft.com/office/drawing/2014/main" id="{2D3F6F50-A28B-49B3-B1A2-53D0B9F13B2F}"/>
                </a:ext>
              </a:extLst>
            </p:cNvPr>
            <p:cNvSpPr>
              <a:spLocks/>
            </p:cNvSpPr>
            <p:nvPr/>
          </p:nvSpPr>
          <p:spPr>
            <a:xfrm>
              <a:off x="2161054" y="1380422"/>
              <a:ext cx="108000" cy="1080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4" name="Figura a mano libera 43">
              <a:extLst>
                <a:ext uri="{FF2B5EF4-FFF2-40B4-BE49-F238E27FC236}">
                  <a16:creationId xmlns:a16="http://schemas.microsoft.com/office/drawing/2014/main" id="{A0D9B951-61A4-4A2B-9F67-17B02096B308}"/>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75" name="Straight Arrow Connector 74">
              <a:extLst>
                <a:ext uri="{FF2B5EF4-FFF2-40B4-BE49-F238E27FC236}">
                  <a16:creationId xmlns:a16="http://schemas.microsoft.com/office/drawing/2014/main" id="{FF70F294-6CFE-4373-A47C-242EA5F9BB49}"/>
                </a:ext>
              </a:extLst>
            </p:cNvPr>
            <p:cNvCxnSpPr>
              <a:endCxn id="74"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 name="Rettangolo 134">
              <a:extLst>
                <a:ext uri="{FF2B5EF4-FFF2-40B4-BE49-F238E27FC236}">
                  <a16:creationId xmlns:a16="http://schemas.microsoft.com/office/drawing/2014/main" id="{341E05AD-92B9-46AA-9E17-D9623206BBF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77" name="Rettangolo 134">
              <a:extLst>
                <a:ext uri="{FF2B5EF4-FFF2-40B4-BE49-F238E27FC236}">
                  <a16:creationId xmlns:a16="http://schemas.microsoft.com/office/drawing/2014/main" id="{660FC0B2-0688-47E8-87C7-373C228A0DC5}"/>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78" name="Straight Arrow Connector 77">
              <a:extLst>
                <a:ext uri="{FF2B5EF4-FFF2-40B4-BE49-F238E27FC236}">
                  <a16:creationId xmlns:a16="http://schemas.microsoft.com/office/drawing/2014/main" id="{9A2EAE09-F480-4572-B321-A0CC8243F170}"/>
                </a:ext>
              </a:extLst>
            </p:cNvPr>
            <p:cNvCxnSpPr>
              <a:stCxn id="73" idx="0"/>
              <a:endCxn id="71"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4929013-D010-48F0-9125-9DF0D21D7B69}"/>
                </a:ext>
              </a:extLst>
            </p:cNvPr>
            <p:cNvCxnSpPr>
              <a:stCxn id="73" idx="6"/>
              <a:endCxn id="72"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2B572CE-E32A-4C6B-B191-2E30E3A4B7AC}"/>
                </a:ext>
              </a:extLst>
            </p:cNvPr>
            <p:cNvCxnSpPr>
              <a:stCxn id="73"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81" name="Ovale 95">
              <a:extLst>
                <a:ext uri="{FF2B5EF4-FFF2-40B4-BE49-F238E27FC236}">
                  <a16:creationId xmlns:a16="http://schemas.microsoft.com/office/drawing/2014/main" id="{165A5148-3306-4B09-A3C7-4FDE34839CF1}"/>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82" name="Group 3">
            <a:extLst>
              <a:ext uri="{FF2B5EF4-FFF2-40B4-BE49-F238E27FC236}">
                <a16:creationId xmlns:a16="http://schemas.microsoft.com/office/drawing/2014/main" id="{DD528688-9CAE-4736-ADF7-5AA6B629245D}"/>
              </a:ext>
            </a:extLst>
          </p:cNvPr>
          <p:cNvGrpSpPr>
            <a:grpSpLocks/>
          </p:cNvGrpSpPr>
          <p:nvPr/>
        </p:nvGrpSpPr>
        <p:grpSpPr bwMode="auto">
          <a:xfrm>
            <a:off x="2377603" y="4881081"/>
            <a:ext cx="2307544" cy="1530904"/>
            <a:chOff x="5404855" y="2971256"/>
            <a:chExt cx="2088802" cy="1820816"/>
          </a:xfrm>
        </p:grpSpPr>
        <p:grpSp>
          <p:nvGrpSpPr>
            <p:cNvPr id="83" name="Group 2">
              <a:extLst>
                <a:ext uri="{FF2B5EF4-FFF2-40B4-BE49-F238E27FC236}">
                  <a16:creationId xmlns:a16="http://schemas.microsoft.com/office/drawing/2014/main" id="{6B257F80-D945-465C-AF1F-93729F5325E3}"/>
                </a:ext>
              </a:extLst>
            </p:cNvPr>
            <p:cNvGrpSpPr>
              <a:grpSpLocks/>
            </p:cNvGrpSpPr>
            <p:nvPr/>
          </p:nvGrpSpPr>
          <p:grpSpPr bwMode="auto">
            <a:xfrm>
              <a:off x="5404855" y="2971256"/>
              <a:ext cx="2088802" cy="1820816"/>
              <a:chOff x="1441924" y="4196966"/>
              <a:chExt cx="2356537" cy="2326919"/>
            </a:xfrm>
          </p:grpSpPr>
          <p:sp>
            <p:nvSpPr>
              <p:cNvPr id="85" name="Rectangle 84">
                <a:extLst>
                  <a:ext uri="{FF2B5EF4-FFF2-40B4-BE49-F238E27FC236}">
                    <a16:creationId xmlns:a16="http://schemas.microsoft.com/office/drawing/2014/main" id="{2B30C0C1-E840-4C69-B24D-7DEF1801D2A8}"/>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86" name="Rectangle 85">
                <a:extLst>
                  <a:ext uri="{FF2B5EF4-FFF2-40B4-BE49-F238E27FC236}">
                    <a16:creationId xmlns:a16="http://schemas.microsoft.com/office/drawing/2014/main" id="{53C612B0-A0FE-47B9-8014-3E59E22F686E}"/>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variation of output y</a:t>
                </a:r>
              </a:p>
            </p:txBody>
          </p:sp>
          <p:sp>
            <p:nvSpPr>
              <p:cNvPr id="87" name="Rectangle 86">
                <a:extLst>
                  <a:ext uri="{FF2B5EF4-FFF2-40B4-BE49-F238E27FC236}">
                    <a16:creationId xmlns:a16="http://schemas.microsoft.com/office/drawing/2014/main" id="{B2FE0D67-FB8A-4E36-9E5D-40BCD21BF455}"/>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84" name="Rectangle 83">
              <a:extLst>
                <a:ext uri="{FF2B5EF4-FFF2-40B4-BE49-F238E27FC236}">
                  <a16:creationId xmlns:a16="http://schemas.microsoft.com/office/drawing/2014/main" id="{392E7B2F-D73D-47FC-9DB0-51F1B88E5F8E}"/>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88" name="Rectangle 87">
            <a:extLst>
              <a:ext uri="{FF2B5EF4-FFF2-40B4-BE49-F238E27FC236}">
                <a16:creationId xmlns:a16="http://schemas.microsoft.com/office/drawing/2014/main" id="{78C7B94B-1376-4567-AFFA-310500A411B1}"/>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89" name="Straight Arrow Connector 88">
            <a:extLst>
              <a:ext uri="{FF2B5EF4-FFF2-40B4-BE49-F238E27FC236}">
                <a16:creationId xmlns:a16="http://schemas.microsoft.com/office/drawing/2014/main" id="{6CBEFE1C-E5BF-473F-B47E-37E4095AF189}"/>
              </a:ext>
            </a:extLst>
          </p:cNvPr>
          <p:cNvCxnSpPr>
            <a:stCxn id="85" idx="2"/>
            <a:endCxn id="85"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2498FC1-1E72-49A3-ACCC-CA88C2AEF1D0}"/>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241A128-FEE6-4AC5-A879-35203D7D6041}"/>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C4997FD-6B15-407A-A0D4-B1B6921203F5}"/>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7C49582-3471-4800-87D8-E63A7D8C13C4}"/>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8BFF9BD8-1883-43C9-B442-8A547D9B5AE7}"/>
              </a:ext>
            </a:extLst>
          </p:cNvPr>
          <p:cNvSpPr/>
          <p:nvPr/>
        </p:nvSpPr>
        <p:spPr bwMode="auto">
          <a:xfrm>
            <a:off x="3245713" y="5151212"/>
            <a:ext cx="481185" cy="216763"/>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5" name="Rectangle 94">
            <a:extLst>
              <a:ext uri="{FF2B5EF4-FFF2-40B4-BE49-F238E27FC236}">
                <a16:creationId xmlns:a16="http://schemas.microsoft.com/office/drawing/2014/main" id="{0B9B2F5A-A6AE-48C5-8FAF-D97BA96C0DF9}"/>
              </a:ext>
            </a:extLst>
          </p:cNvPr>
          <p:cNvSpPr/>
          <p:nvPr/>
        </p:nvSpPr>
        <p:spPr bwMode="auto">
          <a:xfrm>
            <a:off x="3732092" y="5426755"/>
            <a:ext cx="427037" cy="197924"/>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6" name="Rectangle 95">
            <a:extLst>
              <a:ext uri="{FF2B5EF4-FFF2-40B4-BE49-F238E27FC236}">
                <a16:creationId xmlns:a16="http://schemas.microsoft.com/office/drawing/2014/main" id="{A2EF5395-DD89-4429-98ED-64ED67E7CAB1}"/>
              </a:ext>
            </a:extLst>
          </p:cNvPr>
          <p:cNvSpPr/>
          <p:nvPr/>
        </p:nvSpPr>
        <p:spPr bwMode="auto">
          <a:xfrm>
            <a:off x="3627389" y="5666466"/>
            <a:ext cx="104705" cy="218692"/>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7" name="Rectangle 96">
            <a:extLst>
              <a:ext uri="{FF2B5EF4-FFF2-40B4-BE49-F238E27FC236}">
                <a16:creationId xmlns:a16="http://schemas.microsoft.com/office/drawing/2014/main" id="{C3A7D004-2B6C-441F-B5A0-838A66DF442B}"/>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98" name="Rectangle 97">
            <a:extLst>
              <a:ext uri="{FF2B5EF4-FFF2-40B4-BE49-F238E27FC236}">
                <a16:creationId xmlns:a16="http://schemas.microsoft.com/office/drawing/2014/main" id="{C548869C-987A-4AE5-86B7-1F757C1D5981}"/>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100" name="Rectangle 99">
            <a:extLst>
              <a:ext uri="{FF2B5EF4-FFF2-40B4-BE49-F238E27FC236}">
                <a16:creationId xmlns:a16="http://schemas.microsoft.com/office/drawing/2014/main" id="{820FDE70-9A0B-4771-BFDB-6BB090DE625A}"/>
              </a:ext>
            </a:extLst>
          </p:cNvPr>
          <p:cNvSpPr/>
          <p:nvPr/>
        </p:nvSpPr>
        <p:spPr bwMode="auto">
          <a:xfrm>
            <a:off x="827951" y="1453755"/>
            <a:ext cx="5179028" cy="5000943"/>
          </a:xfrm>
          <a:prstGeom prst="rect">
            <a:avLst/>
          </a:prstGeom>
          <a:solidFill>
            <a:srgbClr val="FFFFFF">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101" name="Rectangle 100">
            <a:extLst>
              <a:ext uri="{FF2B5EF4-FFF2-40B4-BE49-F238E27FC236}">
                <a16:creationId xmlns:a16="http://schemas.microsoft.com/office/drawing/2014/main" id="{0F6520A5-ED1C-4BD6-83CF-A5E18D6F3B97}"/>
              </a:ext>
            </a:extLst>
          </p:cNvPr>
          <p:cNvSpPr/>
          <p:nvPr/>
        </p:nvSpPr>
        <p:spPr>
          <a:xfrm>
            <a:off x="4388295" y="4238941"/>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lumMod val="50000"/>
                    <a:lumOff val="50000"/>
                  </a:schemeClr>
                </a:solidFill>
                <a:latin typeface="Helvetica" pitchFamily="2" charset="0"/>
                <a:cs typeface="Geneva"/>
              </a:rPr>
              <a:t>y = f(x</a:t>
            </a:r>
            <a:r>
              <a:rPr lang="en-US" sz="1500" baseline="-25000">
                <a:solidFill>
                  <a:schemeClr val="tx1">
                    <a:lumMod val="50000"/>
                    <a:lumOff val="50000"/>
                  </a:schemeClr>
                </a:solidFill>
                <a:latin typeface="Helvetica" pitchFamily="2" charset="0"/>
                <a:cs typeface="Geneva"/>
              </a:rPr>
              <a:t>1</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2</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3</a:t>
            </a:r>
            <a:r>
              <a:rPr lang="en-US" sz="1500">
                <a:solidFill>
                  <a:schemeClr val="tx1">
                    <a:lumMod val="50000"/>
                    <a:lumOff val="50000"/>
                  </a:schemeClr>
                </a:solidFill>
                <a:latin typeface="Helvetica" pitchFamily="2" charset="0"/>
                <a:cs typeface="Geneva"/>
              </a:rPr>
              <a:t>)</a:t>
            </a:r>
          </a:p>
        </p:txBody>
      </p:sp>
      <p:sp>
        <p:nvSpPr>
          <p:cNvPr id="102" name="Content Placeholder 2">
            <a:extLst>
              <a:ext uri="{FF2B5EF4-FFF2-40B4-BE49-F238E27FC236}">
                <a16:creationId xmlns:a16="http://schemas.microsoft.com/office/drawing/2014/main" id="{1F24C3D1-EA87-40EB-9F6F-C056A44BA542}"/>
              </a:ext>
            </a:extLst>
          </p:cNvPr>
          <p:cNvSpPr txBox="1">
            <a:spLocks/>
          </p:cNvSpPr>
          <p:nvPr/>
        </p:nvSpPr>
        <p:spPr>
          <a:xfrm>
            <a:off x="9875688" y="4921545"/>
            <a:ext cx="2173760" cy="2124371"/>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b="0" i="0" u="none" strike="noStrike" baseline="0" dirty="0">
                <a:latin typeface="Geneva" panose="020B0503030404040204"/>
              </a:rPr>
              <a:t>The sensitivity to each inputs factor considers the direct influence of that input as well as the joint influence due to interactions.</a:t>
            </a:r>
            <a:endParaRPr lang="en-US" dirty="0">
              <a:latin typeface="Geneva" panose="020B0503030404040204"/>
            </a:endParaRPr>
          </a:p>
        </p:txBody>
      </p:sp>
      <p:sp>
        <p:nvSpPr>
          <p:cNvPr id="103" name="Right Arrow 2">
            <a:extLst>
              <a:ext uri="{FF2B5EF4-FFF2-40B4-BE49-F238E27FC236}">
                <a16:creationId xmlns:a16="http://schemas.microsoft.com/office/drawing/2014/main" id="{AEC2E028-955A-4FC5-B372-DB902AEE1AFD}"/>
              </a:ext>
            </a:extLst>
          </p:cNvPr>
          <p:cNvSpPr/>
          <p:nvPr/>
        </p:nvSpPr>
        <p:spPr>
          <a:xfrm>
            <a:off x="9197127" y="5316929"/>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35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F653-6998-4EC9-892F-6EEA7336CBBC}"/>
              </a:ext>
            </a:extLst>
          </p:cNvPr>
          <p:cNvSpPr>
            <a:spLocks noGrp="1"/>
          </p:cNvSpPr>
          <p:nvPr>
            <p:ph type="title"/>
          </p:nvPr>
        </p:nvSpPr>
        <p:spPr/>
        <p:txBody>
          <a:bodyPr>
            <a:normAutofit/>
          </a:bodyPr>
          <a:lstStyle/>
          <a:p>
            <a:r>
              <a:rPr lang="en-GB" sz="2800" dirty="0"/>
              <a:t>What are the main benefits of using GSA?</a:t>
            </a:r>
          </a:p>
        </p:txBody>
      </p:sp>
      <p:sp>
        <p:nvSpPr>
          <p:cNvPr id="3" name="Content Placeholder 2">
            <a:extLst>
              <a:ext uri="{FF2B5EF4-FFF2-40B4-BE49-F238E27FC236}">
                <a16:creationId xmlns:a16="http://schemas.microsoft.com/office/drawing/2014/main" id="{15673B91-807A-4459-BA73-F3739B597A9D}"/>
              </a:ext>
            </a:extLst>
          </p:cNvPr>
          <p:cNvSpPr>
            <a:spLocks noGrp="1"/>
          </p:cNvSpPr>
          <p:nvPr>
            <p:ph idx="1"/>
          </p:nvPr>
        </p:nvSpPr>
        <p:spPr/>
        <p:txBody>
          <a:bodyPr>
            <a:normAutofit/>
          </a:bodyPr>
          <a:lstStyle/>
          <a:p>
            <a:pPr fontAlgn="base">
              <a:buFont typeface="Wingdings" panose="05000000000000000000" pitchFamily="2" charset="2"/>
              <a:buChar char="Ø"/>
            </a:pPr>
            <a:r>
              <a:rPr lang="en-GB" dirty="0"/>
              <a:t>Allows to identify most influential input factors:</a:t>
            </a:r>
          </a:p>
          <a:p>
            <a:pPr lvl="1" fontAlgn="base"/>
            <a:r>
              <a:rPr lang="en-GB" sz="2000" dirty="0"/>
              <a:t>Where is the acquisition of new data going to be most useful? </a:t>
            </a:r>
          </a:p>
          <a:p>
            <a:pPr lvl="1" fontAlgn="base"/>
            <a:r>
              <a:rPr lang="en-GB" sz="2000" dirty="0"/>
              <a:t>Which parameters should be the focus of a more detailed calibration? </a:t>
            </a:r>
          </a:p>
          <a:p>
            <a:pPr lvl="1" fontAlgn="base"/>
            <a:r>
              <a:rPr lang="en-GB" sz="2000" dirty="0"/>
              <a:t>What is the impact of different modelling choices?</a:t>
            </a:r>
          </a:p>
          <a:p>
            <a:pPr marL="0" indent="0" fontAlgn="base">
              <a:buNone/>
            </a:pPr>
            <a:r>
              <a:rPr lang="en-GB" sz="1866" dirty="0"/>
              <a:t>			</a:t>
            </a:r>
            <a:endParaRPr lang="en-GB" dirty="0"/>
          </a:p>
          <a:p>
            <a:pPr fontAlgn="base">
              <a:buFont typeface="Wingdings" panose="05000000000000000000" pitchFamily="2" charset="2"/>
              <a:buChar char="Ø"/>
            </a:pPr>
            <a:r>
              <a:rPr lang="en-GB" dirty="0"/>
              <a:t>Supports model validation</a:t>
            </a:r>
          </a:p>
          <a:p>
            <a:pPr lvl="1" fontAlgn="base"/>
            <a:r>
              <a:rPr lang="en-GB" sz="2000" dirty="0"/>
              <a:t>How does the model behave when run beyond the default set-up?</a:t>
            </a:r>
          </a:p>
          <a:p>
            <a:pPr lvl="1" fontAlgn="base"/>
            <a:r>
              <a:rPr lang="en-GB" sz="2000" dirty="0"/>
              <a:t>Do the outputs respond to input variations as expected and physically reasonable?</a:t>
            </a:r>
            <a:br>
              <a:rPr lang="en-GB" sz="2000" dirty="0"/>
            </a:br>
            <a:endParaRPr lang="en-GB" sz="2000" dirty="0"/>
          </a:p>
        </p:txBody>
      </p:sp>
      <p:sp>
        <p:nvSpPr>
          <p:cNvPr id="4" name="Slide Number Placeholder 3">
            <a:extLst>
              <a:ext uri="{FF2B5EF4-FFF2-40B4-BE49-F238E27FC236}">
                <a16:creationId xmlns:a16="http://schemas.microsoft.com/office/drawing/2014/main" id="{108DCD57-EC6A-4639-8BBD-AA4D665C3046}"/>
              </a:ext>
            </a:extLst>
          </p:cNvPr>
          <p:cNvSpPr>
            <a:spLocks noGrp="1"/>
          </p:cNvSpPr>
          <p:nvPr>
            <p:ph type="sldNum" sz="quarter" idx="12"/>
          </p:nvPr>
        </p:nvSpPr>
        <p:spPr/>
        <p:txBody>
          <a:bodyPr/>
          <a:lstStyle/>
          <a:p>
            <a:r>
              <a:rPr lang="en-US" dirty="0"/>
              <a:t>11</a:t>
            </a:r>
          </a:p>
        </p:txBody>
      </p:sp>
      <p:sp>
        <p:nvSpPr>
          <p:cNvPr id="5" name="TextBox 4">
            <a:extLst>
              <a:ext uri="{FF2B5EF4-FFF2-40B4-BE49-F238E27FC236}">
                <a16:creationId xmlns:a16="http://schemas.microsoft.com/office/drawing/2014/main" id="{2B7157B4-251C-438F-B58F-E11BF0017913}"/>
              </a:ext>
            </a:extLst>
          </p:cNvPr>
          <p:cNvSpPr txBox="1">
            <a:spLocks noChangeArrowheads="1"/>
          </p:cNvSpPr>
          <p:nvPr/>
        </p:nvSpPr>
        <p:spPr bwMode="auto">
          <a:xfrm>
            <a:off x="986319" y="5895331"/>
            <a:ext cx="860631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rgbClr val="7F7F7F"/>
                </a:solidFill>
              </a:rPr>
              <a:t>Pianosi et al 2016, </a:t>
            </a:r>
            <a:r>
              <a:rPr lang="en-US" sz="1200" i="1" dirty="0">
                <a:solidFill>
                  <a:srgbClr val="7F7F7F"/>
                </a:solidFill>
              </a:rPr>
              <a:t>Environmental Modeling &amp; Software (open access)</a:t>
            </a:r>
          </a:p>
          <a:p>
            <a:pPr eaLnBrk="1" hangingPunct="1"/>
            <a:r>
              <a:rPr lang="en-US" sz="1200" dirty="0">
                <a:solidFill>
                  <a:srgbClr val="7F7F7F"/>
                </a:solidFill>
              </a:rPr>
              <a:t>Wagener and Pianosi, 2019, </a:t>
            </a:r>
            <a:r>
              <a:rPr lang="en-US" sz="1200" i="1" dirty="0">
                <a:solidFill>
                  <a:srgbClr val="7F7F7F"/>
                </a:solidFill>
              </a:rPr>
              <a:t>Earth-Science Reviews (open access)</a:t>
            </a:r>
          </a:p>
        </p:txBody>
      </p:sp>
    </p:spTree>
    <p:extLst>
      <p:ext uri="{BB962C8B-B14F-4D97-AF65-F5344CB8AC3E}">
        <p14:creationId xmlns:p14="http://schemas.microsoft.com/office/powerpoint/2010/main" val="194437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7B83CA-D494-4A4C-B600-235DB44464DF}"/>
              </a:ext>
            </a:extLst>
          </p:cNvPr>
          <p:cNvSpPr>
            <a:spLocks noGrp="1"/>
          </p:cNvSpPr>
          <p:nvPr>
            <p:ph type="sldNum" sz="quarter" idx="12"/>
          </p:nvPr>
        </p:nvSpPr>
        <p:spPr/>
        <p:txBody>
          <a:bodyPr/>
          <a:lstStyle/>
          <a:p>
            <a:r>
              <a:rPr lang="en-US" dirty="0"/>
              <a:t>12</a:t>
            </a:r>
          </a:p>
        </p:txBody>
      </p:sp>
      <p:sp>
        <p:nvSpPr>
          <p:cNvPr id="8" name="TextBox 7">
            <a:extLst>
              <a:ext uri="{FF2B5EF4-FFF2-40B4-BE49-F238E27FC236}">
                <a16:creationId xmlns:a16="http://schemas.microsoft.com/office/drawing/2014/main" id="{4AD8EB92-B615-4F66-ACE8-69D36D2D00E4}"/>
              </a:ext>
            </a:extLst>
          </p:cNvPr>
          <p:cNvSpPr txBox="1"/>
          <p:nvPr/>
        </p:nvSpPr>
        <p:spPr>
          <a:xfrm>
            <a:off x="631777" y="1807346"/>
            <a:ext cx="3674806" cy="1545038"/>
          </a:xfrm>
          <a:prstGeom prst="rect">
            <a:avLst/>
          </a:prstGeom>
          <a:noFill/>
        </p:spPr>
        <p:txBody>
          <a:bodyPr wrap="square">
            <a:spAutoFit/>
          </a:bodyPr>
          <a:lstStyle/>
          <a:p>
            <a:pPr marL="0" lvl="2">
              <a:spcBef>
                <a:spcPct val="20000"/>
              </a:spcBef>
              <a:spcAft>
                <a:spcPts val="1200"/>
              </a:spcAft>
            </a:pPr>
            <a:r>
              <a:rPr lang="en-GB" sz="1400" dirty="0">
                <a:solidFill>
                  <a:srgbClr val="000000"/>
                </a:solidFill>
                <a:latin typeface="Geneva" charset="0"/>
              </a:rPr>
              <a:t>Input factors considered:</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Vulnerability function</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Buffer size </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Number of disaggregation points</a:t>
            </a:r>
          </a:p>
        </p:txBody>
      </p:sp>
      <p:sp>
        <p:nvSpPr>
          <p:cNvPr id="9" name="Title 1">
            <a:extLst>
              <a:ext uri="{FF2B5EF4-FFF2-40B4-BE49-F238E27FC236}">
                <a16:creationId xmlns:a16="http://schemas.microsoft.com/office/drawing/2014/main" id="{16C652A3-F10E-4554-AC58-7E3726E2C8F0}"/>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Tree>
    <p:extLst>
      <p:ext uri="{BB962C8B-B14F-4D97-AF65-F5344CB8AC3E}">
        <p14:creationId xmlns:p14="http://schemas.microsoft.com/office/powerpoint/2010/main" val="179601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7B83CA-D494-4A4C-B600-235DB44464DF}"/>
              </a:ext>
            </a:extLst>
          </p:cNvPr>
          <p:cNvSpPr>
            <a:spLocks noGrp="1"/>
          </p:cNvSpPr>
          <p:nvPr>
            <p:ph type="sldNum" sz="quarter" idx="12"/>
          </p:nvPr>
        </p:nvSpPr>
        <p:spPr/>
        <p:txBody>
          <a:bodyPr/>
          <a:lstStyle/>
          <a:p>
            <a:r>
              <a:rPr lang="en-US" dirty="0"/>
              <a:t>12</a:t>
            </a:r>
          </a:p>
        </p:txBody>
      </p:sp>
      <p:sp>
        <p:nvSpPr>
          <p:cNvPr id="8" name="TextBox 7">
            <a:extLst>
              <a:ext uri="{FF2B5EF4-FFF2-40B4-BE49-F238E27FC236}">
                <a16:creationId xmlns:a16="http://schemas.microsoft.com/office/drawing/2014/main" id="{4AD8EB92-B615-4F66-ACE8-69D36D2D00E4}"/>
              </a:ext>
            </a:extLst>
          </p:cNvPr>
          <p:cNvSpPr txBox="1"/>
          <p:nvPr/>
        </p:nvSpPr>
        <p:spPr>
          <a:xfrm>
            <a:off x="631776" y="1807346"/>
            <a:ext cx="4687475" cy="1545038"/>
          </a:xfrm>
          <a:prstGeom prst="rect">
            <a:avLst/>
          </a:prstGeom>
          <a:noFill/>
        </p:spPr>
        <p:txBody>
          <a:bodyPr wrap="square">
            <a:spAutoFit/>
          </a:bodyPr>
          <a:lstStyle/>
          <a:p>
            <a:pPr marL="0" lvl="2">
              <a:spcBef>
                <a:spcPct val="20000"/>
              </a:spcBef>
              <a:spcAft>
                <a:spcPts val="1200"/>
              </a:spcAft>
            </a:pPr>
            <a:r>
              <a:rPr lang="en-GB" sz="1400" dirty="0">
                <a:solidFill>
                  <a:srgbClr val="000000"/>
                </a:solidFill>
                <a:latin typeface="Geneva" charset="0"/>
              </a:rPr>
              <a:t>Input factors considered:</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Vulnerability function</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Buffer size </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Number of disaggregation points</a:t>
            </a:r>
          </a:p>
        </p:txBody>
      </p:sp>
      <p:sp>
        <p:nvSpPr>
          <p:cNvPr id="5" name="TextBox 4">
            <a:extLst>
              <a:ext uri="{FF2B5EF4-FFF2-40B4-BE49-F238E27FC236}">
                <a16:creationId xmlns:a16="http://schemas.microsoft.com/office/drawing/2014/main" id="{527DC290-61C1-4B67-B2B3-2921748EA65F}"/>
              </a:ext>
            </a:extLst>
          </p:cNvPr>
          <p:cNvSpPr txBox="1"/>
          <p:nvPr/>
        </p:nvSpPr>
        <p:spPr>
          <a:xfrm>
            <a:off x="631775" y="3824748"/>
            <a:ext cx="4687475" cy="2472921"/>
          </a:xfrm>
          <a:prstGeom prst="rect">
            <a:avLst/>
          </a:prstGeom>
          <a:noFill/>
        </p:spPr>
        <p:txBody>
          <a:bodyPr wrap="square" rtlCol="0">
            <a:spAutoFit/>
          </a:bodyPr>
          <a:lstStyle/>
          <a:p>
            <a:pPr marL="0" lvl="2">
              <a:lnSpc>
                <a:spcPts val="1400"/>
              </a:lnSpc>
              <a:spcBef>
                <a:spcPct val="20000"/>
              </a:spcBef>
              <a:spcAft>
                <a:spcPts val="1200"/>
              </a:spcAft>
            </a:pPr>
            <a:r>
              <a:rPr lang="en-GB" sz="1400" b="1" dirty="0">
                <a:solidFill>
                  <a:srgbClr val="000000"/>
                </a:solidFill>
                <a:latin typeface="Geneva" charset="0"/>
              </a:rPr>
              <a:t>Before</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used predefined distributions to inform uncertainty.</a:t>
            </a:r>
          </a:p>
          <a:p>
            <a:pPr marL="0" lvl="2">
              <a:lnSpc>
                <a:spcPts val="1400"/>
              </a:lnSpc>
              <a:spcBef>
                <a:spcPct val="20000"/>
              </a:spcBef>
              <a:spcAft>
                <a:spcPts val="1200"/>
              </a:spcAft>
            </a:pPr>
            <a:endParaRPr lang="en-GB" sz="1400" dirty="0">
              <a:solidFill>
                <a:srgbClr val="000000"/>
              </a:solidFill>
              <a:latin typeface="Geneva" charset="0"/>
            </a:endParaRPr>
          </a:p>
          <a:p>
            <a:pPr marL="0" lvl="2">
              <a:lnSpc>
                <a:spcPts val="1400"/>
              </a:lnSpc>
              <a:spcBef>
                <a:spcPct val="20000"/>
              </a:spcBef>
              <a:spcAft>
                <a:spcPts val="1200"/>
              </a:spcAft>
            </a:pPr>
            <a:r>
              <a:rPr lang="en-GB" sz="1400" b="1" dirty="0">
                <a:solidFill>
                  <a:srgbClr val="000000"/>
                </a:solidFill>
                <a:latin typeface="Geneva" charset="0"/>
              </a:rPr>
              <a:t>Now</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can estimate the output uncertainty based on the inputs factors’ ranges of variability they think are sensible.</a:t>
            </a:r>
            <a:endParaRPr lang="en-GB" sz="1400" dirty="0"/>
          </a:p>
          <a:p>
            <a:pPr>
              <a:lnSpc>
                <a:spcPts val="1400"/>
              </a:lnSpc>
            </a:pPr>
            <a:endParaRPr lang="en-GB" sz="1400" dirty="0"/>
          </a:p>
        </p:txBody>
      </p:sp>
      <p:pic>
        <p:nvPicPr>
          <p:cNvPr id="7" name="Picture 6" descr="A screenshot of a cell phone&#10;&#10;Description automatically generated">
            <a:extLst>
              <a:ext uri="{FF2B5EF4-FFF2-40B4-BE49-F238E27FC236}">
                <a16:creationId xmlns:a16="http://schemas.microsoft.com/office/drawing/2014/main" id="{16D88AEC-FF1E-45D1-BF41-74F35610BC81}"/>
              </a:ext>
            </a:extLst>
          </p:cNvPr>
          <p:cNvPicPr>
            <a:picLocks noChangeAspect="1"/>
          </p:cNvPicPr>
          <p:nvPr/>
        </p:nvPicPr>
        <p:blipFill>
          <a:blip r:embed="rId3"/>
          <a:stretch>
            <a:fillRect/>
          </a:stretch>
        </p:blipFill>
        <p:spPr>
          <a:xfrm>
            <a:off x="5659830" y="1417640"/>
            <a:ext cx="5023024" cy="4766850"/>
          </a:xfrm>
          <a:prstGeom prst="rect">
            <a:avLst/>
          </a:prstGeom>
        </p:spPr>
      </p:pic>
      <p:sp>
        <p:nvSpPr>
          <p:cNvPr id="10" name="Title 1">
            <a:extLst>
              <a:ext uri="{FF2B5EF4-FFF2-40B4-BE49-F238E27FC236}">
                <a16:creationId xmlns:a16="http://schemas.microsoft.com/office/drawing/2014/main" id="{356B6D55-59D6-4418-8D0F-A5A180313629}"/>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Tree>
    <p:extLst>
      <p:ext uri="{BB962C8B-B14F-4D97-AF65-F5344CB8AC3E}">
        <p14:creationId xmlns:p14="http://schemas.microsoft.com/office/powerpoint/2010/main" val="335746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7B83CA-D494-4A4C-B600-235DB44464DF}"/>
              </a:ext>
            </a:extLst>
          </p:cNvPr>
          <p:cNvSpPr>
            <a:spLocks noGrp="1"/>
          </p:cNvSpPr>
          <p:nvPr>
            <p:ph type="sldNum" sz="quarter" idx="12"/>
          </p:nvPr>
        </p:nvSpPr>
        <p:spPr/>
        <p:txBody>
          <a:bodyPr/>
          <a:lstStyle/>
          <a:p>
            <a:r>
              <a:rPr lang="en-US" dirty="0"/>
              <a:t>12</a:t>
            </a:r>
          </a:p>
        </p:txBody>
      </p:sp>
      <p:sp>
        <p:nvSpPr>
          <p:cNvPr id="8" name="TextBox 7">
            <a:extLst>
              <a:ext uri="{FF2B5EF4-FFF2-40B4-BE49-F238E27FC236}">
                <a16:creationId xmlns:a16="http://schemas.microsoft.com/office/drawing/2014/main" id="{4AD8EB92-B615-4F66-ACE8-69D36D2D00E4}"/>
              </a:ext>
            </a:extLst>
          </p:cNvPr>
          <p:cNvSpPr txBox="1"/>
          <p:nvPr/>
        </p:nvSpPr>
        <p:spPr>
          <a:xfrm>
            <a:off x="631776" y="1807346"/>
            <a:ext cx="4687475" cy="1545038"/>
          </a:xfrm>
          <a:prstGeom prst="rect">
            <a:avLst/>
          </a:prstGeom>
          <a:noFill/>
        </p:spPr>
        <p:txBody>
          <a:bodyPr wrap="square">
            <a:spAutoFit/>
          </a:bodyPr>
          <a:lstStyle/>
          <a:p>
            <a:pPr marL="0" lvl="2">
              <a:spcBef>
                <a:spcPct val="20000"/>
              </a:spcBef>
              <a:spcAft>
                <a:spcPts val="1200"/>
              </a:spcAft>
            </a:pPr>
            <a:r>
              <a:rPr lang="en-GB" sz="1400" dirty="0">
                <a:solidFill>
                  <a:srgbClr val="000000"/>
                </a:solidFill>
                <a:latin typeface="Geneva" charset="0"/>
              </a:rPr>
              <a:t>Input factors considered:</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Vulnerability function</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Buffer size </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Number of disaggregation points</a:t>
            </a:r>
          </a:p>
        </p:txBody>
      </p:sp>
      <p:pic>
        <p:nvPicPr>
          <p:cNvPr id="7" name="Picture 6" descr="A screenshot of a cell phone&#10;&#10;Description automatically generated">
            <a:extLst>
              <a:ext uri="{FF2B5EF4-FFF2-40B4-BE49-F238E27FC236}">
                <a16:creationId xmlns:a16="http://schemas.microsoft.com/office/drawing/2014/main" id="{16D88AEC-FF1E-45D1-BF41-74F35610BC81}"/>
              </a:ext>
            </a:extLst>
          </p:cNvPr>
          <p:cNvPicPr>
            <a:picLocks noChangeAspect="1"/>
          </p:cNvPicPr>
          <p:nvPr/>
        </p:nvPicPr>
        <p:blipFill>
          <a:blip r:embed="rId3"/>
          <a:stretch>
            <a:fillRect/>
          </a:stretch>
        </p:blipFill>
        <p:spPr>
          <a:xfrm>
            <a:off x="5659830" y="1417640"/>
            <a:ext cx="5023024" cy="4766850"/>
          </a:xfrm>
          <a:prstGeom prst="rect">
            <a:avLst/>
          </a:prstGeom>
        </p:spPr>
      </p:pic>
      <p:sp>
        <p:nvSpPr>
          <p:cNvPr id="2" name="Rectangle: Rounded Corners 1">
            <a:extLst>
              <a:ext uri="{FF2B5EF4-FFF2-40B4-BE49-F238E27FC236}">
                <a16:creationId xmlns:a16="http://schemas.microsoft.com/office/drawing/2014/main" id="{3B46FCEE-E199-4215-B130-D47A34F1B671}"/>
              </a:ext>
            </a:extLst>
          </p:cNvPr>
          <p:cNvSpPr/>
          <p:nvPr/>
        </p:nvSpPr>
        <p:spPr>
          <a:xfrm>
            <a:off x="8550875" y="3857439"/>
            <a:ext cx="3138285" cy="1417639"/>
          </a:xfrm>
          <a:prstGeom prst="roundRect">
            <a:avLst/>
          </a:prstGeom>
          <a:solidFill>
            <a:schemeClr val="bg1">
              <a:lumMod val="75000"/>
            </a:schemeClr>
          </a:solidFill>
          <a:ln w="31750">
            <a:solidFill>
              <a:srgbClr val="CF3E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CF3E3E"/>
                </a:solidFill>
                <a:latin typeface="Geneva"/>
              </a:rPr>
              <a:t>GSA allows to increase our understanding of the model beyond default set-up</a:t>
            </a:r>
          </a:p>
        </p:txBody>
      </p:sp>
      <p:sp>
        <p:nvSpPr>
          <p:cNvPr id="13" name="Title 1">
            <a:extLst>
              <a:ext uri="{FF2B5EF4-FFF2-40B4-BE49-F238E27FC236}">
                <a16:creationId xmlns:a16="http://schemas.microsoft.com/office/drawing/2014/main" id="{718BECD7-0BA5-4E95-AE14-41B2C5EED333}"/>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
        <p:nvSpPr>
          <p:cNvPr id="3" name="TextBox 2">
            <a:extLst>
              <a:ext uri="{FF2B5EF4-FFF2-40B4-BE49-F238E27FC236}">
                <a16:creationId xmlns:a16="http://schemas.microsoft.com/office/drawing/2014/main" id="{50722543-1F64-4ABE-AE20-CE0B19A4F0F9}"/>
              </a:ext>
            </a:extLst>
          </p:cNvPr>
          <p:cNvSpPr txBox="1"/>
          <p:nvPr/>
        </p:nvSpPr>
        <p:spPr>
          <a:xfrm>
            <a:off x="631775" y="3824748"/>
            <a:ext cx="4687475" cy="2472921"/>
          </a:xfrm>
          <a:prstGeom prst="rect">
            <a:avLst/>
          </a:prstGeom>
          <a:noFill/>
        </p:spPr>
        <p:txBody>
          <a:bodyPr wrap="square" rtlCol="0">
            <a:spAutoFit/>
          </a:bodyPr>
          <a:lstStyle/>
          <a:p>
            <a:pPr marL="0" lvl="2">
              <a:lnSpc>
                <a:spcPts val="1400"/>
              </a:lnSpc>
              <a:spcBef>
                <a:spcPct val="20000"/>
              </a:spcBef>
              <a:spcAft>
                <a:spcPts val="1200"/>
              </a:spcAft>
            </a:pPr>
            <a:r>
              <a:rPr lang="en-GB" sz="1400" b="1" dirty="0">
                <a:solidFill>
                  <a:srgbClr val="000000"/>
                </a:solidFill>
                <a:latin typeface="Geneva" charset="0"/>
              </a:rPr>
              <a:t>Before</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used predefined distributions to inform uncertainty.</a:t>
            </a:r>
          </a:p>
          <a:p>
            <a:pPr marL="0" lvl="2">
              <a:lnSpc>
                <a:spcPts val="1400"/>
              </a:lnSpc>
              <a:spcBef>
                <a:spcPct val="20000"/>
              </a:spcBef>
              <a:spcAft>
                <a:spcPts val="1200"/>
              </a:spcAft>
            </a:pPr>
            <a:endParaRPr lang="en-GB" sz="1400" dirty="0">
              <a:solidFill>
                <a:srgbClr val="000000"/>
              </a:solidFill>
              <a:latin typeface="Geneva" charset="0"/>
            </a:endParaRPr>
          </a:p>
          <a:p>
            <a:pPr marL="0" lvl="2">
              <a:lnSpc>
                <a:spcPts val="1400"/>
              </a:lnSpc>
              <a:spcBef>
                <a:spcPct val="20000"/>
              </a:spcBef>
              <a:spcAft>
                <a:spcPts val="1200"/>
              </a:spcAft>
            </a:pPr>
            <a:r>
              <a:rPr lang="en-GB" sz="1400" b="1" dirty="0">
                <a:solidFill>
                  <a:srgbClr val="000000"/>
                </a:solidFill>
                <a:latin typeface="Geneva" charset="0"/>
              </a:rPr>
              <a:t>Now</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can estimate the output uncertainty based on the inputs factors’ ranges of variability they think are sensible.</a:t>
            </a:r>
            <a:endParaRPr lang="en-GB" sz="1400" dirty="0"/>
          </a:p>
          <a:p>
            <a:pPr>
              <a:lnSpc>
                <a:spcPts val="1400"/>
              </a:lnSpc>
            </a:pPr>
            <a:endParaRPr lang="en-GB" sz="1400" dirty="0"/>
          </a:p>
        </p:txBody>
      </p:sp>
    </p:spTree>
    <p:extLst>
      <p:ext uri="{BB962C8B-B14F-4D97-AF65-F5344CB8AC3E}">
        <p14:creationId xmlns:p14="http://schemas.microsoft.com/office/powerpoint/2010/main" val="344136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7B83CA-D494-4A4C-B600-235DB44464DF}"/>
              </a:ext>
            </a:extLst>
          </p:cNvPr>
          <p:cNvSpPr>
            <a:spLocks noGrp="1"/>
          </p:cNvSpPr>
          <p:nvPr>
            <p:ph type="sldNum" sz="quarter" idx="12"/>
          </p:nvPr>
        </p:nvSpPr>
        <p:spPr/>
        <p:txBody>
          <a:bodyPr/>
          <a:lstStyle/>
          <a:p>
            <a:r>
              <a:rPr lang="en-US" dirty="0"/>
              <a:t>12</a:t>
            </a:r>
          </a:p>
        </p:txBody>
      </p:sp>
      <p:sp>
        <p:nvSpPr>
          <p:cNvPr id="8" name="TextBox 7">
            <a:extLst>
              <a:ext uri="{FF2B5EF4-FFF2-40B4-BE49-F238E27FC236}">
                <a16:creationId xmlns:a16="http://schemas.microsoft.com/office/drawing/2014/main" id="{4AD8EB92-B615-4F66-ACE8-69D36D2D00E4}"/>
              </a:ext>
            </a:extLst>
          </p:cNvPr>
          <p:cNvSpPr txBox="1"/>
          <p:nvPr/>
        </p:nvSpPr>
        <p:spPr>
          <a:xfrm>
            <a:off x="631776" y="1807346"/>
            <a:ext cx="4687475" cy="1545038"/>
          </a:xfrm>
          <a:prstGeom prst="rect">
            <a:avLst/>
          </a:prstGeom>
          <a:noFill/>
        </p:spPr>
        <p:txBody>
          <a:bodyPr wrap="square">
            <a:spAutoFit/>
          </a:bodyPr>
          <a:lstStyle/>
          <a:p>
            <a:pPr marL="0" lvl="2">
              <a:spcBef>
                <a:spcPct val="20000"/>
              </a:spcBef>
              <a:spcAft>
                <a:spcPts val="1200"/>
              </a:spcAft>
            </a:pPr>
            <a:r>
              <a:rPr lang="en-GB" sz="1400" dirty="0">
                <a:solidFill>
                  <a:srgbClr val="000000"/>
                </a:solidFill>
                <a:latin typeface="Geneva" charset="0"/>
              </a:rPr>
              <a:t>Input factors considered:</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Vulnerability function</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Buffer size </a:t>
            </a:r>
          </a:p>
          <a:p>
            <a:pPr marL="342900" lvl="2" indent="-342900">
              <a:spcBef>
                <a:spcPct val="20000"/>
              </a:spcBef>
              <a:spcAft>
                <a:spcPts val="1200"/>
              </a:spcAft>
              <a:buFont typeface="Wingdings" panose="05000000000000000000" pitchFamily="2" charset="2"/>
              <a:buChar char="Ø"/>
            </a:pPr>
            <a:r>
              <a:rPr lang="en-GB" sz="1400" dirty="0">
                <a:solidFill>
                  <a:srgbClr val="000000"/>
                </a:solidFill>
                <a:latin typeface="Geneva" charset="0"/>
              </a:rPr>
              <a:t>Number of disaggregation points</a:t>
            </a:r>
          </a:p>
        </p:txBody>
      </p:sp>
      <p:pic>
        <p:nvPicPr>
          <p:cNvPr id="7" name="Picture 6" descr="A screenshot of a cell phone&#10;&#10;Description automatically generated">
            <a:extLst>
              <a:ext uri="{FF2B5EF4-FFF2-40B4-BE49-F238E27FC236}">
                <a16:creationId xmlns:a16="http://schemas.microsoft.com/office/drawing/2014/main" id="{16D88AEC-FF1E-45D1-BF41-74F35610BC81}"/>
              </a:ext>
            </a:extLst>
          </p:cNvPr>
          <p:cNvPicPr>
            <a:picLocks noChangeAspect="1"/>
          </p:cNvPicPr>
          <p:nvPr/>
        </p:nvPicPr>
        <p:blipFill>
          <a:blip r:embed="rId3"/>
          <a:stretch>
            <a:fillRect/>
          </a:stretch>
        </p:blipFill>
        <p:spPr>
          <a:xfrm>
            <a:off x="5659830" y="1417640"/>
            <a:ext cx="5023024" cy="4766850"/>
          </a:xfrm>
          <a:prstGeom prst="rect">
            <a:avLst/>
          </a:prstGeom>
        </p:spPr>
      </p:pic>
      <p:sp>
        <p:nvSpPr>
          <p:cNvPr id="12" name="Title 1">
            <a:extLst>
              <a:ext uri="{FF2B5EF4-FFF2-40B4-BE49-F238E27FC236}">
                <a16:creationId xmlns:a16="http://schemas.microsoft.com/office/drawing/2014/main" id="{356CED48-8C83-4DEA-84B7-26B833ABA822}"/>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
        <p:nvSpPr>
          <p:cNvPr id="6" name="Rectangle: Rounded Corners 8">
            <a:extLst>
              <a:ext uri="{FF2B5EF4-FFF2-40B4-BE49-F238E27FC236}">
                <a16:creationId xmlns:a16="http://schemas.microsoft.com/office/drawing/2014/main" id="{D0A802B7-7554-4114-9817-D1A03AA02ECC}"/>
              </a:ext>
            </a:extLst>
          </p:cNvPr>
          <p:cNvSpPr/>
          <p:nvPr/>
        </p:nvSpPr>
        <p:spPr>
          <a:xfrm>
            <a:off x="8402594" y="3845414"/>
            <a:ext cx="3521676" cy="1441688"/>
          </a:xfrm>
          <a:prstGeom prst="roundRect">
            <a:avLst/>
          </a:prstGeom>
          <a:solidFill>
            <a:schemeClr val="bg1">
              <a:lumMod val="75000"/>
            </a:schemeClr>
          </a:solidFill>
          <a:ln w="317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558ED5"/>
                </a:solidFill>
                <a:latin typeface="Geneva"/>
              </a:rPr>
              <a:t>For higher return periods </a:t>
            </a:r>
          </a:p>
          <a:p>
            <a:pPr algn="ctr"/>
            <a:r>
              <a:rPr lang="en-GB" sz="2000" dirty="0">
                <a:solidFill>
                  <a:srgbClr val="558ED5"/>
                </a:solidFill>
                <a:latin typeface="Geneva"/>
              </a:rPr>
              <a:t>losses increase,</a:t>
            </a:r>
          </a:p>
          <a:p>
            <a:pPr algn="ctr"/>
            <a:r>
              <a:rPr lang="en-GB" sz="2000" dirty="0">
                <a:solidFill>
                  <a:srgbClr val="558ED5"/>
                </a:solidFill>
                <a:latin typeface="Geneva"/>
              </a:rPr>
              <a:t>as well as their uncertainty. </a:t>
            </a:r>
          </a:p>
        </p:txBody>
      </p:sp>
      <p:sp>
        <p:nvSpPr>
          <p:cNvPr id="2" name="TextBox 1">
            <a:extLst>
              <a:ext uri="{FF2B5EF4-FFF2-40B4-BE49-F238E27FC236}">
                <a16:creationId xmlns:a16="http://schemas.microsoft.com/office/drawing/2014/main" id="{199834B0-01E9-421D-9E0F-D4B9DF80DD87}"/>
              </a:ext>
            </a:extLst>
          </p:cNvPr>
          <p:cNvSpPr txBox="1"/>
          <p:nvPr/>
        </p:nvSpPr>
        <p:spPr>
          <a:xfrm>
            <a:off x="631775" y="3824748"/>
            <a:ext cx="4687475" cy="2472921"/>
          </a:xfrm>
          <a:prstGeom prst="rect">
            <a:avLst/>
          </a:prstGeom>
          <a:noFill/>
        </p:spPr>
        <p:txBody>
          <a:bodyPr wrap="square" rtlCol="0">
            <a:spAutoFit/>
          </a:bodyPr>
          <a:lstStyle/>
          <a:p>
            <a:pPr marL="0" lvl="2">
              <a:lnSpc>
                <a:spcPts val="1400"/>
              </a:lnSpc>
              <a:spcBef>
                <a:spcPct val="20000"/>
              </a:spcBef>
              <a:spcAft>
                <a:spcPts val="1200"/>
              </a:spcAft>
            </a:pPr>
            <a:r>
              <a:rPr lang="en-GB" sz="1400" b="1" dirty="0">
                <a:solidFill>
                  <a:srgbClr val="000000"/>
                </a:solidFill>
                <a:latin typeface="Geneva" charset="0"/>
              </a:rPr>
              <a:t>Before</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used predefined distributions to inform uncertainty.</a:t>
            </a:r>
          </a:p>
          <a:p>
            <a:pPr marL="0" lvl="2">
              <a:lnSpc>
                <a:spcPts val="1400"/>
              </a:lnSpc>
              <a:spcBef>
                <a:spcPct val="20000"/>
              </a:spcBef>
              <a:spcAft>
                <a:spcPts val="1200"/>
              </a:spcAft>
            </a:pPr>
            <a:endParaRPr lang="en-GB" sz="1400" dirty="0">
              <a:solidFill>
                <a:srgbClr val="000000"/>
              </a:solidFill>
              <a:latin typeface="Geneva" charset="0"/>
            </a:endParaRPr>
          </a:p>
          <a:p>
            <a:pPr marL="0" lvl="2">
              <a:lnSpc>
                <a:spcPts val="1400"/>
              </a:lnSpc>
              <a:spcBef>
                <a:spcPct val="20000"/>
              </a:spcBef>
              <a:spcAft>
                <a:spcPts val="1200"/>
              </a:spcAft>
            </a:pPr>
            <a:r>
              <a:rPr lang="en-GB" sz="1400" b="1" dirty="0">
                <a:solidFill>
                  <a:srgbClr val="000000"/>
                </a:solidFill>
                <a:latin typeface="Geneva" charset="0"/>
              </a:rPr>
              <a:t>Now</a:t>
            </a:r>
            <a:endParaRPr lang="en-GB" sz="1400" dirty="0">
              <a:solidFill>
                <a:srgbClr val="000000"/>
              </a:solidFill>
              <a:latin typeface="Geneva" charset="0"/>
            </a:endParaRPr>
          </a:p>
          <a:p>
            <a:pPr marL="0" lvl="2">
              <a:lnSpc>
                <a:spcPts val="1400"/>
              </a:lnSpc>
              <a:spcBef>
                <a:spcPct val="20000"/>
              </a:spcBef>
              <a:spcAft>
                <a:spcPts val="1200"/>
              </a:spcAft>
            </a:pPr>
            <a:r>
              <a:rPr lang="en-GB" sz="1400" dirty="0">
                <a:solidFill>
                  <a:srgbClr val="000000"/>
                </a:solidFill>
                <a:latin typeface="Geneva" charset="0"/>
              </a:rPr>
              <a:t>They can estimate the output uncertainty based on the inputs factors’ ranges of variability they think are sensible.</a:t>
            </a:r>
            <a:endParaRPr lang="en-GB" sz="1400" dirty="0"/>
          </a:p>
          <a:p>
            <a:pPr>
              <a:lnSpc>
                <a:spcPts val="1400"/>
              </a:lnSpc>
            </a:pPr>
            <a:endParaRPr lang="en-GB" sz="1400" dirty="0"/>
          </a:p>
        </p:txBody>
      </p:sp>
    </p:spTree>
    <p:extLst>
      <p:ext uri="{BB962C8B-B14F-4D97-AF65-F5344CB8AC3E}">
        <p14:creationId xmlns:p14="http://schemas.microsoft.com/office/powerpoint/2010/main" val="200670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F3EB-B285-4F4E-B8FF-CD092EDC2966}"/>
              </a:ext>
            </a:extLst>
          </p:cNvPr>
          <p:cNvSpPr>
            <a:spLocks noGrp="1"/>
          </p:cNvSpPr>
          <p:nvPr>
            <p:ph type="sldNum" sz="quarter" idx="12"/>
          </p:nvPr>
        </p:nvSpPr>
        <p:spPr/>
        <p:txBody>
          <a:bodyPr/>
          <a:lstStyle/>
          <a:p>
            <a:r>
              <a:rPr lang="en-US" dirty="0"/>
              <a:t>13</a:t>
            </a:r>
          </a:p>
        </p:txBody>
      </p:sp>
      <p:pic>
        <p:nvPicPr>
          <p:cNvPr id="14" name="Picture 13">
            <a:extLst>
              <a:ext uri="{FF2B5EF4-FFF2-40B4-BE49-F238E27FC236}">
                <a16:creationId xmlns:a16="http://schemas.microsoft.com/office/drawing/2014/main" id="{CC8FA34E-0CA9-4D35-9223-61A36693784E}"/>
              </a:ext>
            </a:extLst>
          </p:cNvPr>
          <p:cNvPicPr>
            <a:picLocks/>
          </p:cNvPicPr>
          <p:nvPr/>
        </p:nvPicPr>
        <p:blipFill rotWithShape="1">
          <a:blip r:embed="rId3"/>
          <a:srcRect r="331"/>
          <a:stretch/>
        </p:blipFill>
        <p:spPr>
          <a:xfrm>
            <a:off x="442452" y="1552961"/>
            <a:ext cx="6444534" cy="4050000"/>
          </a:xfrm>
          <a:prstGeom prst="rect">
            <a:avLst/>
          </a:prstGeom>
        </p:spPr>
      </p:pic>
      <p:sp>
        <p:nvSpPr>
          <p:cNvPr id="8" name="TextBox 7">
            <a:extLst>
              <a:ext uri="{FF2B5EF4-FFF2-40B4-BE49-F238E27FC236}">
                <a16:creationId xmlns:a16="http://schemas.microsoft.com/office/drawing/2014/main" id="{D0FC1A98-A8B7-4743-808D-3D49468E5602}"/>
              </a:ext>
            </a:extLst>
          </p:cNvPr>
          <p:cNvSpPr txBox="1"/>
          <p:nvPr/>
        </p:nvSpPr>
        <p:spPr>
          <a:xfrm>
            <a:off x="7328139" y="1552961"/>
            <a:ext cx="4023351" cy="1526572"/>
          </a:xfrm>
          <a:prstGeom prst="rect">
            <a:avLst/>
          </a:prstGeom>
          <a:noFill/>
        </p:spPr>
        <p:txBody>
          <a:bodyPr wrap="square">
            <a:spAutoFit/>
          </a:bodyPr>
          <a:lstStyle/>
          <a:p>
            <a:pPr marL="0" lvl="2">
              <a:spcBef>
                <a:spcPct val="20000"/>
              </a:spcBef>
              <a:spcAft>
                <a:spcPts val="1200"/>
              </a:spcAft>
            </a:pPr>
            <a:r>
              <a:rPr lang="en-GB" sz="1600" dirty="0">
                <a:solidFill>
                  <a:srgbClr val="000000"/>
                </a:solidFill>
                <a:latin typeface="Geneva" charset="0"/>
              </a:rPr>
              <a:t>We can visually inspect the relationships between input factors and the losses for the return periods we are most interested in.</a:t>
            </a:r>
          </a:p>
          <a:p>
            <a:pPr marL="0" lvl="2">
              <a:spcBef>
                <a:spcPct val="20000"/>
              </a:spcBef>
              <a:spcAft>
                <a:spcPts val="1200"/>
              </a:spcAft>
            </a:pPr>
            <a:r>
              <a:rPr lang="en-GB" sz="1600" dirty="0">
                <a:solidFill>
                  <a:srgbClr val="000000"/>
                </a:solidFill>
                <a:latin typeface="Geneva" charset="0"/>
              </a:rPr>
              <a:t>And check if they meet our expectations.</a:t>
            </a:r>
          </a:p>
        </p:txBody>
      </p:sp>
      <p:sp>
        <p:nvSpPr>
          <p:cNvPr id="9" name="Title 1">
            <a:extLst>
              <a:ext uri="{FF2B5EF4-FFF2-40B4-BE49-F238E27FC236}">
                <a16:creationId xmlns:a16="http://schemas.microsoft.com/office/drawing/2014/main" id="{C9A68278-8D13-421E-83AF-083136B44550}"/>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Tree>
    <p:extLst>
      <p:ext uri="{BB962C8B-B14F-4D97-AF65-F5344CB8AC3E}">
        <p14:creationId xmlns:p14="http://schemas.microsoft.com/office/powerpoint/2010/main" val="118484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F3EB-B285-4F4E-B8FF-CD092EDC2966}"/>
              </a:ext>
            </a:extLst>
          </p:cNvPr>
          <p:cNvSpPr>
            <a:spLocks noGrp="1"/>
          </p:cNvSpPr>
          <p:nvPr>
            <p:ph type="sldNum" sz="quarter" idx="12"/>
          </p:nvPr>
        </p:nvSpPr>
        <p:spPr/>
        <p:txBody>
          <a:bodyPr/>
          <a:lstStyle/>
          <a:p>
            <a:r>
              <a:rPr lang="en-US" dirty="0"/>
              <a:t>14</a:t>
            </a:r>
          </a:p>
        </p:txBody>
      </p:sp>
      <p:pic>
        <p:nvPicPr>
          <p:cNvPr id="10" name="Picture 9">
            <a:extLst>
              <a:ext uri="{FF2B5EF4-FFF2-40B4-BE49-F238E27FC236}">
                <a16:creationId xmlns:a16="http://schemas.microsoft.com/office/drawing/2014/main" id="{2171B93F-A9BE-43F2-AA3C-447D42074ECF}"/>
              </a:ext>
            </a:extLst>
          </p:cNvPr>
          <p:cNvPicPr>
            <a:picLocks noChangeAspect="1"/>
          </p:cNvPicPr>
          <p:nvPr/>
        </p:nvPicPr>
        <p:blipFill rotWithShape="1">
          <a:blip r:embed="rId3"/>
          <a:srcRect l="1" t="715" r="288"/>
          <a:stretch/>
        </p:blipFill>
        <p:spPr>
          <a:xfrm>
            <a:off x="442452" y="1581911"/>
            <a:ext cx="6444534" cy="4022475"/>
          </a:xfrm>
          <a:prstGeom prst="rect">
            <a:avLst/>
          </a:prstGeom>
        </p:spPr>
      </p:pic>
      <p:sp>
        <p:nvSpPr>
          <p:cNvPr id="2" name="Rectangle: Rounded Corners 1">
            <a:extLst>
              <a:ext uri="{FF2B5EF4-FFF2-40B4-BE49-F238E27FC236}">
                <a16:creationId xmlns:a16="http://schemas.microsoft.com/office/drawing/2014/main" id="{A9B074B9-FAF4-4B03-9570-1AE7E96167D7}"/>
              </a:ext>
            </a:extLst>
          </p:cNvPr>
          <p:cNvSpPr/>
          <p:nvPr/>
        </p:nvSpPr>
        <p:spPr>
          <a:xfrm>
            <a:off x="7378699" y="2856753"/>
            <a:ext cx="4331856" cy="2154518"/>
          </a:xfrm>
          <a:prstGeom prst="roundRect">
            <a:avLst/>
          </a:prstGeom>
          <a:solidFill>
            <a:schemeClr val="bg1">
              <a:lumMod val="75000"/>
            </a:schemeClr>
          </a:solidFill>
          <a:ln w="317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558ED5"/>
                </a:solidFill>
                <a:latin typeface="Geneva"/>
              </a:rPr>
              <a:t>The shape of the vulnerability function strongly conditions the output for both return periods.</a:t>
            </a:r>
          </a:p>
          <a:p>
            <a:pPr algn="ctr"/>
            <a:endParaRPr lang="en-GB" sz="2000" dirty="0">
              <a:solidFill>
                <a:srgbClr val="558ED5"/>
              </a:solidFill>
              <a:latin typeface="Geneva"/>
            </a:endParaRPr>
          </a:p>
          <a:p>
            <a:pPr algn="ctr"/>
            <a:r>
              <a:rPr lang="en-GB" sz="2000" dirty="0">
                <a:solidFill>
                  <a:srgbClr val="558ED5"/>
                </a:solidFill>
                <a:latin typeface="Geneva"/>
              </a:rPr>
              <a:t> The buffer size is more influential for the 2year-loss.</a:t>
            </a:r>
          </a:p>
        </p:txBody>
      </p:sp>
      <p:sp>
        <p:nvSpPr>
          <p:cNvPr id="9" name="Title 1">
            <a:extLst>
              <a:ext uri="{FF2B5EF4-FFF2-40B4-BE49-F238E27FC236}">
                <a16:creationId xmlns:a16="http://schemas.microsoft.com/office/drawing/2014/main" id="{E7DA3596-3401-4AC4-AF2E-3FDB25C7E5DC}"/>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
        <p:nvSpPr>
          <p:cNvPr id="3" name="TextBox 2">
            <a:extLst>
              <a:ext uri="{FF2B5EF4-FFF2-40B4-BE49-F238E27FC236}">
                <a16:creationId xmlns:a16="http://schemas.microsoft.com/office/drawing/2014/main" id="{B75F6935-618D-4902-B6D3-B2125468313E}"/>
              </a:ext>
            </a:extLst>
          </p:cNvPr>
          <p:cNvSpPr txBox="1"/>
          <p:nvPr/>
        </p:nvSpPr>
        <p:spPr>
          <a:xfrm>
            <a:off x="7378699" y="1581911"/>
            <a:ext cx="4129470" cy="584775"/>
          </a:xfrm>
          <a:prstGeom prst="rect">
            <a:avLst/>
          </a:prstGeom>
          <a:noFill/>
        </p:spPr>
        <p:txBody>
          <a:bodyPr wrap="square">
            <a:spAutoFit/>
          </a:bodyPr>
          <a:lstStyle/>
          <a:p>
            <a:r>
              <a:rPr lang="en-GB" sz="1600" dirty="0">
                <a:latin typeface="Geneva"/>
              </a:rPr>
              <a:t>An input is influential when its pattern varies across the x-axis. </a:t>
            </a:r>
            <a:endParaRPr lang="en-GB" sz="1600" dirty="0"/>
          </a:p>
        </p:txBody>
      </p:sp>
    </p:spTree>
    <p:extLst>
      <p:ext uri="{BB962C8B-B14F-4D97-AF65-F5344CB8AC3E}">
        <p14:creationId xmlns:p14="http://schemas.microsoft.com/office/powerpoint/2010/main" val="294224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BAF3EB-B285-4F4E-B8FF-CD092EDC2966}"/>
              </a:ext>
            </a:extLst>
          </p:cNvPr>
          <p:cNvSpPr>
            <a:spLocks noGrp="1"/>
          </p:cNvSpPr>
          <p:nvPr>
            <p:ph type="sldNum" sz="quarter" idx="12"/>
          </p:nvPr>
        </p:nvSpPr>
        <p:spPr/>
        <p:txBody>
          <a:bodyPr/>
          <a:lstStyle/>
          <a:p>
            <a:r>
              <a:rPr lang="en-US" dirty="0"/>
              <a:t>14</a:t>
            </a:r>
          </a:p>
        </p:txBody>
      </p:sp>
      <p:pic>
        <p:nvPicPr>
          <p:cNvPr id="3" name="Picture 2">
            <a:extLst>
              <a:ext uri="{FF2B5EF4-FFF2-40B4-BE49-F238E27FC236}">
                <a16:creationId xmlns:a16="http://schemas.microsoft.com/office/drawing/2014/main" id="{A07DD13F-8AC8-467A-B7CC-ACFF3A614349}"/>
              </a:ext>
            </a:extLst>
          </p:cNvPr>
          <p:cNvPicPr>
            <a:picLocks noChangeAspect="1"/>
          </p:cNvPicPr>
          <p:nvPr/>
        </p:nvPicPr>
        <p:blipFill rotWithShape="1">
          <a:blip r:embed="rId3"/>
          <a:srcRect l="1" t="1061" r="288"/>
          <a:stretch/>
        </p:blipFill>
        <p:spPr>
          <a:xfrm>
            <a:off x="442452" y="1595929"/>
            <a:ext cx="6444534" cy="4008457"/>
          </a:xfrm>
          <a:prstGeom prst="rect">
            <a:avLst/>
          </a:prstGeom>
        </p:spPr>
      </p:pic>
      <p:pic>
        <p:nvPicPr>
          <p:cNvPr id="8" name="Picture 7" descr="A picture containing large, clock&#10;&#10;Description automatically generated">
            <a:extLst>
              <a:ext uri="{FF2B5EF4-FFF2-40B4-BE49-F238E27FC236}">
                <a16:creationId xmlns:a16="http://schemas.microsoft.com/office/drawing/2014/main" id="{553614A4-069C-4F1A-A504-1E768B9CE369}"/>
              </a:ext>
            </a:extLst>
          </p:cNvPr>
          <p:cNvPicPr>
            <a:picLocks noChangeAspect="1"/>
          </p:cNvPicPr>
          <p:nvPr/>
        </p:nvPicPr>
        <p:blipFill>
          <a:blip r:embed="rId4"/>
          <a:stretch>
            <a:fillRect/>
          </a:stretch>
        </p:blipFill>
        <p:spPr>
          <a:xfrm>
            <a:off x="7029450" y="1759975"/>
            <a:ext cx="4552950" cy="3647768"/>
          </a:xfrm>
          <a:prstGeom prst="rect">
            <a:avLst/>
          </a:prstGeom>
        </p:spPr>
      </p:pic>
      <p:sp>
        <p:nvSpPr>
          <p:cNvPr id="13" name="Rectangle: Rounded Corners 12">
            <a:extLst>
              <a:ext uri="{FF2B5EF4-FFF2-40B4-BE49-F238E27FC236}">
                <a16:creationId xmlns:a16="http://schemas.microsoft.com/office/drawing/2014/main" id="{3F2F7AE6-B2D4-4988-B87C-F88B7D293159}"/>
              </a:ext>
            </a:extLst>
          </p:cNvPr>
          <p:cNvSpPr/>
          <p:nvPr/>
        </p:nvSpPr>
        <p:spPr>
          <a:xfrm>
            <a:off x="869576" y="5700918"/>
            <a:ext cx="10632142" cy="851647"/>
          </a:xfrm>
          <a:prstGeom prst="roundRect">
            <a:avLst/>
          </a:prstGeom>
          <a:solidFill>
            <a:schemeClr val="bg1">
              <a:lumMod val="75000"/>
            </a:schemeClr>
          </a:solidFill>
          <a:ln w="317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558ED5"/>
                </a:solidFill>
                <a:latin typeface="Geneva"/>
              </a:rPr>
              <a:t>The most influential input factors vary with the RP. </a:t>
            </a:r>
          </a:p>
          <a:p>
            <a:pPr algn="ctr"/>
            <a:r>
              <a:rPr lang="en-GB" sz="2000" dirty="0">
                <a:solidFill>
                  <a:srgbClr val="558ED5"/>
                </a:solidFill>
                <a:latin typeface="Geneva"/>
              </a:rPr>
              <a:t>If the 200-year loss is of interest, special focus should be given to the vulnerability function.</a:t>
            </a:r>
          </a:p>
        </p:txBody>
      </p:sp>
      <p:sp>
        <p:nvSpPr>
          <p:cNvPr id="2" name="TextBox 1">
            <a:extLst>
              <a:ext uri="{FF2B5EF4-FFF2-40B4-BE49-F238E27FC236}">
                <a16:creationId xmlns:a16="http://schemas.microsoft.com/office/drawing/2014/main" id="{49E8FD9B-750F-46DC-B188-FA40AE1B2210}"/>
              </a:ext>
            </a:extLst>
          </p:cNvPr>
          <p:cNvSpPr txBox="1"/>
          <p:nvPr/>
        </p:nvSpPr>
        <p:spPr>
          <a:xfrm>
            <a:off x="7029450" y="1011155"/>
            <a:ext cx="4552950" cy="584775"/>
          </a:xfrm>
          <a:prstGeom prst="rect">
            <a:avLst/>
          </a:prstGeom>
          <a:noFill/>
        </p:spPr>
        <p:txBody>
          <a:bodyPr wrap="square">
            <a:spAutoFit/>
          </a:bodyPr>
          <a:lstStyle/>
          <a:p>
            <a:pPr algn="r"/>
            <a:r>
              <a:rPr lang="en-GB" sz="1600" dirty="0">
                <a:latin typeface="Geneva"/>
              </a:rPr>
              <a:t>GSA allows to automatically estimate the most influential inputs.</a:t>
            </a:r>
          </a:p>
        </p:txBody>
      </p:sp>
      <p:sp>
        <p:nvSpPr>
          <p:cNvPr id="11" name="Title 1">
            <a:extLst>
              <a:ext uri="{FF2B5EF4-FFF2-40B4-BE49-F238E27FC236}">
                <a16:creationId xmlns:a16="http://schemas.microsoft.com/office/drawing/2014/main" id="{99246625-AF91-440F-8ABC-919353CED8C1}"/>
              </a:ext>
            </a:extLst>
          </p:cNvPr>
          <p:cNvSpPr>
            <a:spLocks noGrp="1"/>
          </p:cNvSpPr>
          <p:nvPr>
            <p:ph type="title"/>
          </p:nvPr>
        </p:nvSpPr>
        <p:spPr>
          <a:xfrm>
            <a:off x="609600" y="1"/>
            <a:ext cx="10972800" cy="1417639"/>
          </a:xfrm>
        </p:spPr>
        <p:txBody>
          <a:bodyPr>
            <a:normAutofit/>
          </a:bodyPr>
          <a:lstStyle/>
          <a:p>
            <a:r>
              <a:rPr lang="en-GB" sz="2800" dirty="0"/>
              <a:t>Application to JBA’s Global Flood Model</a:t>
            </a:r>
          </a:p>
        </p:txBody>
      </p:sp>
    </p:spTree>
    <p:extLst>
      <p:ext uri="{BB962C8B-B14F-4D97-AF65-F5344CB8AC3E}">
        <p14:creationId xmlns:p14="http://schemas.microsoft.com/office/powerpoint/2010/main" val="350450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10;&#10;Description automatically generated">
            <a:extLst>
              <a:ext uri="{FF2B5EF4-FFF2-40B4-BE49-F238E27FC236}">
                <a16:creationId xmlns:a16="http://schemas.microsoft.com/office/drawing/2014/main" id="{9361AA36-8B8E-4191-A3B9-E71D369911A5}"/>
              </a:ext>
            </a:extLst>
          </p:cNvPr>
          <p:cNvPicPr>
            <a:picLocks noGrp="1" noChangeAspect="1"/>
          </p:cNvPicPr>
          <p:nvPr>
            <p:ph idx="1"/>
          </p:nvPr>
        </p:nvPicPr>
        <p:blipFill>
          <a:blip r:embed="rId3"/>
          <a:stretch>
            <a:fillRect/>
          </a:stretch>
        </p:blipFill>
        <p:spPr>
          <a:xfrm>
            <a:off x="7344667" y="1592298"/>
            <a:ext cx="4702605" cy="4702605"/>
          </a:xfrm>
        </p:spPr>
      </p:pic>
      <p:sp>
        <p:nvSpPr>
          <p:cNvPr id="4" name="Slide Number Placeholder 3">
            <a:extLst>
              <a:ext uri="{FF2B5EF4-FFF2-40B4-BE49-F238E27FC236}">
                <a16:creationId xmlns:a16="http://schemas.microsoft.com/office/drawing/2014/main" id="{4CF27190-6C34-47E0-BB54-F5D8DA68FBB9}"/>
              </a:ext>
            </a:extLst>
          </p:cNvPr>
          <p:cNvSpPr>
            <a:spLocks noGrp="1"/>
          </p:cNvSpPr>
          <p:nvPr>
            <p:ph type="sldNum" sz="quarter" idx="12"/>
          </p:nvPr>
        </p:nvSpPr>
        <p:spPr/>
        <p:txBody>
          <a:bodyPr/>
          <a:lstStyle/>
          <a:p>
            <a:r>
              <a:rPr lang="en-US" dirty="0"/>
              <a:t>15</a:t>
            </a:r>
          </a:p>
        </p:txBody>
      </p:sp>
      <p:sp>
        <p:nvSpPr>
          <p:cNvPr id="11" name="TextBox 10">
            <a:extLst>
              <a:ext uri="{FF2B5EF4-FFF2-40B4-BE49-F238E27FC236}">
                <a16:creationId xmlns:a16="http://schemas.microsoft.com/office/drawing/2014/main" id="{1BC12AB9-56EC-4BD5-9083-A6912991EDF9}"/>
              </a:ext>
            </a:extLst>
          </p:cNvPr>
          <p:cNvSpPr txBox="1"/>
          <p:nvPr/>
        </p:nvSpPr>
        <p:spPr>
          <a:xfrm>
            <a:off x="7695343" y="6150828"/>
            <a:ext cx="4274050" cy="246221"/>
          </a:xfrm>
          <a:prstGeom prst="rect">
            <a:avLst/>
          </a:prstGeom>
          <a:solidFill>
            <a:srgbClr val="D9D9D9"/>
          </a:solidFill>
          <a:ln>
            <a:solidFill>
              <a:schemeClr val="tx1">
                <a:lumMod val="50000"/>
                <a:lumOff val="50000"/>
              </a:schemeClr>
            </a:solidFill>
          </a:ln>
        </p:spPr>
        <p:txBody>
          <a:bodyPr wrap="square" rtlCol="0">
            <a:spAutoFit/>
          </a:bodyPr>
          <a:lstStyle/>
          <a:p>
            <a:r>
              <a:rPr lang="en-GB" sz="1000" dirty="0"/>
              <a:t>   RESOLUTION     NUMSTORIES     YEARBUILT     OCCUPANCY     CONSTRUCTION</a:t>
            </a:r>
          </a:p>
        </p:txBody>
      </p:sp>
      <p:sp>
        <p:nvSpPr>
          <p:cNvPr id="7" name="Oval 6">
            <a:extLst>
              <a:ext uri="{FF2B5EF4-FFF2-40B4-BE49-F238E27FC236}">
                <a16:creationId xmlns:a16="http://schemas.microsoft.com/office/drawing/2014/main" id="{207C6F25-E715-454E-963C-65DC9B9D2A11}"/>
              </a:ext>
            </a:extLst>
          </p:cNvPr>
          <p:cNvSpPr/>
          <p:nvPr/>
        </p:nvSpPr>
        <p:spPr>
          <a:xfrm>
            <a:off x="11064334" y="1799028"/>
            <a:ext cx="891933" cy="1416783"/>
          </a:xfrm>
          <a:prstGeom prst="ellipse">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7925381-3C9D-445F-AA9B-B9865F96A1F7}"/>
              </a:ext>
            </a:extLst>
          </p:cNvPr>
          <p:cNvSpPr txBox="1"/>
          <p:nvPr/>
        </p:nvSpPr>
        <p:spPr>
          <a:xfrm>
            <a:off x="9027164" y="1490989"/>
            <a:ext cx="1584187" cy="261610"/>
          </a:xfrm>
          <a:prstGeom prst="rect">
            <a:avLst/>
          </a:prstGeom>
          <a:solidFill>
            <a:schemeClr val="bg1"/>
          </a:solidFill>
          <a:ln>
            <a:solidFill>
              <a:schemeClr val="bg1"/>
            </a:solidFill>
          </a:ln>
        </p:spPr>
        <p:txBody>
          <a:bodyPr wrap="square" rtlCol="0">
            <a:spAutoFit/>
          </a:bodyPr>
          <a:lstStyle/>
          <a:p>
            <a:pPr algn="ctr"/>
            <a:r>
              <a:rPr lang="en-GB" sz="1100" b="1" dirty="0"/>
              <a:t>AAL</a:t>
            </a:r>
          </a:p>
        </p:txBody>
      </p:sp>
      <p:sp>
        <p:nvSpPr>
          <p:cNvPr id="25" name="Title 1">
            <a:extLst>
              <a:ext uri="{FF2B5EF4-FFF2-40B4-BE49-F238E27FC236}">
                <a16:creationId xmlns:a16="http://schemas.microsoft.com/office/drawing/2014/main" id="{BFBDB096-6BB2-407B-8DEE-52DF5C374FE0}"/>
              </a:ext>
            </a:extLst>
          </p:cNvPr>
          <p:cNvSpPr>
            <a:spLocks noGrp="1"/>
          </p:cNvSpPr>
          <p:nvPr>
            <p:ph type="title"/>
          </p:nvPr>
        </p:nvSpPr>
        <p:spPr>
          <a:xfrm>
            <a:off x="609600" y="1"/>
            <a:ext cx="10972800" cy="1417639"/>
          </a:xfrm>
        </p:spPr>
        <p:txBody>
          <a:bodyPr>
            <a:normAutofit/>
          </a:bodyPr>
          <a:lstStyle/>
          <a:p>
            <a:r>
              <a:rPr lang="en-GB" sz="2800" dirty="0"/>
              <a:t>Application with AXA XL on a 3</a:t>
            </a:r>
            <a:r>
              <a:rPr lang="en-GB" sz="2800" baseline="30000" dirty="0"/>
              <a:t>rd</a:t>
            </a:r>
            <a:r>
              <a:rPr lang="en-GB" sz="2800" dirty="0"/>
              <a:t> party wind peril model</a:t>
            </a:r>
          </a:p>
        </p:txBody>
      </p:sp>
      <p:sp>
        <p:nvSpPr>
          <p:cNvPr id="14" name="Rectangle: Rounded Corners 13">
            <a:extLst>
              <a:ext uri="{FF2B5EF4-FFF2-40B4-BE49-F238E27FC236}">
                <a16:creationId xmlns:a16="http://schemas.microsoft.com/office/drawing/2014/main" id="{4C2AEFFF-A265-4F11-95F1-C0C4B7ED5DA7}"/>
              </a:ext>
            </a:extLst>
          </p:cNvPr>
          <p:cNvSpPr/>
          <p:nvPr/>
        </p:nvSpPr>
        <p:spPr>
          <a:xfrm>
            <a:off x="7833039" y="1957663"/>
            <a:ext cx="2869597" cy="1845410"/>
          </a:xfrm>
          <a:prstGeom prst="roundRect">
            <a:avLst/>
          </a:prstGeom>
          <a:solidFill>
            <a:schemeClr val="bg1">
              <a:lumMod val="75000"/>
            </a:schemeClr>
          </a:solidFill>
          <a:ln w="317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558ED5"/>
                </a:solidFill>
                <a:latin typeface="Geneva"/>
              </a:rPr>
              <a:t>Investments to reduce uncertainty should focus on collecting better construction data.</a:t>
            </a:r>
          </a:p>
        </p:txBody>
      </p:sp>
      <p:grpSp>
        <p:nvGrpSpPr>
          <p:cNvPr id="24" name="Group 23">
            <a:extLst>
              <a:ext uri="{FF2B5EF4-FFF2-40B4-BE49-F238E27FC236}">
                <a16:creationId xmlns:a16="http://schemas.microsoft.com/office/drawing/2014/main" id="{2B1EC425-0966-4788-8233-B99E8952874A}"/>
              </a:ext>
            </a:extLst>
          </p:cNvPr>
          <p:cNvGrpSpPr/>
          <p:nvPr/>
        </p:nvGrpSpPr>
        <p:grpSpPr>
          <a:xfrm>
            <a:off x="202767" y="1789599"/>
            <a:ext cx="7122809" cy="4959355"/>
            <a:chOff x="202767" y="1789599"/>
            <a:chExt cx="7122809" cy="4959355"/>
          </a:xfrm>
        </p:grpSpPr>
        <p:pic>
          <p:nvPicPr>
            <p:cNvPr id="26" name="Picture 25" descr="A close up of a fence&#10;&#10;Description automatically generated">
              <a:extLst>
                <a:ext uri="{FF2B5EF4-FFF2-40B4-BE49-F238E27FC236}">
                  <a16:creationId xmlns:a16="http://schemas.microsoft.com/office/drawing/2014/main" id="{5C26CC95-259C-40C3-9DE9-7AC29D500515}"/>
                </a:ext>
              </a:extLst>
            </p:cNvPr>
            <p:cNvPicPr>
              <a:picLocks noChangeAspect="1"/>
            </p:cNvPicPr>
            <p:nvPr/>
          </p:nvPicPr>
          <p:blipFill rotWithShape="1">
            <a:blip r:embed="rId4"/>
            <a:srcRect t="48988"/>
            <a:stretch/>
          </p:blipFill>
          <p:spPr>
            <a:xfrm>
              <a:off x="399691" y="4244501"/>
              <a:ext cx="6915611" cy="1833704"/>
            </a:xfrm>
            <a:prstGeom prst="rect">
              <a:avLst/>
            </a:prstGeom>
          </p:spPr>
        </p:pic>
        <p:pic>
          <p:nvPicPr>
            <p:cNvPr id="28" name="Picture 27" descr="A close up of a fence&#10;&#10;Description automatically generated">
              <a:extLst>
                <a:ext uri="{FF2B5EF4-FFF2-40B4-BE49-F238E27FC236}">
                  <a16:creationId xmlns:a16="http://schemas.microsoft.com/office/drawing/2014/main" id="{E2F64E76-1A73-4D08-8DAC-22DBFBEBE7B7}"/>
                </a:ext>
              </a:extLst>
            </p:cNvPr>
            <p:cNvPicPr>
              <a:picLocks noChangeAspect="1"/>
            </p:cNvPicPr>
            <p:nvPr/>
          </p:nvPicPr>
          <p:blipFill rotWithShape="1">
            <a:blip r:embed="rId4"/>
            <a:srcRect t="-1" b="50434"/>
            <a:stretch/>
          </p:blipFill>
          <p:spPr>
            <a:xfrm>
              <a:off x="384135" y="1942183"/>
              <a:ext cx="6915611" cy="1781751"/>
            </a:xfrm>
            <a:prstGeom prst="rect">
              <a:avLst/>
            </a:prstGeom>
          </p:spPr>
        </p:pic>
        <p:sp>
          <p:nvSpPr>
            <p:cNvPr id="30" name="TextBox 29">
              <a:extLst>
                <a:ext uri="{FF2B5EF4-FFF2-40B4-BE49-F238E27FC236}">
                  <a16:creationId xmlns:a16="http://schemas.microsoft.com/office/drawing/2014/main" id="{DC2C7938-18D3-458A-BF6A-0255210982D4}"/>
                </a:ext>
              </a:extLst>
            </p:cNvPr>
            <p:cNvSpPr txBox="1"/>
            <p:nvPr/>
          </p:nvSpPr>
          <p:spPr>
            <a:xfrm>
              <a:off x="634871" y="4142105"/>
              <a:ext cx="2034000" cy="261610"/>
            </a:xfrm>
            <a:prstGeom prst="rect">
              <a:avLst/>
            </a:prstGeom>
            <a:solidFill>
              <a:srgbClr val="D9D9D9"/>
            </a:solidFill>
            <a:ln>
              <a:solidFill>
                <a:schemeClr val="tx1">
                  <a:lumMod val="50000"/>
                  <a:lumOff val="50000"/>
                </a:schemeClr>
              </a:solidFill>
            </a:ln>
          </p:spPr>
          <p:txBody>
            <a:bodyPr wrap="square" rtlCol="0">
              <a:spAutoFit/>
            </a:bodyPr>
            <a:lstStyle/>
            <a:p>
              <a:pPr algn="ctr"/>
              <a:r>
                <a:rPr lang="en-GB" sz="1100" dirty="0"/>
                <a:t>OCCUPANCY</a:t>
              </a:r>
            </a:p>
          </p:txBody>
        </p:sp>
        <p:sp>
          <p:nvSpPr>
            <p:cNvPr id="31" name="TextBox 30">
              <a:extLst>
                <a:ext uri="{FF2B5EF4-FFF2-40B4-BE49-F238E27FC236}">
                  <a16:creationId xmlns:a16="http://schemas.microsoft.com/office/drawing/2014/main" id="{9F5C9D87-9613-422B-BCED-A279355C5D41}"/>
                </a:ext>
              </a:extLst>
            </p:cNvPr>
            <p:cNvSpPr txBox="1"/>
            <p:nvPr/>
          </p:nvSpPr>
          <p:spPr>
            <a:xfrm>
              <a:off x="2941281" y="4142105"/>
              <a:ext cx="2034000" cy="261610"/>
            </a:xfrm>
            <a:prstGeom prst="rect">
              <a:avLst/>
            </a:prstGeom>
            <a:solidFill>
              <a:srgbClr val="D9D9D9"/>
            </a:solidFill>
            <a:ln>
              <a:solidFill>
                <a:schemeClr val="tx1">
                  <a:lumMod val="50000"/>
                  <a:lumOff val="50000"/>
                </a:schemeClr>
              </a:solidFill>
            </a:ln>
          </p:spPr>
          <p:txBody>
            <a:bodyPr wrap="square" rtlCol="0">
              <a:spAutoFit/>
            </a:bodyPr>
            <a:lstStyle/>
            <a:p>
              <a:pPr algn="ctr"/>
              <a:r>
                <a:rPr lang="en-GB" sz="1100" dirty="0"/>
                <a:t>CONSTRUCTION</a:t>
              </a:r>
            </a:p>
          </p:txBody>
        </p:sp>
        <p:sp>
          <p:nvSpPr>
            <p:cNvPr id="32" name="TextBox 31">
              <a:extLst>
                <a:ext uri="{FF2B5EF4-FFF2-40B4-BE49-F238E27FC236}">
                  <a16:creationId xmlns:a16="http://schemas.microsoft.com/office/drawing/2014/main" id="{E51172C4-F000-4690-9F33-850AFF9E66FF}"/>
                </a:ext>
              </a:extLst>
            </p:cNvPr>
            <p:cNvSpPr txBox="1"/>
            <p:nvPr/>
          </p:nvSpPr>
          <p:spPr>
            <a:xfrm>
              <a:off x="430258" y="6009747"/>
              <a:ext cx="2041200" cy="261610"/>
            </a:xfrm>
            <a:prstGeom prst="rect">
              <a:avLst/>
            </a:prstGeom>
            <a:solidFill>
              <a:schemeClr val="bg1"/>
            </a:solidFill>
            <a:ln>
              <a:solidFill>
                <a:schemeClr val="bg1"/>
              </a:solidFill>
            </a:ln>
          </p:spPr>
          <p:txBody>
            <a:bodyPr wrap="square" rtlCol="0">
              <a:spAutoFit/>
            </a:bodyPr>
            <a:lstStyle/>
            <a:p>
              <a:pPr algn="just"/>
              <a:r>
                <a:rPr lang="en-GB" sz="1100" dirty="0"/>
                <a:t>Unkn.    Dwell.       Comm.      Ind. </a:t>
              </a:r>
            </a:p>
          </p:txBody>
        </p:sp>
        <p:sp>
          <p:nvSpPr>
            <p:cNvPr id="33" name="TextBox 32">
              <a:extLst>
                <a:ext uri="{FF2B5EF4-FFF2-40B4-BE49-F238E27FC236}">
                  <a16:creationId xmlns:a16="http://schemas.microsoft.com/office/drawing/2014/main" id="{5C7689A7-8573-4EDA-9799-1034FF3C9C1B}"/>
                </a:ext>
              </a:extLst>
            </p:cNvPr>
            <p:cNvSpPr txBox="1"/>
            <p:nvPr/>
          </p:nvSpPr>
          <p:spPr>
            <a:xfrm>
              <a:off x="2912985" y="5986010"/>
              <a:ext cx="2185214" cy="762944"/>
            </a:xfrm>
            <a:prstGeom prst="rect">
              <a:avLst/>
            </a:prstGeom>
            <a:solidFill>
              <a:schemeClr val="bg1"/>
            </a:solidFill>
            <a:ln>
              <a:solidFill>
                <a:schemeClr val="bg1"/>
              </a:solidFill>
            </a:ln>
          </p:spPr>
          <p:txBody>
            <a:bodyPr vert="vert270" wrap="square" rtlCol="0">
              <a:spAutoFit/>
            </a:bodyPr>
            <a:lstStyle/>
            <a:p>
              <a:pPr algn="r">
                <a:lnSpc>
                  <a:spcPts val="1200"/>
                </a:lnSpc>
              </a:pPr>
              <a:r>
                <a:rPr lang="en-GB" sz="1100" dirty="0"/>
                <a:t>Unkn.</a:t>
              </a:r>
            </a:p>
            <a:p>
              <a:pPr algn="r">
                <a:lnSpc>
                  <a:spcPts val="1200"/>
                </a:lnSpc>
              </a:pPr>
              <a:r>
                <a:rPr lang="en-GB" sz="1100" dirty="0"/>
                <a:t> </a:t>
              </a:r>
            </a:p>
            <a:p>
              <a:pPr algn="r">
                <a:lnSpc>
                  <a:spcPts val="1200"/>
                </a:lnSpc>
              </a:pPr>
              <a:r>
                <a:rPr lang="en-GB" sz="1100" dirty="0"/>
                <a:t>Wood</a:t>
              </a:r>
            </a:p>
            <a:p>
              <a:pPr algn="r">
                <a:lnSpc>
                  <a:spcPts val="1200"/>
                </a:lnSpc>
              </a:pPr>
              <a:endParaRPr lang="en-GB" sz="1100" dirty="0"/>
            </a:p>
            <a:p>
              <a:pPr algn="r">
                <a:lnSpc>
                  <a:spcPts val="1200"/>
                </a:lnSpc>
              </a:pPr>
              <a:r>
                <a:rPr lang="en-GB" sz="1100" dirty="0"/>
                <a:t> Mas.</a:t>
              </a:r>
            </a:p>
            <a:p>
              <a:pPr algn="r">
                <a:lnSpc>
                  <a:spcPts val="1200"/>
                </a:lnSpc>
              </a:pPr>
              <a:endParaRPr lang="en-GB" sz="1100" dirty="0"/>
            </a:p>
            <a:p>
              <a:pPr algn="r">
                <a:lnSpc>
                  <a:spcPts val="1200"/>
                </a:lnSpc>
              </a:pPr>
              <a:r>
                <a:rPr lang="en-GB" sz="1100" dirty="0"/>
                <a:t> Re Conc. </a:t>
              </a:r>
            </a:p>
            <a:p>
              <a:pPr algn="r">
                <a:lnSpc>
                  <a:spcPts val="1200"/>
                </a:lnSpc>
              </a:pPr>
              <a:endParaRPr lang="en-GB" sz="1100" dirty="0"/>
            </a:p>
            <a:p>
              <a:pPr algn="r">
                <a:lnSpc>
                  <a:spcPts val="1200"/>
                </a:lnSpc>
              </a:pPr>
              <a:r>
                <a:rPr lang="en-GB" sz="1100" dirty="0"/>
                <a:t>Steel</a:t>
              </a:r>
            </a:p>
            <a:p>
              <a:pPr algn="r">
                <a:lnSpc>
                  <a:spcPts val="1200"/>
                </a:lnSpc>
              </a:pPr>
              <a:r>
                <a:rPr lang="en-GB" sz="1100" dirty="0"/>
                <a:t> </a:t>
              </a:r>
            </a:p>
            <a:p>
              <a:pPr algn="r">
                <a:lnSpc>
                  <a:spcPts val="1200"/>
                </a:lnSpc>
              </a:pPr>
              <a:endParaRPr lang="en-GB" sz="1100" dirty="0"/>
            </a:p>
            <a:p>
              <a:pPr algn="r">
                <a:lnSpc>
                  <a:spcPts val="1200"/>
                </a:lnSpc>
              </a:pPr>
              <a:r>
                <a:rPr lang="en-GB" sz="1100" dirty="0"/>
                <a:t>Light Met. Frame </a:t>
              </a:r>
            </a:p>
          </p:txBody>
        </p:sp>
        <p:sp>
          <p:nvSpPr>
            <p:cNvPr id="34" name="TextBox 33">
              <a:extLst>
                <a:ext uri="{FF2B5EF4-FFF2-40B4-BE49-F238E27FC236}">
                  <a16:creationId xmlns:a16="http://schemas.microsoft.com/office/drawing/2014/main" id="{4EE89906-7188-4654-82CF-703E7A523286}"/>
                </a:ext>
              </a:extLst>
            </p:cNvPr>
            <p:cNvSpPr txBox="1"/>
            <p:nvPr/>
          </p:nvSpPr>
          <p:spPr>
            <a:xfrm>
              <a:off x="619105" y="1789599"/>
              <a:ext cx="2037600" cy="261610"/>
            </a:xfrm>
            <a:prstGeom prst="rect">
              <a:avLst/>
            </a:prstGeom>
            <a:solidFill>
              <a:srgbClr val="D9D9D9"/>
            </a:solidFill>
            <a:ln>
              <a:solidFill>
                <a:schemeClr val="tx1">
                  <a:lumMod val="50000"/>
                  <a:lumOff val="50000"/>
                </a:schemeClr>
              </a:solidFill>
            </a:ln>
          </p:spPr>
          <p:txBody>
            <a:bodyPr wrap="square" rtlCol="0">
              <a:spAutoFit/>
            </a:bodyPr>
            <a:lstStyle/>
            <a:p>
              <a:pPr algn="ctr"/>
              <a:r>
                <a:rPr lang="en-GB" sz="1100" dirty="0"/>
                <a:t>RESOLUTION</a:t>
              </a:r>
            </a:p>
          </p:txBody>
        </p:sp>
        <p:sp>
          <p:nvSpPr>
            <p:cNvPr id="36" name="TextBox 35">
              <a:extLst>
                <a:ext uri="{FF2B5EF4-FFF2-40B4-BE49-F238E27FC236}">
                  <a16:creationId xmlns:a16="http://schemas.microsoft.com/office/drawing/2014/main" id="{6ECE8E8F-C45E-444B-B85C-570164B55730}"/>
                </a:ext>
              </a:extLst>
            </p:cNvPr>
            <p:cNvSpPr txBox="1"/>
            <p:nvPr/>
          </p:nvSpPr>
          <p:spPr>
            <a:xfrm>
              <a:off x="2930159" y="1789599"/>
              <a:ext cx="2037600" cy="261610"/>
            </a:xfrm>
            <a:prstGeom prst="rect">
              <a:avLst/>
            </a:prstGeom>
            <a:solidFill>
              <a:srgbClr val="D9D9D9"/>
            </a:solidFill>
            <a:ln>
              <a:solidFill>
                <a:schemeClr val="tx1">
                  <a:lumMod val="50000"/>
                  <a:lumOff val="50000"/>
                </a:schemeClr>
              </a:solidFill>
            </a:ln>
          </p:spPr>
          <p:txBody>
            <a:bodyPr wrap="square" rtlCol="0">
              <a:spAutoFit/>
            </a:bodyPr>
            <a:lstStyle/>
            <a:p>
              <a:pPr algn="ctr"/>
              <a:r>
                <a:rPr lang="en-GB" sz="1100" dirty="0"/>
                <a:t>NUM. STORIES</a:t>
              </a:r>
            </a:p>
          </p:txBody>
        </p:sp>
        <p:sp>
          <p:nvSpPr>
            <p:cNvPr id="37" name="TextBox 36">
              <a:extLst>
                <a:ext uri="{FF2B5EF4-FFF2-40B4-BE49-F238E27FC236}">
                  <a16:creationId xmlns:a16="http://schemas.microsoft.com/office/drawing/2014/main" id="{4B01B8FC-3F6F-4768-BD7B-1BDD5681146B}"/>
                </a:ext>
              </a:extLst>
            </p:cNvPr>
            <p:cNvSpPr txBox="1"/>
            <p:nvPr/>
          </p:nvSpPr>
          <p:spPr>
            <a:xfrm>
              <a:off x="5240924" y="1789599"/>
              <a:ext cx="2026800" cy="261610"/>
            </a:xfrm>
            <a:prstGeom prst="rect">
              <a:avLst/>
            </a:prstGeom>
            <a:solidFill>
              <a:srgbClr val="D9D9D9"/>
            </a:solidFill>
            <a:ln>
              <a:solidFill>
                <a:schemeClr val="tx1">
                  <a:lumMod val="50000"/>
                  <a:lumOff val="50000"/>
                </a:schemeClr>
              </a:solidFill>
            </a:ln>
          </p:spPr>
          <p:txBody>
            <a:bodyPr wrap="square" rtlCol="0">
              <a:spAutoFit/>
            </a:bodyPr>
            <a:lstStyle/>
            <a:p>
              <a:pPr algn="ctr"/>
              <a:r>
                <a:rPr lang="en-GB" sz="1100" dirty="0"/>
                <a:t>YEAR BUILT</a:t>
              </a:r>
            </a:p>
          </p:txBody>
        </p:sp>
        <p:sp>
          <p:nvSpPr>
            <p:cNvPr id="38" name="TextBox 37">
              <a:extLst>
                <a:ext uri="{FF2B5EF4-FFF2-40B4-BE49-F238E27FC236}">
                  <a16:creationId xmlns:a16="http://schemas.microsoft.com/office/drawing/2014/main" id="{AEE77D0A-85E9-499C-8871-5582C9269620}"/>
                </a:ext>
              </a:extLst>
            </p:cNvPr>
            <p:cNvSpPr txBox="1"/>
            <p:nvPr/>
          </p:nvSpPr>
          <p:spPr>
            <a:xfrm rot="16200000">
              <a:off x="-458521" y="2650853"/>
              <a:ext cx="1584187" cy="261610"/>
            </a:xfrm>
            <a:prstGeom prst="rect">
              <a:avLst/>
            </a:prstGeom>
            <a:solidFill>
              <a:schemeClr val="bg1"/>
            </a:solidFill>
            <a:ln>
              <a:solidFill>
                <a:schemeClr val="bg1"/>
              </a:solidFill>
            </a:ln>
          </p:spPr>
          <p:txBody>
            <a:bodyPr wrap="square" rtlCol="0">
              <a:spAutoFit/>
            </a:bodyPr>
            <a:lstStyle/>
            <a:p>
              <a:pPr algn="ctr"/>
              <a:r>
                <a:rPr lang="en-GB" sz="1100" b="1" dirty="0"/>
                <a:t>AAL</a:t>
              </a:r>
            </a:p>
          </p:txBody>
        </p:sp>
        <p:sp>
          <p:nvSpPr>
            <p:cNvPr id="40" name="TextBox 39">
              <a:extLst>
                <a:ext uri="{FF2B5EF4-FFF2-40B4-BE49-F238E27FC236}">
                  <a16:creationId xmlns:a16="http://schemas.microsoft.com/office/drawing/2014/main" id="{63D7E466-2A08-47E8-BCCC-24899C45A560}"/>
                </a:ext>
              </a:extLst>
            </p:cNvPr>
            <p:cNvSpPr txBox="1"/>
            <p:nvPr/>
          </p:nvSpPr>
          <p:spPr>
            <a:xfrm rot="16200000">
              <a:off x="-452476" y="5058957"/>
              <a:ext cx="1572096" cy="261610"/>
            </a:xfrm>
            <a:prstGeom prst="rect">
              <a:avLst/>
            </a:prstGeom>
            <a:solidFill>
              <a:schemeClr val="bg1"/>
            </a:solidFill>
            <a:ln>
              <a:solidFill>
                <a:schemeClr val="bg1"/>
              </a:solidFill>
            </a:ln>
          </p:spPr>
          <p:txBody>
            <a:bodyPr wrap="square" rtlCol="0">
              <a:spAutoFit/>
            </a:bodyPr>
            <a:lstStyle/>
            <a:p>
              <a:pPr algn="ctr"/>
              <a:r>
                <a:rPr lang="en-GB" sz="1100" b="1" dirty="0"/>
                <a:t>AAL</a:t>
              </a:r>
            </a:p>
          </p:txBody>
        </p:sp>
        <p:sp>
          <p:nvSpPr>
            <p:cNvPr id="42" name="TextBox 41">
              <a:extLst>
                <a:ext uri="{FF2B5EF4-FFF2-40B4-BE49-F238E27FC236}">
                  <a16:creationId xmlns:a16="http://schemas.microsoft.com/office/drawing/2014/main" id="{7C587303-5DA3-4B83-9D28-99536872C7FF}"/>
                </a:ext>
              </a:extLst>
            </p:cNvPr>
            <p:cNvSpPr txBox="1"/>
            <p:nvPr/>
          </p:nvSpPr>
          <p:spPr>
            <a:xfrm>
              <a:off x="646012" y="3665047"/>
              <a:ext cx="2041200" cy="261610"/>
            </a:xfrm>
            <a:prstGeom prst="rect">
              <a:avLst/>
            </a:prstGeom>
            <a:solidFill>
              <a:schemeClr val="bg1"/>
            </a:solidFill>
            <a:ln>
              <a:solidFill>
                <a:schemeClr val="bg1"/>
              </a:solidFill>
            </a:ln>
          </p:spPr>
          <p:txBody>
            <a:bodyPr wrap="square" rtlCol="0">
              <a:spAutoFit/>
            </a:bodyPr>
            <a:lstStyle/>
            <a:p>
              <a:pPr algn="just"/>
              <a:r>
                <a:rPr lang="en-GB" sz="1100" dirty="0"/>
                <a:t>Coord.    Postal       City     Prefec.</a:t>
              </a:r>
            </a:p>
          </p:txBody>
        </p:sp>
        <p:sp>
          <p:nvSpPr>
            <p:cNvPr id="43" name="TextBox 42">
              <a:extLst>
                <a:ext uri="{FF2B5EF4-FFF2-40B4-BE49-F238E27FC236}">
                  <a16:creationId xmlns:a16="http://schemas.microsoft.com/office/drawing/2014/main" id="{1C200996-9108-4E65-982B-9AA923BD1C93}"/>
                </a:ext>
              </a:extLst>
            </p:cNvPr>
            <p:cNvSpPr txBox="1"/>
            <p:nvPr/>
          </p:nvSpPr>
          <p:spPr>
            <a:xfrm>
              <a:off x="2824452" y="3665047"/>
              <a:ext cx="2185214" cy="447766"/>
            </a:xfrm>
            <a:prstGeom prst="rect">
              <a:avLst/>
            </a:prstGeom>
            <a:solidFill>
              <a:schemeClr val="bg1"/>
            </a:solidFill>
            <a:ln>
              <a:solidFill>
                <a:schemeClr val="bg1"/>
              </a:solidFill>
            </a:ln>
          </p:spPr>
          <p:txBody>
            <a:bodyPr vert="vert270" wrap="square" rtlCol="0">
              <a:spAutoFit/>
            </a:bodyPr>
            <a:lstStyle/>
            <a:p>
              <a:pPr algn="r">
                <a:lnSpc>
                  <a:spcPts val="1200"/>
                </a:lnSpc>
              </a:pPr>
              <a:r>
                <a:rPr lang="en-GB" sz="1100" dirty="0"/>
                <a:t>Unkn. </a:t>
              </a:r>
            </a:p>
            <a:p>
              <a:pPr algn="r">
                <a:lnSpc>
                  <a:spcPts val="1200"/>
                </a:lnSpc>
              </a:pPr>
              <a:r>
                <a:rPr lang="en-GB" sz="1100" dirty="0"/>
                <a:t>1</a:t>
              </a:r>
            </a:p>
            <a:p>
              <a:pPr algn="r">
                <a:lnSpc>
                  <a:spcPts val="1200"/>
                </a:lnSpc>
              </a:pPr>
              <a:r>
                <a:rPr lang="en-GB" sz="1100" dirty="0"/>
                <a:t> 2</a:t>
              </a:r>
            </a:p>
            <a:p>
              <a:pPr algn="r">
                <a:lnSpc>
                  <a:spcPts val="1200"/>
                </a:lnSpc>
              </a:pPr>
              <a:r>
                <a:rPr lang="en-GB" sz="1100" dirty="0"/>
                <a:t> 3 </a:t>
              </a:r>
            </a:p>
            <a:p>
              <a:pPr algn="r">
                <a:lnSpc>
                  <a:spcPts val="1200"/>
                </a:lnSpc>
              </a:pPr>
              <a:r>
                <a:rPr lang="en-GB" sz="1100" dirty="0"/>
                <a:t>4 </a:t>
              </a:r>
              <a:r>
                <a:rPr lang="en-GB" sz="1400" dirty="0"/>
                <a:t>  </a:t>
              </a:r>
            </a:p>
            <a:p>
              <a:pPr algn="r">
                <a:lnSpc>
                  <a:spcPts val="1200"/>
                </a:lnSpc>
              </a:pPr>
              <a:endParaRPr lang="en-GB" sz="1200" dirty="0"/>
            </a:p>
            <a:p>
              <a:pPr algn="r">
                <a:lnSpc>
                  <a:spcPts val="1200"/>
                </a:lnSpc>
              </a:pPr>
              <a:endParaRPr lang="en-GB" sz="1200" dirty="0"/>
            </a:p>
            <a:p>
              <a:pPr algn="r">
                <a:lnSpc>
                  <a:spcPts val="1200"/>
                </a:lnSpc>
              </a:pPr>
              <a:r>
                <a:rPr lang="en-GB" sz="1100" dirty="0"/>
                <a:t>7</a:t>
              </a:r>
            </a:p>
            <a:p>
              <a:pPr algn="r">
                <a:lnSpc>
                  <a:spcPts val="1200"/>
                </a:lnSpc>
              </a:pPr>
              <a:r>
                <a:rPr lang="en-GB" sz="1100" dirty="0"/>
                <a:t> </a:t>
              </a:r>
            </a:p>
            <a:p>
              <a:pPr algn="r">
                <a:lnSpc>
                  <a:spcPts val="1200"/>
                </a:lnSpc>
              </a:pPr>
              <a:endParaRPr lang="en-GB" sz="1100" dirty="0"/>
            </a:p>
            <a:p>
              <a:pPr algn="r">
                <a:lnSpc>
                  <a:spcPts val="1200"/>
                </a:lnSpc>
              </a:pPr>
              <a:endParaRPr lang="en-GB" sz="1100" dirty="0"/>
            </a:p>
            <a:p>
              <a:pPr algn="r">
                <a:lnSpc>
                  <a:spcPts val="1200"/>
                </a:lnSpc>
              </a:pPr>
              <a:endParaRPr lang="en-GB" sz="1100" dirty="0"/>
            </a:p>
            <a:p>
              <a:pPr algn="r">
                <a:lnSpc>
                  <a:spcPts val="1200"/>
                </a:lnSpc>
              </a:pPr>
              <a:r>
                <a:rPr lang="en-GB" sz="1100" dirty="0"/>
                <a:t>14 </a:t>
              </a:r>
            </a:p>
          </p:txBody>
        </p:sp>
        <p:sp>
          <p:nvSpPr>
            <p:cNvPr id="44" name="TextBox 43">
              <a:extLst>
                <a:ext uri="{FF2B5EF4-FFF2-40B4-BE49-F238E27FC236}">
                  <a16:creationId xmlns:a16="http://schemas.microsoft.com/office/drawing/2014/main" id="{BCCDFE89-E18E-4437-84CF-76B77ADC481D}"/>
                </a:ext>
              </a:extLst>
            </p:cNvPr>
            <p:cNvSpPr txBox="1"/>
            <p:nvPr/>
          </p:nvSpPr>
          <p:spPr>
            <a:xfrm>
              <a:off x="5284376" y="3665047"/>
              <a:ext cx="2041200" cy="261610"/>
            </a:xfrm>
            <a:prstGeom prst="rect">
              <a:avLst/>
            </a:prstGeom>
            <a:solidFill>
              <a:schemeClr val="bg1"/>
            </a:solidFill>
            <a:ln>
              <a:solidFill>
                <a:schemeClr val="bg1"/>
              </a:solidFill>
            </a:ln>
          </p:spPr>
          <p:txBody>
            <a:bodyPr wrap="square" rtlCol="0">
              <a:spAutoFit/>
            </a:bodyPr>
            <a:lstStyle/>
            <a:p>
              <a:pPr algn="just"/>
              <a:r>
                <a:rPr lang="en-GB" sz="1100" dirty="0"/>
                <a:t>Unkn.    1949       1980      2002 </a:t>
              </a:r>
            </a:p>
          </p:txBody>
        </p:sp>
      </p:grpSp>
    </p:spTree>
    <p:extLst>
      <p:ext uri="{BB962C8B-B14F-4D97-AF65-F5344CB8AC3E}">
        <p14:creationId xmlns:p14="http://schemas.microsoft.com/office/powerpoint/2010/main" val="234954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BF0F-1AD0-4CD9-9E1F-7ABC67B2DD91}"/>
              </a:ext>
            </a:extLst>
          </p:cNvPr>
          <p:cNvSpPr>
            <a:spLocks noGrp="1"/>
          </p:cNvSpPr>
          <p:nvPr>
            <p:ph type="title"/>
          </p:nvPr>
        </p:nvSpPr>
        <p:spPr/>
        <p:txBody>
          <a:bodyPr>
            <a:normAutofit/>
          </a:bodyPr>
          <a:lstStyle/>
          <a:p>
            <a:r>
              <a:rPr lang="en-US" altLang="en-US" sz="2800" dirty="0"/>
              <a:t>Aim of my KE Fellowship (Nov 2017 – Oct 2020)</a:t>
            </a:r>
            <a:endParaRPr lang="en-GB" sz="2800" dirty="0"/>
          </a:p>
        </p:txBody>
      </p:sp>
      <p:sp>
        <p:nvSpPr>
          <p:cNvPr id="4" name="Slide Number Placeholder 3">
            <a:extLst>
              <a:ext uri="{FF2B5EF4-FFF2-40B4-BE49-F238E27FC236}">
                <a16:creationId xmlns:a16="http://schemas.microsoft.com/office/drawing/2014/main" id="{8DB0A752-B078-4BCC-BFFA-CBBCBE2B424A}"/>
              </a:ext>
            </a:extLst>
          </p:cNvPr>
          <p:cNvSpPr>
            <a:spLocks noGrp="1"/>
          </p:cNvSpPr>
          <p:nvPr>
            <p:ph type="sldNum" sz="quarter" idx="12"/>
          </p:nvPr>
        </p:nvSpPr>
        <p:spPr/>
        <p:txBody>
          <a:bodyPr/>
          <a:lstStyle/>
          <a:p>
            <a:r>
              <a:rPr lang="en-US" dirty="0"/>
              <a:t>2</a:t>
            </a:r>
          </a:p>
        </p:txBody>
      </p:sp>
      <p:sp>
        <p:nvSpPr>
          <p:cNvPr id="5" name="Rectangle 4">
            <a:extLst>
              <a:ext uri="{FF2B5EF4-FFF2-40B4-BE49-F238E27FC236}">
                <a16:creationId xmlns:a16="http://schemas.microsoft.com/office/drawing/2014/main" id="{F482E65D-F810-4D78-A548-A533733277FE}"/>
              </a:ext>
            </a:extLst>
          </p:cNvPr>
          <p:cNvSpPr/>
          <p:nvPr/>
        </p:nvSpPr>
        <p:spPr>
          <a:xfrm>
            <a:off x="2227390" y="2787650"/>
            <a:ext cx="4059237" cy="906150"/>
          </a:xfrm>
          <a:prstGeom prst="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Seravek ExtraLight"/>
              </a:rPr>
              <a:t>Understand major sources of uncertainty in the insurance modelling process</a:t>
            </a:r>
          </a:p>
        </p:txBody>
      </p:sp>
      <p:sp>
        <p:nvSpPr>
          <p:cNvPr id="6" name="Rectangle 5">
            <a:extLst>
              <a:ext uri="{FF2B5EF4-FFF2-40B4-BE49-F238E27FC236}">
                <a16:creationId xmlns:a16="http://schemas.microsoft.com/office/drawing/2014/main" id="{F7312C16-3DCA-4990-80D8-E0107E8C3DD9}"/>
              </a:ext>
            </a:extLst>
          </p:cNvPr>
          <p:cNvSpPr/>
          <p:nvPr/>
        </p:nvSpPr>
        <p:spPr>
          <a:xfrm>
            <a:off x="3221165" y="2419528"/>
            <a:ext cx="2057400" cy="222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i="1" dirty="0">
                <a:solidFill>
                  <a:schemeClr val="tx1">
                    <a:lumMod val="75000"/>
                    <a:lumOff val="25000"/>
                  </a:schemeClr>
                </a:solidFill>
              </a:rPr>
              <a:t>Objectives</a:t>
            </a:r>
          </a:p>
        </p:txBody>
      </p:sp>
      <p:pic>
        <p:nvPicPr>
          <p:cNvPr id="7" name="Picture 7">
            <a:extLst>
              <a:ext uri="{FF2B5EF4-FFF2-40B4-BE49-F238E27FC236}">
                <a16:creationId xmlns:a16="http://schemas.microsoft.com/office/drawing/2014/main" id="{5156EBA6-EB1A-4B93-A1A6-9A39B6447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11026" y="2828207"/>
            <a:ext cx="560588" cy="5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E1FF3D0-26C8-408E-AC1C-5B8B1B9BD9B5}"/>
              </a:ext>
            </a:extLst>
          </p:cNvPr>
          <p:cNvSpPr/>
          <p:nvPr/>
        </p:nvSpPr>
        <p:spPr>
          <a:xfrm>
            <a:off x="2227390" y="3715038"/>
            <a:ext cx="4059237" cy="815398"/>
          </a:xfrm>
          <a:prstGeom prst="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Seravek ExtraLight"/>
              </a:rPr>
              <a:t>Demonstrate benefits of using </a:t>
            </a:r>
          </a:p>
          <a:p>
            <a:pPr algn="ctr">
              <a:defRPr/>
            </a:pPr>
            <a:r>
              <a:rPr lang="en-US" sz="1600" dirty="0">
                <a:solidFill>
                  <a:schemeClr val="tx1"/>
                </a:solidFill>
                <a:latin typeface="Seravek ExtraLight"/>
              </a:rPr>
              <a:t>Global Sensitivity Analysis </a:t>
            </a:r>
          </a:p>
          <a:p>
            <a:pPr algn="ctr">
              <a:defRPr/>
            </a:pPr>
            <a:r>
              <a:rPr lang="en-US" sz="1600" dirty="0">
                <a:solidFill>
                  <a:schemeClr val="tx1"/>
                </a:solidFill>
                <a:latin typeface="Seravek ExtraLight"/>
              </a:rPr>
              <a:t>(through case studies)</a:t>
            </a:r>
          </a:p>
        </p:txBody>
      </p:sp>
      <p:sp>
        <p:nvSpPr>
          <p:cNvPr id="10" name="Rectangle 9">
            <a:extLst>
              <a:ext uri="{FF2B5EF4-FFF2-40B4-BE49-F238E27FC236}">
                <a16:creationId xmlns:a16="http://schemas.microsoft.com/office/drawing/2014/main" id="{4B665F2A-0D51-454F-BC1B-FA4BEF300D6E}"/>
              </a:ext>
            </a:extLst>
          </p:cNvPr>
          <p:cNvSpPr/>
          <p:nvPr/>
        </p:nvSpPr>
        <p:spPr>
          <a:xfrm>
            <a:off x="2236915" y="4697148"/>
            <a:ext cx="4049712" cy="1139797"/>
          </a:xfrm>
          <a:prstGeom prst="rect">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Seravek ExtraLight"/>
              </a:rPr>
              <a:t>Transfer knowledge and engage wider insurance sector </a:t>
            </a:r>
          </a:p>
          <a:p>
            <a:pPr algn="ctr">
              <a:defRPr/>
            </a:pPr>
            <a:r>
              <a:rPr lang="en-US" sz="1600" dirty="0">
                <a:solidFill>
                  <a:schemeClr val="tx1"/>
                </a:solidFill>
                <a:latin typeface="Seravek ExtraLight"/>
              </a:rPr>
              <a:t>(through workshops, training material, embedding SAFE on OASIS platform, …)</a:t>
            </a:r>
          </a:p>
        </p:txBody>
      </p:sp>
      <p:sp>
        <p:nvSpPr>
          <p:cNvPr id="18" name="Rectangle: Rounded Corners 4">
            <a:extLst>
              <a:ext uri="{FF2B5EF4-FFF2-40B4-BE49-F238E27FC236}">
                <a16:creationId xmlns:a16="http://schemas.microsoft.com/office/drawing/2014/main" id="{E3295F6A-4C13-46A5-BC2C-E371A6BB148A}"/>
              </a:ext>
            </a:extLst>
          </p:cNvPr>
          <p:cNvSpPr/>
          <p:nvPr/>
        </p:nvSpPr>
        <p:spPr>
          <a:xfrm>
            <a:off x="588963" y="1390650"/>
            <a:ext cx="1116012" cy="844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Goal</a:t>
            </a:r>
          </a:p>
        </p:txBody>
      </p:sp>
      <p:sp>
        <p:nvSpPr>
          <p:cNvPr id="19" name="Rectangle 18">
            <a:extLst>
              <a:ext uri="{FF2B5EF4-FFF2-40B4-BE49-F238E27FC236}">
                <a16:creationId xmlns:a16="http://schemas.microsoft.com/office/drawing/2014/main" id="{4A3D39DA-D598-4421-8067-1EA222B852CD}"/>
              </a:ext>
            </a:extLst>
          </p:cNvPr>
          <p:cNvSpPr/>
          <p:nvPr/>
        </p:nvSpPr>
        <p:spPr>
          <a:xfrm>
            <a:off x="6826888" y="2419528"/>
            <a:ext cx="2057400" cy="222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b="1" i="1" dirty="0">
                <a:solidFill>
                  <a:schemeClr val="tx1">
                    <a:lumMod val="75000"/>
                    <a:lumOff val="25000"/>
                  </a:schemeClr>
                </a:solidFill>
              </a:rPr>
              <a:t>Partners</a:t>
            </a:r>
          </a:p>
        </p:txBody>
      </p:sp>
      <p:sp>
        <p:nvSpPr>
          <p:cNvPr id="20" name="Down Arrow 1">
            <a:extLst>
              <a:ext uri="{FF2B5EF4-FFF2-40B4-BE49-F238E27FC236}">
                <a16:creationId xmlns:a16="http://schemas.microsoft.com/office/drawing/2014/main" id="{5778CE60-B6C5-46CE-9059-527DC1293F5D}"/>
              </a:ext>
            </a:extLst>
          </p:cNvPr>
          <p:cNvSpPr/>
          <p:nvPr/>
        </p:nvSpPr>
        <p:spPr>
          <a:xfrm>
            <a:off x="6849761" y="2695492"/>
            <a:ext cx="697752" cy="3308898"/>
          </a:xfrm>
          <a:prstGeom prst="downArrow">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GB" sz="1800" dirty="0"/>
          </a:p>
        </p:txBody>
      </p:sp>
      <p:sp>
        <p:nvSpPr>
          <p:cNvPr id="21" name="TextBox 20">
            <a:extLst>
              <a:ext uri="{FF2B5EF4-FFF2-40B4-BE49-F238E27FC236}">
                <a16:creationId xmlns:a16="http://schemas.microsoft.com/office/drawing/2014/main" id="{DD0616BC-BF72-4C9B-9215-1B7B5972BDD8}"/>
              </a:ext>
            </a:extLst>
          </p:cNvPr>
          <p:cNvSpPr txBox="1"/>
          <p:nvPr/>
        </p:nvSpPr>
        <p:spPr>
          <a:xfrm>
            <a:off x="6989748" y="2614118"/>
            <a:ext cx="400110" cy="630238"/>
          </a:xfrm>
          <a:prstGeom prst="rect">
            <a:avLst/>
          </a:prstGeom>
          <a:noFill/>
        </p:spPr>
        <p:txBody>
          <a:bodyPr vert="vert270" wrap="square" rtlCol="0">
            <a:spAutoFit/>
          </a:bodyPr>
          <a:lstStyle/>
          <a:p>
            <a:r>
              <a:rPr lang="en-GB" sz="1400" dirty="0">
                <a:latin typeface="Geneva"/>
              </a:rPr>
              <a:t>2017</a:t>
            </a:r>
          </a:p>
        </p:txBody>
      </p:sp>
      <p:sp>
        <p:nvSpPr>
          <p:cNvPr id="22" name="TextBox 21">
            <a:extLst>
              <a:ext uri="{FF2B5EF4-FFF2-40B4-BE49-F238E27FC236}">
                <a16:creationId xmlns:a16="http://schemas.microsoft.com/office/drawing/2014/main" id="{9C62167A-31C5-43A2-B02D-342696ACF830}"/>
              </a:ext>
            </a:extLst>
          </p:cNvPr>
          <p:cNvSpPr txBox="1"/>
          <p:nvPr/>
        </p:nvSpPr>
        <p:spPr>
          <a:xfrm>
            <a:off x="6989748" y="4709167"/>
            <a:ext cx="400110" cy="630238"/>
          </a:xfrm>
          <a:prstGeom prst="rect">
            <a:avLst/>
          </a:prstGeom>
          <a:noFill/>
        </p:spPr>
        <p:txBody>
          <a:bodyPr vert="vert270" wrap="square" rtlCol="0">
            <a:spAutoFit/>
          </a:bodyPr>
          <a:lstStyle/>
          <a:p>
            <a:r>
              <a:rPr lang="en-GB" sz="1400" dirty="0">
                <a:latin typeface="Geneva"/>
              </a:rPr>
              <a:t>2020</a:t>
            </a:r>
          </a:p>
        </p:txBody>
      </p:sp>
      <p:sp>
        <p:nvSpPr>
          <p:cNvPr id="23" name="TextBox 22">
            <a:extLst>
              <a:ext uri="{FF2B5EF4-FFF2-40B4-BE49-F238E27FC236}">
                <a16:creationId xmlns:a16="http://schemas.microsoft.com/office/drawing/2014/main" id="{9B6E9A1F-748C-4A5D-95A8-42316DE43B04}"/>
              </a:ext>
            </a:extLst>
          </p:cNvPr>
          <p:cNvSpPr txBox="1"/>
          <p:nvPr/>
        </p:nvSpPr>
        <p:spPr>
          <a:xfrm>
            <a:off x="6986204" y="3157537"/>
            <a:ext cx="400110" cy="630238"/>
          </a:xfrm>
          <a:prstGeom prst="rect">
            <a:avLst/>
          </a:prstGeom>
          <a:noFill/>
        </p:spPr>
        <p:txBody>
          <a:bodyPr vert="vert270" wrap="square" rtlCol="0">
            <a:spAutoFit/>
          </a:bodyPr>
          <a:lstStyle/>
          <a:p>
            <a:r>
              <a:rPr lang="en-GB" sz="1400" dirty="0">
                <a:latin typeface="Geneva"/>
              </a:rPr>
              <a:t>2018</a:t>
            </a:r>
          </a:p>
        </p:txBody>
      </p:sp>
      <p:sp>
        <p:nvSpPr>
          <p:cNvPr id="24" name="TextBox 23">
            <a:extLst>
              <a:ext uri="{FF2B5EF4-FFF2-40B4-BE49-F238E27FC236}">
                <a16:creationId xmlns:a16="http://schemas.microsoft.com/office/drawing/2014/main" id="{0B0068B1-2C32-40C0-9CFE-BA20C1C99F21}"/>
              </a:ext>
            </a:extLst>
          </p:cNvPr>
          <p:cNvSpPr txBox="1"/>
          <p:nvPr/>
        </p:nvSpPr>
        <p:spPr>
          <a:xfrm>
            <a:off x="6989748" y="3801505"/>
            <a:ext cx="400110" cy="630238"/>
          </a:xfrm>
          <a:prstGeom prst="rect">
            <a:avLst/>
          </a:prstGeom>
          <a:noFill/>
        </p:spPr>
        <p:txBody>
          <a:bodyPr vert="vert270" wrap="square" rtlCol="0">
            <a:spAutoFit/>
          </a:bodyPr>
          <a:lstStyle/>
          <a:p>
            <a:r>
              <a:rPr lang="en-GB" sz="1400" dirty="0">
                <a:latin typeface="Geneva"/>
              </a:rPr>
              <a:t>2019</a:t>
            </a:r>
          </a:p>
        </p:txBody>
      </p:sp>
      <p:pic>
        <p:nvPicPr>
          <p:cNvPr id="25" name="Picture 24">
            <a:extLst>
              <a:ext uri="{FF2B5EF4-FFF2-40B4-BE49-F238E27FC236}">
                <a16:creationId xmlns:a16="http://schemas.microsoft.com/office/drawing/2014/main" id="{8D8485CF-40B6-4DE8-8B19-22ABCF105E74}"/>
              </a:ext>
            </a:extLst>
          </p:cNvPr>
          <p:cNvPicPr>
            <a:picLocks noChangeAspect="1"/>
          </p:cNvPicPr>
          <p:nvPr/>
        </p:nvPicPr>
        <p:blipFill>
          <a:blip r:embed="rId3"/>
          <a:stretch>
            <a:fillRect/>
          </a:stretch>
        </p:blipFill>
        <p:spPr>
          <a:xfrm>
            <a:off x="7611026" y="3839167"/>
            <a:ext cx="558813" cy="558813"/>
          </a:xfrm>
          <a:prstGeom prst="rect">
            <a:avLst/>
          </a:prstGeom>
        </p:spPr>
      </p:pic>
      <p:pic>
        <p:nvPicPr>
          <p:cNvPr id="27" name="Picture 26">
            <a:extLst>
              <a:ext uri="{FF2B5EF4-FFF2-40B4-BE49-F238E27FC236}">
                <a16:creationId xmlns:a16="http://schemas.microsoft.com/office/drawing/2014/main" id="{0795CE90-BDB9-41D7-A674-AEC54BC5CA0F}"/>
              </a:ext>
            </a:extLst>
          </p:cNvPr>
          <p:cNvPicPr>
            <a:picLocks noChangeAspect="1"/>
          </p:cNvPicPr>
          <p:nvPr/>
        </p:nvPicPr>
        <p:blipFill>
          <a:blip r:embed="rId3"/>
          <a:stretch>
            <a:fillRect/>
          </a:stretch>
        </p:blipFill>
        <p:spPr>
          <a:xfrm>
            <a:off x="7611026" y="4913472"/>
            <a:ext cx="558813" cy="558813"/>
          </a:xfrm>
          <a:prstGeom prst="rect">
            <a:avLst/>
          </a:prstGeom>
        </p:spPr>
      </p:pic>
      <p:pic>
        <p:nvPicPr>
          <p:cNvPr id="29" name="Picture 28">
            <a:extLst>
              <a:ext uri="{FF2B5EF4-FFF2-40B4-BE49-F238E27FC236}">
                <a16:creationId xmlns:a16="http://schemas.microsoft.com/office/drawing/2014/main" id="{AC1E3EDF-1280-4FBB-AEFF-92111B6E5242}"/>
              </a:ext>
            </a:extLst>
          </p:cNvPr>
          <p:cNvPicPr>
            <a:picLocks noChangeAspect="1"/>
          </p:cNvPicPr>
          <p:nvPr/>
        </p:nvPicPr>
        <p:blipFill>
          <a:blip r:embed="rId4"/>
          <a:stretch>
            <a:fillRect/>
          </a:stretch>
        </p:blipFill>
        <p:spPr>
          <a:xfrm>
            <a:off x="8275496" y="3787347"/>
            <a:ext cx="1800967" cy="644532"/>
          </a:xfrm>
          <a:prstGeom prst="rect">
            <a:avLst/>
          </a:prstGeom>
        </p:spPr>
      </p:pic>
      <p:pic>
        <p:nvPicPr>
          <p:cNvPr id="30" name="Picture 29">
            <a:extLst>
              <a:ext uri="{FF2B5EF4-FFF2-40B4-BE49-F238E27FC236}">
                <a16:creationId xmlns:a16="http://schemas.microsoft.com/office/drawing/2014/main" id="{2B0AC037-B1A8-4C63-B8E3-EC4B48CF0045}"/>
              </a:ext>
            </a:extLst>
          </p:cNvPr>
          <p:cNvPicPr>
            <a:picLocks noChangeAspect="1"/>
          </p:cNvPicPr>
          <p:nvPr/>
        </p:nvPicPr>
        <p:blipFill>
          <a:blip r:embed="rId5"/>
          <a:stretch>
            <a:fillRect/>
          </a:stretch>
        </p:blipFill>
        <p:spPr>
          <a:xfrm>
            <a:off x="10182118" y="4969068"/>
            <a:ext cx="1979260" cy="447620"/>
          </a:xfrm>
          <a:prstGeom prst="rect">
            <a:avLst/>
          </a:prstGeom>
        </p:spPr>
      </p:pic>
      <p:pic>
        <p:nvPicPr>
          <p:cNvPr id="9" name="Picture 8">
            <a:extLst>
              <a:ext uri="{FF2B5EF4-FFF2-40B4-BE49-F238E27FC236}">
                <a16:creationId xmlns:a16="http://schemas.microsoft.com/office/drawing/2014/main" id="{3886E39C-1E94-4956-8648-335AE0492944}"/>
              </a:ext>
            </a:extLst>
          </p:cNvPr>
          <p:cNvPicPr>
            <a:picLocks noChangeAspect="1"/>
          </p:cNvPicPr>
          <p:nvPr/>
        </p:nvPicPr>
        <p:blipFill>
          <a:blip r:embed="rId4"/>
          <a:stretch>
            <a:fillRect/>
          </a:stretch>
        </p:blipFill>
        <p:spPr>
          <a:xfrm>
            <a:off x="8275495" y="4870612"/>
            <a:ext cx="1800967" cy="644532"/>
          </a:xfrm>
          <a:prstGeom prst="rect">
            <a:avLst/>
          </a:prstGeom>
        </p:spPr>
      </p:pic>
      <p:sp>
        <p:nvSpPr>
          <p:cNvPr id="3" name="Text Placeholder 2">
            <a:extLst>
              <a:ext uri="{FF2B5EF4-FFF2-40B4-BE49-F238E27FC236}">
                <a16:creationId xmlns:a16="http://schemas.microsoft.com/office/drawing/2014/main" id="{5284A5B5-58E7-46B1-A376-A674EA074776}"/>
              </a:ext>
            </a:extLst>
          </p:cNvPr>
          <p:cNvSpPr txBox="1">
            <a:spLocks noChangeArrowheads="1"/>
          </p:cNvSpPr>
          <p:nvPr/>
        </p:nvSpPr>
        <p:spPr bwMode="auto">
          <a:xfrm>
            <a:off x="2109373" y="1227142"/>
            <a:ext cx="928846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Arial" panose="020B0604020202020204" pitchFamily="34" charset="0"/>
              <a:buNone/>
            </a:pPr>
            <a:r>
              <a:rPr lang="en-GB" altLang="en-US" sz="2000" dirty="0">
                <a:latin typeface="Seravek ExtraLight"/>
              </a:rPr>
              <a:t>Improving decision-making under uncertainty by </a:t>
            </a:r>
            <a:r>
              <a:rPr lang="en-GB" altLang="en-US" sz="2000" b="1" dirty="0">
                <a:solidFill>
                  <a:srgbClr val="0070C0"/>
                </a:solidFill>
                <a:latin typeface="Seravek ExtraLight"/>
              </a:rPr>
              <a:t>transferring </a:t>
            </a:r>
            <a:r>
              <a:rPr lang="en-GB" altLang="en-US" sz="2000" dirty="0">
                <a:latin typeface="Seravek ExtraLight"/>
              </a:rPr>
              <a:t>state-of-the-art </a:t>
            </a:r>
            <a:r>
              <a:rPr lang="en-GB" altLang="en-US" sz="2000" b="1" dirty="0">
                <a:solidFill>
                  <a:srgbClr val="0070C0"/>
                </a:solidFill>
                <a:latin typeface="Seravek ExtraLight"/>
              </a:rPr>
              <a:t>methods </a:t>
            </a:r>
            <a:r>
              <a:rPr lang="en-GB" altLang="en-US" sz="2000" dirty="0">
                <a:latin typeface="Seravek ExtraLight"/>
              </a:rPr>
              <a:t>for</a:t>
            </a:r>
            <a:r>
              <a:rPr lang="en-GB" altLang="en-US" sz="2000" b="1" dirty="0">
                <a:solidFill>
                  <a:srgbClr val="0070C0"/>
                </a:solidFill>
                <a:latin typeface="Seravek ExtraLight"/>
              </a:rPr>
              <a:t> Global Sensitivity Analysis (GSA), tools </a:t>
            </a:r>
            <a:r>
              <a:rPr lang="en-GB" altLang="en-US" sz="2000" dirty="0">
                <a:latin typeface="Seravek ExtraLight"/>
              </a:rPr>
              <a:t>(</a:t>
            </a:r>
            <a:r>
              <a:rPr lang="en-GB" altLang="en-US" sz="2000" b="1" dirty="0">
                <a:solidFill>
                  <a:srgbClr val="0070C0"/>
                </a:solidFill>
                <a:latin typeface="Seravek ExtraLight"/>
              </a:rPr>
              <a:t>SAFE</a:t>
            </a:r>
            <a:r>
              <a:rPr lang="en-GB" altLang="en-US" sz="2000" dirty="0">
                <a:latin typeface="Seravek ExtraLight"/>
              </a:rPr>
              <a:t> </a:t>
            </a:r>
            <a:r>
              <a:rPr lang="en-GB" altLang="en-US" sz="2000" b="1" dirty="0">
                <a:solidFill>
                  <a:srgbClr val="0070C0"/>
                </a:solidFill>
                <a:latin typeface="Seravek ExtraLight"/>
              </a:rPr>
              <a:t>software toolbox</a:t>
            </a:r>
            <a:r>
              <a:rPr lang="en-GB" altLang="en-US" sz="2000" dirty="0">
                <a:latin typeface="Seravek ExtraLight"/>
              </a:rPr>
              <a:t>) and </a:t>
            </a:r>
            <a:r>
              <a:rPr lang="en-GB" altLang="en-US" sz="2000" b="1" dirty="0">
                <a:solidFill>
                  <a:srgbClr val="0070C0"/>
                </a:solidFill>
                <a:latin typeface="Seravek ExtraLight"/>
              </a:rPr>
              <a:t>expertise </a:t>
            </a:r>
            <a:r>
              <a:rPr lang="en-GB" altLang="en-US" sz="2000" dirty="0">
                <a:latin typeface="Seravek ExtraLight"/>
              </a:rPr>
              <a:t>to the (re)insurance sector and catastrophe community.</a:t>
            </a:r>
          </a:p>
          <a:p>
            <a:pPr>
              <a:spcBef>
                <a:spcPct val="20000"/>
              </a:spcBef>
              <a:buFont typeface="Arial" panose="020B0604020202020204" pitchFamily="34" charset="0"/>
              <a:buNone/>
            </a:pPr>
            <a:endParaRPr lang="en-GB" altLang="en-US" sz="2000" dirty="0">
              <a:latin typeface="Seravek ExtraLight"/>
            </a:endParaRPr>
          </a:p>
          <a:p>
            <a:pPr>
              <a:spcBef>
                <a:spcPct val="20000"/>
              </a:spcBef>
              <a:buFont typeface="Arial" panose="020B0604020202020204" pitchFamily="34" charset="0"/>
              <a:buNone/>
            </a:pPr>
            <a:endParaRPr lang="en-GB" altLang="en-US" sz="2000" dirty="0">
              <a:latin typeface="Seravek ExtraLight"/>
            </a:endParaRPr>
          </a:p>
        </p:txBody>
      </p:sp>
    </p:spTree>
    <p:extLst>
      <p:ext uri="{BB962C8B-B14F-4D97-AF65-F5344CB8AC3E}">
        <p14:creationId xmlns:p14="http://schemas.microsoft.com/office/powerpoint/2010/main" val="1638927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C5A09-2F3E-4A0C-B102-381817D3B1A5}"/>
              </a:ext>
            </a:extLst>
          </p:cNvPr>
          <p:cNvSpPr>
            <a:spLocks noGrp="1"/>
          </p:cNvSpPr>
          <p:nvPr>
            <p:ph type="title"/>
          </p:nvPr>
        </p:nvSpPr>
        <p:spPr/>
        <p:txBody>
          <a:bodyPr>
            <a:normAutofit/>
          </a:bodyPr>
          <a:lstStyle/>
          <a:p>
            <a:r>
              <a:rPr lang="en-GB" sz="2800" dirty="0"/>
              <a:t>Application to a flood inundation model</a:t>
            </a:r>
            <a:endParaRPr lang="en-GB" sz="3200" dirty="0"/>
          </a:p>
        </p:txBody>
      </p:sp>
      <p:sp>
        <p:nvSpPr>
          <p:cNvPr id="4" name="Slide Number Placeholder 3">
            <a:extLst>
              <a:ext uri="{FF2B5EF4-FFF2-40B4-BE49-F238E27FC236}">
                <a16:creationId xmlns:a16="http://schemas.microsoft.com/office/drawing/2014/main" id="{48B9701A-B497-4092-B2DE-11B7F099CC47}"/>
              </a:ext>
            </a:extLst>
          </p:cNvPr>
          <p:cNvSpPr>
            <a:spLocks noGrp="1"/>
          </p:cNvSpPr>
          <p:nvPr>
            <p:ph type="sldNum" sz="quarter" idx="12"/>
          </p:nvPr>
        </p:nvSpPr>
        <p:spPr/>
        <p:txBody>
          <a:bodyPr/>
          <a:lstStyle/>
          <a:p>
            <a:r>
              <a:rPr lang="en-US" dirty="0"/>
              <a:t>16</a:t>
            </a:r>
          </a:p>
        </p:txBody>
      </p:sp>
      <p:pic>
        <p:nvPicPr>
          <p:cNvPr id="13" name="Picture 12">
            <a:extLst>
              <a:ext uri="{FF2B5EF4-FFF2-40B4-BE49-F238E27FC236}">
                <a16:creationId xmlns:a16="http://schemas.microsoft.com/office/drawing/2014/main" id="{B20C19DB-AB4C-4891-B0C3-AF21DCB7645A}"/>
              </a:ext>
            </a:extLst>
          </p:cNvPr>
          <p:cNvPicPr>
            <a:picLocks noChangeAspect="1"/>
          </p:cNvPicPr>
          <p:nvPr/>
        </p:nvPicPr>
        <p:blipFill rotWithShape="1">
          <a:blip r:embed="rId3"/>
          <a:srcRect l="25827" t="2365" r="50260" b="74447"/>
          <a:stretch/>
        </p:blipFill>
        <p:spPr>
          <a:xfrm>
            <a:off x="1028015" y="2233983"/>
            <a:ext cx="2607733" cy="2158295"/>
          </a:xfrm>
          <a:prstGeom prst="rect">
            <a:avLst/>
          </a:prstGeom>
        </p:spPr>
      </p:pic>
      <p:sp>
        <p:nvSpPr>
          <p:cNvPr id="2" name="Rectangle 1">
            <a:extLst>
              <a:ext uri="{FF2B5EF4-FFF2-40B4-BE49-F238E27FC236}">
                <a16:creationId xmlns:a16="http://schemas.microsoft.com/office/drawing/2014/main" id="{6AD524BE-E09E-486C-8932-98136B9B5781}"/>
              </a:ext>
            </a:extLst>
          </p:cNvPr>
          <p:cNvSpPr/>
          <p:nvPr/>
        </p:nvSpPr>
        <p:spPr>
          <a:xfrm>
            <a:off x="609600" y="1551136"/>
            <a:ext cx="3439937"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Savage et al. 2016 </a:t>
            </a:r>
            <a:r>
              <a:rPr lang="en-GB" sz="1200" i="1" dirty="0">
                <a:solidFill>
                  <a:srgbClr val="7F7F7F"/>
                </a:solidFill>
                <a:latin typeface="Arial" charset="0"/>
                <a:ea typeface="ＭＳ Ｐゴシック" charset="0"/>
              </a:rPr>
              <a:t>Water Resources Research</a:t>
            </a:r>
          </a:p>
        </p:txBody>
      </p:sp>
      <p:grpSp>
        <p:nvGrpSpPr>
          <p:cNvPr id="71" name="Group 70">
            <a:extLst>
              <a:ext uri="{FF2B5EF4-FFF2-40B4-BE49-F238E27FC236}">
                <a16:creationId xmlns:a16="http://schemas.microsoft.com/office/drawing/2014/main" id="{16BB6E74-A5CE-49B2-9971-10E95C50CCC3}"/>
              </a:ext>
            </a:extLst>
          </p:cNvPr>
          <p:cNvGrpSpPr/>
          <p:nvPr/>
        </p:nvGrpSpPr>
        <p:grpSpPr>
          <a:xfrm>
            <a:off x="733296" y="4934260"/>
            <a:ext cx="4809997" cy="1410535"/>
            <a:chOff x="745187" y="4808198"/>
            <a:chExt cx="4809997" cy="1410535"/>
          </a:xfrm>
        </p:grpSpPr>
        <p:sp>
          <p:nvSpPr>
            <p:cNvPr id="72" name="Text Placeholder 1">
              <a:extLst>
                <a:ext uri="{FF2B5EF4-FFF2-40B4-BE49-F238E27FC236}">
                  <a16:creationId xmlns:a16="http://schemas.microsoft.com/office/drawing/2014/main" id="{CAAE00A4-F370-41F5-85C2-1E3DD23CD631}"/>
                </a:ext>
              </a:extLst>
            </p:cNvPr>
            <p:cNvSpPr txBox="1">
              <a:spLocks/>
            </p:cNvSpPr>
            <p:nvPr/>
          </p:nvSpPr>
          <p:spPr>
            <a:xfrm>
              <a:off x="745187" y="4808198"/>
              <a:ext cx="2542088" cy="1410535"/>
            </a:xfrm>
            <a:prstGeom prst="rect">
              <a:avLst/>
            </a:prstGeom>
          </p:spPr>
          <p:txBody>
            <a:bodyPr/>
            <a:lst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0">
                <a:buNone/>
                <a:defRPr/>
              </a:pPr>
              <a:r>
                <a:rPr lang="en-US" sz="1400" dirty="0">
                  <a:latin typeface="Geneva" charset="0"/>
                  <a:ea typeface="ＭＳ Ｐゴシック" charset="0"/>
                  <a:cs typeface="Geneva" charset="0"/>
                </a:rPr>
                <a:t>Forcing Hydrograph</a:t>
              </a:r>
            </a:p>
            <a:p>
              <a:pPr indent="0">
                <a:buNone/>
                <a:defRPr/>
              </a:pPr>
              <a:r>
                <a:rPr lang="en-US" sz="1400" dirty="0">
                  <a:latin typeface="Geneva" charset="0"/>
                  <a:ea typeface="ＭＳ Ｐゴシック" charset="0"/>
                  <a:cs typeface="Geneva" charset="0"/>
                </a:rPr>
                <a:t>Channel friction</a:t>
              </a:r>
            </a:p>
            <a:p>
              <a:pPr indent="0">
                <a:buNone/>
                <a:defRPr/>
              </a:pPr>
              <a:r>
                <a:rPr lang="en-US" sz="1400" dirty="0">
                  <a:latin typeface="Geneva" charset="0"/>
                  <a:ea typeface="ＭＳ Ｐゴシック" charset="0"/>
                  <a:cs typeface="Geneva" charset="0"/>
                </a:rPr>
                <a:t>Floodplain friction</a:t>
              </a:r>
            </a:p>
            <a:p>
              <a:pPr indent="0">
                <a:buNone/>
                <a:defRPr/>
              </a:pPr>
              <a:r>
                <a:rPr lang="en-US" sz="1400" dirty="0">
                  <a:latin typeface="Geneva" charset="0"/>
                  <a:ea typeface="ＭＳ Ｐゴシック" charset="0"/>
                  <a:cs typeface="Geneva" charset="0"/>
                </a:rPr>
                <a:t>Spatial resolution</a:t>
              </a:r>
            </a:p>
            <a:p>
              <a:pPr indent="0">
                <a:buNone/>
                <a:defRPr/>
              </a:pPr>
              <a:r>
                <a:rPr lang="en-US" sz="1400" dirty="0">
                  <a:latin typeface="Geneva" charset="0"/>
                  <a:ea typeface="ＭＳ Ｐゴシック" charset="0"/>
                  <a:cs typeface="Geneva" charset="0"/>
                </a:rPr>
                <a:t>DEM</a:t>
              </a:r>
              <a:endParaRPr lang="en-US" sz="1400" dirty="0">
                <a:latin typeface="Geneva" charset="0"/>
                <a:cs typeface="Geneva" charset="0"/>
              </a:endParaRPr>
            </a:p>
            <a:p>
              <a:pPr marL="0" indent="0">
                <a:buNone/>
                <a:defRPr/>
              </a:pPr>
              <a:endParaRPr lang="en-US" sz="1400" dirty="0"/>
            </a:p>
          </p:txBody>
        </p:sp>
        <p:sp>
          <p:nvSpPr>
            <p:cNvPr id="73" name="Rectangle 9">
              <a:extLst>
                <a:ext uri="{FF2B5EF4-FFF2-40B4-BE49-F238E27FC236}">
                  <a16:creationId xmlns:a16="http://schemas.microsoft.com/office/drawing/2014/main" id="{DE0848DC-38DF-4B66-91E0-DABBC50D02E4}"/>
                </a:ext>
              </a:extLst>
            </p:cNvPr>
            <p:cNvSpPr>
              <a:spLocks noChangeAspect="1" noChangeArrowheads="1"/>
            </p:cNvSpPr>
            <p:nvPr/>
          </p:nvSpPr>
          <p:spPr bwMode="auto">
            <a:xfrm>
              <a:off x="1028015" y="4893895"/>
              <a:ext cx="143565" cy="144000"/>
            </a:xfrm>
            <a:prstGeom prst="rect">
              <a:avLst/>
            </a:prstGeom>
            <a:solidFill>
              <a:srgbClr val="E88AC4"/>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4" name="Rectangle 9">
              <a:extLst>
                <a:ext uri="{FF2B5EF4-FFF2-40B4-BE49-F238E27FC236}">
                  <a16:creationId xmlns:a16="http://schemas.microsoft.com/office/drawing/2014/main" id="{2FEE94F0-3C07-4A9A-B567-89C6656CBF80}"/>
                </a:ext>
              </a:extLst>
            </p:cNvPr>
            <p:cNvSpPr>
              <a:spLocks noChangeAspect="1" noChangeArrowheads="1"/>
            </p:cNvSpPr>
            <p:nvPr/>
          </p:nvSpPr>
          <p:spPr bwMode="auto">
            <a:xfrm>
              <a:off x="1028015" y="5152235"/>
              <a:ext cx="143565" cy="144000"/>
            </a:xfrm>
            <a:prstGeom prst="rect">
              <a:avLst/>
            </a:prstGeom>
            <a:solidFill>
              <a:schemeClr val="accent1">
                <a:lumMod val="60000"/>
                <a:lumOff val="40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5" name="Rectangle 9">
              <a:extLst>
                <a:ext uri="{FF2B5EF4-FFF2-40B4-BE49-F238E27FC236}">
                  <a16:creationId xmlns:a16="http://schemas.microsoft.com/office/drawing/2014/main" id="{E429A193-A6F6-4E3A-AB2F-9C7CB0B56379}"/>
                </a:ext>
              </a:extLst>
            </p:cNvPr>
            <p:cNvSpPr>
              <a:spLocks noChangeAspect="1" noChangeArrowheads="1"/>
            </p:cNvSpPr>
            <p:nvPr/>
          </p:nvSpPr>
          <p:spPr bwMode="auto">
            <a:xfrm>
              <a:off x="1028015" y="5394507"/>
              <a:ext cx="143565" cy="144000"/>
            </a:xfrm>
            <a:prstGeom prst="rect">
              <a:avLst/>
            </a:prstGeom>
            <a:solidFill>
              <a:srgbClr val="6EFCBB"/>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6" name="Rectangle 9">
              <a:extLst>
                <a:ext uri="{FF2B5EF4-FFF2-40B4-BE49-F238E27FC236}">
                  <a16:creationId xmlns:a16="http://schemas.microsoft.com/office/drawing/2014/main" id="{BB0132B5-9463-417E-B0B1-A41C702A9A00}"/>
                </a:ext>
              </a:extLst>
            </p:cNvPr>
            <p:cNvSpPr>
              <a:spLocks noChangeAspect="1" noChangeArrowheads="1"/>
            </p:cNvSpPr>
            <p:nvPr/>
          </p:nvSpPr>
          <p:spPr bwMode="auto">
            <a:xfrm>
              <a:off x="1028015" y="5646476"/>
              <a:ext cx="143565" cy="144000"/>
            </a:xfrm>
            <a:prstGeom prst="rect">
              <a:avLst/>
            </a:prstGeom>
            <a:solidFill>
              <a:srgbClr val="E46C0A"/>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7" name="Rectangle 9">
              <a:extLst>
                <a:ext uri="{FF2B5EF4-FFF2-40B4-BE49-F238E27FC236}">
                  <a16:creationId xmlns:a16="http://schemas.microsoft.com/office/drawing/2014/main" id="{F480DA19-9F7A-482E-9C88-ADDA7E7ACF71}"/>
                </a:ext>
              </a:extLst>
            </p:cNvPr>
            <p:cNvSpPr>
              <a:spLocks noChangeAspect="1" noChangeArrowheads="1"/>
            </p:cNvSpPr>
            <p:nvPr/>
          </p:nvSpPr>
          <p:spPr bwMode="auto">
            <a:xfrm>
              <a:off x="1028015" y="5900884"/>
              <a:ext cx="143565" cy="144000"/>
            </a:xfrm>
            <a:prstGeom prst="rect">
              <a:avLst/>
            </a:prstGeom>
            <a:solidFill>
              <a:srgbClr val="92D050"/>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8" name="TextBox 77">
              <a:extLst>
                <a:ext uri="{FF2B5EF4-FFF2-40B4-BE49-F238E27FC236}">
                  <a16:creationId xmlns:a16="http://schemas.microsoft.com/office/drawing/2014/main" id="{1C897996-19B0-493A-932E-7A8EB0DB1B46}"/>
                </a:ext>
              </a:extLst>
            </p:cNvPr>
            <p:cNvSpPr txBox="1"/>
            <p:nvPr/>
          </p:nvSpPr>
          <p:spPr>
            <a:xfrm>
              <a:off x="3588139" y="4816931"/>
              <a:ext cx="1967045"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Input datasets,</a:t>
              </a:r>
            </a:p>
          </p:txBody>
        </p:sp>
        <p:sp>
          <p:nvSpPr>
            <p:cNvPr id="79" name="TextBox 78">
              <a:extLst>
                <a:ext uri="{FF2B5EF4-FFF2-40B4-BE49-F238E27FC236}">
                  <a16:creationId xmlns:a16="http://schemas.microsoft.com/office/drawing/2014/main" id="{BD2C8ACD-8296-4AFA-B6A3-76B171B68251}"/>
                </a:ext>
              </a:extLst>
            </p:cNvPr>
            <p:cNvSpPr txBox="1"/>
            <p:nvPr/>
          </p:nvSpPr>
          <p:spPr>
            <a:xfrm>
              <a:off x="3588139" y="5155747"/>
              <a:ext cx="1467992"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parameters and</a:t>
              </a:r>
              <a:endParaRPr lang="en-US" sz="2400" dirty="0">
                <a:solidFill>
                  <a:srgbClr val="000000"/>
                </a:solidFill>
                <a:latin typeface="Geneva" charset="0"/>
                <a:cs typeface="Geneva" charset="0"/>
              </a:endParaRPr>
            </a:p>
          </p:txBody>
        </p:sp>
        <p:sp>
          <p:nvSpPr>
            <p:cNvPr id="80" name="TextBox 79">
              <a:extLst>
                <a:ext uri="{FF2B5EF4-FFF2-40B4-BE49-F238E27FC236}">
                  <a16:creationId xmlns:a16="http://schemas.microsoft.com/office/drawing/2014/main" id="{66462D2C-14F2-4DEA-B97F-166C5BC68AF0}"/>
                </a:ext>
              </a:extLst>
            </p:cNvPr>
            <p:cNvSpPr txBox="1"/>
            <p:nvPr/>
          </p:nvSpPr>
          <p:spPr>
            <a:xfrm>
              <a:off x="3588139" y="5705794"/>
              <a:ext cx="1822484"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modelling choices</a:t>
              </a:r>
            </a:p>
          </p:txBody>
        </p:sp>
        <p:sp>
          <p:nvSpPr>
            <p:cNvPr id="81" name="Right Brace 80">
              <a:extLst>
                <a:ext uri="{FF2B5EF4-FFF2-40B4-BE49-F238E27FC236}">
                  <a16:creationId xmlns:a16="http://schemas.microsoft.com/office/drawing/2014/main" id="{C01C42E0-1528-4BC9-8287-54FB6C04F65D}"/>
                </a:ext>
              </a:extLst>
            </p:cNvPr>
            <p:cNvSpPr/>
            <p:nvPr/>
          </p:nvSpPr>
          <p:spPr>
            <a:xfrm>
              <a:off x="3301498" y="4889078"/>
              <a:ext cx="107781" cy="19374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2" name="Right Brace 81">
              <a:extLst>
                <a:ext uri="{FF2B5EF4-FFF2-40B4-BE49-F238E27FC236}">
                  <a16:creationId xmlns:a16="http://schemas.microsoft.com/office/drawing/2014/main" id="{31EE7FBE-C253-46BD-8F89-452940BB43AB}"/>
                </a:ext>
              </a:extLst>
            </p:cNvPr>
            <p:cNvSpPr/>
            <p:nvPr/>
          </p:nvSpPr>
          <p:spPr>
            <a:xfrm>
              <a:off x="3301498" y="5142138"/>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3" name="Right Brace 82">
              <a:extLst>
                <a:ext uri="{FF2B5EF4-FFF2-40B4-BE49-F238E27FC236}">
                  <a16:creationId xmlns:a16="http://schemas.microsoft.com/office/drawing/2014/main" id="{013AF798-D3AF-47D0-B039-C70915258014}"/>
                </a:ext>
              </a:extLst>
            </p:cNvPr>
            <p:cNvSpPr/>
            <p:nvPr/>
          </p:nvSpPr>
          <p:spPr>
            <a:xfrm>
              <a:off x="3301498" y="5646476"/>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8" name="TextBox 7">
            <a:extLst>
              <a:ext uri="{FF2B5EF4-FFF2-40B4-BE49-F238E27FC236}">
                <a16:creationId xmlns:a16="http://schemas.microsoft.com/office/drawing/2014/main" id="{7A79BFF7-CD88-4402-A207-564349133FEC}"/>
              </a:ext>
            </a:extLst>
          </p:cNvPr>
          <p:cNvSpPr txBox="1"/>
          <p:nvPr/>
        </p:nvSpPr>
        <p:spPr>
          <a:xfrm>
            <a:off x="1225512" y="4656811"/>
            <a:ext cx="1273574" cy="307777"/>
          </a:xfrm>
          <a:prstGeom prst="rect">
            <a:avLst/>
          </a:prstGeom>
          <a:noFill/>
        </p:spPr>
        <p:txBody>
          <a:bodyPr wrap="square" rtlCol="0">
            <a:spAutoFit/>
          </a:bodyPr>
          <a:lstStyle/>
          <a:p>
            <a:pPr marL="0" indent="0">
              <a:buNone/>
            </a:pPr>
            <a:r>
              <a:rPr lang="en-US" sz="1400" i="1" dirty="0">
                <a:solidFill>
                  <a:srgbClr val="000000"/>
                </a:solidFill>
                <a:latin typeface="Geneva" panose="020B0503030404040204"/>
                <a:cs typeface="Geneva" charset="0"/>
              </a:rPr>
              <a:t>Input factors</a:t>
            </a:r>
            <a:endParaRPr lang="en-GB" sz="1400" i="1" dirty="0"/>
          </a:p>
        </p:txBody>
      </p:sp>
      <p:sp>
        <p:nvSpPr>
          <p:cNvPr id="3" name="TextBox 2">
            <a:extLst>
              <a:ext uri="{FF2B5EF4-FFF2-40B4-BE49-F238E27FC236}">
                <a16:creationId xmlns:a16="http://schemas.microsoft.com/office/drawing/2014/main" id="{02EDDFDA-3BD9-4FCC-91C4-1D3566F94B8B}"/>
              </a:ext>
            </a:extLst>
          </p:cNvPr>
          <p:cNvSpPr txBox="1"/>
          <p:nvPr/>
        </p:nvSpPr>
        <p:spPr>
          <a:xfrm>
            <a:off x="5543293" y="5191812"/>
            <a:ext cx="5881112" cy="584775"/>
          </a:xfrm>
          <a:prstGeom prst="rect">
            <a:avLst/>
          </a:prstGeom>
          <a:noFill/>
        </p:spPr>
        <p:txBody>
          <a:bodyPr wrap="square">
            <a:spAutoFit/>
          </a:bodyPr>
          <a:lstStyle/>
          <a:p>
            <a:r>
              <a:rPr lang="en-GB" sz="1600" dirty="0">
                <a:latin typeface="Geneva"/>
              </a:rPr>
              <a:t>GSA can be applied to a range of input factors, </a:t>
            </a:r>
          </a:p>
          <a:p>
            <a:r>
              <a:rPr lang="en-GB" sz="1600" dirty="0">
                <a:latin typeface="Geneva"/>
              </a:rPr>
              <a:t>Both continuous and discrete</a:t>
            </a:r>
          </a:p>
        </p:txBody>
      </p:sp>
    </p:spTree>
    <p:extLst>
      <p:ext uri="{BB962C8B-B14F-4D97-AF65-F5344CB8AC3E}">
        <p14:creationId xmlns:p14="http://schemas.microsoft.com/office/powerpoint/2010/main" val="416853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C5A09-2F3E-4A0C-B102-381817D3B1A5}"/>
              </a:ext>
            </a:extLst>
          </p:cNvPr>
          <p:cNvSpPr>
            <a:spLocks noGrp="1"/>
          </p:cNvSpPr>
          <p:nvPr>
            <p:ph type="title"/>
          </p:nvPr>
        </p:nvSpPr>
        <p:spPr/>
        <p:txBody>
          <a:bodyPr>
            <a:normAutofit/>
          </a:bodyPr>
          <a:lstStyle/>
          <a:p>
            <a:r>
              <a:rPr lang="en-GB" sz="2800" dirty="0"/>
              <a:t>Application to a flood inundation model</a:t>
            </a:r>
            <a:endParaRPr lang="en-GB" sz="3200" dirty="0"/>
          </a:p>
        </p:txBody>
      </p:sp>
      <p:sp>
        <p:nvSpPr>
          <p:cNvPr id="4" name="Slide Number Placeholder 3">
            <a:extLst>
              <a:ext uri="{FF2B5EF4-FFF2-40B4-BE49-F238E27FC236}">
                <a16:creationId xmlns:a16="http://schemas.microsoft.com/office/drawing/2014/main" id="{48B9701A-B497-4092-B2DE-11B7F099CC47}"/>
              </a:ext>
            </a:extLst>
          </p:cNvPr>
          <p:cNvSpPr>
            <a:spLocks noGrp="1"/>
          </p:cNvSpPr>
          <p:nvPr>
            <p:ph type="sldNum" sz="quarter" idx="12"/>
          </p:nvPr>
        </p:nvSpPr>
        <p:spPr/>
        <p:txBody>
          <a:bodyPr/>
          <a:lstStyle/>
          <a:p>
            <a:r>
              <a:rPr lang="en-US" dirty="0"/>
              <a:t>16</a:t>
            </a:r>
          </a:p>
        </p:txBody>
      </p:sp>
      <p:pic>
        <p:nvPicPr>
          <p:cNvPr id="13" name="Picture 12">
            <a:extLst>
              <a:ext uri="{FF2B5EF4-FFF2-40B4-BE49-F238E27FC236}">
                <a16:creationId xmlns:a16="http://schemas.microsoft.com/office/drawing/2014/main" id="{B20C19DB-AB4C-4891-B0C3-AF21DCB7645A}"/>
              </a:ext>
            </a:extLst>
          </p:cNvPr>
          <p:cNvPicPr>
            <a:picLocks noChangeAspect="1"/>
          </p:cNvPicPr>
          <p:nvPr/>
        </p:nvPicPr>
        <p:blipFill rotWithShape="1">
          <a:blip r:embed="rId3"/>
          <a:srcRect l="25827" t="2365" r="50260" b="74447"/>
          <a:stretch/>
        </p:blipFill>
        <p:spPr>
          <a:xfrm>
            <a:off x="1028015" y="2233983"/>
            <a:ext cx="2607733" cy="2158295"/>
          </a:xfrm>
          <a:prstGeom prst="rect">
            <a:avLst/>
          </a:prstGeom>
        </p:spPr>
      </p:pic>
      <p:grpSp>
        <p:nvGrpSpPr>
          <p:cNvPr id="71" name="Group 70">
            <a:extLst>
              <a:ext uri="{FF2B5EF4-FFF2-40B4-BE49-F238E27FC236}">
                <a16:creationId xmlns:a16="http://schemas.microsoft.com/office/drawing/2014/main" id="{16BB6E74-A5CE-49B2-9971-10E95C50CCC3}"/>
              </a:ext>
            </a:extLst>
          </p:cNvPr>
          <p:cNvGrpSpPr/>
          <p:nvPr/>
        </p:nvGrpSpPr>
        <p:grpSpPr>
          <a:xfrm>
            <a:off x="733296" y="4934260"/>
            <a:ext cx="4809997" cy="2079800"/>
            <a:chOff x="745187" y="4808198"/>
            <a:chExt cx="4809997" cy="2079800"/>
          </a:xfrm>
        </p:grpSpPr>
        <p:sp>
          <p:nvSpPr>
            <p:cNvPr id="72" name="Text Placeholder 1">
              <a:extLst>
                <a:ext uri="{FF2B5EF4-FFF2-40B4-BE49-F238E27FC236}">
                  <a16:creationId xmlns:a16="http://schemas.microsoft.com/office/drawing/2014/main" id="{CAAE00A4-F370-41F5-85C2-1E3DD23CD631}"/>
                </a:ext>
              </a:extLst>
            </p:cNvPr>
            <p:cNvSpPr txBox="1">
              <a:spLocks/>
            </p:cNvSpPr>
            <p:nvPr/>
          </p:nvSpPr>
          <p:spPr>
            <a:xfrm>
              <a:off x="745187" y="4808198"/>
              <a:ext cx="2542088" cy="2079800"/>
            </a:xfrm>
            <a:prstGeom prst="rect">
              <a:avLst/>
            </a:prstGeom>
          </p:spPr>
          <p:txBody>
            <a:bodyPr/>
            <a:lst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0">
                <a:buNone/>
                <a:defRPr/>
              </a:pPr>
              <a:r>
                <a:rPr lang="en-US" sz="1400" dirty="0">
                  <a:latin typeface="Geneva" charset="0"/>
                  <a:ea typeface="ＭＳ Ｐゴシック" charset="0"/>
                  <a:cs typeface="Geneva" charset="0"/>
                </a:rPr>
                <a:t>Forcing Hydrograph</a:t>
              </a:r>
            </a:p>
            <a:p>
              <a:pPr indent="0">
                <a:buNone/>
                <a:defRPr/>
              </a:pPr>
              <a:r>
                <a:rPr lang="en-US" sz="1400" dirty="0">
                  <a:latin typeface="Geneva" charset="0"/>
                  <a:ea typeface="ＭＳ Ｐゴシック" charset="0"/>
                  <a:cs typeface="Geneva" charset="0"/>
                </a:rPr>
                <a:t>Channel friction</a:t>
              </a:r>
            </a:p>
            <a:p>
              <a:pPr indent="0">
                <a:buNone/>
                <a:defRPr/>
              </a:pPr>
              <a:r>
                <a:rPr lang="en-US" sz="1400" dirty="0">
                  <a:latin typeface="Geneva" charset="0"/>
                  <a:ea typeface="ＭＳ Ｐゴシック" charset="0"/>
                  <a:cs typeface="Geneva" charset="0"/>
                </a:rPr>
                <a:t>Floodplain friction</a:t>
              </a:r>
            </a:p>
            <a:p>
              <a:pPr indent="0">
                <a:buNone/>
                <a:defRPr/>
              </a:pPr>
              <a:r>
                <a:rPr lang="en-US" sz="1400" dirty="0">
                  <a:latin typeface="Geneva" charset="0"/>
                  <a:ea typeface="ＭＳ Ｐゴシック" charset="0"/>
                  <a:cs typeface="Geneva" charset="0"/>
                </a:rPr>
                <a:t>Spatial resolution</a:t>
              </a:r>
            </a:p>
            <a:p>
              <a:pPr indent="0">
                <a:buNone/>
                <a:defRPr/>
              </a:pPr>
              <a:r>
                <a:rPr lang="en-US" sz="1400" dirty="0">
                  <a:latin typeface="Geneva" charset="0"/>
                  <a:ea typeface="ＭＳ Ｐゴシック" charset="0"/>
                  <a:cs typeface="Geneva" charset="0"/>
                </a:rPr>
                <a:t>DEM</a:t>
              </a:r>
              <a:endParaRPr lang="en-US" sz="1400" dirty="0">
                <a:latin typeface="Geneva" charset="0"/>
                <a:cs typeface="Geneva" charset="0"/>
              </a:endParaRPr>
            </a:p>
            <a:p>
              <a:pPr marL="0" indent="0">
                <a:buNone/>
                <a:defRPr/>
              </a:pPr>
              <a:endParaRPr lang="en-US" sz="1400" dirty="0"/>
            </a:p>
          </p:txBody>
        </p:sp>
        <p:sp>
          <p:nvSpPr>
            <p:cNvPr id="73" name="Rectangle 9">
              <a:extLst>
                <a:ext uri="{FF2B5EF4-FFF2-40B4-BE49-F238E27FC236}">
                  <a16:creationId xmlns:a16="http://schemas.microsoft.com/office/drawing/2014/main" id="{DE0848DC-38DF-4B66-91E0-DABBC50D02E4}"/>
                </a:ext>
              </a:extLst>
            </p:cNvPr>
            <p:cNvSpPr>
              <a:spLocks noChangeAspect="1" noChangeArrowheads="1"/>
            </p:cNvSpPr>
            <p:nvPr/>
          </p:nvSpPr>
          <p:spPr bwMode="auto">
            <a:xfrm>
              <a:off x="1028015" y="4893895"/>
              <a:ext cx="143565" cy="144000"/>
            </a:xfrm>
            <a:prstGeom prst="rect">
              <a:avLst/>
            </a:prstGeom>
            <a:solidFill>
              <a:srgbClr val="E88AC4"/>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4" name="Rectangle 9">
              <a:extLst>
                <a:ext uri="{FF2B5EF4-FFF2-40B4-BE49-F238E27FC236}">
                  <a16:creationId xmlns:a16="http://schemas.microsoft.com/office/drawing/2014/main" id="{2FEE94F0-3C07-4A9A-B567-89C6656CBF80}"/>
                </a:ext>
              </a:extLst>
            </p:cNvPr>
            <p:cNvSpPr>
              <a:spLocks noChangeAspect="1" noChangeArrowheads="1"/>
            </p:cNvSpPr>
            <p:nvPr/>
          </p:nvSpPr>
          <p:spPr bwMode="auto">
            <a:xfrm>
              <a:off x="1028015" y="5152235"/>
              <a:ext cx="143565" cy="144000"/>
            </a:xfrm>
            <a:prstGeom prst="rect">
              <a:avLst/>
            </a:prstGeom>
            <a:solidFill>
              <a:schemeClr val="accent1">
                <a:lumMod val="60000"/>
                <a:lumOff val="40000"/>
              </a:schemeClr>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5" name="Rectangle 9">
              <a:extLst>
                <a:ext uri="{FF2B5EF4-FFF2-40B4-BE49-F238E27FC236}">
                  <a16:creationId xmlns:a16="http://schemas.microsoft.com/office/drawing/2014/main" id="{E429A193-A6F6-4E3A-AB2F-9C7CB0B56379}"/>
                </a:ext>
              </a:extLst>
            </p:cNvPr>
            <p:cNvSpPr>
              <a:spLocks noChangeAspect="1" noChangeArrowheads="1"/>
            </p:cNvSpPr>
            <p:nvPr/>
          </p:nvSpPr>
          <p:spPr bwMode="auto">
            <a:xfrm>
              <a:off x="1028015" y="5394507"/>
              <a:ext cx="143565" cy="144000"/>
            </a:xfrm>
            <a:prstGeom prst="rect">
              <a:avLst/>
            </a:prstGeom>
            <a:solidFill>
              <a:srgbClr val="6EFCBB"/>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6" name="Rectangle 9">
              <a:extLst>
                <a:ext uri="{FF2B5EF4-FFF2-40B4-BE49-F238E27FC236}">
                  <a16:creationId xmlns:a16="http://schemas.microsoft.com/office/drawing/2014/main" id="{BB0132B5-9463-417E-B0B1-A41C702A9A00}"/>
                </a:ext>
              </a:extLst>
            </p:cNvPr>
            <p:cNvSpPr>
              <a:spLocks noChangeAspect="1" noChangeArrowheads="1"/>
            </p:cNvSpPr>
            <p:nvPr/>
          </p:nvSpPr>
          <p:spPr bwMode="auto">
            <a:xfrm>
              <a:off x="1028015" y="5646476"/>
              <a:ext cx="143565" cy="144000"/>
            </a:xfrm>
            <a:prstGeom prst="rect">
              <a:avLst/>
            </a:prstGeom>
            <a:solidFill>
              <a:srgbClr val="E46C0A"/>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7" name="Rectangle 9">
              <a:extLst>
                <a:ext uri="{FF2B5EF4-FFF2-40B4-BE49-F238E27FC236}">
                  <a16:creationId xmlns:a16="http://schemas.microsoft.com/office/drawing/2014/main" id="{F480DA19-9F7A-482E-9C88-ADDA7E7ACF71}"/>
                </a:ext>
              </a:extLst>
            </p:cNvPr>
            <p:cNvSpPr>
              <a:spLocks noChangeAspect="1" noChangeArrowheads="1"/>
            </p:cNvSpPr>
            <p:nvPr/>
          </p:nvSpPr>
          <p:spPr bwMode="auto">
            <a:xfrm>
              <a:off x="1028015" y="5900884"/>
              <a:ext cx="143565" cy="144000"/>
            </a:xfrm>
            <a:prstGeom prst="rect">
              <a:avLst/>
            </a:prstGeom>
            <a:solidFill>
              <a:srgbClr val="92D050"/>
            </a:solid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78" name="TextBox 77">
              <a:extLst>
                <a:ext uri="{FF2B5EF4-FFF2-40B4-BE49-F238E27FC236}">
                  <a16:creationId xmlns:a16="http://schemas.microsoft.com/office/drawing/2014/main" id="{1C897996-19B0-493A-932E-7A8EB0DB1B46}"/>
                </a:ext>
              </a:extLst>
            </p:cNvPr>
            <p:cNvSpPr txBox="1"/>
            <p:nvPr/>
          </p:nvSpPr>
          <p:spPr>
            <a:xfrm>
              <a:off x="3588139" y="4816931"/>
              <a:ext cx="1967045"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Input datasets,</a:t>
              </a:r>
            </a:p>
          </p:txBody>
        </p:sp>
        <p:sp>
          <p:nvSpPr>
            <p:cNvPr id="79" name="TextBox 78">
              <a:extLst>
                <a:ext uri="{FF2B5EF4-FFF2-40B4-BE49-F238E27FC236}">
                  <a16:creationId xmlns:a16="http://schemas.microsoft.com/office/drawing/2014/main" id="{BD2C8ACD-8296-4AFA-B6A3-76B171B68251}"/>
                </a:ext>
              </a:extLst>
            </p:cNvPr>
            <p:cNvSpPr txBox="1"/>
            <p:nvPr/>
          </p:nvSpPr>
          <p:spPr>
            <a:xfrm>
              <a:off x="3588139" y="5155747"/>
              <a:ext cx="1467992"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parameters and</a:t>
              </a:r>
              <a:endParaRPr lang="en-US" sz="2400" dirty="0">
                <a:solidFill>
                  <a:srgbClr val="000000"/>
                </a:solidFill>
                <a:latin typeface="Geneva" charset="0"/>
                <a:cs typeface="Geneva" charset="0"/>
              </a:endParaRPr>
            </a:p>
          </p:txBody>
        </p:sp>
        <p:sp>
          <p:nvSpPr>
            <p:cNvPr id="80" name="TextBox 79">
              <a:extLst>
                <a:ext uri="{FF2B5EF4-FFF2-40B4-BE49-F238E27FC236}">
                  <a16:creationId xmlns:a16="http://schemas.microsoft.com/office/drawing/2014/main" id="{66462D2C-14F2-4DEA-B97F-166C5BC68AF0}"/>
                </a:ext>
              </a:extLst>
            </p:cNvPr>
            <p:cNvSpPr txBox="1"/>
            <p:nvPr/>
          </p:nvSpPr>
          <p:spPr>
            <a:xfrm>
              <a:off x="3588139" y="5705794"/>
              <a:ext cx="1822484"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modelling choices</a:t>
              </a:r>
            </a:p>
          </p:txBody>
        </p:sp>
        <p:sp>
          <p:nvSpPr>
            <p:cNvPr id="81" name="Right Brace 80">
              <a:extLst>
                <a:ext uri="{FF2B5EF4-FFF2-40B4-BE49-F238E27FC236}">
                  <a16:creationId xmlns:a16="http://schemas.microsoft.com/office/drawing/2014/main" id="{C01C42E0-1528-4BC9-8287-54FB6C04F65D}"/>
                </a:ext>
              </a:extLst>
            </p:cNvPr>
            <p:cNvSpPr/>
            <p:nvPr/>
          </p:nvSpPr>
          <p:spPr>
            <a:xfrm>
              <a:off x="3301498" y="4889078"/>
              <a:ext cx="107781" cy="19374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2" name="Right Brace 81">
              <a:extLst>
                <a:ext uri="{FF2B5EF4-FFF2-40B4-BE49-F238E27FC236}">
                  <a16:creationId xmlns:a16="http://schemas.microsoft.com/office/drawing/2014/main" id="{31EE7FBE-C253-46BD-8F89-452940BB43AB}"/>
                </a:ext>
              </a:extLst>
            </p:cNvPr>
            <p:cNvSpPr/>
            <p:nvPr/>
          </p:nvSpPr>
          <p:spPr>
            <a:xfrm>
              <a:off x="3301498" y="5142138"/>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3" name="Right Brace 82">
              <a:extLst>
                <a:ext uri="{FF2B5EF4-FFF2-40B4-BE49-F238E27FC236}">
                  <a16:creationId xmlns:a16="http://schemas.microsoft.com/office/drawing/2014/main" id="{013AF798-D3AF-47D0-B039-C70915258014}"/>
                </a:ext>
              </a:extLst>
            </p:cNvPr>
            <p:cNvSpPr/>
            <p:nvPr/>
          </p:nvSpPr>
          <p:spPr>
            <a:xfrm>
              <a:off x="3301498" y="5646476"/>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8" name="TextBox 7">
            <a:extLst>
              <a:ext uri="{FF2B5EF4-FFF2-40B4-BE49-F238E27FC236}">
                <a16:creationId xmlns:a16="http://schemas.microsoft.com/office/drawing/2014/main" id="{7A79BFF7-CD88-4402-A207-564349133FEC}"/>
              </a:ext>
            </a:extLst>
          </p:cNvPr>
          <p:cNvSpPr txBox="1"/>
          <p:nvPr/>
        </p:nvSpPr>
        <p:spPr>
          <a:xfrm>
            <a:off x="1225512" y="4656811"/>
            <a:ext cx="1273574" cy="307777"/>
          </a:xfrm>
          <a:prstGeom prst="rect">
            <a:avLst/>
          </a:prstGeom>
          <a:noFill/>
        </p:spPr>
        <p:txBody>
          <a:bodyPr wrap="square" rtlCol="0">
            <a:spAutoFit/>
          </a:bodyPr>
          <a:lstStyle/>
          <a:p>
            <a:pPr marL="0" indent="0">
              <a:buNone/>
            </a:pPr>
            <a:r>
              <a:rPr lang="en-US" sz="1400" i="1" dirty="0">
                <a:solidFill>
                  <a:srgbClr val="000000"/>
                </a:solidFill>
                <a:latin typeface="Geneva" panose="020B0503030404040204"/>
                <a:cs typeface="Geneva" charset="0"/>
              </a:rPr>
              <a:t>Input factors</a:t>
            </a:r>
            <a:endParaRPr lang="en-GB" sz="1400" i="1" dirty="0"/>
          </a:p>
        </p:txBody>
      </p:sp>
      <p:grpSp>
        <p:nvGrpSpPr>
          <p:cNvPr id="12" name="Group 11">
            <a:extLst>
              <a:ext uri="{FF2B5EF4-FFF2-40B4-BE49-F238E27FC236}">
                <a16:creationId xmlns:a16="http://schemas.microsoft.com/office/drawing/2014/main" id="{3E80F00A-8180-4748-BD6E-BF6899305EE3}"/>
              </a:ext>
            </a:extLst>
          </p:cNvPr>
          <p:cNvGrpSpPr/>
          <p:nvPr/>
        </p:nvGrpSpPr>
        <p:grpSpPr>
          <a:xfrm>
            <a:off x="7343840" y="1901471"/>
            <a:ext cx="3432046" cy="2732786"/>
            <a:chOff x="6663882" y="2282354"/>
            <a:chExt cx="3074850" cy="2486025"/>
          </a:xfrm>
        </p:grpSpPr>
        <p:pic>
          <p:nvPicPr>
            <p:cNvPr id="11" name="Picture 10">
              <a:extLst>
                <a:ext uri="{FF2B5EF4-FFF2-40B4-BE49-F238E27FC236}">
                  <a16:creationId xmlns:a16="http://schemas.microsoft.com/office/drawing/2014/main" id="{31AFA171-DBCB-41E8-AC8C-D5E6B8F4645A}"/>
                </a:ext>
              </a:extLst>
            </p:cNvPr>
            <p:cNvPicPr>
              <a:picLocks noChangeAspect="1"/>
            </p:cNvPicPr>
            <p:nvPr/>
          </p:nvPicPr>
          <p:blipFill rotWithShape="1">
            <a:blip r:embed="rId4"/>
            <a:srcRect r="3348"/>
            <a:stretch/>
          </p:blipFill>
          <p:spPr>
            <a:xfrm>
              <a:off x="6663882" y="2282354"/>
              <a:ext cx="3074850" cy="2486025"/>
            </a:xfrm>
            <a:prstGeom prst="rect">
              <a:avLst/>
            </a:prstGeom>
          </p:spPr>
        </p:pic>
        <p:sp>
          <p:nvSpPr>
            <p:cNvPr id="7" name="TextBox 6">
              <a:extLst>
                <a:ext uri="{FF2B5EF4-FFF2-40B4-BE49-F238E27FC236}">
                  <a16:creationId xmlns:a16="http://schemas.microsoft.com/office/drawing/2014/main" id="{0A347D76-6BB4-4E10-B64B-C74EE30546EB}"/>
                </a:ext>
              </a:extLst>
            </p:cNvPr>
            <p:cNvSpPr txBox="1"/>
            <p:nvPr/>
          </p:nvSpPr>
          <p:spPr>
            <a:xfrm rot="16200000">
              <a:off x="6059357" y="3392445"/>
              <a:ext cx="1702727" cy="330893"/>
            </a:xfrm>
            <a:prstGeom prst="rect">
              <a:avLst/>
            </a:prstGeom>
            <a:solidFill>
              <a:schemeClr val="bg1"/>
            </a:solidFill>
          </p:spPr>
          <p:txBody>
            <a:bodyPr wrap="square">
              <a:spAutoFit/>
            </a:bodyPr>
            <a:lstStyle/>
            <a:p>
              <a:pPr marL="0" indent="0">
                <a:buNone/>
              </a:pPr>
              <a:r>
                <a:rPr lang="en-US" sz="1800" dirty="0">
                  <a:solidFill>
                    <a:srgbClr val="000000"/>
                  </a:solidFill>
                  <a:latin typeface="Geneva" charset="0"/>
                  <a:cs typeface="Geneva" charset="0"/>
                </a:rPr>
                <a:t>Sensitivity index</a:t>
              </a:r>
            </a:p>
          </p:txBody>
        </p:sp>
      </p:grpSp>
      <p:sp>
        <p:nvSpPr>
          <p:cNvPr id="16" name="Rectangle: Rounded Corners 15">
            <a:extLst>
              <a:ext uri="{FF2B5EF4-FFF2-40B4-BE49-F238E27FC236}">
                <a16:creationId xmlns:a16="http://schemas.microsoft.com/office/drawing/2014/main" id="{CA51CE70-2AD8-44AB-A57E-8F3ADF0F4DD6}"/>
              </a:ext>
            </a:extLst>
          </p:cNvPr>
          <p:cNvSpPr/>
          <p:nvPr/>
        </p:nvSpPr>
        <p:spPr>
          <a:xfrm>
            <a:off x="7343840" y="4705763"/>
            <a:ext cx="3979667" cy="1333143"/>
          </a:xfrm>
          <a:prstGeom prst="roundRect">
            <a:avLst/>
          </a:prstGeom>
          <a:solidFill>
            <a:schemeClr val="bg1">
              <a:lumMod val="75000"/>
            </a:schemeClr>
          </a:solidFill>
          <a:ln w="31750">
            <a:solidFill>
              <a:srgbClr val="CF3E3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CF3E3E"/>
                </a:solidFill>
                <a:latin typeface="Geneva"/>
              </a:rPr>
              <a:t>The forcing hydrograph being the most influential validates our understanding of the model.</a:t>
            </a:r>
          </a:p>
        </p:txBody>
      </p:sp>
      <p:sp>
        <p:nvSpPr>
          <p:cNvPr id="2" name="Rectangle 1">
            <a:extLst>
              <a:ext uri="{FF2B5EF4-FFF2-40B4-BE49-F238E27FC236}">
                <a16:creationId xmlns:a16="http://schemas.microsoft.com/office/drawing/2014/main" id="{80E1AE24-6FFF-4F47-B326-5AE21666C90C}"/>
              </a:ext>
            </a:extLst>
          </p:cNvPr>
          <p:cNvSpPr/>
          <p:nvPr/>
        </p:nvSpPr>
        <p:spPr>
          <a:xfrm>
            <a:off x="609600" y="1551136"/>
            <a:ext cx="3439937"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Savage et al. 2016 </a:t>
            </a:r>
            <a:r>
              <a:rPr lang="en-GB" sz="1200" i="1" dirty="0">
                <a:solidFill>
                  <a:srgbClr val="7F7F7F"/>
                </a:solidFill>
                <a:latin typeface="Arial" charset="0"/>
                <a:ea typeface="ＭＳ Ｐゴシック" charset="0"/>
              </a:rPr>
              <a:t>Water Resources Research</a:t>
            </a:r>
          </a:p>
        </p:txBody>
      </p:sp>
    </p:spTree>
    <p:extLst>
      <p:ext uri="{BB962C8B-B14F-4D97-AF65-F5344CB8AC3E}">
        <p14:creationId xmlns:p14="http://schemas.microsoft.com/office/powerpoint/2010/main" val="84606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B9701A-B497-4092-B2DE-11B7F099CC47}"/>
              </a:ext>
            </a:extLst>
          </p:cNvPr>
          <p:cNvSpPr>
            <a:spLocks noGrp="1"/>
          </p:cNvSpPr>
          <p:nvPr>
            <p:ph type="sldNum" sz="quarter" idx="12"/>
          </p:nvPr>
        </p:nvSpPr>
        <p:spPr/>
        <p:txBody>
          <a:bodyPr/>
          <a:lstStyle/>
          <a:p>
            <a:r>
              <a:rPr lang="en-US" dirty="0"/>
              <a:t>17</a:t>
            </a:r>
          </a:p>
        </p:txBody>
      </p:sp>
      <p:pic>
        <p:nvPicPr>
          <p:cNvPr id="13" name="Picture 12">
            <a:extLst>
              <a:ext uri="{FF2B5EF4-FFF2-40B4-BE49-F238E27FC236}">
                <a16:creationId xmlns:a16="http://schemas.microsoft.com/office/drawing/2014/main" id="{B20C19DB-AB4C-4891-B0C3-AF21DCB7645A}"/>
              </a:ext>
            </a:extLst>
          </p:cNvPr>
          <p:cNvPicPr>
            <a:picLocks noChangeAspect="1"/>
          </p:cNvPicPr>
          <p:nvPr/>
        </p:nvPicPr>
        <p:blipFill rotWithShape="1">
          <a:blip r:embed="rId3"/>
          <a:srcRect l="25827" t="2365" r="50260" b="74447"/>
          <a:stretch/>
        </p:blipFill>
        <p:spPr>
          <a:xfrm>
            <a:off x="1028015" y="2233983"/>
            <a:ext cx="2607733" cy="2158295"/>
          </a:xfrm>
          <a:prstGeom prst="rect">
            <a:avLst/>
          </a:prstGeom>
        </p:spPr>
      </p:pic>
      <p:grpSp>
        <p:nvGrpSpPr>
          <p:cNvPr id="42" name="Group 41">
            <a:extLst>
              <a:ext uri="{FF2B5EF4-FFF2-40B4-BE49-F238E27FC236}">
                <a16:creationId xmlns:a16="http://schemas.microsoft.com/office/drawing/2014/main" id="{597A31E1-67DB-4FE0-B9A4-9BDD7FB35CD3}"/>
              </a:ext>
            </a:extLst>
          </p:cNvPr>
          <p:cNvGrpSpPr/>
          <p:nvPr/>
        </p:nvGrpSpPr>
        <p:grpSpPr>
          <a:xfrm>
            <a:off x="733296" y="4934260"/>
            <a:ext cx="4809997" cy="2079800"/>
            <a:chOff x="745187" y="4808198"/>
            <a:chExt cx="4809997" cy="2079800"/>
          </a:xfrm>
        </p:grpSpPr>
        <p:sp>
          <p:nvSpPr>
            <p:cNvPr id="43" name="Text Placeholder 1">
              <a:extLst>
                <a:ext uri="{FF2B5EF4-FFF2-40B4-BE49-F238E27FC236}">
                  <a16:creationId xmlns:a16="http://schemas.microsoft.com/office/drawing/2014/main" id="{860F873A-3125-42CA-BFA6-9141F899D85F}"/>
                </a:ext>
              </a:extLst>
            </p:cNvPr>
            <p:cNvSpPr txBox="1">
              <a:spLocks/>
            </p:cNvSpPr>
            <p:nvPr/>
          </p:nvSpPr>
          <p:spPr>
            <a:xfrm>
              <a:off x="745187" y="4808198"/>
              <a:ext cx="2542088" cy="2079800"/>
            </a:xfrm>
            <a:prstGeom prst="rect">
              <a:avLst/>
            </a:prstGeom>
          </p:spPr>
          <p:txBody>
            <a:bodyPr/>
            <a:lstStyle>
              <a:lvl1pPr marL="457189" indent="-457189"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2133"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18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16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indent="0">
                <a:buNone/>
                <a:defRPr/>
              </a:pPr>
              <a:r>
                <a:rPr lang="en-US" sz="1400" dirty="0">
                  <a:latin typeface="Geneva" charset="0"/>
                  <a:ea typeface="ＭＳ Ｐゴシック" charset="0"/>
                  <a:cs typeface="Geneva" charset="0"/>
                </a:rPr>
                <a:t>Forcing Hydrograph</a:t>
              </a:r>
            </a:p>
            <a:p>
              <a:pPr indent="0">
                <a:buNone/>
                <a:defRPr/>
              </a:pPr>
              <a:r>
                <a:rPr lang="en-US" sz="1400" dirty="0">
                  <a:latin typeface="Geneva" charset="0"/>
                  <a:ea typeface="ＭＳ Ｐゴシック" charset="0"/>
                  <a:cs typeface="Geneva" charset="0"/>
                </a:rPr>
                <a:t>Channel friction</a:t>
              </a:r>
            </a:p>
            <a:p>
              <a:pPr indent="0">
                <a:buNone/>
                <a:defRPr/>
              </a:pPr>
              <a:r>
                <a:rPr lang="en-US" sz="1400" dirty="0">
                  <a:latin typeface="Geneva" charset="0"/>
                  <a:ea typeface="ＭＳ Ｐゴシック" charset="0"/>
                  <a:cs typeface="Geneva" charset="0"/>
                </a:rPr>
                <a:t>Floodplain friction</a:t>
              </a:r>
            </a:p>
            <a:p>
              <a:pPr indent="0">
                <a:buNone/>
                <a:defRPr/>
              </a:pPr>
              <a:r>
                <a:rPr lang="en-US" sz="1400" dirty="0">
                  <a:latin typeface="Geneva" charset="0"/>
                  <a:ea typeface="ＭＳ Ｐゴシック" charset="0"/>
                  <a:cs typeface="Geneva" charset="0"/>
                </a:rPr>
                <a:t>Spatial resolution</a:t>
              </a:r>
            </a:p>
            <a:p>
              <a:pPr indent="0">
                <a:buNone/>
                <a:defRPr/>
              </a:pPr>
              <a:r>
                <a:rPr lang="en-US" sz="1400" dirty="0">
                  <a:latin typeface="Geneva" charset="0"/>
                  <a:ea typeface="ＭＳ Ｐゴシック" charset="0"/>
                  <a:cs typeface="Geneva" charset="0"/>
                </a:rPr>
                <a:t>DEM</a:t>
              </a:r>
              <a:endParaRPr lang="en-US" sz="1400" dirty="0">
                <a:latin typeface="Geneva" charset="0"/>
                <a:cs typeface="Geneva" charset="0"/>
              </a:endParaRPr>
            </a:p>
            <a:p>
              <a:pPr marL="0" indent="0">
                <a:buNone/>
                <a:defRPr/>
              </a:pPr>
              <a:endParaRPr lang="en-US" sz="1400" dirty="0"/>
            </a:p>
          </p:txBody>
        </p:sp>
        <p:sp>
          <p:nvSpPr>
            <p:cNvPr id="44" name="Rectangle 9">
              <a:extLst>
                <a:ext uri="{FF2B5EF4-FFF2-40B4-BE49-F238E27FC236}">
                  <a16:creationId xmlns:a16="http://schemas.microsoft.com/office/drawing/2014/main" id="{FB5FCF08-C709-4AED-8B2E-F96CAD0FD317}"/>
                </a:ext>
              </a:extLst>
            </p:cNvPr>
            <p:cNvSpPr>
              <a:spLocks noChangeAspect="1" noChangeArrowheads="1"/>
            </p:cNvSpPr>
            <p:nvPr/>
          </p:nvSpPr>
          <p:spPr bwMode="auto">
            <a:xfrm>
              <a:off x="1028015" y="4893895"/>
              <a:ext cx="143565" cy="144000"/>
            </a:xfrm>
            <a:prstGeom prst="rect">
              <a:avLst/>
            </a:prstGeom>
            <a:solidFill>
              <a:srgbClr val="E88AC4"/>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45" name="Rectangle 9">
              <a:extLst>
                <a:ext uri="{FF2B5EF4-FFF2-40B4-BE49-F238E27FC236}">
                  <a16:creationId xmlns:a16="http://schemas.microsoft.com/office/drawing/2014/main" id="{EA7A06E3-2244-4615-919B-0D3AE6361901}"/>
                </a:ext>
              </a:extLst>
            </p:cNvPr>
            <p:cNvSpPr>
              <a:spLocks noChangeAspect="1" noChangeArrowheads="1"/>
            </p:cNvSpPr>
            <p:nvPr/>
          </p:nvSpPr>
          <p:spPr bwMode="auto">
            <a:xfrm>
              <a:off x="1028015" y="5152235"/>
              <a:ext cx="143565" cy="144000"/>
            </a:xfrm>
            <a:prstGeom prst="rect">
              <a:avLst/>
            </a:prstGeom>
            <a:solidFill>
              <a:schemeClr val="accent1">
                <a:lumMod val="60000"/>
                <a:lumOff val="40000"/>
              </a:schemeClr>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46" name="Rectangle 9">
              <a:extLst>
                <a:ext uri="{FF2B5EF4-FFF2-40B4-BE49-F238E27FC236}">
                  <a16:creationId xmlns:a16="http://schemas.microsoft.com/office/drawing/2014/main" id="{3121B8BB-001C-420A-927D-9FC688C7ED36}"/>
                </a:ext>
              </a:extLst>
            </p:cNvPr>
            <p:cNvSpPr>
              <a:spLocks noChangeAspect="1" noChangeArrowheads="1"/>
            </p:cNvSpPr>
            <p:nvPr/>
          </p:nvSpPr>
          <p:spPr bwMode="auto">
            <a:xfrm>
              <a:off x="1028015" y="5394507"/>
              <a:ext cx="143565" cy="144000"/>
            </a:xfrm>
            <a:prstGeom prst="rect">
              <a:avLst/>
            </a:prstGeom>
            <a:solidFill>
              <a:srgbClr val="6EFCBB"/>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47" name="Rectangle 9">
              <a:extLst>
                <a:ext uri="{FF2B5EF4-FFF2-40B4-BE49-F238E27FC236}">
                  <a16:creationId xmlns:a16="http://schemas.microsoft.com/office/drawing/2014/main" id="{77F6A494-4B60-460F-9261-12A4F8E107BB}"/>
                </a:ext>
              </a:extLst>
            </p:cNvPr>
            <p:cNvSpPr>
              <a:spLocks noChangeAspect="1" noChangeArrowheads="1"/>
            </p:cNvSpPr>
            <p:nvPr/>
          </p:nvSpPr>
          <p:spPr bwMode="auto">
            <a:xfrm>
              <a:off x="1028015" y="5646476"/>
              <a:ext cx="143565" cy="144000"/>
            </a:xfrm>
            <a:prstGeom prst="rect">
              <a:avLst/>
            </a:prstGeom>
            <a:solidFill>
              <a:srgbClr val="E46C0A"/>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48" name="Rectangle 9">
              <a:extLst>
                <a:ext uri="{FF2B5EF4-FFF2-40B4-BE49-F238E27FC236}">
                  <a16:creationId xmlns:a16="http://schemas.microsoft.com/office/drawing/2014/main" id="{58F60CAF-E190-4E23-BD5C-562F8B035D3B}"/>
                </a:ext>
              </a:extLst>
            </p:cNvPr>
            <p:cNvSpPr>
              <a:spLocks noChangeAspect="1" noChangeArrowheads="1"/>
            </p:cNvSpPr>
            <p:nvPr/>
          </p:nvSpPr>
          <p:spPr bwMode="auto">
            <a:xfrm>
              <a:off x="1028015" y="5900884"/>
              <a:ext cx="143565" cy="144000"/>
            </a:xfrm>
            <a:prstGeom prst="rect">
              <a:avLst/>
            </a:prstGeom>
            <a:solidFill>
              <a:srgbClr val="92D050"/>
            </a:solid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36000">
              <a:spAutoFit/>
            </a:bodyPr>
            <a:lstStyle/>
            <a:p>
              <a:pPr indent="-342900" eaLnBrk="0" hangingPunct="0">
                <a:spcBef>
                  <a:spcPct val="20000"/>
                </a:spcBef>
              </a:pPr>
              <a:endParaRPr lang="en-US" sz="1000">
                <a:solidFill>
                  <a:srgbClr val="000000"/>
                </a:solidFill>
                <a:latin typeface="Helvetica" pitchFamily="2" charset="0"/>
                <a:cs typeface="Geneva" charset="0"/>
              </a:endParaRPr>
            </a:p>
          </p:txBody>
        </p:sp>
        <p:sp>
          <p:nvSpPr>
            <p:cNvPr id="49" name="TextBox 48">
              <a:extLst>
                <a:ext uri="{FF2B5EF4-FFF2-40B4-BE49-F238E27FC236}">
                  <a16:creationId xmlns:a16="http://schemas.microsoft.com/office/drawing/2014/main" id="{6348082D-25F9-4FFF-8B8B-4F359D445BBF}"/>
                </a:ext>
              </a:extLst>
            </p:cNvPr>
            <p:cNvSpPr txBox="1"/>
            <p:nvPr/>
          </p:nvSpPr>
          <p:spPr>
            <a:xfrm>
              <a:off x="3588139" y="4816931"/>
              <a:ext cx="1967045"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Input datasets,</a:t>
              </a:r>
            </a:p>
          </p:txBody>
        </p:sp>
        <p:sp>
          <p:nvSpPr>
            <p:cNvPr id="50" name="TextBox 49">
              <a:extLst>
                <a:ext uri="{FF2B5EF4-FFF2-40B4-BE49-F238E27FC236}">
                  <a16:creationId xmlns:a16="http://schemas.microsoft.com/office/drawing/2014/main" id="{B637FDDD-C247-43A6-BD88-3A49F166D737}"/>
                </a:ext>
              </a:extLst>
            </p:cNvPr>
            <p:cNvSpPr txBox="1"/>
            <p:nvPr/>
          </p:nvSpPr>
          <p:spPr>
            <a:xfrm>
              <a:off x="3588139" y="5155747"/>
              <a:ext cx="1467992"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parameters and</a:t>
              </a:r>
              <a:endParaRPr lang="en-US" sz="2400" dirty="0">
                <a:solidFill>
                  <a:srgbClr val="000000"/>
                </a:solidFill>
                <a:latin typeface="Geneva" charset="0"/>
                <a:cs typeface="Geneva" charset="0"/>
              </a:endParaRPr>
            </a:p>
          </p:txBody>
        </p:sp>
        <p:sp>
          <p:nvSpPr>
            <p:cNvPr id="51" name="TextBox 50">
              <a:extLst>
                <a:ext uri="{FF2B5EF4-FFF2-40B4-BE49-F238E27FC236}">
                  <a16:creationId xmlns:a16="http://schemas.microsoft.com/office/drawing/2014/main" id="{B5735B92-E247-4CB7-B609-9CDA500DA30D}"/>
                </a:ext>
              </a:extLst>
            </p:cNvPr>
            <p:cNvSpPr txBox="1"/>
            <p:nvPr/>
          </p:nvSpPr>
          <p:spPr>
            <a:xfrm>
              <a:off x="3588139" y="5705794"/>
              <a:ext cx="1822484" cy="307777"/>
            </a:xfrm>
            <a:prstGeom prst="rect">
              <a:avLst/>
            </a:prstGeom>
            <a:noFill/>
          </p:spPr>
          <p:txBody>
            <a:bodyPr wrap="square">
              <a:spAutoFit/>
            </a:bodyPr>
            <a:lstStyle/>
            <a:p>
              <a:pPr marL="0" indent="0">
                <a:buNone/>
              </a:pPr>
              <a:r>
                <a:rPr lang="en-US" sz="1400" dirty="0">
                  <a:solidFill>
                    <a:srgbClr val="000000"/>
                  </a:solidFill>
                  <a:latin typeface="Geneva" charset="0"/>
                  <a:cs typeface="Geneva" charset="0"/>
                </a:rPr>
                <a:t>modelling choices</a:t>
              </a:r>
            </a:p>
          </p:txBody>
        </p:sp>
        <p:sp>
          <p:nvSpPr>
            <p:cNvPr id="52" name="Right Brace 51">
              <a:extLst>
                <a:ext uri="{FF2B5EF4-FFF2-40B4-BE49-F238E27FC236}">
                  <a16:creationId xmlns:a16="http://schemas.microsoft.com/office/drawing/2014/main" id="{6825ABE4-1A6C-4F2A-80CF-572817E920A2}"/>
                </a:ext>
              </a:extLst>
            </p:cNvPr>
            <p:cNvSpPr/>
            <p:nvPr/>
          </p:nvSpPr>
          <p:spPr>
            <a:xfrm>
              <a:off x="3301498" y="4889078"/>
              <a:ext cx="107781" cy="19374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3" name="Right Brace 52">
              <a:extLst>
                <a:ext uri="{FF2B5EF4-FFF2-40B4-BE49-F238E27FC236}">
                  <a16:creationId xmlns:a16="http://schemas.microsoft.com/office/drawing/2014/main" id="{E2323235-1B35-41E0-97A5-75D71B592A7E}"/>
                </a:ext>
              </a:extLst>
            </p:cNvPr>
            <p:cNvSpPr/>
            <p:nvPr/>
          </p:nvSpPr>
          <p:spPr>
            <a:xfrm>
              <a:off x="3301498" y="5142138"/>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4" name="Right Brace 53">
              <a:extLst>
                <a:ext uri="{FF2B5EF4-FFF2-40B4-BE49-F238E27FC236}">
                  <a16:creationId xmlns:a16="http://schemas.microsoft.com/office/drawing/2014/main" id="{3E041BE7-0E82-4C20-A212-F342EF83BAAD}"/>
                </a:ext>
              </a:extLst>
            </p:cNvPr>
            <p:cNvSpPr/>
            <p:nvPr/>
          </p:nvSpPr>
          <p:spPr>
            <a:xfrm>
              <a:off x="3301498" y="5646476"/>
              <a:ext cx="107781" cy="432000"/>
            </a:xfrm>
            <a:prstGeom prst="rightBrace">
              <a:avLst/>
            </a:prstGeom>
            <a:solidFill>
              <a:srgbClr val="FFFFFF"/>
            </a:solidFill>
            <a:ln>
              <a:solidFill>
                <a:srgbClr val="7F7F7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55" name="TextBox 54">
            <a:extLst>
              <a:ext uri="{FF2B5EF4-FFF2-40B4-BE49-F238E27FC236}">
                <a16:creationId xmlns:a16="http://schemas.microsoft.com/office/drawing/2014/main" id="{8BBA25D4-7272-4A6E-86FF-2548894A98EA}"/>
              </a:ext>
            </a:extLst>
          </p:cNvPr>
          <p:cNvSpPr txBox="1"/>
          <p:nvPr/>
        </p:nvSpPr>
        <p:spPr>
          <a:xfrm>
            <a:off x="1225512" y="4656811"/>
            <a:ext cx="1273574" cy="307777"/>
          </a:xfrm>
          <a:prstGeom prst="rect">
            <a:avLst/>
          </a:prstGeom>
          <a:noFill/>
        </p:spPr>
        <p:txBody>
          <a:bodyPr wrap="square" rtlCol="0">
            <a:spAutoFit/>
          </a:bodyPr>
          <a:lstStyle/>
          <a:p>
            <a:pPr marL="0" indent="0">
              <a:buNone/>
            </a:pPr>
            <a:r>
              <a:rPr lang="en-US" sz="1400" i="1" dirty="0">
                <a:solidFill>
                  <a:srgbClr val="000000"/>
                </a:solidFill>
                <a:latin typeface="Geneva" panose="020B0503030404040204"/>
                <a:cs typeface="Geneva" charset="0"/>
              </a:rPr>
              <a:t>Input factors</a:t>
            </a:r>
            <a:endParaRPr lang="en-GB" sz="1400" i="1" dirty="0"/>
          </a:p>
        </p:txBody>
      </p:sp>
      <p:sp>
        <p:nvSpPr>
          <p:cNvPr id="61" name="Title 4">
            <a:extLst>
              <a:ext uri="{FF2B5EF4-FFF2-40B4-BE49-F238E27FC236}">
                <a16:creationId xmlns:a16="http://schemas.microsoft.com/office/drawing/2014/main" id="{AAF78822-7C78-4097-A90E-7CB97976B4D4}"/>
              </a:ext>
            </a:extLst>
          </p:cNvPr>
          <p:cNvSpPr>
            <a:spLocks noGrp="1"/>
          </p:cNvSpPr>
          <p:nvPr>
            <p:ph type="title"/>
          </p:nvPr>
        </p:nvSpPr>
        <p:spPr>
          <a:xfrm>
            <a:off x="609600" y="1"/>
            <a:ext cx="10972800" cy="1417639"/>
          </a:xfrm>
        </p:spPr>
        <p:txBody>
          <a:bodyPr>
            <a:normAutofit/>
          </a:bodyPr>
          <a:lstStyle/>
          <a:p>
            <a:r>
              <a:rPr lang="en-GB" sz="2800" dirty="0"/>
              <a:t>Application to a flood inundation model</a:t>
            </a:r>
            <a:endParaRPr lang="en-GB" sz="3200" dirty="0"/>
          </a:p>
        </p:txBody>
      </p:sp>
      <p:sp>
        <p:nvSpPr>
          <p:cNvPr id="15" name="Rectangle: Rounded Corners 14">
            <a:extLst>
              <a:ext uri="{FF2B5EF4-FFF2-40B4-BE49-F238E27FC236}">
                <a16:creationId xmlns:a16="http://schemas.microsoft.com/office/drawing/2014/main" id="{2A8B9007-14B9-41CA-8031-045A464D4BDF}"/>
              </a:ext>
            </a:extLst>
          </p:cNvPr>
          <p:cNvSpPr/>
          <p:nvPr/>
        </p:nvSpPr>
        <p:spPr>
          <a:xfrm>
            <a:off x="6841798" y="4758031"/>
            <a:ext cx="3794610" cy="1227713"/>
          </a:xfrm>
          <a:prstGeom prst="roundRect">
            <a:avLst/>
          </a:prstGeom>
          <a:solidFill>
            <a:schemeClr val="bg1">
              <a:lumMod val="75000"/>
            </a:schemeClr>
          </a:solidFill>
          <a:ln w="317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rgbClr val="558ED5"/>
                </a:solidFill>
                <a:latin typeface="Geneva"/>
              </a:rPr>
              <a:t>Modelling choices become influential when looking at individual locations.</a:t>
            </a:r>
          </a:p>
        </p:txBody>
      </p:sp>
      <p:sp>
        <p:nvSpPr>
          <p:cNvPr id="6" name="Rectangle 5">
            <a:extLst>
              <a:ext uri="{FF2B5EF4-FFF2-40B4-BE49-F238E27FC236}">
                <a16:creationId xmlns:a16="http://schemas.microsoft.com/office/drawing/2014/main" id="{2E6ADA87-A554-4653-A99A-ED22267A39EF}"/>
              </a:ext>
            </a:extLst>
          </p:cNvPr>
          <p:cNvSpPr/>
          <p:nvPr/>
        </p:nvSpPr>
        <p:spPr>
          <a:xfrm>
            <a:off x="609600" y="1551136"/>
            <a:ext cx="3439937" cy="276999"/>
          </a:xfrm>
          <a:prstGeom prst="rect">
            <a:avLst/>
          </a:prstGeom>
        </p:spPr>
        <p:txBody>
          <a:bodyPr wrap="square">
            <a:spAutoFit/>
          </a:bodyPr>
          <a:lstStyle/>
          <a:p>
            <a:pPr marL="0" lvl="1" indent="0" algn="ctr">
              <a:buNone/>
            </a:pPr>
            <a:r>
              <a:rPr lang="en-GB" sz="1200" dirty="0">
                <a:solidFill>
                  <a:srgbClr val="7F7F7F"/>
                </a:solidFill>
                <a:latin typeface="Arial" charset="0"/>
                <a:ea typeface="ＭＳ Ｐゴシック" charset="0"/>
              </a:rPr>
              <a:t>Savage et al. 2016 </a:t>
            </a:r>
            <a:r>
              <a:rPr lang="en-GB" sz="1200" i="1" dirty="0">
                <a:solidFill>
                  <a:srgbClr val="7F7F7F"/>
                </a:solidFill>
                <a:latin typeface="Arial" charset="0"/>
                <a:ea typeface="ＭＳ Ｐゴシック" charset="0"/>
              </a:rPr>
              <a:t>Water Resources Research</a:t>
            </a:r>
          </a:p>
        </p:txBody>
      </p:sp>
      <p:pic>
        <p:nvPicPr>
          <p:cNvPr id="7" name="Picture 6" descr="Screen Shot 2015-10-13 at 14.39.51.png">
            <a:extLst>
              <a:ext uri="{FF2B5EF4-FFF2-40B4-BE49-F238E27FC236}">
                <a16:creationId xmlns:a16="http://schemas.microsoft.com/office/drawing/2014/main" id="{2621B29B-B651-4572-A971-99EE6B1CE5C5}"/>
              </a:ext>
            </a:extLst>
          </p:cNvPr>
          <p:cNvPicPr>
            <a:picLocks noChangeAspect="1"/>
          </p:cNvPicPr>
          <p:nvPr/>
        </p:nvPicPr>
        <p:blipFill rotWithShape="1">
          <a:blip r:embed="rId4">
            <a:extLst>
              <a:ext uri="{28A0092B-C50C-407E-A947-70E740481C1C}">
                <a14:useLocalDpi xmlns:a14="http://schemas.microsoft.com/office/drawing/2010/main" val="0"/>
              </a:ext>
            </a:extLst>
          </a:blip>
          <a:srcRect l="10476" r="60620" b="55269"/>
          <a:stretch/>
        </p:blipFill>
        <p:spPr bwMode="auto">
          <a:xfrm>
            <a:off x="7270224" y="1715183"/>
            <a:ext cx="2937759" cy="2941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520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75934-8479-4CAE-ACD3-632D7530C461}"/>
              </a:ext>
            </a:extLst>
          </p:cNvPr>
          <p:cNvSpPr>
            <a:spLocks noGrp="1"/>
          </p:cNvSpPr>
          <p:nvPr>
            <p:ph idx="1"/>
          </p:nvPr>
        </p:nvSpPr>
        <p:spPr>
          <a:xfrm>
            <a:off x="609600" y="1600201"/>
            <a:ext cx="7647709" cy="4525963"/>
          </a:xfrm>
        </p:spPr>
        <p:txBody>
          <a:bodyPr>
            <a:noAutofit/>
          </a:bodyPr>
          <a:lstStyle/>
          <a:p>
            <a:pPr>
              <a:buFont typeface="Wingdings" panose="05000000000000000000" pitchFamily="2" charset="2"/>
              <a:buChar char="Ø"/>
            </a:pPr>
            <a:r>
              <a:rPr lang="en-GB" sz="1600" dirty="0">
                <a:latin typeface="Geneva"/>
              </a:rPr>
              <a:t>Developed in 2014 by Pianosi </a:t>
            </a:r>
            <a:r>
              <a:rPr lang="en-GB" sz="1600" i="1" dirty="0">
                <a:latin typeface="Geneva"/>
              </a:rPr>
              <a:t>et al.</a:t>
            </a:r>
            <a:r>
              <a:rPr lang="en-GB" sz="1600" dirty="0">
                <a:latin typeface="Geneva"/>
              </a:rPr>
              <a:t> </a:t>
            </a:r>
          </a:p>
          <a:p>
            <a:pPr>
              <a:buFont typeface="Wingdings" panose="05000000000000000000" pitchFamily="2" charset="2"/>
              <a:buChar char="Ø"/>
            </a:pPr>
            <a:endParaRPr lang="en-US" sz="1600" dirty="0">
              <a:latin typeface="Geneva"/>
            </a:endParaRPr>
          </a:p>
          <a:p>
            <a:pPr>
              <a:buFont typeface="Wingdings" panose="05000000000000000000" pitchFamily="2" charset="2"/>
              <a:buChar char="Ø"/>
            </a:pPr>
            <a:r>
              <a:rPr lang="en-US" sz="1600" dirty="0">
                <a:latin typeface="Geneva"/>
              </a:rPr>
              <a:t>Over 2000 users in academia in 50+ countries</a:t>
            </a:r>
            <a:endParaRPr lang="en-US" altLang="en-US" sz="1600" dirty="0">
              <a:latin typeface="Geneva"/>
            </a:endParaRPr>
          </a:p>
          <a:p>
            <a:pPr>
              <a:buFont typeface="Wingdings" panose="05000000000000000000" pitchFamily="2" charset="2"/>
              <a:buChar char="Ø"/>
            </a:pPr>
            <a:endParaRPr lang="en-US" altLang="en-US" sz="1600" dirty="0">
              <a:latin typeface="Geneva"/>
            </a:endParaRPr>
          </a:p>
          <a:p>
            <a:pPr>
              <a:buFont typeface="Wingdings" panose="05000000000000000000" pitchFamily="2" charset="2"/>
              <a:buChar char="Ø"/>
            </a:pPr>
            <a:r>
              <a:rPr lang="en-US" altLang="en-US" sz="1600" dirty="0">
                <a:latin typeface="Geneva"/>
              </a:rPr>
              <a:t>Python, R and </a:t>
            </a:r>
            <a:r>
              <a:rPr lang="en-US" altLang="en-US" sz="1600" dirty="0" err="1">
                <a:latin typeface="Geneva"/>
              </a:rPr>
              <a:t>Matlab</a:t>
            </a:r>
            <a:r>
              <a:rPr lang="en-US" altLang="en-US" sz="1600" dirty="0">
                <a:latin typeface="Geneva"/>
              </a:rPr>
              <a:t> versions available</a:t>
            </a:r>
          </a:p>
          <a:p>
            <a:pPr>
              <a:buFont typeface="Wingdings" panose="05000000000000000000" pitchFamily="2" charset="2"/>
              <a:buChar char="Ø"/>
            </a:pPr>
            <a:endParaRPr lang="en-US" sz="1600" dirty="0">
              <a:latin typeface="Geneva"/>
            </a:endParaRPr>
          </a:p>
          <a:p>
            <a:pPr>
              <a:buFont typeface="Wingdings" panose="05000000000000000000" pitchFamily="2" charset="2"/>
              <a:buChar char="Ø"/>
            </a:pPr>
            <a:r>
              <a:rPr lang="en-US" altLang="en-US" sz="1600" dirty="0">
                <a:latin typeface="Geneva"/>
                <a:sym typeface="Wingdings" panose="05000000000000000000" pitchFamily="2" charset="2"/>
              </a:rPr>
              <a:t>Easy to use, flexible, modular structure, easy to integrate with models running outside Python, R or </a:t>
            </a:r>
            <a:r>
              <a:rPr lang="en-US" altLang="en-US" sz="1600" dirty="0" err="1">
                <a:latin typeface="Geneva"/>
                <a:sym typeface="Wingdings" panose="05000000000000000000" pitchFamily="2" charset="2"/>
              </a:rPr>
              <a:t>Matlab</a:t>
            </a:r>
            <a:endParaRPr lang="en-US" altLang="en-US" sz="1600" dirty="0">
              <a:latin typeface="Geneva"/>
              <a:sym typeface="Wingdings" panose="05000000000000000000" pitchFamily="2" charset="2"/>
            </a:endParaRPr>
          </a:p>
          <a:p>
            <a:pPr>
              <a:buFont typeface="Wingdings" panose="05000000000000000000" pitchFamily="2" charset="2"/>
              <a:buChar char="Ø"/>
            </a:pPr>
            <a:endParaRPr lang="en-US" altLang="en-US" sz="1600" dirty="0">
              <a:latin typeface="Geneva"/>
              <a:sym typeface="Wingdings" panose="05000000000000000000" pitchFamily="2" charset="2"/>
            </a:endParaRPr>
          </a:p>
          <a:p>
            <a:pPr>
              <a:buFont typeface="Wingdings" panose="05000000000000000000" pitchFamily="2" charset="2"/>
              <a:buChar char="Ø"/>
            </a:pPr>
            <a:r>
              <a:rPr lang="en-US" altLang="en-US" sz="1600" dirty="0">
                <a:latin typeface="Geneva"/>
                <a:sym typeface="Wingdings" panose="05000000000000000000" pitchFamily="2" charset="2"/>
              </a:rPr>
              <a:t>Open access and open source</a:t>
            </a:r>
          </a:p>
          <a:p>
            <a:pPr>
              <a:buFont typeface="Wingdings" panose="05000000000000000000" pitchFamily="2" charset="2"/>
              <a:buChar char="Ø"/>
            </a:pPr>
            <a:endParaRPr lang="en-US" altLang="en-US" sz="1600" dirty="0">
              <a:latin typeface="Geneva"/>
              <a:sym typeface="Wingdings" panose="05000000000000000000" pitchFamily="2" charset="2"/>
            </a:endParaRPr>
          </a:p>
          <a:p>
            <a:pPr>
              <a:buFont typeface="Wingdings" panose="05000000000000000000" pitchFamily="2" charset="2"/>
              <a:buChar char="Ø"/>
            </a:pPr>
            <a:r>
              <a:rPr lang="en-US" altLang="en-US" sz="1600" dirty="0">
                <a:latin typeface="Geneva"/>
                <a:sym typeface="Wingdings" panose="05000000000000000000" pitchFamily="2" charset="2"/>
              </a:rPr>
              <a:t>Variety of case studies available</a:t>
            </a:r>
          </a:p>
          <a:p>
            <a:pPr>
              <a:buFont typeface="Wingdings" panose="05000000000000000000" pitchFamily="2" charset="2"/>
              <a:buChar char="Ø"/>
            </a:pPr>
            <a:endParaRPr lang="en-US" altLang="en-US" sz="1600" dirty="0">
              <a:latin typeface="Geneva"/>
              <a:sym typeface="Wingdings" panose="05000000000000000000" pitchFamily="2" charset="2"/>
            </a:endParaRPr>
          </a:p>
          <a:p>
            <a:pPr>
              <a:buFont typeface="Wingdings" panose="05000000000000000000" pitchFamily="2" charset="2"/>
              <a:buChar char="Ø"/>
            </a:pPr>
            <a:r>
              <a:rPr lang="en-US" altLang="en-US" sz="1600" dirty="0">
                <a:latin typeface="Geneva"/>
                <a:sym typeface="Wingdings" panose="05000000000000000000" pitchFamily="2" charset="2"/>
              </a:rPr>
              <a:t>Many </a:t>
            </a:r>
            <a:r>
              <a:rPr lang="en-US" altLang="en-US" sz="1600" b="1" dirty="0" err="1">
                <a:latin typeface="Geneva"/>
                <a:sym typeface="Wingdings" panose="05000000000000000000" pitchFamily="2" charset="2"/>
              </a:rPr>
              <a:t>visualisation</a:t>
            </a:r>
            <a:r>
              <a:rPr lang="en-US" altLang="en-US" sz="1600" dirty="0">
                <a:latin typeface="Geneva"/>
                <a:sym typeface="Wingdings" panose="05000000000000000000" pitchFamily="2" charset="2"/>
              </a:rPr>
              <a:t> functions</a:t>
            </a:r>
          </a:p>
          <a:p>
            <a:pPr>
              <a:buFont typeface="Wingdings" panose="05000000000000000000" pitchFamily="2" charset="2"/>
              <a:buChar char="Ø"/>
            </a:pPr>
            <a:endParaRPr lang="en-US" altLang="en-US" sz="1600" dirty="0">
              <a:latin typeface="Geneva"/>
              <a:sym typeface="Wingdings" panose="05000000000000000000" pitchFamily="2" charset="2"/>
            </a:endParaRPr>
          </a:p>
          <a:p>
            <a:pPr>
              <a:buFont typeface="Wingdings" panose="05000000000000000000" pitchFamily="2" charset="2"/>
              <a:buChar char="Ø"/>
            </a:pPr>
            <a:r>
              <a:rPr lang="en-US" altLang="en-US" sz="1600" dirty="0">
                <a:latin typeface="Geneva"/>
                <a:sym typeface="Wingdings" panose="05000000000000000000" pitchFamily="2" charset="2"/>
              </a:rPr>
              <a:t>Lots of commented code and </a:t>
            </a:r>
            <a:r>
              <a:rPr lang="en-US" altLang="en-US" sz="1600" b="1" dirty="0">
                <a:latin typeface="Geneva"/>
                <a:sym typeface="Wingdings" panose="05000000000000000000" pitchFamily="2" charset="2"/>
              </a:rPr>
              <a:t>workflows</a:t>
            </a:r>
            <a:endParaRPr lang="en-US" altLang="ja-JP" sz="1600" b="1" dirty="0">
              <a:latin typeface="Geneva"/>
            </a:endParaRPr>
          </a:p>
        </p:txBody>
      </p:sp>
      <p:sp>
        <p:nvSpPr>
          <p:cNvPr id="4" name="Slide Number Placeholder 3">
            <a:extLst>
              <a:ext uri="{FF2B5EF4-FFF2-40B4-BE49-F238E27FC236}">
                <a16:creationId xmlns:a16="http://schemas.microsoft.com/office/drawing/2014/main" id="{D249BB95-6CF5-4B34-B6EC-9457D3A42416}"/>
              </a:ext>
            </a:extLst>
          </p:cNvPr>
          <p:cNvSpPr>
            <a:spLocks noGrp="1"/>
          </p:cNvSpPr>
          <p:nvPr>
            <p:ph type="sldNum" sz="quarter" idx="12"/>
          </p:nvPr>
        </p:nvSpPr>
        <p:spPr/>
        <p:txBody>
          <a:bodyPr/>
          <a:lstStyle/>
          <a:p>
            <a:r>
              <a:rPr lang="en-US" dirty="0"/>
              <a:t>18</a:t>
            </a:r>
          </a:p>
        </p:txBody>
      </p:sp>
      <p:pic>
        <p:nvPicPr>
          <p:cNvPr id="5" name="Picture 4">
            <a:extLst>
              <a:ext uri="{FF2B5EF4-FFF2-40B4-BE49-F238E27FC236}">
                <a16:creationId xmlns:a16="http://schemas.microsoft.com/office/drawing/2014/main" id="{0AFA9C4D-9717-4677-A62C-E2A3A752F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2718" y="3971461"/>
            <a:ext cx="3285841" cy="1417638"/>
          </a:xfrm>
          <a:prstGeom prst="rect">
            <a:avLst/>
          </a:prstGeom>
        </p:spPr>
      </p:pic>
      <p:pic>
        <p:nvPicPr>
          <p:cNvPr id="6" name="Picture 5">
            <a:extLst>
              <a:ext uri="{FF2B5EF4-FFF2-40B4-BE49-F238E27FC236}">
                <a16:creationId xmlns:a16="http://schemas.microsoft.com/office/drawing/2014/main" id="{D8F94F42-C5C4-4916-A5A0-5688656389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20202" y="1260231"/>
            <a:ext cx="2276679" cy="178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a:extLst>
              <a:ext uri="{FF2B5EF4-FFF2-40B4-BE49-F238E27FC236}">
                <a16:creationId xmlns:a16="http://schemas.microsoft.com/office/drawing/2014/main" id="{2C4EF806-03F3-47B1-A1B2-CAF3EACE08CA}"/>
              </a:ext>
            </a:extLst>
          </p:cNvPr>
          <p:cNvSpPr txBox="1">
            <a:spLocks noChangeArrowheads="1"/>
          </p:cNvSpPr>
          <p:nvPr/>
        </p:nvSpPr>
        <p:spPr bwMode="auto">
          <a:xfrm>
            <a:off x="9103343" y="2886539"/>
            <a:ext cx="2147256" cy="307777"/>
          </a:xfrm>
          <a:prstGeom prst="rect">
            <a:avLst/>
          </a:prstGeom>
          <a:solidFill>
            <a:schemeClr val="bg1">
              <a:alpha val="63000"/>
            </a:schemeClr>
          </a:solidFill>
          <a:ln>
            <a:noFill/>
          </a:ln>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GB" sz="1400">
                <a:solidFill>
                  <a:srgbClr val="0070C0"/>
                </a:solidFill>
                <a:latin typeface="Geneva"/>
              </a:rPr>
              <a:t>www.safetoolbox.info</a:t>
            </a:r>
          </a:p>
        </p:txBody>
      </p:sp>
      <p:sp>
        <p:nvSpPr>
          <p:cNvPr id="10" name="Title 4">
            <a:extLst>
              <a:ext uri="{FF2B5EF4-FFF2-40B4-BE49-F238E27FC236}">
                <a16:creationId xmlns:a16="http://schemas.microsoft.com/office/drawing/2014/main" id="{09A69344-E284-456C-B5D5-0B9B8E3E5D27}"/>
              </a:ext>
            </a:extLst>
          </p:cNvPr>
          <p:cNvSpPr>
            <a:spLocks noGrp="1"/>
          </p:cNvSpPr>
          <p:nvPr>
            <p:ph type="title"/>
          </p:nvPr>
        </p:nvSpPr>
        <p:spPr>
          <a:xfrm>
            <a:off x="609600" y="1"/>
            <a:ext cx="10972800" cy="1417639"/>
          </a:xfrm>
        </p:spPr>
        <p:txBody>
          <a:bodyPr>
            <a:normAutofit/>
          </a:bodyPr>
          <a:lstStyle/>
          <a:p>
            <a:r>
              <a:rPr lang="en-GB" sz="2800" dirty="0"/>
              <a:t>The SAFE toolbox</a:t>
            </a:r>
            <a:endParaRPr lang="en-GB" sz="3200" dirty="0"/>
          </a:p>
        </p:txBody>
      </p:sp>
    </p:spTree>
    <p:extLst>
      <p:ext uri="{BB962C8B-B14F-4D97-AF65-F5344CB8AC3E}">
        <p14:creationId xmlns:p14="http://schemas.microsoft.com/office/powerpoint/2010/main" val="2267526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994D-D250-41A6-A382-7421BDA5F4C0}"/>
              </a:ext>
            </a:extLst>
          </p:cNvPr>
          <p:cNvSpPr>
            <a:spLocks noGrp="1"/>
          </p:cNvSpPr>
          <p:nvPr>
            <p:ph type="title"/>
          </p:nvPr>
        </p:nvSpPr>
        <p:spPr/>
        <p:txBody>
          <a:bodyPr>
            <a:normAutofit/>
          </a:bodyPr>
          <a:lstStyle/>
          <a:p>
            <a:r>
              <a:rPr lang="en-GB" sz="2800" dirty="0"/>
              <a:t>The modular structure of SAFE enables easy coupling to stand-alone models</a:t>
            </a:r>
          </a:p>
        </p:txBody>
      </p:sp>
      <p:sp>
        <p:nvSpPr>
          <p:cNvPr id="4" name="Slide Number Placeholder 3">
            <a:extLst>
              <a:ext uri="{FF2B5EF4-FFF2-40B4-BE49-F238E27FC236}">
                <a16:creationId xmlns:a16="http://schemas.microsoft.com/office/drawing/2014/main" id="{FD4C7309-CA94-4BBB-9189-D34A4CC1476C}"/>
              </a:ext>
            </a:extLst>
          </p:cNvPr>
          <p:cNvSpPr>
            <a:spLocks noGrp="1"/>
          </p:cNvSpPr>
          <p:nvPr>
            <p:ph type="sldNum" sz="quarter" idx="12"/>
          </p:nvPr>
        </p:nvSpPr>
        <p:spPr/>
        <p:txBody>
          <a:bodyPr/>
          <a:lstStyle/>
          <a:p>
            <a:r>
              <a:rPr lang="en-US" dirty="0"/>
              <a:t>19</a:t>
            </a:r>
          </a:p>
        </p:txBody>
      </p:sp>
      <p:sp>
        <p:nvSpPr>
          <p:cNvPr id="5" name="Rectangle 4">
            <a:extLst>
              <a:ext uri="{FF2B5EF4-FFF2-40B4-BE49-F238E27FC236}">
                <a16:creationId xmlns:a16="http://schemas.microsoft.com/office/drawing/2014/main" id="{E40C933B-43CF-4735-A5B3-38E2D8A3045E}"/>
              </a:ext>
            </a:extLst>
          </p:cNvPr>
          <p:cNvSpPr/>
          <p:nvPr/>
        </p:nvSpPr>
        <p:spPr>
          <a:xfrm>
            <a:off x="3743885" y="3964085"/>
            <a:ext cx="1587500" cy="210502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eaLnBrk="1" hangingPunct="1">
              <a:defRPr/>
            </a:pPr>
            <a:endParaRPr lang="en-US" sz="1600" dirty="0">
              <a:solidFill>
                <a:schemeClr val="tx1"/>
              </a:solidFill>
              <a:highlight>
                <a:srgbClr val="A8A5C9"/>
              </a:highlight>
              <a:latin typeface="Geneva"/>
              <a:cs typeface="Geneva"/>
            </a:endParaRPr>
          </a:p>
        </p:txBody>
      </p:sp>
      <p:sp>
        <p:nvSpPr>
          <p:cNvPr id="6" name="Rectangle 5">
            <a:extLst>
              <a:ext uri="{FF2B5EF4-FFF2-40B4-BE49-F238E27FC236}">
                <a16:creationId xmlns:a16="http://schemas.microsoft.com/office/drawing/2014/main" id="{C5E4F386-9F70-4E17-8AAF-5DFE98EFB291}"/>
              </a:ext>
            </a:extLst>
          </p:cNvPr>
          <p:cNvSpPr/>
          <p:nvPr/>
        </p:nvSpPr>
        <p:spPr>
          <a:xfrm>
            <a:off x="3743885" y="2881410"/>
            <a:ext cx="1587500" cy="1017588"/>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600" dirty="0">
              <a:solidFill>
                <a:schemeClr val="tx1"/>
              </a:solidFill>
              <a:latin typeface="Geneva"/>
              <a:cs typeface="Geneva"/>
            </a:endParaRPr>
          </a:p>
        </p:txBody>
      </p:sp>
      <p:sp>
        <p:nvSpPr>
          <p:cNvPr id="7" name="Rectangle 6">
            <a:extLst>
              <a:ext uri="{FF2B5EF4-FFF2-40B4-BE49-F238E27FC236}">
                <a16:creationId xmlns:a16="http://schemas.microsoft.com/office/drawing/2014/main" id="{C7A26D88-42B1-4787-87A5-BAFA96CA8344}"/>
              </a:ext>
            </a:extLst>
          </p:cNvPr>
          <p:cNvSpPr/>
          <p:nvPr/>
        </p:nvSpPr>
        <p:spPr>
          <a:xfrm>
            <a:off x="3743885" y="1525685"/>
            <a:ext cx="1587500" cy="1298575"/>
          </a:xfrm>
          <a:prstGeom prst="rect">
            <a:avLst/>
          </a:prstGeom>
          <a:no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1600" dirty="0">
              <a:solidFill>
                <a:schemeClr val="tx1"/>
              </a:solidFill>
              <a:latin typeface="Geneva"/>
              <a:cs typeface="Geneva"/>
            </a:endParaRPr>
          </a:p>
        </p:txBody>
      </p:sp>
      <p:sp>
        <p:nvSpPr>
          <p:cNvPr id="8" name="Left Arrow Callout 6">
            <a:extLst>
              <a:ext uri="{FF2B5EF4-FFF2-40B4-BE49-F238E27FC236}">
                <a16:creationId xmlns:a16="http://schemas.microsoft.com/office/drawing/2014/main" id="{D525992A-57F5-4985-9F5F-7D4FE0689722}"/>
              </a:ext>
            </a:extLst>
          </p:cNvPr>
          <p:cNvSpPr/>
          <p:nvPr/>
        </p:nvSpPr>
        <p:spPr>
          <a:xfrm>
            <a:off x="5210735" y="3962498"/>
            <a:ext cx="1974850" cy="487362"/>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prstClr val="black"/>
                </a:solidFill>
                <a:latin typeface="Avenir Book"/>
                <a:cs typeface="Avenir Book"/>
              </a:rPr>
              <a:t>Elementary Effects Test</a:t>
            </a:r>
          </a:p>
        </p:txBody>
      </p:sp>
      <p:sp>
        <p:nvSpPr>
          <p:cNvPr id="9" name="Left Arrow Callout 7">
            <a:extLst>
              <a:ext uri="{FF2B5EF4-FFF2-40B4-BE49-F238E27FC236}">
                <a16:creationId xmlns:a16="http://schemas.microsoft.com/office/drawing/2014/main" id="{2F5B41F9-88AC-482A-B73F-30208339044C}"/>
              </a:ext>
            </a:extLst>
          </p:cNvPr>
          <p:cNvSpPr/>
          <p:nvPr/>
        </p:nvSpPr>
        <p:spPr>
          <a:xfrm>
            <a:off x="5210735" y="4505423"/>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Regional Sensitivity Analysis</a:t>
            </a:r>
          </a:p>
        </p:txBody>
      </p:sp>
      <p:sp>
        <p:nvSpPr>
          <p:cNvPr id="10" name="Left Arrow Callout 8">
            <a:extLst>
              <a:ext uri="{FF2B5EF4-FFF2-40B4-BE49-F238E27FC236}">
                <a16:creationId xmlns:a16="http://schemas.microsoft.com/office/drawing/2014/main" id="{94CCD6AF-A154-4C87-8BD2-D02532BF768C}"/>
              </a:ext>
            </a:extLst>
          </p:cNvPr>
          <p:cNvSpPr/>
          <p:nvPr/>
        </p:nvSpPr>
        <p:spPr>
          <a:xfrm>
            <a:off x="5210735" y="5041998"/>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sz="1200" dirty="0">
                <a:solidFill>
                  <a:schemeClr val="tx1"/>
                </a:solidFill>
                <a:latin typeface="Avenir Book"/>
                <a:cs typeface="Avenir Book"/>
              </a:rPr>
              <a:t>Variance-Based</a:t>
            </a:r>
            <a:br>
              <a:rPr lang="en-US" sz="1200" dirty="0">
                <a:solidFill>
                  <a:schemeClr val="tx1"/>
                </a:solidFill>
                <a:latin typeface="Avenir Book"/>
                <a:cs typeface="Avenir Book"/>
              </a:rPr>
            </a:br>
            <a:r>
              <a:rPr lang="en-US" sz="1200" dirty="0">
                <a:solidFill>
                  <a:schemeClr val="tx1"/>
                </a:solidFill>
                <a:latin typeface="Avenir Book"/>
                <a:cs typeface="Avenir Book"/>
              </a:rPr>
              <a:t>Sensitivity Analysis</a:t>
            </a:r>
          </a:p>
        </p:txBody>
      </p:sp>
      <p:sp>
        <p:nvSpPr>
          <p:cNvPr id="11" name="Left Arrow Callout 9">
            <a:extLst>
              <a:ext uri="{FF2B5EF4-FFF2-40B4-BE49-F238E27FC236}">
                <a16:creationId xmlns:a16="http://schemas.microsoft.com/office/drawing/2014/main" id="{6E9F884A-83AA-4203-BDE4-B673E9C45D7C}"/>
              </a:ext>
            </a:extLst>
          </p:cNvPr>
          <p:cNvSpPr/>
          <p:nvPr/>
        </p:nvSpPr>
        <p:spPr>
          <a:xfrm>
            <a:off x="5210735" y="5583335"/>
            <a:ext cx="1974850" cy="485775"/>
          </a:xfrm>
          <a:prstGeom prst="leftArrowCallout">
            <a:avLst>
              <a:gd name="adj1" fmla="val 25000"/>
              <a:gd name="adj2" fmla="val 25000"/>
              <a:gd name="adj3" fmla="val 25000"/>
              <a:gd name="adj4" fmla="val 90407"/>
            </a:avLst>
          </a:prstGeom>
          <a:solidFill>
            <a:srgbClr val="FFFFFF"/>
          </a:solidFill>
          <a:ln w="317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1200" dirty="0">
                <a:solidFill>
                  <a:srgbClr val="595959"/>
                </a:solidFill>
                <a:latin typeface="Avenir Book" charset="0"/>
              </a:rPr>
              <a:t>…</a:t>
            </a:r>
          </a:p>
        </p:txBody>
      </p:sp>
      <p:sp>
        <p:nvSpPr>
          <p:cNvPr id="12" name="Rectangle 11">
            <a:extLst>
              <a:ext uri="{FF2B5EF4-FFF2-40B4-BE49-F238E27FC236}">
                <a16:creationId xmlns:a16="http://schemas.microsoft.com/office/drawing/2014/main" id="{59B83BDF-59BA-48D7-904C-5096EF646E72}"/>
              </a:ext>
            </a:extLst>
          </p:cNvPr>
          <p:cNvSpPr/>
          <p:nvPr/>
        </p:nvSpPr>
        <p:spPr>
          <a:xfrm>
            <a:off x="3743885" y="1131985"/>
            <a:ext cx="1587500" cy="360363"/>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GSA steps</a:t>
            </a:r>
          </a:p>
        </p:txBody>
      </p:sp>
      <p:graphicFrame>
        <p:nvGraphicFramePr>
          <p:cNvPr id="13" name="Table 12">
            <a:extLst>
              <a:ext uri="{FF2B5EF4-FFF2-40B4-BE49-F238E27FC236}">
                <a16:creationId xmlns:a16="http://schemas.microsoft.com/office/drawing/2014/main" id="{5F005124-5E7E-4043-864D-DFE030BEFD8E}"/>
              </a:ext>
            </a:extLst>
          </p:cNvPr>
          <p:cNvGraphicFramePr>
            <a:graphicFrameLocks noGrp="1"/>
          </p:cNvGraphicFramePr>
          <p:nvPr/>
        </p:nvGraphicFramePr>
        <p:xfrm>
          <a:off x="2296085" y="1366935"/>
          <a:ext cx="1046163" cy="1555750"/>
        </p:xfrm>
        <a:graphic>
          <a:graphicData uri="http://schemas.openxmlformats.org/drawingml/2006/table">
            <a:tbl>
              <a:tblPr/>
              <a:tblGrid>
                <a:gridCol w="208429">
                  <a:extLst>
                    <a:ext uri="{9D8B030D-6E8A-4147-A177-3AD203B41FA5}">
                      <a16:colId xmlns:a16="http://schemas.microsoft.com/office/drawing/2014/main" val="534281870"/>
                    </a:ext>
                  </a:extLst>
                </a:gridCol>
                <a:gridCol w="208429">
                  <a:extLst>
                    <a:ext uri="{9D8B030D-6E8A-4147-A177-3AD203B41FA5}">
                      <a16:colId xmlns:a16="http://schemas.microsoft.com/office/drawing/2014/main" val="1538678911"/>
                    </a:ext>
                  </a:extLst>
                </a:gridCol>
                <a:gridCol w="211232">
                  <a:extLst>
                    <a:ext uri="{9D8B030D-6E8A-4147-A177-3AD203B41FA5}">
                      <a16:colId xmlns:a16="http://schemas.microsoft.com/office/drawing/2014/main" val="435885009"/>
                    </a:ext>
                  </a:extLst>
                </a:gridCol>
                <a:gridCol w="209644">
                  <a:extLst>
                    <a:ext uri="{9D8B030D-6E8A-4147-A177-3AD203B41FA5}">
                      <a16:colId xmlns:a16="http://schemas.microsoft.com/office/drawing/2014/main" val="1529283093"/>
                    </a:ext>
                  </a:extLst>
                </a:gridCol>
                <a:gridCol w="208429">
                  <a:extLst>
                    <a:ext uri="{9D8B030D-6E8A-4147-A177-3AD203B41FA5}">
                      <a16:colId xmlns:a16="http://schemas.microsoft.com/office/drawing/2014/main" val="461515068"/>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X</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858079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8068530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244842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54503469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83805923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3304871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103676721"/>
                  </a:ext>
                </a:extLst>
              </a:tr>
            </a:tbl>
          </a:graphicData>
        </a:graphic>
      </p:graphicFrame>
      <p:sp>
        <p:nvSpPr>
          <p:cNvPr id="14" name="Left Arrow 12">
            <a:extLst>
              <a:ext uri="{FF2B5EF4-FFF2-40B4-BE49-F238E27FC236}">
                <a16:creationId xmlns:a16="http://schemas.microsoft.com/office/drawing/2014/main" id="{16BE6ED1-BDB6-4011-8354-7C7BE9A293DE}"/>
              </a:ext>
            </a:extLst>
          </p:cNvPr>
          <p:cNvSpPr/>
          <p:nvPr/>
        </p:nvSpPr>
        <p:spPr>
          <a:xfrm>
            <a:off x="3377173" y="1876523"/>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15" name="Rectangle 14">
            <a:extLst>
              <a:ext uri="{FF2B5EF4-FFF2-40B4-BE49-F238E27FC236}">
                <a16:creationId xmlns:a16="http://schemas.microsoft.com/office/drawing/2014/main" id="{B3A9C9F7-4663-4B5B-A133-0EB250EC7042}"/>
              </a:ext>
            </a:extLst>
          </p:cNvPr>
          <p:cNvSpPr/>
          <p:nvPr/>
        </p:nvSpPr>
        <p:spPr>
          <a:xfrm>
            <a:off x="5923523" y="1460598"/>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sampling</a:t>
            </a:r>
          </a:p>
        </p:txBody>
      </p:sp>
      <p:sp>
        <p:nvSpPr>
          <p:cNvPr id="16" name="Rectangle 15">
            <a:extLst>
              <a:ext uri="{FF2B5EF4-FFF2-40B4-BE49-F238E27FC236}">
                <a16:creationId xmlns:a16="http://schemas.microsoft.com/office/drawing/2014/main" id="{CCBE7288-0F9C-4D76-B63B-DF5F9C56A307}"/>
              </a:ext>
            </a:extLst>
          </p:cNvPr>
          <p:cNvSpPr/>
          <p:nvPr/>
        </p:nvSpPr>
        <p:spPr>
          <a:xfrm>
            <a:off x="7765023" y="3897410"/>
            <a:ext cx="1157287"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EET</a:t>
            </a:r>
          </a:p>
        </p:txBody>
      </p:sp>
      <p:sp>
        <p:nvSpPr>
          <p:cNvPr id="17" name="Rectangle 16">
            <a:extLst>
              <a:ext uri="{FF2B5EF4-FFF2-40B4-BE49-F238E27FC236}">
                <a16:creationId xmlns:a16="http://schemas.microsoft.com/office/drawing/2014/main" id="{2BFC7ED0-F607-4CB0-BE24-C4B28CCB3667}"/>
              </a:ext>
            </a:extLst>
          </p:cNvPr>
          <p:cNvSpPr/>
          <p:nvPr/>
        </p:nvSpPr>
        <p:spPr>
          <a:xfrm>
            <a:off x="7765023" y="4437160"/>
            <a:ext cx="1157287" cy="379413"/>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RSA</a:t>
            </a:r>
          </a:p>
        </p:txBody>
      </p:sp>
      <p:sp>
        <p:nvSpPr>
          <p:cNvPr id="18" name="Rectangle 17">
            <a:extLst>
              <a:ext uri="{FF2B5EF4-FFF2-40B4-BE49-F238E27FC236}">
                <a16:creationId xmlns:a16="http://schemas.microsoft.com/office/drawing/2014/main" id="{385401D7-E133-43BD-BBD4-C6DB1804061B}"/>
              </a:ext>
            </a:extLst>
          </p:cNvPr>
          <p:cNvSpPr/>
          <p:nvPr/>
        </p:nvSpPr>
        <p:spPr>
          <a:xfrm>
            <a:off x="7760260" y="4978498"/>
            <a:ext cx="1157288" cy="377825"/>
          </a:xfrm>
          <a:prstGeom prst="rect">
            <a:avLst/>
          </a:prstGeom>
          <a:noFill/>
          <a:ln w="3175" cmpd="sng">
            <a:noFill/>
          </a:ln>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r>
              <a:rPr lang="en-US" sz="1400" dirty="0">
                <a:solidFill>
                  <a:schemeClr val="tx1"/>
                </a:solidFill>
                <a:latin typeface="Helvetica"/>
                <a:cs typeface="Helvetica"/>
              </a:rPr>
              <a:t>VBSA</a:t>
            </a:r>
          </a:p>
        </p:txBody>
      </p:sp>
      <p:grpSp>
        <p:nvGrpSpPr>
          <p:cNvPr id="19" name="Group 18">
            <a:extLst>
              <a:ext uri="{FF2B5EF4-FFF2-40B4-BE49-F238E27FC236}">
                <a16:creationId xmlns:a16="http://schemas.microsoft.com/office/drawing/2014/main" id="{19A730A8-F13F-4677-BE1B-599177E94CB4}"/>
              </a:ext>
            </a:extLst>
          </p:cNvPr>
          <p:cNvGrpSpPr/>
          <p:nvPr/>
        </p:nvGrpSpPr>
        <p:grpSpPr>
          <a:xfrm>
            <a:off x="2854885" y="2967135"/>
            <a:ext cx="863600" cy="442913"/>
            <a:chOff x="1758950" y="3146425"/>
            <a:chExt cx="863600" cy="442913"/>
          </a:xfrm>
        </p:grpSpPr>
        <p:sp>
          <p:nvSpPr>
            <p:cNvPr id="20" name="Left Arrow 18">
              <a:extLst>
                <a:ext uri="{FF2B5EF4-FFF2-40B4-BE49-F238E27FC236}">
                  <a16:creationId xmlns:a16="http://schemas.microsoft.com/office/drawing/2014/main" id="{033E383A-1E77-4D4B-B377-D82D2A8F264A}"/>
                </a:ext>
              </a:extLst>
            </p:cNvPr>
            <p:cNvSpPr/>
            <p:nvPr/>
          </p:nvSpPr>
          <p:spPr bwMode="auto">
            <a:xfrm rot="10800000">
              <a:off x="1758950" y="3300413"/>
              <a:ext cx="863600" cy="288925"/>
            </a:xfrm>
            <a:prstGeom prst="leftArrow">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21" name="Rectangle 20">
              <a:extLst>
                <a:ext uri="{FF2B5EF4-FFF2-40B4-BE49-F238E27FC236}">
                  <a16:creationId xmlns:a16="http://schemas.microsoft.com/office/drawing/2014/main" id="{673160B6-001C-45F3-AA79-AA79D832E526}"/>
                </a:ext>
              </a:extLst>
            </p:cNvPr>
            <p:cNvSpPr/>
            <p:nvPr/>
          </p:nvSpPr>
          <p:spPr bwMode="auto">
            <a:xfrm>
              <a:off x="1758950" y="3146425"/>
              <a:ext cx="144463" cy="288925"/>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sp>
        <p:nvSpPr>
          <p:cNvPr id="22" name="Left Arrow 20">
            <a:extLst>
              <a:ext uri="{FF2B5EF4-FFF2-40B4-BE49-F238E27FC236}">
                <a16:creationId xmlns:a16="http://schemas.microsoft.com/office/drawing/2014/main" id="{5133BD05-E2A5-4B61-9496-0016327D8D9C}"/>
              </a:ext>
            </a:extLst>
          </p:cNvPr>
          <p:cNvSpPr/>
          <p:nvPr/>
        </p:nvSpPr>
        <p:spPr>
          <a:xfrm>
            <a:off x="3248585" y="3591023"/>
            <a:ext cx="457200" cy="287337"/>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23" name="Table 22">
            <a:extLst>
              <a:ext uri="{FF2B5EF4-FFF2-40B4-BE49-F238E27FC236}">
                <a16:creationId xmlns:a16="http://schemas.microsoft.com/office/drawing/2014/main" id="{8CCCE4DF-4BBF-4BA7-97B9-CDD04904EBC5}"/>
              </a:ext>
            </a:extLst>
          </p:cNvPr>
          <p:cNvGraphicFramePr>
            <a:graphicFrameLocks noGrp="1"/>
          </p:cNvGraphicFramePr>
          <p:nvPr/>
        </p:nvGraphicFramePr>
        <p:xfrm>
          <a:off x="2377048" y="3378298"/>
          <a:ext cx="836611" cy="1555750"/>
        </p:xfrm>
        <a:graphic>
          <a:graphicData uri="http://schemas.openxmlformats.org/drawingml/2006/table">
            <a:tbl>
              <a:tblPr/>
              <a:tblGrid>
                <a:gridCol w="208336">
                  <a:extLst>
                    <a:ext uri="{9D8B030D-6E8A-4147-A177-3AD203B41FA5}">
                      <a16:colId xmlns:a16="http://schemas.microsoft.com/office/drawing/2014/main" val="1322324755"/>
                    </a:ext>
                  </a:extLst>
                </a:gridCol>
                <a:gridCol w="209425">
                  <a:extLst>
                    <a:ext uri="{9D8B030D-6E8A-4147-A177-3AD203B41FA5}">
                      <a16:colId xmlns:a16="http://schemas.microsoft.com/office/drawing/2014/main" val="1352879091"/>
                    </a:ext>
                  </a:extLst>
                </a:gridCol>
                <a:gridCol w="209425">
                  <a:extLst>
                    <a:ext uri="{9D8B030D-6E8A-4147-A177-3AD203B41FA5}">
                      <a16:colId xmlns:a16="http://schemas.microsoft.com/office/drawing/2014/main" val="3371067284"/>
                    </a:ext>
                  </a:extLst>
                </a:gridCol>
                <a:gridCol w="209425">
                  <a:extLst>
                    <a:ext uri="{9D8B030D-6E8A-4147-A177-3AD203B41FA5}">
                      <a16:colId xmlns:a16="http://schemas.microsoft.com/office/drawing/2014/main" val="2506035557"/>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a:noFill/>
                    </a:lnR>
                    <a:lnT>
                      <a:noFill/>
                    </a:lnT>
                    <a:lnB>
                      <a:noFill/>
                    </a:lnB>
                    <a:lnTlToBr>
                      <a:noFill/>
                    </a:lnTlToBr>
                    <a:lnBlToTr>
                      <a:noFill/>
                    </a:lnBlToTr>
                    <a:noFill/>
                  </a:tcPr>
                </a:tc>
                <a:tc gridSpan="3">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Y</a:t>
                      </a:r>
                    </a:p>
                  </a:txBody>
                  <a:tcPr marL="91468" marR="91468"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031465037"/>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39938667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2559516"/>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269530379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83198367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N</a:t>
                      </a:r>
                    </a:p>
                  </a:txBody>
                  <a:tcPr marL="91468" marR="91468"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95155052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468" marR="91468"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468" marR="91468"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3819462"/>
                  </a:ext>
                </a:extLst>
              </a:tr>
            </a:tbl>
          </a:graphicData>
        </a:graphic>
      </p:graphicFrame>
      <p:grpSp>
        <p:nvGrpSpPr>
          <p:cNvPr id="24" name="Group 23">
            <a:extLst>
              <a:ext uri="{FF2B5EF4-FFF2-40B4-BE49-F238E27FC236}">
                <a16:creationId xmlns:a16="http://schemas.microsoft.com/office/drawing/2014/main" id="{A21180CE-C95A-4310-A9AA-AC84CDE96EF1}"/>
              </a:ext>
            </a:extLst>
          </p:cNvPr>
          <p:cNvGrpSpPr/>
          <p:nvPr/>
        </p:nvGrpSpPr>
        <p:grpSpPr>
          <a:xfrm>
            <a:off x="3377173" y="3111598"/>
            <a:ext cx="107950" cy="287337"/>
            <a:chOff x="2281238" y="3290888"/>
            <a:chExt cx="107950" cy="287337"/>
          </a:xfrm>
        </p:grpSpPr>
        <p:sp>
          <p:nvSpPr>
            <p:cNvPr id="25" name="Rectangle 24">
              <a:extLst>
                <a:ext uri="{FF2B5EF4-FFF2-40B4-BE49-F238E27FC236}">
                  <a16:creationId xmlns:a16="http://schemas.microsoft.com/office/drawing/2014/main" id="{793A6488-E635-44E0-8A2D-A3CEB80107F4}"/>
                </a:ext>
              </a:extLst>
            </p:cNvPr>
            <p:cNvSpPr/>
            <p:nvPr/>
          </p:nvSpPr>
          <p:spPr bwMode="auto">
            <a:xfrm>
              <a:off x="2281238" y="329088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26" name="Group 70">
              <a:extLst>
                <a:ext uri="{FF2B5EF4-FFF2-40B4-BE49-F238E27FC236}">
                  <a16:creationId xmlns:a16="http://schemas.microsoft.com/office/drawing/2014/main" id="{0EEC14F5-EC4E-4BAD-9573-7F073FC18366}"/>
                </a:ext>
              </a:extLst>
            </p:cNvPr>
            <p:cNvGrpSpPr>
              <a:grpSpLocks/>
            </p:cNvGrpSpPr>
            <p:nvPr/>
          </p:nvGrpSpPr>
          <p:grpSpPr bwMode="auto">
            <a:xfrm>
              <a:off x="2319319" y="3320571"/>
              <a:ext cx="35983" cy="251419"/>
              <a:chOff x="2254250" y="2181683"/>
              <a:chExt cx="44450" cy="287999"/>
            </a:xfrm>
          </p:grpSpPr>
          <p:cxnSp>
            <p:nvCxnSpPr>
              <p:cNvPr id="27" name="Straight Connector 26">
                <a:extLst>
                  <a:ext uri="{FF2B5EF4-FFF2-40B4-BE49-F238E27FC236}">
                    <a16:creationId xmlns:a16="http://schemas.microsoft.com/office/drawing/2014/main" id="{061E5964-01EB-4AC5-9CB1-874D54372146}"/>
                  </a:ext>
                </a:extLst>
              </p:cNvPr>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94EBEE4-D647-4A79-AC0F-2F5FDD873FD0}"/>
                  </a:ext>
                </a:extLst>
              </p:cNvPr>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grpSp>
        <p:nvGrpSpPr>
          <p:cNvPr id="29" name="Group 28">
            <a:extLst>
              <a:ext uri="{FF2B5EF4-FFF2-40B4-BE49-F238E27FC236}">
                <a16:creationId xmlns:a16="http://schemas.microsoft.com/office/drawing/2014/main" id="{A6457DFC-6BFF-4D67-9A92-80A9C40AC657}"/>
              </a:ext>
            </a:extLst>
          </p:cNvPr>
          <p:cNvGrpSpPr/>
          <p:nvPr/>
        </p:nvGrpSpPr>
        <p:grpSpPr>
          <a:xfrm>
            <a:off x="3478773" y="3575148"/>
            <a:ext cx="107950" cy="287337"/>
            <a:chOff x="2382838" y="3754438"/>
            <a:chExt cx="107950" cy="287337"/>
          </a:xfrm>
        </p:grpSpPr>
        <p:sp>
          <p:nvSpPr>
            <p:cNvPr id="30" name="Rectangle 29">
              <a:extLst>
                <a:ext uri="{FF2B5EF4-FFF2-40B4-BE49-F238E27FC236}">
                  <a16:creationId xmlns:a16="http://schemas.microsoft.com/office/drawing/2014/main" id="{CB3E092F-4D8A-4729-952A-21955E73FA9D}"/>
                </a:ext>
              </a:extLst>
            </p:cNvPr>
            <p:cNvSpPr/>
            <p:nvPr/>
          </p:nvSpPr>
          <p:spPr bwMode="auto">
            <a:xfrm>
              <a:off x="2382838" y="3754438"/>
              <a:ext cx="107950" cy="2873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pSp>
          <p:nvGrpSpPr>
            <p:cNvPr id="31" name="Group 77">
              <a:extLst>
                <a:ext uri="{FF2B5EF4-FFF2-40B4-BE49-F238E27FC236}">
                  <a16:creationId xmlns:a16="http://schemas.microsoft.com/office/drawing/2014/main" id="{2CB4A1FF-BE9D-4D37-9A8C-AB8A20087F25}"/>
                </a:ext>
              </a:extLst>
            </p:cNvPr>
            <p:cNvGrpSpPr>
              <a:grpSpLocks/>
            </p:cNvGrpSpPr>
            <p:nvPr/>
          </p:nvGrpSpPr>
          <p:grpSpPr bwMode="auto">
            <a:xfrm>
              <a:off x="2420919" y="3784121"/>
              <a:ext cx="35983" cy="251419"/>
              <a:chOff x="2254250" y="2181683"/>
              <a:chExt cx="44450" cy="287999"/>
            </a:xfrm>
          </p:grpSpPr>
          <p:cxnSp>
            <p:nvCxnSpPr>
              <p:cNvPr id="32" name="Straight Connector 31">
                <a:extLst>
                  <a:ext uri="{FF2B5EF4-FFF2-40B4-BE49-F238E27FC236}">
                    <a16:creationId xmlns:a16="http://schemas.microsoft.com/office/drawing/2014/main" id="{9DF3DF79-3353-4C64-ACB3-3D955B3A5430}"/>
                  </a:ext>
                </a:extLst>
              </p:cNvPr>
              <p:cNvCxnSpPr/>
              <p:nvPr/>
            </p:nvCxnSpPr>
            <p:spPr>
              <a:xfrm>
                <a:off x="2254273"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6E68E0D-EF90-48FF-891E-27812B6E894A}"/>
                  </a:ext>
                </a:extLst>
              </p:cNvPr>
              <p:cNvCxnSpPr/>
              <p:nvPr/>
            </p:nvCxnSpPr>
            <p:spPr>
              <a:xfrm>
                <a:off x="2299377" y="2182232"/>
                <a:ext cx="0" cy="287319"/>
              </a:xfrm>
              <a:prstGeom prst="line">
                <a:avLst/>
              </a:prstGeom>
              <a:ln w="9525" cmpd="sng">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pSp>
      </p:grpSp>
      <p:sp>
        <p:nvSpPr>
          <p:cNvPr id="34" name="Rectangle 50">
            <a:extLst>
              <a:ext uri="{FF2B5EF4-FFF2-40B4-BE49-F238E27FC236}">
                <a16:creationId xmlns:a16="http://schemas.microsoft.com/office/drawing/2014/main" id="{D846EC00-14BF-4CBC-83B4-86E700C64FD7}"/>
              </a:ext>
            </a:extLst>
          </p:cNvPr>
          <p:cNvSpPr>
            <a:spLocks noChangeArrowheads="1"/>
          </p:cNvSpPr>
          <p:nvPr/>
        </p:nvSpPr>
        <p:spPr bwMode="auto">
          <a:xfrm>
            <a:off x="6856973" y="1498698"/>
            <a:ext cx="2609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AAT_Sampling.m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OAT_sampling.m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lhcube.m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lhcube_shrink.m</a:t>
            </a:r>
          </a:p>
          <a:p>
            <a:pPr eaLnBrk="1" hangingPunct="1"/>
            <a:r>
              <a:rPr lang="en-US" altLang="en-US" sz="1200" dirty="0">
                <a:solidFill>
                  <a:srgbClr val="000000"/>
                </a:solidFill>
                <a:latin typeface="Courier New" panose="02070309020205020404" pitchFamily="49" charset="0"/>
                <a:cs typeface="Courier New" panose="02070309020205020404" pitchFamily="49" charset="0"/>
              </a:rPr>
              <a:t>lhcube_extend.m</a:t>
            </a:r>
          </a:p>
        </p:txBody>
      </p:sp>
      <p:grpSp>
        <p:nvGrpSpPr>
          <p:cNvPr id="35" name="Group 34">
            <a:extLst>
              <a:ext uri="{FF2B5EF4-FFF2-40B4-BE49-F238E27FC236}">
                <a16:creationId xmlns:a16="http://schemas.microsoft.com/office/drawing/2014/main" id="{4E1235A2-F54C-47B7-8FBC-FA95F6911704}"/>
              </a:ext>
            </a:extLst>
          </p:cNvPr>
          <p:cNvGrpSpPr/>
          <p:nvPr/>
        </p:nvGrpSpPr>
        <p:grpSpPr>
          <a:xfrm>
            <a:off x="5407585" y="1468535"/>
            <a:ext cx="571500" cy="571500"/>
            <a:chOff x="4311650" y="1647825"/>
            <a:chExt cx="571500" cy="571500"/>
          </a:xfrm>
        </p:grpSpPr>
        <p:sp>
          <p:nvSpPr>
            <p:cNvPr id="36" name="Freeform 34">
              <a:extLst>
                <a:ext uri="{FF2B5EF4-FFF2-40B4-BE49-F238E27FC236}">
                  <a16:creationId xmlns:a16="http://schemas.microsoft.com/office/drawing/2014/main" id="{11435E46-9B8D-4F31-8B31-F1D08E1FBDB0}"/>
                </a:ext>
              </a:extLst>
            </p:cNvPr>
            <p:cNvSpPr>
              <a:spLocks/>
            </p:cNvSpPr>
            <p:nvPr/>
          </p:nvSpPr>
          <p:spPr bwMode="auto">
            <a:xfrm>
              <a:off x="4330700" y="17018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37" name="Freeform 35">
              <a:extLst>
                <a:ext uri="{FF2B5EF4-FFF2-40B4-BE49-F238E27FC236}">
                  <a16:creationId xmlns:a16="http://schemas.microsoft.com/office/drawing/2014/main" id="{F1C61DC2-32F9-4E04-82DD-C9634F466F31}"/>
                </a:ext>
              </a:extLst>
            </p:cNvPr>
            <p:cNvSpPr>
              <a:spLocks/>
            </p:cNvSpPr>
            <p:nvPr/>
          </p:nvSpPr>
          <p:spPr bwMode="auto">
            <a:xfrm>
              <a:off x="4324350" y="18224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38" name="Picture 101">
              <a:extLst>
                <a:ext uri="{FF2B5EF4-FFF2-40B4-BE49-F238E27FC236}">
                  <a16:creationId xmlns:a16="http://schemas.microsoft.com/office/drawing/2014/main" id="{082A850A-883C-4BF1-B6C0-D1B323FA55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650" y="16478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EAB38F29-229E-473D-9742-336459E4CDEA}"/>
              </a:ext>
            </a:extLst>
          </p:cNvPr>
          <p:cNvGrpSpPr/>
          <p:nvPr/>
        </p:nvGrpSpPr>
        <p:grpSpPr>
          <a:xfrm>
            <a:off x="7247498" y="3905348"/>
            <a:ext cx="571500" cy="571500"/>
            <a:chOff x="6151563" y="4084638"/>
            <a:chExt cx="571500" cy="571500"/>
          </a:xfrm>
        </p:grpSpPr>
        <p:sp>
          <p:nvSpPr>
            <p:cNvPr id="40" name="Freeform 38">
              <a:extLst>
                <a:ext uri="{FF2B5EF4-FFF2-40B4-BE49-F238E27FC236}">
                  <a16:creationId xmlns:a16="http://schemas.microsoft.com/office/drawing/2014/main" id="{3461B3DF-A880-4893-AE59-4CBE83A01EB8}"/>
                </a:ext>
              </a:extLst>
            </p:cNvPr>
            <p:cNvSpPr>
              <a:spLocks/>
            </p:cNvSpPr>
            <p:nvPr/>
          </p:nvSpPr>
          <p:spPr bwMode="auto">
            <a:xfrm>
              <a:off x="6170613" y="4138613"/>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1" name="Freeform 39">
              <a:extLst>
                <a:ext uri="{FF2B5EF4-FFF2-40B4-BE49-F238E27FC236}">
                  <a16:creationId xmlns:a16="http://schemas.microsoft.com/office/drawing/2014/main" id="{A8ECE636-A77A-465E-A5B6-E6232BD8F2B3}"/>
                </a:ext>
              </a:extLst>
            </p:cNvPr>
            <p:cNvSpPr>
              <a:spLocks/>
            </p:cNvSpPr>
            <p:nvPr/>
          </p:nvSpPr>
          <p:spPr bwMode="auto">
            <a:xfrm>
              <a:off x="6164263" y="4259263"/>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2" name="Picture 110">
              <a:extLst>
                <a:ext uri="{FF2B5EF4-FFF2-40B4-BE49-F238E27FC236}">
                  <a16:creationId xmlns:a16="http://schemas.microsoft.com/office/drawing/2014/main" id="{6041A38C-2813-4EA7-8667-D9BD11E549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1563" y="4084638"/>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42">
            <a:extLst>
              <a:ext uri="{FF2B5EF4-FFF2-40B4-BE49-F238E27FC236}">
                <a16:creationId xmlns:a16="http://schemas.microsoft.com/office/drawing/2014/main" id="{BC415100-66F0-4EE5-AB91-8A8CBA317ADC}"/>
              </a:ext>
            </a:extLst>
          </p:cNvPr>
          <p:cNvGrpSpPr/>
          <p:nvPr/>
        </p:nvGrpSpPr>
        <p:grpSpPr>
          <a:xfrm>
            <a:off x="7250673" y="4441923"/>
            <a:ext cx="571500" cy="571500"/>
            <a:chOff x="6154738" y="4621213"/>
            <a:chExt cx="571500" cy="571500"/>
          </a:xfrm>
        </p:grpSpPr>
        <p:sp>
          <p:nvSpPr>
            <p:cNvPr id="44" name="Freeform 42">
              <a:extLst>
                <a:ext uri="{FF2B5EF4-FFF2-40B4-BE49-F238E27FC236}">
                  <a16:creationId xmlns:a16="http://schemas.microsoft.com/office/drawing/2014/main" id="{0A1B87E4-3550-4C52-B9A0-6572C980BD46}"/>
                </a:ext>
              </a:extLst>
            </p:cNvPr>
            <p:cNvSpPr>
              <a:spLocks/>
            </p:cNvSpPr>
            <p:nvPr/>
          </p:nvSpPr>
          <p:spPr bwMode="auto">
            <a:xfrm>
              <a:off x="6173788" y="46751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5" name="Freeform 43">
              <a:extLst>
                <a:ext uri="{FF2B5EF4-FFF2-40B4-BE49-F238E27FC236}">
                  <a16:creationId xmlns:a16="http://schemas.microsoft.com/office/drawing/2014/main" id="{DCADF74D-DDD2-4674-A3EF-A80573605A93}"/>
                </a:ext>
              </a:extLst>
            </p:cNvPr>
            <p:cNvSpPr>
              <a:spLocks/>
            </p:cNvSpPr>
            <p:nvPr/>
          </p:nvSpPr>
          <p:spPr bwMode="auto">
            <a:xfrm>
              <a:off x="6167438" y="47958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46" name="Picture 118">
              <a:extLst>
                <a:ext uri="{FF2B5EF4-FFF2-40B4-BE49-F238E27FC236}">
                  <a16:creationId xmlns:a16="http://schemas.microsoft.com/office/drawing/2014/main" id="{9ABBC6F3-9A41-452F-BFF8-C7641C24BC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4738" y="4621213"/>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 name="Group 46">
            <a:extLst>
              <a:ext uri="{FF2B5EF4-FFF2-40B4-BE49-F238E27FC236}">
                <a16:creationId xmlns:a16="http://schemas.microsoft.com/office/drawing/2014/main" id="{261F4DFE-6FC0-4E94-9C47-ACF5CF3B13DE}"/>
              </a:ext>
            </a:extLst>
          </p:cNvPr>
          <p:cNvGrpSpPr/>
          <p:nvPr/>
        </p:nvGrpSpPr>
        <p:grpSpPr>
          <a:xfrm>
            <a:off x="7244323" y="4986435"/>
            <a:ext cx="571500" cy="571500"/>
            <a:chOff x="6148388" y="5165725"/>
            <a:chExt cx="571500" cy="571500"/>
          </a:xfrm>
        </p:grpSpPr>
        <p:sp>
          <p:nvSpPr>
            <p:cNvPr id="48" name="Freeform 46">
              <a:extLst>
                <a:ext uri="{FF2B5EF4-FFF2-40B4-BE49-F238E27FC236}">
                  <a16:creationId xmlns:a16="http://schemas.microsoft.com/office/drawing/2014/main" id="{E5291B13-E9CF-4DAC-9654-D2A7E201447C}"/>
                </a:ext>
              </a:extLst>
            </p:cNvPr>
            <p:cNvSpPr>
              <a:spLocks/>
            </p:cNvSpPr>
            <p:nvPr/>
          </p:nvSpPr>
          <p:spPr bwMode="auto">
            <a:xfrm>
              <a:off x="6167438" y="5219700"/>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A6A6A6"/>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49" name="Freeform 47">
              <a:extLst>
                <a:ext uri="{FF2B5EF4-FFF2-40B4-BE49-F238E27FC236}">
                  <a16:creationId xmlns:a16="http://schemas.microsoft.com/office/drawing/2014/main" id="{F7D3F1EF-1165-4C67-B50B-593EC7AB34B4}"/>
                </a:ext>
              </a:extLst>
            </p:cNvPr>
            <p:cNvSpPr>
              <a:spLocks/>
            </p:cNvSpPr>
            <p:nvPr/>
          </p:nvSpPr>
          <p:spPr bwMode="auto">
            <a:xfrm>
              <a:off x="6161088" y="5340350"/>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rgbClr val="D9D9D9"/>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50" name="Picture 126">
              <a:extLst>
                <a:ext uri="{FF2B5EF4-FFF2-40B4-BE49-F238E27FC236}">
                  <a16:creationId xmlns:a16="http://schemas.microsoft.com/office/drawing/2014/main" id="{835D3FD1-6E60-4A5A-9B0F-2AD204169D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8388" y="5165725"/>
              <a:ext cx="571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 name="Rectangle 50">
            <a:extLst>
              <a:ext uri="{FF2B5EF4-FFF2-40B4-BE49-F238E27FC236}">
                <a16:creationId xmlns:a16="http://schemas.microsoft.com/office/drawing/2014/main" id="{9F0A9C75-D7A6-47C1-8A5D-0C563EE0476D}"/>
              </a:ext>
            </a:extLst>
          </p:cNvPr>
          <p:cNvSpPr/>
          <p:nvPr/>
        </p:nvSpPr>
        <p:spPr>
          <a:xfrm>
            <a:off x="5398060" y="1130398"/>
            <a:ext cx="4556125" cy="360362"/>
          </a:xfrm>
          <a:prstGeom prst="rect">
            <a:avLst/>
          </a:prstGeom>
          <a:solidFill>
            <a:schemeClr val="bg1">
              <a:lumMod val="50000"/>
            </a:schemeClr>
          </a:solidFill>
          <a:ln w="3175" cmpd="sng">
            <a:noFill/>
          </a:ln>
          <a:effectLst/>
        </p:spPr>
        <p:style>
          <a:lnRef idx="1">
            <a:schemeClr val="accent1"/>
          </a:lnRef>
          <a:fillRef idx="3">
            <a:schemeClr val="accent1"/>
          </a:fillRef>
          <a:effectRef idx="2">
            <a:schemeClr val="accent1"/>
          </a:effectRef>
          <a:fontRef idx="minor">
            <a:schemeClr val="lt1"/>
          </a:fontRef>
        </p:style>
        <p:txBody>
          <a:bodyPr anchor="b"/>
          <a:lstStyle/>
          <a:p>
            <a:pPr algn="ctr" eaLnBrk="1" hangingPunct="1">
              <a:defRPr/>
            </a:pPr>
            <a:r>
              <a:rPr lang="en-US" sz="1600" dirty="0">
                <a:solidFill>
                  <a:schemeClr val="bg1"/>
                </a:solidFill>
                <a:latin typeface="Geneva"/>
                <a:cs typeface="Geneva"/>
              </a:rPr>
              <a:t>folders in SAFE Toolbox</a:t>
            </a:r>
          </a:p>
        </p:txBody>
      </p:sp>
      <p:grpSp>
        <p:nvGrpSpPr>
          <p:cNvPr id="52" name="Group 51">
            <a:extLst>
              <a:ext uri="{FF2B5EF4-FFF2-40B4-BE49-F238E27FC236}">
                <a16:creationId xmlns:a16="http://schemas.microsoft.com/office/drawing/2014/main" id="{13224DCC-40E3-4AC0-A256-E8F2C95C2156}"/>
              </a:ext>
            </a:extLst>
          </p:cNvPr>
          <p:cNvGrpSpPr/>
          <p:nvPr/>
        </p:nvGrpSpPr>
        <p:grpSpPr>
          <a:xfrm>
            <a:off x="7269723" y="5534123"/>
            <a:ext cx="571500" cy="571500"/>
            <a:chOff x="6173788" y="5713413"/>
            <a:chExt cx="571500" cy="571500"/>
          </a:xfrm>
        </p:grpSpPr>
        <p:sp>
          <p:nvSpPr>
            <p:cNvPr id="53" name="Freeform 51">
              <a:extLst>
                <a:ext uri="{FF2B5EF4-FFF2-40B4-BE49-F238E27FC236}">
                  <a16:creationId xmlns:a16="http://schemas.microsoft.com/office/drawing/2014/main" id="{AB85D422-3A45-42F8-99D6-905FF8367018}"/>
                </a:ext>
              </a:extLst>
            </p:cNvPr>
            <p:cNvSpPr>
              <a:spLocks/>
            </p:cNvSpPr>
            <p:nvPr/>
          </p:nvSpPr>
          <p:spPr bwMode="auto">
            <a:xfrm>
              <a:off x="6192838" y="5767388"/>
              <a:ext cx="501650" cy="361950"/>
            </a:xfrm>
            <a:custGeom>
              <a:avLst/>
              <a:gdLst>
                <a:gd name="T0" fmla="*/ 0 w 501650"/>
                <a:gd name="T1" fmla="*/ 298447 h 361950"/>
                <a:gd name="T2" fmla="*/ 0 w 501650"/>
                <a:gd name="T3" fmla="*/ 6350 h 361950"/>
                <a:gd name="T4" fmla="*/ 152400 w 501650"/>
                <a:gd name="T5" fmla="*/ 0 h 361950"/>
                <a:gd name="T6" fmla="*/ 177800 w 501650"/>
                <a:gd name="T7" fmla="*/ 57150 h 361950"/>
                <a:gd name="T8" fmla="*/ 482597 w 501650"/>
                <a:gd name="T9" fmla="*/ 50800 h 361950"/>
                <a:gd name="T10" fmla="*/ 482597 w 501650"/>
                <a:gd name="T11" fmla="*/ 50800 h 361950"/>
                <a:gd name="T12" fmla="*/ 482597 w 501650"/>
                <a:gd name="T13" fmla="*/ 50800 h 361950"/>
                <a:gd name="T14" fmla="*/ 482597 w 501650"/>
                <a:gd name="T15" fmla="*/ 50800 h 361950"/>
                <a:gd name="T16" fmla="*/ 501647 w 501650"/>
                <a:gd name="T17" fmla="*/ 101600 h 361950"/>
                <a:gd name="T18" fmla="*/ 69850 w 501650"/>
                <a:gd name="T19" fmla="*/ 101600 h 361950"/>
                <a:gd name="T20" fmla="*/ 69850 w 501650"/>
                <a:gd name="T21" fmla="*/ 101600 h 361950"/>
                <a:gd name="T22" fmla="*/ 0 w 501650"/>
                <a:gd name="T23" fmla="*/ 361947 h 3619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1650" h="361950">
                  <a:moveTo>
                    <a:pt x="0" y="298450"/>
                  </a:moveTo>
                  <a:lnTo>
                    <a:pt x="0" y="6350"/>
                  </a:lnTo>
                  <a:lnTo>
                    <a:pt x="152400" y="0"/>
                  </a:lnTo>
                  <a:lnTo>
                    <a:pt x="177800" y="57150"/>
                  </a:lnTo>
                  <a:lnTo>
                    <a:pt x="482600" y="50800"/>
                  </a:lnTo>
                  <a:lnTo>
                    <a:pt x="501650" y="101600"/>
                  </a:lnTo>
                  <a:lnTo>
                    <a:pt x="69850" y="101600"/>
                  </a:lnTo>
                  <a:lnTo>
                    <a:pt x="0" y="361950"/>
                  </a:lnTo>
                </a:path>
              </a:pathLst>
            </a:custGeom>
            <a:solidFill>
              <a:srgbClr val="D9D9D9"/>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25400" cap="flat" cmpd="sng">
                  <a:solidFill>
                    <a:srgbClr val="000000"/>
                  </a:solidFill>
                  <a:prstDash val="solid"/>
                  <a:round/>
                  <a:headEnd/>
                  <a:tailEnd/>
                </a14:hiddenLine>
              </a:ext>
            </a:extLst>
          </p:spPr>
          <p:txBody>
            <a:bodyPr anchor="ctr"/>
            <a:lstStyle/>
            <a:p>
              <a:pPr>
                <a:defRPr/>
              </a:pPr>
              <a:endParaRPr lang="en-GB" dirty="0"/>
            </a:p>
          </p:txBody>
        </p:sp>
        <p:sp>
          <p:nvSpPr>
            <p:cNvPr id="54" name="Freeform 52">
              <a:extLst>
                <a:ext uri="{FF2B5EF4-FFF2-40B4-BE49-F238E27FC236}">
                  <a16:creationId xmlns:a16="http://schemas.microsoft.com/office/drawing/2014/main" id="{395B3551-0179-42E0-AAE0-BFFACCD8B2B0}"/>
                </a:ext>
              </a:extLst>
            </p:cNvPr>
            <p:cNvSpPr>
              <a:spLocks/>
            </p:cNvSpPr>
            <p:nvPr/>
          </p:nvSpPr>
          <p:spPr bwMode="auto">
            <a:xfrm>
              <a:off x="6186488" y="5888038"/>
              <a:ext cx="546100" cy="336550"/>
            </a:xfrm>
            <a:custGeom>
              <a:avLst/>
              <a:gdLst>
                <a:gd name="T0" fmla="*/ 0 w 546100"/>
                <a:gd name="T1" fmla="*/ 336547 h 336550"/>
                <a:gd name="T2" fmla="*/ 63500 w 546100"/>
                <a:gd name="T3" fmla="*/ 0 h 336550"/>
                <a:gd name="T4" fmla="*/ 546097 w 546100"/>
                <a:gd name="T5" fmla="*/ 0 h 336550"/>
                <a:gd name="T6" fmla="*/ 488947 w 546100"/>
                <a:gd name="T7" fmla="*/ 336547 h 336550"/>
                <a:gd name="T8" fmla="*/ 0 w 546100"/>
                <a:gd name="T9" fmla="*/ 336547 h 336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6100" h="336550">
                  <a:moveTo>
                    <a:pt x="0" y="336550"/>
                  </a:moveTo>
                  <a:lnTo>
                    <a:pt x="63500" y="0"/>
                  </a:lnTo>
                  <a:lnTo>
                    <a:pt x="546100" y="0"/>
                  </a:lnTo>
                  <a:lnTo>
                    <a:pt x="488950" y="336550"/>
                  </a:lnTo>
                  <a:lnTo>
                    <a:pt x="0" y="336550"/>
                  </a:lnTo>
                  <a:close/>
                </a:path>
              </a:pathLst>
            </a:custGeom>
            <a:solidFill>
              <a:schemeClr val="bg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a:defRPr/>
              </a:pPr>
              <a:endParaRPr lang="en-GB" dirty="0"/>
            </a:p>
          </p:txBody>
        </p:sp>
        <p:pic>
          <p:nvPicPr>
            <p:cNvPr id="55" name="Picture 162">
              <a:extLst>
                <a:ext uri="{FF2B5EF4-FFF2-40B4-BE49-F238E27FC236}">
                  <a16:creationId xmlns:a16="http://schemas.microsoft.com/office/drawing/2014/main" id="{8FFE5C9E-D191-4FD8-AD4B-AF159E73070F}"/>
                </a:ext>
              </a:extLst>
            </p:cNvPr>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73788" y="5713413"/>
              <a:ext cx="571500" cy="571500"/>
            </a:xfrm>
            <a:prstGeom prst="rect">
              <a:avLst/>
            </a:prstGeom>
            <a:noFill/>
            <a:ln>
              <a:noFill/>
            </a:ln>
            <a:extLst>
              <a:ext uri="{909E8E84-426E-40DD-AFC4-6F175D3DCCD1}">
                <a14:hiddenFill xmlns:a14="http://schemas.microsoft.com/office/drawing/2010/main">
                  <a:solidFill>
                    <a:srgbClr val="FFFFFF">
                      <a:alpha val="50980"/>
                    </a:srgbClr>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6" name="Rectangle 96">
            <a:extLst>
              <a:ext uri="{FF2B5EF4-FFF2-40B4-BE49-F238E27FC236}">
                <a16:creationId xmlns:a16="http://schemas.microsoft.com/office/drawing/2014/main" id="{D2BABB15-74A2-491A-BD5C-AE676A90BCB2}"/>
              </a:ext>
            </a:extLst>
          </p:cNvPr>
          <p:cNvSpPr>
            <a:spLocks noChangeArrowheads="1"/>
          </p:cNvSpPr>
          <p:nvPr/>
        </p:nvSpPr>
        <p:spPr bwMode="auto">
          <a:xfrm>
            <a:off x="8379385" y="3841848"/>
            <a:ext cx="1739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EET_indices.m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EET_plot.m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EET_convergence.m</a:t>
            </a:r>
          </a:p>
        </p:txBody>
      </p:sp>
      <p:sp>
        <p:nvSpPr>
          <p:cNvPr id="57" name="Rectangle 97">
            <a:extLst>
              <a:ext uri="{FF2B5EF4-FFF2-40B4-BE49-F238E27FC236}">
                <a16:creationId xmlns:a16="http://schemas.microsoft.com/office/drawing/2014/main" id="{A3226C58-5B38-48CE-83D7-99506F6193FE}"/>
              </a:ext>
            </a:extLst>
          </p:cNvPr>
          <p:cNvSpPr>
            <a:spLocks noChangeArrowheads="1"/>
          </p:cNvSpPr>
          <p:nvPr/>
        </p:nvSpPr>
        <p:spPr bwMode="auto">
          <a:xfrm>
            <a:off x="8379385" y="4862610"/>
            <a:ext cx="18907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rgbClr val="000000"/>
                </a:solidFill>
                <a:latin typeface="Courier New" panose="02070309020205020404" pitchFamily="49" charset="0"/>
                <a:cs typeface="Courier New" panose="02070309020205020404" pitchFamily="49" charset="0"/>
              </a:rPr>
              <a:t>VBSA_indices.m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VBSA_convergence.m</a:t>
            </a:r>
            <a:br>
              <a:rPr lang="en-US" altLang="en-US" sz="1200" dirty="0">
                <a:solidFill>
                  <a:srgbClr val="000000"/>
                </a:solidFill>
                <a:latin typeface="Courier New" panose="02070309020205020404" pitchFamily="49" charset="0"/>
                <a:cs typeface="Courier New" panose="02070309020205020404" pitchFamily="49" charset="0"/>
              </a:rPr>
            </a:br>
            <a:r>
              <a:rPr lang="en-US" altLang="en-US" sz="1200" dirty="0">
                <a:solidFill>
                  <a:srgbClr val="000000"/>
                </a:solidFill>
                <a:latin typeface="Courier New" panose="02070309020205020404" pitchFamily="49" charset="0"/>
                <a:cs typeface="Courier New" panose="02070309020205020404" pitchFamily="49" charset="0"/>
              </a:rPr>
              <a:t>VBSA_resampling.m</a:t>
            </a:r>
          </a:p>
        </p:txBody>
      </p:sp>
      <p:cxnSp>
        <p:nvCxnSpPr>
          <p:cNvPr id="58" name="Straight Connector 57">
            <a:extLst>
              <a:ext uri="{FF2B5EF4-FFF2-40B4-BE49-F238E27FC236}">
                <a16:creationId xmlns:a16="http://schemas.microsoft.com/office/drawing/2014/main" id="{D3BFFAD2-929D-4248-9150-ED697133DA9B}"/>
              </a:ext>
            </a:extLst>
          </p:cNvPr>
          <p:cNvCxnSpPr/>
          <p:nvPr/>
        </p:nvCxnSpPr>
        <p:spPr>
          <a:xfrm>
            <a:off x="8395260" y="3897410"/>
            <a:ext cx="0" cy="53975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187816B-F707-4FC8-BDC2-755C1D7F9048}"/>
              </a:ext>
            </a:extLst>
          </p:cNvPr>
          <p:cNvCxnSpPr/>
          <p:nvPr/>
        </p:nvCxnSpPr>
        <p:spPr>
          <a:xfrm>
            <a:off x="8395260" y="4968973"/>
            <a:ext cx="0" cy="539750"/>
          </a:xfrm>
          <a:prstGeom prst="line">
            <a:avLst/>
          </a:prstGeom>
          <a:ln>
            <a:solidFill>
              <a:srgbClr val="660066"/>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88510E71-3255-4AA5-A2F2-A3CFA651ABCD}"/>
              </a:ext>
            </a:extLst>
          </p:cNvPr>
          <p:cNvCxnSpPr/>
          <p:nvPr/>
        </p:nvCxnSpPr>
        <p:spPr>
          <a:xfrm>
            <a:off x="6874435" y="1579660"/>
            <a:ext cx="0" cy="935038"/>
          </a:xfrm>
          <a:prstGeom prst="line">
            <a:avLst/>
          </a:prstGeom>
          <a:ln>
            <a:solidFill>
              <a:srgbClr val="008000"/>
            </a:solidFill>
          </a:ln>
          <a:effectLst/>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2EC5D94F-8255-4098-85C2-177DB3E064ED}"/>
              </a:ext>
            </a:extLst>
          </p:cNvPr>
          <p:cNvSpPr/>
          <p:nvPr/>
        </p:nvSpPr>
        <p:spPr>
          <a:xfrm>
            <a:off x="1265798" y="1579660"/>
            <a:ext cx="1073150" cy="585788"/>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input samples</a:t>
            </a:r>
          </a:p>
        </p:txBody>
      </p:sp>
      <p:sp>
        <p:nvSpPr>
          <p:cNvPr id="62" name="Rectangle 61">
            <a:extLst>
              <a:ext uri="{FF2B5EF4-FFF2-40B4-BE49-F238E27FC236}">
                <a16:creationId xmlns:a16="http://schemas.microsoft.com/office/drawing/2014/main" id="{AE4F2D30-B638-45DC-8E2E-C66F481EB861}"/>
              </a:ext>
            </a:extLst>
          </p:cNvPr>
          <p:cNvSpPr/>
          <p:nvPr/>
        </p:nvSpPr>
        <p:spPr>
          <a:xfrm>
            <a:off x="1265798" y="3606898"/>
            <a:ext cx="1073150" cy="584200"/>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output samples</a:t>
            </a:r>
          </a:p>
        </p:txBody>
      </p:sp>
      <p:sp>
        <p:nvSpPr>
          <p:cNvPr id="63" name="Left Arrow 61">
            <a:extLst>
              <a:ext uri="{FF2B5EF4-FFF2-40B4-BE49-F238E27FC236}">
                <a16:creationId xmlns:a16="http://schemas.microsoft.com/office/drawing/2014/main" id="{8CF067DD-F6D6-4AD8-A621-15A5924BC43E}"/>
              </a:ext>
            </a:extLst>
          </p:cNvPr>
          <p:cNvSpPr/>
          <p:nvPr/>
        </p:nvSpPr>
        <p:spPr>
          <a:xfrm flipH="1">
            <a:off x="3337485" y="4306985"/>
            <a:ext cx="328613" cy="287338"/>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graphicFrame>
        <p:nvGraphicFramePr>
          <p:cNvPr id="64" name="Table 63">
            <a:extLst>
              <a:ext uri="{FF2B5EF4-FFF2-40B4-BE49-F238E27FC236}">
                <a16:creationId xmlns:a16="http://schemas.microsoft.com/office/drawing/2014/main" id="{A7EDFA9D-5E13-4831-BBC1-30517C9E2AAC}"/>
              </a:ext>
            </a:extLst>
          </p:cNvPr>
          <p:cNvGraphicFramePr>
            <a:graphicFrameLocks noGrp="1"/>
          </p:cNvGraphicFramePr>
          <p:nvPr/>
        </p:nvGraphicFramePr>
        <p:xfrm>
          <a:off x="2296085" y="5034060"/>
          <a:ext cx="1046163" cy="1111250"/>
        </p:xfrm>
        <a:graphic>
          <a:graphicData uri="http://schemas.openxmlformats.org/drawingml/2006/table">
            <a:tbl>
              <a:tblPr/>
              <a:tblGrid>
                <a:gridCol w="208429">
                  <a:extLst>
                    <a:ext uri="{9D8B030D-6E8A-4147-A177-3AD203B41FA5}">
                      <a16:colId xmlns:a16="http://schemas.microsoft.com/office/drawing/2014/main" val="2341927372"/>
                    </a:ext>
                  </a:extLst>
                </a:gridCol>
                <a:gridCol w="208429">
                  <a:extLst>
                    <a:ext uri="{9D8B030D-6E8A-4147-A177-3AD203B41FA5}">
                      <a16:colId xmlns:a16="http://schemas.microsoft.com/office/drawing/2014/main" val="3225063440"/>
                    </a:ext>
                  </a:extLst>
                </a:gridCol>
                <a:gridCol w="211232">
                  <a:extLst>
                    <a:ext uri="{9D8B030D-6E8A-4147-A177-3AD203B41FA5}">
                      <a16:colId xmlns:a16="http://schemas.microsoft.com/office/drawing/2014/main" val="2550585793"/>
                    </a:ext>
                  </a:extLst>
                </a:gridCol>
                <a:gridCol w="209644">
                  <a:extLst>
                    <a:ext uri="{9D8B030D-6E8A-4147-A177-3AD203B41FA5}">
                      <a16:colId xmlns:a16="http://schemas.microsoft.com/office/drawing/2014/main" val="649498991"/>
                    </a:ext>
                  </a:extLst>
                </a:gridCol>
                <a:gridCol w="208429">
                  <a:extLst>
                    <a:ext uri="{9D8B030D-6E8A-4147-A177-3AD203B41FA5}">
                      <a16:colId xmlns:a16="http://schemas.microsoft.com/office/drawing/2014/main" val="4146758254"/>
                    </a:ext>
                  </a:extLst>
                </a:gridCol>
              </a:tblGrid>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ctr" horzOverflow="overflow">
                    <a:lnL>
                      <a:noFill/>
                    </a:lnL>
                    <a:lnR>
                      <a:noFill/>
                    </a:lnR>
                    <a:lnT>
                      <a:noFill/>
                    </a:lnT>
                    <a:lnB>
                      <a:noFill/>
                    </a:lnB>
                    <a:lnTlToBr>
                      <a:noFill/>
                    </a:lnTlToBr>
                    <a:lnBlToTr>
                      <a:noFill/>
                    </a:lnBlToTr>
                    <a:noFill/>
                  </a:tcPr>
                </a:tc>
                <a:tc gridSpan="4">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urier" charset="0"/>
                          <a:ea typeface="MS PGothic" panose="020B0600070205080204" pitchFamily="34" charset="-128"/>
                        </a:rPr>
                        <a:t>S</a:t>
                      </a:r>
                    </a:p>
                  </a:txBody>
                  <a:tcPr marL="91509" marR="91509" marT="0" marB="0" horzOverflow="overflow">
                    <a:lnL>
                      <a:noFill/>
                    </a:lnL>
                    <a:lnR>
                      <a:noFill/>
                    </a:lnR>
                    <a:lnT>
                      <a:noFill/>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53953702"/>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042322119"/>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3599823265"/>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P</a:t>
                      </a:r>
                    </a:p>
                  </a:txBody>
                  <a:tcPr marL="91509" marR="91509" marT="0" marB="0" anchor="ctr"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2500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4033548814"/>
                  </a:ext>
                </a:extLst>
              </a:tr>
              <a:tr h="22225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endParaRPr>
                    </a:p>
                  </a:txBody>
                  <a:tcPr marL="91509" marR="91509" marT="0" marB="0" anchor="b" horzOverflow="overflow">
                    <a:lnL>
                      <a:noFill/>
                    </a:lnL>
                    <a:lnR>
                      <a:noFill/>
                    </a:lnR>
                    <a:lnT>
                      <a:noFill/>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1</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2</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charset="0"/>
                          <a:ea typeface="MS PGothic" panose="020B0600070205080204" pitchFamily="34" charset="-128"/>
                        </a:rPr>
                        <a:t>M</a:t>
                      </a:r>
                    </a:p>
                  </a:txBody>
                  <a:tcPr marL="91509" marR="91509" marT="0" marB="0" anchor="ctr" horzOverflow="overflow">
                    <a:lnL>
                      <a:noFill/>
                    </a:lnL>
                    <a:lnR>
                      <a:noFill/>
                    </a:lnR>
                    <a:lnT w="63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448752460"/>
                  </a:ext>
                </a:extLst>
              </a:tr>
            </a:tbl>
          </a:graphicData>
        </a:graphic>
      </p:graphicFrame>
      <p:sp>
        <p:nvSpPr>
          <p:cNvPr id="65" name="Left Arrow 63">
            <a:extLst>
              <a:ext uri="{FF2B5EF4-FFF2-40B4-BE49-F238E27FC236}">
                <a16:creationId xmlns:a16="http://schemas.microsoft.com/office/drawing/2014/main" id="{8AB50492-78D9-4171-B0EA-92AEEEF20D62}"/>
              </a:ext>
            </a:extLst>
          </p:cNvPr>
          <p:cNvSpPr/>
          <p:nvPr/>
        </p:nvSpPr>
        <p:spPr>
          <a:xfrm>
            <a:off x="3377173" y="5465860"/>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
        <p:nvSpPr>
          <p:cNvPr id="66" name="Rectangle 65">
            <a:extLst>
              <a:ext uri="{FF2B5EF4-FFF2-40B4-BE49-F238E27FC236}">
                <a16:creationId xmlns:a16="http://schemas.microsoft.com/office/drawing/2014/main" id="{B811229B-7A27-48D4-9774-54D45F1B9A45}"/>
              </a:ext>
            </a:extLst>
          </p:cNvPr>
          <p:cNvSpPr/>
          <p:nvPr/>
        </p:nvSpPr>
        <p:spPr>
          <a:xfrm>
            <a:off x="1095935" y="5311873"/>
            <a:ext cx="1281113" cy="585787"/>
          </a:xfrm>
          <a:prstGeom prst="rect">
            <a:avLst/>
          </a:prstGeom>
        </p:spPr>
        <p:txBody>
          <a:bodyPr>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sensitivity indices</a:t>
            </a:r>
          </a:p>
        </p:txBody>
      </p:sp>
      <p:sp>
        <p:nvSpPr>
          <p:cNvPr id="3" name="Rectangle 2">
            <a:extLst>
              <a:ext uri="{FF2B5EF4-FFF2-40B4-BE49-F238E27FC236}">
                <a16:creationId xmlns:a16="http://schemas.microsoft.com/office/drawing/2014/main" id="{557279DA-629A-404D-85CA-0B88F570781D}"/>
              </a:ext>
            </a:extLst>
          </p:cNvPr>
          <p:cNvSpPr/>
          <p:nvPr/>
        </p:nvSpPr>
        <p:spPr>
          <a:xfrm>
            <a:off x="3848518" y="1754285"/>
            <a:ext cx="1416145" cy="830997"/>
          </a:xfrm>
          <a:prstGeom prst="rect">
            <a:avLst/>
          </a:prstGeom>
        </p:spPr>
        <p:txBody>
          <a:bodyPr wrap="square">
            <a:spAutoFit/>
          </a:bodyPr>
          <a:lstStyle/>
          <a:p>
            <a:r>
              <a:rPr lang="en-US" sz="1600" dirty="0">
                <a:highlight>
                  <a:srgbClr val="5FBDA0"/>
                </a:highlight>
                <a:latin typeface="Geneva" panose="020B0503030404040204" pitchFamily="34" charset="0"/>
                <a:ea typeface="Geneva" panose="020B0503030404040204" pitchFamily="34" charset="0"/>
              </a:rPr>
              <a:t>Characterize uncertainty of input factors</a:t>
            </a:r>
          </a:p>
        </p:txBody>
      </p:sp>
      <p:sp>
        <p:nvSpPr>
          <p:cNvPr id="71" name="TextBox 70">
            <a:extLst>
              <a:ext uri="{FF2B5EF4-FFF2-40B4-BE49-F238E27FC236}">
                <a16:creationId xmlns:a16="http://schemas.microsoft.com/office/drawing/2014/main" id="{70481813-334D-400A-AB1C-6227B3AEA115}"/>
              </a:ext>
            </a:extLst>
          </p:cNvPr>
          <p:cNvSpPr txBox="1"/>
          <p:nvPr/>
        </p:nvSpPr>
        <p:spPr>
          <a:xfrm>
            <a:off x="3848518" y="2967135"/>
            <a:ext cx="1474786" cy="830997"/>
          </a:xfrm>
          <a:prstGeom prst="rect">
            <a:avLst/>
          </a:prstGeom>
          <a:noFill/>
        </p:spPr>
        <p:txBody>
          <a:bodyPr wrap="square">
            <a:spAutoFit/>
          </a:bodyPr>
          <a:lstStyle/>
          <a:p>
            <a:r>
              <a:rPr lang="en-US" sz="1600" dirty="0">
                <a:highlight>
                  <a:srgbClr val="C0504D"/>
                </a:highlight>
                <a:latin typeface="Geneva" panose="020B0503030404040204" pitchFamily="34" charset="0"/>
              </a:rPr>
              <a:t>Forward propagate uncertainty</a:t>
            </a:r>
            <a:endParaRPr lang="en-GB" sz="1600" dirty="0">
              <a:highlight>
                <a:srgbClr val="C0504D"/>
              </a:highlight>
              <a:latin typeface="Geneva" panose="020B0503030404040204" pitchFamily="34" charset="0"/>
            </a:endParaRPr>
          </a:p>
        </p:txBody>
      </p:sp>
      <p:sp>
        <p:nvSpPr>
          <p:cNvPr id="73" name="TextBox 72">
            <a:extLst>
              <a:ext uri="{FF2B5EF4-FFF2-40B4-BE49-F238E27FC236}">
                <a16:creationId xmlns:a16="http://schemas.microsoft.com/office/drawing/2014/main" id="{B7A460D4-F011-4EEE-B80A-29A8A0AA38E2}"/>
              </a:ext>
            </a:extLst>
          </p:cNvPr>
          <p:cNvSpPr txBox="1"/>
          <p:nvPr/>
        </p:nvSpPr>
        <p:spPr>
          <a:xfrm>
            <a:off x="3848518" y="4545842"/>
            <a:ext cx="1321770" cy="830997"/>
          </a:xfrm>
          <a:prstGeom prst="rect">
            <a:avLst/>
          </a:prstGeom>
          <a:noFill/>
        </p:spPr>
        <p:txBody>
          <a:bodyPr wrap="square">
            <a:spAutoFit/>
          </a:bodyPr>
          <a:lstStyle/>
          <a:p>
            <a:pPr eaLnBrk="1" hangingPunct="1">
              <a:defRPr/>
            </a:pPr>
            <a:r>
              <a:rPr lang="en-US" sz="1600" dirty="0">
                <a:solidFill>
                  <a:schemeClr val="tx1"/>
                </a:solidFill>
                <a:highlight>
                  <a:srgbClr val="A8A5C9"/>
                </a:highlight>
                <a:latin typeface="Geneva"/>
                <a:cs typeface="Geneva"/>
              </a:rPr>
              <a:t>Estimate sensitivity indices</a:t>
            </a:r>
          </a:p>
        </p:txBody>
      </p:sp>
      <p:sp>
        <p:nvSpPr>
          <p:cNvPr id="75" name="Rectangle 74">
            <a:extLst>
              <a:ext uri="{FF2B5EF4-FFF2-40B4-BE49-F238E27FC236}">
                <a16:creationId xmlns:a16="http://schemas.microsoft.com/office/drawing/2014/main" id="{D87AE558-0F62-4592-B82F-B2B0868D997E}"/>
              </a:ext>
            </a:extLst>
          </p:cNvPr>
          <p:cNvSpPr/>
          <p:nvPr/>
        </p:nvSpPr>
        <p:spPr>
          <a:xfrm>
            <a:off x="5829995" y="3149281"/>
            <a:ext cx="4243056" cy="338554"/>
          </a:xfrm>
          <a:prstGeom prst="rect">
            <a:avLst/>
          </a:prstGeom>
        </p:spPr>
        <p:txBody>
          <a:bodyPr wrap="square">
            <a:spAutoFit/>
          </a:bodyPr>
          <a:lstStyle/>
          <a:p>
            <a:pPr algn="ctr" eaLnBrk="1" fontAlgn="auto" hangingPunct="1">
              <a:spcBef>
                <a:spcPts val="0"/>
              </a:spcBef>
              <a:spcAft>
                <a:spcPts val="0"/>
              </a:spcAft>
              <a:defRPr/>
            </a:pPr>
            <a:r>
              <a:rPr lang="en-US" sz="1600" i="1" dirty="0">
                <a:solidFill>
                  <a:srgbClr val="000000"/>
                </a:solidFill>
                <a:latin typeface="Geneva"/>
                <a:ea typeface="+mn-ea"/>
                <a:cs typeface="Geneva"/>
              </a:rPr>
              <a:t>Model execution </a:t>
            </a:r>
            <a:r>
              <a:rPr lang="en-US" sz="1600" i="1" dirty="0">
                <a:solidFill>
                  <a:srgbClr val="000000"/>
                </a:solidFill>
                <a:latin typeface="Geneva"/>
                <a:cs typeface="Geneva"/>
              </a:rPr>
              <a:t>can be d</a:t>
            </a:r>
            <a:r>
              <a:rPr lang="en-US" sz="1600" i="1" dirty="0">
                <a:solidFill>
                  <a:srgbClr val="000000"/>
                </a:solidFill>
                <a:latin typeface="Geneva"/>
                <a:ea typeface="+mn-ea"/>
                <a:cs typeface="Geneva"/>
              </a:rPr>
              <a:t>one outside SAFE</a:t>
            </a:r>
          </a:p>
        </p:txBody>
      </p:sp>
      <p:sp>
        <p:nvSpPr>
          <p:cNvPr id="77" name="Left Arrow 12">
            <a:extLst>
              <a:ext uri="{FF2B5EF4-FFF2-40B4-BE49-F238E27FC236}">
                <a16:creationId xmlns:a16="http://schemas.microsoft.com/office/drawing/2014/main" id="{F19D6618-A582-4F44-B4C0-1AA5688DA075}"/>
              </a:ext>
            </a:extLst>
          </p:cNvPr>
          <p:cNvSpPr/>
          <p:nvPr/>
        </p:nvSpPr>
        <p:spPr>
          <a:xfrm>
            <a:off x="5446546" y="3195640"/>
            <a:ext cx="328612" cy="288925"/>
          </a:xfrm>
          <a:prstGeom prst="left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spTree>
    <p:extLst>
      <p:ext uri="{BB962C8B-B14F-4D97-AF65-F5344CB8AC3E}">
        <p14:creationId xmlns:p14="http://schemas.microsoft.com/office/powerpoint/2010/main" val="62930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5BEC-0D19-45B8-93A0-5E844EC03505}"/>
              </a:ext>
            </a:extLst>
          </p:cNvPr>
          <p:cNvSpPr>
            <a:spLocks noGrp="1"/>
          </p:cNvSpPr>
          <p:nvPr>
            <p:ph type="title"/>
          </p:nvPr>
        </p:nvSpPr>
        <p:spPr/>
        <p:txBody>
          <a:bodyPr>
            <a:normAutofit/>
          </a:bodyPr>
          <a:lstStyle/>
          <a:p>
            <a:r>
              <a:rPr lang="en-GB" sz="2800" dirty="0"/>
              <a:t>Resources available</a:t>
            </a:r>
          </a:p>
        </p:txBody>
      </p:sp>
      <p:sp>
        <p:nvSpPr>
          <p:cNvPr id="3" name="Content Placeholder 2">
            <a:extLst>
              <a:ext uri="{FF2B5EF4-FFF2-40B4-BE49-F238E27FC236}">
                <a16:creationId xmlns:a16="http://schemas.microsoft.com/office/drawing/2014/main" id="{237E7857-40DE-43F4-8EB5-6E26FB6A18D9}"/>
              </a:ext>
            </a:extLst>
          </p:cNvPr>
          <p:cNvSpPr>
            <a:spLocks noGrp="1"/>
          </p:cNvSpPr>
          <p:nvPr>
            <p:ph idx="1"/>
          </p:nvPr>
        </p:nvSpPr>
        <p:spPr>
          <a:xfrm>
            <a:off x="609600" y="1293779"/>
            <a:ext cx="6112213" cy="4832385"/>
          </a:xfrm>
        </p:spPr>
        <p:txBody>
          <a:bodyPr>
            <a:normAutofit/>
          </a:bodyPr>
          <a:lstStyle/>
          <a:p>
            <a:pPr>
              <a:buFont typeface="Wingdings" panose="05000000000000000000" pitchFamily="2" charset="2"/>
              <a:buChar char="Ø"/>
            </a:pPr>
            <a:r>
              <a:rPr lang="en-GB" sz="2000" dirty="0">
                <a:latin typeface="Geneva" panose="020B0503030404040204"/>
              </a:rPr>
              <a:t>Inside SAFE toolbox (no manual, documentation embedded in scripts as comments, workflow scripts guide you through the steps to perform GSA)</a:t>
            </a:r>
          </a:p>
          <a:p>
            <a:pPr>
              <a:buFont typeface="Wingdings" panose="05000000000000000000" pitchFamily="2" charset="2"/>
              <a:buChar char="Ø"/>
            </a:pPr>
            <a:endParaRPr lang="en-GB" sz="2000" dirty="0">
              <a:latin typeface="Geneva" panose="020B0503030404040204"/>
            </a:endParaRPr>
          </a:p>
          <a:p>
            <a:pPr>
              <a:buFont typeface="Wingdings" panose="05000000000000000000" pitchFamily="2" charset="2"/>
              <a:buChar char="Ø"/>
            </a:pPr>
            <a:endParaRPr lang="en-GB" sz="2000" dirty="0">
              <a:latin typeface="Geneva" panose="020B0503030404040204"/>
            </a:endParaRPr>
          </a:p>
          <a:p>
            <a:pPr>
              <a:buFont typeface="Wingdings" panose="05000000000000000000" pitchFamily="2" charset="2"/>
              <a:buChar char="Ø"/>
            </a:pPr>
            <a:r>
              <a:rPr lang="en-GB" sz="2000" dirty="0">
                <a:latin typeface="Geneva" panose="020B0503030404040204"/>
              </a:rPr>
              <a:t>SAFE Toolbox website </a:t>
            </a:r>
            <a:r>
              <a:rPr lang="en-GB" sz="2000" dirty="0">
                <a:latin typeface="Geneva" panose="020B0503030404040204"/>
                <a:hlinkClick r:id="rId2"/>
              </a:rPr>
              <a:t>www.safetoolbox.info</a:t>
            </a:r>
            <a:r>
              <a:rPr lang="en-GB" sz="2000" dirty="0">
                <a:latin typeface="Geneva" panose="020B0503030404040204"/>
              </a:rPr>
              <a:t> (FAQ page contains explanations, references and code to answer common questions)</a:t>
            </a:r>
          </a:p>
          <a:p>
            <a:pPr>
              <a:buFont typeface="Wingdings" panose="05000000000000000000" pitchFamily="2" charset="2"/>
              <a:buChar char="Ø"/>
            </a:pPr>
            <a:endParaRPr lang="en-GB" sz="2000" dirty="0">
              <a:latin typeface="Geneva" panose="020B0503030404040204"/>
            </a:endParaRPr>
          </a:p>
          <a:p>
            <a:pPr>
              <a:buFont typeface="Wingdings" panose="05000000000000000000" pitchFamily="2" charset="2"/>
              <a:buChar char="Ø"/>
            </a:pPr>
            <a:endParaRPr lang="en-GB" sz="2000" dirty="0">
              <a:latin typeface="Geneva" panose="020B0503030404040204"/>
            </a:endParaRPr>
          </a:p>
          <a:p>
            <a:pPr>
              <a:buFont typeface="Wingdings" panose="05000000000000000000" pitchFamily="2" charset="2"/>
              <a:buChar char="Ø"/>
            </a:pPr>
            <a:r>
              <a:rPr lang="en-GB" sz="2000" dirty="0">
                <a:latin typeface="Geneva" panose="020B0503030404040204"/>
              </a:rPr>
              <a:t>My website </a:t>
            </a:r>
            <a:r>
              <a:rPr lang="en-GB" sz="2000" dirty="0">
                <a:latin typeface="Geneva" panose="020B0503030404040204"/>
                <a:hlinkClick r:id="rId3"/>
              </a:rPr>
              <a:t>www.safe-insurance.uk</a:t>
            </a:r>
            <a:r>
              <a:rPr lang="en-GB" sz="2000" dirty="0">
                <a:latin typeface="Geneva" panose="020B0503030404040204"/>
              </a:rPr>
              <a:t> (Outputs page contains re/insurance case studies + code)</a:t>
            </a:r>
          </a:p>
          <a:p>
            <a:pPr marL="0" indent="0">
              <a:buNone/>
            </a:pPr>
            <a:endParaRPr lang="en-GB" sz="2000" dirty="0">
              <a:latin typeface="Geneva" panose="020B0503030404040204"/>
            </a:endParaRPr>
          </a:p>
          <a:p>
            <a:pPr marL="0" indent="0">
              <a:buNone/>
            </a:pPr>
            <a:endParaRPr lang="en-GB" sz="2000" dirty="0">
              <a:latin typeface="Geneva" panose="020B0503030404040204"/>
            </a:endParaRPr>
          </a:p>
        </p:txBody>
      </p:sp>
      <p:sp>
        <p:nvSpPr>
          <p:cNvPr id="4" name="Slide Number Placeholder 3">
            <a:extLst>
              <a:ext uri="{FF2B5EF4-FFF2-40B4-BE49-F238E27FC236}">
                <a16:creationId xmlns:a16="http://schemas.microsoft.com/office/drawing/2014/main" id="{5DD5941B-DE1C-4176-B814-F9B226FC5D28}"/>
              </a:ext>
            </a:extLst>
          </p:cNvPr>
          <p:cNvSpPr>
            <a:spLocks noGrp="1"/>
          </p:cNvSpPr>
          <p:nvPr>
            <p:ph type="sldNum" sz="quarter" idx="12"/>
          </p:nvPr>
        </p:nvSpPr>
        <p:spPr/>
        <p:txBody>
          <a:bodyPr/>
          <a:lstStyle/>
          <a:p>
            <a:r>
              <a:rPr lang="en-US" dirty="0"/>
              <a:t>20</a:t>
            </a:r>
          </a:p>
        </p:txBody>
      </p:sp>
      <p:pic>
        <p:nvPicPr>
          <p:cNvPr id="7" name="Picture 6">
            <a:extLst>
              <a:ext uri="{FF2B5EF4-FFF2-40B4-BE49-F238E27FC236}">
                <a16:creationId xmlns:a16="http://schemas.microsoft.com/office/drawing/2014/main" id="{627D655B-F3B8-44B5-A057-E03E4A668906}"/>
              </a:ext>
            </a:extLst>
          </p:cNvPr>
          <p:cNvPicPr>
            <a:picLocks noChangeAspect="1"/>
          </p:cNvPicPr>
          <p:nvPr/>
        </p:nvPicPr>
        <p:blipFill>
          <a:blip r:embed="rId4"/>
          <a:stretch>
            <a:fillRect/>
          </a:stretch>
        </p:blipFill>
        <p:spPr>
          <a:xfrm>
            <a:off x="6984460" y="2730472"/>
            <a:ext cx="4204985" cy="1675783"/>
          </a:xfrm>
          <a:prstGeom prst="rect">
            <a:avLst/>
          </a:prstGeom>
        </p:spPr>
      </p:pic>
      <p:pic>
        <p:nvPicPr>
          <p:cNvPr id="8" name="Picture 7">
            <a:extLst>
              <a:ext uri="{FF2B5EF4-FFF2-40B4-BE49-F238E27FC236}">
                <a16:creationId xmlns:a16="http://schemas.microsoft.com/office/drawing/2014/main" id="{EAD97AC3-B183-4BB8-BAA4-AE059B271A09}"/>
              </a:ext>
            </a:extLst>
          </p:cNvPr>
          <p:cNvPicPr>
            <a:picLocks noChangeAspect="1"/>
          </p:cNvPicPr>
          <p:nvPr/>
        </p:nvPicPr>
        <p:blipFill rotWithShape="1">
          <a:blip r:embed="rId5"/>
          <a:srcRect b="19277"/>
          <a:stretch/>
        </p:blipFill>
        <p:spPr>
          <a:xfrm>
            <a:off x="6984460" y="137468"/>
            <a:ext cx="4087446" cy="2373250"/>
          </a:xfrm>
          <a:prstGeom prst="rect">
            <a:avLst/>
          </a:prstGeom>
        </p:spPr>
      </p:pic>
      <p:pic>
        <p:nvPicPr>
          <p:cNvPr id="9" name="Picture 8">
            <a:extLst>
              <a:ext uri="{FF2B5EF4-FFF2-40B4-BE49-F238E27FC236}">
                <a16:creationId xmlns:a16="http://schemas.microsoft.com/office/drawing/2014/main" id="{5BC96B9A-1E39-494C-8947-3D2B36866942}"/>
              </a:ext>
            </a:extLst>
          </p:cNvPr>
          <p:cNvPicPr>
            <a:picLocks noChangeAspect="1"/>
          </p:cNvPicPr>
          <p:nvPr/>
        </p:nvPicPr>
        <p:blipFill>
          <a:blip r:embed="rId6"/>
          <a:stretch>
            <a:fillRect/>
          </a:stretch>
        </p:blipFill>
        <p:spPr>
          <a:xfrm>
            <a:off x="6984460" y="4705659"/>
            <a:ext cx="4325980" cy="2091814"/>
          </a:xfrm>
          <a:prstGeom prst="rect">
            <a:avLst/>
          </a:prstGeom>
        </p:spPr>
      </p:pic>
      <p:sp>
        <p:nvSpPr>
          <p:cNvPr id="11" name="TextBox 10">
            <a:extLst>
              <a:ext uri="{FF2B5EF4-FFF2-40B4-BE49-F238E27FC236}">
                <a16:creationId xmlns:a16="http://schemas.microsoft.com/office/drawing/2014/main" id="{7628DE83-D685-46D5-A618-43AD28E181F1}"/>
              </a:ext>
            </a:extLst>
          </p:cNvPr>
          <p:cNvSpPr txBox="1"/>
          <p:nvPr/>
        </p:nvSpPr>
        <p:spPr>
          <a:xfrm>
            <a:off x="5622587" y="9328826"/>
            <a:ext cx="184731" cy="461665"/>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3722150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9593-0449-4C0E-B821-584103416F6C}"/>
              </a:ext>
            </a:extLst>
          </p:cNvPr>
          <p:cNvSpPr>
            <a:spLocks noGrp="1"/>
          </p:cNvSpPr>
          <p:nvPr>
            <p:ph type="title"/>
          </p:nvPr>
        </p:nvSpPr>
        <p:spPr/>
        <p:txBody>
          <a:bodyPr>
            <a:normAutofit/>
          </a:bodyPr>
          <a:lstStyle/>
          <a:p>
            <a:r>
              <a:rPr lang="en-GB" sz="2800" dirty="0"/>
              <a:t>References</a:t>
            </a:r>
          </a:p>
        </p:txBody>
      </p:sp>
      <p:sp>
        <p:nvSpPr>
          <p:cNvPr id="3" name="Content Placeholder 2">
            <a:extLst>
              <a:ext uri="{FF2B5EF4-FFF2-40B4-BE49-F238E27FC236}">
                <a16:creationId xmlns:a16="http://schemas.microsoft.com/office/drawing/2014/main" id="{1B2EFCAE-25A7-49F3-82B8-E6E2C85457FF}"/>
              </a:ext>
            </a:extLst>
          </p:cNvPr>
          <p:cNvSpPr>
            <a:spLocks noGrp="1"/>
          </p:cNvSpPr>
          <p:nvPr>
            <p:ph idx="1"/>
          </p:nvPr>
        </p:nvSpPr>
        <p:spPr>
          <a:xfrm>
            <a:off x="609600" y="1183711"/>
            <a:ext cx="10972800" cy="4942454"/>
          </a:xfrm>
        </p:spPr>
        <p:txBody>
          <a:bodyPr>
            <a:noAutofit/>
          </a:bodyPr>
          <a:lstStyle/>
          <a:p>
            <a:pPr marL="0" indent="0">
              <a:buNone/>
            </a:pPr>
            <a:r>
              <a:rPr lang="en-US" sz="1700" dirty="0"/>
              <a:t>Review papers to get started:</a:t>
            </a:r>
          </a:p>
          <a:p>
            <a:r>
              <a:rPr lang="en-US" sz="1700" dirty="0"/>
              <a:t>Pianosi et al. 2016 Sensitivity analysis of environmental models: A systematic review with practical workflow. </a:t>
            </a:r>
            <a:r>
              <a:rPr lang="en-US" sz="1700" i="1" dirty="0"/>
              <a:t>Environmental Modelling and Software</a:t>
            </a:r>
            <a:r>
              <a:rPr lang="en-US" sz="1700" dirty="0"/>
              <a:t>, 79 (</a:t>
            </a:r>
            <a:r>
              <a:rPr lang="en-US" sz="1700" dirty="0">
                <a:solidFill>
                  <a:srgbClr val="0070C0"/>
                </a:solidFill>
              </a:rPr>
              <a:t>https://doi.org/10.1016/j.envsoft.2016.02.008</a:t>
            </a:r>
            <a:r>
              <a:rPr lang="en-US" sz="1700" dirty="0"/>
              <a:t>)</a:t>
            </a:r>
          </a:p>
          <a:p>
            <a:r>
              <a:rPr lang="en-US" sz="1700" dirty="0"/>
              <a:t>Wagener and Pianosi 2019 What has Global Sensitivity Analysis every done for us? … </a:t>
            </a:r>
            <a:r>
              <a:rPr lang="en-US" sz="1700" i="1" dirty="0"/>
              <a:t>Earth-Science Reviews</a:t>
            </a:r>
            <a:r>
              <a:rPr lang="en-US" sz="1700" dirty="0"/>
              <a:t>, 194 (</a:t>
            </a:r>
            <a:r>
              <a:rPr lang="en-US" sz="1700" dirty="0">
                <a:solidFill>
                  <a:srgbClr val="0070C0"/>
                </a:solidFill>
              </a:rPr>
              <a:t>https://research-information.bris.ac.uk/ws/portalfiles/portal/189945689/Wagener_Pianosi_ESR_11.pdf</a:t>
            </a:r>
            <a:r>
              <a:rPr lang="en-US" sz="1700" dirty="0"/>
              <a:t>)</a:t>
            </a:r>
            <a:endParaRPr lang="en-US" sz="1700" i="1" dirty="0"/>
          </a:p>
          <a:p>
            <a:pPr marL="0" indent="0">
              <a:buNone/>
            </a:pPr>
            <a:r>
              <a:rPr lang="en-US" sz="1700" dirty="0"/>
              <a:t>Technical guidelines:</a:t>
            </a:r>
          </a:p>
          <a:p>
            <a:r>
              <a:rPr lang="en-US" sz="1700" dirty="0"/>
              <a:t>Noacco et al. 2019 </a:t>
            </a:r>
            <a:r>
              <a:rPr lang="en-GB" sz="1700" dirty="0" err="1"/>
              <a:t>Matlab</a:t>
            </a:r>
            <a:r>
              <a:rPr lang="en-GB" sz="1700" dirty="0"/>
              <a:t>/R workflows to assess critical choices in Global Sensitivity Analysis using the SAFE toolbox</a:t>
            </a:r>
            <a:r>
              <a:rPr lang="en-US" sz="1700" dirty="0"/>
              <a:t>. </a:t>
            </a:r>
            <a:r>
              <a:rPr lang="en-US" sz="1700" i="1" dirty="0" err="1"/>
              <a:t>MethodsX</a:t>
            </a:r>
            <a:r>
              <a:rPr lang="en-US" sz="1700" i="1" dirty="0"/>
              <a:t> </a:t>
            </a:r>
            <a:r>
              <a:rPr lang="en-US" sz="1700" dirty="0"/>
              <a:t>(</a:t>
            </a:r>
            <a:r>
              <a:rPr lang="en-US" sz="1700" dirty="0">
                <a:solidFill>
                  <a:srgbClr val="0070C0"/>
                </a:solidFill>
              </a:rPr>
              <a:t>https://doi.org/10.1016/j.mex.2019.09.033</a:t>
            </a:r>
            <a:r>
              <a:rPr lang="en-US" sz="1700" dirty="0"/>
              <a:t>)</a:t>
            </a:r>
          </a:p>
          <a:p>
            <a:pPr marL="0" indent="0">
              <a:buNone/>
            </a:pPr>
            <a:r>
              <a:rPr lang="en-US" sz="1700" dirty="0"/>
              <a:t>Introduction to the SAFE toolbox:</a:t>
            </a:r>
          </a:p>
          <a:p>
            <a:r>
              <a:rPr lang="en-US" sz="1700" dirty="0"/>
              <a:t>Pianosi et al. 2015 A </a:t>
            </a:r>
            <a:r>
              <a:rPr lang="en-US" sz="1700" dirty="0" err="1"/>
              <a:t>Matlab</a:t>
            </a:r>
            <a:r>
              <a:rPr lang="en-US" sz="1700" dirty="0"/>
              <a:t> toolbox for Global Sensitivity Analysis. </a:t>
            </a:r>
            <a:r>
              <a:rPr lang="en-US" sz="1700" i="1" dirty="0"/>
              <a:t>Environmental Modelling and Software</a:t>
            </a:r>
            <a:r>
              <a:rPr lang="en-US" sz="1700" dirty="0"/>
              <a:t>. 70 (</a:t>
            </a:r>
            <a:r>
              <a:rPr lang="en-US" sz="1700" dirty="0">
                <a:solidFill>
                  <a:srgbClr val="0070C0"/>
                </a:solidFill>
              </a:rPr>
              <a:t>https://doi.org/10.1016/j.envsoft.2015.04.009</a:t>
            </a:r>
            <a:r>
              <a:rPr lang="en-US" sz="1700" dirty="0"/>
              <a:t>)</a:t>
            </a:r>
          </a:p>
          <a:p>
            <a:pPr marL="0" indent="0">
              <a:buNone/>
            </a:pPr>
            <a:r>
              <a:rPr lang="en-US" sz="1700" dirty="0"/>
              <a:t>Examples:</a:t>
            </a:r>
          </a:p>
          <a:p>
            <a:r>
              <a:rPr lang="en-US" sz="1700" dirty="0"/>
              <a:t>Savage et al. 2016 </a:t>
            </a:r>
            <a:r>
              <a:rPr lang="en-GB" sz="1700" dirty="0"/>
              <a:t>Quantifying the importance of spatial resolution and other factors through global sensitivity analysis of a flood inundation model. </a:t>
            </a:r>
            <a:r>
              <a:rPr lang="en-GB" sz="1700" i="1" dirty="0"/>
              <a:t>Water Resources Research. </a:t>
            </a:r>
            <a:r>
              <a:rPr lang="en-GB" sz="1700" dirty="0"/>
              <a:t>52 (</a:t>
            </a:r>
            <a:r>
              <a:rPr lang="en-GB" sz="1700" dirty="0">
                <a:solidFill>
                  <a:srgbClr val="0070C0"/>
                </a:solidFill>
              </a:rPr>
              <a:t>https://doi.org/10.1002/2015WR018198</a:t>
            </a:r>
            <a:r>
              <a:rPr lang="en-GB" sz="1700" dirty="0"/>
              <a:t>)</a:t>
            </a:r>
          </a:p>
        </p:txBody>
      </p:sp>
      <p:sp>
        <p:nvSpPr>
          <p:cNvPr id="4" name="Slide Number Placeholder 3">
            <a:extLst>
              <a:ext uri="{FF2B5EF4-FFF2-40B4-BE49-F238E27FC236}">
                <a16:creationId xmlns:a16="http://schemas.microsoft.com/office/drawing/2014/main" id="{8E7E64C3-2336-484A-BC7E-2E5E1A569465}"/>
              </a:ext>
            </a:extLst>
          </p:cNvPr>
          <p:cNvSpPr>
            <a:spLocks noGrp="1"/>
          </p:cNvSpPr>
          <p:nvPr>
            <p:ph type="sldNum" sz="quarter" idx="12"/>
          </p:nvPr>
        </p:nvSpPr>
        <p:spPr/>
        <p:txBody>
          <a:bodyPr/>
          <a:lstStyle/>
          <a:p>
            <a:r>
              <a:rPr lang="en-US" dirty="0"/>
              <a:t>21</a:t>
            </a:r>
          </a:p>
        </p:txBody>
      </p:sp>
    </p:spTree>
    <p:extLst>
      <p:ext uri="{BB962C8B-B14F-4D97-AF65-F5344CB8AC3E}">
        <p14:creationId xmlns:p14="http://schemas.microsoft.com/office/powerpoint/2010/main" val="152813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CDFA-55CB-4F35-9B9C-29BF1BCA5C1A}"/>
              </a:ext>
            </a:extLst>
          </p:cNvPr>
          <p:cNvSpPr>
            <a:spLocks noGrp="1"/>
          </p:cNvSpPr>
          <p:nvPr>
            <p:ph type="title"/>
          </p:nvPr>
        </p:nvSpPr>
        <p:spPr/>
        <p:txBody>
          <a:bodyPr>
            <a:normAutofit/>
          </a:bodyPr>
          <a:lstStyle/>
          <a:p>
            <a:r>
              <a:rPr lang="en-GB" dirty="0"/>
              <a:t>Appendix</a:t>
            </a:r>
          </a:p>
        </p:txBody>
      </p:sp>
      <p:sp>
        <p:nvSpPr>
          <p:cNvPr id="3" name="Text Placeholder 2">
            <a:extLst>
              <a:ext uri="{FF2B5EF4-FFF2-40B4-BE49-F238E27FC236}">
                <a16:creationId xmlns:a16="http://schemas.microsoft.com/office/drawing/2014/main" id="{49C073B1-B9EC-49E1-B223-A6D83A68743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161955A-4B89-4CDB-AB6A-FBD8D65E0E83}"/>
              </a:ext>
            </a:extLst>
          </p:cNvPr>
          <p:cNvSpPr>
            <a:spLocks noGrp="1"/>
          </p:cNvSpPr>
          <p:nvPr>
            <p:ph type="sldNum" sz="quarter" idx="12"/>
          </p:nvPr>
        </p:nvSpPr>
        <p:spPr/>
        <p:txBody>
          <a:bodyPr/>
          <a:lstStyle/>
          <a:p>
            <a:r>
              <a:rPr lang="en-US" dirty="0"/>
              <a:t>22</a:t>
            </a:r>
          </a:p>
        </p:txBody>
      </p:sp>
    </p:spTree>
    <p:extLst>
      <p:ext uri="{BB962C8B-B14F-4D97-AF65-F5344CB8AC3E}">
        <p14:creationId xmlns:p14="http://schemas.microsoft.com/office/powerpoint/2010/main" val="1674082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1BE6-CCCA-4859-96AA-EAACE48343CE}"/>
              </a:ext>
            </a:extLst>
          </p:cNvPr>
          <p:cNvSpPr>
            <a:spLocks noGrp="1"/>
          </p:cNvSpPr>
          <p:nvPr>
            <p:ph type="title"/>
          </p:nvPr>
        </p:nvSpPr>
        <p:spPr/>
        <p:txBody>
          <a:bodyPr>
            <a:normAutofit/>
          </a:bodyPr>
          <a:lstStyle/>
          <a:p>
            <a:r>
              <a:rPr lang="en-GB" sz="3600" dirty="0"/>
              <a:t>GSA allows to achieve different objectives</a:t>
            </a:r>
          </a:p>
        </p:txBody>
      </p:sp>
      <p:sp>
        <p:nvSpPr>
          <p:cNvPr id="4" name="Slide Number Placeholder 3">
            <a:extLst>
              <a:ext uri="{FF2B5EF4-FFF2-40B4-BE49-F238E27FC236}">
                <a16:creationId xmlns:a16="http://schemas.microsoft.com/office/drawing/2014/main" id="{DEF58431-9B7B-4F88-99A2-CA72367E3072}"/>
              </a:ext>
            </a:extLst>
          </p:cNvPr>
          <p:cNvSpPr>
            <a:spLocks noGrp="1"/>
          </p:cNvSpPr>
          <p:nvPr>
            <p:ph type="sldNum" sz="quarter" idx="12"/>
          </p:nvPr>
        </p:nvSpPr>
        <p:spPr/>
        <p:txBody>
          <a:bodyPr/>
          <a:lstStyle/>
          <a:p>
            <a:r>
              <a:rPr lang="en-US" dirty="0"/>
              <a:t>23</a:t>
            </a:r>
          </a:p>
        </p:txBody>
      </p:sp>
      <p:sp>
        <p:nvSpPr>
          <p:cNvPr id="5" name="Text Placeholder 3">
            <a:extLst>
              <a:ext uri="{FF2B5EF4-FFF2-40B4-BE49-F238E27FC236}">
                <a16:creationId xmlns:a16="http://schemas.microsoft.com/office/drawing/2014/main" id="{E7AB9EA7-250C-4035-B8AA-53194B60C3E1}"/>
              </a:ext>
            </a:extLst>
          </p:cNvPr>
          <p:cNvSpPr txBox="1">
            <a:spLocks noChangeArrowheads="1"/>
          </p:cNvSpPr>
          <p:nvPr/>
        </p:nvSpPr>
        <p:spPr bwMode="auto">
          <a:xfrm>
            <a:off x="1958996" y="1105739"/>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Ranking</a:t>
            </a:r>
            <a:endParaRPr lang="en-US" altLang="en-US" sz="1400" dirty="0">
              <a:solidFill>
                <a:schemeClr val="accent2">
                  <a:lumMod val="75000"/>
                </a:schemeClr>
              </a:solidFill>
              <a:latin typeface="Geneva" charset="0"/>
            </a:endParaRPr>
          </a:p>
          <a:p>
            <a:r>
              <a:rPr lang="en-US" altLang="en-US" sz="1300" dirty="0">
                <a:latin typeface="Geneva" charset="0"/>
              </a:rPr>
              <a:t>Which input factors have more influence on the model’s response?</a:t>
            </a:r>
          </a:p>
        </p:txBody>
      </p:sp>
      <p:sp>
        <p:nvSpPr>
          <p:cNvPr id="6" name="Text Placeholder 3">
            <a:extLst>
              <a:ext uri="{FF2B5EF4-FFF2-40B4-BE49-F238E27FC236}">
                <a16:creationId xmlns:a16="http://schemas.microsoft.com/office/drawing/2014/main" id="{3D0FC953-51D5-470D-AF14-1E9DE3F8957B}"/>
              </a:ext>
            </a:extLst>
          </p:cNvPr>
          <p:cNvSpPr txBox="1">
            <a:spLocks noChangeArrowheads="1"/>
          </p:cNvSpPr>
          <p:nvPr/>
        </p:nvSpPr>
        <p:spPr bwMode="auto">
          <a:xfrm>
            <a:off x="6570846" y="1105739"/>
            <a:ext cx="3711423"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Screening</a:t>
            </a:r>
            <a:endParaRPr lang="en-US" altLang="en-US" sz="1400" dirty="0">
              <a:solidFill>
                <a:schemeClr val="accent2">
                  <a:lumMod val="75000"/>
                </a:schemeClr>
              </a:solidFill>
              <a:latin typeface="Geneva" charset="0"/>
            </a:endParaRPr>
          </a:p>
          <a:p>
            <a:r>
              <a:rPr lang="en-US" altLang="en-US" sz="1300" dirty="0">
                <a:latin typeface="Geneva" charset="0"/>
              </a:rPr>
              <a:t>Is there any input factor that has negligible influence on the model’s response?</a:t>
            </a:r>
          </a:p>
        </p:txBody>
      </p:sp>
      <p:sp>
        <p:nvSpPr>
          <p:cNvPr id="7" name="Text Placeholder 3">
            <a:extLst>
              <a:ext uri="{FF2B5EF4-FFF2-40B4-BE49-F238E27FC236}">
                <a16:creationId xmlns:a16="http://schemas.microsoft.com/office/drawing/2014/main" id="{7BB68D98-CE93-4FB9-9A32-56CAB4E3BFD0}"/>
              </a:ext>
            </a:extLst>
          </p:cNvPr>
          <p:cNvSpPr txBox="1">
            <a:spLocks noChangeArrowheads="1"/>
          </p:cNvSpPr>
          <p:nvPr/>
        </p:nvSpPr>
        <p:spPr bwMode="auto">
          <a:xfrm>
            <a:off x="1958996" y="3844123"/>
            <a:ext cx="3972914" cy="778675"/>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600" dirty="0">
                <a:solidFill>
                  <a:schemeClr val="accent2">
                    <a:lumMod val="75000"/>
                  </a:schemeClr>
                </a:solidFill>
                <a:latin typeface="Geneva" charset="0"/>
              </a:rPr>
              <a:t>Mapping</a:t>
            </a:r>
            <a:endParaRPr lang="en-US" altLang="en-US" sz="1400" dirty="0">
              <a:solidFill>
                <a:schemeClr val="accent2">
                  <a:lumMod val="75000"/>
                </a:schemeClr>
              </a:solidFill>
              <a:latin typeface="Geneva" charset="0"/>
            </a:endParaRPr>
          </a:p>
          <a:p>
            <a:r>
              <a:rPr lang="en-US" altLang="en-US" sz="1300" dirty="0">
                <a:latin typeface="Geneva" charset="0"/>
              </a:rPr>
              <a:t>Are there subranges of the input factors that map into “significant” (e.g. extreme) output values?</a:t>
            </a:r>
          </a:p>
        </p:txBody>
      </p:sp>
      <p:sp>
        <p:nvSpPr>
          <p:cNvPr id="8" name="Text Placeholder 3">
            <a:extLst>
              <a:ext uri="{FF2B5EF4-FFF2-40B4-BE49-F238E27FC236}">
                <a16:creationId xmlns:a16="http://schemas.microsoft.com/office/drawing/2014/main" id="{4CDC9A85-9875-4439-8064-439BF1864BA6}"/>
              </a:ext>
            </a:extLst>
          </p:cNvPr>
          <p:cNvSpPr txBox="1">
            <a:spLocks noChangeArrowheads="1"/>
          </p:cNvSpPr>
          <p:nvPr/>
        </p:nvSpPr>
        <p:spPr bwMode="auto">
          <a:xfrm>
            <a:off x="3417659" y="6179450"/>
            <a:ext cx="6053805"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specific subranges of the inputs give a flood depth above a threshold</a:t>
            </a:r>
          </a:p>
        </p:txBody>
      </p:sp>
      <p:sp>
        <p:nvSpPr>
          <p:cNvPr id="9" name="TextBox 8">
            <a:extLst>
              <a:ext uri="{FF2B5EF4-FFF2-40B4-BE49-F238E27FC236}">
                <a16:creationId xmlns:a16="http://schemas.microsoft.com/office/drawing/2014/main" id="{1463BB4F-63CE-4818-BA27-43B4E9C46D10}"/>
              </a:ext>
            </a:extLst>
          </p:cNvPr>
          <p:cNvSpPr txBox="1"/>
          <p:nvPr/>
        </p:nvSpPr>
        <p:spPr>
          <a:xfrm>
            <a:off x="4138345" y="2242501"/>
            <a:ext cx="1988697" cy="707886"/>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sp>
        <p:nvSpPr>
          <p:cNvPr id="10" name="TextBox 9">
            <a:extLst>
              <a:ext uri="{FF2B5EF4-FFF2-40B4-BE49-F238E27FC236}">
                <a16:creationId xmlns:a16="http://schemas.microsoft.com/office/drawing/2014/main" id="{935A45B6-34BC-4EBA-8E41-32C1C37DF495}"/>
              </a:ext>
            </a:extLst>
          </p:cNvPr>
          <p:cNvSpPr txBox="1"/>
          <p:nvPr/>
        </p:nvSpPr>
        <p:spPr>
          <a:xfrm>
            <a:off x="8719212" y="2268347"/>
            <a:ext cx="1734794"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Elementary Effects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Variance Based</a:t>
            </a:r>
          </a:p>
        </p:txBody>
      </p:sp>
      <p:grpSp>
        <p:nvGrpSpPr>
          <p:cNvPr id="11" name="Group 10">
            <a:extLst>
              <a:ext uri="{FF2B5EF4-FFF2-40B4-BE49-F238E27FC236}">
                <a16:creationId xmlns:a16="http://schemas.microsoft.com/office/drawing/2014/main" id="{A4D5AFCD-A9E8-4037-98DA-04BD5690D4D6}"/>
              </a:ext>
            </a:extLst>
          </p:cNvPr>
          <p:cNvGrpSpPr/>
          <p:nvPr/>
        </p:nvGrpSpPr>
        <p:grpSpPr>
          <a:xfrm rot="5400000">
            <a:off x="2189871" y="4680074"/>
            <a:ext cx="1150988" cy="1612739"/>
            <a:chOff x="1015529" y="2197101"/>
            <a:chExt cx="1150988" cy="1122001"/>
          </a:xfrm>
        </p:grpSpPr>
        <p:grpSp>
          <p:nvGrpSpPr>
            <p:cNvPr id="12" name="Group 12">
              <a:extLst>
                <a:ext uri="{FF2B5EF4-FFF2-40B4-BE49-F238E27FC236}">
                  <a16:creationId xmlns:a16="http://schemas.microsoft.com/office/drawing/2014/main" id="{8D089F8C-414D-498A-865F-1C8E27F6E858}"/>
                </a:ext>
              </a:extLst>
            </p:cNvPr>
            <p:cNvGrpSpPr>
              <a:grpSpLocks/>
            </p:cNvGrpSpPr>
            <p:nvPr/>
          </p:nvGrpSpPr>
          <p:grpSpPr bwMode="auto">
            <a:xfrm>
              <a:off x="1015529" y="2197101"/>
              <a:ext cx="1150988" cy="1122001"/>
              <a:chOff x="704890" y="2514600"/>
              <a:chExt cx="1577164" cy="1396465"/>
            </a:xfrm>
          </p:grpSpPr>
          <p:sp>
            <p:nvSpPr>
              <p:cNvPr id="18" name="Content Placeholder 2">
                <a:extLst>
                  <a:ext uri="{FF2B5EF4-FFF2-40B4-BE49-F238E27FC236}">
                    <a16:creationId xmlns:a16="http://schemas.microsoft.com/office/drawing/2014/main" id="{D47700C1-2806-4A2B-AE26-B46C3E1F060A}"/>
                  </a:ext>
                </a:extLst>
              </p:cNvPr>
              <p:cNvSpPr txBox="1">
                <a:spLocks/>
              </p:cNvSpPr>
              <p:nvPr/>
            </p:nvSpPr>
            <p:spPr>
              <a:xfrm>
                <a:off x="704890" y="2514600"/>
                <a:ext cx="1577164" cy="966184"/>
              </a:xfrm>
              <a:prstGeom prst="rect">
                <a:avLst/>
              </a:prstGeom>
              <a:noFill/>
              <a:ln w="6350" cmpd="sng">
                <a:solidFill>
                  <a:schemeClr val="tx1">
                    <a:lumMod val="50000"/>
                    <a:lumOff val="50000"/>
                  </a:schemeClr>
                </a:solidFill>
              </a:ln>
              <a:effectLst/>
            </p:spPr>
            <p:txBody>
              <a:bodyPr anchor="ctr">
                <a:norm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dirty="0">
                  <a:latin typeface="Geneva"/>
                  <a:cs typeface="Geneva"/>
                </a:endParaRPr>
              </a:p>
            </p:txBody>
          </p:sp>
          <p:sp>
            <p:nvSpPr>
              <p:cNvPr id="19" name="Rectangle 14">
                <a:extLst>
                  <a:ext uri="{FF2B5EF4-FFF2-40B4-BE49-F238E27FC236}">
                    <a16:creationId xmlns:a16="http://schemas.microsoft.com/office/drawing/2014/main" id="{E743939F-A536-44BA-8DD3-E059AEF53214}"/>
                  </a:ext>
                </a:extLst>
              </p:cNvPr>
              <p:cNvSpPr>
                <a:spLocks noChangeArrowheads="1"/>
              </p:cNvSpPr>
              <p:nvPr/>
            </p:nvSpPr>
            <p:spPr bwMode="auto">
              <a:xfrm rot="16200000">
                <a:off x="1217434" y="3004650"/>
                <a:ext cx="421099" cy="139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dirty="0">
                    <a:latin typeface="Geneva" charset="0"/>
                  </a:rPr>
                  <a:t>x</a:t>
                </a:r>
                <a:r>
                  <a:rPr lang="en-US" altLang="en-US" sz="1200" baseline="-25000" dirty="0">
                    <a:latin typeface="Geneva" charset="0"/>
                  </a:rPr>
                  <a:t>1     </a:t>
                </a:r>
                <a:r>
                  <a:rPr lang="en-US" altLang="en-US" sz="1200" dirty="0">
                    <a:latin typeface="Geneva" charset="0"/>
                  </a:rPr>
                  <a:t>x</a:t>
                </a:r>
                <a:r>
                  <a:rPr lang="en-US" altLang="en-US" sz="1200" baseline="-25000" dirty="0">
                    <a:latin typeface="Geneva" charset="0"/>
                  </a:rPr>
                  <a:t>2 </a:t>
                </a:r>
                <a:r>
                  <a:rPr lang="en-US" altLang="en-US" sz="1200" dirty="0">
                    <a:latin typeface="Geneva" charset="0"/>
                  </a:rPr>
                  <a:t>   x</a:t>
                </a:r>
                <a:r>
                  <a:rPr lang="en-US" altLang="en-US" sz="1200" baseline="-25000" dirty="0">
                    <a:latin typeface="Geneva" charset="0"/>
                  </a:rPr>
                  <a:t>3     </a:t>
                </a:r>
                <a:r>
                  <a:rPr lang="en-US" altLang="en-US" sz="1200" dirty="0">
                    <a:latin typeface="Geneva" charset="0"/>
                  </a:rPr>
                  <a:t>x</a:t>
                </a:r>
                <a:r>
                  <a:rPr lang="en-US" altLang="en-US" sz="1200" baseline="-25000" dirty="0">
                    <a:latin typeface="Geneva" charset="0"/>
                  </a:rPr>
                  <a:t>4     </a:t>
                </a:r>
                <a:r>
                  <a:rPr lang="en-US" altLang="en-US" sz="1200" dirty="0">
                    <a:latin typeface="Geneva" charset="0"/>
                  </a:rPr>
                  <a:t>x</a:t>
                </a:r>
                <a:r>
                  <a:rPr lang="en-US" altLang="en-US" sz="1200" baseline="-25000" dirty="0">
                    <a:latin typeface="Geneva" charset="0"/>
                  </a:rPr>
                  <a:t>5</a:t>
                </a:r>
              </a:p>
            </p:txBody>
          </p:sp>
          <p:cxnSp>
            <p:nvCxnSpPr>
              <p:cNvPr id="20" name="Straight Arrow Connector 19">
                <a:extLst>
                  <a:ext uri="{FF2B5EF4-FFF2-40B4-BE49-F238E27FC236}">
                    <a16:creationId xmlns:a16="http://schemas.microsoft.com/office/drawing/2014/main" id="{09EB9F5C-31BC-4A67-BBFC-EFF75F1EDC70}"/>
                  </a:ext>
                </a:extLst>
              </p:cNvPr>
              <p:cNvCxnSpPr>
                <a:cxnSpLocks/>
              </p:cNvCxnSpPr>
              <p:nvPr/>
            </p:nvCxnSpPr>
            <p:spPr>
              <a:xfrm>
                <a:off x="929212" y="2587707"/>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6955FE2-7CF4-4461-8C2C-6F56B6EB59BE}"/>
                  </a:ext>
                </a:extLst>
              </p:cNvPr>
              <p:cNvCxnSpPr>
                <a:cxnSpLocks/>
              </p:cNvCxnSpPr>
              <p:nvPr/>
            </p:nvCxnSpPr>
            <p:spPr>
              <a:xfrm>
                <a:off x="1222108" y="256004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BEE27D6-E814-4EF0-A11B-F7462922EB15}"/>
                  </a:ext>
                </a:extLst>
              </p:cNvPr>
              <p:cNvCxnSpPr>
                <a:cxnSpLocks/>
              </p:cNvCxnSpPr>
              <p:nvPr/>
            </p:nvCxnSpPr>
            <p:spPr>
              <a:xfrm>
                <a:off x="1450782"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793DB9-FFC1-4B7B-BC8E-9FB569C29A58}"/>
                  </a:ext>
                </a:extLst>
              </p:cNvPr>
              <p:cNvCxnSpPr>
                <a:cxnSpLocks/>
              </p:cNvCxnSpPr>
              <p:nvPr/>
            </p:nvCxnSpPr>
            <p:spPr>
              <a:xfrm>
                <a:off x="1714715"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AB06FC3-3957-4038-A1E9-3CA3EB3C6B83}"/>
                  </a:ext>
                </a:extLst>
              </p:cNvPr>
              <p:cNvCxnSpPr>
                <a:cxnSpLocks/>
              </p:cNvCxnSpPr>
              <p:nvPr/>
            </p:nvCxnSpPr>
            <p:spPr>
              <a:xfrm>
                <a:off x="1943541" y="2583755"/>
                <a:ext cx="0" cy="837754"/>
              </a:xfrm>
              <a:prstGeom prst="straightConnector1">
                <a:avLst/>
              </a:prstGeom>
              <a:ln w="6350" cmpd="sng">
                <a:solidFill>
                  <a:schemeClr val="tx1">
                    <a:lumMod val="50000"/>
                    <a:lumOff val="50000"/>
                  </a:schemeClr>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3" name="Content Placeholder 2">
              <a:extLst>
                <a:ext uri="{FF2B5EF4-FFF2-40B4-BE49-F238E27FC236}">
                  <a16:creationId xmlns:a16="http://schemas.microsoft.com/office/drawing/2014/main" id="{96F29921-805D-44EC-9D7C-B9A7ECCE713B}"/>
                </a:ext>
              </a:extLst>
            </p:cNvPr>
            <p:cNvSpPr txBox="1">
              <a:spLocks/>
            </p:cNvSpPr>
            <p:nvPr/>
          </p:nvSpPr>
          <p:spPr bwMode="auto">
            <a:xfrm flipH="1">
              <a:off x="1145815" y="2432463"/>
              <a:ext cx="84137" cy="150274"/>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4" name="Content Placeholder 2">
              <a:extLst>
                <a:ext uri="{FF2B5EF4-FFF2-40B4-BE49-F238E27FC236}">
                  <a16:creationId xmlns:a16="http://schemas.microsoft.com/office/drawing/2014/main" id="{8D6BEB41-45EA-4AEA-BF70-77D2446AC6FA}"/>
                </a:ext>
              </a:extLst>
            </p:cNvPr>
            <p:cNvSpPr txBox="1">
              <a:spLocks/>
            </p:cNvSpPr>
            <p:nvPr/>
          </p:nvSpPr>
          <p:spPr bwMode="auto">
            <a:xfrm flipH="1">
              <a:off x="1346915" y="2352239"/>
              <a:ext cx="85725" cy="450821"/>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5" name="Content Placeholder 2">
              <a:extLst>
                <a:ext uri="{FF2B5EF4-FFF2-40B4-BE49-F238E27FC236}">
                  <a16:creationId xmlns:a16="http://schemas.microsoft.com/office/drawing/2014/main" id="{85FAF2BE-9F5F-455C-8E5C-CC831E8C260B}"/>
                </a:ext>
              </a:extLst>
            </p:cNvPr>
            <p:cNvSpPr txBox="1">
              <a:spLocks/>
            </p:cNvSpPr>
            <p:nvPr/>
          </p:nvSpPr>
          <p:spPr bwMode="auto">
            <a:xfrm flipH="1">
              <a:off x="1518592" y="2257425"/>
              <a:ext cx="84138" cy="295275"/>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6" name="Content Placeholder 2">
              <a:extLst>
                <a:ext uri="{FF2B5EF4-FFF2-40B4-BE49-F238E27FC236}">
                  <a16:creationId xmlns:a16="http://schemas.microsoft.com/office/drawing/2014/main" id="{D05C8C93-E5CD-4040-BBF4-40CAA9295621}"/>
                </a:ext>
              </a:extLst>
            </p:cNvPr>
            <p:cNvSpPr txBox="1">
              <a:spLocks/>
            </p:cNvSpPr>
            <p:nvPr/>
          </p:nvSpPr>
          <p:spPr bwMode="auto">
            <a:xfrm flipH="1">
              <a:off x="1711201" y="2405063"/>
              <a:ext cx="84138" cy="215900"/>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sp>
          <p:nvSpPr>
            <p:cNvPr id="17" name="Content Placeholder 2">
              <a:extLst>
                <a:ext uri="{FF2B5EF4-FFF2-40B4-BE49-F238E27FC236}">
                  <a16:creationId xmlns:a16="http://schemas.microsoft.com/office/drawing/2014/main" id="{0A8F0941-DD25-4DC6-B72B-4D9A61F20B9D}"/>
                </a:ext>
              </a:extLst>
            </p:cNvPr>
            <p:cNvSpPr txBox="1">
              <a:spLocks/>
            </p:cNvSpPr>
            <p:nvPr/>
          </p:nvSpPr>
          <p:spPr bwMode="auto">
            <a:xfrm flipH="1">
              <a:off x="1876607" y="2449513"/>
              <a:ext cx="84138" cy="481012"/>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25" name="Rectangle 42">
            <a:extLst>
              <a:ext uri="{FF2B5EF4-FFF2-40B4-BE49-F238E27FC236}">
                <a16:creationId xmlns:a16="http://schemas.microsoft.com/office/drawing/2014/main" id="{AE847ED8-2A8C-4E95-8DC2-A5F3553C4470}"/>
              </a:ext>
            </a:extLst>
          </p:cNvPr>
          <p:cNvSpPr>
            <a:spLocks noChangeArrowheads="1"/>
          </p:cNvSpPr>
          <p:nvPr/>
        </p:nvSpPr>
        <p:spPr bwMode="auto">
          <a:xfrm>
            <a:off x="2487124" y="4631223"/>
            <a:ext cx="12223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Input factors</a:t>
            </a:r>
            <a:endParaRPr lang="en-US" altLang="en-US" sz="1300" dirty="0"/>
          </a:p>
        </p:txBody>
      </p:sp>
      <p:sp>
        <p:nvSpPr>
          <p:cNvPr id="26" name="Rectangle 43">
            <a:extLst>
              <a:ext uri="{FF2B5EF4-FFF2-40B4-BE49-F238E27FC236}">
                <a16:creationId xmlns:a16="http://schemas.microsoft.com/office/drawing/2014/main" id="{5A2FC3FF-A2D1-4435-802A-6A47A738FB00}"/>
              </a:ext>
            </a:extLst>
          </p:cNvPr>
          <p:cNvSpPr>
            <a:spLocks noChangeArrowheads="1"/>
          </p:cNvSpPr>
          <p:nvPr/>
        </p:nvSpPr>
        <p:spPr bwMode="auto">
          <a:xfrm>
            <a:off x="4264550" y="4628967"/>
            <a:ext cx="12509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300" dirty="0">
                <a:latin typeface="Geneva" charset="0"/>
              </a:rPr>
              <a:t>Model output</a:t>
            </a:r>
            <a:endParaRPr lang="en-US" altLang="en-US" sz="1300" dirty="0"/>
          </a:p>
        </p:txBody>
      </p:sp>
      <p:grpSp>
        <p:nvGrpSpPr>
          <p:cNvPr id="27" name="Group 26">
            <a:extLst>
              <a:ext uri="{FF2B5EF4-FFF2-40B4-BE49-F238E27FC236}">
                <a16:creationId xmlns:a16="http://schemas.microsoft.com/office/drawing/2014/main" id="{BAFE65E6-054D-44E3-BF88-7F4FBC44C53E}"/>
              </a:ext>
            </a:extLst>
          </p:cNvPr>
          <p:cNvGrpSpPr/>
          <p:nvPr/>
        </p:nvGrpSpPr>
        <p:grpSpPr>
          <a:xfrm>
            <a:off x="4078305" y="5210711"/>
            <a:ext cx="1883791" cy="710882"/>
            <a:chOff x="4373927" y="2552700"/>
            <a:chExt cx="1883791" cy="710882"/>
          </a:xfrm>
        </p:grpSpPr>
        <p:grpSp>
          <p:nvGrpSpPr>
            <p:cNvPr id="28" name="Group 40">
              <a:extLst>
                <a:ext uri="{FF2B5EF4-FFF2-40B4-BE49-F238E27FC236}">
                  <a16:creationId xmlns:a16="http://schemas.microsoft.com/office/drawing/2014/main" id="{E36ED4D2-9AE7-498A-84BF-A9330A49131B}"/>
                </a:ext>
              </a:extLst>
            </p:cNvPr>
            <p:cNvGrpSpPr>
              <a:grpSpLocks/>
            </p:cNvGrpSpPr>
            <p:nvPr/>
          </p:nvGrpSpPr>
          <p:grpSpPr bwMode="auto">
            <a:xfrm>
              <a:off x="4373927" y="2620964"/>
              <a:ext cx="1883791" cy="642618"/>
              <a:chOff x="4813537" y="1807991"/>
              <a:chExt cx="1883922" cy="644419"/>
            </a:xfrm>
          </p:grpSpPr>
          <p:cxnSp>
            <p:nvCxnSpPr>
              <p:cNvPr id="30" name="Straight Arrow Connector 29">
                <a:extLst>
                  <a:ext uri="{FF2B5EF4-FFF2-40B4-BE49-F238E27FC236}">
                    <a16:creationId xmlns:a16="http://schemas.microsoft.com/office/drawing/2014/main" id="{434FB2B1-13AA-49AE-99DC-4A1106CB7557}"/>
                  </a:ext>
                </a:extLst>
              </p:cNvPr>
              <p:cNvCxnSpPr/>
              <p:nvPr/>
            </p:nvCxnSpPr>
            <p:spPr>
              <a:xfrm flipH="1">
                <a:off x="4935420" y="1807991"/>
                <a:ext cx="1252626" cy="0"/>
              </a:xfrm>
              <a:prstGeom prst="straightConnector1">
                <a:avLst/>
              </a:prstGeom>
              <a:ln w="6350" cmpd="sng">
                <a:solidFill>
                  <a:schemeClr val="tx1">
                    <a:lumMod val="50000"/>
                    <a:lumOff val="50000"/>
                  </a:schemeClr>
                </a:solidFill>
                <a:prstDash val="solid"/>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31" name="Rectangle 39">
                <a:extLst>
                  <a:ext uri="{FF2B5EF4-FFF2-40B4-BE49-F238E27FC236}">
                    <a16:creationId xmlns:a16="http://schemas.microsoft.com/office/drawing/2014/main" id="{65D38FF3-6210-4C1C-8230-D54E8E929BCE}"/>
                  </a:ext>
                </a:extLst>
              </p:cNvPr>
              <p:cNvSpPr>
                <a:spLocks noChangeArrowheads="1"/>
              </p:cNvSpPr>
              <p:nvPr/>
            </p:nvSpPr>
            <p:spPr bwMode="auto">
              <a:xfrm>
                <a:off x="4813537" y="1989451"/>
                <a:ext cx="1883922" cy="46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a:latin typeface="Geneva" charset="0"/>
                  </a:rPr>
                  <a:t>Output (e.g. flood depth) above a threshold</a:t>
                </a:r>
              </a:p>
            </p:txBody>
          </p:sp>
        </p:grpSp>
        <p:sp>
          <p:nvSpPr>
            <p:cNvPr id="29" name="Content Placeholder 2">
              <a:extLst>
                <a:ext uri="{FF2B5EF4-FFF2-40B4-BE49-F238E27FC236}">
                  <a16:creationId xmlns:a16="http://schemas.microsoft.com/office/drawing/2014/main" id="{2C87376A-DBE4-468D-B1AD-35A3A44C4952}"/>
                </a:ext>
              </a:extLst>
            </p:cNvPr>
            <p:cNvSpPr txBox="1">
              <a:spLocks/>
            </p:cNvSpPr>
            <p:nvPr/>
          </p:nvSpPr>
          <p:spPr bwMode="auto">
            <a:xfrm flipH="1">
              <a:off x="5283200" y="2552700"/>
              <a:ext cx="287338" cy="128588"/>
            </a:xfrm>
            <a:prstGeom prst="rect">
              <a:avLst/>
            </a:prstGeom>
            <a:solidFill>
              <a:schemeClr val="tx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endParaRPr lang="en-US" altLang="en-US" sz="1300" i="1">
                <a:solidFill>
                  <a:srgbClr val="595959"/>
                </a:solidFill>
                <a:latin typeface="Geneva" charset="0"/>
              </a:endParaRPr>
            </a:p>
          </p:txBody>
        </p:sp>
      </p:grpSp>
      <p:sp>
        <p:nvSpPr>
          <p:cNvPr id="32" name="Right Arrow 29">
            <a:extLst>
              <a:ext uri="{FF2B5EF4-FFF2-40B4-BE49-F238E27FC236}">
                <a16:creationId xmlns:a16="http://schemas.microsoft.com/office/drawing/2014/main" id="{A525886C-8048-4C77-AE34-C7C7DF9A6978}"/>
              </a:ext>
            </a:extLst>
          </p:cNvPr>
          <p:cNvSpPr/>
          <p:nvPr/>
        </p:nvSpPr>
        <p:spPr>
          <a:xfrm>
            <a:off x="3778232" y="5155738"/>
            <a:ext cx="219075" cy="252412"/>
          </a:xfrm>
          <a:prstGeom prst="rightArrow">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latin typeface="Geneva"/>
              <a:cs typeface="Geneva"/>
            </a:endParaRPr>
          </a:p>
        </p:txBody>
      </p:sp>
      <p:sp>
        <p:nvSpPr>
          <p:cNvPr id="33" name="TextBox 32">
            <a:extLst>
              <a:ext uri="{FF2B5EF4-FFF2-40B4-BE49-F238E27FC236}">
                <a16:creationId xmlns:a16="http://schemas.microsoft.com/office/drawing/2014/main" id="{2CABF6EB-580A-43BC-9BC7-F2BF228B84E7}"/>
              </a:ext>
            </a:extLst>
          </p:cNvPr>
          <p:cNvSpPr txBox="1"/>
          <p:nvPr/>
        </p:nvSpPr>
        <p:spPr>
          <a:xfrm>
            <a:off x="5994566" y="5093905"/>
            <a:ext cx="2579603" cy="553998"/>
          </a:xfrm>
          <a:prstGeom prst="rect">
            <a:avLst/>
          </a:prstGeom>
          <a:noFill/>
          <a:ln>
            <a:solidFill>
              <a:srgbClr val="898989"/>
            </a:solidFill>
          </a:ln>
        </p:spPr>
        <p:txBody>
          <a:bodyPr wrap="square" rtlCol="0">
            <a:spAutoFit/>
          </a:bodyPr>
          <a:lstStyle/>
          <a:p>
            <a:r>
              <a:rPr lang="en-GB" sz="1000" dirty="0">
                <a:solidFill>
                  <a:schemeClr val="tx1">
                    <a:lumMod val="65000"/>
                    <a:lumOff val="35000"/>
                  </a:schemeClr>
                </a:solidFill>
                <a:latin typeface="Geneva"/>
                <a:sym typeface="Wingdings" panose="05000000000000000000" pitchFamily="2" charset="2"/>
              </a:rPr>
              <a:t>Then possible SA methods: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Regional Sensitivity Analysis</a:t>
            </a:r>
          </a:p>
          <a:p>
            <a:pPr marL="171450" indent="-171450">
              <a:buFont typeface="Wingdings" panose="05000000000000000000" pitchFamily="2" charset="2"/>
              <a:buChar char="Ø"/>
            </a:pPr>
            <a:r>
              <a:rPr lang="en-GB" sz="1000" dirty="0">
                <a:solidFill>
                  <a:schemeClr val="tx1">
                    <a:lumMod val="65000"/>
                    <a:lumOff val="35000"/>
                  </a:schemeClr>
                </a:solidFill>
                <a:latin typeface="Geneva"/>
              </a:rPr>
              <a:t>Classification and Regression Trees</a:t>
            </a:r>
          </a:p>
        </p:txBody>
      </p:sp>
      <p:grpSp>
        <p:nvGrpSpPr>
          <p:cNvPr id="34" name="Group 33">
            <a:extLst>
              <a:ext uri="{FF2B5EF4-FFF2-40B4-BE49-F238E27FC236}">
                <a16:creationId xmlns:a16="http://schemas.microsoft.com/office/drawing/2014/main" id="{FA7DBA58-4B19-4A24-AA16-D99EA358D921}"/>
              </a:ext>
            </a:extLst>
          </p:cNvPr>
          <p:cNvGrpSpPr/>
          <p:nvPr/>
        </p:nvGrpSpPr>
        <p:grpSpPr>
          <a:xfrm>
            <a:off x="1832111" y="1925448"/>
            <a:ext cx="2241182" cy="1844629"/>
            <a:chOff x="4660543" y="3725404"/>
            <a:chExt cx="2241182" cy="1844629"/>
          </a:xfrm>
        </p:grpSpPr>
        <p:grpSp>
          <p:nvGrpSpPr>
            <p:cNvPr id="35" name="Group 34">
              <a:extLst>
                <a:ext uri="{FF2B5EF4-FFF2-40B4-BE49-F238E27FC236}">
                  <a16:creationId xmlns:a16="http://schemas.microsoft.com/office/drawing/2014/main" id="{EEC39DBB-E517-44E9-8905-B2ABB022CF1F}"/>
                </a:ext>
              </a:extLst>
            </p:cNvPr>
            <p:cNvGrpSpPr/>
            <p:nvPr/>
          </p:nvGrpSpPr>
          <p:grpSpPr>
            <a:xfrm>
              <a:off x="4660543" y="3725404"/>
              <a:ext cx="2241182" cy="1651432"/>
              <a:chOff x="5230977" y="5239439"/>
              <a:chExt cx="2241182" cy="1651432"/>
            </a:xfrm>
          </p:grpSpPr>
          <p:grpSp>
            <p:nvGrpSpPr>
              <p:cNvPr id="45" name="Group 44">
                <a:extLst>
                  <a:ext uri="{FF2B5EF4-FFF2-40B4-BE49-F238E27FC236}">
                    <a16:creationId xmlns:a16="http://schemas.microsoft.com/office/drawing/2014/main" id="{D3C7C535-F044-4D67-95CC-1D73982DBDBC}"/>
                  </a:ext>
                </a:extLst>
              </p:cNvPr>
              <p:cNvGrpSpPr/>
              <p:nvPr/>
            </p:nvGrpSpPr>
            <p:grpSpPr>
              <a:xfrm>
                <a:off x="5230977" y="5409567"/>
                <a:ext cx="2241182" cy="1481304"/>
                <a:chOff x="5230977" y="5409567"/>
                <a:chExt cx="2241182" cy="1481304"/>
              </a:xfrm>
            </p:grpSpPr>
            <p:grpSp>
              <p:nvGrpSpPr>
                <p:cNvPr id="47" name="Group 46">
                  <a:extLst>
                    <a:ext uri="{FF2B5EF4-FFF2-40B4-BE49-F238E27FC236}">
                      <a16:creationId xmlns:a16="http://schemas.microsoft.com/office/drawing/2014/main" id="{FF0AF497-57CB-4EB1-8945-3CCD86DEB36E}"/>
                    </a:ext>
                  </a:extLst>
                </p:cNvPr>
                <p:cNvGrpSpPr/>
                <p:nvPr/>
              </p:nvGrpSpPr>
              <p:grpSpPr>
                <a:xfrm>
                  <a:off x="5734073" y="5500854"/>
                  <a:ext cx="1550988" cy="1044575"/>
                  <a:chOff x="5734073" y="5500854"/>
                  <a:chExt cx="1550988" cy="1044575"/>
                </a:xfrm>
              </p:grpSpPr>
              <p:sp>
                <p:nvSpPr>
                  <p:cNvPr id="50" name="Rectangle 49">
                    <a:extLst>
                      <a:ext uri="{FF2B5EF4-FFF2-40B4-BE49-F238E27FC236}">
                        <a16:creationId xmlns:a16="http://schemas.microsoft.com/office/drawing/2014/main" id="{EAE6E370-67A3-47BE-B6D3-C57072476600}"/>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51" name="Straight Arrow Connector 50">
                    <a:extLst>
                      <a:ext uri="{FF2B5EF4-FFF2-40B4-BE49-F238E27FC236}">
                        <a16:creationId xmlns:a16="http://schemas.microsoft.com/office/drawing/2014/main" id="{3742C902-A2FB-4754-B07B-F9A27AFF60A2}"/>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6340011-2694-47A9-81B5-3CD94DC5738E}"/>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8593DB4-F790-4A6D-8E3A-9A2CB9204908}"/>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4FE51A6-1247-4C60-9418-0018FDDA1F36}"/>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61D119-BC57-4B6B-A3A3-03ACEED16E65}"/>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F74926D-B73C-48AC-82F5-E13906D5D86B}"/>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B8E87DF-4278-41EE-B293-D05D27670E96}"/>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3E3D3BE9-098B-402B-BB35-C68A17FFE9D7}"/>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5C77B89-CA4B-4858-91AB-EBB9CE1C16E3}"/>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1E8E6A0-17DA-481E-83BB-09A370CE06E9}"/>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61" name="Oval 60">
                    <a:extLst>
                      <a:ext uri="{FF2B5EF4-FFF2-40B4-BE49-F238E27FC236}">
                        <a16:creationId xmlns:a16="http://schemas.microsoft.com/office/drawing/2014/main" id="{97539F6D-FCD3-470F-BD7B-F1BBFC7B62A4}"/>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2" name="Oval 61">
                    <a:extLst>
                      <a:ext uri="{FF2B5EF4-FFF2-40B4-BE49-F238E27FC236}">
                        <a16:creationId xmlns:a16="http://schemas.microsoft.com/office/drawing/2014/main" id="{6C2FB1A0-815F-4316-9722-AD2A435CB1B5}"/>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48" name="Rectangle 47">
                  <a:extLst>
                    <a:ext uri="{FF2B5EF4-FFF2-40B4-BE49-F238E27FC236}">
                      <a16:creationId xmlns:a16="http://schemas.microsoft.com/office/drawing/2014/main" id="{D701EADF-A3D9-4FEF-B5EF-641062FEDDC4}"/>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49" name="Rectangle 48">
                  <a:extLst>
                    <a:ext uri="{FF2B5EF4-FFF2-40B4-BE49-F238E27FC236}">
                      <a16:creationId xmlns:a16="http://schemas.microsoft.com/office/drawing/2014/main" id="{A55E3121-0A51-4430-8652-CB676F7C20E6}"/>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46" name="Rectangle 45">
                <a:extLst>
                  <a:ext uri="{FF2B5EF4-FFF2-40B4-BE49-F238E27FC236}">
                    <a16:creationId xmlns:a16="http://schemas.microsoft.com/office/drawing/2014/main" id="{9C0C4723-7C64-4281-87F4-E01B4D9CDB91}"/>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sp>
          <p:nvSpPr>
            <p:cNvPr id="36" name="Text Placeholder 3">
              <a:extLst>
                <a:ext uri="{FF2B5EF4-FFF2-40B4-BE49-F238E27FC236}">
                  <a16:creationId xmlns:a16="http://schemas.microsoft.com/office/drawing/2014/main" id="{FEAF04A6-B597-4107-9AE5-7C5E28DD1D9E}"/>
                </a:ext>
              </a:extLst>
            </p:cNvPr>
            <p:cNvSpPr txBox="1">
              <a:spLocks noChangeArrowheads="1"/>
            </p:cNvSpPr>
            <p:nvPr/>
          </p:nvSpPr>
          <p:spPr bwMode="auto">
            <a:xfrm>
              <a:off x="4862622" y="5277645"/>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3</a:t>
              </a:r>
              <a:r>
                <a:rPr lang="en-US" altLang="en-US" sz="1300" dirty="0">
                  <a:latin typeface="Geneva" charset="0"/>
                </a:rPr>
                <a:t> &gt; x</a:t>
              </a:r>
              <a:r>
                <a:rPr lang="en-US" altLang="en-US" sz="1300" baseline="-25000" dirty="0">
                  <a:latin typeface="Geneva" charset="0"/>
                </a:rPr>
                <a:t>5</a:t>
              </a:r>
              <a:r>
                <a:rPr lang="en-US" altLang="en-US" sz="1300" dirty="0">
                  <a:latin typeface="Geneva" charset="0"/>
                </a:rPr>
                <a:t> &gt; x</a:t>
              </a:r>
              <a:r>
                <a:rPr lang="en-US" altLang="en-US" sz="1300" baseline="-25000" dirty="0">
                  <a:latin typeface="Geneva" charset="0"/>
                </a:rPr>
                <a:t>4</a:t>
              </a:r>
              <a:r>
                <a:rPr lang="en-US" altLang="en-US" sz="1300" dirty="0">
                  <a:latin typeface="Geneva" charset="0"/>
                </a:rPr>
                <a:t> &gt; x</a:t>
              </a:r>
              <a:r>
                <a:rPr lang="en-US" altLang="en-US" sz="1300" baseline="-25000" dirty="0">
                  <a:latin typeface="Geneva" charset="0"/>
                </a:rPr>
                <a:t>1</a:t>
              </a:r>
              <a:r>
                <a:rPr lang="en-US" altLang="en-US" sz="1300" dirty="0">
                  <a:latin typeface="Geneva" charset="0"/>
                </a:rPr>
                <a:t> &gt; x</a:t>
              </a:r>
              <a:r>
                <a:rPr lang="en-US" altLang="en-US" sz="1300" baseline="-25000" dirty="0">
                  <a:latin typeface="Geneva" charset="0"/>
                </a:rPr>
                <a:t>2</a:t>
              </a:r>
              <a:endParaRPr lang="en-US" altLang="en-US" sz="1300" dirty="0">
                <a:latin typeface="Geneva" charset="0"/>
              </a:endParaRPr>
            </a:p>
          </p:txBody>
        </p:sp>
        <p:cxnSp>
          <p:nvCxnSpPr>
            <p:cNvPr id="37" name="Straight Arrow Connector 36">
              <a:extLst>
                <a:ext uri="{FF2B5EF4-FFF2-40B4-BE49-F238E27FC236}">
                  <a16:creationId xmlns:a16="http://schemas.microsoft.com/office/drawing/2014/main" id="{66FA7975-F167-4A22-8D25-F8EAC3260B2A}"/>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BAE10FA-E7C5-4795-B598-434D9A4922BD}"/>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797FEB-7975-4CAF-9494-5EEFF8B1C3B0}"/>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C3BDFA8-A4BE-4408-B5D6-45BD649368BB}"/>
                </a:ext>
              </a:extLst>
            </p:cNvPr>
            <p:cNvSpPr/>
            <p:nvPr/>
          </p:nvSpPr>
          <p:spPr>
            <a:xfrm>
              <a:off x="5604659"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41" name="Straight Arrow Connector 40">
              <a:extLst>
                <a:ext uri="{FF2B5EF4-FFF2-40B4-BE49-F238E27FC236}">
                  <a16:creationId xmlns:a16="http://schemas.microsoft.com/office/drawing/2014/main" id="{D6C9143B-770C-4606-BBA8-ADA99C73FCF3}"/>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EF134A-CD32-4FF5-A3EB-751F99A8460D}"/>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61245A-6ED4-4C2F-BCAB-18F2F3AC96B2}"/>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785CCE7C-4778-4315-A28C-EADC811EBFF5}"/>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63" name="Text Placeholder 3">
            <a:extLst>
              <a:ext uri="{FF2B5EF4-FFF2-40B4-BE49-F238E27FC236}">
                <a16:creationId xmlns:a16="http://schemas.microsoft.com/office/drawing/2014/main" id="{79032B3A-3A9A-4A0E-8367-9D93EB87AC3F}"/>
              </a:ext>
            </a:extLst>
          </p:cNvPr>
          <p:cNvSpPr txBox="1">
            <a:spLocks noChangeArrowheads="1"/>
          </p:cNvSpPr>
          <p:nvPr/>
        </p:nvSpPr>
        <p:spPr bwMode="auto">
          <a:xfrm>
            <a:off x="6812197" y="3483895"/>
            <a:ext cx="1938112" cy="292388"/>
          </a:xfrm>
          <a:prstGeom prst="rect">
            <a:avLst/>
          </a:prstGeom>
          <a:solidFill>
            <a:schemeClr val="bg1">
              <a:lumMod val="95000"/>
            </a:schemeClr>
          </a:solidFill>
          <a:ln>
            <a:noFill/>
          </a:ln>
        </p:spPr>
        <p:txBody>
          <a:bodyPr vert="horz" wrap="square">
            <a:spAutoFit/>
          </a:bodyPr>
          <a:lstStyle>
            <a:lvl1pPr marL="0" indent="-3429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Geneva"/>
              </a:defRPr>
            </a:lvl1pPr>
            <a:lvl2pPr marL="742950" indent="-28575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2pPr>
            <a:lvl3pPr marL="11430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3pPr>
            <a:lvl4pPr marL="16002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4pPr>
            <a:lvl5pPr marL="2057400" indent="-228600" algn="l" defTabSz="457200" rtl="0" eaLnBrk="0" fontAlgn="base" hangingPunct="0">
              <a:spcBef>
                <a:spcPct val="20000"/>
              </a:spcBef>
              <a:spcAft>
                <a:spcPct val="0"/>
              </a:spcAft>
              <a:buFont typeface="Arial" panose="020B0604020202020204" pitchFamily="34" charset="0"/>
              <a:buNone/>
              <a:defRPr sz="2400" kern="1200">
                <a:solidFill>
                  <a:schemeClr val="tx1"/>
                </a:solidFill>
                <a:latin typeface="Arial" panose="020B0604020202020204" pitchFamily="34" charset="0"/>
                <a:ea typeface="MS PGothic" panose="020B0600070205080204" pitchFamily="34" charset="-128"/>
                <a:cs typeface="Helvetica"/>
              </a:defRPr>
            </a:lvl5pPr>
            <a:lvl6pPr marL="25146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buFont typeface="Arial"/>
              <a:buChar char="•"/>
              <a:defRPr sz="2400" kern="1200">
                <a:solidFill>
                  <a:schemeClr val="tx1"/>
                </a:solidFill>
                <a:latin typeface="Arial" panose="020B0604020202020204" pitchFamily="34" charset="0"/>
                <a:ea typeface="MS PGothic" panose="020B0600070205080204" pitchFamily="34" charset="-128"/>
                <a:cs typeface="+mn-cs"/>
              </a:defRPr>
            </a:lvl9pPr>
          </a:lstStyle>
          <a:p>
            <a:r>
              <a:rPr lang="en-US" altLang="en-US" sz="1300" dirty="0">
                <a:latin typeface="Geneva" charset="0"/>
                <a:sym typeface="Wingdings" panose="05000000000000000000" pitchFamily="2" charset="2"/>
              </a:rPr>
              <a:t> </a:t>
            </a:r>
            <a:r>
              <a:rPr lang="en-US" altLang="en-US" sz="1300" dirty="0">
                <a:latin typeface="Geneva" charset="0"/>
              </a:rPr>
              <a:t>x</a:t>
            </a:r>
            <a:r>
              <a:rPr lang="en-US" altLang="en-US" sz="1300" baseline="-25000" dirty="0">
                <a:latin typeface="Geneva" charset="0"/>
              </a:rPr>
              <a:t>2 </a:t>
            </a:r>
            <a:r>
              <a:rPr lang="en-US" altLang="en-US" sz="1300" dirty="0">
                <a:latin typeface="Geneva" charset="0"/>
              </a:rPr>
              <a:t>non influential</a:t>
            </a:r>
          </a:p>
        </p:txBody>
      </p:sp>
      <p:grpSp>
        <p:nvGrpSpPr>
          <p:cNvPr id="64" name="Group 63">
            <a:extLst>
              <a:ext uri="{FF2B5EF4-FFF2-40B4-BE49-F238E27FC236}">
                <a16:creationId xmlns:a16="http://schemas.microsoft.com/office/drawing/2014/main" id="{0E1A1DB6-84A4-4136-8AC7-BCA4A054E2D3}"/>
              </a:ext>
            </a:extLst>
          </p:cNvPr>
          <p:cNvGrpSpPr/>
          <p:nvPr/>
        </p:nvGrpSpPr>
        <p:grpSpPr>
          <a:xfrm>
            <a:off x="6460109" y="1902584"/>
            <a:ext cx="2241182" cy="1651432"/>
            <a:chOff x="4660543" y="3725404"/>
            <a:chExt cx="2241182" cy="1651432"/>
          </a:xfrm>
        </p:grpSpPr>
        <p:grpSp>
          <p:nvGrpSpPr>
            <p:cNvPr id="65" name="Group 64">
              <a:extLst>
                <a:ext uri="{FF2B5EF4-FFF2-40B4-BE49-F238E27FC236}">
                  <a16:creationId xmlns:a16="http://schemas.microsoft.com/office/drawing/2014/main" id="{CCAD3D7E-39BA-41D3-8A1B-8FFEDA1CF80D}"/>
                </a:ext>
              </a:extLst>
            </p:cNvPr>
            <p:cNvGrpSpPr/>
            <p:nvPr/>
          </p:nvGrpSpPr>
          <p:grpSpPr>
            <a:xfrm>
              <a:off x="4660543" y="3725404"/>
              <a:ext cx="2241182" cy="1651432"/>
              <a:chOff x="5230977" y="5239439"/>
              <a:chExt cx="2241182" cy="1651432"/>
            </a:xfrm>
          </p:grpSpPr>
          <p:grpSp>
            <p:nvGrpSpPr>
              <p:cNvPr id="74" name="Group 73">
                <a:extLst>
                  <a:ext uri="{FF2B5EF4-FFF2-40B4-BE49-F238E27FC236}">
                    <a16:creationId xmlns:a16="http://schemas.microsoft.com/office/drawing/2014/main" id="{69DA3D7D-D57A-4BA7-863E-5735F450E7D8}"/>
                  </a:ext>
                </a:extLst>
              </p:cNvPr>
              <p:cNvGrpSpPr/>
              <p:nvPr/>
            </p:nvGrpSpPr>
            <p:grpSpPr>
              <a:xfrm>
                <a:off x="5230977" y="5409567"/>
                <a:ext cx="2241182" cy="1481304"/>
                <a:chOff x="5230977" y="5409567"/>
                <a:chExt cx="2241182" cy="1481304"/>
              </a:xfrm>
            </p:grpSpPr>
            <p:grpSp>
              <p:nvGrpSpPr>
                <p:cNvPr id="76" name="Group 75">
                  <a:extLst>
                    <a:ext uri="{FF2B5EF4-FFF2-40B4-BE49-F238E27FC236}">
                      <a16:creationId xmlns:a16="http://schemas.microsoft.com/office/drawing/2014/main" id="{9A89CAEC-EE97-4254-96AB-9262DA65705E}"/>
                    </a:ext>
                  </a:extLst>
                </p:cNvPr>
                <p:cNvGrpSpPr/>
                <p:nvPr/>
              </p:nvGrpSpPr>
              <p:grpSpPr>
                <a:xfrm>
                  <a:off x="5734073" y="5500854"/>
                  <a:ext cx="1550988" cy="1044575"/>
                  <a:chOff x="5734073" y="5500854"/>
                  <a:chExt cx="1550988" cy="1044575"/>
                </a:xfrm>
              </p:grpSpPr>
              <p:sp>
                <p:nvSpPr>
                  <p:cNvPr id="79" name="Rectangle 78">
                    <a:extLst>
                      <a:ext uri="{FF2B5EF4-FFF2-40B4-BE49-F238E27FC236}">
                        <a16:creationId xmlns:a16="http://schemas.microsoft.com/office/drawing/2014/main" id="{2FA27B17-D2D2-474A-A15C-D4CC42741420}"/>
                      </a:ext>
                    </a:extLst>
                  </p:cNvPr>
                  <p:cNvSpPr/>
                  <p:nvPr/>
                </p:nvSpPr>
                <p:spPr bwMode="auto">
                  <a:xfrm>
                    <a:off x="5734073" y="5500854"/>
                    <a:ext cx="1550988" cy="1044575"/>
                  </a:xfrm>
                  <a:prstGeom prst="rect">
                    <a:avLst/>
                  </a:prstGeom>
                  <a:solidFill>
                    <a:srgbClr val="CBCBFF"/>
                  </a:solid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rgbClr val="000000"/>
                      </a:solidFill>
                      <a:latin typeface="Geneva"/>
                      <a:cs typeface="Geneva"/>
                    </a:endParaRPr>
                  </a:p>
                </p:txBody>
              </p:sp>
              <p:cxnSp>
                <p:nvCxnSpPr>
                  <p:cNvPr id="80" name="Straight Arrow Connector 79">
                    <a:extLst>
                      <a:ext uri="{FF2B5EF4-FFF2-40B4-BE49-F238E27FC236}">
                        <a16:creationId xmlns:a16="http://schemas.microsoft.com/office/drawing/2014/main" id="{4899DB31-D3E2-417A-A91F-E17013E2E9B9}"/>
                      </a:ext>
                    </a:extLst>
                  </p:cNvPr>
                  <p:cNvCxnSpPr>
                    <a:cxnSpLocks/>
                  </p:cNvCxnSpPr>
                  <p:nvPr/>
                </p:nvCxnSpPr>
                <p:spPr>
                  <a:xfrm>
                    <a:off x="6467703" y="5780078"/>
                    <a:ext cx="0" cy="216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0E8944-4AD2-4860-96C8-066E60F26856}"/>
                      </a:ext>
                    </a:extLst>
                  </p:cNvPr>
                  <p:cNvCxnSpPr>
                    <a:cxnSpLocks/>
                  </p:cNvCxnSpPr>
                  <p:nvPr/>
                </p:nvCxnSpPr>
                <p:spPr>
                  <a:xfrm flipH="1" flipV="1">
                    <a:off x="6395762" y="577331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F58A8DF-9FA7-408B-A604-A85EFCB964D0}"/>
                      </a:ext>
                    </a:extLst>
                  </p:cNvPr>
                  <p:cNvCxnSpPr>
                    <a:cxnSpLocks/>
                  </p:cNvCxnSpPr>
                  <p:nvPr/>
                </p:nvCxnSpPr>
                <p:spPr>
                  <a:xfrm flipH="1" flipV="1">
                    <a:off x="6395762" y="6002986"/>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7B6F69-39DA-411A-9323-E84A93798948}"/>
                      </a:ext>
                    </a:extLst>
                  </p:cNvPr>
                  <p:cNvCxnSpPr>
                    <a:cxnSpLocks/>
                  </p:cNvCxnSpPr>
                  <p:nvPr/>
                </p:nvCxnSpPr>
                <p:spPr>
                  <a:xfrm>
                    <a:off x="7004445" y="5999772"/>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5245E96-EEDB-4432-871F-21FA83FDD139}"/>
                      </a:ext>
                    </a:extLst>
                  </p:cNvPr>
                  <p:cNvCxnSpPr>
                    <a:cxnSpLocks/>
                  </p:cNvCxnSpPr>
                  <p:nvPr/>
                </p:nvCxnSpPr>
                <p:spPr>
                  <a:xfrm flipH="1" flipV="1">
                    <a:off x="6932504" y="5995532"/>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1DA8F3F-F6D6-4A05-9101-1A0DC32A9589}"/>
                      </a:ext>
                    </a:extLst>
                  </p:cNvPr>
                  <p:cNvCxnSpPr>
                    <a:cxnSpLocks/>
                  </p:cNvCxnSpPr>
                  <p:nvPr/>
                </p:nvCxnSpPr>
                <p:spPr>
                  <a:xfrm flipH="1" flipV="1">
                    <a:off x="6932504" y="613953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5395F49-F159-4588-BB39-9BBDDCF600F4}"/>
                      </a:ext>
                    </a:extLst>
                  </p:cNvPr>
                  <p:cNvCxnSpPr>
                    <a:cxnSpLocks/>
                  </p:cNvCxnSpPr>
                  <p:nvPr/>
                </p:nvCxnSpPr>
                <p:spPr>
                  <a:xfrm>
                    <a:off x="6741509" y="6119225"/>
                    <a:ext cx="0" cy="236999"/>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3DEC74-6E50-45D6-BD72-49EFD801E976}"/>
                      </a:ext>
                    </a:extLst>
                  </p:cNvPr>
                  <p:cNvCxnSpPr>
                    <a:cxnSpLocks/>
                  </p:cNvCxnSpPr>
                  <p:nvPr/>
                </p:nvCxnSpPr>
                <p:spPr>
                  <a:xfrm flipH="1" flipV="1">
                    <a:off x="6669568" y="6111805"/>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D250B03-5ADF-4409-A724-A26A42FCDB52}"/>
                      </a:ext>
                    </a:extLst>
                  </p:cNvPr>
                  <p:cNvCxnSpPr>
                    <a:cxnSpLocks/>
                  </p:cNvCxnSpPr>
                  <p:nvPr/>
                </p:nvCxnSpPr>
                <p:spPr>
                  <a:xfrm flipH="1" flipV="1">
                    <a:off x="6669568" y="6363804"/>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C94B546F-CCF1-4D4F-9167-C67BBBB97B61}"/>
                      </a:ext>
                    </a:extLst>
                  </p:cNvPr>
                  <p:cNvSpPr/>
                  <p:nvPr/>
                </p:nvSpPr>
                <p:spPr>
                  <a:xfrm>
                    <a:off x="6713728" y="6197908"/>
                    <a:ext cx="50014" cy="50287"/>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0" name="Oval 89">
                    <a:extLst>
                      <a:ext uri="{FF2B5EF4-FFF2-40B4-BE49-F238E27FC236}">
                        <a16:creationId xmlns:a16="http://schemas.microsoft.com/office/drawing/2014/main" id="{75AFF8E9-F9D0-402F-BE68-A75ECD85CB2D}"/>
                      </a:ext>
                    </a:extLst>
                  </p:cNvPr>
                  <p:cNvSpPr/>
                  <p:nvPr/>
                </p:nvSpPr>
                <p:spPr>
                  <a:xfrm>
                    <a:off x="6442033" y="5861719"/>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91" name="Oval 90">
                    <a:extLst>
                      <a:ext uri="{FF2B5EF4-FFF2-40B4-BE49-F238E27FC236}">
                        <a16:creationId xmlns:a16="http://schemas.microsoft.com/office/drawing/2014/main" id="{B3D28681-1263-4149-867C-3D19CDD4507E}"/>
                      </a:ext>
                    </a:extLst>
                  </p:cNvPr>
                  <p:cNvSpPr/>
                  <p:nvPr/>
                </p:nvSpPr>
                <p:spPr>
                  <a:xfrm>
                    <a:off x="6982664" y="604229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
              <p:nvSpPr>
                <p:cNvPr id="77" name="Rectangle 76">
                  <a:extLst>
                    <a:ext uri="{FF2B5EF4-FFF2-40B4-BE49-F238E27FC236}">
                      <a16:creationId xmlns:a16="http://schemas.microsoft.com/office/drawing/2014/main" id="{F71A2E61-AEE3-4D52-999B-7022CD529949}"/>
                    </a:ext>
                  </a:extLst>
                </p:cNvPr>
                <p:cNvSpPr/>
                <p:nvPr/>
              </p:nvSpPr>
              <p:spPr bwMode="auto">
                <a:xfrm>
                  <a:off x="5471909" y="6508284"/>
                  <a:ext cx="2000250" cy="382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x1  x2  x3  x4  x5</a:t>
                  </a:r>
                </a:p>
              </p:txBody>
            </p:sp>
            <p:sp>
              <p:nvSpPr>
                <p:cNvPr id="78" name="Rectangle 77">
                  <a:extLst>
                    <a:ext uri="{FF2B5EF4-FFF2-40B4-BE49-F238E27FC236}">
                      <a16:creationId xmlns:a16="http://schemas.microsoft.com/office/drawing/2014/main" id="{DB7D78CB-6E98-4594-A89F-FFDE94D16D76}"/>
                    </a:ext>
                  </a:extLst>
                </p:cNvPr>
                <p:cNvSpPr/>
                <p:nvPr/>
              </p:nvSpPr>
              <p:spPr bwMode="auto">
                <a:xfrm rot="16200000">
                  <a:off x="4706309" y="5934235"/>
                  <a:ext cx="1433512" cy="38417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rgbClr val="000000"/>
                      </a:solidFill>
                      <a:latin typeface="Geneva"/>
                      <a:cs typeface="Geneva"/>
                    </a:rPr>
                    <a:t>Sensitivity Index</a:t>
                  </a:r>
                </a:p>
              </p:txBody>
            </p:sp>
          </p:grpSp>
          <p:sp>
            <p:nvSpPr>
              <p:cNvPr id="75" name="Rectangle 74">
                <a:extLst>
                  <a:ext uri="{FF2B5EF4-FFF2-40B4-BE49-F238E27FC236}">
                    <a16:creationId xmlns:a16="http://schemas.microsoft.com/office/drawing/2014/main" id="{544EE43E-AD2B-4D61-82D6-B771E884A2D4}"/>
                  </a:ext>
                </a:extLst>
              </p:cNvPr>
              <p:cNvSpPr/>
              <p:nvPr/>
            </p:nvSpPr>
            <p:spPr bwMode="auto">
              <a:xfrm>
                <a:off x="5734072" y="5239439"/>
                <a:ext cx="1550988" cy="307777"/>
              </a:xfrm>
              <a:prstGeom prst="rect">
                <a:avLst/>
              </a:prstGeom>
            </p:spPr>
            <p:txBody>
              <a:bodyPr wrap="square">
                <a:spAutoFit/>
              </a:bodyPr>
              <a:lstStyle/>
              <a:p>
                <a:pPr algn="ctr" defTabSz="914400" fontAlgn="auto">
                  <a:spcBef>
                    <a:spcPts val="0"/>
                  </a:spcBef>
                  <a:spcAft>
                    <a:spcPts val="0"/>
                  </a:spcAft>
                  <a:defRPr/>
                </a:pPr>
                <a:r>
                  <a:rPr lang="en-US" sz="1400" kern="0" dirty="0">
                    <a:solidFill>
                      <a:srgbClr val="000000"/>
                    </a:solidFill>
                    <a:latin typeface="Geneva"/>
                    <a:cs typeface="Helvetica"/>
                  </a:rPr>
                  <a:t>Model inputs</a:t>
                </a:r>
              </a:p>
            </p:txBody>
          </p:sp>
        </p:grpSp>
        <p:cxnSp>
          <p:nvCxnSpPr>
            <p:cNvPr id="66" name="Straight Arrow Connector 65">
              <a:extLst>
                <a:ext uri="{FF2B5EF4-FFF2-40B4-BE49-F238E27FC236}">
                  <a16:creationId xmlns:a16="http://schemas.microsoft.com/office/drawing/2014/main" id="{E7426BF3-2BDB-4CB4-9922-00E42493F7AB}"/>
                </a:ext>
              </a:extLst>
            </p:cNvPr>
            <p:cNvCxnSpPr>
              <a:cxnSpLocks/>
            </p:cNvCxnSpPr>
            <p:nvPr/>
          </p:nvCxnSpPr>
          <p:spPr>
            <a:xfrm>
              <a:off x="5633668" y="4894946"/>
              <a:ext cx="0" cy="108000"/>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51ECC41-4F98-41EC-88BB-FF04FC202074}"/>
                </a:ext>
              </a:extLst>
            </p:cNvPr>
            <p:cNvCxnSpPr>
              <a:cxnSpLocks/>
            </p:cNvCxnSpPr>
            <p:nvPr/>
          </p:nvCxnSpPr>
          <p:spPr>
            <a:xfrm flipH="1" flipV="1">
              <a:off x="5561727" y="4885938"/>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98A1177-2DAB-4A8F-AEB0-DEBC57481AB0}"/>
                </a:ext>
              </a:extLst>
            </p:cNvPr>
            <p:cNvCxnSpPr>
              <a:cxnSpLocks/>
            </p:cNvCxnSpPr>
            <p:nvPr/>
          </p:nvCxnSpPr>
          <p:spPr>
            <a:xfrm flipH="1" flipV="1">
              <a:off x="5561727" y="5006127"/>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9B73E34-C982-4247-86A0-8F9ECA213486}"/>
                </a:ext>
              </a:extLst>
            </p:cNvPr>
            <p:cNvSpPr/>
            <p:nvPr/>
          </p:nvSpPr>
          <p:spPr>
            <a:xfrm>
              <a:off x="5599897" y="4922004"/>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70" name="Straight Arrow Connector 69">
              <a:extLst>
                <a:ext uri="{FF2B5EF4-FFF2-40B4-BE49-F238E27FC236}">
                  <a16:creationId xmlns:a16="http://schemas.microsoft.com/office/drawing/2014/main" id="{802F5875-CE3E-4630-AFF9-5406EB80282B}"/>
                </a:ext>
              </a:extLst>
            </p:cNvPr>
            <p:cNvCxnSpPr>
              <a:cxnSpLocks/>
            </p:cNvCxnSpPr>
            <p:nvPr/>
          </p:nvCxnSpPr>
          <p:spPr>
            <a:xfrm>
              <a:off x="5330770" y="4742151"/>
              <a:ext cx="0" cy="135428"/>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15AA2AB-0349-4A54-A2A5-AC71F69EC686}"/>
                </a:ext>
              </a:extLst>
            </p:cNvPr>
            <p:cNvCxnSpPr>
              <a:cxnSpLocks/>
            </p:cNvCxnSpPr>
            <p:nvPr/>
          </p:nvCxnSpPr>
          <p:spPr>
            <a:xfrm flipH="1" flipV="1">
              <a:off x="5258829" y="4737911"/>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47F9BE8-5E79-43FE-9D99-0BBC901475FB}"/>
                </a:ext>
              </a:extLst>
            </p:cNvPr>
            <p:cNvCxnSpPr>
              <a:cxnSpLocks/>
            </p:cNvCxnSpPr>
            <p:nvPr/>
          </p:nvCxnSpPr>
          <p:spPr>
            <a:xfrm flipH="1" flipV="1">
              <a:off x="5258829" y="4881910"/>
              <a:ext cx="144000" cy="1"/>
            </a:xfrm>
            <a:prstGeom prst="straightConnector1">
              <a:avLst/>
            </a:prstGeom>
            <a:solidFill>
              <a:srgbClr val="CBCBFF"/>
            </a:solidFill>
            <a:ln w="15875">
              <a:solidFill>
                <a:schemeClr val="tx1"/>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C7331953-8B51-4D61-BB29-7E3EA8A47056}"/>
                </a:ext>
              </a:extLst>
            </p:cNvPr>
            <p:cNvSpPr/>
            <p:nvPr/>
          </p:nvSpPr>
          <p:spPr>
            <a:xfrm>
              <a:off x="5301845" y="4783211"/>
              <a:ext cx="48491" cy="50400"/>
            </a:xfrm>
            <a:prstGeom prst="ellipse">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411341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0933-9A6C-4CCB-B8F6-5DA0D2121AC1}"/>
              </a:ext>
            </a:extLst>
          </p:cNvPr>
          <p:cNvSpPr>
            <a:spLocks noGrp="1"/>
          </p:cNvSpPr>
          <p:nvPr>
            <p:ph type="title"/>
          </p:nvPr>
        </p:nvSpPr>
        <p:spPr/>
        <p:txBody>
          <a:bodyPr>
            <a:normAutofit/>
          </a:bodyPr>
          <a:lstStyle/>
          <a:p>
            <a:r>
              <a:rPr lang="en-GB" sz="3600" dirty="0"/>
              <a:t>Classification of </a:t>
            </a:r>
            <a:br>
              <a:rPr lang="en-GB" sz="3600" dirty="0"/>
            </a:br>
            <a:r>
              <a:rPr lang="en-GB" sz="3600" dirty="0"/>
              <a:t>GSA methods</a:t>
            </a:r>
          </a:p>
        </p:txBody>
      </p:sp>
      <p:sp>
        <p:nvSpPr>
          <p:cNvPr id="4" name="Slide Number Placeholder 3">
            <a:extLst>
              <a:ext uri="{FF2B5EF4-FFF2-40B4-BE49-F238E27FC236}">
                <a16:creationId xmlns:a16="http://schemas.microsoft.com/office/drawing/2014/main" id="{DBAE7BEA-41D8-4ABC-964E-8BD744B1C01C}"/>
              </a:ext>
            </a:extLst>
          </p:cNvPr>
          <p:cNvSpPr>
            <a:spLocks noGrp="1"/>
          </p:cNvSpPr>
          <p:nvPr>
            <p:ph type="sldNum" sz="quarter" idx="12"/>
          </p:nvPr>
        </p:nvSpPr>
        <p:spPr/>
        <p:txBody>
          <a:bodyPr/>
          <a:lstStyle/>
          <a:p>
            <a:r>
              <a:rPr lang="en-US" dirty="0"/>
              <a:t>24</a:t>
            </a:r>
          </a:p>
        </p:txBody>
      </p:sp>
      <p:sp>
        <p:nvSpPr>
          <p:cNvPr id="5" name="Rectangle 4">
            <a:extLst>
              <a:ext uri="{FF2B5EF4-FFF2-40B4-BE49-F238E27FC236}">
                <a16:creationId xmlns:a16="http://schemas.microsoft.com/office/drawing/2014/main" id="{7E34D01D-68A7-4C17-8C84-1FF9164BCE1E}"/>
              </a:ext>
            </a:extLst>
          </p:cNvPr>
          <p:cNvSpPr/>
          <p:nvPr/>
        </p:nvSpPr>
        <p:spPr>
          <a:xfrm>
            <a:off x="3587838" y="6117227"/>
            <a:ext cx="949326" cy="395288"/>
          </a:xfrm>
          <a:prstGeom prst="rect">
            <a:avLst/>
          </a:prstGeom>
          <a:solidFill>
            <a:schemeClr val="bg1"/>
          </a:solid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 number of input factors</a:t>
            </a:r>
          </a:p>
        </p:txBody>
      </p:sp>
      <p:sp>
        <p:nvSpPr>
          <p:cNvPr id="6" name="Rectangle 5">
            <a:extLst>
              <a:ext uri="{FF2B5EF4-FFF2-40B4-BE49-F238E27FC236}">
                <a16:creationId xmlns:a16="http://schemas.microsoft.com/office/drawing/2014/main" id="{307A0D6B-5DC0-40D5-9E98-80BFC44478A5}"/>
              </a:ext>
            </a:extLst>
          </p:cNvPr>
          <p:cNvSpPr/>
          <p:nvPr/>
        </p:nvSpPr>
        <p:spPr>
          <a:xfrm>
            <a:off x="5599547" y="701737"/>
            <a:ext cx="860425"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Screening</a:t>
            </a:r>
          </a:p>
        </p:txBody>
      </p:sp>
      <p:sp>
        <p:nvSpPr>
          <p:cNvPr id="7" name="Rectangle 6">
            <a:extLst>
              <a:ext uri="{FF2B5EF4-FFF2-40B4-BE49-F238E27FC236}">
                <a16:creationId xmlns:a16="http://schemas.microsoft.com/office/drawing/2014/main" id="{D240D8C3-A204-470E-83E6-F86F8F987B4B}"/>
              </a:ext>
            </a:extLst>
          </p:cNvPr>
          <p:cNvSpPr/>
          <p:nvPr/>
        </p:nvSpPr>
        <p:spPr>
          <a:xfrm>
            <a:off x="6518709" y="701737"/>
            <a:ext cx="863600" cy="5448076"/>
          </a:xfrm>
          <a:prstGeom prst="rect">
            <a:avLst/>
          </a:prstGeom>
          <a:solidFill>
            <a:schemeClr val="bg1">
              <a:lumMod val="9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en-US" sz="1400" dirty="0">
                <a:solidFill>
                  <a:schemeClr val="tx1"/>
                </a:solidFill>
                <a:latin typeface="Avenir Book"/>
                <a:cs typeface="Avenir Book"/>
              </a:rPr>
              <a:t>Ranking</a:t>
            </a:r>
          </a:p>
        </p:txBody>
      </p:sp>
      <p:sp>
        <p:nvSpPr>
          <p:cNvPr id="8" name="Rectangle 7">
            <a:extLst>
              <a:ext uri="{FF2B5EF4-FFF2-40B4-BE49-F238E27FC236}">
                <a16:creationId xmlns:a16="http://schemas.microsoft.com/office/drawing/2014/main" id="{A1586D9E-76A6-464F-9624-834D090939BF}"/>
              </a:ext>
            </a:extLst>
          </p:cNvPr>
          <p:cNvSpPr/>
          <p:nvPr/>
        </p:nvSpPr>
        <p:spPr>
          <a:xfrm>
            <a:off x="7433109" y="701737"/>
            <a:ext cx="863600" cy="544807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lstStyle/>
          <a:p>
            <a:pPr algn="ctr" fontAlgn="auto">
              <a:spcBef>
                <a:spcPts val="0"/>
              </a:spcBef>
              <a:spcAft>
                <a:spcPts val="0"/>
              </a:spcAft>
              <a:defRPr/>
            </a:pPr>
            <a:r>
              <a:rPr lang="en-US" sz="1400" dirty="0">
                <a:solidFill>
                  <a:schemeClr val="tx1"/>
                </a:solidFill>
                <a:latin typeface="Avenir Book"/>
                <a:cs typeface="Avenir Book"/>
              </a:rPr>
              <a:t>Mapping</a:t>
            </a:r>
          </a:p>
        </p:txBody>
      </p:sp>
      <p:sp>
        <p:nvSpPr>
          <p:cNvPr id="9" name="Rectangle 23">
            <a:extLst>
              <a:ext uri="{FF2B5EF4-FFF2-40B4-BE49-F238E27FC236}">
                <a16:creationId xmlns:a16="http://schemas.microsoft.com/office/drawing/2014/main" id="{21DC1983-BF17-4D5F-9BCB-F64F24BCD4EB}"/>
              </a:ext>
            </a:extLst>
          </p:cNvPr>
          <p:cNvSpPr>
            <a:spLocks noChangeArrowheads="1"/>
          </p:cNvSpPr>
          <p:nvPr/>
        </p:nvSpPr>
        <p:spPr bwMode="auto">
          <a:xfrm rot="18812846">
            <a:off x="8307822" y="665225"/>
            <a:ext cx="13112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a:latin typeface="Avenir Book" charset="0"/>
                <a:cs typeface="Avenir Book" charset="0"/>
              </a:rPr>
              <a:t>Type of SA</a:t>
            </a:r>
          </a:p>
        </p:txBody>
      </p:sp>
      <p:sp>
        <p:nvSpPr>
          <p:cNvPr id="10" name="Rectangle 9">
            <a:extLst>
              <a:ext uri="{FF2B5EF4-FFF2-40B4-BE49-F238E27FC236}">
                <a16:creationId xmlns:a16="http://schemas.microsoft.com/office/drawing/2014/main" id="{4F01680A-F501-4287-854D-D3DE53F526FE}"/>
              </a:ext>
            </a:extLst>
          </p:cNvPr>
          <p:cNvSpPr/>
          <p:nvPr/>
        </p:nvSpPr>
        <p:spPr>
          <a:xfrm rot="16200000">
            <a:off x="8663423" y="1614548"/>
            <a:ext cx="1387474"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One At the Time</a:t>
            </a:r>
          </a:p>
          <a:p>
            <a:pPr algn="ctr" fontAlgn="auto">
              <a:spcBef>
                <a:spcPts val="0"/>
              </a:spcBef>
              <a:spcAft>
                <a:spcPts val="0"/>
              </a:spcAft>
              <a:defRPr/>
            </a:pPr>
            <a:r>
              <a:rPr lang="en-US" sz="1500" dirty="0">
                <a:solidFill>
                  <a:schemeClr val="tx1"/>
                </a:solidFill>
                <a:latin typeface="Avenir Book"/>
                <a:cs typeface="Avenir Book"/>
              </a:rPr>
              <a:t>(OAT)</a:t>
            </a:r>
          </a:p>
        </p:txBody>
      </p:sp>
      <p:sp>
        <p:nvSpPr>
          <p:cNvPr id="11" name="Rectangle 10">
            <a:extLst>
              <a:ext uri="{FF2B5EF4-FFF2-40B4-BE49-F238E27FC236}">
                <a16:creationId xmlns:a16="http://schemas.microsoft.com/office/drawing/2014/main" id="{EBDF49FA-8494-47A9-B2F7-06A3DA3418A6}"/>
              </a:ext>
            </a:extLst>
          </p:cNvPr>
          <p:cNvSpPr/>
          <p:nvPr/>
        </p:nvSpPr>
        <p:spPr>
          <a:xfrm rot="16200000">
            <a:off x="6612485" y="3757562"/>
            <a:ext cx="4393977"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500" dirty="0">
                <a:solidFill>
                  <a:schemeClr val="tx1"/>
                </a:solidFill>
                <a:latin typeface="Avenir Book"/>
                <a:cs typeface="Avenir Book"/>
              </a:rPr>
              <a:t>GLOBAL</a:t>
            </a:r>
          </a:p>
        </p:txBody>
      </p:sp>
      <p:sp>
        <p:nvSpPr>
          <p:cNvPr id="12" name="Rounded Rectangle 13">
            <a:extLst>
              <a:ext uri="{FF2B5EF4-FFF2-40B4-BE49-F238E27FC236}">
                <a16:creationId xmlns:a16="http://schemas.microsoft.com/office/drawing/2014/main" id="{D03B7DCD-BCD9-4CAC-B3ED-04903CCD757F}"/>
              </a:ext>
            </a:extLst>
          </p:cNvPr>
          <p:cNvSpPr/>
          <p:nvPr/>
        </p:nvSpPr>
        <p:spPr>
          <a:xfrm>
            <a:off x="4402572" y="3202050"/>
            <a:ext cx="4135437" cy="1190625"/>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Correlation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Regression</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Analysis</a:t>
            </a:r>
            <a:endParaRPr lang="en-US" sz="1200" dirty="0"/>
          </a:p>
        </p:txBody>
      </p:sp>
      <p:sp>
        <p:nvSpPr>
          <p:cNvPr id="13" name="Rounded Rectangle 16">
            <a:extLst>
              <a:ext uri="{FF2B5EF4-FFF2-40B4-BE49-F238E27FC236}">
                <a16:creationId xmlns:a16="http://schemas.microsoft.com/office/drawing/2014/main" id="{933785B4-83B0-4D49-BE2F-5644F7B87F4B}"/>
              </a:ext>
            </a:extLst>
          </p:cNvPr>
          <p:cNvSpPr/>
          <p:nvPr/>
        </p:nvSpPr>
        <p:spPr>
          <a:xfrm>
            <a:off x="4391459" y="4467287"/>
            <a:ext cx="4137025" cy="1790613"/>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Variance-</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 </a:t>
            </a:r>
          </a:p>
          <a:p>
            <a:pPr fontAlgn="auto">
              <a:spcBef>
                <a:spcPts val="0"/>
              </a:spcBef>
              <a:spcAft>
                <a:spcPts val="0"/>
              </a:spcAft>
              <a:defRPr/>
            </a:pPr>
            <a:r>
              <a:rPr lang="en-US" sz="1200" dirty="0">
                <a:solidFill>
                  <a:prstClr val="black"/>
                </a:solidFill>
                <a:latin typeface="Avenir Book"/>
                <a:ea typeface="ＭＳ Ｐゴシック" charset="0"/>
                <a:cs typeface="Avenir Book"/>
              </a:rPr>
              <a:t>&amp;</a:t>
            </a:r>
          </a:p>
          <a:p>
            <a:pPr fontAlgn="auto">
              <a:spcBef>
                <a:spcPts val="0"/>
              </a:spcBef>
              <a:spcAft>
                <a:spcPts val="0"/>
              </a:spcAft>
              <a:defRPr/>
            </a:pPr>
            <a:r>
              <a:rPr lang="en-US" sz="1200" dirty="0">
                <a:solidFill>
                  <a:prstClr val="black"/>
                </a:solidFill>
                <a:latin typeface="Avenir Book"/>
                <a:ea typeface="ＭＳ Ｐゴシック" charset="0"/>
                <a:cs typeface="Avenir Book"/>
              </a:rPr>
              <a:t>Density-</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based</a:t>
            </a:r>
            <a:endParaRPr lang="en-US" sz="1200" dirty="0"/>
          </a:p>
        </p:txBody>
      </p:sp>
      <p:sp>
        <p:nvSpPr>
          <p:cNvPr id="14" name="Rounded Rectangle 17">
            <a:extLst>
              <a:ext uri="{FF2B5EF4-FFF2-40B4-BE49-F238E27FC236}">
                <a16:creationId xmlns:a16="http://schemas.microsoft.com/office/drawing/2014/main" id="{50E510D9-C0DD-4748-8824-4AAAC712B136}"/>
              </a:ext>
            </a:extLst>
          </p:cNvPr>
          <p:cNvSpPr/>
          <p:nvPr/>
        </p:nvSpPr>
        <p:spPr>
          <a:xfrm>
            <a:off x="4388284" y="1755837"/>
            <a:ext cx="4135438" cy="825500"/>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Multiple-starts</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perturbation</a:t>
            </a:r>
            <a:endParaRPr lang="en-US" sz="1200" dirty="0"/>
          </a:p>
        </p:txBody>
      </p:sp>
      <p:sp>
        <p:nvSpPr>
          <p:cNvPr id="15" name="Rounded Rectangle 18">
            <a:extLst>
              <a:ext uri="{FF2B5EF4-FFF2-40B4-BE49-F238E27FC236}">
                <a16:creationId xmlns:a16="http://schemas.microsoft.com/office/drawing/2014/main" id="{743BD28B-A4A6-40D0-B09D-4D90EEA0F414}"/>
              </a:ext>
            </a:extLst>
          </p:cNvPr>
          <p:cNvSpPr/>
          <p:nvPr/>
        </p:nvSpPr>
        <p:spPr>
          <a:xfrm>
            <a:off x="4416859" y="2655950"/>
            <a:ext cx="4135438" cy="468312"/>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Monte-Carlo</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filtering</a:t>
            </a:r>
            <a:endParaRPr lang="en-US" sz="1200" dirty="0"/>
          </a:p>
        </p:txBody>
      </p:sp>
      <p:sp>
        <p:nvSpPr>
          <p:cNvPr id="16" name="Rectangle 15">
            <a:extLst>
              <a:ext uri="{FF2B5EF4-FFF2-40B4-BE49-F238E27FC236}">
                <a16:creationId xmlns:a16="http://schemas.microsoft.com/office/drawing/2014/main" id="{51DC1A72-BE3D-41D7-A551-DB67EEC5112E}"/>
              </a:ext>
            </a:extLst>
          </p:cNvPr>
          <p:cNvSpPr/>
          <p:nvPr/>
        </p:nvSpPr>
        <p:spPr>
          <a:xfrm rot="16200000">
            <a:off x="7614197" y="4133798"/>
            <a:ext cx="3485926" cy="546103"/>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500" dirty="0">
                <a:solidFill>
                  <a:schemeClr val="tx1"/>
                </a:solidFill>
                <a:latin typeface="Avenir Book"/>
                <a:cs typeface="Avenir Book"/>
              </a:rPr>
              <a:t>All At the Time (AAT)</a:t>
            </a:r>
          </a:p>
        </p:txBody>
      </p:sp>
      <p:sp>
        <p:nvSpPr>
          <p:cNvPr id="17" name="Rectangle 16">
            <a:extLst>
              <a:ext uri="{FF2B5EF4-FFF2-40B4-BE49-F238E27FC236}">
                <a16:creationId xmlns:a16="http://schemas.microsoft.com/office/drawing/2014/main" id="{B316323C-3DF9-4AB1-90A5-D2A06D89B77E}"/>
              </a:ext>
            </a:extLst>
          </p:cNvPr>
          <p:cNvSpPr/>
          <p:nvPr/>
        </p:nvSpPr>
        <p:spPr>
          <a:xfrm rot="16200000">
            <a:off x="8564203" y="1243868"/>
            <a:ext cx="490538" cy="390525"/>
          </a:xfrm>
          <a:prstGeom prst="rect">
            <a:avLst/>
          </a:prstGeom>
          <a:solidFill>
            <a:srgbClr val="FFFFFF"/>
          </a:solid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800" dirty="0">
                <a:solidFill>
                  <a:schemeClr val="tx1"/>
                </a:solidFill>
                <a:latin typeface="Avenir Book"/>
                <a:cs typeface="Avenir Book"/>
              </a:rPr>
              <a:t>LOCAL</a:t>
            </a:r>
          </a:p>
        </p:txBody>
      </p:sp>
      <p:sp>
        <p:nvSpPr>
          <p:cNvPr id="18" name="Rounded Rectangle 21">
            <a:extLst>
              <a:ext uri="{FF2B5EF4-FFF2-40B4-BE49-F238E27FC236}">
                <a16:creationId xmlns:a16="http://schemas.microsoft.com/office/drawing/2014/main" id="{507C7221-B4A9-4E76-A5C9-9A775667CC62}"/>
              </a:ext>
            </a:extLst>
          </p:cNvPr>
          <p:cNvSpPr/>
          <p:nvPr/>
        </p:nvSpPr>
        <p:spPr>
          <a:xfrm>
            <a:off x="4388284" y="1193862"/>
            <a:ext cx="4135438" cy="490538"/>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200" dirty="0">
                <a:solidFill>
                  <a:prstClr val="black"/>
                </a:solidFill>
                <a:latin typeface="Avenir Book"/>
                <a:ea typeface="ＭＳ Ｐゴシック" charset="0"/>
                <a:cs typeface="Avenir Book"/>
              </a:rPr>
              <a:t>Perturbation &amp;</a:t>
            </a:r>
            <a:br>
              <a:rPr lang="en-US" sz="1200" dirty="0">
                <a:solidFill>
                  <a:prstClr val="black"/>
                </a:solidFill>
                <a:latin typeface="Avenir Book"/>
                <a:ea typeface="ＭＳ Ｐゴシック" charset="0"/>
                <a:cs typeface="Avenir Book"/>
              </a:rPr>
            </a:br>
            <a:r>
              <a:rPr lang="en-US" sz="1200" dirty="0">
                <a:solidFill>
                  <a:prstClr val="black"/>
                </a:solidFill>
                <a:latin typeface="Avenir Book"/>
                <a:ea typeface="ＭＳ Ｐゴシック" charset="0"/>
                <a:cs typeface="Avenir Book"/>
              </a:rPr>
              <a:t>derivatives</a:t>
            </a:r>
            <a:endParaRPr lang="en-US" sz="1200" dirty="0"/>
          </a:p>
        </p:txBody>
      </p:sp>
      <p:sp>
        <p:nvSpPr>
          <p:cNvPr id="19" name="Rectangle 18">
            <a:extLst>
              <a:ext uri="{FF2B5EF4-FFF2-40B4-BE49-F238E27FC236}">
                <a16:creationId xmlns:a16="http://schemas.microsoft.com/office/drawing/2014/main" id="{0592DEF1-3B63-4094-8860-140889C45179}"/>
              </a:ext>
            </a:extLst>
          </p:cNvPr>
          <p:cNvSpPr/>
          <p:nvPr/>
        </p:nvSpPr>
        <p:spPr>
          <a:xfrm>
            <a:off x="5590022" y="355662"/>
            <a:ext cx="2706687"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SA purpose</a:t>
            </a:r>
          </a:p>
        </p:txBody>
      </p:sp>
      <p:sp>
        <p:nvSpPr>
          <p:cNvPr id="20" name="Rectangle 19">
            <a:extLst>
              <a:ext uri="{FF2B5EF4-FFF2-40B4-BE49-F238E27FC236}">
                <a16:creationId xmlns:a16="http://schemas.microsoft.com/office/drawing/2014/main" id="{E1E13DE2-678C-4535-AD8C-8257EA7F98B0}"/>
              </a:ext>
            </a:extLst>
          </p:cNvPr>
          <p:cNvSpPr/>
          <p:nvPr/>
        </p:nvSpPr>
        <p:spPr>
          <a:xfrm flipH="1">
            <a:off x="4253347" y="1193862"/>
            <a:ext cx="46037" cy="490538"/>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1" name="Rectangle 20">
            <a:extLst>
              <a:ext uri="{FF2B5EF4-FFF2-40B4-BE49-F238E27FC236}">
                <a16:creationId xmlns:a16="http://schemas.microsoft.com/office/drawing/2014/main" id="{474E313C-4004-4425-B100-A317B3BA18F4}"/>
              </a:ext>
            </a:extLst>
          </p:cNvPr>
          <p:cNvSpPr/>
          <p:nvPr/>
        </p:nvSpPr>
        <p:spPr>
          <a:xfrm>
            <a:off x="4142222" y="1755837"/>
            <a:ext cx="174625" cy="825500"/>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2" name="Rectangle 21">
            <a:extLst>
              <a:ext uri="{FF2B5EF4-FFF2-40B4-BE49-F238E27FC236}">
                <a16:creationId xmlns:a16="http://schemas.microsoft.com/office/drawing/2014/main" id="{5ED59DD6-1FD4-44C4-B6FB-EC5F4BD6DB76}"/>
              </a:ext>
            </a:extLst>
          </p:cNvPr>
          <p:cNvSpPr/>
          <p:nvPr/>
        </p:nvSpPr>
        <p:spPr>
          <a:xfrm>
            <a:off x="4000934" y="2676587"/>
            <a:ext cx="298450" cy="1363663"/>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3" name="Rectangle 22">
            <a:extLst>
              <a:ext uri="{FF2B5EF4-FFF2-40B4-BE49-F238E27FC236}">
                <a16:creationId xmlns:a16="http://schemas.microsoft.com/office/drawing/2014/main" id="{AFB793EA-FE10-49E7-8BF6-51E5F00B0FF3}"/>
              </a:ext>
            </a:extLst>
          </p:cNvPr>
          <p:cNvSpPr/>
          <p:nvPr/>
        </p:nvSpPr>
        <p:spPr>
          <a:xfrm rot="16200000">
            <a:off x="1145133" y="3516264"/>
            <a:ext cx="4955952" cy="311150"/>
          </a:xfrm>
          <a:prstGeom prst="rect">
            <a:avLst/>
          </a:prstGeom>
          <a:solidFill>
            <a:schemeClr val="bg1">
              <a:lumMod val="7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r>
              <a:rPr lang="en-US" sz="1400" dirty="0">
                <a:solidFill>
                  <a:schemeClr val="tx1"/>
                </a:solidFill>
                <a:latin typeface="Avenir Book"/>
                <a:cs typeface="Avenir Book"/>
              </a:rPr>
              <a:t>Number of model evaluations</a:t>
            </a:r>
          </a:p>
        </p:txBody>
      </p:sp>
      <p:sp>
        <p:nvSpPr>
          <p:cNvPr id="24" name="Rectangle 23">
            <a:extLst>
              <a:ext uri="{FF2B5EF4-FFF2-40B4-BE49-F238E27FC236}">
                <a16:creationId xmlns:a16="http://schemas.microsoft.com/office/drawing/2014/main" id="{FBB91845-5C85-45FE-8F57-2FF6D560015F}"/>
              </a:ext>
            </a:extLst>
          </p:cNvPr>
          <p:cNvSpPr/>
          <p:nvPr/>
        </p:nvSpPr>
        <p:spPr>
          <a:xfrm>
            <a:off x="3835834" y="4124387"/>
            <a:ext cx="481013" cy="2025426"/>
          </a:xfrm>
          <a:prstGeom prst="rect">
            <a:avLst/>
          </a:prstGeom>
          <a:solidFill>
            <a:schemeClr val="bg1">
              <a:lumMod val="85000"/>
            </a:schemeClr>
          </a:solidFill>
          <a:ln w="9525" cmpd="sng">
            <a:noFill/>
          </a:ln>
          <a:effectLst/>
        </p:spPr>
        <p:style>
          <a:lnRef idx="1">
            <a:schemeClr val="accent1"/>
          </a:lnRef>
          <a:fillRef idx="3">
            <a:schemeClr val="accent1"/>
          </a:fillRef>
          <a:effectRef idx="2">
            <a:schemeClr val="accent1"/>
          </a:effectRef>
          <a:fontRef idx="minor">
            <a:schemeClr val="lt1"/>
          </a:fontRef>
        </p:style>
        <p:txBody>
          <a:bodyPr lIns="36000" rIns="36000" anchor="ctr"/>
          <a:lstStyle/>
          <a:p>
            <a:pPr algn="ctr" fontAlgn="auto">
              <a:spcBef>
                <a:spcPts val="0"/>
              </a:spcBef>
              <a:spcAft>
                <a:spcPts val="0"/>
              </a:spcAft>
              <a:defRPr/>
            </a:pPr>
            <a:endParaRPr lang="en-US" sz="1400" dirty="0">
              <a:solidFill>
                <a:schemeClr val="tx1"/>
              </a:solidFill>
              <a:latin typeface="Avenir Book"/>
              <a:cs typeface="Avenir Book"/>
            </a:endParaRPr>
          </a:p>
        </p:txBody>
      </p:sp>
      <p:sp>
        <p:nvSpPr>
          <p:cNvPr id="25" name="Rectangle 24">
            <a:extLst>
              <a:ext uri="{FF2B5EF4-FFF2-40B4-BE49-F238E27FC236}">
                <a16:creationId xmlns:a16="http://schemas.microsoft.com/office/drawing/2014/main" id="{CDEC2B5F-E8D4-4DC8-82C6-AE446A84525A}"/>
              </a:ext>
            </a:extLst>
          </p:cNvPr>
          <p:cNvSpPr/>
          <p:nvPr/>
        </p:nvSpPr>
        <p:spPr>
          <a:xfrm rot="16200000">
            <a:off x="3774715" y="1275619"/>
            <a:ext cx="739775"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~M</a:t>
            </a:r>
          </a:p>
        </p:txBody>
      </p:sp>
      <p:sp>
        <p:nvSpPr>
          <p:cNvPr id="26" name="Rectangle 25">
            <a:extLst>
              <a:ext uri="{FF2B5EF4-FFF2-40B4-BE49-F238E27FC236}">
                <a16:creationId xmlns:a16="http://schemas.microsoft.com/office/drawing/2014/main" id="{2E68C4FB-3624-40E6-AA7C-2D8D8D5D3D7A}"/>
              </a:ext>
            </a:extLst>
          </p:cNvPr>
          <p:cNvSpPr/>
          <p:nvPr/>
        </p:nvSpPr>
        <p:spPr>
          <a:xfrm rot="16200000">
            <a:off x="3553260" y="2009837"/>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~10-100 x M</a:t>
            </a:r>
          </a:p>
        </p:txBody>
      </p:sp>
      <p:sp>
        <p:nvSpPr>
          <p:cNvPr id="27" name="Rectangle 26">
            <a:extLst>
              <a:ext uri="{FF2B5EF4-FFF2-40B4-BE49-F238E27FC236}">
                <a16:creationId xmlns:a16="http://schemas.microsoft.com/office/drawing/2014/main" id="{25D001B4-77D2-4D57-AEB1-09EF5D8B7C61}"/>
              </a:ext>
            </a:extLst>
          </p:cNvPr>
          <p:cNvSpPr/>
          <p:nvPr/>
        </p:nvSpPr>
        <p:spPr>
          <a:xfrm rot="16200000">
            <a:off x="3705660" y="3151249"/>
            <a:ext cx="895350" cy="396875"/>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 x M</a:t>
            </a:r>
          </a:p>
        </p:txBody>
      </p:sp>
      <p:sp>
        <p:nvSpPr>
          <p:cNvPr id="28" name="Rectangle 27">
            <a:extLst>
              <a:ext uri="{FF2B5EF4-FFF2-40B4-BE49-F238E27FC236}">
                <a16:creationId xmlns:a16="http://schemas.microsoft.com/office/drawing/2014/main" id="{52A95AB6-B272-40DD-9CFE-329E4659C5E2}"/>
              </a:ext>
            </a:extLst>
          </p:cNvPr>
          <p:cNvSpPr/>
          <p:nvPr/>
        </p:nvSpPr>
        <p:spPr>
          <a:xfrm rot="16200000">
            <a:off x="3627078" y="4880831"/>
            <a:ext cx="895350" cy="395288"/>
          </a:xfrm>
          <a:prstGeom prst="rect">
            <a:avLst/>
          </a:prstGeom>
          <a:noFill/>
          <a:ln w="9525" cmpd="sng">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r>
              <a:rPr lang="en-US" sz="1200" dirty="0">
                <a:solidFill>
                  <a:schemeClr val="tx1"/>
                </a:solidFill>
                <a:latin typeface="Avenir Book"/>
                <a:cs typeface="Avenir Book"/>
              </a:rPr>
              <a:t>&gt;1000 x M</a:t>
            </a:r>
          </a:p>
        </p:txBody>
      </p:sp>
      <p:sp>
        <p:nvSpPr>
          <p:cNvPr id="30" name="Rectangle 29">
            <a:extLst>
              <a:ext uri="{FF2B5EF4-FFF2-40B4-BE49-F238E27FC236}">
                <a16:creationId xmlns:a16="http://schemas.microsoft.com/office/drawing/2014/main" id="{382406C2-B76A-4DC5-BEB2-FAD2DBE695CD}"/>
              </a:ext>
            </a:extLst>
          </p:cNvPr>
          <p:cNvSpPr/>
          <p:nvPr/>
        </p:nvSpPr>
        <p:spPr>
          <a:xfrm>
            <a:off x="6572684" y="3271900"/>
            <a:ext cx="762000" cy="703262"/>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lIns="0" rIns="0" anchor="ctr"/>
          <a:lstStyle/>
          <a:p>
            <a:pPr algn="ctr" fontAlgn="auto">
              <a:spcBef>
                <a:spcPts val="0"/>
              </a:spcBef>
              <a:spcAft>
                <a:spcPts val="0"/>
              </a:spcAft>
              <a:defRPr/>
            </a:pPr>
            <a:r>
              <a:rPr lang="en-US" sz="1200" dirty="0">
                <a:solidFill>
                  <a:schemeClr val="tx1"/>
                </a:solidFill>
                <a:latin typeface="Avenir Book"/>
                <a:cs typeface="Avenir Book"/>
              </a:rPr>
              <a:t>CC,PCC, SRCC,</a:t>
            </a:r>
            <a:br>
              <a:rPr lang="en-US" sz="1200" dirty="0">
                <a:solidFill>
                  <a:schemeClr val="tx1"/>
                </a:solidFill>
                <a:latin typeface="Avenir Book"/>
                <a:cs typeface="Avenir Book"/>
              </a:rPr>
            </a:br>
            <a:r>
              <a:rPr lang="en-US" sz="1200" dirty="0">
                <a:solidFill>
                  <a:schemeClr val="tx1"/>
                </a:solidFill>
                <a:latin typeface="Avenir Book"/>
                <a:cs typeface="Avenir Book"/>
              </a:rPr>
              <a:t>PRCC,CCA</a:t>
            </a:r>
          </a:p>
        </p:txBody>
      </p:sp>
      <p:sp>
        <p:nvSpPr>
          <p:cNvPr id="31" name="Rectangle 30">
            <a:extLst>
              <a:ext uri="{FF2B5EF4-FFF2-40B4-BE49-F238E27FC236}">
                <a16:creationId xmlns:a16="http://schemas.microsoft.com/office/drawing/2014/main" id="{282D1DD5-4F2A-405C-8DA4-B5A7A7C95741}"/>
              </a:ext>
            </a:extLst>
          </p:cNvPr>
          <p:cNvSpPr/>
          <p:nvPr/>
        </p:nvSpPr>
        <p:spPr>
          <a:xfrm>
            <a:off x="5772584" y="4589525"/>
            <a:ext cx="1423988"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err="1">
                <a:solidFill>
                  <a:schemeClr val="tx1"/>
                </a:solidFill>
                <a:latin typeface="Avenir Book"/>
                <a:cs typeface="Avenir Book"/>
              </a:rPr>
              <a:t>eFAST</a:t>
            </a:r>
            <a:r>
              <a:rPr lang="en-US" sz="1200" dirty="0">
                <a:solidFill>
                  <a:schemeClr val="tx1"/>
                </a:solidFill>
                <a:latin typeface="Avenir Book"/>
                <a:cs typeface="Avenir Book"/>
              </a:rPr>
              <a:t> , FAST</a:t>
            </a:r>
          </a:p>
        </p:txBody>
      </p:sp>
      <p:sp>
        <p:nvSpPr>
          <p:cNvPr id="32" name="Rectangle 31">
            <a:extLst>
              <a:ext uri="{FF2B5EF4-FFF2-40B4-BE49-F238E27FC236}">
                <a16:creationId xmlns:a16="http://schemas.microsoft.com/office/drawing/2014/main" id="{61F75DBB-5803-450A-916A-8D29143D9661}"/>
              </a:ext>
            </a:extLst>
          </p:cNvPr>
          <p:cNvSpPr/>
          <p:nvPr/>
        </p:nvSpPr>
        <p:spPr>
          <a:xfrm>
            <a:off x="5775759" y="5746812"/>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tIns="0" bIns="0" anchor="ctr"/>
          <a:lstStyle/>
          <a:p>
            <a:pPr algn="ctr" fontAlgn="auto">
              <a:spcBef>
                <a:spcPts val="0"/>
              </a:spcBef>
              <a:spcAft>
                <a:spcPts val="0"/>
              </a:spcAft>
              <a:defRPr/>
            </a:pPr>
            <a:r>
              <a:rPr lang="en-US" sz="1200" dirty="0">
                <a:solidFill>
                  <a:schemeClr val="tx1"/>
                </a:solidFill>
                <a:latin typeface="Avenir Book"/>
                <a:cs typeface="Avenir Book"/>
              </a:rPr>
              <a:t>VBSA</a:t>
            </a:r>
          </a:p>
        </p:txBody>
      </p:sp>
      <p:sp>
        <p:nvSpPr>
          <p:cNvPr id="33" name="Rectangle 32">
            <a:extLst>
              <a:ext uri="{FF2B5EF4-FFF2-40B4-BE49-F238E27FC236}">
                <a16:creationId xmlns:a16="http://schemas.microsoft.com/office/drawing/2014/main" id="{7E58CE83-2815-44C8-BC96-4F1427F6ACB8}"/>
              </a:ext>
            </a:extLst>
          </p:cNvPr>
          <p:cNvSpPr/>
          <p:nvPr/>
        </p:nvSpPr>
        <p:spPr>
          <a:xfrm>
            <a:off x="5772584" y="1809812"/>
            <a:ext cx="1423988"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EET</a:t>
            </a:r>
          </a:p>
        </p:txBody>
      </p:sp>
      <p:sp>
        <p:nvSpPr>
          <p:cNvPr id="34" name="Rectangle 33">
            <a:extLst>
              <a:ext uri="{FF2B5EF4-FFF2-40B4-BE49-F238E27FC236}">
                <a16:creationId xmlns:a16="http://schemas.microsoft.com/office/drawing/2014/main" id="{88DEF2FF-EACC-44CF-804A-38D6A7E5C4F5}"/>
              </a:ext>
            </a:extLst>
          </p:cNvPr>
          <p:cNvSpPr/>
          <p:nvPr/>
        </p:nvSpPr>
        <p:spPr>
          <a:xfrm>
            <a:off x="5775759" y="2140012"/>
            <a:ext cx="1420813" cy="287338"/>
          </a:xfrm>
          <a:prstGeom prst="rect">
            <a:avLst/>
          </a:prstGeom>
          <a:noFill/>
          <a:ln w="9525" cmpd="sng">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DELSA</a:t>
            </a:r>
          </a:p>
        </p:txBody>
      </p:sp>
      <p:sp>
        <p:nvSpPr>
          <p:cNvPr id="35" name="Rectangle 34">
            <a:extLst>
              <a:ext uri="{FF2B5EF4-FFF2-40B4-BE49-F238E27FC236}">
                <a16:creationId xmlns:a16="http://schemas.microsoft.com/office/drawing/2014/main" id="{5AA60422-A3F7-47C0-BC8A-6B2C561FD988}"/>
              </a:ext>
            </a:extLst>
          </p:cNvPr>
          <p:cNvSpPr/>
          <p:nvPr/>
        </p:nvSpPr>
        <p:spPr>
          <a:xfrm>
            <a:off x="7014009" y="2757550"/>
            <a:ext cx="1117600"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RSA</a:t>
            </a:r>
          </a:p>
        </p:txBody>
      </p:sp>
      <p:sp>
        <p:nvSpPr>
          <p:cNvPr id="36" name="Rectangle 35">
            <a:extLst>
              <a:ext uri="{FF2B5EF4-FFF2-40B4-BE49-F238E27FC236}">
                <a16:creationId xmlns:a16="http://schemas.microsoft.com/office/drawing/2014/main" id="{97D73AE8-AA86-424F-8F6E-791CA41BB3ED}"/>
              </a:ext>
            </a:extLst>
          </p:cNvPr>
          <p:cNvSpPr/>
          <p:nvPr/>
        </p:nvSpPr>
        <p:spPr>
          <a:xfrm>
            <a:off x="5772584" y="4987026"/>
            <a:ext cx="1423988" cy="646331"/>
          </a:xfrm>
          <a:prstGeom prst="rect">
            <a:avLst/>
          </a:prstGeom>
          <a:ln>
            <a:solidFill>
              <a:srgbClr val="595959"/>
            </a:solidFill>
          </a:ln>
        </p:spPr>
        <p:txBody>
          <a:bodyPr>
            <a:spAutoFit/>
          </a:bodyPr>
          <a:lstStyle/>
          <a:p>
            <a:pPr algn="ctr">
              <a:defRPr/>
            </a:pPr>
            <a:r>
              <a:rPr lang="en-US" sz="1200" dirty="0">
                <a:solidFill>
                  <a:prstClr val="black"/>
                </a:solidFill>
                <a:latin typeface="Avenir Book"/>
                <a:ea typeface="+mn-ea"/>
                <a:cs typeface="Avenir Book"/>
              </a:rPr>
              <a:t>entropy-based,</a:t>
            </a:r>
          </a:p>
          <a:p>
            <a:pPr algn="ctr">
              <a:defRPr/>
            </a:pPr>
            <a:r>
              <a:rPr lang="en-US" sz="1200" dirty="0">
                <a:solidFill>
                  <a:schemeClr val="tx1"/>
                </a:solidFill>
                <a:latin typeface="Symbol" charset="2"/>
                <a:cs typeface="Symbol" charset="2"/>
              </a:rPr>
              <a:t>d</a:t>
            </a:r>
            <a:r>
              <a:rPr lang="en-US" sz="1200" dirty="0">
                <a:solidFill>
                  <a:prstClr val="black"/>
                </a:solidFill>
                <a:latin typeface="Avenir Next LT Pro" panose="020B0604020202020204" pitchFamily="34" charset="0"/>
                <a:cs typeface="Symbol" charset="2"/>
              </a:rPr>
              <a:t>-</a:t>
            </a:r>
            <a:r>
              <a:rPr lang="en-US" sz="1200" dirty="0">
                <a:solidFill>
                  <a:prstClr val="black"/>
                </a:solidFill>
                <a:latin typeface="Avenir Book"/>
              </a:rPr>
              <a:t>sensitivity,</a:t>
            </a:r>
          </a:p>
          <a:p>
            <a:pPr algn="ctr">
              <a:defRPr/>
            </a:pPr>
            <a:r>
              <a:rPr lang="en-US" sz="1200" dirty="0">
                <a:solidFill>
                  <a:prstClr val="black"/>
                </a:solidFill>
                <a:latin typeface="Avenir Book"/>
              </a:rPr>
              <a:t>PAWN</a:t>
            </a:r>
            <a:endParaRPr lang="en-US" dirty="0"/>
          </a:p>
        </p:txBody>
      </p:sp>
      <p:sp>
        <p:nvSpPr>
          <p:cNvPr id="37" name="Rectangle 36">
            <a:extLst>
              <a:ext uri="{FF2B5EF4-FFF2-40B4-BE49-F238E27FC236}">
                <a16:creationId xmlns:a16="http://schemas.microsoft.com/office/drawing/2014/main" id="{B5673899-B1DC-42C3-8E1E-CC7A1D1C50CB}"/>
              </a:ext>
            </a:extLst>
          </p:cNvPr>
          <p:cNvSpPr/>
          <p:nvPr/>
        </p:nvSpPr>
        <p:spPr>
          <a:xfrm>
            <a:off x="6572684" y="4040250"/>
            <a:ext cx="762000" cy="276225"/>
          </a:xfrm>
          <a:prstGeom prst="rect">
            <a:avLst/>
          </a:prstGeom>
          <a:ln>
            <a:solidFill>
              <a:srgbClr val="595959"/>
            </a:solidFill>
          </a:ln>
        </p:spPr>
        <p:txBody>
          <a:bodyPr wrap="none">
            <a:spAutoFit/>
          </a:bodyPr>
          <a:lstStyle/>
          <a:p>
            <a:pPr algn="ctr" fontAlgn="auto">
              <a:spcBef>
                <a:spcPts val="0"/>
              </a:spcBef>
              <a:spcAft>
                <a:spcPts val="0"/>
              </a:spcAft>
              <a:defRPr/>
            </a:pPr>
            <a:r>
              <a:rPr lang="en-US" sz="1200" dirty="0">
                <a:solidFill>
                  <a:prstClr val="black"/>
                </a:solidFill>
                <a:latin typeface="Avenir Book"/>
                <a:ea typeface="+mn-ea"/>
                <a:cs typeface="Avenir Book"/>
              </a:rPr>
              <a:t>LR (SRC)</a:t>
            </a:r>
          </a:p>
        </p:txBody>
      </p:sp>
      <p:sp>
        <p:nvSpPr>
          <p:cNvPr id="38" name="Rectangle 37">
            <a:extLst>
              <a:ext uri="{FF2B5EF4-FFF2-40B4-BE49-F238E27FC236}">
                <a16:creationId xmlns:a16="http://schemas.microsoft.com/office/drawing/2014/main" id="{006E9C23-AC52-4EFC-8078-F6E46BB10C1F}"/>
              </a:ext>
            </a:extLst>
          </p:cNvPr>
          <p:cNvSpPr/>
          <p:nvPr/>
        </p:nvSpPr>
        <p:spPr>
          <a:xfrm>
            <a:off x="7507722" y="3532250"/>
            <a:ext cx="696912" cy="287337"/>
          </a:xfrm>
          <a:prstGeom prst="rect">
            <a:avLst/>
          </a:prstGeom>
          <a:noFill/>
          <a:ln w="9525" cmpd="sng">
            <a:solidFill>
              <a:srgbClr val="595959"/>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1200" dirty="0">
                <a:solidFill>
                  <a:schemeClr val="tx1"/>
                </a:solidFill>
                <a:latin typeface="Avenir Book"/>
                <a:cs typeface="Avenir Book"/>
              </a:rPr>
              <a:t>CART</a:t>
            </a:r>
          </a:p>
        </p:txBody>
      </p:sp>
      <p:sp>
        <p:nvSpPr>
          <p:cNvPr id="39" name="Rectangle 23">
            <a:extLst>
              <a:ext uri="{FF2B5EF4-FFF2-40B4-BE49-F238E27FC236}">
                <a16:creationId xmlns:a16="http://schemas.microsoft.com/office/drawing/2014/main" id="{9BAEBB61-CE78-46DC-AAAE-278AEA9FD036}"/>
              </a:ext>
            </a:extLst>
          </p:cNvPr>
          <p:cNvSpPr>
            <a:spLocks noChangeArrowheads="1"/>
          </p:cNvSpPr>
          <p:nvPr/>
        </p:nvSpPr>
        <p:spPr bwMode="auto">
          <a:xfrm rot="18776300">
            <a:off x="8819733" y="458849"/>
            <a:ext cx="1798638"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sz="1200" dirty="0">
                <a:latin typeface="Avenir Book" charset="0"/>
                <a:cs typeface="Avenir Book" charset="0"/>
              </a:rPr>
              <a:t>Sampling approach</a:t>
            </a:r>
          </a:p>
        </p:txBody>
      </p:sp>
    </p:spTree>
    <p:extLst>
      <p:ext uri="{BB962C8B-B14F-4D97-AF65-F5344CB8AC3E}">
        <p14:creationId xmlns:p14="http://schemas.microsoft.com/office/powerpoint/2010/main" val="107152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668E40-B432-F945-BEB9-D8B1F66CFD42}"/>
              </a:ext>
            </a:extLst>
          </p:cNvPr>
          <p:cNvSpPr>
            <a:spLocks noGrp="1"/>
          </p:cNvSpPr>
          <p:nvPr>
            <p:ph type="title"/>
          </p:nvPr>
        </p:nvSpPr>
        <p:spPr/>
        <p:txBody>
          <a:bodyPr>
            <a:normAutofit/>
          </a:bodyPr>
          <a:lstStyle/>
          <a:p>
            <a:r>
              <a:rPr lang="en-US" sz="2800" dirty="0"/>
              <a:t>Deliverables</a:t>
            </a:r>
          </a:p>
        </p:txBody>
      </p:sp>
      <p:sp>
        <p:nvSpPr>
          <p:cNvPr id="11" name="Content Placeholder 10">
            <a:extLst>
              <a:ext uri="{FF2B5EF4-FFF2-40B4-BE49-F238E27FC236}">
                <a16:creationId xmlns:a16="http://schemas.microsoft.com/office/drawing/2014/main" id="{F6829C7C-3F18-2447-B736-33072426DDF5}"/>
              </a:ext>
            </a:extLst>
          </p:cNvPr>
          <p:cNvSpPr>
            <a:spLocks noGrp="1"/>
          </p:cNvSpPr>
          <p:nvPr>
            <p:ph sz="half" idx="1"/>
          </p:nvPr>
        </p:nvSpPr>
        <p:spPr>
          <a:xfrm>
            <a:off x="492690" y="1141946"/>
            <a:ext cx="5494783" cy="2298058"/>
          </a:xfrm>
        </p:spPr>
        <p:txBody>
          <a:bodyPr>
            <a:noAutofit/>
          </a:bodyPr>
          <a:lstStyle/>
          <a:p>
            <a:pPr>
              <a:buFont typeface="Wingdings" panose="05000000000000000000" pitchFamily="2" charset="2"/>
              <a:buChar char="Ø"/>
            </a:pPr>
            <a:endParaRPr lang="en-US" sz="1900" dirty="0"/>
          </a:p>
          <a:p>
            <a:pPr>
              <a:buFont typeface="Wingdings" panose="05000000000000000000" pitchFamily="2" charset="2"/>
              <a:buChar char="Ø"/>
            </a:pPr>
            <a:r>
              <a:rPr lang="en-US" sz="1900" dirty="0"/>
              <a:t>Developed pilot case study with actuarial team at AXA XL</a:t>
            </a:r>
          </a:p>
          <a:p>
            <a:pPr>
              <a:buFont typeface="Wingdings" panose="05000000000000000000" pitchFamily="2" charset="2"/>
              <a:buChar char="Ø"/>
            </a:pPr>
            <a:r>
              <a:rPr lang="en-US" sz="1900" dirty="0"/>
              <a:t>Developed training material for actuaries</a:t>
            </a:r>
          </a:p>
          <a:p>
            <a:pPr>
              <a:buFont typeface="Wingdings" panose="05000000000000000000" pitchFamily="2" charset="2"/>
              <a:buChar char="Ø"/>
            </a:pPr>
            <a:r>
              <a:rPr lang="en-US" sz="1900" dirty="0"/>
              <a:t>Delivered tutorials on GSA/SAFE use for actuaries at AXA XL and Bristol Actuarial Society</a:t>
            </a:r>
          </a:p>
          <a:p>
            <a:pPr>
              <a:buFont typeface="Wingdings" panose="05000000000000000000" pitchFamily="2" charset="2"/>
              <a:buChar char="Ø"/>
            </a:pPr>
            <a:endParaRPr lang="en-US" sz="1900" dirty="0"/>
          </a:p>
          <a:p>
            <a:pPr>
              <a:buFont typeface="Wingdings" panose="05000000000000000000" pitchFamily="2" charset="2"/>
              <a:buChar char="Ø"/>
            </a:pPr>
            <a:endParaRPr lang="en-US" sz="1900" dirty="0"/>
          </a:p>
        </p:txBody>
      </p:sp>
      <p:sp>
        <p:nvSpPr>
          <p:cNvPr id="12" name="Content Placeholder 11">
            <a:extLst>
              <a:ext uri="{FF2B5EF4-FFF2-40B4-BE49-F238E27FC236}">
                <a16:creationId xmlns:a16="http://schemas.microsoft.com/office/drawing/2014/main" id="{BF3C95C1-0479-F148-8612-749119A2FB28}"/>
              </a:ext>
            </a:extLst>
          </p:cNvPr>
          <p:cNvSpPr>
            <a:spLocks noGrp="1"/>
          </p:cNvSpPr>
          <p:nvPr>
            <p:ph sz="half" idx="2"/>
          </p:nvPr>
        </p:nvSpPr>
        <p:spPr>
          <a:xfrm>
            <a:off x="6407727" y="1127543"/>
            <a:ext cx="5384800" cy="2754226"/>
          </a:xfrm>
        </p:spPr>
        <p:txBody>
          <a:bodyPr>
            <a:normAutofit fontScale="92500"/>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t>Developed pilot case studies with JBA Risk Modelling, OASIS and AXA XL on cat models</a:t>
            </a:r>
          </a:p>
          <a:p>
            <a:pPr>
              <a:buFont typeface="Wingdings" panose="05000000000000000000" pitchFamily="2" charset="2"/>
              <a:buChar char="Ø"/>
            </a:pPr>
            <a:r>
              <a:rPr lang="en-US" sz="2000" dirty="0"/>
              <a:t>Developed training material for cat community</a:t>
            </a:r>
          </a:p>
          <a:p>
            <a:pPr>
              <a:buFont typeface="Wingdings" panose="05000000000000000000" pitchFamily="2" charset="2"/>
              <a:buChar char="Ø"/>
            </a:pPr>
            <a:r>
              <a:rPr lang="en-US" sz="2000" dirty="0"/>
              <a:t>Delivered presentations/workshops on GSA/SAFE use at OASIS conference and </a:t>
            </a:r>
            <a:r>
              <a:rPr lang="en-US" sz="2100" dirty="0"/>
              <a:t>at 3 major re/insurance companies</a:t>
            </a:r>
          </a:p>
          <a:p>
            <a:pPr>
              <a:buFont typeface="Wingdings" panose="05000000000000000000" pitchFamily="2" charset="2"/>
              <a:buChar char="Ø"/>
            </a:pPr>
            <a:r>
              <a:rPr lang="en-US" sz="2000" dirty="0"/>
              <a:t>Embedding SAFE on the OASIS platform</a:t>
            </a:r>
          </a:p>
          <a:p>
            <a:pPr marL="0" indent="0">
              <a:buNone/>
            </a:pPr>
            <a:endParaRPr lang="en-US" sz="2000" dirty="0"/>
          </a:p>
          <a:p>
            <a:pPr>
              <a:buFont typeface="Wingdings" panose="05000000000000000000" pitchFamily="2" charset="2"/>
              <a:buChar char="Ø"/>
            </a:pPr>
            <a:endParaRPr lang="en-US" sz="2000" dirty="0"/>
          </a:p>
        </p:txBody>
      </p:sp>
      <p:sp>
        <p:nvSpPr>
          <p:cNvPr id="4" name="Slide Number Placeholder 3">
            <a:extLst>
              <a:ext uri="{FF2B5EF4-FFF2-40B4-BE49-F238E27FC236}">
                <a16:creationId xmlns:a16="http://schemas.microsoft.com/office/drawing/2014/main" id="{B6FAA111-02EC-5649-AA8C-EFD3509393DA}"/>
              </a:ext>
            </a:extLst>
          </p:cNvPr>
          <p:cNvSpPr>
            <a:spLocks noGrp="1"/>
          </p:cNvSpPr>
          <p:nvPr>
            <p:ph type="sldNum" sz="quarter" idx="12"/>
          </p:nvPr>
        </p:nvSpPr>
        <p:spPr/>
        <p:txBody>
          <a:bodyPr/>
          <a:lstStyle/>
          <a:p>
            <a:r>
              <a:rPr lang="en-US" dirty="0"/>
              <a:t>3</a:t>
            </a:r>
          </a:p>
        </p:txBody>
      </p:sp>
      <p:sp>
        <p:nvSpPr>
          <p:cNvPr id="3" name="TextBox 2">
            <a:extLst>
              <a:ext uri="{FF2B5EF4-FFF2-40B4-BE49-F238E27FC236}">
                <a16:creationId xmlns:a16="http://schemas.microsoft.com/office/drawing/2014/main" id="{2E8309BD-F31C-4930-93A5-B4749D634C84}"/>
              </a:ext>
            </a:extLst>
          </p:cNvPr>
          <p:cNvSpPr txBox="1"/>
          <p:nvPr/>
        </p:nvSpPr>
        <p:spPr>
          <a:xfrm>
            <a:off x="1987478" y="4056502"/>
            <a:ext cx="2505206" cy="400110"/>
          </a:xfrm>
          <a:prstGeom prst="rect">
            <a:avLst/>
          </a:prstGeom>
          <a:noFill/>
        </p:spPr>
        <p:txBody>
          <a:bodyPr wrap="square" rtlCol="0">
            <a:spAutoFit/>
          </a:bodyPr>
          <a:lstStyle/>
          <a:p>
            <a:r>
              <a:rPr lang="en-GB" sz="2000" i="1" dirty="0">
                <a:latin typeface="Seravek ExtraLight"/>
              </a:rPr>
              <a:t>Actuarial community</a:t>
            </a:r>
          </a:p>
        </p:txBody>
      </p:sp>
      <p:sp>
        <p:nvSpPr>
          <p:cNvPr id="14" name="TextBox 13">
            <a:extLst>
              <a:ext uri="{FF2B5EF4-FFF2-40B4-BE49-F238E27FC236}">
                <a16:creationId xmlns:a16="http://schemas.microsoft.com/office/drawing/2014/main" id="{E58257A8-4B5E-4559-AF17-077A893B1B60}"/>
              </a:ext>
            </a:extLst>
          </p:cNvPr>
          <p:cNvSpPr txBox="1"/>
          <p:nvPr/>
        </p:nvSpPr>
        <p:spPr>
          <a:xfrm>
            <a:off x="7729133" y="4056502"/>
            <a:ext cx="2741988" cy="400110"/>
          </a:xfrm>
          <a:prstGeom prst="rect">
            <a:avLst/>
          </a:prstGeom>
          <a:solidFill>
            <a:schemeClr val="bg1"/>
          </a:solidFill>
        </p:spPr>
        <p:txBody>
          <a:bodyPr wrap="square" rtlCol="0">
            <a:spAutoFit/>
          </a:bodyPr>
          <a:lstStyle/>
          <a:p>
            <a:r>
              <a:rPr lang="en-GB" sz="2000" i="1" dirty="0">
                <a:latin typeface="Seravek ExtraLight"/>
              </a:rPr>
              <a:t>Catastrophe community</a:t>
            </a:r>
          </a:p>
        </p:txBody>
      </p:sp>
      <p:sp>
        <p:nvSpPr>
          <p:cNvPr id="13" name="Content Placeholder 11">
            <a:extLst>
              <a:ext uri="{FF2B5EF4-FFF2-40B4-BE49-F238E27FC236}">
                <a16:creationId xmlns:a16="http://schemas.microsoft.com/office/drawing/2014/main" id="{9F2A6DCA-ACEA-412C-9819-BC071953762A}"/>
              </a:ext>
            </a:extLst>
          </p:cNvPr>
          <p:cNvSpPr txBox="1">
            <a:spLocks/>
          </p:cNvSpPr>
          <p:nvPr/>
        </p:nvSpPr>
        <p:spPr>
          <a:xfrm>
            <a:off x="391091" y="5086006"/>
            <a:ext cx="7899021" cy="1473011"/>
          </a:xfrm>
          <a:prstGeom prst="rect">
            <a:avLst/>
          </a:prstGeom>
        </p:spPr>
        <p:txBody>
          <a:bodyPr vert="horz" lIns="91440" tIns="45720" rIns="91440" bIns="45720" rtlCol="0">
            <a:noAutofit/>
          </a:bodyPr>
          <a:lstStyle>
            <a:lvl1pPr marL="457189" indent="-457189" algn="l" defTabSz="609585" rtl="0" eaLnBrk="1" latinLnBrk="0" hangingPunct="1">
              <a:spcBef>
                <a:spcPct val="20000"/>
              </a:spcBef>
              <a:buFont typeface="Arial"/>
              <a:buChar char="•"/>
              <a:defRPr sz="3733" kern="1200">
                <a:solidFill>
                  <a:schemeClr val="tx1"/>
                </a:solidFill>
                <a:latin typeface="Seravek ExtraLight"/>
                <a:ea typeface="+mn-ea"/>
                <a:cs typeface="Seravek ExtraLight"/>
              </a:defRPr>
            </a:lvl1pPr>
            <a:lvl2pPr marL="990575" indent="-380990" algn="l" defTabSz="609585" rtl="0" eaLnBrk="1" latinLnBrk="0" hangingPunct="1">
              <a:spcBef>
                <a:spcPct val="20000"/>
              </a:spcBef>
              <a:buFont typeface="Arial"/>
              <a:buChar char="–"/>
              <a:defRPr sz="3200" kern="1200">
                <a:solidFill>
                  <a:schemeClr val="tx1"/>
                </a:solidFill>
                <a:latin typeface="Seravek ExtraLight"/>
                <a:ea typeface="+mn-ea"/>
                <a:cs typeface="Seravek ExtraLight"/>
              </a:defRPr>
            </a:lvl2pPr>
            <a:lvl3pPr marL="1523962" indent="-304792" algn="l" defTabSz="609585" rtl="0" eaLnBrk="1" latinLnBrk="0" hangingPunct="1">
              <a:spcBef>
                <a:spcPct val="20000"/>
              </a:spcBef>
              <a:buFont typeface="Arial"/>
              <a:buChar char="•"/>
              <a:defRPr sz="2667" kern="1200">
                <a:solidFill>
                  <a:schemeClr val="tx1"/>
                </a:solidFill>
                <a:latin typeface="Seravek ExtraLight"/>
                <a:ea typeface="+mn-ea"/>
                <a:cs typeface="Seravek ExtraLight"/>
              </a:defRPr>
            </a:lvl3pPr>
            <a:lvl4pPr marL="2133547" indent="-304792"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4pPr>
            <a:lvl5pPr marL="2743131" indent="-304792" algn="l" defTabSz="609585" rtl="0" eaLnBrk="1" latinLnBrk="0" hangingPunct="1">
              <a:spcBef>
                <a:spcPct val="20000"/>
              </a:spcBef>
              <a:buFont typeface="Arial"/>
              <a:buChar char="»"/>
              <a:defRPr sz="2400" kern="1200">
                <a:solidFill>
                  <a:schemeClr val="tx1"/>
                </a:solidFill>
                <a:latin typeface="Seravek ExtraLight"/>
                <a:ea typeface="+mn-ea"/>
                <a:cs typeface="Seravek ExtraLight"/>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0" indent="0">
              <a:buNone/>
            </a:pPr>
            <a:endParaRPr lang="en-US" sz="2000" dirty="0"/>
          </a:p>
        </p:txBody>
      </p:sp>
      <p:sp>
        <p:nvSpPr>
          <p:cNvPr id="15" name="TextBox 14">
            <a:extLst>
              <a:ext uri="{FF2B5EF4-FFF2-40B4-BE49-F238E27FC236}">
                <a16:creationId xmlns:a16="http://schemas.microsoft.com/office/drawing/2014/main" id="{4B9C47BD-859D-4418-BEA4-AD603F21D5FF}"/>
              </a:ext>
            </a:extLst>
          </p:cNvPr>
          <p:cNvSpPr txBox="1"/>
          <p:nvPr/>
        </p:nvSpPr>
        <p:spPr>
          <a:xfrm>
            <a:off x="1950790" y="5422401"/>
            <a:ext cx="8290420" cy="400110"/>
          </a:xfrm>
          <a:prstGeom prst="rect">
            <a:avLst/>
          </a:prstGeom>
          <a:noFill/>
        </p:spPr>
        <p:txBody>
          <a:bodyPr wrap="square">
            <a:spAutoFit/>
          </a:bodyPr>
          <a:lstStyle/>
          <a:p>
            <a:r>
              <a:rPr lang="en-GB" sz="2000" dirty="0">
                <a:latin typeface="Seravek ExtraLight"/>
              </a:rPr>
              <a:t>Training material available at</a:t>
            </a:r>
            <a:r>
              <a:rPr lang="en-GB" sz="2000" i="1" dirty="0">
                <a:latin typeface="Seravek ExtraLight"/>
              </a:rPr>
              <a:t>: </a:t>
            </a:r>
            <a:r>
              <a:rPr lang="en-GB" sz="2000" dirty="0">
                <a:solidFill>
                  <a:srgbClr val="0000FF"/>
                </a:solidFill>
                <a:latin typeface="Seravek ExtraLight"/>
                <a:hlinkClick r:id="rId3">
                  <a:extLst>
                    <a:ext uri="{A12FA001-AC4F-418D-AE19-62706E023703}">
                      <ahyp:hlinkClr xmlns:ahyp="http://schemas.microsoft.com/office/drawing/2018/hyperlinkcolor" val="tx"/>
                    </a:ext>
                  </a:extLst>
                </a:hlinkClick>
              </a:rPr>
              <a:t>www.safe-insurance.uk/Outputs.html</a:t>
            </a:r>
            <a:endParaRPr lang="en-GB" sz="2000" dirty="0">
              <a:latin typeface="Seravek ExtraLight"/>
            </a:endParaRPr>
          </a:p>
        </p:txBody>
      </p:sp>
    </p:spTree>
    <p:extLst>
      <p:ext uri="{BB962C8B-B14F-4D97-AF65-F5344CB8AC3E}">
        <p14:creationId xmlns:p14="http://schemas.microsoft.com/office/powerpoint/2010/main" val="90740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56DC-FA82-4894-84A0-EFCBBAA5CE30}"/>
              </a:ext>
            </a:extLst>
          </p:cNvPr>
          <p:cNvSpPr>
            <a:spLocks noGrp="1"/>
          </p:cNvSpPr>
          <p:nvPr>
            <p:ph type="title"/>
          </p:nvPr>
        </p:nvSpPr>
        <p:spPr/>
        <p:txBody>
          <a:bodyPr>
            <a:normAutofit/>
          </a:bodyPr>
          <a:lstStyle/>
          <a:p>
            <a:r>
              <a:rPr lang="en-GB" sz="2800" dirty="0"/>
              <a:t>Outline</a:t>
            </a:r>
          </a:p>
        </p:txBody>
      </p:sp>
      <p:sp>
        <p:nvSpPr>
          <p:cNvPr id="3" name="Content Placeholder 2">
            <a:extLst>
              <a:ext uri="{FF2B5EF4-FFF2-40B4-BE49-F238E27FC236}">
                <a16:creationId xmlns:a16="http://schemas.microsoft.com/office/drawing/2014/main" id="{0692EFFA-4294-4F13-BF63-7B5DED9C5A67}"/>
              </a:ext>
            </a:extLst>
          </p:cNvPr>
          <p:cNvSpPr>
            <a:spLocks noGrp="1"/>
          </p:cNvSpPr>
          <p:nvPr>
            <p:ph idx="1"/>
          </p:nvPr>
        </p:nvSpPr>
        <p:spPr/>
        <p:txBody>
          <a:bodyPr>
            <a:normAutofit/>
          </a:bodyPr>
          <a:lstStyle/>
          <a:p>
            <a:pPr fontAlgn="base">
              <a:buFont typeface="Wingdings" panose="05000000000000000000" pitchFamily="2" charset="2"/>
              <a:buChar char="Ø"/>
            </a:pPr>
            <a:r>
              <a:rPr lang="en-GB" dirty="0"/>
              <a:t>What is Global Sensitivity Analysis (GSA)? </a:t>
            </a:r>
          </a:p>
          <a:p>
            <a:pPr fontAlgn="base">
              <a:buFont typeface="Wingdings" panose="05000000000000000000" pitchFamily="2" charset="2"/>
              <a:buChar char="Ø"/>
            </a:pPr>
            <a:r>
              <a:rPr lang="en-GB" dirty="0"/>
              <a:t>How does GSA work? </a:t>
            </a:r>
          </a:p>
          <a:p>
            <a:pPr fontAlgn="base">
              <a:buFont typeface="Wingdings" panose="05000000000000000000" pitchFamily="2" charset="2"/>
              <a:buChar char="Ø"/>
            </a:pPr>
            <a:r>
              <a:rPr lang="en-GB" dirty="0"/>
              <a:t>What are the main benefits of using GSA?</a:t>
            </a:r>
          </a:p>
          <a:p>
            <a:pPr fontAlgn="base">
              <a:buFont typeface="Wingdings" panose="05000000000000000000" pitchFamily="2" charset="2"/>
              <a:buChar char="Ø"/>
            </a:pPr>
            <a:r>
              <a:rPr lang="en-GB" dirty="0"/>
              <a:t>Examples of GSA applications from insurance and beyond</a:t>
            </a:r>
          </a:p>
          <a:p>
            <a:pPr fontAlgn="base">
              <a:buFont typeface="Wingdings" panose="05000000000000000000" pitchFamily="2" charset="2"/>
              <a:buChar char="Ø"/>
            </a:pPr>
            <a:r>
              <a:rPr lang="en-GB" dirty="0"/>
              <a:t>Brief tutorial on how to use the SAFE toolbox</a:t>
            </a:r>
          </a:p>
          <a:p>
            <a:pPr fontAlgn="base">
              <a:buFont typeface="Wingdings" panose="05000000000000000000" pitchFamily="2" charset="2"/>
              <a:buChar char="Ø"/>
            </a:pPr>
            <a:endParaRPr lang="en-GB" dirty="0"/>
          </a:p>
        </p:txBody>
      </p:sp>
      <p:sp>
        <p:nvSpPr>
          <p:cNvPr id="4" name="Slide Number Placeholder 3">
            <a:extLst>
              <a:ext uri="{FF2B5EF4-FFF2-40B4-BE49-F238E27FC236}">
                <a16:creationId xmlns:a16="http://schemas.microsoft.com/office/drawing/2014/main" id="{D5F89D89-4168-4FB6-9B44-AD0B68804C76}"/>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28236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B70AD12-B12B-4051-AA5D-4B09B09DEFB9}"/>
              </a:ext>
            </a:extLst>
          </p:cNvPr>
          <p:cNvSpPr/>
          <p:nvPr/>
        </p:nvSpPr>
        <p:spPr>
          <a:xfrm>
            <a:off x="4965957" y="4722071"/>
            <a:ext cx="2459876" cy="1803487"/>
          </a:xfrm>
          <a:prstGeom prst="rect">
            <a:avLst/>
          </a:prstGeom>
          <a:solidFill>
            <a:schemeClr val="bg1"/>
          </a:solidFill>
          <a:ln w="28575">
            <a:solidFill>
              <a:srgbClr val="F3AF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93E9A3E-DBB3-40F7-A291-3580E4E373C4}"/>
              </a:ext>
            </a:extLst>
          </p:cNvPr>
          <p:cNvSpPr>
            <a:spLocks noGrp="1"/>
          </p:cNvSpPr>
          <p:nvPr>
            <p:ph type="title"/>
          </p:nvPr>
        </p:nvSpPr>
        <p:spPr/>
        <p:txBody>
          <a:bodyPr>
            <a:normAutofit/>
          </a:bodyPr>
          <a:lstStyle/>
          <a:p>
            <a:r>
              <a:rPr lang="en-GB" sz="2800" dirty="0"/>
              <a:t>What is Sensitivity Analysis and how does it compare to Uncertainty Analysis?</a:t>
            </a:r>
          </a:p>
        </p:txBody>
      </p:sp>
      <p:sp>
        <p:nvSpPr>
          <p:cNvPr id="3" name="Content Placeholder 2">
            <a:extLst>
              <a:ext uri="{FF2B5EF4-FFF2-40B4-BE49-F238E27FC236}">
                <a16:creationId xmlns:a16="http://schemas.microsoft.com/office/drawing/2014/main" id="{ABFE64AF-31F0-4BCC-8205-C187DDC2771B}"/>
              </a:ext>
            </a:extLst>
          </p:cNvPr>
          <p:cNvSpPr>
            <a:spLocks noGrp="1"/>
          </p:cNvSpPr>
          <p:nvPr>
            <p:ph idx="1"/>
          </p:nvPr>
        </p:nvSpPr>
        <p:spPr>
          <a:xfrm>
            <a:off x="609600" y="1540791"/>
            <a:ext cx="10972800" cy="4585374"/>
          </a:xfrm>
        </p:spPr>
        <p:txBody>
          <a:bodyPr>
            <a:noAutofit/>
          </a:bodyPr>
          <a:lstStyle/>
          <a:p>
            <a:pPr marL="0" indent="0">
              <a:buNone/>
            </a:pPr>
            <a:r>
              <a:rPr lang="en-GB" dirty="0">
                <a:highlight>
                  <a:srgbClr val="F3AF90"/>
                </a:highlight>
              </a:rPr>
              <a:t>UA</a:t>
            </a:r>
            <a:r>
              <a:rPr lang="en-GB" dirty="0"/>
              <a:t> focuses on quantifying the uncertainty in a model output.</a:t>
            </a:r>
          </a:p>
          <a:p>
            <a:pPr marL="0" indent="0">
              <a:buNone/>
            </a:pPr>
            <a:r>
              <a:rPr lang="en-GB" dirty="0">
                <a:highlight>
                  <a:srgbClr val="A8A5C9"/>
                </a:highlight>
              </a:rPr>
              <a:t>SA</a:t>
            </a:r>
            <a:r>
              <a:rPr lang="en-GB" dirty="0"/>
              <a:t> focuses on attributing output uncertainty to the different sources of uncertainty.</a:t>
            </a:r>
          </a:p>
          <a:p>
            <a:pPr marL="0" indent="0">
              <a:buNone/>
            </a:pP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94F44101-C8AF-48B8-BD1A-606C512DAB5C}"/>
              </a:ext>
            </a:extLst>
          </p:cNvPr>
          <p:cNvSpPr>
            <a:spLocks noGrp="1"/>
          </p:cNvSpPr>
          <p:nvPr>
            <p:ph type="sldNum" sz="quarter" idx="12"/>
          </p:nvPr>
        </p:nvSpPr>
        <p:spPr/>
        <p:txBody>
          <a:bodyPr/>
          <a:lstStyle/>
          <a:p>
            <a:r>
              <a:rPr lang="en-US" dirty="0"/>
              <a:t>5</a:t>
            </a:r>
          </a:p>
        </p:txBody>
      </p:sp>
      <p:sp>
        <p:nvSpPr>
          <p:cNvPr id="6" name="Rectangle 5">
            <a:extLst>
              <a:ext uri="{FF2B5EF4-FFF2-40B4-BE49-F238E27FC236}">
                <a16:creationId xmlns:a16="http://schemas.microsoft.com/office/drawing/2014/main" id="{26CAF899-F3AE-4A6B-BE8C-5880D111D709}"/>
              </a:ext>
            </a:extLst>
          </p:cNvPr>
          <p:cNvSpPr/>
          <p:nvPr/>
        </p:nvSpPr>
        <p:spPr>
          <a:xfrm>
            <a:off x="1038189" y="2864547"/>
            <a:ext cx="2130055" cy="784830"/>
          </a:xfrm>
          <a:prstGeom prst="rect">
            <a:avLst/>
          </a:prstGeom>
        </p:spPr>
        <p:txBody>
          <a:bodyPr wrap="square">
            <a:spAutoFit/>
          </a:bodyPr>
          <a:lstStyle/>
          <a:p>
            <a:r>
              <a:rPr lang="en-US" sz="1500">
                <a:latin typeface="Geneva" panose="020B0503030404040204" pitchFamily="34" charset="0"/>
                <a:ea typeface="Geneva" panose="020B0503030404040204" pitchFamily="34" charset="0"/>
              </a:rPr>
              <a:t>[1] Characterize uncertainty of input factors</a:t>
            </a:r>
          </a:p>
        </p:txBody>
      </p:sp>
      <p:sp>
        <p:nvSpPr>
          <p:cNvPr id="7" name="Rectangle 6">
            <a:extLst>
              <a:ext uri="{FF2B5EF4-FFF2-40B4-BE49-F238E27FC236}">
                <a16:creationId xmlns:a16="http://schemas.microsoft.com/office/drawing/2014/main" id="{7EED5139-35BD-4224-8154-A9259BC7B808}"/>
              </a:ext>
            </a:extLst>
          </p:cNvPr>
          <p:cNvSpPr/>
          <p:nvPr/>
        </p:nvSpPr>
        <p:spPr>
          <a:xfrm>
            <a:off x="3303881" y="2864547"/>
            <a:ext cx="2103911" cy="784830"/>
          </a:xfrm>
          <a:prstGeom prst="rect">
            <a:avLst/>
          </a:prstGeom>
          <a:noFill/>
        </p:spPr>
        <p:txBody>
          <a:bodyPr wrap="square">
            <a:spAutoFit/>
          </a:bodyPr>
          <a:lstStyle/>
          <a:p>
            <a:r>
              <a:rPr lang="en-US" sz="1500" dirty="0">
                <a:latin typeface="Geneva" panose="020B0503030404040204" pitchFamily="34" charset="0"/>
                <a:ea typeface="Geneva" panose="020B0503030404040204" pitchFamily="34" charset="0"/>
              </a:rPr>
              <a:t>[2] Forward </a:t>
            </a:r>
          </a:p>
          <a:p>
            <a:r>
              <a:rPr lang="en-US" sz="1500" dirty="0">
                <a:latin typeface="Geneva" panose="020B0503030404040204" pitchFamily="34" charset="0"/>
                <a:ea typeface="Geneva" panose="020B0503030404040204" pitchFamily="34" charset="0"/>
              </a:rPr>
              <a:t>propagate</a:t>
            </a:r>
          </a:p>
          <a:p>
            <a:r>
              <a:rPr lang="en-US" sz="1500" dirty="0">
                <a:latin typeface="Geneva" panose="020B0503030404040204" pitchFamily="34" charset="0"/>
                <a:ea typeface="Geneva" panose="020B0503030404040204" pitchFamily="34" charset="0"/>
              </a:rPr>
              <a:t>uncertainty</a:t>
            </a:r>
          </a:p>
        </p:txBody>
      </p:sp>
      <p:sp>
        <p:nvSpPr>
          <p:cNvPr id="8" name="Rectangle 7">
            <a:extLst>
              <a:ext uri="{FF2B5EF4-FFF2-40B4-BE49-F238E27FC236}">
                <a16:creationId xmlns:a16="http://schemas.microsoft.com/office/drawing/2014/main" id="{1A6AB715-AEEB-4CB6-A987-4DCC5374E1BE}"/>
              </a:ext>
            </a:extLst>
          </p:cNvPr>
          <p:cNvSpPr/>
          <p:nvPr/>
        </p:nvSpPr>
        <p:spPr>
          <a:xfrm>
            <a:off x="5259527" y="2864547"/>
            <a:ext cx="2103911" cy="553998"/>
          </a:xfrm>
          <a:prstGeom prst="rect">
            <a:avLst/>
          </a:prstGeom>
        </p:spPr>
        <p:txBody>
          <a:bodyPr wrap="square">
            <a:spAutoFit/>
          </a:bodyPr>
          <a:lstStyle/>
          <a:p>
            <a:r>
              <a:rPr lang="en-US" sz="1500" dirty="0">
                <a:highlight>
                  <a:srgbClr val="F3AF90"/>
                </a:highlight>
                <a:latin typeface="Geneva" panose="020B0503030404040204" pitchFamily="34" charset="0"/>
                <a:ea typeface="Geneva" panose="020B0503030404040204" pitchFamily="34" charset="0"/>
              </a:rPr>
              <a:t>[3] Estimate output uncertainty</a:t>
            </a:r>
          </a:p>
        </p:txBody>
      </p:sp>
      <p:sp>
        <p:nvSpPr>
          <p:cNvPr id="9" name="Rectangle 8">
            <a:extLst>
              <a:ext uri="{FF2B5EF4-FFF2-40B4-BE49-F238E27FC236}">
                <a16:creationId xmlns:a16="http://schemas.microsoft.com/office/drawing/2014/main" id="{9C37E9D5-B50C-444E-BDB3-037C0733A68F}"/>
              </a:ext>
            </a:extLst>
          </p:cNvPr>
          <p:cNvSpPr/>
          <p:nvPr/>
        </p:nvSpPr>
        <p:spPr>
          <a:xfrm>
            <a:off x="1094678" y="3748243"/>
            <a:ext cx="2184400" cy="83559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INPUT SAMPLING</a:t>
            </a:r>
          </a:p>
        </p:txBody>
      </p:sp>
      <p:sp>
        <p:nvSpPr>
          <p:cNvPr id="10" name="Rectangle 9">
            <a:extLst>
              <a:ext uri="{FF2B5EF4-FFF2-40B4-BE49-F238E27FC236}">
                <a16:creationId xmlns:a16="http://schemas.microsoft.com/office/drawing/2014/main" id="{FB5CCA73-171A-4B98-B4AA-6457D3D2A882}"/>
              </a:ext>
            </a:extLst>
          </p:cNvPr>
          <p:cNvSpPr/>
          <p:nvPr/>
        </p:nvSpPr>
        <p:spPr>
          <a:xfrm>
            <a:off x="7873642" y="2863011"/>
            <a:ext cx="2103911" cy="553998"/>
          </a:xfrm>
          <a:prstGeom prst="rect">
            <a:avLst/>
          </a:prstGeom>
        </p:spPr>
        <p:txBody>
          <a:bodyPr wrap="square">
            <a:spAutoFit/>
          </a:bodyPr>
          <a:lstStyle/>
          <a:p>
            <a:r>
              <a:rPr lang="en-US" sz="1500" dirty="0">
                <a:highlight>
                  <a:srgbClr val="A8A5C9"/>
                </a:highlight>
                <a:latin typeface="Geneva" panose="020B0503030404040204" pitchFamily="34" charset="0"/>
                <a:ea typeface="Geneva" panose="020B0503030404040204" pitchFamily="34" charset="0"/>
              </a:rPr>
              <a:t>[4] Estimate</a:t>
            </a:r>
          </a:p>
          <a:p>
            <a:r>
              <a:rPr lang="en-US" sz="1500" dirty="0">
                <a:highlight>
                  <a:srgbClr val="A8A5C9"/>
                </a:highlight>
                <a:latin typeface="Geneva" panose="020B0503030404040204" pitchFamily="34" charset="0"/>
                <a:ea typeface="Geneva" panose="020B0503030404040204" pitchFamily="34" charset="0"/>
              </a:rPr>
              <a:t> sensitivity indices</a:t>
            </a:r>
          </a:p>
        </p:txBody>
      </p:sp>
      <p:sp>
        <p:nvSpPr>
          <p:cNvPr id="11" name="Rectangle 10">
            <a:extLst>
              <a:ext uri="{FF2B5EF4-FFF2-40B4-BE49-F238E27FC236}">
                <a16:creationId xmlns:a16="http://schemas.microsoft.com/office/drawing/2014/main" id="{312233F3-4461-476A-9F96-A1B92760EB55}"/>
              </a:ext>
            </a:extLst>
          </p:cNvPr>
          <p:cNvSpPr/>
          <p:nvPr/>
        </p:nvSpPr>
        <p:spPr>
          <a:xfrm>
            <a:off x="5195440" y="3747630"/>
            <a:ext cx="5508050" cy="853223"/>
          </a:xfrm>
          <a:prstGeom prst="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POST</a:t>
            </a:r>
            <a:br>
              <a:rPr lang="en-US" sz="2000">
                <a:solidFill>
                  <a:schemeClr val="tx1"/>
                </a:solidFill>
                <a:latin typeface="Geneva" panose="020B0503030404040204" pitchFamily="34" charset="0"/>
                <a:ea typeface="Geneva" panose="020B0503030404040204" pitchFamily="34" charset="0"/>
                <a:cs typeface="Avenir Book"/>
              </a:rPr>
            </a:br>
            <a:r>
              <a:rPr lang="en-US" sz="2000">
                <a:solidFill>
                  <a:schemeClr val="tx1"/>
                </a:solidFill>
                <a:latin typeface="Geneva" panose="020B0503030404040204" pitchFamily="34" charset="0"/>
                <a:ea typeface="Geneva" panose="020B0503030404040204" pitchFamily="34" charset="0"/>
                <a:cs typeface="Avenir Book"/>
              </a:rPr>
              <a:t>PROCESSING</a:t>
            </a:r>
          </a:p>
        </p:txBody>
      </p:sp>
      <p:sp>
        <p:nvSpPr>
          <p:cNvPr id="12" name="Rectangle 11">
            <a:extLst>
              <a:ext uri="{FF2B5EF4-FFF2-40B4-BE49-F238E27FC236}">
                <a16:creationId xmlns:a16="http://schemas.microsoft.com/office/drawing/2014/main" id="{F1879D8F-6E3C-44F1-9681-767CD47C6D01}"/>
              </a:ext>
            </a:extLst>
          </p:cNvPr>
          <p:cNvSpPr/>
          <p:nvPr/>
        </p:nvSpPr>
        <p:spPr>
          <a:xfrm>
            <a:off x="3399642" y="3741726"/>
            <a:ext cx="1675237" cy="853223"/>
          </a:xfrm>
          <a:prstGeom prst="rect">
            <a:avLst/>
          </a:prstGeom>
          <a:no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a:solidFill>
                  <a:schemeClr val="tx1"/>
                </a:solidFill>
                <a:latin typeface="Geneva" panose="020B0503030404040204" pitchFamily="34" charset="0"/>
                <a:ea typeface="Geneva" panose="020B0503030404040204" pitchFamily="34" charset="0"/>
                <a:cs typeface="Avenir Book"/>
              </a:rPr>
              <a:t>CAT MODEL</a:t>
            </a:r>
            <a:br>
              <a:rPr lang="en-US" sz="2000">
                <a:solidFill>
                  <a:schemeClr val="tx1"/>
                </a:solidFill>
                <a:latin typeface="Geneva" panose="020B0503030404040204" pitchFamily="34" charset="0"/>
                <a:ea typeface="Geneva" panose="020B0503030404040204" pitchFamily="34" charset="0"/>
                <a:cs typeface="Avenir Book"/>
              </a:rPr>
            </a:br>
            <a:r>
              <a:rPr lang="en-US" sz="2000">
                <a:solidFill>
                  <a:schemeClr val="tx1"/>
                </a:solidFill>
                <a:latin typeface="Geneva" panose="020B0503030404040204" pitchFamily="34" charset="0"/>
                <a:ea typeface="Geneva" panose="020B0503030404040204" pitchFamily="34" charset="0"/>
                <a:cs typeface="Avenir Book"/>
              </a:rPr>
              <a:t>EXECUTION</a:t>
            </a:r>
          </a:p>
        </p:txBody>
      </p:sp>
      <p:cxnSp>
        <p:nvCxnSpPr>
          <p:cNvPr id="13" name="Straight Arrow Connector 12">
            <a:extLst>
              <a:ext uri="{FF2B5EF4-FFF2-40B4-BE49-F238E27FC236}">
                <a16:creationId xmlns:a16="http://schemas.microsoft.com/office/drawing/2014/main" id="{29C0E31E-1314-4E76-98A9-17715F8CC851}"/>
              </a:ext>
            </a:extLst>
          </p:cNvPr>
          <p:cNvCxnSpPr/>
          <p:nvPr/>
        </p:nvCxnSpPr>
        <p:spPr bwMode="auto">
          <a:xfrm flipV="1">
            <a:off x="7502033" y="5485472"/>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3" name="Group 32">
            <a:extLst>
              <a:ext uri="{FF2B5EF4-FFF2-40B4-BE49-F238E27FC236}">
                <a16:creationId xmlns:a16="http://schemas.microsoft.com/office/drawing/2014/main" id="{A190AC5D-9594-4F0F-A4FB-5CE985CD7485}"/>
              </a:ext>
            </a:extLst>
          </p:cNvPr>
          <p:cNvGrpSpPr>
            <a:grpSpLocks/>
          </p:cNvGrpSpPr>
          <p:nvPr/>
        </p:nvGrpSpPr>
        <p:grpSpPr bwMode="auto">
          <a:xfrm>
            <a:off x="5300958" y="4785551"/>
            <a:ext cx="2075189" cy="1121856"/>
            <a:chOff x="9796528" y="4346229"/>
            <a:chExt cx="2075389" cy="1122038"/>
          </a:xfrm>
        </p:grpSpPr>
        <p:sp>
          <p:nvSpPr>
            <p:cNvPr id="24" name="Freeform: Shape 23">
              <a:extLst>
                <a:ext uri="{FF2B5EF4-FFF2-40B4-BE49-F238E27FC236}">
                  <a16:creationId xmlns:a16="http://schemas.microsoft.com/office/drawing/2014/main" id="{5C67F867-3932-4FF9-B17B-F17224FF84A2}"/>
                </a:ext>
              </a:extLst>
            </p:cNvPr>
            <p:cNvSpPr/>
            <p:nvPr/>
          </p:nvSpPr>
          <p:spPr>
            <a:xfrm>
              <a:off x="10093745" y="4574866"/>
              <a:ext cx="200044" cy="793879"/>
            </a:xfrm>
            <a:custGeom>
              <a:avLst/>
              <a:gdLst>
                <a:gd name="connsiteX0" fmla="*/ 30475 w 487696"/>
                <a:gd name="connsiteY0" fmla="*/ 0 h 1122038"/>
                <a:gd name="connsiteX1" fmla="*/ 80579 w 487696"/>
                <a:gd name="connsiteY1" fmla="*/ 237995 h 1122038"/>
                <a:gd name="connsiteX2" fmla="*/ 487675 w 487696"/>
                <a:gd name="connsiteY2" fmla="*/ 601249 h 1122038"/>
                <a:gd name="connsiteX3" fmla="*/ 61790 w 487696"/>
                <a:gd name="connsiteY3" fmla="*/ 876822 h 1122038"/>
                <a:gd name="connsiteX4" fmla="*/ 5423 w 487696"/>
                <a:gd name="connsiteY4" fmla="*/ 1102291 h 1122038"/>
                <a:gd name="connsiteX5" fmla="*/ 5423 w 487696"/>
                <a:gd name="connsiteY5" fmla="*/ 1096027 h 112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96" h="1122038">
                  <a:moveTo>
                    <a:pt x="30475" y="0"/>
                  </a:moveTo>
                  <a:cubicBezTo>
                    <a:pt x="17427" y="68893"/>
                    <a:pt x="4379" y="137787"/>
                    <a:pt x="80579" y="237995"/>
                  </a:cubicBezTo>
                  <a:cubicBezTo>
                    <a:pt x="156779" y="338203"/>
                    <a:pt x="490806" y="494778"/>
                    <a:pt x="487675" y="601249"/>
                  </a:cubicBezTo>
                  <a:cubicBezTo>
                    <a:pt x="484544" y="707720"/>
                    <a:pt x="142165" y="793315"/>
                    <a:pt x="61790" y="876822"/>
                  </a:cubicBezTo>
                  <a:cubicBezTo>
                    <a:pt x="-18585" y="960329"/>
                    <a:pt x="5423" y="1102291"/>
                    <a:pt x="5423" y="1102291"/>
                  </a:cubicBezTo>
                  <a:cubicBezTo>
                    <a:pt x="-3971" y="1138825"/>
                    <a:pt x="726" y="1117426"/>
                    <a:pt x="5423" y="10960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5" name="Freeform: Shape 24">
              <a:extLst>
                <a:ext uri="{FF2B5EF4-FFF2-40B4-BE49-F238E27FC236}">
                  <a16:creationId xmlns:a16="http://schemas.microsoft.com/office/drawing/2014/main" id="{3964881F-19C0-4D95-8B25-B9D34F80C73E}"/>
                </a:ext>
              </a:extLst>
            </p:cNvPr>
            <p:cNvSpPr/>
            <p:nvPr/>
          </p:nvSpPr>
          <p:spPr>
            <a:xfrm>
              <a:off x="11265433" y="5140108"/>
              <a:ext cx="192107" cy="309612"/>
            </a:xfrm>
            <a:custGeom>
              <a:avLst/>
              <a:gdLst>
                <a:gd name="connsiteX0" fmla="*/ 15928 w 310304"/>
                <a:gd name="connsiteY0" fmla="*/ 0 h 845507"/>
                <a:gd name="connsiteX1" fmla="*/ 40980 w 310304"/>
                <a:gd name="connsiteY1" fmla="*/ 244257 h 845507"/>
                <a:gd name="connsiteX2" fmla="*/ 310290 w 310304"/>
                <a:gd name="connsiteY2" fmla="*/ 432148 h 845507"/>
                <a:gd name="connsiteX3" fmla="*/ 28454 w 310304"/>
                <a:gd name="connsiteY3" fmla="*/ 663879 h 845507"/>
                <a:gd name="connsiteX4" fmla="*/ 9665 w 310304"/>
                <a:gd name="connsiteY4" fmla="*/ 845507 h 845507"/>
                <a:gd name="connsiteX5" fmla="*/ 9665 w 310304"/>
                <a:gd name="connsiteY5" fmla="*/ 845507 h 845507"/>
                <a:gd name="connsiteX6" fmla="*/ 9665 w 310304"/>
                <a:gd name="connsiteY6" fmla="*/ 839244 h 84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04" h="845507">
                  <a:moveTo>
                    <a:pt x="15928" y="0"/>
                  </a:moveTo>
                  <a:cubicBezTo>
                    <a:pt x="3924" y="86116"/>
                    <a:pt x="-8080" y="172232"/>
                    <a:pt x="40980" y="244257"/>
                  </a:cubicBezTo>
                  <a:cubicBezTo>
                    <a:pt x="90040" y="316282"/>
                    <a:pt x="312378" y="362211"/>
                    <a:pt x="310290" y="432148"/>
                  </a:cubicBezTo>
                  <a:cubicBezTo>
                    <a:pt x="308202" y="502085"/>
                    <a:pt x="78558" y="594986"/>
                    <a:pt x="28454" y="663879"/>
                  </a:cubicBezTo>
                  <a:cubicBezTo>
                    <a:pt x="-21650" y="732772"/>
                    <a:pt x="9665" y="845507"/>
                    <a:pt x="9665" y="845507"/>
                  </a:cubicBezTo>
                  <a:lnTo>
                    <a:pt x="9665" y="845507"/>
                  </a:lnTo>
                  <a:lnTo>
                    <a:pt x="9665" y="83924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Freeform: Shape 25">
              <a:extLst>
                <a:ext uri="{FF2B5EF4-FFF2-40B4-BE49-F238E27FC236}">
                  <a16:creationId xmlns:a16="http://schemas.microsoft.com/office/drawing/2014/main" id="{DA424003-EC8D-4360-A9F4-8DACFEFEF2C2}"/>
                </a:ext>
              </a:extLst>
            </p:cNvPr>
            <p:cNvSpPr/>
            <p:nvPr/>
          </p:nvSpPr>
          <p:spPr>
            <a:xfrm>
              <a:off x="10866933" y="4976568"/>
              <a:ext cx="146064" cy="422344"/>
            </a:xfrm>
            <a:custGeom>
              <a:avLst/>
              <a:gdLst>
                <a:gd name="connsiteX0" fmla="*/ 25988 w 345485"/>
                <a:gd name="connsiteY0" fmla="*/ 0 h 613776"/>
                <a:gd name="connsiteX1" fmla="*/ 32251 w 345485"/>
                <a:gd name="connsiteY1" fmla="*/ 237995 h 613776"/>
                <a:gd name="connsiteX2" fmla="*/ 345401 w 345485"/>
                <a:gd name="connsiteY2" fmla="*/ 356992 h 613776"/>
                <a:gd name="connsiteX3" fmla="*/ 63566 w 345485"/>
                <a:gd name="connsiteY3" fmla="*/ 450937 h 613776"/>
                <a:gd name="connsiteX4" fmla="*/ 51040 w 345485"/>
                <a:gd name="connsiteY4" fmla="*/ 613776 h 613776"/>
                <a:gd name="connsiteX5" fmla="*/ 51040 w 345485"/>
                <a:gd name="connsiteY5" fmla="*/ 613776 h 613776"/>
                <a:gd name="connsiteX6" fmla="*/ 44777 w 345485"/>
                <a:gd name="connsiteY6" fmla="*/ 582461 h 6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85" h="613776">
                  <a:moveTo>
                    <a:pt x="25988" y="0"/>
                  </a:moveTo>
                  <a:cubicBezTo>
                    <a:pt x="2502" y="89248"/>
                    <a:pt x="-20984" y="178496"/>
                    <a:pt x="32251" y="237995"/>
                  </a:cubicBezTo>
                  <a:cubicBezTo>
                    <a:pt x="85486" y="297494"/>
                    <a:pt x="340182" y="321502"/>
                    <a:pt x="345401" y="356992"/>
                  </a:cubicBezTo>
                  <a:cubicBezTo>
                    <a:pt x="350620" y="392482"/>
                    <a:pt x="112626" y="408140"/>
                    <a:pt x="63566" y="450937"/>
                  </a:cubicBezTo>
                  <a:cubicBezTo>
                    <a:pt x="14506" y="493734"/>
                    <a:pt x="51040" y="613776"/>
                    <a:pt x="51040" y="613776"/>
                  </a:cubicBezTo>
                  <a:lnTo>
                    <a:pt x="51040" y="613776"/>
                  </a:lnTo>
                  <a:lnTo>
                    <a:pt x="44777" y="58246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 name="Freeform: Shape 26">
              <a:extLst>
                <a:ext uri="{FF2B5EF4-FFF2-40B4-BE49-F238E27FC236}">
                  <a16:creationId xmlns:a16="http://schemas.microsoft.com/office/drawing/2014/main" id="{3068E80F-2897-46D8-86B1-A8810946BA1A}"/>
                </a:ext>
              </a:extLst>
            </p:cNvPr>
            <p:cNvSpPr/>
            <p:nvPr/>
          </p:nvSpPr>
          <p:spPr>
            <a:xfrm>
              <a:off x="10500185" y="4836846"/>
              <a:ext cx="206395" cy="571593"/>
            </a:xfrm>
            <a:custGeom>
              <a:avLst/>
              <a:gdLst>
                <a:gd name="connsiteX0" fmla="*/ 51977 w 490390"/>
                <a:gd name="connsiteY0" fmla="*/ 0 h 1146132"/>
                <a:gd name="connsiteX1" fmla="*/ 51977 w 490390"/>
                <a:gd name="connsiteY1" fmla="*/ 394570 h 1146132"/>
                <a:gd name="connsiteX2" fmla="*/ 490388 w 490390"/>
                <a:gd name="connsiteY2" fmla="*/ 588724 h 1146132"/>
                <a:gd name="connsiteX3" fmla="*/ 45714 w 490390"/>
                <a:gd name="connsiteY3" fmla="*/ 889348 h 1146132"/>
                <a:gd name="connsiteX4" fmla="*/ 14399 w 490390"/>
                <a:gd name="connsiteY4" fmla="*/ 1146132 h 1146132"/>
                <a:gd name="connsiteX5" fmla="*/ 14399 w 490390"/>
                <a:gd name="connsiteY5" fmla="*/ 1146132 h 1146132"/>
                <a:gd name="connsiteX6" fmla="*/ 14399 w 490390"/>
                <a:gd name="connsiteY6" fmla="*/ 1146132 h 114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390" h="1146132">
                  <a:moveTo>
                    <a:pt x="51977" y="0"/>
                  </a:moveTo>
                  <a:cubicBezTo>
                    <a:pt x="15442" y="148224"/>
                    <a:pt x="-21092" y="296449"/>
                    <a:pt x="51977" y="394570"/>
                  </a:cubicBezTo>
                  <a:cubicBezTo>
                    <a:pt x="125046" y="492691"/>
                    <a:pt x="491432" y="506261"/>
                    <a:pt x="490388" y="588724"/>
                  </a:cubicBezTo>
                  <a:cubicBezTo>
                    <a:pt x="489344" y="671187"/>
                    <a:pt x="125045" y="796447"/>
                    <a:pt x="45714" y="889348"/>
                  </a:cubicBezTo>
                  <a:cubicBezTo>
                    <a:pt x="-33617" y="982249"/>
                    <a:pt x="14399" y="1146132"/>
                    <a:pt x="14399" y="1146132"/>
                  </a:cubicBezTo>
                  <a:lnTo>
                    <a:pt x="14399" y="1146132"/>
                  </a:lnTo>
                  <a:lnTo>
                    <a:pt x="14399" y="11461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28" name="Group 100">
              <a:extLst>
                <a:ext uri="{FF2B5EF4-FFF2-40B4-BE49-F238E27FC236}">
                  <a16:creationId xmlns:a16="http://schemas.microsoft.com/office/drawing/2014/main" id="{385635A5-5EFD-41F2-B8D4-16D389225539}"/>
                </a:ext>
              </a:extLst>
            </p:cNvPr>
            <p:cNvGrpSpPr>
              <a:grpSpLocks/>
            </p:cNvGrpSpPr>
            <p:nvPr/>
          </p:nvGrpSpPr>
          <p:grpSpPr bwMode="auto">
            <a:xfrm>
              <a:off x="9796528" y="4346229"/>
              <a:ext cx="2075389" cy="1122038"/>
              <a:chOff x="5160885" y="4932693"/>
              <a:chExt cx="2075389" cy="1122038"/>
            </a:xfrm>
          </p:grpSpPr>
          <p:grpSp>
            <p:nvGrpSpPr>
              <p:cNvPr id="29" name="Group 101">
                <a:extLst>
                  <a:ext uri="{FF2B5EF4-FFF2-40B4-BE49-F238E27FC236}">
                    <a16:creationId xmlns:a16="http://schemas.microsoft.com/office/drawing/2014/main" id="{76748370-134B-4DA8-BB88-ACA77D64B0EE}"/>
                  </a:ext>
                </a:extLst>
              </p:cNvPr>
              <p:cNvGrpSpPr>
                <a:grpSpLocks/>
              </p:cNvGrpSpPr>
              <p:nvPr/>
            </p:nvGrpSpPr>
            <p:grpSpPr bwMode="auto">
              <a:xfrm>
                <a:off x="5160885" y="4932693"/>
                <a:ext cx="2075389" cy="1122038"/>
                <a:chOff x="4943872" y="4653136"/>
                <a:chExt cx="2016224" cy="1368152"/>
              </a:xfrm>
            </p:grpSpPr>
            <p:cxnSp>
              <p:nvCxnSpPr>
                <p:cNvPr id="31" name="Straight Connector 30">
                  <a:extLst>
                    <a:ext uri="{FF2B5EF4-FFF2-40B4-BE49-F238E27FC236}">
                      <a16:creationId xmlns:a16="http://schemas.microsoft.com/office/drawing/2014/main" id="{27F41109-F505-4242-86DE-503E1F02103C}"/>
                    </a:ext>
                  </a:extLst>
                </p:cNvPr>
                <p:cNvCxnSpPr>
                  <a:cxnSpLocks/>
                </p:cNvCxnSpPr>
                <p:nvPr/>
              </p:nvCxnSpPr>
              <p:spPr>
                <a:xfrm>
                  <a:off x="4944190" y="4653136"/>
                  <a:ext cx="0" cy="1368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9E1443-832F-415D-BCD8-CBADF9B4EC03}"/>
                    </a:ext>
                  </a:extLst>
                </p:cNvPr>
                <p:cNvCxnSpPr>
                  <a:cxnSpLocks/>
                </p:cNvCxnSpPr>
                <p:nvPr/>
              </p:nvCxnSpPr>
              <p:spPr>
                <a:xfrm flipH="1">
                  <a:off x="4944190" y="6021905"/>
                  <a:ext cx="20159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Shape 29">
                <a:extLst>
                  <a:ext uri="{FF2B5EF4-FFF2-40B4-BE49-F238E27FC236}">
                    <a16:creationId xmlns:a16="http://schemas.microsoft.com/office/drawing/2014/main" id="{BED1DE96-993F-4DCC-AC5F-22C6E6198764}"/>
                  </a:ext>
                </a:extLst>
              </p:cNvPr>
              <p:cNvSpPr/>
              <p:nvPr/>
            </p:nvSpPr>
            <p:spPr>
              <a:xfrm>
                <a:off x="5323152" y="5013668"/>
                <a:ext cx="1779759" cy="920900"/>
              </a:xfrm>
              <a:custGeom>
                <a:avLst/>
                <a:gdLst>
                  <a:gd name="connsiteX0" fmla="*/ 0 w 1778696"/>
                  <a:gd name="connsiteY0" fmla="*/ 0 h 920663"/>
                  <a:gd name="connsiteX1" fmla="*/ 87682 w 1778696"/>
                  <a:gd name="connsiteY1" fmla="*/ 344465 h 920663"/>
                  <a:gd name="connsiteX2" fmla="*/ 444674 w 1778696"/>
                  <a:gd name="connsiteY2" fmla="*/ 626301 h 920663"/>
                  <a:gd name="connsiteX3" fmla="*/ 1133605 w 1778696"/>
                  <a:gd name="connsiteY3" fmla="*/ 826717 h 920663"/>
                  <a:gd name="connsiteX4" fmla="*/ 1778696 w 1778696"/>
                  <a:gd name="connsiteY4" fmla="*/ 920663 h 92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696" h="920663">
                    <a:moveTo>
                      <a:pt x="0" y="0"/>
                    </a:moveTo>
                    <a:cubicBezTo>
                      <a:pt x="6785" y="120041"/>
                      <a:pt x="13570" y="240082"/>
                      <a:pt x="87682" y="344465"/>
                    </a:cubicBezTo>
                    <a:cubicBezTo>
                      <a:pt x="161794" y="448848"/>
                      <a:pt x="270354" y="545926"/>
                      <a:pt x="444674" y="626301"/>
                    </a:cubicBezTo>
                    <a:cubicBezTo>
                      <a:pt x="618995" y="706676"/>
                      <a:pt x="911268" y="777657"/>
                      <a:pt x="1133605" y="826717"/>
                    </a:cubicBezTo>
                    <a:cubicBezTo>
                      <a:pt x="1355942" y="875777"/>
                      <a:pt x="1567319" y="898220"/>
                      <a:pt x="1778696" y="92066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
        <p:nvSpPr>
          <p:cNvPr id="33" name="Rectangle 32">
            <a:extLst>
              <a:ext uri="{FF2B5EF4-FFF2-40B4-BE49-F238E27FC236}">
                <a16:creationId xmlns:a16="http://schemas.microsoft.com/office/drawing/2014/main" id="{060425E4-0A82-4E73-B4B1-7CECDCEB9720}"/>
              </a:ext>
            </a:extLst>
          </p:cNvPr>
          <p:cNvSpPr/>
          <p:nvPr/>
        </p:nvSpPr>
        <p:spPr bwMode="auto">
          <a:xfrm>
            <a:off x="5592971" y="6022577"/>
            <a:ext cx="1275885" cy="523220"/>
          </a:xfrm>
          <a:prstGeom prst="rect">
            <a:avLst/>
          </a:prstGeom>
        </p:spPr>
        <p:txBody>
          <a:bodyPr wrap="square">
            <a:spAutoFit/>
          </a:bodyPr>
          <a:lstStyle/>
          <a:p>
            <a:pPr algn="ctr" defTabSz="914377">
              <a:defRPr/>
            </a:pPr>
            <a:r>
              <a:rPr lang="en-US" sz="1400" kern="0" dirty="0">
                <a:solidFill>
                  <a:srgbClr val="000000"/>
                </a:solidFill>
                <a:latin typeface="Geneva"/>
                <a:cs typeface="Geneva"/>
              </a:rPr>
              <a:t>Exceedance Probability</a:t>
            </a:r>
          </a:p>
        </p:txBody>
      </p:sp>
      <p:sp>
        <p:nvSpPr>
          <p:cNvPr id="34" name="Rectangle 33">
            <a:extLst>
              <a:ext uri="{FF2B5EF4-FFF2-40B4-BE49-F238E27FC236}">
                <a16:creationId xmlns:a16="http://schemas.microsoft.com/office/drawing/2014/main" id="{417E3870-BB38-4606-A7C4-9DD66992FD43}"/>
              </a:ext>
            </a:extLst>
          </p:cNvPr>
          <p:cNvSpPr/>
          <p:nvPr/>
        </p:nvSpPr>
        <p:spPr bwMode="auto">
          <a:xfrm rot="16200000">
            <a:off x="4466514" y="5157873"/>
            <a:ext cx="1275885" cy="307777"/>
          </a:xfrm>
          <a:prstGeom prst="rect">
            <a:avLst/>
          </a:prstGeom>
        </p:spPr>
        <p:txBody>
          <a:bodyPr wrap="square">
            <a:spAutoFit/>
          </a:bodyPr>
          <a:lstStyle/>
          <a:p>
            <a:pPr algn="ctr" defTabSz="914377">
              <a:defRPr/>
            </a:pPr>
            <a:r>
              <a:rPr lang="en-US" sz="1400" kern="0" dirty="0">
                <a:solidFill>
                  <a:srgbClr val="000000"/>
                </a:solidFill>
                <a:latin typeface="Geneva"/>
                <a:cs typeface="Geneva"/>
              </a:rPr>
              <a:t>Loss</a:t>
            </a:r>
          </a:p>
        </p:txBody>
      </p:sp>
      <p:sp>
        <p:nvSpPr>
          <p:cNvPr id="36" name="Rectangle 35">
            <a:extLst>
              <a:ext uri="{FF2B5EF4-FFF2-40B4-BE49-F238E27FC236}">
                <a16:creationId xmlns:a16="http://schemas.microsoft.com/office/drawing/2014/main" id="{2250402F-07CA-4C5A-B40C-256FBBF1581B}"/>
              </a:ext>
            </a:extLst>
          </p:cNvPr>
          <p:cNvSpPr/>
          <p:nvPr/>
        </p:nvSpPr>
        <p:spPr>
          <a:xfrm>
            <a:off x="7873642" y="4722071"/>
            <a:ext cx="2829848" cy="1823711"/>
          </a:xfrm>
          <a:prstGeom prst="rect">
            <a:avLst/>
          </a:prstGeom>
          <a:solidFill>
            <a:schemeClr val="bg1"/>
          </a:solidFill>
          <a:ln w="28575">
            <a:solidFill>
              <a:srgbClr val="A19E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39" name="Group 51">
            <a:extLst>
              <a:ext uri="{FF2B5EF4-FFF2-40B4-BE49-F238E27FC236}">
                <a16:creationId xmlns:a16="http://schemas.microsoft.com/office/drawing/2014/main" id="{F08117DF-19DB-491E-BD4F-CFC5D6A3D6F1}"/>
              </a:ext>
            </a:extLst>
          </p:cNvPr>
          <p:cNvGrpSpPr>
            <a:grpSpLocks noChangeAspect="1"/>
          </p:cNvGrpSpPr>
          <p:nvPr/>
        </p:nvGrpSpPr>
        <p:grpSpPr bwMode="auto">
          <a:xfrm>
            <a:off x="8680555" y="5149632"/>
            <a:ext cx="996950" cy="914400"/>
            <a:chOff x="6596993" y="27988054"/>
            <a:chExt cx="1446979" cy="1327150"/>
          </a:xfrm>
        </p:grpSpPr>
        <p:sp>
          <p:nvSpPr>
            <p:cNvPr id="40" name="Pie 85">
              <a:extLst>
                <a:ext uri="{FF2B5EF4-FFF2-40B4-BE49-F238E27FC236}">
                  <a16:creationId xmlns:a16="http://schemas.microsoft.com/office/drawing/2014/main" id="{61042BAD-F0C2-4147-916E-09CA119A61B9}"/>
                </a:ext>
              </a:extLst>
            </p:cNvPr>
            <p:cNvSpPr/>
            <p:nvPr/>
          </p:nvSpPr>
          <p:spPr>
            <a:xfrm>
              <a:off x="6647683" y="28110170"/>
              <a:ext cx="1269564" cy="1205034"/>
            </a:xfrm>
            <a:prstGeom prst="pie">
              <a:avLst>
                <a:gd name="adj1" fmla="val 0"/>
                <a:gd name="adj2" fmla="val 6732668"/>
              </a:avLst>
            </a:prstGeom>
            <a:solidFill>
              <a:srgbClr val="ACD2E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ACD2E6"/>
                </a:solidFill>
                <a:latin typeface="Geneva" panose="020B0503030404040204" pitchFamily="34" charset="0"/>
                <a:ea typeface="Geneva" panose="020B0503030404040204" pitchFamily="34" charset="0"/>
              </a:endParaRPr>
            </a:p>
          </p:txBody>
        </p:sp>
        <p:sp>
          <p:nvSpPr>
            <p:cNvPr id="41" name="Pie 86">
              <a:extLst>
                <a:ext uri="{FF2B5EF4-FFF2-40B4-BE49-F238E27FC236}">
                  <a16:creationId xmlns:a16="http://schemas.microsoft.com/office/drawing/2014/main" id="{E033E926-2821-4283-A327-C6AFC1FD9448}"/>
                </a:ext>
              </a:extLst>
            </p:cNvPr>
            <p:cNvSpPr/>
            <p:nvPr/>
          </p:nvSpPr>
          <p:spPr>
            <a:xfrm rot="6760558">
              <a:off x="6564743" y="28045648"/>
              <a:ext cx="1269549" cy="1205049"/>
            </a:xfrm>
            <a:prstGeom prst="pie">
              <a:avLst>
                <a:gd name="adj1" fmla="val 0"/>
                <a:gd name="adj2" fmla="val 9325705"/>
              </a:avLst>
            </a:prstGeom>
            <a:solidFill>
              <a:srgbClr val="6299C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3179B5"/>
                </a:solidFill>
                <a:latin typeface="Geneva" panose="020B0503030404040204" pitchFamily="34" charset="0"/>
                <a:ea typeface="Geneva" panose="020B0503030404040204" pitchFamily="34" charset="0"/>
              </a:endParaRPr>
            </a:p>
          </p:txBody>
        </p:sp>
        <p:sp>
          <p:nvSpPr>
            <p:cNvPr id="42" name="Pie 87">
              <a:extLst>
                <a:ext uri="{FF2B5EF4-FFF2-40B4-BE49-F238E27FC236}">
                  <a16:creationId xmlns:a16="http://schemas.microsoft.com/office/drawing/2014/main" id="{F6E18965-9924-4D81-BC06-A56BB07513F8}"/>
                </a:ext>
              </a:extLst>
            </p:cNvPr>
            <p:cNvSpPr/>
            <p:nvPr/>
          </p:nvSpPr>
          <p:spPr>
            <a:xfrm rot="16200000">
              <a:off x="6654602" y="28045650"/>
              <a:ext cx="1269549" cy="1205047"/>
            </a:xfrm>
            <a:prstGeom prst="pie">
              <a:avLst>
                <a:gd name="adj1" fmla="val 0"/>
                <a:gd name="adj2" fmla="val 2831613"/>
              </a:avLst>
            </a:prstGeom>
            <a:solidFill>
              <a:srgbClr val="68AF4D"/>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4DA12E"/>
                </a:solidFill>
                <a:latin typeface="Geneva" panose="020B0503030404040204" pitchFamily="34" charset="0"/>
                <a:ea typeface="Geneva" panose="020B0503030404040204" pitchFamily="34" charset="0"/>
              </a:endParaRPr>
            </a:p>
          </p:txBody>
        </p:sp>
        <p:sp>
          <p:nvSpPr>
            <p:cNvPr id="43" name="Pie 88">
              <a:extLst>
                <a:ext uri="{FF2B5EF4-FFF2-40B4-BE49-F238E27FC236}">
                  <a16:creationId xmlns:a16="http://schemas.microsoft.com/office/drawing/2014/main" id="{04A4AB71-9333-4F83-8B4E-417FCDDFB26D}"/>
                </a:ext>
              </a:extLst>
            </p:cNvPr>
            <p:cNvSpPr/>
            <p:nvPr/>
          </p:nvSpPr>
          <p:spPr>
            <a:xfrm rot="18464555">
              <a:off x="6806675" y="28020304"/>
              <a:ext cx="1269547" cy="1205047"/>
            </a:xfrm>
            <a:prstGeom prst="pie">
              <a:avLst>
                <a:gd name="adj1" fmla="val 657777"/>
                <a:gd name="adj2" fmla="val 3114940"/>
              </a:avLst>
            </a:prstGeom>
            <a:solidFill>
              <a:srgbClr val="B3E08B"/>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chemeClr val="tx1"/>
                </a:solidFill>
                <a:latin typeface="Geneva" panose="020B0503030404040204" pitchFamily="34" charset="0"/>
                <a:ea typeface="Geneva" panose="020B0503030404040204" pitchFamily="34" charset="0"/>
              </a:endParaRPr>
            </a:p>
          </p:txBody>
        </p:sp>
      </p:grpSp>
      <p:sp>
        <p:nvSpPr>
          <p:cNvPr id="44" name="Rectangle 43">
            <a:extLst>
              <a:ext uri="{FF2B5EF4-FFF2-40B4-BE49-F238E27FC236}">
                <a16:creationId xmlns:a16="http://schemas.microsoft.com/office/drawing/2014/main" id="{5846A90D-49AD-4C19-A858-C2336897BEDB}"/>
              </a:ext>
            </a:extLst>
          </p:cNvPr>
          <p:cNvSpPr/>
          <p:nvPr/>
        </p:nvSpPr>
        <p:spPr bwMode="auto">
          <a:xfrm>
            <a:off x="7569891" y="4948252"/>
            <a:ext cx="1634126" cy="4488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Vulnerability curves</a:t>
            </a:r>
          </a:p>
        </p:txBody>
      </p:sp>
      <p:sp>
        <p:nvSpPr>
          <p:cNvPr id="45" name="Rectangle 44">
            <a:extLst>
              <a:ext uri="{FF2B5EF4-FFF2-40B4-BE49-F238E27FC236}">
                <a16:creationId xmlns:a16="http://schemas.microsoft.com/office/drawing/2014/main" id="{CEB67714-8A41-4376-B1C1-96A72D5DBD8F}"/>
              </a:ext>
            </a:extLst>
          </p:cNvPr>
          <p:cNvSpPr/>
          <p:nvPr/>
        </p:nvSpPr>
        <p:spPr bwMode="auto">
          <a:xfrm>
            <a:off x="9147280" y="4863881"/>
            <a:ext cx="1634126" cy="2843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Event set param.</a:t>
            </a:r>
          </a:p>
        </p:txBody>
      </p:sp>
      <p:sp>
        <p:nvSpPr>
          <p:cNvPr id="46" name="Rectangle 45">
            <a:extLst>
              <a:ext uri="{FF2B5EF4-FFF2-40B4-BE49-F238E27FC236}">
                <a16:creationId xmlns:a16="http://schemas.microsoft.com/office/drawing/2014/main" id="{895F6F3B-8755-46F5-88B9-DA7F4A961A95}"/>
              </a:ext>
            </a:extLst>
          </p:cNvPr>
          <p:cNvSpPr/>
          <p:nvPr/>
        </p:nvSpPr>
        <p:spPr bwMode="auto">
          <a:xfrm>
            <a:off x="9265305" y="5888863"/>
            <a:ext cx="1338263" cy="5318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Exposure data</a:t>
            </a:r>
          </a:p>
        </p:txBody>
      </p:sp>
      <p:sp>
        <p:nvSpPr>
          <p:cNvPr id="47" name="Rectangle 46">
            <a:extLst>
              <a:ext uri="{FF2B5EF4-FFF2-40B4-BE49-F238E27FC236}">
                <a16:creationId xmlns:a16="http://schemas.microsoft.com/office/drawing/2014/main" id="{E6FB954F-8F5A-43A8-A074-A7A37BC137F9}"/>
              </a:ext>
            </a:extLst>
          </p:cNvPr>
          <p:cNvSpPr/>
          <p:nvPr/>
        </p:nvSpPr>
        <p:spPr bwMode="auto">
          <a:xfrm>
            <a:off x="9572731" y="5214866"/>
            <a:ext cx="990600" cy="66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Hazard param.</a:t>
            </a:r>
          </a:p>
        </p:txBody>
      </p:sp>
    </p:spTree>
    <p:extLst>
      <p:ext uri="{BB962C8B-B14F-4D97-AF65-F5344CB8AC3E}">
        <p14:creationId xmlns:p14="http://schemas.microsoft.com/office/powerpoint/2010/main" val="242329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AC746-B3F7-4938-8DF6-B9EC975F6154}"/>
              </a:ext>
            </a:extLst>
          </p:cNvPr>
          <p:cNvSpPr>
            <a:spLocks noGrp="1"/>
          </p:cNvSpPr>
          <p:nvPr>
            <p:ph type="title"/>
          </p:nvPr>
        </p:nvSpPr>
        <p:spPr/>
        <p:txBody>
          <a:bodyPr>
            <a:normAutofit/>
          </a:bodyPr>
          <a:lstStyle/>
          <a:p>
            <a:r>
              <a:rPr lang="en-GB" sz="2800" dirty="0"/>
              <a:t>How does it work?</a:t>
            </a:r>
          </a:p>
        </p:txBody>
      </p:sp>
      <p:sp>
        <p:nvSpPr>
          <p:cNvPr id="4" name="Slide Number Placeholder 3">
            <a:extLst>
              <a:ext uri="{FF2B5EF4-FFF2-40B4-BE49-F238E27FC236}">
                <a16:creationId xmlns:a16="http://schemas.microsoft.com/office/drawing/2014/main" id="{009D1BD7-C020-4DEF-81E9-3C94138EF175}"/>
              </a:ext>
            </a:extLst>
          </p:cNvPr>
          <p:cNvSpPr>
            <a:spLocks noGrp="1"/>
          </p:cNvSpPr>
          <p:nvPr>
            <p:ph type="sldNum" sz="quarter" idx="12"/>
          </p:nvPr>
        </p:nvSpPr>
        <p:spPr/>
        <p:txBody>
          <a:bodyPr/>
          <a:lstStyle/>
          <a:p>
            <a:r>
              <a:rPr lang="en-US" dirty="0"/>
              <a:t>6</a:t>
            </a:r>
          </a:p>
        </p:txBody>
      </p:sp>
      <p:sp>
        <p:nvSpPr>
          <p:cNvPr id="5" name="Rectangle 4">
            <a:extLst>
              <a:ext uri="{FF2B5EF4-FFF2-40B4-BE49-F238E27FC236}">
                <a16:creationId xmlns:a16="http://schemas.microsoft.com/office/drawing/2014/main" id="{46EB6A98-07AE-4BDE-9ED7-CB5B28B8F9E5}"/>
              </a:ext>
            </a:extLst>
          </p:cNvPr>
          <p:cNvSpPr/>
          <p:nvPr/>
        </p:nvSpPr>
        <p:spPr bwMode="auto">
          <a:xfrm>
            <a:off x="1080900" y="2437593"/>
            <a:ext cx="2484391" cy="3541935"/>
          </a:xfrm>
          <a:prstGeom prst="rect">
            <a:avLst/>
          </a:prstGeom>
          <a:solidFill>
            <a:srgbClr val="FFFFFF"/>
          </a:solidFill>
          <a:ln w="28575" cmpd="sng">
            <a:solidFill>
              <a:srgbClr val="5FBDA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a:solidFill>
                <a:schemeClr val="tx1"/>
              </a:solidFill>
              <a:latin typeface="Geneva"/>
              <a:cs typeface="Geneva"/>
            </a:endParaRPr>
          </a:p>
        </p:txBody>
      </p:sp>
      <p:graphicFrame>
        <p:nvGraphicFramePr>
          <p:cNvPr id="12" name="Table 11">
            <a:extLst>
              <a:ext uri="{FF2B5EF4-FFF2-40B4-BE49-F238E27FC236}">
                <a16:creationId xmlns:a16="http://schemas.microsoft.com/office/drawing/2014/main" id="{16085BCD-A3B6-4655-905F-3663E53D777B}"/>
              </a:ext>
            </a:extLst>
          </p:cNvPr>
          <p:cNvGraphicFramePr>
            <a:graphicFrameLocks noGrp="1" noChangeAspect="1"/>
          </p:cNvGraphicFramePr>
          <p:nvPr>
            <p:extLst>
              <p:ext uri="{D42A27DB-BD31-4B8C-83A1-F6EECF244321}">
                <p14:modId xmlns:p14="http://schemas.microsoft.com/office/powerpoint/2010/main" val="1097160889"/>
              </p:ext>
            </p:extLst>
          </p:nvPr>
        </p:nvGraphicFramePr>
        <p:xfrm>
          <a:off x="1487253" y="4478539"/>
          <a:ext cx="546102" cy="495302"/>
        </p:xfrm>
        <a:graphic>
          <a:graphicData uri="http://schemas.openxmlformats.org/drawingml/2006/table">
            <a:tbl>
              <a:tblPr firstRow="1" bandRow="1">
                <a:tableStyleId>{5C22544A-7EE6-4342-B048-85BDC9FD1C3A}</a:tableStyleId>
              </a:tblPr>
              <a:tblGrid>
                <a:gridCol w="273051">
                  <a:extLst>
                    <a:ext uri="{9D8B030D-6E8A-4147-A177-3AD203B41FA5}">
                      <a16:colId xmlns:a16="http://schemas.microsoft.com/office/drawing/2014/main" val="20000"/>
                    </a:ext>
                  </a:extLst>
                </a:gridCol>
                <a:gridCol w="273051">
                  <a:extLst>
                    <a:ext uri="{9D8B030D-6E8A-4147-A177-3AD203B41FA5}">
                      <a16:colId xmlns:a16="http://schemas.microsoft.com/office/drawing/2014/main" val="20001"/>
                    </a:ext>
                  </a:extLst>
                </a:gridCol>
              </a:tblGrid>
              <a:tr h="247651">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47651">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13" name="Oval 12">
            <a:extLst>
              <a:ext uri="{FF2B5EF4-FFF2-40B4-BE49-F238E27FC236}">
                <a16:creationId xmlns:a16="http://schemas.microsoft.com/office/drawing/2014/main" id="{A020B35F-7C60-4670-9C79-F1B12EF56D2D}"/>
              </a:ext>
            </a:extLst>
          </p:cNvPr>
          <p:cNvSpPr>
            <a:spLocks/>
          </p:cNvSpPr>
          <p:nvPr/>
        </p:nvSpPr>
        <p:spPr bwMode="auto">
          <a:xfrm>
            <a:off x="2338152" y="4021339"/>
            <a:ext cx="1312863" cy="700088"/>
          </a:xfrm>
          <a:prstGeom prst="ellipse">
            <a:avLst/>
          </a:prstGeom>
          <a:noFill/>
          <a:ln w="19050" cap="flat" cmpd="sng" algn="ctr">
            <a:noFill/>
            <a:prstDash val="solid"/>
          </a:ln>
          <a:effectLst/>
        </p:spPr>
        <p:txBody>
          <a:bodyPr lIns="0" tIns="0" rIns="0" bIns="0" anchor="ctr"/>
          <a:lstStyle/>
          <a:p>
            <a:pPr defTabSz="914377">
              <a:defRPr/>
            </a:pPr>
            <a:r>
              <a:rPr lang="en-US" sz="1400" kern="0">
                <a:highlight>
                  <a:srgbClr val="ACD2E6"/>
                </a:highlight>
                <a:latin typeface="Geneva"/>
                <a:cs typeface="Geneva"/>
              </a:rPr>
              <a:t>Exposure data</a:t>
            </a:r>
          </a:p>
        </p:txBody>
      </p:sp>
      <p:sp>
        <p:nvSpPr>
          <p:cNvPr id="14" name="Oval 13">
            <a:extLst>
              <a:ext uri="{FF2B5EF4-FFF2-40B4-BE49-F238E27FC236}">
                <a16:creationId xmlns:a16="http://schemas.microsoft.com/office/drawing/2014/main" id="{56B5BA30-38D4-45BA-9077-EB252CABD39D}"/>
              </a:ext>
            </a:extLst>
          </p:cNvPr>
          <p:cNvSpPr>
            <a:spLocks/>
          </p:cNvSpPr>
          <p:nvPr/>
        </p:nvSpPr>
        <p:spPr bwMode="auto">
          <a:xfrm>
            <a:off x="2320689" y="3353003"/>
            <a:ext cx="1404939" cy="698500"/>
          </a:xfrm>
          <a:prstGeom prst="ellipse">
            <a:avLst/>
          </a:prstGeom>
          <a:noFill/>
          <a:ln w="19050" cap="flat" cmpd="sng" algn="ctr">
            <a:noFill/>
            <a:prstDash val="solid"/>
          </a:ln>
          <a:effectLst/>
        </p:spPr>
        <p:txBody>
          <a:bodyPr lIns="0" tIns="0" rIns="0" bIns="0" anchor="ctr"/>
          <a:lstStyle/>
          <a:p>
            <a:pPr defTabSz="914377">
              <a:defRPr/>
            </a:pPr>
            <a:r>
              <a:rPr lang="en-US" sz="1400" kern="0">
                <a:highlight>
                  <a:srgbClr val="B6ECA2"/>
                </a:highlight>
                <a:latin typeface="Geneva"/>
                <a:cs typeface="Geneva"/>
              </a:rPr>
              <a:t>Hazard param.</a:t>
            </a:r>
          </a:p>
        </p:txBody>
      </p:sp>
      <p:sp>
        <p:nvSpPr>
          <p:cNvPr id="15" name="Oval 14">
            <a:extLst>
              <a:ext uri="{FF2B5EF4-FFF2-40B4-BE49-F238E27FC236}">
                <a16:creationId xmlns:a16="http://schemas.microsoft.com/office/drawing/2014/main" id="{BFC77C07-91BD-4859-B2D1-6E1CBD2A2663}"/>
              </a:ext>
            </a:extLst>
          </p:cNvPr>
          <p:cNvSpPr>
            <a:spLocks/>
          </p:cNvSpPr>
          <p:nvPr/>
        </p:nvSpPr>
        <p:spPr bwMode="auto">
          <a:xfrm>
            <a:off x="2338152" y="2665615"/>
            <a:ext cx="1312863" cy="698500"/>
          </a:xfrm>
          <a:prstGeom prst="ellipse">
            <a:avLst/>
          </a:prstGeom>
          <a:noFill/>
          <a:ln w="19050" cap="flat" cmpd="sng" algn="ctr">
            <a:noFill/>
            <a:prstDash val="solid"/>
          </a:ln>
          <a:effectLst/>
        </p:spPr>
        <p:txBody>
          <a:bodyPr lIns="0" tIns="0" rIns="0" bIns="0" anchor="ctr"/>
          <a:lstStyle/>
          <a:p>
            <a:pPr defTabSz="914377">
              <a:defRPr/>
            </a:pPr>
            <a:r>
              <a:rPr lang="en-US" sz="1400" kern="0" dirty="0">
                <a:highlight>
                  <a:srgbClr val="68AF4D"/>
                </a:highlight>
                <a:latin typeface="Geneva"/>
                <a:cs typeface="Geneva"/>
              </a:rPr>
              <a:t>Event set param.</a:t>
            </a:r>
          </a:p>
        </p:txBody>
      </p:sp>
      <p:sp>
        <p:nvSpPr>
          <p:cNvPr id="16" name="Oval 15">
            <a:extLst>
              <a:ext uri="{FF2B5EF4-FFF2-40B4-BE49-F238E27FC236}">
                <a16:creationId xmlns:a16="http://schemas.microsoft.com/office/drawing/2014/main" id="{392CB553-493E-4E5F-893A-380D9DDA16EA}"/>
              </a:ext>
            </a:extLst>
          </p:cNvPr>
          <p:cNvSpPr>
            <a:spLocks/>
          </p:cNvSpPr>
          <p:nvPr/>
        </p:nvSpPr>
        <p:spPr bwMode="auto">
          <a:xfrm>
            <a:off x="2168291" y="4962727"/>
            <a:ext cx="1415572" cy="698500"/>
          </a:xfrm>
          <a:prstGeom prst="ellipse">
            <a:avLst/>
          </a:prstGeom>
          <a:noFill/>
          <a:ln w="19050" cap="flat" cmpd="sng" algn="ctr">
            <a:noFill/>
            <a:prstDash val="solid"/>
          </a:ln>
          <a:effectLst/>
        </p:spPr>
        <p:txBody>
          <a:bodyPr lIns="0" tIns="0" rIns="0" bIns="0" anchor="b"/>
          <a:lstStyle/>
          <a:p>
            <a:pPr defTabSz="914377">
              <a:defRPr/>
            </a:pPr>
            <a:r>
              <a:rPr lang="en-US" sz="1400" kern="0">
                <a:highlight>
                  <a:srgbClr val="6299C6"/>
                </a:highlight>
                <a:latin typeface="Geneva"/>
                <a:cs typeface="Geneva"/>
              </a:rPr>
              <a:t>Vulnerability curves</a:t>
            </a:r>
            <a:endParaRPr lang="en-US" sz="1200" kern="0">
              <a:highlight>
                <a:srgbClr val="6299C6"/>
              </a:highlight>
              <a:latin typeface="Geneva"/>
              <a:cs typeface="Geneva"/>
            </a:endParaRPr>
          </a:p>
        </p:txBody>
      </p:sp>
      <p:grpSp>
        <p:nvGrpSpPr>
          <p:cNvPr id="24" name="Group 84">
            <a:extLst>
              <a:ext uri="{FF2B5EF4-FFF2-40B4-BE49-F238E27FC236}">
                <a16:creationId xmlns:a16="http://schemas.microsoft.com/office/drawing/2014/main" id="{86D4B83F-60D9-4B80-80BF-A59604703CFE}"/>
              </a:ext>
            </a:extLst>
          </p:cNvPr>
          <p:cNvGrpSpPr>
            <a:grpSpLocks/>
          </p:cNvGrpSpPr>
          <p:nvPr/>
        </p:nvGrpSpPr>
        <p:grpSpPr bwMode="auto">
          <a:xfrm>
            <a:off x="1080899" y="3599414"/>
            <a:ext cx="1268355" cy="526309"/>
            <a:chOff x="605560" y="4060543"/>
            <a:chExt cx="1267795" cy="526205"/>
          </a:xfrm>
        </p:grpSpPr>
        <p:sp>
          <p:nvSpPr>
            <p:cNvPr id="25" name="Freeform 26">
              <a:extLst>
                <a:ext uri="{FF2B5EF4-FFF2-40B4-BE49-F238E27FC236}">
                  <a16:creationId xmlns:a16="http://schemas.microsoft.com/office/drawing/2014/main" id="{AB3729EB-AA2C-40F0-94B0-2CADCF795077}"/>
                </a:ext>
              </a:extLst>
            </p:cNvPr>
            <p:cNvSpPr/>
            <p:nvPr/>
          </p:nvSpPr>
          <p:spPr>
            <a:xfrm>
              <a:off x="1332257" y="4172884"/>
              <a:ext cx="258648" cy="185700"/>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grpSp>
          <p:nvGrpSpPr>
            <p:cNvPr id="26" name="Group 63">
              <a:extLst>
                <a:ext uri="{FF2B5EF4-FFF2-40B4-BE49-F238E27FC236}">
                  <a16:creationId xmlns:a16="http://schemas.microsoft.com/office/drawing/2014/main" id="{ED637F6B-FE07-4BAC-82EE-EF5333CB8134}"/>
                </a:ext>
              </a:extLst>
            </p:cNvPr>
            <p:cNvGrpSpPr>
              <a:grpSpLocks/>
            </p:cNvGrpSpPr>
            <p:nvPr/>
          </p:nvGrpSpPr>
          <p:grpSpPr bwMode="auto">
            <a:xfrm>
              <a:off x="1049751" y="4060543"/>
              <a:ext cx="823604" cy="526205"/>
              <a:chOff x="190500" y="1960446"/>
              <a:chExt cx="694267" cy="396837"/>
            </a:xfrm>
          </p:grpSpPr>
          <p:sp>
            <p:nvSpPr>
              <p:cNvPr id="34" name="Content Placeholder 2">
                <a:extLst>
                  <a:ext uri="{FF2B5EF4-FFF2-40B4-BE49-F238E27FC236}">
                    <a16:creationId xmlns:a16="http://schemas.microsoft.com/office/drawing/2014/main" id="{ABAFA9AC-8823-4BC6-9B24-9B78F5A27C2F}"/>
                  </a:ext>
                </a:extLst>
              </p:cNvPr>
              <p:cNvSpPr txBox="1">
                <a:spLocks/>
              </p:cNvSpPr>
              <p:nvPr/>
            </p:nvSpPr>
            <p:spPr>
              <a:xfrm>
                <a:off x="391935" y="1960446"/>
                <a:ext cx="323702" cy="223835"/>
              </a:xfrm>
              <a:prstGeom prst="rect">
                <a:avLst/>
              </a:prstGeom>
              <a:noFill/>
              <a:ln w="6350" cmpd="sng">
                <a:solidFill>
                  <a:schemeClr val="tx1"/>
                </a:solidFill>
              </a:ln>
            </p:spPr>
            <p:txBody>
              <a:bodyPr anchor="ctr">
                <a:normAutofit fontScale="92500" lnSpcReduction="10000"/>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sp>
            <p:nvSpPr>
              <p:cNvPr id="35" name="Rectangle 65">
                <a:extLst>
                  <a:ext uri="{FF2B5EF4-FFF2-40B4-BE49-F238E27FC236}">
                    <a16:creationId xmlns:a16="http://schemas.microsoft.com/office/drawing/2014/main" id="{F3DADB4F-59E4-4ECB-B444-0F5A54B7C2F9}"/>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4</a:t>
                </a:r>
              </a:p>
            </p:txBody>
          </p:sp>
        </p:grpSp>
        <p:grpSp>
          <p:nvGrpSpPr>
            <p:cNvPr id="27" name="Group 70">
              <a:extLst>
                <a:ext uri="{FF2B5EF4-FFF2-40B4-BE49-F238E27FC236}">
                  <a16:creationId xmlns:a16="http://schemas.microsoft.com/office/drawing/2014/main" id="{3898EE09-C49F-4587-889E-7D147771572F}"/>
                </a:ext>
              </a:extLst>
            </p:cNvPr>
            <p:cNvGrpSpPr>
              <a:grpSpLocks/>
            </p:cNvGrpSpPr>
            <p:nvPr/>
          </p:nvGrpSpPr>
          <p:grpSpPr bwMode="auto">
            <a:xfrm>
              <a:off x="605560" y="4062560"/>
              <a:ext cx="823604" cy="524180"/>
              <a:chOff x="190500" y="1961972"/>
              <a:chExt cx="694267" cy="395311"/>
            </a:xfrm>
          </p:grpSpPr>
          <p:grpSp>
            <p:nvGrpSpPr>
              <p:cNvPr id="28" name="Group 71">
                <a:extLst>
                  <a:ext uri="{FF2B5EF4-FFF2-40B4-BE49-F238E27FC236}">
                    <a16:creationId xmlns:a16="http://schemas.microsoft.com/office/drawing/2014/main" id="{5C6190A6-E6A1-40AF-92DB-6ADFE9D877C2}"/>
                  </a:ext>
                </a:extLst>
              </p:cNvPr>
              <p:cNvGrpSpPr>
                <a:grpSpLocks noChangeAspect="1"/>
              </p:cNvGrpSpPr>
              <p:nvPr/>
            </p:nvGrpSpPr>
            <p:grpSpPr bwMode="auto">
              <a:xfrm>
                <a:off x="372396" y="1961972"/>
                <a:ext cx="323999" cy="222960"/>
                <a:chOff x="1540794" y="3966633"/>
                <a:chExt cx="522901" cy="359834"/>
              </a:xfrm>
            </p:grpSpPr>
            <p:sp>
              <p:nvSpPr>
                <p:cNvPr id="30" name="Content Placeholder 2">
                  <a:extLst>
                    <a:ext uri="{FF2B5EF4-FFF2-40B4-BE49-F238E27FC236}">
                      <a16:creationId xmlns:a16="http://schemas.microsoft.com/office/drawing/2014/main" id="{49D5AA27-D41B-4A13-869D-ED46B5EAFBAE}"/>
                    </a:ext>
                  </a:extLst>
                </p:cNvPr>
                <p:cNvSpPr txBox="1">
                  <a:spLocks/>
                </p:cNvSpPr>
                <p:nvPr/>
              </p:nvSpPr>
              <p:spPr>
                <a:xfrm>
                  <a:off x="1540746" y="3965684"/>
                  <a:ext cx="522422" cy="361246"/>
                </a:xfrm>
                <a:prstGeom prst="rect">
                  <a:avLst/>
                </a:prstGeom>
                <a:noFill/>
                <a:ln w="6350" cmpd="sng">
                  <a:solidFill>
                    <a:schemeClr val="tx1"/>
                  </a:solidFill>
                </a:ln>
              </p:spPr>
              <p:txBody>
                <a:bodyPr anchor="ctr">
                  <a:normAutofit fontScale="92500" lnSpcReduction="10000"/>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cxnSp>
              <p:nvCxnSpPr>
                <p:cNvPr id="31" name="Straight Arrow Connector 30">
                  <a:extLst>
                    <a:ext uri="{FF2B5EF4-FFF2-40B4-BE49-F238E27FC236}">
                      <a16:creationId xmlns:a16="http://schemas.microsoft.com/office/drawing/2014/main" id="{27C9A912-A22E-409E-9F67-A7DEFB29367B}"/>
                    </a:ext>
                  </a:extLst>
                </p:cNvPr>
                <p:cNvCxnSpPr/>
                <p:nvPr/>
              </p:nvCxnSpPr>
              <p:spPr>
                <a:xfrm flipH="1">
                  <a:off x="1622780" y="4143409"/>
                  <a:ext cx="377784" cy="0"/>
                </a:xfrm>
                <a:prstGeom prst="straightConnector1">
                  <a:avLst/>
                </a:prstGeom>
                <a:ln w="28575" cmpd="sng">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69F6B01-5DB6-45F7-AB44-394723AB0452}"/>
                    </a:ext>
                  </a:extLst>
                </p:cNvPr>
                <p:cNvCxnSpPr/>
                <p:nvPr/>
              </p:nvCxnSpPr>
              <p:spPr>
                <a:xfrm flipH="1" flipV="1">
                  <a:off x="1991929"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6C2A424-B725-4839-93CF-F227F4898034}"/>
                    </a:ext>
                  </a:extLst>
                </p:cNvPr>
                <p:cNvCxnSpPr/>
                <p:nvPr/>
              </p:nvCxnSpPr>
              <p:spPr>
                <a:xfrm flipH="1" flipV="1">
                  <a:off x="1622780" y="4143409"/>
                  <a:ext cx="0" cy="183520"/>
                </a:xfrm>
                <a:prstGeom prst="straightConnector1">
                  <a:avLst/>
                </a:prstGeom>
                <a:ln w="6350" cmpd="sng">
                  <a:solidFill>
                    <a:schemeClr val="tx1">
                      <a:lumMod val="65000"/>
                      <a:lumOff val="3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9" name="Rectangle 72">
                <a:extLst>
                  <a:ext uri="{FF2B5EF4-FFF2-40B4-BE49-F238E27FC236}">
                    <a16:creationId xmlns:a16="http://schemas.microsoft.com/office/drawing/2014/main" id="{53321287-2FA4-4FC3-8D07-68467FA7488E}"/>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3</a:t>
                </a:r>
              </a:p>
            </p:txBody>
          </p:sp>
        </p:grpSp>
      </p:grpSp>
      <p:graphicFrame>
        <p:nvGraphicFramePr>
          <p:cNvPr id="37" name="Table 36">
            <a:extLst>
              <a:ext uri="{FF2B5EF4-FFF2-40B4-BE49-F238E27FC236}">
                <a16:creationId xmlns:a16="http://schemas.microsoft.com/office/drawing/2014/main" id="{D837B313-BB79-4F50-8B2B-321B7E81566C}"/>
              </a:ext>
            </a:extLst>
          </p:cNvPr>
          <p:cNvGraphicFramePr>
            <a:graphicFrameLocks noGrp="1" noChangeAspect="1"/>
          </p:cNvGraphicFramePr>
          <p:nvPr>
            <p:extLst>
              <p:ext uri="{D42A27DB-BD31-4B8C-83A1-F6EECF244321}">
                <p14:modId xmlns:p14="http://schemas.microsoft.com/office/powerpoint/2010/main" val="465633182"/>
              </p:ext>
            </p:extLst>
          </p:nvPr>
        </p:nvGraphicFramePr>
        <p:xfrm>
          <a:off x="1652354" y="4364239"/>
          <a:ext cx="515937" cy="492129"/>
        </p:xfrm>
        <a:graphic>
          <a:graphicData uri="http://schemas.openxmlformats.org/drawingml/2006/table">
            <a:tbl>
              <a:tblPr firstRow="1" bandRow="1">
                <a:tableStyleId>{5C22544A-7EE6-4342-B048-85BDC9FD1C3A}</a:tableStyleId>
              </a:tblPr>
              <a:tblGrid>
                <a:gridCol w="171979">
                  <a:extLst>
                    <a:ext uri="{9D8B030D-6E8A-4147-A177-3AD203B41FA5}">
                      <a16:colId xmlns:a16="http://schemas.microsoft.com/office/drawing/2014/main" val="20000"/>
                    </a:ext>
                  </a:extLst>
                </a:gridCol>
                <a:gridCol w="171979">
                  <a:extLst>
                    <a:ext uri="{9D8B030D-6E8A-4147-A177-3AD203B41FA5}">
                      <a16:colId xmlns:a16="http://schemas.microsoft.com/office/drawing/2014/main" val="20001"/>
                    </a:ext>
                  </a:extLst>
                </a:gridCol>
                <a:gridCol w="171979">
                  <a:extLst>
                    <a:ext uri="{9D8B030D-6E8A-4147-A177-3AD203B41FA5}">
                      <a16:colId xmlns:a16="http://schemas.microsoft.com/office/drawing/2014/main" val="20002"/>
                    </a:ext>
                  </a:extLst>
                </a:gridCol>
              </a:tblGrid>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64043">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38" name="Table 37">
            <a:extLst>
              <a:ext uri="{FF2B5EF4-FFF2-40B4-BE49-F238E27FC236}">
                <a16:creationId xmlns:a16="http://schemas.microsoft.com/office/drawing/2014/main" id="{F77A84E6-A6F9-42D3-A56E-C2AFCFFF873D}"/>
              </a:ext>
            </a:extLst>
          </p:cNvPr>
          <p:cNvGraphicFramePr>
            <a:graphicFrameLocks noGrp="1" noChangeAspect="1"/>
          </p:cNvGraphicFramePr>
          <p:nvPr>
            <p:extLst>
              <p:ext uri="{D42A27DB-BD31-4B8C-83A1-F6EECF244321}">
                <p14:modId xmlns:p14="http://schemas.microsoft.com/office/powerpoint/2010/main" val="1542720865"/>
              </p:ext>
            </p:extLst>
          </p:nvPr>
        </p:nvGraphicFramePr>
        <p:xfrm>
          <a:off x="1890477" y="4251527"/>
          <a:ext cx="514355" cy="493712"/>
        </p:xfrm>
        <a:graphic>
          <a:graphicData uri="http://schemas.openxmlformats.org/drawingml/2006/table">
            <a:tbl>
              <a:tblPr firstRow="1" bandRow="1">
                <a:tableStyleId>{5C22544A-7EE6-4342-B048-85BDC9FD1C3A}</a:tableStyleId>
              </a:tblPr>
              <a:tblGrid>
                <a:gridCol w="102871">
                  <a:extLst>
                    <a:ext uri="{9D8B030D-6E8A-4147-A177-3AD203B41FA5}">
                      <a16:colId xmlns:a16="http://schemas.microsoft.com/office/drawing/2014/main" val="20000"/>
                    </a:ext>
                  </a:extLst>
                </a:gridCol>
                <a:gridCol w="102871">
                  <a:extLst>
                    <a:ext uri="{9D8B030D-6E8A-4147-A177-3AD203B41FA5}">
                      <a16:colId xmlns:a16="http://schemas.microsoft.com/office/drawing/2014/main" val="20001"/>
                    </a:ext>
                  </a:extLst>
                </a:gridCol>
                <a:gridCol w="102871">
                  <a:extLst>
                    <a:ext uri="{9D8B030D-6E8A-4147-A177-3AD203B41FA5}">
                      <a16:colId xmlns:a16="http://schemas.microsoft.com/office/drawing/2014/main" val="20002"/>
                    </a:ext>
                  </a:extLst>
                </a:gridCol>
                <a:gridCol w="102871">
                  <a:extLst>
                    <a:ext uri="{9D8B030D-6E8A-4147-A177-3AD203B41FA5}">
                      <a16:colId xmlns:a16="http://schemas.microsoft.com/office/drawing/2014/main" val="20003"/>
                    </a:ext>
                  </a:extLst>
                </a:gridCol>
                <a:gridCol w="102871">
                  <a:extLst>
                    <a:ext uri="{9D8B030D-6E8A-4147-A177-3AD203B41FA5}">
                      <a16:colId xmlns:a16="http://schemas.microsoft.com/office/drawing/2014/main" val="20004"/>
                    </a:ext>
                  </a:extLst>
                </a:gridCol>
              </a:tblGrid>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23428">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endParaRPr lang="en-US" sz="300"/>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cxnSp>
        <p:nvCxnSpPr>
          <p:cNvPr id="39" name="Straight Arrow Connector 38">
            <a:extLst>
              <a:ext uri="{FF2B5EF4-FFF2-40B4-BE49-F238E27FC236}">
                <a16:creationId xmlns:a16="http://schemas.microsoft.com/office/drawing/2014/main" id="{346B4630-1950-46F5-BD77-6F93088293F6}"/>
              </a:ext>
            </a:extLst>
          </p:cNvPr>
          <p:cNvCxnSpPr/>
          <p:nvPr/>
        </p:nvCxnSpPr>
        <p:spPr bwMode="auto">
          <a:xfrm>
            <a:off x="3390665" y="3079952"/>
            <a:ext cx="522288" cy="5683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533910E-7845-47B2-8D55-F8776803D12F}"/>
              </a:ext>
            </a:extLst>
          </p:cNvPr>
          <p:cNvCxnSpPr/>
          <p:nvPr/>
        </p:nvCxnSpPr>
        <p:spPr bwMode="auto">
          <a:xfrm flipV="1">
            <a:off x="3247790" y="4484890"/>
            <a:ext cx="665163" cy="709613"/>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40521AE5-B384-4783-83B7-9334199732C7}"/>
              </a:ext>
            </a:extLst>
          </p:cNvPr>
          <p:cNvCxnSpPr/>
          <p:nvPr/>
        </p:nvCxnSpPr>
        <p:spPr bwMode="auto">
          <a:xfrm flipV="1">
            <a:off x="3427177" y="4234065"/>
            <a:ext cx="315912" cy="2000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76BFFA8-D61E-4A1D-86AA-E30EECF3D2E1}"/>
              </a:ext>
            </a:extLst>
          </p:cNvPr>
          <p:cNvCxnSpPr/>
          <p:nvPr/>
        </p:nvCxnSpPr>
        <p:spPr bwMode="auto">
          <a:xfrm>
            <a:off x="3565289" y="3821315"/>
            <a:ext cx="177800" cy="111125"/>
          </a:xfrm>
          <a:prstGeom prst="straightConnector1">
            <a:avLst/>
          </a:prstGeom>
          <a:solidFill>
            <a:schemeClr val="bg1">
              <a:lumMod val="95000"/>
            </a:schemeClr>
          </a:solidFill>
          <a:ln w="19050" cmpd="sng">
            <a:solidFill>
              <a:schemeClr val="tx1">
                <a:lumMod val="65000"/>
                <a:lumOff val="3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DE9B6ECC-76D9-4295-B7CC-818ACAA3A237}"/>
              </a:ext>
            </a:extLst>
          </p:cNvPr>
          <p:cNvSpPr>
            <a:spLocks/>
          </p:cNvSpPr>
          <p:nvPr/>
        </p:nvSpPr>
        <p:spPr bwMode="auto">
          <a:xfrm>
            <a:off x="2101888" y="3527361"/>
            <a:ext cx="492327" cy="452440"/>
          </a:xfrm>
          <a:prstGeom prst="ellipse">
            <a:avLst/>
          </a:prstGeom>
          <a:noFill/>
          <a:ln w="19050" cap="flat" cmpd="sng" algn="ctr">
            <a:noFill/>
            <a:prstDash val="solid"/>
          </a:ln>
          <a:effectLst/>
        </p:spPr>
        <p:txBody>
          <a:bodyPr lIns="0" tIns="0" rIns="0" bIns="0" anchor="ctr"/>
          <a:lstStyle/>
          <a:p>
            <a:pPr defTabSz="914377">
              <a:defRPr/>
            </a:pPr>
            <a:r>
              <a:rPr lang="en-US" sz="1000" kern="0">
                <a:solidFill>
                  <a:srgbClr val="000000"/>
                </a:solidFill>
                <a:latin typeface="Geneva"/>
                <a:cs typeface="Geneva"/>
              </a:rPr>
              <a:t>(…)</a:t>
            </a:r>
          </a:p>
        </p:txBody>
      </p:sp>
      <p:sp>
        <p:nvSpPr>
          <p:cNvPr id="66" name="Rectangle 65">
            <a:extLst>
              <a:ext uri="{FF2B5EF4-FFF2-40B4-BE49-F238E27FC236}">
                <a16:creationId xmlns:a16="http://schemas.microsoft.com/office/drawing/2014/main" id="{89737D3B-CB6A-4C65-8AC8-61D221A3472F}"/>
              </a:ext>
            </a:extLst>
          </p:cNvPr>
          <p:cNvSpPr/>
          <p:nvPr/>
        </p:nvSpPr>
        <p:spPr>
          <a:xfrm>
            <a:off x="9239297" y="1370584"/>
            <a:ext cx="1706255" cy="553998"/>
          </a:xfrm>
          <a:prstGeom prst="rect">
            <a:avLst/>
          </a:prstGeom>
        </p:spPr>
        <p:txBody>
          <a:bodyPr wrap="square">
            <a:spAutoFit/>
          </a:bodyPr>
          <a:lstStyle/>
          <a:p>
            <a:r>
              <a:rPr lang="en-US" sz="1500" dirty="0">
                <a:highlight>
                  <a:srgbClr val="A8A5C9"/>
                </a:highlight>
                <a:latin typeface="Geneva" panose="020B0503030404040204" pitchFamily="34" charset="0"/>
                <a:ea typeface="Geneva" panose="020B0503030404040204" pitchFamily="34" charset="0"/>
              </a:rPr>
              <a:t>[4]</a:t>
            </a:r>
            <a:r>
              <a:rPr lang="en-US" sz="1500" dirty="0">
                <a:latin typeface="Geneva" panose="020B0503030404040204" pitchFamily="34" charset="0"/>
                <a:ea typeface="Geneva" panose="020B0503030404040204" pitchFamily="34" charset="0"/>
              </a:rPr>
              <a:t> </a:t>
            </a:r>
            <a:r>
              <a:rPr lang="en-US" sz="1500" dirty="0">
                <a:highlight>
                  <a:srgbClr val="FFFFFF"/>
                </a:highlight>
                <a:latin typeface="Geneva" panose="020B0503030404040204" pitchFamily="34" charset="0"/>
                <a:ea typeface="Geneva" panose="020B0503030404040204" pitchFamily="34" charset="0"/>
              </a:rPr>
              <a:t>Estimate sensitivity indices</a:t>
            </a:r>
          </a:p>
        </p:txBody>
      </p:sp>
      <p:sp>
        <p:nvSpPr>
          <p:cNvPr id="67" name="Rectangle 66">
            <a:extLst>
              <a:ext uri="{FF2B5EF4-FFF2-40B4-BE49-F238E27FC236}">
                <a16:creationId xmlns:a16="http://schemas.microsoft.com/office/drawing/2014/main" id="{80B51C70-69A1-45DA-917B-785B4F51CA07}"/>
              </a:ext>
            </a:extLst>
          </p:cNvPr>
          <p:cNvSpPr/>
          <p:nvPr/>
        </p:nvSpPr>
        <p:spPr bwMode="auto">
          <a:xfrm>
            <a:off x="9073094" y="2592647"/>
            <a:ext cx="2038660" cy="448878"/>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highlight>
                  <a:srgbClr val="A8A5C9"/>
                </a:highlight>
                <a:latin typeface="Geneva" panose="020B0503030404040204" pitchFamily="34" charset="0"/>
                <a:ea typeface="Geneva" panose="020B0503030404040204" pitchFamily="34" charset="0"/>
              </a:rPr>
              <a:t>Identification of key contributors to uncertainty of output</a:t>
            </a:r>
            <a:endParaRPr lang="en-US" sz="1400" dirty="0">
              <a:solidFill>
                <a:schemeClr val="tx1"/>
              </a:solidFill>
              <a:highlight>
                <a:srgbClr val="A8A5C9"/>
              </a:highlight>
              <a:latin typeface="Geneva" panose="020B0503030404040204" pitchFamily="34" charset="0"/>
              <a:ea typeface="Geneva" panose="020B0503030404040204" pitchFamily="34" charset="0"/>
              <a:cs typeface="Helvetica"/>
            </a:endParaRPr>
          </a:p>
        </p:txBody>
      </p:sp>
      <p:sp>
        <p:nvSpPr>
          <p:cNvPr id="81" name="Content Placeholder 2">
            <a:extLst>
              <a:ext uri="{FF2B5EF4-FFF2-40B4-BE49-F238E27FC236}">
                <a16:creationId xmlns:a16="http://schemas.microsoft.com/office/drawing/2014/main" id="{67744166-98DC-4AEF-BA91-2D845840B9D3}"/>
              </a:ext>
            </a:extLst>
          </p:cNvPr>
          <p:cNvSpPr txBox="1">
            <a:spLocks/>
          </p:cNvSpPr>
          <p:nvPr/>
        </p:nvSpPr>
        <p:spPr bwMode="auto">
          <a:xfrm>
            <a:off x="1525286" y="2296975"/>
            <a:ext cx="1610797" cy="295671"/>
          </a:xfrm>
          <a:prstGeom prst="rect">
            <a:avLst/>
          </a:prstGeom>
          <a:solidFill>
            <a:srgbClr val="FFFFFF"/>
          </a:solidFill>
          <a:ln>
            <a:noFill/>
          </a:ln>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pPr>
            <a:r>
              <a:rPr lang="en-US" sz="1400">
                <a:highlight>
                  <a:srgbClr val="5FBDA0"/>
                </a:highlight>
                <a:latin typeface="Geneva" charset="0"/>
                <a:cs typeface="Geneva" charset="0"/>
              </a:rPr>
              <a:t>INPUT FACTORS</a:t>
            </a:r>
          </a:p>
        </p:txBody>
      </p:sp>
      <p:sp>
        <p:nvSpPr>
          <p:cNvPr id="82" name="Rectangle 81">
            <a:extLst>
              <a:ext uri="{FF2B5EF4-FFF2-40B4-BE49-F238E27FC236}">
                <a16:creationId xmlns:a16="http://schemas.microsoft.com/office/drawing/2014/main" id="{4350A839-42EB-4658-B2A3-2605628A2A5C}"/>
              </a:ext>
            </a:extLst>
          </p:cNvPr>
          <p:cNvSpPr/>
          <p:nvPr/>
        </p:nvSpPr>
        <p:spPr>
          <a:xfrm>
            <a:off x="1179421" y="1370584"/>
            <a:ext cx="2130055" cy="784830"/>
          </a:xfrm>
          <a:prstGeom prst="rect">
            <a:avLst/>
          </a:prstGeom>
        </p:spPr>
        <p:txBody>
          <a:bodyPr wrap="square">
            <a:spAutoFit/>
          </a:bodyPr>
          <a:lstStyle/>
          <a:p>
            <a:r>
              <a:rPr lang="en-US" sz="1500" dirty="0">
                <a:highlight>
                  <a:srgbClr val="5FBDA0"/>
                </a:highlight>
                <a:latin typeface="Geneva" panose="020B0503030404040204" pitchFamily="34" charset="0"/>
                <a:ea typeface="Geneva" panose="020B0503030404040204" pitchFamily="34" charset="0"/>
              </a:rPr>
              <a:t>[1]</a:t>
            </a:r>
            <a:r>
              <a:rPr lang="en-US" sz="1500" dirty="0">
                <a:latin typeface="Geneva" panose="020B0503030404040204" pitchFamily="34" charset="0"/>
                <a:ea typeface="Geneva" panose="020B0503030404040204" pitchFamily="34" charset="0"/>
              </a:rPr>
              <a:t> Characterize uncertainty of input factors</a:t>
            </a:r>
          </a:p>
        </p:txBody>
      </p:sp>
      <p:sp>
        <p:nvSpPr>
          <p:cNvPr id="83" name="Rectangle 82">
            <a:extLst>
              <a:ext uri="{FF2B5EF4-FFF2-40B4-BE49-F238E27FC236}">
                <a16:creationId xmlns:a16="http://schemas.microsoft.com/office/drawing/2014/main" id="{656A1745-DDA4-4D1F-AE6D-15DCF1CD2EB3}"/>
              </a:ext>
            </a:extLst>
          </p:cNvPr>
          <p:cNvSpPr/>
          <p:nvPr/>
        </p:nvSpPr>
        <p:spPr bwMode="auto">
          <a:xfrm>
            <a:off x="4017591" y="3745114"/>
            <a:ext cx="1245129" cy="706439"/>
          </a:xfrm>
          <a:prstGeom prst="rect">
            <a:avLst/>
          </a:prstGeom>
          <a:solidFill>
            <a:schemeClr val="bg1"/>
          </a:solidFill>
          <a:ln w="28575" cmpd="sng">
            <a:solidFill>
              <a:srgbClr val="C0504D"/>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a:cs typeface="Geneva"/>
              </a:rPr>
              <a:t>CAT model execution</a:t>
            </a:r>
          </a:p>
        </p:txBody>
      </p:sp>
      <p:sp>
        <p:nvSpPr>
          <p:cNvPr id="85" name="Rectangle 84">
            <a:extLst>
              <a:ext uri="{FF2B5EF4-FFF2-40B4-BE49-F238E27FC236}">
                <a16:creationId xmlns:a16="http://schemas.microsoft.com/office/drawing/2014/main" id="{600BB38E-84A7-4D40-ADE0-CE8AC2ACEE31}"/>
              </a:ext>
            </a:extLst>
          </p:cNvPr>
          <p:cNvSpPr/>
          <p:nvPr/>
        </p:nvSpPr>
        <p:spPr>
          <a:xfrm>
            <a:off x="3894588" y="1370584"/>
            <a:ext cx="1491134" cy="784830"/>
          </a:xfrm>
          <a:prstGeom prst="rect">
            <a:avLst/>
          </a:prstGeom>
        </p:spPr>
        <p:txBody>
          <a:bodyPr wrap="square">
            <a:spAutoFit/>
          </a:bodyPr>
          <a:lstStyle/>
          <a:p>
            <a:r>
              <a:rPr lang="en-US" sz="1500" dirty="0">
                <a:highlight>
                  <a:srgbClr val="C0504D"/>
                </a:highlight>
                <a:latin typeface="Geneva" panose="020B0503030404040204" pitchFamily="34" charset="0"/>
                <a:ea typeface="Geneva" panose="020B0503030404040204" pitchFamily="34" charset="0"/>
              </a:rPr>
              <a:t>[2]</a:t>
            </a:r>
            <a:r>
              <a:rPr lang="en-US" sz="1500" dirty="0">
                <a:highlight>
                  <a:srgbClr val="FFFFFF"/>
                </a:highlight>
                <a:latin typeface="Geneva" panose="020B0503030404040204" pitchFamily="34" charset="0"/>
                <a:ea typeface="Geneva" panose="020B0503030404040204" pitchFamily="34" charset="0"/>
              </a:rPr>
              <a:t> </a:t>
            </a:r>
            <a:r>
              <a:rPr lang="en-US" sz="1500" dirty="0">
                <a:latin typeface="Geneva" panose="020B0503030404040204" pitchFamily="34" charset="0"/>
                <a:ea typeface="Geneva" panose="020B0503030404040204" pitchFamily="34" charset="0"/>
              </a:rPr>
              <a:t>Forward propagate uncertainty</a:t>
            </a:r>
          </a:p>
        </p:txBody>
      </p:sp>
      <p:sp>
        <p:nvSpPr>
          <p:cNvPr id="86" name="Rectangle 85">
            <a:extLst>
              <a:ext uri="{FF2B5EF4-FFF2-40B4-BE49-F238E27FC236}">
                <a16:creationId xmlns:a16="http://schemas.microsoft.com/office/drawing/2014/main" id="{01132746-5D88-4696-B3F6-E7B2D8B38CD2}"/>
              </a:ext>
            </a:extLst>
          </p:cNvPr>
          <p:cNvSpPr/>
          <p:nvPr/>
        </p:nvSpPr>
        <p:spPr>
          <a:xfrm>
            <a:off x="5926071" y="1370584"/>
            <a:ext cx="2103911" cy="553998"/>
          </a:xfrm>
          <a:prstGeom prst="rect">
            <a:avLst/>
          </a:prstGeom>
        </p:spPr>
        <p:txBody>
          <a:bodyPr wrap="square">
            <a:spAutoFit/>
          </a:bodyPr>
          <a:lstStyle/>
          <a:p>
            <a:r>
              <a:rPr lang="en-US" sz="1500" dirty="0">
                <a:highlight>
                  <a:srgbClr val="F3AF90"/>
                </a:highlight>
                <a:latin typeface="Geneva" panose="020B0503030404040204" pitchFamily="34" charset="0"/>
                <a:ea typeface="Geneva" panose="020B0503030404040204" pitchFamily="34" charset="0"/>
              </a:rPr>
              <a:t>[3]</a:t>
            </a:r>
            <a:r>
              <a:rPr lang="en-US" sz="1500" dirty="0">
                <a:highlight>
                  <a:srgbClr val="FFFFFF"/>
                </a:highlight>
                <a:latin typeface="Geneva" panose="020B0503030404040204" pitchFamily="34" charset="0"/>
                <a:ea typeface="Geneva" panose="020B0503030404040204" pitchFamily="34" charset="0"/>
              </a:rPr>
              <a:t> Estimate output uncertainty</a:t>
            </a:r>
          </a:p>
        </p:txBody>
      </p:sp>
      <p:grpSp>
        <p:nvGrpSpPr>
          <p:cNvPr id="92" name="Group 51">
            <a:extLst>
              <a:ext uri="{FF2B5EF4-FFF2-40B4-BE49-F238E27FC236}">
                <a16:creationId xmlns:a16="http://schemas.microsoft.com/office/drawing/2014/main" id="{00A45BDF-1C60-4BFE-A041-44BD5853C2BC}"/>
              </a:ext>
            </a:extLst>
          </p:cNvPr>
          <p:cNvGrpSpPr>
            <a:grpSpLocks noChangeAspect="1"/>
          </p:cNvGrpSpPr>
          <p:nvPr/>
        </p:nvGrpSpPr>
        <p:grpSpPr bwMode="auto">
          <a:xfrm>
            <a:off x="9480049" y="3668533"/>
            <a:ext cx="996952" cy="914392"/>
            <a:chOff x="6596991" y="27988054"/>
            <a:chExt cx="1446981" cy="1327138"/>
          </a:xfrm>
        </p:grpSpPr>
        <p:sp>
          <p:nvSpPr>
            <p:cNvPr id="93" name="Pie 85">
              <a:extLst>
                <a:ext uri="{FF2B5EF4-FFF2-40B4-BE49-F238E27FC236}">
                  <a16:creationId xmlns:a16="http://schemas.microsoft.com/office/drawing/2014/main" id="{115BFEEB-1F7D-41CA-AFB2-3331BFA630FA}"/>
                </a:ext>
              </a:extLst>
            </p:cNvPr>
            <p:cNvSpPr/>
            <p:nvPr/>
          </p:nvSpPr>
          <p:spPr>
            <a:xfrm>
              <a:off x="6647680" y="28110158"/>
              <a:ext cx="1269563" cy="1205034"/>
            </a:xfrm>
            <a:prstGeom prst="pie">
              <a:avLst>
                <a:gd name="adj1" fmla="val 0"/>
                <a:gd name="adj2" fmla="val 6732668"/>
              </a:avLst>
            </a:prstGeom>
            <a:solidFill>
              <a:srgbClr val="ACD2E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ACD2E6"/>
                </a:solidFill>
                <a:latin typeface="Geneva" panose="020B0503030404040204" pitchFamily="34" charset="0"/>
                <a:ea typeface="Geneva" panose="020B0503030404040204" pitchFamily="34" charset="0"/>
              </a:endParaRPr>
            </a:p>
          </p:txBody>
        </p:sp>
        <p:sp>
          <p:nvSpPr>
            <p:cNvPr id="94" name="Pie 86">
              <a:extLst>
                <a:ext uri="{FF2B5EF4-FFF2-40B4-BE49-F238E27FC236}">
                  <a16:creationId xmlns:a16="http://schemas.microsoft.com/office/drawing/2014/main" id="{B8D271CF-1E1D-453F-9E76-DC66AAB73C9C}"/>
                </a:ext>
              </a:extLst>
            </p:cNvPr>
            <p:cNvSpPr/>
            <p:nvPr/>
          </p:nvSpPr>
          <p:spPr>
            <a:xfrm rot="6760558">
              <a:off x="6564741" y="28045637"/>
              <a:ext cx="1269548" cy="1205048"/>
            </a:xfrm>
            <a:prstGeom prst="pie">
              <a:avLst>
                <a:gd name="adj1" fmla="val 0"/>
                <a:gd name="adj2" fmla="val 9325705"/>
              </a:avLst>
            </a:prstGeom>
            <a:solidFill>
              <a:srgbClr val="6299C6"/>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3179B5"/>
                </a:solidFill>
                <a:latin typeface="Geneva" panose="020B0503030404040204" pitchFamily="34" charset="0"/>
                <a:ea typeface="Geneva" panose="020B0503030404040204" pitchFamily="34" charset="0"/>
              </a:endParaRPr>
            </a:p>
          </p:txBody>
        </p:sp>
        <p:sp>
          <p:nvSpPr>
            <p:cNvPr id="95" name="Pie 87">
              <a:extLst>
                <a:ext uri="{FF2B5EF4-FFF2-40B4-BE49-F238E27FC236}">
                  <a16:creationId xmlns:a16="http://schemas.microsoft.com/office/drawing/2014/main" id="{5BBAE91F-4CC3-4F54-ABF5-C66FCEABCD9B}"/>
                </a:ext>
              </a:extLst>
            </p:cNvPr>
            <p:cNvSpPr/>
            <p:nvPr/>
          </p:nvSpPr>
          <p:spPr>
            <a:xfrm rot="16200000">
              <a:off x="6654603" y="28045644"/>
              <a:ext cx="1269548" cy="1205047"/>
            </a:xfrm>
            <a:prstGeom prst="pie">
              <a:avLst>
                <a:gd name="adj1" fmla="val 0"/>
                <a:gd name="adj2" fmla="val 2831613"/>
              </a:avLst>
            </a:prstGeom>
            <a:solidFill>
              <a:srgbClr val="68AF4D"/>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rgbClr val="4DA12E"/>
                </a:solidFill>
                <a:latin typeface="Geneva" panose="020B0503030404040204" pitchFamily="34" charset="0"/>
                <a:ea typeface="Geneva" panose="020B0503030404040204" pitchFamily="34" charset="0"/>
              </a:endParaRPr>
            </a:p>
          </p:txBody>
        </p:sp>
        <p:sp>
          <p:nvSpPr>
            <p:cNvPr id="96" name="Pie 88">
              <a:extLst>
                <a:ext uri="{FF2B5EF4-FFF2-40B4-BE49-F238E27FC236}">
                  <a16:creationId xmlns:a16="http://schemas.microsoft.com/office/drawing/2014/main" id="{107CDED8-76CF-4C70-AD8D-1367F1C09CEF}"/>
                </a:ext>
              </a:extLst>
            </p:cNvPr>
            <p:cNvSpPr/>
            <p:nvPr/>
          </p:nvSpPr>
          <p:spPr>
            <a:xfrm rot="18464555">
              <a:off x="6806675" y="28020304"/>
              <a:ext cx="1269547" cy="1205047"/>
            </a:xfrm>
            <a:prstGeom prst="pie">
              <a:avLst>
                <a:gd name="adj1" fmla="val 657777"/>
                <a:gd name="adj2" fmla="val 3114940"/>
              </a:avLst>
            </a:prstGeom>
            <a:solidFill>
              <a:srgbClr val="B3E08B"/>
            </a:solidFill>
            <a:ln w="12700" cmpd="sng">
              <a:solidFill>
                <a:srgbClr val="3179B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a:solidFill>
                  <a:schemeClr val="tx1"/>
                </a:solidFill>
                <a:latin typeface="Geneva" panose="020B0503030404040204" pitchFamily="34" charset="0"/>
                <a:ea typeface="Geneva" panose="020B0503030404040204" pitchFamily="34" charset="0"/>
              </a:endParaRPr>
            </a:p>
          </p:txBody>
        </p:sp>
      </p:grpSp>
      <p:sp>
        <p:nvSpPr>
          <p:cNvPr id="97" name="Rectangle 96">
            <a:extLst>
              <a:ext uri="{FF2B5EF4-FFF2-40B4-BE49-F238E27FC236}">
                <a16:creationId xmlns:a16="http://schemas.microsoft.com/office/drawing/2014/main" id="{24C6FE4B-E404-4297-9ADA-9CD108E23354}"/>
              </a:ext>
            </a:extLst>
          </p:cNvPr>
          <p:cNvSpPr/>
          <p:nvPr/>
        </p:nvSpPr>
        <p:spPr bwMode="auto">
          <a:xfrm>
            <a:off x="8369384" y="3467147"/>
            <a:ext cx="1634126" cy="4488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Vulnerability curves</a:t>
            </a:r>
          </a:p>
        </p:txBody>
      </p:sp>
      <p:sp>
        <p:nvSpPr>
          <p:cNvPr id="98" name="Rectangle 97">
            <a:extLst>
              <a:ext uri="{FF2B5EF4-FFF2-40B4-BE49-F238E27FC236}">
                <a16:creationId xmlns:a16="http://schemas.microsoft.com/office/drawing/2014/main" id="{C0D78B09-68C1-4D16-BC90-43E5E2FEAED9}"/>
              </a:ext>
            </a:extLst>
          </p:cNvPr>
          <p:cNvSpPr/>
          <p:nvPr/>
        </p:nvSpPr>
        <p:spPr bwMode="auto">
          <a:xfrm>
            <a:off x="9946773" y="3382776"/>
            <a:ext cx="1634126" cy="2843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Event set param.</a:t>
            </a:r>
          </a:p>
        </p:txBody>
      </p:sp>
      <p:sp>
        <p:nvSpPr>
          <p:cNvPr id="99" name="Rectangle 98">
            <a:extLst>
              <a:ext uri="{FF2B5EF4-FFF2-40B4-BE49-F238E27FC236}">
                <a16:creationId xmlns:a16="http://schemas.microsoft.com/office/drawing/2014/main" id="{F4283BDE-C7BC-4958-A9C0-C4BC77023DFF}"/>
              </a:ext>
            </a:extLst>
          </p:cNvPr>
          <p:cNvSpPr/>
          <p:nvPr/>
        </p:nvSpPr>
        <p:spPr bwMode="auto">
          <a:xfrm>
            <a:off x="10064798" y="4407758"/>
            <a:ext cx="1338263" cy="5318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Exposure data</a:t>
            </a:r>
          </a:p>
        </p:txBody>
      </p:sp>
      <p:sp>
        <p:nvSpPr>
          <p:cNvPr id="100" name="Rectangle 99">
            <a:extLst>
              <a:ext uri="{FF2B5EF4-FFF2-40B4-BE49-F238E27FC236}">
                <a16:creationId xmlns:a16="http://schemas.microsoft.com/office/drawing/2014/main" id="{61FC1BBB-3017-4BDA-AF59-6072636D995C}"/>
              </a:ext>
            </a:extLst>
          </p:cNvPr>
          <p:cNvSpPr/>
          <p:nvPr/>
        </p:nvSpPr>
        <p:spPr bwMode="auto">
          <a:xfrm>
            <a:off x="10372224" y="3733761"/>
            <a:ext cx="990600" cy="6604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latin typeface="Geneva" panose="020B0503030404040204" pitchFamily="34" charset="0"/>
                <a:ea typeface="Geneva" panose="020B0503030404040204" pitchFamily="34" charset="0"/>
                <a:cs typeface="Helvetica"/>
              </a:rPr>
              <a:t>Hazard param.</a:t>
            </a:r>
          </a:p>
        </p:txBody>
      </p:sp>
      <p:grpSp>
        <p:nvGrpSpPr>
          <p:cNvPr id="101" name="Group 84">
            <a:extLst>
              <a:ext uri="{FF2B5EF4-FFF2-40B4-BE49-F238E27FC236}">
                <a16:creationId xmlns:a16="http://schemas.microsoft.com/office/drawing/2014/main" id="{51845F9C-5598-4BB4-9558-EB6AF8EEC669}"/>
              </a:ext>
            </a:extLst>
          </p:cNvPr>
          <p:cNvGrpSpPr>
            <a:grpSpLocks/>
          </p:cNvGrpSpPr>
          <p:nvPr/>
        </p:nvGrpSpPr>
        <p:grpSpPr bwMode="auto">
          <a:xfrm>
            <a:off x="1062329" y="2850204"/>
            <a:ext cx="1268355" cy="525065"/>
            <a:chOff x="605560" y="4061780"/>
            <a:chExt cx="1267795" cy="524962"/>
          </a:xfrm>
        </p:grpSpPr>
        <p:sp>
          <p:nvSpPr>
            <p:cNvPr id="102" name="Freeform 26">
              <a:extLst>
                <a:ext uri="{FF2B5EF4-FFF2-40B4-BE49-F238E27FC236}">
                  <a16:creationId xmlns:a16="http://schemas.microsoft.com/office/drawing/2014/main" id="{F0A10B5D-A0B4-4C1C-9A9F-6416FB99391D}"/>
                </a:ext>
              </a:extLst>
            </p:cNvPr>
            <p:cNvSpPr/>
            <p:nvPr/>
          </p:nvSpPr>
          <p:spPr>
            <a:xfrm>
              <a:off x="1298241" y="4226289"/>
              <a:ext cx="328106" cy="132293"/>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sp>
          <p:nvSpPr>
            <p:cNvPr id="112" name="Rectangle 65">
              <a:extLst>
                <a:ext uri="{FF2B5EF4-FFF2-40B4-BE49-F238E27FC236}">
                  <a16:creationId xmlns:a16="http://schemas.microsoft.com/office/drawing/2014/main" id="{C725B4CB-EBE5-4F8E-ACF9-5D5229EB3AF8}"/>
                </a:ext>
              </a:extLst>
            </p:cNvPr>
            <p:cNvSpPr>
              <a:spLocks noChangeArrowheads="1"/>
            </p:cNvSpPr>
            <p:nvPr/>
          </p:nvSpPr>
          <p:spPr bwMode="auto">
            <a:xfrm>
              <a:off x="1049751" y="4309797"/>
              <a:ext cx="823604" cy="276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2</a:t>
              </a:r>
            </a:p>
          </p:txBody>
        </p:sp>
        <p:grpSp>
          <p:nvGrpSpPr>
            <p:cNvPr id="104" name="Group 70">
              <a:extLst>
                <a:ext uri="{FF2B5EF4-FFF2-40B4-BE49-F238E27FC236}">
                  <a16:creationId xmlns:a16="http://schemas.microsoft.com/office/drawing/2014/main" id="{95BFD1CC-157F-46A4-A274-93CD747FAA76}"/>
                </a:ext>
              </a:extLst>
            </p:cNvPr>
            <p:cNvGrpSpPr>
              <a:grpSpLocks/>
            </p:cNvGrpSpPr>
            <p:nvPr/>
          </p:nvGrpSpPr>
          <p:grpSpPr bwMode="auto">
            <a:xfrm>
              <a:off x="605560" y="4061780"/>
              <a:ext cx="823604" cy="524958"/>
              <a:chOff x="190500" y="1961385"/>
              <a:chExt cx="694267" cy="395898"/>
            </a:xfrm>
          </p:grpSpPr>
          <p:sp>
            <p:nvSpPr>
              <p:cNvPr id="107" name="Content Placeholder 2">
                <a:extLst>
                  <a:ext uri="{FF2B5EF4-FFF2-40B4-BE49-F238E27FC236}">
                    <a16:creationId xmlns:a16="http://schemas.microsoft.com/office/drawing/2014/main" id="{3CF0EF4E-3063-4991-84CE-CE0EFF6F381C}"/>
                  </a:ext>
                </a:extLst>
              </p:cNvPr>
              <p:cNvSpPr txBox="1">
                <a:spLocks/>
              </p:cNvSpPr>
              <p:nvPr/>
            </p:nvSpPr>
            <p:spPr bwMode="auto">
              <a:xfrm>
                <a:off x="372366" y="1961385"/>
                <a:ext cx="323702" cy="223835"/>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sp>
            <p:nvSpPr>
              <p:cNvPr id="106" name="Rectangle 72">
                <a:extLst>
                  <a:ext uri="{FF2B5EF4-FFF2-40B4-BE49-F238E27FC236}">
                    <a16:creationId xmlns:a16="http://schemas.microsoft.com/office/drawing/2014/main" id="{05D01230-2C14-45CF-B33E-8E48CB6026B8}"/>
                  </a:ext>
                </a:extLst>
              </p:cNvPr>
              <p:cNvSpPr>
                <a:spLocks noChangeArrowheads="1"/>
              </p:cNvSpPr>
              <p:nvPr/>
            </p:nvSpPr>
            <p:spPr bwMode="auto">
              <a:xfrm>
                <a:off x="190500" y="2148425"/>
                <a:ext cx="694267" cy="208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r>
                  <a:rPr lang="en-US" sz="1200">
                    <a:latin typeface="Geneva" charset="0"/>
                    <a:cs typeface="Geneva" charset="0"/>
                  </a:rPr>
                  <a:t>p</a:t>
                </a:r>
                <a:r>
                  <a:rPr lang="en-US" sz="1200" baseline="-25000">
                    <a:latin typeface="Geneva" charset="0"/>
                    <a:cs typeface="Geneva" charset="0"/>
                  </a:rPr>
                  <a:t>1</a:t>
                </a:r>
              </a:p>
            </p:txBody>
          </p:sp>
        </p:grpSp>
      </p:grpSp>
      <p:sp>
        <p:nvSpPr>
          <p:cNvPr id="113" name="Oval 112">
            <a:extLst>
              <a:ext uri="{FF2B5EF4-FFF2-40B4-BE49-F238E27FC236}">
                <a16:creationId xmlns:a16="http://schemas.microsoft.com/office/drawing/2014/main" id="{5F1179DB-85D2-4B2B-9B6B-807C5F85B90C}"/>
              </a:ext>
            </a:extLst>
          </p:cNvPr>
          <p:cNvSpPr>
            <a:spLocks/>
          </p:cNvSpPr>
          <p:nvPr/>
        </p:nvSpPr>
        <p:spPr bwMode="auto">
          <a:xfrm>
            <a:off x="2117187" y="2868782"/>
            <a:ext cx="492327" cy="452440"/>
          </a:xfrm>
          <a:prstGeom prst="ellipse">
            <a:avLst/>
          </a:prstGeom>
          <a:noFill/>
          <a:ln w="19050" cap="flat" cmpd="sng" algn="ctr">
            <a:noFill/>
            <a:prstDash val="solid"/>
          </a:ln>
          <a:effectLst/>
        </p:spPr>
        <p:txBody>
          <a:bodyPr lIns="0" tIns="0" rIns="0" bIns="0" anchor="ctr"/>
          <a:lstStyle/>
          <a:p>
            <a:pPr defTabSz="914377">
              <a:defRPr/>
            </a:pPr>
            <a:r>
              <a:rPr lang="en-US" sz="1000" kern="0">
                <a:solidFill>
                  <a:srgbClr val="000000"/>
                </a:solidFill>
                <a:latin typeface="Geneva"/>
                <a:cs typeface="Geneva"/>
              </a:rPr>
              <a:t>(…)</a:t>
            </a:r>
          </a:p>
        </p:txBody>
      </p:sp>
      <p:sp>
        <p:nvSpPr>
          <p:cNvPr id="120" name="Freeform 26">
            <a:extLst>
              <a:ext uri="{FF2B5EF4-FFF2-40B4-BE49-F238E27FC236}">
                <a16:creationId xmlns:a16="http://schemas.microsoft.com/office/drawing/2014/main" id="{3EDF4486-8235-4F0C-A26E-D58B75B75F2F}"/>
              </a:ext>
            </a:extLst>
          </p:cNvPr>
          <p:cNvSpPr/>
          <p:nvPr/>
        </p:nvSpPr>
        <p:spPr bwMode="auto">
          <a:xfrm>
            <a:off x="1405998" y="2954390"/>
            <a:ext cx="137466" cy="185737"/>
          </a:xfrm>
          <a:custGeom>
            <a:avLst/>
            <a:gdLst>
              <a:gd name="connsiteX0" fmla="*/ 0 w 273050"/>
              <a:gd name="connsiteY0" fmla="*/ 177848 h 177848"/>
              <a:gd name="connsiteX1" fmla="*/ 82550 w 273050"/>
              <a:gd name="connsiteY1" fmla="*/ 95298 h 177848"/>
              <a:gd name="connsiteX2" fmla="*/ 120650 w 273050"/>
              <a:gd name="connsiteY2" fmla="*/ 48 h 177848"/>
              <a:gd name="connsiteX3" fmla="*/ 184150 w 273050"/>
              <a:gd name="connsiteY3" fmla="*/ 107998 h 177848"/>
              <a:gd name="connsiteX4" fmla="*/ 273050 w 273050"/>
              <a:gd name="connsiteY4" fmla="*/ 177848 h 177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77848">
                <a:moveTo>
                  <a:pt x="0" y="177848"/>
                </a:moveTo>
                <a:cubicBezTo>
                  <a:pt x="31221" y="151389"/>
                  <a:pt x="62442" y="124931"/>
                  <a:pt x="82550" y="95298"/>
                </a:cubicBezTo>
                <a:cubicBezTo>
                  <a:pt x="102658" y="65665"/>
                  <a:pt x="103717" y="-2069"/>
                  <a:pt x="120650" y="48"/>
                </a:cubicBezTo>
                <a:cubicBezTo>
                  <a:pt x="137583" y="2165"/>
                  <a:pt x="158750" y="78365"/>
                  <a:pt x="184150" y="107998"/>
                </a:cubicBezTo>
                <a:cubicBezTo>
                  <a:pt x="209550" y="137631"/>
                  <a:pt x="273050" y="177848"/>
                  <a:pt x="273050" y="177848"/>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latin typeface="Geneva"/>
              <a:cs typeface="Geneva"/>
            </a:endParaRPr>
          </a:p>
        </p:txBody>
      </p:sp>
      <p:grpSp>
        <p:nvGrpSpPr>
          <p:cNvPr id="121" name="Group 32">
            <a:extLst>
              <a:ext uri="{FF2B5EF4-FFF2-40B4-BE49-F238E27FC236}">
                <a16:creationId xmlns:a16="http://schemas.microsoft.com/office/drawing/2014/main" id="{73DB1268-8CF7-44AB-B6EB-DB0B19191A8C}"/>
              </a:ext>
            </a:extLst>
          </p:cNvPr>
          <p:cNvGrpSpPr>
            <a:grpSpLocks/>
          </p:cNvGrpSpPr>
          <p:nvPr/>
        </p:nvGrpSpPr>
        <p:grpSpPr bwMode="auto">
          <a:xfrm>
            <a:off x="6068062" y="3396550"/>
            <a:ext cx="2075189" cy="1121856"/>
            <a:chOff x="9796528" y="4346229"/>
            <a:chExt cx="2075389" cy="1122038"/>
          </a:xfrm>
        </p:grpSpPr>
        <p:sp>
          <p:nvSpPr>
            <p:cNvPr id="122" name="Freeform: Shape 121">
              <a:extLst>
                <a:ext uri="{FF2B5EF4-FFF2-40B4-BE49-F238E27FC236}">
                  <a16:creationId xmlns:a16="http://schemas.microsoft.com/office/drawing/2014/main" id="{D65E07A1-15E1-48F9-870D-B80F9FC6AAEB}"/>
                </a:ext>
              </a:extLst>
            </p:cNvPr>
            <p:cNvSpPr/>
            <p:nvPr/>
          </p:nvSpPr>
          <p:spPr>
            <a:xfrm>
              <a:off x="10093745" y="4574866"/>
              <a:ext cx="200044" cy="793879"/>
            </a:xfrm>
            <a:custGeom>
              <a:avLst/>
              <a:gdLst>
                <a:gd name="connsiteX0" fmla="*/ 30475 w 487696"/>
                <a:gd name="connsiteY0" fmla="*/ 0 h 1122038"/>
                <a:gd name="connsiteX1" fmla="*/ 80579 w 487696"/>
                <a:gd name="connsiteY1" fmla="*/ 237995 h 1122038"/>
                <a:gd name="connsiteX2" fmla="*/ 487675 w 487696"/>
                <a:gd name="connsiteY2" fmla="*/ 601249 h 1122038"/>
                <a:gd name="connsiteX3" fmla="*/ 61790 w 487696"/>
                <a:gd name="connsiteY3" fmla="*/ 876822 h 1122038"/>
                <a:gd name="connsiteX4" fmla="*/ 5423 w 487696"/>
                <a:gd name="connsiteY4" fmla="*/ 1102291 h 1122038"/>
                <a:gd name="connsiteX5" fmla="*/ 5423 w 487696"/>
                <a:gd name="connsiteY5" fmla="*/ 1096027 h 1122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7696" h="1122038">
                  <a:moveTo>
                    <a:pt x="30475" y="0"/>
                  </a:moveTo>
                  <a:cubicBezTo>
                    <a:pt x="17427" y="68893"/>
                    <a:pt x="4379" y="137787"/>
                    <a:pt x="80579" y="237995"/>
                  </a:cubicBezTo>
                  <a:cubicBezTo>
                    <a:pt x="156779" y="338203"/>
                    <a:pt x="490806" y="494778"/>
                    <a:pt x="487675" y="601249"/>
                  </a:cubicBezTo>
                  <a:cubicBezTo>
                    <a:pt x="484544" y="707720"/>
                    <a:pt x="142165" y="793315"/>
                    <a:pt x="61790" y="876822"/>
                  </a:cubicBezTo>
                  <a:cubicBezTo>
                    <a:pt x="-18585" y="960329"/>
                    <a:pt x="5423" y="1102291"/>
                    <a:pt x="5423" y="1102291"/>
                  </a:cubicBezTo>
                  <a:cubicBezTo>
                    <a:pt x="-3971" y="1138825"/>
                    <a:pt x="726" y="1117426"/>
                    <a:pt x="5423" y="10960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3" name="Freeform: Shape 122">
              <a:extLst>
                <a:ext uri="{FF2B5EF4-FFF2-40B4-BE49-F238E27FC236}">
                  <a16:creationId xmlns:a16="http://schemas.microsoft.com/office/drawing/2014/main" id="{0058049A-2586-49CD-B0FA-41AD497078ED}"/>
                </a:ext>
              </a:extLst>
            </p:cNvPr>
            <p:cNvSpPr/>
            <p:nvPr/>
          </p:nvSpPr>
          <p:spPr>
            <a:xfrm>
              <a:off x="11265433" y="5140108"/>
              <a:ext cx="192107" cy="309612"/>
            </a:xfrm>
            <a:custGeom>
              <a:avLst/>
              <a:gdLst>
                <a:gd name="connsiteX0" fmla="*/ 15928 w 310304"/>
                <a:gd name="connsiteY0" fmla="*/ 0 h 845507"/>
                <a:gd name="connsiteX1" fmla="*/ 40980 w 310304"/>
                <a:gd name="connsiteY1" fmla="*/ 244257 h 845507"/>
                <a:gd name="connsiteX2" fmla="*/ 310290 w 310304"/>
                <a:gd name="connsiteY2" fmla="*/ 432148 h 845507"/>
                <a:gd name="connsiteX3" fmla="*/ 28454 w 310304"/>
                <a:gd name="connsiteY3" fmla="*/ 663879 h 845507"/>
                <a:gd name="connsiteX4" fmla="*/ 9665 w 310304"/>
                <a:gd name="connsiteY4" fmla="*/ 845507 h 845507"/>
                <a:gd name="connsiteX5" fmla="*/ 9665 w 310304"/>
                <a:gd name="connsiteY5" fmla="*/ 845507 h 845507"/>
                <a:gd name="connsiteX6" fmla="*/ 9665 w 310304"/>
                <a:gd name="connsiteY6" fmla="*/ 839244 h 84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304" h="845507">
                  <a:moveTo>
                    <a:pt x="15928" y="0"/>
                  </a:moveTo>
                  <a:cubicBezTo>
                    <a:pt x="3924" y="86116"/>
                    <a:pt x="-8080" y="172232"/>
                    <a:pt x="40980" y="244257"/>
                  </a:cubicBezTo>
                  <a:cubicBezTo>
                    <a:pt x="90040" y="316282"/>
                    <a:pt x="312378" y="362211"/>
                    <a:pt x="310290" y="432148"/>
                  </a:cubicBezTo>
                  <a:cubicBezTo>
                    <a:pt x="308202" y="502085"/>
                    <a:pt x="78558" y="594986"/>
                    <a:pt x="28454" y="663879"/>
                  </a:cubicBezTo>
                  <a:cubicBezTo>
                    <a:pt x="-21650" y="732772"/>
                    <a:pt x="9665" y="845507"/>
                    <a:pt x="9665" y="845507"/>
                  </a:cubicBezTo>
                  <a:lnTo>
                    <a:pt x="9665" y="845507"/>
                  </a:lnTo>
                  <a:lnTo>
                    <a:pt x="9665" y="839244"/>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4" name="Freeform: Shape 123">
              <a:extLst>
                <a:ext uri="{FF2B5EF4-FFF2-40B4-BE49-F238E27FC236}">
                  <a16:creationId xmlns:a16="http://schemas.microsoft.com/office/drawing/2014/main" id="{B20BEAA5-D8EA-4327-8000-4A2BC5A79FC8}"/>
                </a:ext>
              </a:extLst>
            </p:cNvPr>
            <p:cNvSpPr/>
            <p:nvPr/>
          </p:nvSpPr>
          <p:spPr>
            <a:xfrm>
              <a:off x="10866933" y="4976568"/>
              <a:ext cx="146064" cy="422344"/>
            </a:xfrm>
            <a:custGeom>
              <a:avLst/>
              <a:gdLst>
                <a:gd name="connsiteX0" fmla="*/ 25988 w 345485"/>
                <a:gd name="connsiteY0" fmla="*/ 0 h 613776"/>
                <a:gd name="connsiteX1" fmla="*/ 32251 w 345485"/>
                <a:gd name="connsiteY1" fmla="*/ 237995 h 613776"/>
                <a:gd name="connsiteX2" fmla="*/ 345401 w 345485"/>
                <a:gd name="connsiteY2" fmla="*/ 356992 h 613776"/>
                <a:gd name="connsiteX3" fmla="*/ 63566 w 345485"/>
                <a:gd name="connsiteY3" fmla="*/ 450937 h 613776"/>
                <a:gd name="connsiteX4" fmla="*/ 51040 w 345485"/>
                <a:gd name="connsiteY4" fmla="*/ 613776 h 613776"/>
                <a:gd name="connsiteX5" fmla="*/ 51040 w 345485"/>
                <a:gd name="connsiteY5" fmla="*/ 613776 h 613776"/>
                <a:gd name="connsiteX6" fmla="*/ 44777 w 345485"/>
                <a:gd name="connsiteY6" fmla="*/ 582461 h 61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85" h="613776">
                  <a:moveTo>
                    <a:pt x="25988" y="0"/>
                  </a:moveTo>
                  <a:cubicBezTo>
                    <a:pt x="2502" y="89248"/>
                    <a:pt x="-20984" y="178496"/>
                    <a:pt x="32251" y="237995"/>
                  </a:cubicBezTo>
                  <a:cubicBezTo>
                    <a:pt x="85486" y="297494"/>
                    <a:pt x="340182" y="321502"/>
                    <a:pt x="345401" y="356992"/>
                  </a:cubicBezTo>
                  <a:cubicBezTo>
                    <a:pt x="350620" y="392482"/>
                    <a:pt x="112626" y="408140"/>
                    <a:pt x="63566" y="450937"/>
                  </a:cubicBezTo>
                  <a:cubicBezTo>
                    <a:pt x="14506" y="493734"/>
                    <a:pt x="51040" y="613776"/>
                    <a:pt x="51040" y="613776"/>
                  </a:cubicBezTo>
                  <a:lnTo>
                    <a:pt x="51040" y="613776"/>
                  </a:lnTo>
                  <a:lnTo>
                    <a:pt x="44777" y="58246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5" name="Freeform: Shape 124">
              <a:extLst>
                <a:ext uri="{FF2B5EF4-FFF2-40B4-BE49-F238E27FC236}">
                  <a16:creationId xmlns:a16="http://schemas.microsoft.com/office/drawing/2014/main" id="{9BE40029-5059-4B28-ADA0-094E5D12A6E6}"/>
                </a:ext>
              </a:extLst>
            </p:cNvPr>
            <p:cNvSpPr/>
            <p:nvPr/>
          </p:nvSpPr>
          <p:spPr>
            <a:xfrm>
              <a:off x="10500185" y="4836846"/>
              <a:ext cx="206395" cy="571593"/>
            </a:xfrm>
            <a:custGeom>
              <a:avLst/>
              <a:gdLst>
                <a:gd name="connsiteX0" fmla="*/ 51977 w 490390"/>
                <a:gd name="connsiteY0" fmla="*/ 0 h 1146132"/>
                <a:gd name="connsiteX1" fmla="*/ 51977 w 490390"/>
                <a:gd name="connsiteY1" fmla="*/ 394570 h 1146132"/>
                <a:gd name="connsiteX2" fmla="*/ 490388 w 490390"/>
                <a:gd name="connsiteY2" fmla="*/ 588724 h 1146132"/>
                <a:gd name="connsiteX3" fmla="*/ 45714 w 490390"/>
                <a:gd name="connsiteY3" fmla="*/ 889348 h 1146132"/>
                <a:gd name="connsiteX4" fmla="*/ 14399 w 490390"/>
                <a:gd name="connsiteY4" fmla="*/ 1146132 h 1146132"/>
                <a:gd name="connsiteX5" fmla="*/ 14399 w 490390"/>
                <a:gd name="connsiteY5" fmla="*/ 1146132 h 1146132"/>
                <a:gd name="connsiteX6" fmla="*/ 14399 w 490390"/>
                <a:gd name="connsiteY6" fmla="*/ 1146132 h 114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390" h="1146132">
                  <a:moveTo>
                    <a:pt x="51977" y="0"/>
                  </a:moveTo>
                  <a:cubicBezTo>
                    <a:pt x="15442" y="148224"/>
                    <a:pt x="-21092" y="296449"/>
                    <a:pt x="51977" y="394570"/>
                  </a:cubicBezTo>
                  <a:cubicBezTo>
                    <a:pt x="125046" y="492691"/>
                    <a:pt x="491432" y="506261"/>
                    <a:pt x="490388" y="588724"/>
                  </a:cubicBezTo>
                  <a:cubicBezTo>
                    <a:pt x="489344" y="671187"/>
                    <a:pt x="125045" y="796447"/>
                    <a:pt x="45714" y="889348"/>
                  </a:cubicBezTo>
                  <a:cubicBezTo>
                    <a:pt x="-33617" y="982249"/>
                    <a:pt x="14399" y="1146132"/>
                    <a:pt x="14399" y="1146132"/>
                  </a:cubicBezTo>
                  <a:lnTo>
                    <a:pt x="14399" y="1146132"/>
                  </a:lnTo>
                  <a:lnTo>
                    <a:pt x="14399" y="1146132"/>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26" name="Group 100">
              <a:extLst>
                <a:ext uri="{FF2B5EF4-FFF2-40B4-BE49-F238E27FC236}">
                  <a16:creationId xmlns:a16="http://schemas.microsoft.com/office/drawing/2014/main" id="{BBD8CD1F-C88D-4397-96BA-F198B9B72F2D}"/>
                </a:ext>
              </a:extLst>
            </p:cNvPr>
            <p:cNvGrpSpPr>
              <a:grpSpLocks/>
            </p:cNvGrpSpPr>
            <p:nvPr/>
          </p:nvGrpSpPr>
          <p:grpSpPr bwMode="auto">
            <a:xfrm>
              <a:off x="9796528" y="4346229"/>
              <a:ext cx="2075389" cy="1122038"/>
              <a:chOff x="5160885" y="4932693"/>
              <a:chExt cx="2075389" cy="1122038"/>
            </a:xfrm>
          </p:grpSpPr>
          <p:grpSp>
            <p:nvGrpSpPr>
              <p:cNvPr id="127" name="Group 101">
                <a:extLst>
                  <a:ext uri="{FF2B5EF4-FFF2-40B4-BE49-F238E27FC236}">
                    <a16:creationId xmlns:a16="http://schemas.microsoft.com/office/drawing/2014/main" id="{6B3D4522-3110-446C-9CF1-2F6C2BEB4B39}"/>
                  </a:ext>
                </a:extLst>
              </p:cNvPr>
              <p:cNvGrpSpPr>
                <a:grpSpLocks/>
              </p:cNvGrpSpPr>
              <p:nvPr/>
            </p:nvGrpSpPr>
            <p:grpSpPr bwMode="auto">
              <a:xfrm>
                <a:off x="5160885" y="4932693"/>
                <a:ext cx="2075389" cy="1122038"/>
                <a:chOff x="4943872" y="4653136"/>
                <a:chExt cx="2016224" cy="1368152"/>
              </a:xfrm>
            </p:grpSpPr>
            <p:cxnSp>
              <p:nvCxnSpPr>
                <p:cNvPr id="130" name="Straight Connector 129">
                  <a:extLst>
                    <a:ext uri="{FF2B5EF4-FFF2-40B4-BE49-F238E27FC236}">
                      <a16:creationId xmlns:a16="http://schemas.microsoft.com/office/drawing/2014/main" id="{7E07D138-1570-4332-B12C-3E839A3F9AA0}"/>
                    </a:ext>
                  </a:extLst>
                </p:cNvPr>
                <p:cNvCxnSpPr>
                  <a:cxnSpLocks/>
                </p:cNvCxnSpPr>
                <p:nvPr/>
              </p:nvCxnSpPr>
              <p:spPr>
                <a:xfrm>
                  <a:off x="4944190" y="4653136"/>
                  <a:ext cx="0" cy="1368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9AF1CFC4-C316-427F-A9FD-857C80664440}"/>
                    </a:ext>
                  </a:extLst>
                </p:cNvPr>
                <p:cNvCxnSpPr>
                  <a:cxnSpLocks/>
                </p:cNvCxnSpPr>
                <p:nvPr/>
              </p:nvCxnSpPr>
              <p:spPr>
                <a:xfrm flipH="1">
                  <a:off x="4944190" y="6021905"/>
                  <a:ext cx="201590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Freeform: Shape 128">
                <a:extLst>
                  <a:ext uri="{FF2B5EF4-FFF2-40B4-BE49-F238E27FC236}">
                    <a16:creationId xmlns:a16="http://schemas.microsoft.com/office/drawing/2014/main" id="{206568D6-BC84-43A9-BD61-FF6E76A203DC}"/>
                  </a:ext>
                </a:extLst>
              </p:cNvPr>
              <p:cNvSpPr/>
              <p:nvPr/>
            </p:nvSpPr>
            <p:spPr>
              <a:xfrm>
                <a:off x="5323152" y="5013668"/>
                <a:ext cx="1779759" cy="920900"/>
              </a:xfrm>
              <a:custGeom>
                <a:avLst/>
                <a:gdLst>
                  <a:gd name="connsiteX0" fmla="*/ 0 w 1778696"/>
                  <a:gd name="connsiteY0" fmla="*/ 0 h 920663"/>
                  <a:gd name="connsiteX1" fmla="*/ 87682 w 1778696"/>
                  <a:gd name="connsiteY1" fmla="*/ 344465 h 920663"/>
                  <a:gd name="connsiteX2" fmla="*/ 444674 w 1778696"/>
                  <a:gd name="connsiteY2" fmla="*/ 626301 h 920663"/>
                  <a:gd name="connsiteX3" fmla="*/ 1133605 w 1778696"/>
                  <a:gd name="connsiteY3" fmla="*/ 826717 h 920663"/>
                  <a:gd name="connsiteX4" fmla="*/ 1778696 w 1778696"/>
                  <a:gd name="connsiteY4" fmla="*/ 920663 h 920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696" h="920663">
                    <a:moveTo>
                      <a:pt x="0" y="0"/>
                    </a:moveTo>
                    <a:cubicBezTo>
                      <a:pt x="6785" y="120041"/>
                      <a:pt x="13570" y="240082"/>
                      <a:pt x="87682" y="344465"/>
                    </a:cubicBezTo>
                    <a:cubicBezTo>
                      <a:pt x="161794" y="448848"/>
                      <a:pt x="270354" y="545926"/>
                      <a:pt x="444674" y="626301"/>
                    </a:cubicBezTo>
                    <a:cubicBezTo>
                      <a:pt x="618995" y="706676"/>
                      <a:pt x="911268" y="777657"/>
                      <a:pt x="1133605" y="826717"/>
                    </a:cubicBezTo>
                    <a:cubicBezTo>
                      <a:pt x="1355942" y="875777"/>
                      <a:pt x="1567319" y="898220"/>
                      <a:pt x="1778696" y="92066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sp>
        <p:nvSpPr>
          <p:cNvPr id="133" name="Rectangle 132">
            <a:extLst>
              <a:ext uri="{FF2B5EF4-FFF2-40B4-BE49-F238E27FC236}">
                <a16:creationId xmlns:a16="http://schemas.microsoft.com/office/drawing/2014/main" id="{A61D6F7F-036B-4168-8C87-2F5A60B60F06}"/>
              </a:ext>
            </a:extLst>
          </p:cNvPr>
          <p:cNvSpPr/>
          <p:nvPr/>
        </p:nvSpPr>
        <p:spPr bwMode="auto">
          <a:xfrm>
            <a:off x="6360075" y="4633576"/>
            <a:ext cx="1275885" cy="523220"/>
          </a:xfrm>
          <a:prstGeom prst="rect">
            <a:avLst/>
          </a:prstGeom>
        </p:spPr>
        <p:txBody>
          <a:bodyPr wrap="square">
            <a:spAutoFit/>
          </a:bodyPr>
          <a:lstStyle/>
          <a:p>
            <a:pPr algn="ctr" defTabSz="914377">
              <a:defRPr/>
            </a:pPr>
            <a:r>
              <a:rPr lang="en-US" sz="1400" kern="0" dirty="0">
                <a:solidFill>
                  <a:srgbClr val="000000"/>
                </a:solidFill>
                <a:latin typeface="Geneva"/>
                <a:cs typeface="Geneva"/>
              </a:rPr>
              <a:t>Exceedance Probability</a:t>
            </a:r>
          </a:p>
        </p:txBody>
      </p:sp>
      <p:sp>
        <p:nvSpPr>
          <p:cNvPr id="134" name="Rectangle 133">
            <a:extLst>
              <a:ext uri="{FF2B5EF4-FFF2-40B4-BE49-F238E27FC236}">
                <a16:creationId xmlns:a16="http://schemas.microsoft.com/office/drawing/2014/main" id="{FFF53573-A250-4645-B58C-EF4B496B2115}"/>
              </a:ext>
            </a:extLst>
          </p:cNvPr>
          <p:cNvSpPr/>
          <p:nvPr/>
        </p:nvSpPr>
        <p:spPr bwMode="auto">
          <a:xfrm rot="16200000">
            <a:off x="5280941" y="3582320"/>
            <a:ext cx="1275885" cy="307777"/>
          </a:xfrm>
          <a:prstGeom prst="rect">
            <a:avLst/>
          </a:prstGeom>
        </p:spPr>
        <p:txBody>
          <a:bodyPr wrap="square">
            <a:spAutoFit/>
          </a:bodyPr>
          <a:lstStyle/>
          <a:p>
            <a:pPr algn="ctr" defTabSz="914377">
              <a:defRPr/>
            </a:pPr>
            <a:r>
              <a:rPr lang="en-US" sz="1400" kern="0" dirty="0">
                <a:solidFill>
                  <a:srgbClr val="000000"/>
                </a:solidFill>
                <a:latin typeface="Geneva"/>
                <a:cs typeface="Geneva"/>
              </a:rPr>
              <a:t>Loss</a:t>
            </a:r>
          </a:p>
        </p:txBody>
      </p:sp>
      <p:cxnSp>
        <p:nvCxnSpPr>
          <p:cNvPr id="146" name="Connector: Elbow 145">
            <a:extLst>
              <a:ext uri="{FF2B5EF4-FFF2-40B4-BE49-F238E27FC236}">
                <a16:creationId xmlns:a16="http://schemas.microsoft.com/office/drawing/2014/main" id="{46A56A85-EBD3-4B56-A15F-205DDB58841F}"/>
              </a:ext>
            </a:extLst>
          </p:cNvPr>
          <p:cNvCxnSpPr>
            <a:cxnSpLocks/>
          </p:cNvCxnSpPr>
          <p:nvPr/>
        </p:nvCxnSpPr>
        <p:spPr>
          <a:xfrm rot="5400000">
            <a:off x="6321601" y="2377611"/>
            <a:ext cx="936000" cy="5688000"/>
          </a:xfrm>
          <a:prstGeom prst="bentConnector2">
            <a:avLst/>
          </a:prstGeom>
          <a:ln w="19050">
            <a:solidFill>
              <a:srgbClr val="595959"/>
            </a:solidFill>
            <a:tailEnd type="triangle"/>
          </a:ln>
        </p:spPr>
        <p:style>
          <a:lnRef idx="1">
            <a:schemeClr val="dk1"/>
          </a:lnRef>
          <a:fillRef idx="0">
            <a:schemeClr val="dk1"/>
          </a:fillRef>
          <a:effectRef idx="0">
            <a:schemeClr val="dk1"/>
          </a:effectRef>
          <a:fontRef idx="minor">
            <a:schemeClr val="tx1"/>
          </a:fontRef>
        </p:style>
      </p:cxnSp>
      <p:sp>
        <p:nvSpPr>
          <p:cNvPr id="151" name="Rectangle 150">
            <a:extLst>
              <a:ext uri="{FF2B5EF4-FFF2-40B4-BE49-F238E27FC236}">
                <a16:creationId xmlns:a16="http://schemas.microsoft.com/office/drawing/2014/main" id="{29CA5FE8-833D-43B6-B1BA-315B6E4383C0}"/>
              </a:ext>
            </a:extLst>
          </p:cNvPr>
          <p:cNvSpPr/>
          <p:nvPr/>
        </p:nvSpPr>
        <p:spPr>
          <a:xfrm>
            <a:off x="5918883" y="5880334"/>
            <a:ext cx="2091017" cy="553998"/>
          </a:xfrm>
          <a:prstGeom prst="rect">
            <a:avLst/>
          </a:prstGeom>
          <a:ln>
            <a:solidFill>
              <a:schemeClr val="bg1"/>
            </a:solidFill>
          </a:ln>
        </p:spPr>
        <p:txBody>
          <a:bodyPr wrap="square">
            <a:spAutoFit/>
          </a:bodyPr>
          <a:lstStyle/>
          <a:p>
            <a:r>
              <a:rPr lang="en-US" sz="1500">
                <a:highlight>
                  <a:srgbClr val="FFCC00"/>
                </a:highlight>
                <a:latin typeface="Geneva" panose="020B0503030404040204" pitchFamily="34" charset="0"/>
                <a:ea typeface="Geneva" panose="020B0503030404040204" pitchFamily="34" charset="0"/>
              </a:rPr>
              <a:t>[5] Open up model and revise it</a:t>
            </a:r>
          </a:p>
        </p:txBody>
      </p:sp>
      <p:sp>
        <p:nvSpPr>
          <p:cNvPr id="152" name="Content Placeholder 2">
            <a:extLst>
              <a:ext uri="{FF2B5EF4-FFF2-40B4-BE49-F238E27FC236}">
                <a16:creationId xmlns:a16="http://schemas.microsoft.com/office/drawing/2014/main" id="{F39D1C0E-4C27-4309-B2B2-352437507541}"/>
              </a:ext>
            </a:extLst>
          </p:cNvPr>
          <p:cNvSpPr txBox="1">
            <a:spLocks/>
          </p:cNvSpPr>
          <p:nvPr/>
        </p:nvSpPr>
        <p:spPr bwMode="auto">
          <a:xfrm>
            <a:off x="1717713" y="2850204"/>
            <a:ext cx="384175" cy="296862"/>
          </a:xfrm>
          <a:prstGeom prst="rect">
            <a:avLst/>
          </a:prstGeom>
          <a:noFill/>
          <a:ln w="6350" cmpd="sng">
            <a:solidFill>
              <a:schemeClr val="tx1"/>
            </a:solidFill>
          </a:ln>
        </p:spPr>
        <p:txBody>
          <a:bodyPr anchor="ctr">
            <a:noAutofit/>
          </a:bodyPr>
          <a:lstStyle>
            <a:lvl1pPr marL="0" indent="0" algn="l" defTabSz="457200" rtl="0" eaLnBrk="1" latinLnBrk="0" hangingPunct="1">
              <a:spcBef>
                <a:spcPct val="20000"/>
              </a:spcBef>
              <a:buFontTx/>
              <a:buNone/>
              <a:defRPr sz="1800" kern="1200">
                <a:solidFill>
                  <a:schemeClr val="tx1"/>
                </a:solidFill>
                <a:latin typeface="Avenir Book"/>
                <a:ea typeface="+mn-ea"/>
                <a:cs typeface="Avenir Book"/>
              </a:defRPr>
            </a:lvl1pPr>
            <a:lvl2pPr marL="457200" indent="0" algn="l" defTabSz="457200" rtl="0" eaLnBrk="1" latinLnBrk="0" hangingPunct="1">
              <a:spcBef>
                <a:spcPct val="20000"/>
              </a:spcBef>
              <a:buFontTx/>
              <a:buNone/>
              <a:defRPr sz="1800" kern="1200">
                <a:solidFill>
                  <a:schemeClr val="tx1"/>
                </a:solidFill>
                <a:latin typeface="Avenir Book"/>
                <a:ea typeface="+mn-ea"/>
                <a:cs typeface="Avenir Book"/>
              </a:defRPr>
            </a:lvl2pPr>
            <a:lvl3pPr marL="914400" indent="0" algn="l" defTabSz="457200" rtl="0" eaLnBrk="1" latinLnBrk="0" hangingPunct="1">
              <a:spcBef>
                <a:spcPct val="20000"/>
              </a:spcBef>
              <a:buFontTx/>
              <a:buNone/>
              <a:defRPr sz="1800" kern="1200">
                <a:solidFill>
                  <a:schemeClr val="tx1"/>
                </a:solidFill>
                <a:latin typeface="Avenir Book"/>
                <a:ea typeface="+mn-ea"/>
                <a:cs typeface="Avenir Book"/>
              </a:defRPr>
            </a:lvl3pPr>
            <a:lvl4pPr marL="1371600" indent="0" algn="l" defTabSz="457200" rtl="0" eaLnBrk="1" latinLnBrk="0" hangingPunct="1">
              <a:spcBef>
                <a:spcPct val="20000"/>
              </a:spcBef>
              <a:buFontTx/>
              <a:buNone/>
              <a:defRPr sz="1800" kern="1200">
                <a:solidFill>
                  <a:schemeClr val="tx1"/>
                </a:solidFill>
                <a:latin typeface="Avenir Book"/>
                <a:ea typeface="+mn-ea"/>
                <a:cs typeface="Avenir Book"/>
              </a:defRPr>
            </a:lvl4pPr>
            <a:lvl5pPr marL="1828800" indent="0" algn="l" defTabSz="457200" rtl="0" eaLnBrk="1" latinLnBrk="0" hangingPunct="1">
              <a:spcBef>
                <a:spcPct val="20000"/>
              </a:spcBef>
              <a:buFontTx/>
              <a:buNone/>
              <a:defRPr sz="1800" kern="1200">
                <a:solidFill>
                  <a:schemeClr val="tx1"/>
                </a:solidFill>
                <a:latin typeface="Avenir Book"/>
                <a:ea typeface="+mn-ea"/>
                <a:cs typeface="Avenir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endParaRPr lang="en-US" sz="1500">
              <a:latin typeface="Geneva"/>
              <a:cs typeface="Geneva"/>
            </a:endParaRPr>
          </a:p>
        </p:txBody>
      </p:sp>
      <p:grpSp>
        <p:nvGrpSpPr>
          <p:cNvPr id="159" name="Group 101">
            <a:extLst>
              <a:ext uri="{FF2B5EF4-FFF2-40B4-BE49-F238E27FC236}">
                <a16:creationId xmlns:a16="http://schemas.microsoft.com/office/drawing/2014/main" id="{33FD7B36-448E-4749-B513-EE16A8715E69}"/>
              </a:ext>
            </a:extLst>
          </p:cNvPr>
          <p:cNvGrpSpPr>
            <a:grpSpLocks/>
          </p:cNvGrpSpPr>
          <p:nvPr/>
        </p:nvGrpSpPr>
        <p:grpSpPr bwMode="auto">
          <a:xfrm>
            <a:off x="1291814" y="5046477"/>
            <a:ext cx="1003563" cy="789061"/>
            <a:chOff x="4944189" y="2674579"/>
            <a:chExt cx="2015907" cy="789061"/>
          </a:xfrm>
        </p:grpSpPr>
        <p:cxnSp>
          <p:nvCxnSpPr>
            <p:cNvPr id="161" name="Straight Connector 160">
              <a:extLst>
                <a:ext uri="{FF2B5EF4-FFF2-40B4-BE49-F238E27FC236}">
                  <a16:creationId xmlns:a16="http://schemas.microsoft.com/office/drawing/2014/main" id="{66C0C540-DC79-478B-82BF-AF1F573DC9F2}"/>
                </a:ext>
              </a:extLst>
            </p:cNvPr>
            <p:cNvCxnSpPr>
              <a:cxnSpLocks/>
            </p:cNvCxnSpPr>
            <p:nvPr/>
          </p:nvCxnSpPr>
          <p:spPr>
            <a:xfrm>
              <a:off x="4944191" y="2674579"/>
              <a:ext cx="0" cy="7867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B4985571-C8F1-4BDB-A742-2B362E643248}"/>
                </a:ext>
              </a:extLst>
            </p:cNvPr>
            <p:cNvCxnSpPr>
              <a:cxnSpLocks/>
            </p:cNvCxnSpPr>
            <p:nvPr/>
          </p:nvCxnSpPr>
          <p:spPr>
            <a:xfrm flipH="1">
              <a:off x="4944189" y="3463640"/>
              <a:ext cx="20159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Connector: Curved 165">
            <a:extLst>
              <a:ext uri="{FF2B5EF4-FFF2-40B4-BE49-F238E27FC236}">
                <a16:creationId xmlns:a16="http://schemas.microsoft.com/office/drawing/2014/main" id="{1AE7F41E-75E0-49FA-8806-3E3FE4E0B8EC}"/>
              </a:ext>
            </a:extLst>
          </p:cNvPr>
          <p:cNvCxnSpPr>
            <a:cxnSpLocks/>
          </p:cNvCxnSpPr>
          <p:nvPr/>
        </p:nvCxnSpPr>
        <p:spPr>
          <a:xfrm flipV="1">
            <a:off x="1400862" y="5183549"/>
            <a:ext cx="809792" cy="554276"/>
          </a:xfrm>
          <a:prstGeom prst="curvedConnector3">
            <a:avLst>
              <a:gd name="adj1" fmla="val 50000"/>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04" name="Group 203">
            <a:extLst>
              <a:ext uri="{FF2B5EF4-FFF2-40B4-BE49-F238E27FC236}">
                <a16:creationId xmlns:a16="http://schemas.microsoft.com/office/drawing/2014/main" id="{5741C359-6AEA-4974-B30F-1837E729E7A7}"/>
              </a:ext>
            </a:extLst>
          </p:cNvPr>
          <p:cNvGrpSpPr/>
          <p:nvPr/>
        </p:nvGrpSpPr>
        <p:grpSpPr>
          <a:xfrm>
            <a:off x="1426740" y="5174103"/>
            <a:ext cx="837663" cy="560226"/>
            <a:chOff x="2901572" y="5830087"/>
            <a:chExt cx="427092" cy="369912"/>
          </a:xfrm>
        </p:grpSpPr>
        <p:cxnSp>
          <p:nvCxnSpPr>
            <p:cNvPr id="190" name="Connector: Elbow 189">
              <a:extLst>
                <a:ext uri="{FF2B5EF4-FFF2-40B4-BE49-F238E27FC236}">
                  <a16:creationId xmlns:a16="http://schemas.microsoft.com/office/drawing/2014/main" id="{3929BEC4-F496-4C03-A5F7-C49A520BB983}"/>
                </a:ext>
              </a:extLst>
            </p:cNvPr>
            <p:cNvCxnSpPr>
              <a:cxnSpLocks/>
            </p:cNvCxnSpPr>
            <p:nvPr/>
          </p:nvCxnSpPr>
          <p:spPr>
            <a:xfrm flipV="1">
              <a:off x="3002167" y="5830087"/>
              <a:ext cx="326497" cy="113505"/>
            </a:xfrm>
            <a:prstGeom prst="bentConnector3">
              <a:avLst>
                <a:gd name="adj1" fmla="val 50000"/>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1" name="Connector: Elbow 190">
              <a:extLst>
                <a:ext uri="{FF2B5EF4-FFF2-40B4-BE49-F238E27FC236}">
                  <a16:creationId xmlns:a16="http://schemas.microsoft.com/office/drawing/2014/main" id="{39603C41-4B86-4677-8414-A0CCA9DC1103}"/>
                </a:ext>
              </a:extLst>
            </p:cNvPr>
            <p:cNvCxnSpPr>
              <a:cxnSpLocks/>
            </p:cNvCxnSpPr>
            <p:nvPr/>
          </p:nvCxnSpPr>
          <p:spPr>
            <a:xfrm rot="5400000" flipH="1" flipV="1">
              <a:off x="2821357" y="6019196"/>
              <a:ext cx="261018" cy="100587"/>
            </a:xfrm>
            <a:prstGeom prst="bentConnector3">
              <a:avLst>
                <a:gd name="adj1" fmla="val 50000"/>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16" name="Group 215">
            <a:extLst>
              <a:ext uri="{FF2B5EF4-FFF2-40B4-BE49-F238E27FC236}">
                <a16:creationId xmlns:a16="http://schemas.microsoft.com/office/drawing/2014/main" id="{4908BD14-67E5-4327-AF34-3B0E4C511A47}"/>
              </a:ext>
            </a:extLst>
          </p:cNvPr>
          <p:cNvGrpSpPr/>
          <p:nvPr/>
        </p:nvGrpSpPr>
        <p:grpSpPr>
          <a:xfrm>
            <a:off x="1400861" y="5187072"/>
            <a:ext cx="792901" cy="548372"/>
            <a:chOff x="4155786" y="6048041"/>
            <a:chExt cx="447253" cy="600081"/>
          </a:xfrm>
        </p:grpSpPr>
        <p:cxnSp>
          <p:nvCxnSpPr>
            <p:cNvPr id="206" name="Connector: Elbow 205">
              <a:extLst>
                <a:ext uri="{FF2B5EF4-FFF2-40B4-BE49-F238E27FC236}">
                  <a16:creationId xmlns:a16="http://schemas.microsoft.com/office/drawing/2014/main" id="{CB075981-015F-476D-A5C6-B3B065D32EA4}"/>
                </a:ext>
              </a:extLst>
            </p:cNvPr>
            <p:cNvCxnSpPr>
              <a:cxnSpLocks/>
            </p:cNvCxnSpPr>
            <p:nvPr/>
          </p:nvCxnSpPr>
          <p:spPr>
            <a:xfrm flipV="1">
              <a:off x="4458453" y="6048041"/>
              <a:ext cx="144586" cy="66512"/>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7" name="Connector: Elbow 206">
              <a:extLst>
                <a:ext uri="{FF2B5EF4-FFF2-40B4-BE49-F238E27FC236}">
                  <a16:creationId xmlns:a16="http://schemas.microsoft.com/office/drawing/2014/main" id="{B957F3E9-6000-4447-A364-14F430D81849}"/>
                </a:ext>
              </a:extLst>
            </p:cNvPr>
            <p:cNvCxnSpPr>
              <a:cxnSpLocks/>
            </p:cNvCxnSpPr>
            <p:nvPr/>
          </p:nvCxnSpPr>
          <p:spPr>
            <a:xfrm rot="5400000" flipH="1" flipV="1">
              <a:off x="4035410" y="6369248"/>
              <a:ext cx="399250" cy="158497"/>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8" name="Connector: Elbow 207">
              <a:extLst>
                <a:ext uri="{FF2B5EF4-FFF2-40B4-BE49-F238E27FC236}">
                  <a16:creationId xmlns:a16="http://schemas.microsoft.com/office/drawing/2014/main" id="{A723689D-E2E7-4C61-8FA0-D0D53EADFE48}"/>
                </a:ext>
              </a:extLst>
            </p:cNvPr>
            <p:cNvCxnSpPr>
              <a:cxnSpLocks/>
            </p:cNvCxnSpPr>
            <p:nvPr/>
          </p:nvCxnSpPr>
          <p:spPr>
            <a:xfrm flipV="1">
              <a:off x="4311090" y="6114088"/>
              <a:ext cx="211823" cy="134965"/>
            </a:xfrm>
            <a:prstGeom prst="bentConnector3">
              <a:avLst>
                <a:gd name="adj1" fmla="val 50000"/>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30" name="Group 229">
            <a:extLst>
              <a:ext uri="{FF2B5EF4-FFF2-40B4-BE49-F238E27FC236}">
                <a16:creationId xmlns:a16="http://schemas.microsoft.com/office/drawing/2014/main" id="{CF3FA6C5-C523-4A1C-B08A-8D15136C0B6F}"/>
              </a:ext>
            </a:extLst>
          </p:cNvPr>
          <p:cNvGrpSpPr/>
          <p:nvPr/>
        </p:nvGrpSpPr>
        <p:grpSpPr>
          <a:xfrm>
            <a:off x="1405261" y="5183542"/>
            <a:ext cx="738130" cy="560219"/>
            <a:chOff x="3302165" y="5558030"/>
            <a:chExt cx="381202" cy="336511"/>
          </a:xfrm>
        </p:grpSpPr>
        <p:grpSp>
          <p:nvGrpSpPr>
            <p:cNvPr id="217" name="Group 216">
              <a:extLst>
                <a:ext uri="{FF2B5EF4-FFF2-40B4-BE49-F238E27FC236}">
                  <a16:creationId xmlns:a16="http://schemas.microsoft.com/office/drawing/2014/main" id="{65B0C597-86DC-4ABD-87D3-90853182E6C4}"/>
                </a:ext>
              </a:extLst>
            </p:cNvPr>
            <p:cNvGrpSpPr/>
            <p:nvPr/>
          </p:nvGrpSpPr>
          <p:grpSpPr>
            <a:xfrm>
              <a:off x="3302165" y="5558030"/>
              <a:ext cx="381202" cy="336511"/>
              <a:chOff x="4155789" y="6143930"/>
              <a:chExt cx="370731" cy="504201"/>
            </a:xfrm>
          </p:grpSpPr>
          <p:cxnSp>
            <p:nvCxnSpPr>
              <p:cNvPr id="218" name="Connector: Elbow 217">
                <a:extLst>
                  <a:ext uri="{FF2B5EF4-FFF2-40B4-BE49-F238E27FC236}">
                    <a16:creationId xmlns:a16="http://schemas.microsoft.com/office/drawing/2014/main" id="{5FD9CCA6-0F17-4EC9-8028-0595821BB191}"/>
                  </a:ext>
                </a:extLst>
              </p:cNvPr>
              <p:cNvCxnSpPr>
                <a:cxnSpLocks/>
              </p:cNvCxnSpPr>
              <p:nvPr/>
            </p:nvCxnSpPr>
            <p:spPr>
              <a:xfrm flipV="1">
                <a:off x="4417772" y="6143930"/>
                <a:ext cx="108748" cy="47853"/>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219" name="Connector: Elbow 218">
                <a:extLst>
                  <a:ext uri="{FF2B5EF4-FFF2-40B4-BE49-F238E27FC236}">
                    <a16:creationId xmlns:a16="http://schemas.microsoft.com/office/drawing/2014/main" id="{904BBFFA-B752-40DF-BC21-756FB6FDF6C8}"/>
                  </a:ext>
                </a:extLst>
              </p:cNvPr>
              <p:cNvCxnSpPr>
                <a:cxnSpLocks/>
              </p:cNvCxnSpPr>
              <p:nvPr/>
            </p:nvCxnSpPr>
            <p:spPr>
              <a:xfrm rot="5400000" flipH="1" flipV="1">
                <a:off x="4059565" y="6452759"/>
                <a:ext cx="291596" cy="99147"/>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cxnSp>
            <p:nvCxnSpPr>
              <p:cNvPr id="220" name="Connector: Elbow 219">
                <a:extLst>
                  <a:ext uri="{FF2B5EF4-FFF2-40B4-BE49-F238E27FC236}">
                    <a16:creationId xmlns:a16="http://schemas.microsoft.com/office/drawing/2014/main" id="{1405C53F-8C7E-4CC6-A64B-23150846B65F}"/>
                  </a:ext>
                </a:extLst>
              </p:cNvPr>
              <p:cNvCxnSpPr>
                <a:cxnSpLocks/>
              </p:cNvCxnSpPr>
              <p:nvPr/>
            </p:nvCxnSpPr>
            <p:spPr>
              <a:xfrm flipV="1">
                <a:off x="4252571" y="6279040"/>
                <a:ext cx="145198" cy="77494"/>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221" name="Connector: Elbow 220">
              <a:extLst>
                <a:ext uri="{FF2B5EF4-FFF2-40B4-BE49-F238E27FC236}">
                  <a16:creationId xmlns:a16="http://schemas.microsoft.com/office/drawing/2014/main" id="{9FFB8BE3-C6EB-42CB-9219-7CD9CF997B9D}"/>
                </a:ext>
              </a:extLst>
            </p:cNvPr>
            <p:cNvCxnSpPr>
              <a:cxnSpLocks/>
            </p:cNvCxnSpPr>
            <p:nvPr/>
          </p:nvCxnSpPr>
          <p:spPr>
            <a:xfrm flipV="1">
              <a:off x="3501440" y="5590779"/>
              <a:ext cx="97207" cy="58005"/>
            </a:xfrm>
            <a:prstGeom prst="bentConnector3">
              <a:avLst>
                <a:gd name="adj1" fmla="val 50000"/>
              </a:avLst>
            </a:prstGeom>
            <a:ln w="12700">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Rectangle 2">
            <a:extLst>
              <a:ext uri="{FF2B5EF4-FFF2-40B4-BE49-F238E27FC236}">
                <a16:creationId xmlns:a16="http://schemas.microsoft.com/office/drawing/2014/main" id="{691381C2-A7F3-42DF-BF2C-480F24CCC2B0}"/>
              </a:ext>
            </a:extLst>
          </p:cNvPr>
          <p:cNvSpPr/>
          <p:nvPr/>
        </p:nvSpPr>
        <p:spPr>
          <a:xfrm>
            <a:off x="5748088" y="3321222"/>
            <a:ext cx="2459876" cy="1803487"/>
          </a:xfrm>
          <a:prstGeom prst="rect">
            <a:avLst/>
          </a:prstGeom>
          <a:noFill/>
          <a:ln w="28575">
            <a:solidFill>
              <a:srgbClr val="F3AF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466D7CB-43D4-4862-AA9D-5495F48C9AD1}"/>
              </a:ext>
            </a:extLst>
          </p:cNvPr>
          <p:cNvSpPr/>
          <p:nvPr/>
        </p:nvSpPr>
        <p:spPr>
          <a:xfrm>
            <a:off x="8677500" y="3311109"/>
            <a:ext cx="2829848" cy="1823711"/>
          </a:xfrm>
          <a:prstGeom prst="rect">
            <a:avLst/>
          </a:prstGeom>
          <a:noFill/>
          <a:ln w="28575">
            <a:solidFill>
              <a:srgbClr val="A19EC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3" name="Straight Arrow Connector 102">
            <a:extLst>
              <a:ext uri="{FF2B5EF4-FFF2-40B4-BE49-F238E27FC236}">
                <a16:creationId xmlns:a16="http://schemas.microsoft.com/office/drawing/2014/main" id="{BF650AFF-9B31-4413-A109-048880454605}"/>
              </a:ext>
            </a:extLst>
          </p:cNvPr>
          <p:cNvCxnSpPr>
            <a:cxnSpLocks/>
          </p:cNvCxnSpPr>
          <p:nvPr/>
        </p:nvCxnSpPr>
        <p:spPr bwMode="auto">
          <a:xfrm flipV="1">
            <a:off x="5375462" y="4105889"/>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F040931C-403A-4297-B373-62C1E66C4990}"/>
              </a:ext>
            </a:extLst>
          </p:cNvPr>
          <p:cNvCxnSpPr>
            <a:cxnSpLocks/>
          </p:cNvCxnSpPr>
          <p:nvPr/>
        </p:nvCxnSpPr>
        <p:spPr bwMode="auto">
          <a:xfrm flipV="1">
            <a:off x="8277014" y="4105889"/>
            <a:ext cx="339372" cy="1"/>
          </a:xfrm>
          <a:prstGeom prst="straightConnector1">
            <a:avLst/>
          </a:prstGeom>
          <a:solidFill>
            <a:schemeClr val="bg1">
              <a:lumMod val="95000"/>
            </a:schemeClr>
          </a:solidFill>
          <a:ln w="19050" cmpd="sng">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995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BA13-6928-4890-971A-CFEA638997C2}"/>
              </a:ext>
            </a:extLst>
          </p:cNvPr>
          <p:cNvSpPr>
            <a:spLocks noGrp="1"/>
          </p:cNvSpPr>
          <p:nvPr>
            <p:ph type="title"/>
          </p:nvPr>
        </p:nvSpPr>
        <p:spPr/>
        <p:txBody>
          <a:bodyPr>
            <a:normAutofit/>
          </a:bodyPr>
          <a:lstStyle/>
          <a:p>
            <a:r>
              <a:rPr lang="en-US" sz="2800" dirty="0"/>
              <a:t>Currently, most SA applications in re/insurance consider variations of the inputs One-At-a-Time (OAT)</a:t>
            </a:r>
            <a:endParaRPr lang="en-GB" sz="2800" dirty="0"/>
          </a:p>
        </p:txBody>
      </p:sp>
      <p:sp>
        <p:nvSpPr>
          <p:cNvPr id="4" name="Slide Number Placeholder 3">
            <a:extLst>
              <a:ext uri="{FF2B5EF4-FFF2-40B4-BE49-F238E27FC236}">
                <a16:creationId xmlns:a16="http://schemas.microsoft.com/office/drawing/2014/main" id="{8D6D3761-F155-4FD6-B723-7C70E665D03E}"/>
              </a:ext>
            </a:extLst>
          </p:cNvPr>
          <p:cNvSpPr>
            <a:spLocks noGrp="1"/>
          </p:cNvSpPr>
          <p:nvPr>
            <p:ph type="sldNum" sz="quarter" idx="12"/>
          </p:nvPr>
        </p:nvSpPr>
        <p:spPr/>
        <p:txBody>
          <a:bodyPr/>
          <a:lstStyle/>
          <a:p>
            <a:r>
              <a:rPr lang="en-US" dirty="0"/>
              <a:t>7</a:t>
            </a:r>
          </a:p>
        </p:txBody>
      </p:sp>
      <p:grpSp>
        <p:nvGrpSpPr>
          <p:cNvPr id="5" name="Group 4">
            <a:extLst>
              <a:ext uri="{FF2B5EF4-FFF2-40B4-BE49-F238E27FC236}">
                <a16:creationId xmlns:a16="http://schemas.microsoft.com/office/drawing/2014/main" id="{9FEFF8E5-43B6-42BC-9270-AAD39126814D}"/>
              </a:ext>
            </a:extLst>
          </p:cNvPr>
          <p:cNvGrpSpPr/>
          <p:nvPr/>
        </p:nvGrpSpPr>
        <p:grpSpPr>
          <a:xfrm>
            <a:off x="2387325" y="2712999"/>
            <a:ext cx="2283588" cy="2141008"/>
            <a:chOff x="498155" y="96012"/>
            <a:chExt cx="3503771" cy="3252371"/>
          </a:xfrm>
        </p:grpSpPr>
        <p:sp>
          <p:nvSpPr>
            <p:cNvPr id="6" name="Figura a mano libera 43">
              <a:extLst>
                <a:ext uri="{FF2B5EF4-FFF2-40B4-BE49-F238E27FC236}">
                  <a16:creationId xmlns:a16="http://schemas.microsoft.com/office/drawing/2014/main" id="{FEBA8958-8C80-4EE7-9ED6-C63206773F68}"/>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 name="Rettangolo 177">
              <a:extLst>
                <a:ext uri="{FF2B5EF4-FFF2-40B4-BE49-F238E27FC236}">
                  <a16:creationId xmlns:a16="http://schemas.microsoft.com/office/drawing/2014/main" id="{D5F531BB-90F1-4C84-A036-9668C3E904CC}"/>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8" name="Rettangolo 134">
              <a:extLst>
                <a:ext uri="{FF2B5EF4-FFF2-40B4-BE49-F238E27FC236}">
                  <a16:creationId xmlns:a16="http://schemas.microsoft.com/office/drawing/2014/main" id="{AFEEBACC-1182-446A-8BC9-75D03D9EEEE4}"/>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9" name="Figura a mano libera 44">
              <a:extLst>
                <a:ext uri="{FF2B5EF4-FFF2-40B4-BE49-F238E27FC236}">
                  <a16:creationId xmlns:a16="http://schemas.microsoft.com/office/drawing/2014/main" id="{AF5E8E44-5FD0-49F7-8BD7-A229DC0121ED}"/>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0" name="Ovale 84">
              <a:extLst>
                <a:ext uri="{FF2B5EF4-FFF2-40B4-BE49-F238E27FC236}">
                  <a16:creationId xmlns:a16="http://schemas.microsoft.com/office/drawing/2014/main" id="{45D89565-965B-4A78-984C-2944C7F29C2A}"/>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88">
              <a:extLst>
                <a:ext uri="{FF2B5EF4-FFF2-40B4-BE49-F238E27FC236}">
                  <a16:creationId xmlns:a16="http://schemas.microsoft.com/office/drawing/2014/main" id="{170E5F51-08CB-4FAC-B762-3D16FC86D69D}"/>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101">
              <a:extLst>
                <a:ext uri="{FF2B5EF4-FFF2-40B4-BE49-F238E27FC236}">
                  <a16:creationId xmlns:a16="http://schemas.microsoft.com/office/drawing/2014/main" id="{6BBCA050-E23D-40E1-9709-E8C5E20285F7}"/>
                </a:ext>
              </a:extLst>
            </p:cNvPr>
            <p:cNvSpPr>
              <a:spLocks/>
            </p:cNvSpPr>
            <p:nvPr/>
          </p:nvSpPr>
          <p:spPr>
            <a:xfrm>
              <a:off x="2161054" y="1380422"/>
              <a:ext cx="108000" cy="107999"/>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Figura a mano libera 43">
              <a:extLst>
                <a:ext uri="{FF2B5EF4-FFF2-40B4-BE49-F238E27FC236}">
                  <a16:creationId xmlns:a16="http://schemas.microsoft.com/office/drawing/2014/main" id="{D4C1F084-8205-410C-B1BE-AAA139384627}"/>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14" name="Straight Arrow Connector 13">
              <a:extLst>
                <a:ext uri="{FF2B5EF4-FFF2-40B4-BE49-F238E27FC236}">
                  <a16:creationId xmlns:a16="http://schemas.microsoft.com/office/drawing/2014/main" id="{AF7278DB-00F6-465A-936B-C389760CE91F}"/>
                </a:ext>
              </a:extLst>
            </p:cNvPr>
            <p:cNvCxnSpPr>
              <a:endCxn id="13"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 name="Rettangolo 134">
              <a:extLst>
                <a:ext uri="{FF2B5EF4-FFF2-40B4-BE49-F238E27FC236}">
                  <a16:creationId xmlns:a16="http://schemas.microsoft.com/office/drawing/2014/main" id="{0D04A6F0-E678-4CC1-B135-264F5286CDB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16" name="Rettangolo 134">
              <a:extLst>
                <a:ext uri="{FF2B5EF4-FFF2-40B4-BE49-F238E27FC236}">
                  <a16:creationId xmlns:a16="http://schemas.microsoft.com/office/drawing/2014/main" id="{523743E7-F671-43B6-80FA-8838DEB0F27B}"/>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17" name="Straight Arrow Connector 16">
              <a:extLst>
                <a:ext uri="{FF2B5EF4-FFF2-40B4-BE49-F238E27FC236}">
                  <a16:creationId xmlns:a16="http://schemas.microsoft.com/office/drawing/2014/main" id="{EF3619A6-16C6-4261-BC5D-D821DD2EB4DD}"/>
                </a:ext>
              </a:extLst>
            </p:cNvPr>
            <p:cNvCxnSpPr>
              <a:cxnSpLocks/>
              <a:stCxn id="12" idx="0"/>
              <a:endCxn id="10"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06AF12-1589-4D20-882D-79BD30D7DF25}"/>
                </a:ext>
              </a:extLst>
            </p:cNvPr>
            <p:cNvCxnSpPr>
              <a:cxnSpLocks/>
              <a:stCxn id="12" idx="6"/>
              <a:endCxn id="11"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321A17-C0FD-4522-948E-4E3D20839EA0}"/>
                </a:ext>
              </a:extLst>
            </p:cNvPr>
            <p:cNvCxnSpPr>
              <a:cxnSpLocks/>
              <a:stCxn id="12"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Ovale 95">
              <a:extLst>
                <a:ext uri="{FF2B5EF4-FFF2-40B4-BE49-F238E27FC236}">
                  <a16:creationId xmlns:a16="http://schemas.microsoft.com/office/drawing/2014/main" id="{24DFA45D-492B-44BD-88BE-329E5BD1B64B}"/>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21" name="Group 3">
            <a:extLst>
              <a:ext uri="{FF2B5EF4-FFF2-40B4-BE49-F238E27FC236}">
                <a16:creationId xmlns:a16="http://schemas.microsoft.com/office/drawing/2014/main" id="{5FF33A61-6FF9-4942-AE55-FCEFA4341E49}"/>
              </a:ext>
            </a:extLst>
          </p:cNvPr>
          <p:cNvGrpSpPr>
            <a:grpSpLocks/>
          </p:cNvGrpSpPr>
          <p:nvPr/>
        </p:nvGrpSpPr>
        <p:grpSpPr bwMode="auto">
          <a:xfrm>
            <a:off x="2377603" y="4881081"/>
            <a:ext cx="2307544" cy="1530904"/>
            <a:chOff x="5404855" y="2971256"/>
            <a:chExt cx="2088802" cy="1820816"/>
          </a:xfrm>
        </p:grpSpPr>
        <p:grpSp>
          <p:nvGrpSpPr>
            <p:cNvPr id="22" name="Group 2">
              <a:extLst>
                <a:ext uri="{FF2B5EF4-FFF2-40B4-BE49-F238E27FC236}">
                  <a16:creationId xmlns:a16="http://schemas.microsoft.com/office/drawing/2014/main" id="{DF4FA918-064D-4B37-8C6F-62B95FCF94A7}"/>
                </a:ext>
              </a:extLst>
            </p:cNvPr>
            <p:cNvGrpSpPr>
              <a:grpSpLocks/>
            </p:cNvGrpSpPr>
            <p:nvPr/>
          </p:nvGrpSpPr>
          <p:grpSpPr bwMode="auto">
            <a:xfrm>
              <a:off x="5404855" y="2971256"/>
              <a:ext cx="2088802" cy="1820816"/>
              <a:chOff x="1441924" y="4196966"/>
              <a:chExt cx="2356537" cy="2326919"/>
            </a:xfrm>
          </p:grpSpPr>
          <p:sp>
            <p:nvSpPr>
              <p:cNvPr id="24" name="Rectangle 23">
                <a:extLst>
                  <a:ext uri="{FF2B5EF4-FFF2-40B4-BE49-F238E27FC236}">
                    <a16:creationId xmlns:a16="http://schemas.microsoft.com/office/drawing/2014/main" id="{E18BA303-6C43-44B9-88C1-F658CD4D77EE}"/>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25" name="Rectangle 24">
                <a:extLst>
                  <a:ext uri="{FF2B5EF4-FFF2-40B4-BE49-F238E27FC236}">
                    <a16:creationId xmlns:a16="http://schemas.microsoft.com/office/drawing/2014/main" id="{C138EBD2-C116-4DA0-8088-9115B712F8BC}"/>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variation of output y</a:t>
                </a:r>
              </a:p>
            </p:txBody>
          </p:sp>
          <p:sp>
            <p:nvSpPr>
              <p:cNvPr id="26" name="Rectangle 25">
                <a:extLst>
                  <a:ext uri="{FF2B5EF4-FFF2-40B4-BE49-F238E27FC236}">
                    <a16:creationId xmlns:a16="http://schemas.microsoft.com/office/drawing/2014/main" id="{5A4C1778-95B7-498A-A699-BFB3EB86A8F3}"/>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23" name="Rectangle 22">
              <a:extLst>
                <a:ext uri="{FF2B5EF4-FFF2-40B4-BE49-F238E27FC236}">
                  <a16:creationId xmlns:a16="http://schemas.microsoft.com/office/drawing/2014/main" id="{EAD76E86-D4B0-44AF-A776-79E008A3560D}"/>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27" name="Rectangle 26">
            <a:extLst>
              <a:ext uri="{FF2B5EF4-FFF2-40B4-BE49-F238E27FC236}">
                <a16:creationId xmlns:a16="http://schemas.microsoft.com/office/drawing/2014/main" id="{E8EA9195-A5CE-4B46-8767-963595C76F76}"/>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28" name="Straight Arrow Connector 27">
            <a:extLst>
              <a:ext uri="{FF2B5EF4-FFF2-40B4-BE49-F238E27FC236}">
                <a16:creationId xmlns:a16="http://schemas.microsoft.com/office/drawing/2014/main" id="{A6EC9532-6923-4C56-B171-ED4ADF4FF745}"/>
              </a:ext>
            </a:extLst>
          </p:cNvPr>
          <p:cNvCxnSpPr>
            <a:stCxn id="24" idx="2"/>
            <a:endCxn id="24"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6A00FE4-4DDF-4425-AC2D-BB91F7879076}"/>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4608622-68C4-4F1B-B8FD-BD5A4CF2319B}"/>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EB899AC-89E4-44B5-B5BA-A0291859E928}"/>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314E695-D1C7-4EF4-8D65-3449B304EBFD}"/>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37F137C8-8E86-46FC-B4A9-C1C0A56736B3}"/>
              </a:ext>
            </a:extLst>
          </p:cNvPr>
          <p:cNvSpPr/>
          <p:nvPr/>
        </p:nvSpPr>
        <p:spPr bwMode="auto">
          <a:xfrm>
            <a:off x="3245713" y="5151212"/>
            <a:ext cx="481185" cy="216763"/>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4" name="Rectangle 33">
            <a:extLst>
              <a:ext uri="{FF2B5EF4-FFF2-40B4-BE49-F238E27FC236}">
                <a16:creationId xmlns:a16="http://schemas.microsoft.com/office/drawing/2014/main" id="{50A86D49-21AF-4CAC-AB93-0709A8DF1F67}"/>
              </a:ext>
            </a:extLst>
          </p:cNvPr>
          <p:cNvSpPr/>
          <p:nvPr/>
        </p:nvSpPr>
        <p:spPr bwMode="auto">
          <a:xfrm>
            <a:off x="3732092" y="5426755"/>
            <a:ext cx="427037" cy="1979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5" name="Rectangle 34">
            <a:extLst>
              <a:ext uri="{FF2B5EF4-FFF2-40B4-BE49-F238E27FC236}">
                <a16:creationId xmlns:a16="http://schemas.microsoft.com/office/drawing/2014/main" id="{F1D67D2E-5C47-4F3A-8287-88EF41AFE68F}"/>
              </a:ext>
            </a:extLst>
          </p:cNvPr>
          <p:cNvSpPr/>
          <p:nvPr/>
        </p:nvSpPr>
        <p:spPr bwMode="auto">
          <a:xfrm>
            <a:off x="3627389" y="5666466"/>
            <a:ext cx="104705" cy="218692"/>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6" name="Rectangle 35">
            <a:extLst>
              <a:ext uri="{FF2B5EF4-FFF2-40B4-BE49-F238E27FC236}">
                <a16:creationId xmlns:a16="http://schemas.microsoft.com/office/drawing/2014/main" id="{63DB3653-8F08-49B4-9D85-5D078653D71D}"/>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37" name="Rectangle 36">
            <a:extLst>
              <a:ext uri="{FF2B5EF4-FFF2-40B4-BE49-F238E27FC236}">
                <a16:creationId xmlns:a16="http://schemas.microsoft.com/office/drawing/2014/main" id="{C9A171C6-4A91-4331-87FA-B851504CA409}"/>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38" name="Rectangle 37">
            <a:extLst>
              <a:ext uri="{FF2B5EF4-FFF2-40B4-BE49-F238E27FC236}">
                <a16:creationId xmlns:a16="http://schemas.microsoft.com/office/drawing/2014/main" id="{381757CB-5085-4853-A922-86515F0AE380}"/>
              </a:ext>
            </a:extLst>
          </p:cNvPr>
          <p:cNvSpPr/>
          <p:nvPr/>
        </p:nvSpPr>
        <p:spPr>
          <a:xfrm>
            <a:off x="4388295" y="4244803"/>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pitchFamily="2" charset="0"/>
                <a:cs typeface="Geneva"/>
              </a:rPr>
              <a:t>y = f(x</a:t>
            </a:r>
            <a:r>
              <a:rPr lang="en-US" sz="1500" baseline="-25000">
                <a:solidFill>
                  <a:schemeClr val="tx1"/>
                </a:solidFill>
                <a:latin typeface="Helvetica" pitchFamily="2" charset="0"/>
                <a:cs typeface="Geneva"/>
              </a:rPr>
              <a:t>1</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2</a:t>
            </a:r>
            <a:r>
              <a:rPr lang="en-US" sz="1500">
                <a:solidFill>
                  <a:schemeClr val="tx1"/>
                </a:solidFill>
                <a:latin typeface="Helvetica" pitchFamily="2" charset="0"/>
                <a:cs typeface="Geneva"/>
              </a:rPr>
              <a:t>,x</a:t>
            </a:r>
            <a:r>
              <a:rPr lang="en-US" sz="1500" baseline="-25000">
                <a:solidFill>
                  <a:schemeClr val="tx1"/>
                </a:solidFill>
                <a:latin typeface="Helvetica" pitchFamily="2" charset="0"/>
                <a:cs typeface="Geneva"/>
              </a:rPr>
              <a:t>3</a:t>
            </a:r>
            <a:r>
              <a:rPr lang="en-US" sz="1500">
                <a:solidFill>
                  <a:schemeClr val="tx1"/>
                </a:solidFill>
                <a:latin typeface="Helvetica" pitchFamily="2" charset="0"/>
                <a:cs typeface="Geneva"/>
              </a:rPr>
              <a:t>)</a:t>
            </a:r>
          </a:p>
        </p:txBody>
      </p:sp>
      <p:sp>
        <p:nvSpPr>
          <p:cNvPr id="39" name="Content Placeholder 2">
            <a:extLst>
              <a:ext uri="{FF2B5EF4-FFF2-40B4-BE49-F238E27FC236}">
                <a16:creationId xmlns:a16="http://schemas.microsoft.com/office/drawing/2014/main" id="{751B0896-8F77-4106-9984-9E902A19BCD5}"/>
              </a:ext>
            </a:extLst>
          </p:cNvPr>
          <p:cNvSpPr txBox="1">
            <a:spLocks/>
          </p:cNvSpPr>
          <p:nvPr/>
        </p:nvSpPr>
        <p:spPr>
          <a:xfrm>
            <a:off x="945158" y="1690467"/>
            <a:ext cx="4720934" cy="892364"/>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FFFFFF"/>
                </a:highlight>
              </a:rPr>
              <a:t>With </a:t>
            </a:r>
            <a:r>
              <a:rPr lang="en-US" dirty="0">
                <a:highlight>
                  <a:srgbClr val="A8A5C9"/>
                </a:highlight>
              </a:rPr>
              <a:t>OAT</a:t>
            </a:r>
            <a:r>
              <a:rPr lang="en-US" dirty="0"/>
              <a:t> SA, </a:t>
            </a:r>
            <a:r>
              <a:rPr lang="en-GB" dirty="0"/>
              <a:t>the input factors are varied, one at a time, by a prescribed amount (perturbation) while all others are held constant at their </a:t>
            </a:r>
            <a:r>
              <a:rPr lang="en-US" dirty="0">
                <a:highlight>
                  <a:srgbClr val="5FBDA0"/>
                </a:highlight>
              </a:rPr>
              <a:t>baseline</a:t>
            </a:r>
            <a:r>
              <a:rPr lang="en-GB" dirty="0"/>
              <a:t> values.</a:t>
            </a:r>
            <a:endParaRPr lang="en-US" dirty="0"/>
          </a:p>
        </p:txBody>
      </p:sp>
      <p:sp>
        <p:nvSpPr>
          <p:cNvPr id="40" name="Ovale 101">
            <a:extLst>
              <a:ext uri="{FF2B5EF4-FFF2-40B4-BE49-F238E27FC236}">
                <a16:creationId xmlns:a16="http://schemas.microsoft.com/office/drawing/2014/main" id="{3A5E6178-E1CB-4A54-B2A9-F0EC46A9EDE6}"/>
              </a:ext>
            </a:extLst>
          </p:cNvPr>
          <p:cNvSpPr>
            <a:spLocks/>
          </p:cNvSpPr>
          <p:nvPr/>
        </p:nvSpPr>
        <p:spPr>
          <a:xfrm>
            <a:off x="3439170" y="3522202"/>
            <a:ext cx="136775" cy="142247"/>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Content Placeholder 2">
            <a:extLst>
              <a:ext uri="{FF2B5EF4-FFF2-40B4-BE49-F238E27FC236}">
                <a16:creationId xmlns:a16="http://schemas.microsoft.com/office/drawing/2014/main" id="{1D17286C-7BDE-4DCF-B8BD-F697C23B5400}"/>
              </a:ext>
            </a:extLst>
          </p:cNvPr>
          <p:cNvSpPr txBox="1">
            <a:spLocks/>
          </p:cNvSpPr>
          <p:nvPr/>
        </p:nvSpPr>
        <p:spPr>
          <a:xfrm>
            <a:off x="6243441" y="19232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3" name="Rectangle 2">
            <a:extLst>
              <a:ext uri="{FF2B5EF4-FFF2-40B4-BE49-F238E27FC236}">
                <a16:creationId xmlns:a16="http://schemas.microsoft.com/office/drawing/2014/main" id="{4F938278-2E34-4DAC-91CD-D5111A4AC44C}"/>
              </a:ext>
            </a:extLst>
          </p:cNvPr>
          <p:cNvSpPr/>
          <p:nvPr/>
        </p:nvSpPr>
        <p:spPr bwMode="auto">
          <a:xfrm>
            <a:off x="658176" y="5438130"/>
            <a:ext cx="1878406" cy="2378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highlight>
                  <a:srgbClr val="FFFFFF"/>
                </a:highlight>
                <a:latin typeface="Helvetica"/>
                <a:cs typeface="Helvetica"/>
              </a:rPr>
              <a:t>Tornado plot</a:t>
            </a:r>
          </a:p>
        </p:txBody>
      </p:sp>
    </p:spTree>
    <p:extLst>
      <p:ext uri="{BB962C8B-B14F-4D97-AF65-F5344CB8AC3E}">
        <p14:creationId xmlns:p14="http://schemas.microsoft.com/office/powerpoint/2010/main" val="1025679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BA13-6928-4890-971A-CFEA638997C2}"/>
              </a:ext>
            </a:extLst>
          </p:cNvPr>
          <p:cNvSpPr>
            <a:spLocks noGrp="1"/>
          </p:cNvSpPr>
          <p:nvPr>
            <p:ph type="title"/>
          </p:nvPr>
        </p:nvSpPr>
        <p:spPr/>
        <p:txBody>
          <a:bodyPr>
            <a:normAutofit/>
          </a:bodyPr>
          <a:lstStyle/>
          <a:p>
            <a:r>
              <a:rPr lang="en-US" sz="2800" dirty="0"/>
              <a:t>Currently, most SA applications in re/insurance consider variations of the inputs One-At-a-Time (OAT)</a:t>
            </a:r>
            <a:endParaRPr lang="en-GB" sz="2800" dirty="0"/>
          </a:p>
        </p:txBody>
      </p:sp>
      <p:sp>
        <p:nvSpPr>
          <p:cNvPr id="4" name="Slide Number Placeholder 3">
            <a:extLst>
              <a:ext uri="{FF2B5EF4-FFF2-40B4-BE49-F238E27FC236}">
                <a16:creationId xmlns:a16="http://schemas.microsoft.com/office/drawing/2014/main" id="{8D6D3761-F155-4FD6-B723-7C70E665D03E}"/>
              </a:ext>
            </a:extLst>
          </p:cNvPr>
          <p:cNvSpPr>
            <a:spLocks noGrp="1"/>
          </p:cNvSpPr>
          <p:nvPr>
            <p:ph type="sldNum" sz="quarter" idx="12"/>
          </p:nvPr>
        </p:nvSpPr>
        <p:spPr/>
        <p:txBody>
          <a:bodyPr/>
          <a:lstStyle/>
          <a:p>
            <a:r>
              <a:rPr lang="en-US" dirty="0"/>
              <a:t>8</a:t>
            </a:r>
          </a:p>
        </p:txBody>
      </p:sp>
      <p:grpSp>
        <p:nvGrpSpPr>
          <p:cNvPr id="5" name="Group 4">
            <a:extLst>
              <a:ext uri="{FF2B5EF4-FFF2-40B4-BE49-F238E27FC236}">
                <a16:creationId xmlns:a16="http://schemas.microsoft.com/office/drawing/2014/main" id="{9FEFF8E5-43B6-42BC-9270-AAD39126814D}"/>
              </a:ext>
            </a:extLst>
          </p:cNvPr>
          <p:cNvGrpSpPr/>
          <p:nvPr/>
        </p:nvGrpSpPr>
        <p:grpSpPr>
          <a:xfrm>
            <a:off x="2387325" y="2712999"/>
            <a:ext cx="2283588" cy="2141008"/>
            <a:chOff x="498155" y="96012"/>
            <a:chExt cx="3503771" cy="3252371"/>
          </a:xfrm>
        </p:grpSpPr>
        <p:sp>
          <p:nvSpPr>
            <p:cNvPr id="6" name="Figura a mano libera 43">
              <a:extLst>
                <a:ext uri="{FF2B5EF4-FFF2-40B4-BE49-F238E27FC236}">
                  <a16:creationId xmlns:a16="http://schemas.microsoft.com/office/drawing/2014/main" id="{FEBA8958-8C80-4EE7-9ED6-C63206773F68}"/>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 name="Rettangolo 177">
              <a:extLst>
                <a:ext uri="{FF2B5EF4-FFF2-40B4-BE49-F238E27FC236}">
                  <a16:creationId xmlns:a16="http://schemas.microsoft.com/office/drawing/2014/main" id="{D5F531BB-90F1-4C84-A036-9668C3E904CC}"/>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8" name="Rettangolo 134">
              <a:extLst>
                <a:ext uri="{FF2B5EF4-FFF2-40B4-BE49-F238E27FC236}">
                  <a16:creationId xmlns:a16="http://schemas.microsoft.com/office/drawing/2014/main" id="{AFEEBACC-1182-446A-8BC9-75D03D9EEEE4}"/>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dirty="0">
                  <a:solidFill>
                    <a:schemeClr val="tx1"/>
                  </a:solidFill>
                  <a:latin typeface="Helvetica"/>
                  <a:cs typeface="Helvetica"/>
                </a:rPr>
                <a:t>input factor x</a:t>
              </a:r>
              <a:r>
                <a:rPr lang="en-GB" sz="1500" baseline="-25000" dirty="0">
                  <a:solidFill>
                    <a:schemeClr val="tx1"/>
                  </a:solidFill>
                  <a:latin typeface="Helvetica"/>
                  <a:cs typeface="Helvetica"/>
                </a:rPr>
                <a:t>2</a:t>
              </a:r>
            </a:p>
          </p:txBody>
        </p:sp>
        <p:sp>
          <p:nvSpPr>
            <p:cNvPr id="9" name="Figura a mano libera 44">
              <a:extLst>
                <a:ext uri="{FF2B5EF4-FFF2-40B4-BE49-F238E27FC236}">
                  <a16:creationId xmlns:a16="http://schemas.microsoft.com/office/drawing/2014/main" id="{AF5E8E44-5FD0-49F7-8BD7-A229DC0121ED}"/>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0" name="Ovale 84">
              <a:extLst>
                <a:ext uri="{FF2B5EF4-FFF2-40B4-BE49-F238E27FC236}">
                  <a16:creationId xmlns:a16="http://schemas.microsoft.com/office/drawing/2014/main" id="{45D89565-965B-4A78-984C-2944C7F29C2A}"/>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88">
              <a:extLst>
                <a:ext uri="{FF2B5EF4-FFF2-40B4-BE49-F238E27FC236}">
                  <a16:creationId xmlns:a16="http://schemas.microsoft.com/office/drawing/2014/main" id="{170E5F51-08CB-4FAC-B762-3D16FC86D69D}"/>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101">
              <a:extLst>
                <a:ext uri="{FF2B5EF4-FFF2-40B4-BE49-F238E27FC236}">
                  <a16:creationId xmlns:a16="http://schemas.microsoft.com/office/drawing/2014/main" id="{6BBCA050-E23D-40E1-9709-E8C5E20285F7}"/>
                </a:ext>
              </a:extLst>
            </p:cNvPr>
            <p:cNvSpPr>
              <a:spLocks/>
            </p:cNvSpPr>
            <p:nvPr/>
          </p:nvSpPr>
          <p:spPr>
            <a:xfrm>
              <a:off x="2161054" y="1380422"/>
              <a:ext cx="108000" cy="107999"/>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Figura a mano libera 43">
              <a:extLst>
                <a:ext uri="{FF2B5EF4-FFF2-40B4-BE49-F238E27FC236}">
                  <a16:creationId xmlns:a16="http://schemas.microsoft.com/office/drawing/2014/main" id="{D4C1F084-8205-410C-B1BE-AAA139384627}"/>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14" name="Straight Arrow Connector 13">
              <a:extLst>
                <a:ext uri="{FF2B5EF4-FFF2-40B4-BE49-F238E27FC236}">
                  <a16:creationId xmlns:a16="http://schemas.microsoft.com/office/drawing/2014/main" id="{AF7278DB-00F6-465A-936B-C389760CE91F}"/>
                </a:ext>
              </a:extLst>
            </p:cNvPr>
            <p:cNvCxnSpPr>
              <a:endCxn id="13"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 name="Rettangolo 134">
              <a:extLst>
                <a:ext uri="{FF2B5EF4-FFF2-40B4-BE49-F238E27FC236}">
                  <a16:creationId xmlns:a16="http://schemas.microsoft.com/office/drawing/2014/main" id="{0D04A6F0-E678-4CC1-B135-264F5286CDB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16" name="Rettangolo 134">
              <a:extLst>
                <a:ext uri="{FF2B5EF4-FFF2-40B4-BE49-F238E27FC236}">
                  <a16:creationId xmlns:a16="http://schemas.microsoft.com/office/drawing/2014/main" id="{523743E7-F671-43B6-80FA-8838DEB0F27B}"/>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17" name="Straight Arrow Connector 16">
              <a:extLst>
                <a:ext uri="{FF2B5EF4-FFF2-40B4-BE49-F238E27FC236}">
                  <a16:creationId xmlns:a16="http://schemas.microsoft.com/office/drawing/2014/main" id="{EF3619A6-16C6-4261-BC5D-D821DD2EB4DD}"/>
                </a:ext>
              </a:extLst>
            </p:cNvPr>
            <p:cNvCxnSpPr>
              <a:cxnSpLocks/>
              <a:stCxn id="12" idx="0"/>
              <a:endCxn id="10"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D06AF12-1589-4D20-882D-79BD30D7DF25}"/>
                </a:ext>
              </a:extLst>
            </p:cNvPr>
            <p:cNvCxnSpPr>
              <a:cxnSpLocks/>
              <a:stCxn id="12" idx="6"/>
              <a:endCxn id="11"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321A17-C0FD-4522-948E-4E3D20839EA0}"/>
                </a:ext>
              </a:extLst>
            </p:cNvPr>
            <p:cNvCxnSpPr>
              <a:cxnSpLocks/>
              <a:stCxn id="12"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20" name="Ovale 95">
              <a:extLst>
                <a:ext uri="{FF2B5EF4-FFF2-40B4-BE49-F238E27FC236}">
                  <a16:creationId xmlns:a16="http://schemas.microsoft.com/office/drawing/2014/main" id="{24DFA45D-492B-44BD-88BE-329E5BD1B64B}"/>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21" name="Group 3">
            <a:extLst>
              <a:ext uri="{FF2B5EF4-FFF2-40B4-BE49-F238E27FC236}">
                <a16:creationId xmlns:a16="http://schemas.microsoft.com/office/drawing/2014/main" id="{5FF33A61-6FF9-4942-AE55-FCEFA4341E49}"/>
              </a:ext>
            </a:extLst>
          </p:cNvPr>
          <p:cNvGrpSpPr>
            <a:grpSpLocks/>
          </p:cNvGrpSpPr>
          <p:nvPr/>
        </p:nvGrpSpPr>
        <p:grpSpPr bwMode="auto">
          <a:xfrm>
            <a:off x="2377603" y="4881081"/>
            <a:ext cx="2307544" cy="1530904"/>
            <a:chOff x="5404855" y="2971256"/>
            <a:chExt cx="2088802" cy="1820816"/>
          </a:xfrm>
        </p:grpSpPr>
        <p:grpSp>
          <p:nvGrpSpPr>
            <p:cNvPr id="22" name="Group 2">
              <a:extLst>
                <a:ext uri="{FF2B5EF4-FFF2-40B4-BE49-F238E27FC236}">
                  <a16:creationId xmlns:a16="http://schemas.microsoft.com/office/drawing/2014/main" id="{DF4FA918-064D-4B37-8C6F-62B95FCF94A7}"/>
                </a:ext>
              </a:extLst>
            </p:cNvPr>
            <p:cNvGrpSpPr>
              <a:grpSpLocks/>
            </p:cNvGrpSpPr>
            <p:nvPr/>
          </p:nvGrpSpPr>
          <p:grpSpPr bwMode="auto">
            <a:xfrm>
              <a:off x="5404855" y="2971256"/>
              <a:ext cx="2088802" cy="1820816"/>
              <a:chOff x="1441924" y="4196966"/>
              <a:chExt cx="2356537" cy="2326919"/>
            </a:xfrm>
          </p:grpSpPr>
          <p:sp>
            <p:nvSpPr>
              <p:cNvPr id="24" name="Rectangle 23">
                <a:extLst>
                  <a:ext uri="{FF2B5EF4-FFF2-40B4-BE49-F238E27FC236}">
                    <a16:creationId xmlns:a16="http://schemas.microsoft.com/office/drawing/2014/main" id="{E18BA303-6C43-44B9-88C1-F658CD4D77EE}"/>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25" name="Rectangle 24">
                <a:extLst>
                  <a:ext uri="{FF2B5EF4-FFF2-40B4-BE49-F238E27FC236}">
                    <a16:creationId xmlns:a16="http://schemas.microsoft.com/office/drawing/2014/main" id="{C138EBD2-C116-4DA0-8088-9115B712F8BC}"/>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highlight>
                      <a:srgbClr val="A8A5C9"/>
                    </a:highlight>
                    <a:latin typeface="Helvetica"/>
                    <a:cs typeface="Helvetica"/>
                  </a:rPr>
                  <a:t>variation of output y</a:t>
                </a:r>
              </a:p>
            </p:txBody>
          </p:sp>
          <p:sp>
            <p:nvSpPr>
              <p:cNvPr id="26" name="Rectangle 25">
                <a:extLst>
                  <a:ext uri="{FF2B5EF4-FFF2-40B4-BE49-F238E27FC236}">
                    <a16:creationId xmlns:a16="http://schemas.microsoft.com/office/drawing/2014/main" id="{5A4C1778-95B7-498A-A699-BFB3EB86A8F3}"/>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23" name="Rectangle 22">
              <a:extLst>
                <a:ext uri="{FF2B5EF4-FFF2-40B4-BE49-F238E27FC236}">
                  <a16:creationId xmlns:a16="http://schemas.microsoft.com/office/drawing/2014/main" id="{EAD76E86-D4B0-44AF-A776-79E008A3560D}"/>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27" name="Rectangle 26">
            <a:extLst>
              <a:ext uri="{FF2B5EF4-FFF2-40B4-BE49-F238E27FC236}">
                <a16:creationId xmlns:a16="http://schemas.microsoft.com/office/drawing/2014/main" id="{E8EA9195-A5CE-4B46-8767-963595C76F76}"/>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28" name="Straight Arrow Connector 27">
            <a:extLst>
              <a:ext uri="{FF2B5EF4-FFF2-40B4-BE49-F238E27FC236}">
                <a16:creationId xmlns:a16="http://schemas.microsoft.com/office/drawing/2014/main" id="{A6EC9532-6923-4C56-B171-ED4ADF4FF745}"/>
              </a:ext>
            </a:extLst>
          </p:cNvPr>
          <p:cNvCxnSpPr>
            <a:stCxn id="24" idx="2"/>
            <a:endCxn id="24"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56A00FE4-4DDF-4425-AC2D-BB91F7879076}"/>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4608622-68C4-4F1B-B8FD-BD5A4CF2319B}"/>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EB899AC-89E4-44B5-B5BA-A0291859E928}"/>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E314E695-D1C7-4EF4-8D65-3449B304EBFD}"/>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37F137C8-8E86-46FC-B4A9-C1C0A56736B3}"/>
              </a:ext>
            </a:extLst>
          </p:cNvPr>
          <p:cNvSpPr/>
          <p:nvPr/>
        </p:nvSpPr>
        <p:spPr bwMode="auto">
          <a:xfrm>
            <a:off x="3245713" y="5151212"/>
            <a:ext cx="481185" cy="216763"/>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4" name="Rectangle 33">
            <a:extLst>
              <a:ext uri="{FF2B5EF4-FFF2-40B4-BE49-F238E27FC236}">
                <a16:creationId xmlns:a16="http://schemas.microsoft.com/office/drawing/2014/main" id="{50A86D49-21AF-4CAC-AB93-0709A8DF1F67}"/>
              </a:ext>
            </a:extLst>
          </p:cNvPr>
          <p:cNvSpPr/>
          <p:nvPr/>
        </p:nvSpPr>
        <p:spPr bwMode="auto">
          <a:xfrm>
            <a:off x="3732092" y="5426755"/>
            <a:ext cx="427037" cy="1979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5" name="Rectangle 34">
            <a:extLst>
              <a:ext uri="{FF2B5EF4-FFF2-40B4-BE49-F238E27FC236}">
                <a16:creationId xmlns:a16="http://schemas.microsoft.com/office/drawing/2014/main" id="{F1D67D2E-5C47-4F3A-8287-88EF41AFE68F}"/>
              </a:ext>
            </a:extLst>
          </p:cNvPr>
          <p:cNvSpPr/>
          <p:nvPr/>
        </p:nvSpPr>
        <p:spPr bwMode="auto">
          <a:xfrm>
            <a:off x="3627389" y="5666466"/>
            <a:ext cx="104705" cy="218692"/>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36" name="Rectangle 35">
            <a:extLst>
              <a:ext uri="{FF2B5EF4-FFF2-40B4-BE49-F238E27FC236}">
                <a16:creationId xmlns:a16="http://schemas.microsoft.com/office/drawing/2014/main" id="{63DB3653-8F08-49B4-9D85-5D078653D71D}"/>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dirty="0">
                <a:solidFill>
                  <a:schemeClr val="tx1"/>
                </a:solidFill>
                <a:latin typeface="Helvetica"/>
                <a:cs typeface="Helvetica"/>
              </a:rPr>
              <a:t>x</a:t>
            </a:r>
            <a:r>
              <a:rPr lang="en-US" sz="1500" baseline="-25000" dirty="0">
                <a:solidFill>
                  <a:schemeClr val="tx1"/>
                </a:solidFill>
                <a:latin typeface="Helvetica"/>
                <a:cs typeface="Helvetica"/>
              </a:rPr>
              <a:t>3</a:t>
            </a:r>
            <a:endParaRPr lang="en-US" sz="1500" dirty="0">
              <a:solidFill>
                <a:schemeClr val="tx1"/>
              </a:solidFill>
              <a:latin typeface="Helvetica"/>
              <a:cs typeface="Helvetica"/>
            </a:endParaRPr>
          </a:p>
        </p:txBody>
      </p:sp>
      <p:sp>
        <p:nvSpPr>
          <p:cNvPr id="37" name="Rectangle 36">
            <a:extLst>
              <a:ext uri="{FF2B5EF4-FFF2-40B4-BE49-F238E27FC236}">
                <a16:creationId xmlns:a16="http://schemas.microsoft.com/office/drawing/2014/main" id="{C9A171C6-4A91-4331-87FA-B851504CA409}"/>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38" name="Rectangle 37">
            <a:extLst>
              <a:ext uri="{FF2B5EF4-FFF2-40B4-BE49-F238E27FC236}">
                <a16:creationId xmlns:a16="http://schemas.microsoft.com/office/drawing/2014/main" id="{381757CB-5085-4853-A922-86515F0AE380}"/>
              </a:ext>
            </a:extLst>
          </p:cNvPr>
          <p:cNvSpPr/>
          <p:nvPr/>
        </p:nvSpPr>
        <p:spPr>
          <a:xfrm>
            <a:off x="4388295" y="4244803"/>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latin typeface="Helvetica" pitchFamily="2" charset="0"/>
                <a:cs typeface="Geneva"/>
              </a:rPr>
              <a:t>y = f(x</a:t>
            </a:r>
            <a:r>
              <a:rPr lang="en-US" sz="1500" baseline="-25000" dirty="0">
                <a:solidFill>
                  <a:schemeClr val="tx1"/>
                </a:solidFill>
                <a:latin typeface="Helvetica" pitchFamily="2" charset="0"/>
                <a:cs typeface="Geneva"/>
              </a:rPr>
              <a:t>1</a:t>
            </a:r>
            <a:r>
              <a:rPr lang="en-US" sz="1500" dirty="0">
                <a:solidFill>
                  <a:schemeClr val="tx1"/>
                </a:solidFill>
                <a:latin typeface="Helvetica" pitchFamily="2" charset="0"/>
                <a:cs typeface="Geneva"/>
              </a:rPr>
              <a:t>,x</a:t>
            </a:r>
            <a:r>
              <a:rPr lang="en-US" sz="1500" baseline="-25000" dirty="0">
                <a:solidFill>
                  <a:schemeClr val="tx1"/>
                </a:solidFill>
                <a:latin typeface="Helvetica" pitchFamily="2" charset="0"/>
                <a:cs typeface="Geneva"/>
              </a:rPr>
              <a:t>2</a:t>
            </a:r>
            <a:r>
              <a:rPr lang="en-US" sz="1500" dirty="0">
                <a:solidFill>
                  <a:schemeClr val="tx1"/>
                </a:solidFill>
                <a:latin typeface="Helvetica" pitchFamily="2" charset="0"/>
                <a:cs typeface="Geneva"/>
              </a:rPr>
              <a:t>,x</a:t>
            </a:r>
            <a:r>
              <a:rPr lang="en-US" sz="1500" baseline="-25000" dirty="0">
                <a:solidFill>
                  <a:schemeClr val="tx1"/>
                </a:solidFill>
                <a:latin typeface="Helvetica" pitchFamily="2" charset="0"/>
                <a:cs typeface="Geneva"/>
              </a:rPr>
              <a:t>3</a:t>
            </a:r>
            <a:r>
              <a:rPr lang="en-US" sz="1500" dirty="0">
                <a:solidFill>
                  <a:schemeClr val="tx1"/>
                </a:solidFill>
                <a:latin typeface="Helvetica" pitchFamily="2" charset="0"/>
                <a:cs typeface="Geneva"/>
              </a:rPr>
              <a:t>)</a:t>
            </a:r>
          </a:p>
        </p:txBody>
      </p:sp>
      <p:sp>
        <p:nvSpPr>
          <p:cNvPr id="40" name="Ovale 101">
            <a:extLst>
              <a:ext uri="{FF2B5EF4-FFF2-40B4-BE49-F238E27FC236}">
                <a16:creationId xmlns:a16="http://schemas.microsoft.com/office/drawing/2014/main" id="{3A5E6178-E1CB-4A54-B2A9-F0EC46A9EDE6}"/>
              </a:ext>
            </a:extLst>
          </p:cNvPr>
          <p:cNvSpPr>
            <a:spLocks/>
          </p:cNvSpPr>
          <p:nvPr/>
        </p:nvSpPr>
        <p:spPr>
          <a:xfrm>
            <a:off x="3439170" y="3522202"/>
            <a:ext cx="136775" cy="142247"/>
          </a:xfrm>
          <a:prstGeom prst="ellipse">
            <a:avLst/>
          </a:prstGeom>
          <a:solidFill>
            <a:srgbClr val="5FBDA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Content Placeholder 2">
            <a:extLst>
              <a:ext uri="{FF2B5EF4-FFF2-40B4-BE49-F238E27FC236}">
                <a16:creationId xmlns:a16="http://schemas.microsoft.com/office/drawing/2014/main" id="{1D17286C-7BDE-4DCF-B8BD-F697C23B5400}"/>
              </a:ext>
            </a:extLst>
          </p:cNvPr>
          <p:cNvSpPr txBox="1">
            <a:spLocks/>
          </p:cNvSpPr>
          <p:nvPr/>
        </p:nvSpPr>
        <p:spPr>
          <a:xfrm>
            <a:off x="6243441" y="1923241"/>
            <a:ext cx="3790515" cy="999027"/>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42" name="Content Placeholder 2">
            <a:extLst>
              <a:ext uri="{FF2B5EF4-FFF2-40B4-BE49-F238E27FC236}">
                <a16:creationId xmlns:a16="http://schemas.microsoft.com/office/drawing/2014/main" id="{FBE71992-76F3-4C6B-97F2-39EBF7A20C93}"/>
              </a:ext>
            </a:extLst>
          </p:cNvPr>
          <p:cNvSpPr txBox="1">
            <a:spLocks/>
          </p:cNvSpPr>
          <p:nvPr/>
        </p:nvSpPr>
        <p:spPr>
          <a:xfrm>
            <a:off x="7361177" y="3218581"/>
            <a:ext cx="3790515" cy="999027"/>
          </a:xfrm>
          <a:prstGeom prst="rect">
            <a:avLst/>
          </a:prstGeom>
        </p:spPr>
        <p:txBody>
          <a:bodyPr>
            <a:no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dirty="0">
                <a:latin typeface="Geneva" panose="020B0503030404040204"/>
              </a:rPr>
              <a:t>Useful when </a:t>
            </a:r>
            <a:r>
              <a:rPr lang="en-GB" b="0" i="0" u="none" strike="noStrike" baseline="0" dirty="0">
                <a:latin typeface="Geneva" panose="020B0503030404040204"/>
              </a:rPr>
              <a:t>baseline value has a clear meaning for the model user </a:t>
            </a:r>
          </a:p>
          <a:p>
            <a:pPr algn="l"/>
            <a:r>
              <a:rPr lang="en-GB" b="0" i="0" u="none" strike="noStrike" baseline="0" dirty="0">
                <a:latin typeface="Geneva" panose="020B0503030404040204"/>
              </a:rPr>
              <a:t>(e.g. ‘optimal</a:t>
            </a:r>
            <a:r>
              <a:rPr lang="en-GB" dirty="0">
                <a:latin typeface="Geneva" panose="020B0503030404040204"/>
              </a:rPr>
              <a:t>’</a:t>
            </a:r>
            <a:r>
              <a:rPr lang="en-GB" b="0" i="0" u="none" strike="noStrike" baseline="0" dirty="0">
                <a:latin typeface="Geneva" panose="020B0503030404040204"/>
              </a:rPr>
              <a:t> set-up after model calibration).</a:t>
            </a:r>
            <a:endParaRPr lang="en-US" dirty="0">
              <a:latin typeface="Geneva" panose="020B0503030404040204"/>
            </a:endParaRPr>
          </a:p>
        </p:txBody>
      </p:sp>
      <p:sp>
        <p:nvSpPr>
          <p:cNvPr id="43" name="Right Arrow 2">
            <a:extLst>
              <a:ext uri="{FF2B5EF4-FFF2-40B4-BE49-F238E27FC236}">
                <a16:creationId xmlns:a16="http://schemas.microsoft.com/office/drawing/2014/main" id="{CF86F49A-AD73-4035-891A-7B48ABBDA0E0}"/>
              </a:ext>
            </a:extLst>
          </p:cNvPr>
          <p:cNvSpPr/>
          <p:nvPr/>
        </p:nvSpPr>
        <p:spPr>
          <a:xfrm>
            <a:off x="6096000" y="3306445"/>
            <a:ext cx="549455" cy="406873"/>
          </a:xfrm>
          <a:prstGeom prst="rightArrow">
            <a:avLst/>
          </a:prstGeom>
          <a:solidFill>
            <a:schemeClr val="bg1">
              <a:lumMod val="9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E3AE5B4-6EA4-41CD-9247-74C385A9110E}"/>
              </a:ext>
            </a:extLst>
          </p:cNvPr>
          <p:cNvSpPr/>
          <p:nvPr/>
        </p:nvSpPr>
        <p:spPr bwMode="auto">
          <a:xfrm>
            <a:off x="658800" y="5438130"/>
            <a:ext cx="1878406" cy="2378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highlight>
                  <a:srgbClr val="FFFFFF"/>
                </a:highlight>
                <a:latin typeface="Helvetica"/>
                <a:cs typeface="Helvetica"/>
              </a:rPr>
              <a:t>Tornado plot</a:t>
            </a:r>
          </a:p>
        </p:txBody>
      </p:sp>
      <p:sp>
        <p:nvSpPr>
          <p:cNvPr id="3" name="Content Placeholder 2">
            <a:extLst>
              <a:ext uri="{FF2B5EF4-FFF2-40B4-BE49-F238E27FC236}">
                <a16:creationId xmlns:a16="http://schemas.microsoft.com/office/drawing/2014/main" id="{9A8112DB-D86B-439A-80A3-EF84CDA6C10F}"/>
              </a:ext>
            </a:extLst>
          </p:cNvPr>
          <p:cNvSpPr txBox="1">
            <a:spLocks/>
          </p:cNvSpPr>
          <p:nvPr/>
        </p:nvSpPr>
        <p:spPr>
          <a:xfrm>
            <a:off x="945158" y="1690467"/>
            <a:ext cx="4720934" cy="892364"/>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FFFFFF"/>
                </a:highlight>
              </a:rPr>
              <a:t>With </a:t>
            </a:r>
            <a:r>
              <a:rPr lang="en-US" dirty="0">
                <a:highlight>
                  <a:srgbClr val="A8A5C9"/>
                </a:highlight>
              </a:rPr>
              <a:t>OAT</a:t>
            </a:r>
            <a:r>
              <a:rPr lang="en-US" dirty="0"/>
              <a:t> SA, </a:t>
            </a:r>
            <a:r>
              <a:rPr lang="en-GB" dirty="0"/>
              <a:t>the input factors are varied, one at a time, by a prescribed amount (perturbation) while all others are held constant at their </a:t>
            </a:r>
            <a:r>
              <a:rPr lang="en-US" dirty="0">
                <a:highlight>
                  <a:srgbClr val="5FBDA0"/>
                </a:highlight>
              </a:rPr>
              <a:t>baseline</a:t>
            </a:r>
            <a:r>
              <a:rPr lang="en-GB" dirty="0"/>
              <a:t> values.</a:t>
            </a:r>
            <a:endParaRPr lang="en-US" dirty="0"/>
          </a:p>
        </p:txBody>
      </p:sp>
    </p:spTree>
    <p:extLst>
      <p:ext uri="{BB962C8B-B14F-4D97-AF65-F5344CB8AC3E}">
        <p14:creationId xmlns:p14="http://schemas.microsoft.com/office/powerpoint/2010/main" val="175517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76AC8-6DDF-44BB-9C34-FAD03E7E82BD}"/>
              </a:ext>
            </a:extLst>
          </p:cNvPr>
          <p:cNvSpPr txBox="1">
            <a:spLocks/>
          </p:cNvSpPr>
          <p:nvPr/>
        </p:nvSpPr>
        <p:spPr>
          <a:xfrm>
            <a:off x="945158" y="1690467"/>
            <a:ext cx="4720934" cy="892364"/>
          </a:xfrm>
          <a:prstGeom prst="rect">
            <a:avLst/>
          </a:prstGeom>
        </p:spPr>
        <p:txBody>
          <a:bodyPr>
            <a:normAutofit/>
          </a:bodyPr>
          <a:lstStyle>
            <a:lvl1pPr marL="0" indent="0" algn="l" defTabSz="914400" rtl="0" eaLnBrk="1" latinLnBrk="0" hangingPunct="1">
              <a:lnSpc>
                <a:spcPct val="90000"/>
              </a:lnSpc>
              <a:spcBef>
                <a:spcPts val="1000"/>
              </a:spcBef>
              <a:buFontTx/>
              <a:buNone/>
              <a:defRPr sz="15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5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FFFFFF"/>
                </a:highlight>
              </a:rPr>
              <a:t>With </a:t>
            </a:r>
            <a:r>
              <a:rPr lang="en-US" dirty="0">
                <a:highlight>
                  <a:srgbClr val="A8A5C9"/>
                </a:highlight>
              </a:rPr>
              <a:t>OAT</a:t>
            </a:r>
            <a:r>
              <a:rPr lang="en-US" dirty="0"/>
              <a:t> SA, </a:t>
            </a:r>
            <a:r>
              <a:rPr lang="en-GB" dirty="0"/>
              <a:t>the input factors are varied, one at a time, by a prescribed amount (perturbation) while all others are held constant at their </a:t>
            </a:r>
            <a:r>
              <a:rPr lang="en-US" dirty="0">
                <a:highlight>
                  <a:srgbClr val="5FBDA0"/>
                </a:highlight>
              </a:rPr>
              <a:t>baseline</a:t>
            </a:r>
            <a:r>
              <a:rPr lang="en-GB" dirty="0"/>
              <a:t> values.</a:t>
            </a:r>
            <a:endParaRPr lang="en-US" dirty="0"/>
          </a:p>
        </p:txBody>
      </p:sp>
      <p:sp>
        <p:nvSpPr>
          <p:cNvPr id="106" name="Rectangle 105">
            <a:extLst>
              <a:ext uri="{FF2B5EF4-FFF2-40B4-BE49-F238E27FC236}">
                <a16:creationId xmlns:a16="http://schemas.microsoft.com/office/drawing/2014/main" id="{1ACFDA0A-682F-4D41-AE3D-37809B2D987B}"/>
              </a:ext>
            </a:extLst>
          </p:cNvPr>
          <p:cNvSpPr/>
          <p:nvPr/>
        </p:nvSpPr>
        <p:spPr bwMode="auto">
          <a:xfrm>
            <a:off x="658800" y="5438130"/>
            <a:ext cx="1878406" cy="23784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solidFill>
                  <a:schemeClr val="tx1"/>
                </a:solidFill>
                <a:highlight>
                  <a:srgbClr val="FFFFFF"/>
                </a:highlight>
                <a:latin typeface="Helvetica"/>
                <a:cs typeface="Helvetica"/>
              </a:rPr>
              <a:t>Tornado plot</a:t>
            </a:r>
          </a:p>
        </p:txBody>
      </p:sp>
      <p:sp>
        <p:nvSpPr>
          <p:cNvPr id="2" name="Title 1">
            <a:extLst>
              <a:ext uri="{FF2B5EF4-FFF2-40B4-BE49-F238E27FC236}">
                <a16:creationId xmlns:a16="http://schemas.microsoft.com/office/drawing/2014/main" id="{DEE6A3F6-15A9-4B62-9AD9-27047CFBA958}"/>
              </a:ext>
            </a:extLst>
          </p:cNvPr>
          <p:cNvSpPr>
            <a:spLocks noGrp="1"/>
          </p:cNvSpPr>
          <p:nvPr>
            <p:ph type="title"/>
          </p:nvPr>
        </p:nvSpPr>
        <p:spPr/>
        <p:txBody>
          <a:bodyPr>
            <a:normAutofit/>
          </a:bodyPr>
          <a:lstStyle/>
          <a:p>
            <a:r>
              <a:rPr lang="en-US" sz="2800" dirty="0"/>
              <a:t>SA methods using All-At-a-Time (AAT) </a:t>
            </a:r>
            <a:r>
              <a:rPr lang="en-GB" sz="2800" dirty="0"/>
              <a:t>investigate model response independently of baselines</a:t>
            </a:r>
          </a:p>
        </p:txBody>
      </p:sp>
      <p:sp>
        <p:nvSpPr>
          <p:cNvPr id="4" name="Slide Number Placeholder 3">
            <a:extLst>
              <a:ext uri="{FF2B5EF4-FFF2-40B4-BE49-F238E27FC236}">
                <a16:creationId xmlns:a16="http://schemas.microsoft.com/office/drawing/2014/main" id="{8367C138-B1F0-409E-B41E-876C51A222C7}"/>
              </a:ext>
            </a:extLst>
          </p:cNvPr>
          <p:cNvSpPr>
            <a:spLocks noGrp="1"/>
          </p:cNvSpPr>
          <p:nvPr>
            <p:ph type="sldNum" sz="quarter" idx="12"/>
          </p:nvPr>
        </p:nvSpPr>
        <p:spPr/>
        <p:txBody>
          <a:bodyPr/>
          <a:lstStyle/>
          <a:p>
            <a:r>
              <a:rPr lang="en-US" dirty="0"/>
              <a:t>9</a:t>
            </a:r>
          </a:p>
        </p:txBody>
      </p:sp>
      <p:sp>
        <p:nvSpPr>
          <p:cNvPr id="5" name="Rettangolo 134">
            <a:extLst>
              <a:ext uri="{FF2B5EF4-FFF2-40B4-BE49-F238E27FC236}">
                <a16:creationId xmlns:a16="http://schemas.microsoft.com/office/drawing/2014/main" id="{6BE02CA8-3F37-47B8-A31E-3EBF5B02C287}"/>
              </a:ext>
            </a:extLst>
          </p:cNvPr>
          <p:cNvSpPr>
            <a:spLocks/>
          </p:cNvSpPr>
          <p:nvPr/>
        </p:nvSpPr>
        <p:spPr>
          <a:xfrm rot="16200000">
            <a:off x="5818026" y="3652337"/>
            <a:ext cx="1631887" cy="319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grpSp>
        <p:nvGrpSpPr>
          <p:cNvPr id="6" name="Group 5">
            <a:extLst>
              <a:ext uri="{FF2B5EF4-FFF2-40B4-BE49-F238E27FC236}">
                <a16:creationId xmlns:a16="http://schemas.microsoft.com/office/drawing/2014/main" id="{C9701C81-F329-4170-A180-26D438AA671D}"/>
              </a:ext>
            </a:extLst>
          </p:cNvPr>
          <p:cNvGrpSpPr/>
          <p:nvPr/>
        </p:nvGrpSpPr>
        <p:grpSpPr>
          <a:xfrm>
            <a:off x="6542883" y="2734742"/>
            <a:ext cx="2257068" cy="2179685"/>
            <a:chOff x="4871641" y="121067"/>
            <a:chExt cx="3463082" cy="3311125"/>
          </a:xfrm>
        </p:grpSpPr>
        <p:sp>
          <p:nvSpPr>
            <p:cNvPr id="7" name="Figura a mano libera 43">
              <a:extLst>
                <a:ext uri="{FF2B5EF4-FFF2-40B4-BE49-F238E27FC236}">
                  <a16:creationId xmlns:a16="http://schemas.microsoft.com/office/drawing/2014/main" id="{72EAEC4C-5399-481F-BBBC-7C86CDE71A7F}"/>
                </a:ext>
              </a:extLst>
            </p:cNvPr>
            <p:cNvSpPr/>
            <p:nvPr/>
          </p:nvSpPr>
          <p:spPr>
            <a:xfrm>
              <a:off x="5311378" y="125196"/>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8" name="Rettangolo 177">
              <a:extLst>
                <a:ext uri="{FF2B5EF4-FFF2-40B4-BE49-F238E27FC236}">
                  <a16:creationId xmlns:a16="http://schemas.microsoft.com/office/drawing/2014/main" id="{E1BBDD16-6A21-4A34-B76F-27A7A0B071C4}"/>
                </a:ext>
              </a:extLst>
            </p:cNvPr>
            <p:cNvSpPr>
              <a:spLocks/>
            </p:cNvSpPr>
            <p:nvPr/>
          </p:nvSpPr>
          <p:spPr>
            <a:xfrm>
              <a:off x="6380269" y="121684"/>
              <a:ext cx="1842587" cy="1629838"/>
            </a:xfrm>
            <a:prstGeom prst="rect">
              <a:avLst/>
            </a:prstGeom>
            <a:noFill/>
            <a:ln w="38100">
              <a:solidFill>
                <a:srgbClr val="5FBDA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9" name="Rettangolo 134">
              <a:extLst>
                <a:ext uri="{FF2B5EF4-FFF2-40B4-BE49-F238E27FC236}">
                  <a16:creationId xmlns:a16="http://schemas.microsoft.com/office/drawing/2014/main" id="{6BC40F68-1622-4D82-BECE-BDDA31A45D91}"/>
                </a:ext>
              </a:extLst>
            </p:cNvPr>
            <p:cNvSpPr>
              <a:spLocks/>
            </p:cNvSpPr>
            <p:nvPr/>
          </p:nvSpPr>
          <p:spPr>
            <a:xfrm rot="444272">
              <a:off x="4871641" y="2633788"/>
              <a:ext cx="2326243" cy="31022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10" name="Ovale 24">
              <a:extLst>
                <a:ext uri="{FF2B5EF4-FFF2-40B4-BE49-F238E27FC236}">
                  <a16:creationId xmlns:a16="http://schemas.microsoft.com/office/drawing/2014/main" id="{FE10F8F2-3A99-41A8-8E7F-5A796F664B5F}"/>
                </a:ext>
              </a:extLst>
            </p:cNvPr>
            <p:cNvSpPr>
              <a:spLocks noChangeAspect="1"/>
            </p:cNvSpPr>
            <p:nvPr/>
          </p:nvSpPr>
          <p:spPr>
            <a:xfrm>
              <a:off x="6479064" y="25984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1" name="Ovale 26">
              <a:extLst>
                <a:ext uri="{FF2B5EF4-FFF2-40B4-BE49-F238E27FC236}">
                  <a16:creationId xmlns:a16="http://schemas.microsoft.com/office/drawing/2014/main" id="{39638D1B-BE4F-493B-B9EC-797461CB6A43}"/>
                </a:ext>
              </a:extLst>
            </p:cNvPr>
            <p:cNvSpPr>
              <a:spLocks noChangeAspect="1"/>
            </p:cNvSpPr>
            <p:nvPr/>
          </p:nvSpPr>
          <p:spPr>
            <a:xfrm>
              <a:off x="5905934"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2" name="Ovale 27">
              <a:extLst>
                <a:ext uri="{FF2B5EF4-FFF2-40B4-BE49-F238E27FC236}">
                  <a16:creationId xmlns:a16="http://schemas.microsoft.com/office/drawing/2014/main" id="{C53CA512-1DB6-4FA5-A1F8-B3DA277F70D1}"/>
                </a:ext>
              </a:extLst>
            </p:cNvPr>
            <p:cNvSpPr>
              <a:spLocks noChangeAspect="1"/>
            </p:cNvSpPr>
            <p:nvPr/>
          </p:nvSpPr>
          <p:spPr>
            <a:xfrm>
              <a:off x="6939103" y="2329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3" name="Ovale 30">
              <a:extLst>
                <a:ext uri="{FF2B5EF4-FFF2-40B4-BE49-F238E27FC236}">
                  <a16:creationId xmlns:a16="http://schemas.microsoft.com/office/drawing/2014/main" id="{49B8A827-25E0-4F08-AB29-F86B0391CAFC}"/>
                </a:ext>
              </a:extLst>
            </p:cNvPr>
            <p:cNvSpPr>
              <a:spLocks noChangeAspect="1"/>
            </p:cNvSpPr>
            <p:nvPr/>
          </p:nvSpPr>
          <p:spPr>
            <a:xfrm>
              <a:off x="8027647" y="134640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4" name="Ovale 33">
              <a:extLst>
                <a:ext uri="{FF2B5EF4-FFF2-40B4-BE49-F238E27FC236}">
                  <a16:creationId xmlns:a16="http://schemas.microsoft.com/office/drawing/2014/main" id="{F7464D9D-0FDE-40A0-8695-585BC59B7E3B}"/>
                </a:ext>
              </a:extLst>
            </p:cNvPr>
            <p:cNvSpPr>
              <a:spLocks noChangeAspect="1"/>
            </p:cNvSpPr>
            <p:nvPr/>
          </p:nvSpPr>
          <p:spPr>
            <a:xfrm>
              <a:off x="6976015" y="2122684"/>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5" name="Ovale 34">
              <a:extLst>
                <a:ext uri="{FF2B5EF4-FFF2-40B4-BE49-F238E27FC236}">
                  <a16:creationId xmlns:a16="http://schemas.microsoft.com/office/drawing/2014/main" id="{092685C1-3A23-42BC-9150-C3D55FECA7E0}"/>
                </a:ext>
              </a:extLst>
            </p:cNvPr>
            <p:cNvSpPr>
              <a:spLocks noChangeAspect="1"/>
            </p:cNvSpPr>
            <p:nvPr/>
          </p:nvSpPr>
          <p:spPr>
            <a:xfrm>
              <a:off x="7621754" y="13838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6" name="Ovale 36">
              <a:extLst>
                <a:ext uri="{FF2B5EF4-FFF2-40B4-BE49-F238E27FC236}">
                  <a16:creationId xmlns:a16="http://schemas.microsoft.com/office/drawing/2014/main" id="{9F522394-65A0-4749-AC82-45618346D43A}"/>
                </a:ext>
              </a:extLst>
            </p:cNvPr>
            <p:cNvSpPr>
              <a:spLocks noChangeAspect="1"/>
            </p:cNvSpPr>
            <p:nvPr/>
          </p:nvSpPr>
          <p:spPr>
            <a:xfrm>
              <a:off x="7850292" y="160867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7" name="Ovale 38">
              <a:extLst>
                <a:ext uri="{FF2B5EF4-FFF2-40B4-BE49-F238E27FC236}">
                  <a16:creationId xmlns:a16="http://schemas.microsoft.com/office/drawing/2014/main" id="{E848EC82-AC28-4FFB-9D73-3F4972FF475C}"/>
                </a:ext>
              </a:extLst>
            </p:cNvPr>
            <p:cNvSpPr>
              <a:spLocks noChangeAspect="1"/>
            </p:cNvSpPr>
            <p:nvPr/>
          </p:nvSpPr>
          <p:spPr>
            <a:xfrm>
              <a:off x="7840175" y="44990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18" name="Figura a mano libera 44">
              <a:extLst>
                <a:ext uri="{FF2B5EF4-FFF2-40B4-BE49-F238E27FC236}">
                  <a16:creationId xmlns:a16="http://schemas.microsoft.com/office/drawing/2014/main" id="{3A1C8FC3-C470-4EC3-B825-C99BB65D6DEC}"/>
                </a:ext>
              </a:extLst>
            </p:cNvPr>
            <p:cNvSpPr/>
            <p:nvPr/>
          </p:nvSpPr>
          <p:spPr>
            <a:xfrm>
              <a:off x="5305427" y="1749180"/>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19" name="Ovale 45">
              <a:extLst>
                <a:ext uri="{FF2B5EF4-FFF2-40B4-BE49-F238E27FC236}">
                  <a16:creationId xmlns:a16="http://schemas.microsoft.com/office/drawing/2014/main" id="{3EDB35E0-1C88-4C93-9F4F-394997D16B27}"/>
                </a:ext>
              </a:extLst>
            </p:cNvPr>
            <p:cNvSpPr>
              <a:spLocks noChangeAspect="1"/>
            </p:cNvSpPr>
            <p:nvPr/>
          </p:nvSpPr>
          <p:spPr>
            <a:xfrm>
              <a:off x="6651587" y="54595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0" name="Ovale 51">
              <a:extLst>
                <a:ext uri="{FF2B5EF4-FFF2-40B4-BE49-F238E27FC236}">
                  <a16:creationId xmlns:a16="http://schemas.microsoft.com/office/drawing/2014/main" id="{392EE247-1C22-4F88-BA1E-C97AC8C6E5F0}"/>
                </a:ext>
              </a:extLst>
            </p:cNvPr>
            <p:cNvSpPr>
              <a:spLocks noChangeAspect="1"/>
            </p:cNvSpPr>
            <p:nvPr/>
          </p:nvSpPr>
          <p:spPr>
            <a:xfrm>
              <a:off x="7899094" y="93426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1" name="Ovale 58">
              <a:extLst>
                <a:ext uri="{FF2B5EF4-FFF2-40B4-BE49-F238E27FC236}">
                  <a16:creationId xmlns:a16="http://schemas.microsoft.com/office/drawing/2014/main" id="{C71CD26C-6A19-472F-B1EA-1A93CDB98AE7}"/>
                </a:ext>
              </a:extLst>
            </p:cNvPr>
            <p:cNvSpPr>
              <a:spLocks noChangeAspect="1"/>
            </p:cNvSpPr>
            <p:nvPr/>
          </p:nvSpPr>
          <p:spPr>
            <a:xfrm>
              <a:off x="8069307" y="54904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2" name="Ovale 63">
              <a:extLst>
                <a:ext uri="{FF2B5EF4-FFF2-40B4-BE49-F238E27FC236}">
                  <a16:creationId xmlns:a16="http://schemas.microsoft.com/office/drawing/2014/main" id="{D80FB12B-F698-48DE-A23C-B84A98E6A7B0}"/>
                </a:ext>
              </a:extLst>
            </p:cNvPr>
            <p:cNvSpPr>
              <a:spLocks noChangeAspect="1"/>
            </p:cNvSpPr>
            <p:nvPr/>
          </p:nvSpPr>
          <p:spPr>
            <a:xfrm>
              <a:off x="6850170" y="128623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3" name="Ovale 65">
              <a:extLst>
                <a:ext uri="{FF2B5EF4-FFF2-40B4-BE49-F238E27FC236}">
                  <a16:creationId xmlns:a16="http://schemas.microsoft.com/office/drawing/2014/main" id="{2AD52951-44B4-422A-ADA9-B2EAA9D50D05}"/>
                </a:ext>
              </a:extLst>
            </p:cNvPr>
            <p:cNvSpPr>
              <a:spLocks noChangeAspect="1"/>
            </p:cNvSpPr>
            <p:nvPr/>
          </p:nvSpPr>
          <p:spPr>
            <a:xfrm>
              <a:off x="6280284" y="66262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4" name="Ovale 71">
              <a:extLst>
                <a:ext uri="{FF2B5EF4-FFF2-40B4-BE49-F238E27FC236}">
                  <a16:creationId xmlns:a16="http://schemas.microsoft.com/office/drawing/2014/main" id="{075B4E9F-4383-4417-9DBE-8E3A2B895885}"/>
                </a:ext>
              </a:extLst>
            </p:cNvPr>
            <p:cNvSpPr>
              <a:spLocks noChangeAspect="1"/>
            </p:cNvSpPr>
            <p:nvPr/>
          </p:nvSpPr>
          <p:spPr>
            <a:xfrm>
              <a:off x="5806108" y="121891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5" name="Ovale 79">
              <a:extLst>
                <a:ext uri="{FF2B5EF4-FFF2-40B4-BE49-F238E27FC236}">
                  <a16:creationId xmlns:a16="http://schemas.microsoft.com/office/drawing/2014/main" id="{19455876-0156-4C1B-A034-82E5D9828A27}"/>
                </a:ext>
              </a:extLst>
            </p:cNvPr>
            <p:cNvSpPr>
              <a:spLocks noChangeAspect="1"/>
            </p:cNvSpPr>
            <p:nvPr/>
          </p:nvSpPr>
          <p:spPr>
            <a:xfrm>
              <a:off x="7391127" y="59154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6" name="Ovale 81">
              <a:extLst>
                <a:ext uri="{FF2B5EF4-FFF2-40B4-BE49-F238E27FC236}">
                  <a16:creationId xmlns:a16="http://schemas.microsoft.com/office/drawing/2014/main" id="{DC6B1B9A-9695-411D-B4C6-DDA0FE736126}"/>
                </a:ext>
              </a:extLst>
            </p:cNvPr>
            <p:cNvSpPr>
              <a:spLocks noChangeAspect="1"/>
            </p:cNvSpPr>
            <p:nvPr/>
          </p:nvSpPr>
          <p:spPr>
            <a:xfrm>
              <a:off x="7004225" y="171864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7" name="Ovale 83">
              <a:extLst>
                <a:ext uri="{FF2B5EF4-FFF2-40B4-BE49-F238E27FC236}">
                  <a16:creationId xmlns:a16="http://schemas.microsoft.com/office/drawing/2014/main" id="{356BC7FE-ED11-4690-8F53-529583829962}"/>
                </a:ext>
              </a:extLst>
            </p:cNvPr>
            <p:cNvSpPr>
              <a:spLocks noChangeAspect="1"/>
            </p:cNvSpPr>
            <p:nvPr/>
          </p:nvSpPr>
          <p:spPr>
            <a:xfrm>
              <a:off x="5448263" y="117611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8" name="Ovale 84">
              <a:extLst>
                <a:ext uri="{FF2B5EF4-FFF2-40B4-BE49-F238E27FC236}">
                  <a16:creationId xmlns:a16="http://schemas.microsoft.com/office/drawing/2014/main" id="{99C63C4C-17A5-46F3-BD8B-22DA2B143EB0}"/>
                </a:ext>
              </a:extLst>
            </p:cNvPr>
            <p:cNvSpPr>
              <a:spLocks noChangeAspect="1"/>
            </p:cNvSpPr>
            <p:nvPr/>
          </p:nvSpPr>
          <p:spPr>
            <a:xfrm>
              <a:off x="6526676" y="1093498"/>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29" name="Ovale 96">
              <a:extLst>
                <a:ext uri="{FF2B5EF4-FFF2-40B4-BE49-F238E27FC236}">
                  <a16:creationId xmlns:a16="http://schemas.microsoft.com/office/drawing/2014/main" id="{4899FB7A-7D1F-4A68-AF91-35FF997AFE5E}"/>
                </a:ext>
              </a:extLst>
            </p:cNvPr>
            <p:cNvSpPr>
              <a:spLocks noChangeAspect="1"/>
            </p:cNvSpPr>
            <p:nvPr/>
          </p:nvSpPr>
          <p:spPr>
            <a:xfrm>
              <a:off x="7293903" y="1963930"/>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0" name="Ovale 97">
              <a:extLst>
                <a:ext uri="{FF2B5EF4-FFF2-40B4-BE49-F238E27FC236}">
                  <a16:creationId xmlns:a16="http://schemas.microsoft.com/office/drawing/2014/main" id="{FCA8CF7D-521C-45A7-BC20-CC32CD305B7F}"/>
                </a:ext>
              </a:extLst>
            </p:cNvPr>
            <p:cNvSpPr>
              <a:spLocks noChangeAspect="1"/>
            </p:cNvSpPr>
            <p:nvPr/>
          </p:nvSpPr>
          <p:spPr>
            <a:xfrm>
              <a:off x="7243238" y="1417826"/>
              <a:ext cx="108000" cy="13435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1" name="Ovale 99">
              <a:extLst>
                <a:ext uri="{FF2B5EF4-FFF2-40B4-BE49-F238E27FC236}">
                  <a16:creationId xmlns:a16="http://schemas.microsoft.com/office/drawing/2014/main" id="{AA7B15CC-893B-4B78-82DC-E5B34558409B}"/>
                </a:ext>
              </a:extLst>
            </p:cNvPr>
            <p:cNvSpPr>
              <a:spLocks noChangeAspect="1"/>
            </p:cNvSpPr>
            <p:nvPr/>
          </p:nvSpPr>
          <p:spPr>
            <a:xfrm>
              <a:off x="6814134" y="8991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2" name="Ovale 101">
              <a:extLst>
                <a:ext uri="{FF2B5EF4-FFF2-40B4-BE49-F238E27FC236}">
                  <a16:creationId xmlns:a16="http://schemas.microsoft.com/office/drawing/2014/main" id="{CF1EBD6A-F0EA-4D04-B7D5-B416FEFA009B}"/>
                </a:ext>
              </a:extLst>
            </p:cNvPr>
            <p:cNvSpPr>
              <a:spLocks noChangeAspect="1"/>
            </p:cNvSpPr>
            <p:nvPr/>
          </p:nvSpPr>
          <p:spPr>
            <a:xfrm>
              <a:off x="6705587" y="155819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3" name="Ovale 102">
              <a:extLst>
                <a:ext uri="{FF2B5EF4-FFF2-40B4-BE49-F238E27FC236}">
                  <a16:creationId xmlns:a16="http://schemas.microsoft.com/office/drawing/2014/main" id="{4E447D5F-EBFC-4E92-8DCE-5BD7BCC0DF1C}"/>
                </a:ext>
              </a:extLst>
            </p:cNvPr>
            <p:cNvSpPr>
              <a:spLocks noChangeAspect="1"/>
            </p:cNvSpPr>
            <p:nvPr/>
          </p:nvSpPr>
          <p:spPr>
            <a:xfrm>
              <a:off x="6545721" y="218942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4" name="Ovale 107">
              <a:extLst>
                <a:ext uri="{FF2B5EF4-FFF2-40B4-BE49-F238E27FC236}">
                  <a16:creationId xmlns:a16="http://schemas.microsoft.com/office/drawing/2014/main" id="{0312C902-3D2E-4BC7-8FED-43B2D3E47A93}"/>
                </a:ext>
              </a:extLst>
            </p:cNvPr>
            <p:cNvSpPr>
              <a:spLocks noChangeAspect="1"/>
            </p:cNvSpPr>
            <p:nvPr/>
          </p:nvSpPr>
          <p:spPr>
            <a:xfrm>
              <a:off x="6201129" y="203893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5" name="Ovale 109">
              <a:extLst>
                <a:ext uri="{FF2B5EF4-FFF2-40B4-BE49-F238E27FC236}">
                  <a16:creationId xmlns:a16="http://schemas.microsoft.com/office/drawing/2014/main" id="{41A7563A-8DE7-40C9-B43B-AB1B0A7CCEDE}"/>
                </a:ext>
              </a:extLst>
            </p:cNvPr>
            <p:cNvSpPr>
              <a:spLocks noChangeAspect="1"/>
            </p:cNvSpPr>
            <p:nvPr/>
          </p:nvSpPr>
          <p:spPr>
            <a:xfrm>
              <a:off x="7712538" y="213299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6" name="Ovale 110">
              <a:extLst>
                <a:ext uri="{FF2B5EF4-FFF2-40B4-BE49-F238E27FC236}">
                  <a16:creationId xmlns:a16="http://schemas.microsoft.com/office/drawing/2014/main" id="{0EC12E30-2395-430A-941E-F1A0B0B72964}"/>
                </a:ext>
              </a:extLst>
            </p:cNvPr>
            <p:cNvSpPr>
              <a:spLocks noChangeAspect="1"/>
            </p:cNvSpPr>
            <p:nvPr/>
          </p:nvSpPr>
          <p:spPr>
            <a:xfrm>
              <a:off x="6570716" y="1908418"/>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7" name="Ovale 113">
              <a:extLst>
                <a:ext uri="{FF2B5EF4-FFF2-40B4-BE49-F238E27FC236}">
                  <a16:creationId xmlns:a16="http://schemas.microsoft.com/office/drawing/2014/main" id="{54129660-6970-43F7-8BF7-5AAAD9376D75}"/>
                </a:ext>
              </a:extLst>
            </p:cNvPr>
            <p:cNvSpPr>
              <a:spLocks noChangeAspect="1"/>
            </p:cNvSpPr>
            <p:nvPr/>
          </p:nvSpPr>
          <p:spPr>
            <a:xfrm>
              <a:off x="5926764" y="233230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8" name="Ovale 114">
              <a:extLst>
                <a:ext uri="{FF2B5EF4-FFF2-40B4-BE49-F238E27FC236}">
                  <a16:creationId xmlns:a16="http://schemas.microsoft.com/office/drawing/2014/main" id="{756F1E84-F043-4166-A7F1-E808C2FF0D3E}"/>
                </a:ext>
              </a:extLst>
            </p:cNvPr>
            <p:cNvSpPr>
              <a:spLocks noChangeAspect="1"/>
            </p:cNvSpPr>
            <p:nvPr/>
          </p:nvSpPr>
          <p:spPr>
            <a:xfrm>
              <a:off x="6155302" y="1430706"/>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39" name="Ovale 115">
              <a:extLst>
                <a:ext uri="{FF2B5EF4-FFF2-40B4-BE49-F238E27FC236}">
                  <a16:creationId xmlns:a16="http://schemas.microsoft.com/office/drawing/2014/main" id="{7A4C882E-D504-4282-AACA-9055FE730F2E}"/>
                </a:ext>
              </a:extLst>
            </p:cNvPr>
            <p:cNvSpPr>
              <a:spLocks noChangeAspect="1"/>
            </p:cNvSpPr>
            <p:nvPr/>
          </p:nvSpPr>
          <p:spPr>
            <a:xfrm>
              <a:off x="5964854" y="89328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0" name="Ovale 116">
              <a:extLst>
                <a:ext uri="{FF2B5EF4-FFF2-40B4-BE49-F238E27FC236}">
                  <a16:creationId xmlns:a16="http://schemas.microsoft.com/office/drawing/2014/main" id="{A484FB0F-9FA4-440D-907D-AA567010EE92}"/>
                </a:ext>
              </a:extLst>
            </p:cNvPr>
            <p:cNvSpPr>
              <a:spLocks noChangeAspect="1"/>
            </p:cNvSpPr>
            <p:nvPr/>
          </p:nvSpPr>
          <p:spPr>
            <a:xfrm>
              <a:off x="5475488" y="1880971"/>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1" name="Ovale 118">
              <a:extLst>
                <a:ext uri="{FF2B5EF4-FFF2-40B4-BE49-F238E27FC236}">
                  <a16:creationId xmlns:a16="http://schemas.microsoft.com/office/drawing/2014/main" id="{D44DD7AD-BA08-4218-86CD-E2DABF2CD3D2}"/>
                </a:ext>
              </a:extLst>
            </p:cNvPr>
            <p:cNvSpPr>
              <a:spLocks noChangeAspect="1"/>
            </p:cNvSpPr>
            <p:nvPr/>
          </p:nvSpPr>
          <p:spPr>
            <a:xfrm>
              <a:off x="6288616" y="1721079"/>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2" name="Ovale 123">
              <a:extLst>
                <a:ext uri="{FF2B5EF4-FFF2-40B4-BE49-F238E27FC236}">
                  <a16:creationId xmlns:a16="http://schemas.microsoft.com/office/drawing/2014/main" id="{E3168F49-D513-4F6C-A2E1-0F3587DC1D1A}"/>
                </a:ext>
              </a:extLst>
            </p:cNvPr>
            <p:cNvSpPr>
              <a:spLocks noChangeAspect="1"/>
            </p:cNvSpPr>
            <p:nvPr/>
          </p:nvSpPr>
          <p:spPr>
            <a:xfrm>
              <a:off x="6802826" y="2420083"/>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3" name="Ovale 126">
              <a:extLst>
                <a:ext uri="{FF2B5EF4-FFF2-40B4-BE49-F238E27FC236}">
                  <a16:creationId xmlns:a16="http://schemas.microsoft.com/office/drawing/2014/main" id="{F242B8AD-DB4F-419B-857C-D545FEBA5F8D}"/>
                </a:ext>
              </a:extLst>
            </p:cNvPr>
            <p:cNvSpPr>
              <a:spLocks noChangeAspect="1"/>
            </p:cNvSpPr>
            <p:nvPr/>
          </p:nvSpPr>
          <p:spPr>
            <a:xfrm>
              <a:off x="5718449" y="1648095"/>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4" name="Ovale 127">
              <a:extLst>
                <a:ext uri="{FF2B5EF4-FFF2-40B4-BE49-F238E27FC236}">
                  <a16:creationId xmlns:a16="http://schemas.microsoft.com/office/drawing/2014/main" id="{3F7623CD-998F-4F13-BD80-F2C0ABA68DA2}"/>
                </a:ext>
              </a:extLst>
            </p:cNvPr>
            <p:cNvSpPr>
              <a:spLocks noChangeAspect="1"/>
            </p:cNvSpPr>
            <p:nvPr/>
          </p:nvSpPr>
          <p:spPr>
            <a:xfrm>
              <a:off x="5964854" y="178664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5" name="Ovale 130">
              <a:extLst>
                <a:ext uri="{FF2B5EF4-FFF2-40B4-BE49-F238E27FC236}">
                  <a16:creationId xmlns:a16="http://schemas.microsoft.com/office/drawing/2014/main" id="{D94F56CA-DCBD-4131-9298-7BCE9EE4FD36}"/>
                </a:ext>
              </a:extLst>
            </p:cNvPr>
            <p:cNvSpPr>
              <a:spLocks noChangeAspect="1"/>
            </p:cNvSpPr>
            <p:nvPr/>
          </p:nvSpPr>
          <p:spPr>
            <a:xfrm>
              <a:off x="5646449" y="2311227"/>
              <a:ext cx="108000" cy="127485"/>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6" name="Ovale 178">
              <a:extLst>
                <a:ext uri="{FF2B5EF4-FFF2-40B4-BE49-F238E27FC236}">
                  <a16:creationId xmlns:a16="http://schemas.microsoft.com/office/drawing/2014/main" id="{08D95620-E4AA-40F8-AE7E-22AC3C939288}"/>
                </a:ext>
              </a:extLst>
            </p:cNvPr>
            <p:cNvSpPr>
              <a:spLocks noChangeAspect="1"/>
            </p:cNvSpPr>
            <p:nvPr/>
          </p:nvSpPr>
          <p:spPr>
            <a:xfrm>
              <a:off x="6482634" y="26218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7" name="Ovale 182">
              <a:extLst>
                <a:ext uri="{FF2B5EF4-FFF2-40B4-BE49-F238E27FC236}">
                  <a16:creationId xmlns:a16="http://schemas.microsoft.com/office/drawing/2014/main" id="{0C10FAE3-8446-4707-B646-90D58E3AF517}"/>
                </a:ext>
              </a:extLst>
            </p:cNvPr>
            <p:cNvSpPr>
              <a:spLocks noChangeAspect="1"/>
            </p:cNvSpPr>
            <p:nvPr/>
          </p:nvSpPr>
          <p:spPr>
            <a:xfrm>
              <a:off x="7061873" y="624785"/>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8" name="Ovale 183">
              <a:extLst>
                <a:ext uri="{FF2B5EF4-FFF2-40B4-BE49-F238E27FC236}">
                  <a16:creationId xmlns:a16="http://schemas.microsoft.com/office/drawing/2014/main" id="{BDFD22C2-EEEC-4BDE-AFDB-7F6F3B5CEEFF}"/>
                </a:ext>
              </a:extLst>
            </p:cNvPr>
            <p:cNvSpPr>
              <a:spLocks noChangeAspect="1"/>
            </p:cNvSpPr>
            <p:nvPr/>
          </p:nvSpPr>
          <p:spPr>
            <a:xfrm>
              <a:off x="7532481" y="309021"/>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49" name="Ovale 184">
              <a:extLst>
                <a:ext uri="{FF2B5EF4-FFF2-40B4-BE49-F238E27FC236}">
                  <a16:creationId xmlns:a16="http://schemas.microsoft.com/office/drawing/2014/main" id="{2CB90CC9-E927-4B60-95B1-A5B5207A998A}"/>
                </a:ext>
              </a:extLst>
            </p:cNvPr>
            <p:cNvSpPr>
              <a:spLocks noChangeAspect="1"/>
            </p:cNvSpPr>
            <p:nvPr/>
          </p:nvSpPr>
          <p:spPr>
            <a:xfrm>
              <a:off x="7168248" y="93660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0" name="Ovale 188">
              <a:extLst>
                <a:ext uri="{FF2B5EF4-FFF2-40B4-BE49-F238E27FC236}">
                  <a16:creationId xmlns:a16="http://schemas.microsoft.com/office/drawing/2014/main" id="{27F39419-C615-4C8B-9BF0-7345B11F4B8A}"/>
                </a:ext>
              </a:extLst>
            </p:cNvPr>
            <p:cNvSpPr>
              <a:spLocks noChangeAspect="1"/>
            </p:cNvSpPr>
            <p:nvPr/>
          </p:nvSpPr>
          <p:spPr>
            <a:xfrm>
              <a:off x="7625323" y="1386213"/>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1" name="Ovale 192">
              <a:extLst>
                <a:ext uri="{FF2B5EF4-FFF2-40B4-BE49-F238E27FC236}">
                  <a16:creationId xmlns:a16="http://schemas.microsoft.com/office/drawing/2014/main" id="{6DA9DF7A-17A2-4AA5-A783-5FB5917159F9}"/>
                </a:ext>
              </a:extLst>
            </p:cNvPr>
            <p:cNvSpPr>
              <a:spLocks noChangeAspect="1"/>
            </p:cNvSpPr>
            <p:nvPr/>
          </p:nvSpPr>
          <p:spPr>
            <a:xfrm>
              <a:off x="7282555" y="2343517"/>
              <a:ext cx="108000" cy="130518"/>
            </a:xfrm>
            <a:prstGeom prst="ellipse">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52" name="Figura a mano libera 43">
              <a:extLst>
                <a:ext uri="{FF2B5EF4-FFF2-40B4-BE49-F238E27FC236}">
                  <a16:creationId xmlns:a16="http://schemas.microsoft.com/office/drawing/2014/main" id="{9252992A-E742-43A2-8EE1-56880AFFB24B}"/>
                </a:ext>
              </a:extLst>
            </p:cNvPr>
            <p:cNvSpPr/>
            <p:nvPr/>
          </p:nvSpPr>
          <p:spPr>
            <a:xfrm flipH="1">
              <a:off x="5330424" y="121067"/>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38100" cap="flat" cmpd="sng" algn="ctr">
              <a:solidFill>
                <a:srgbClr val="5FBDA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53" name="Straight Arrow Connector 52">
              <a:extLst>
                <a:ext uri="{FF2B5EF4-FFF2-40B4-BE49-F238E27FC236}">
                  <a16:creationId xmlns:a16="http://schemas.microsoft.com/office/drawing/2014/main" id="{57F49759-6D6C-4041-B89E-34CE8153851F}"/>
                </a:ext>
              </a:extLst>
            </p:cNvPr>
            <p:cNvCxnSpPr>
              <a:endCxn id="52" idx="1"/>
            </p:cNvCxnSpPr>
            <p:nvPr/>
          </p:nvCxnSpPr>
          <p:spPr>
            <a:xfrm flipV="1">
              <a:off x="7495582" y="959703"/>
              <a:ext cx="20120" cy="1814516"/>
            </a:xfrm>
            <a:prstGeom prst="straightConnector1">
              <a:avLst/>
            </a:prstGeom>
            <a:ln w="38100" cmpd="sng">
              <a:solidFill>
                <a:srgbClr val="5FBDA0"/>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4" name="Rettangolo 134">
              <a:extLst>
                <a:ext uri="{FF2B5EF4-FFF2-40B4-BE49-F238E27FC236}">
                  <a16:creationId xmlns:a16="http://schemas.microsoft.com/office/drawing/2014/main" id="{7A7C0509-B09A-474F-93C3-FC95078A4B3E}"/>
                </a:ext>
              </a:extLst>
            </p:cNvPr>
            <p:cNvSpPr>
              <a:spLocks/>
            </p:cNvSpPr>
            <p:nvPr/>
          </p:nvSpPr>
          <p:spPr>
            <a:xfrm rot="18193288">
              <a:off x="6984671" y="2082140"/>
              <a:ext cx="2108978" cy="5911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grpSp>
      <p:grpSp>
        <p:nvGrpSpPr>
          <p:cNvPr id="55" name="Group 3">
            <a:extLst>
              <a:ext uri="{FF2B5EF4-FFF2-40B4-BE49-F238E27FC236}">
                <a16:creationId xmlns:a16="http://schemas.microsoft.com/office/drawing/2014/main" id="{E9515839-0B9B-4CDE-9DC4-9B710E86BD5D}"/>
              </a:ext>
            </a:extLst>
          </p:cNvPr>
          <p:cNvGrpSpPr>
            <a:grpSpLocks/>
          </p:cNvGrpSpPr>
          <p:nvPr/>
        </p:nvGrpSpPr>
        <p:grpSpPr bwMode="auto">
          <a:xfrm>
            <a:off x="6472119" y="4616676"/>
            <a:ext cx="2358595" cy="1680880"/>
            <a:chOff x="5281183" y="3001424"/>
            <a:chExt cx="2135013" cy="1999193"/>
          </a:xfrm>
        </p:grpSpPr>
        <p:grpSp>
          <p:nvGrpSpPr>
            <p:cNvPr id="56" name="Group 2">
              <a:extLst>
                <a:ext uri="{FF2B5EF4-FFF2-40B4-BE49-F238E27FC236}">
                  <a16:creationId xmlns:a16="http://schemas.microsoft.com/office/drawing/2014/main" id="{3B8C15FE-24E1-48BE-9E99-DA46328D6AA5}"/>
                </a:ext>
              </a:extLst>
            </p:cNvPr>
            <p:cNvGrpSpPr>
              <a:grpSpLocks/>
            </p:cNvGrpSpPr>
            <p:nvPr/>
          </p:nvGrpSpPr>
          <p:grpSpPr bwMode="auto">
            <a:xfrm>
              <a:off x="5281183" y="3271245"/>
              <a:ext cx="2135013" cy="1729372"/>
              <a:chOff x="1302400" y="4580335"/>
              <a:chExt cx="2408675" cy="2210056"/>
            </a:xfrm>
          </p:grpSpPr>
          <p:sp>
            <p:nvSpPr>
              <p:cNvPr id="58" name="Rectangle 57">
                <a:extLst>
                  <a:ext uri="{FF2B5EF4-FFF2-40B4-BE49-F238E27FC236}">
                    <a16:creationId xmlns:a16="http://schemas.microsoft.com/office/drawing/2014/main" id="{2A18FE9F-B943-4CDA-9A14-65174DF81B54}"/>
                  </a:ext>
                </a:extLst>
              </p:cNvPr>
              <p:cNvSpPr/>
              <p:nvPr/>
            </p:nvSpPr>
            <p:spPr>
              <a:xfrm>
                <a:off x="2029316" y="4855351"/>
                <a:ext cx="1587025" cy="1377871"/>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59" name="Rectangle 58">
                <a:extLst>
                  <a:ext uri="{FF2B5EF4-FFF2-40B4-BE49-F238E27FC236}">
                    <a16:creationId xmlns:a16="http://schemas.microsoft.com/office/drawing/2014/main" id="{49832986-CB1C-40DA-8FDA-97706063E9CF}"/>
                  </a:ext>
                </a:extLst>
              </p:cNvPr>
              <p:cNvSpPr/>
              <p:nvPr/>
            </p:nvSpPr>
            <p:spPr>
              <a:xfrm>
                <a:off x="3261793" y="5680399"/>
                <a:ext cx="157577" cy="55282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0" name="Rectangle 59">
                <a:extLst>
                  <a:ext uri="{FF2B5EF4-FFF2-40B4-BE49-F238E27FC236}">
                    <a16:creationId xmlns:a16="http://schemas.microsoft.com/office/drawing/2014/main" id="{3CA5C7B5-DFFF-4A4F-9A26-FACB353A77B5}"/>
                  </a:ext>
                </a:extLst>
              </p:cNvPr>
              <p:cNvSpPr/>
              <p:nvPr/>
            </p:nvSpPr>
            <p:spPr>
              <a:xfrm>
                <a:off x="2285379" y="4957958"/>
                <a:ext cx="158984" cy="1275265"/>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1" name="Rectangle 60">
                <a:extLst>
                  <a:ext uri="{FF2B5EF4-FFF2-40B4-BE49-F238E27FC236}">
                    <a16:creationId xmlns:a16="http://schemas.microsoft.com/office/drawing/2014/main" id="{1177DCBE-3313-475F-A1BA-2B4CEE0DE21E}"/>
                  </a:ext>
                </a:extLst>
              </p:cNvPr>
              <p:cNvSpPr/>
              <p:nvPr/>
            </p:nvSpPr>
            <p:spPr>
              <a:xfrm>
                <a:off x="2765145" y="6182966"/>
                <a:ext cx="158983" cy="43974"/>
              </a:xfrm>
              <a:prstGeom prst="rect">
                <a:avLst/>
              </a:prstGeom>
              <a:solidFill>
                <a:srgbClr val="A19EC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62" name="Rectangle 61">
                <a:extLst>
                  <a:ext uri="{FF2B5EF4-FFF2-40B4-BE49-F238E27FC236}">
                    <a16:creationId xmlns:a16="http://schemas.microsoft.com/office/drawing/2014/main" id="{810D80B0-49E1-4756-929B-AD0F092015F0}"/>
                  </a:ext>
                </a:extLst>
              </p:cNvPr>
              <p:cNvSpPr/>
              <p:nvPr/>
            </p:nvSpPr>
            <p:spPr>
              <a:xfrm>
                <a:off x="2045262" y="6453251"/>
                <a:ext cx="1665813" cy="33714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x</a:t>
                </a:r>
                <a:r>
                  <a:rPr lang="en-US" sz="1500" baseline="-25000">
                    <a:solidFill>
                      <a:schemeClr val="tx1"/>
                    </a:solidFill>
                    <a:latin typeface="Helvetica"/>
                    <a:cs typeface="Helvetica"/>
                  </a:rPr>
                  <a:t>1</a:t>
                </a:r>
                <a:r>
                  <a:rPr lang="en-US" sz="1500">
                    <a:solidFill>
                      <a:schemeClr val="tx1"/>
                    </a:solidFill>
                    <a:latin typeface="Helvetica"/>
                    <a:cs typeface="Helvetica"/>
                  </a:rPr>
                  <a:t>       x</a:t>
                </a:r>
                <a:r>
                  <a:rPr lang="en-US" sz="1500" baseline="-25000">
                    <a:solidFill>
                      <a:schemeClr val="tx1"/>
                    </a:solidFill>
                    <a:latin typeface="Helvetica"/>
                    <a:cs typeface="Helvetica"/>
                  </a:rPr>
                  <a:t>2</a:t>
                </a:r>
                <a:r>
                  <a:rPr lang="en-US" sz="1500">
                    <a:solidFill>
                      <a:schemeClr val="tx1"/>
                    </a:solidFill>
                    <a:latin typeface="Helvetica"/>
                    <a:cs typeface="Helvetica"/>
                  </a:rPr>
                  <a:t>      x</a:t>
                </a:r>
                <a:r>
                  <a:rPr lang="en-US" sz="1500" baseline="-25000">
                    <a:solidFill>
                      <a:schemeClr val="tx1"/>
                    </a:solidFill>
                    <a:latin typeface="Helvetica"/>
                    <a:cs typeface="Helvetica"/>
                  </a:rPr>
                  <a:t>3</a:t>
                </a:r>
                <a:br>
                  <a:rPr lang="en-US" sz="1500">
                    <a:solidFill>
                      <a:schemeClr val="tx1"/>
                    </a:solidFill>
                    <a:latin typeface="Helvetica"/>
                    <a:cs typeface="Helvetica"/>
                  </a:rPr>
                </a:br>
                <a:endParaRPr lang="en-US" sz="1500">
                  <a:solidFill>
                    <a:schemeClr val="tx1"/>
                  </a:solidFill>
                  <a:latin typeface="Helvetica"/>
                  <a:cs typeface="Helvetica"/>
                </a:endParaRPr>
              </a:p>
            </p:txBody>
          </p:sp>
          <p:sp>
            <p:nvSpPr>
              <p:cNvPr id="63" name="Rectangle 62">
                <a:extLst>
                  <a:ext uri="{FF2B5EF4-FFF2-40B4-BE49-F238E27FC236}">
                    <a16:creationId xmlns:a16="http://schemas.microsoft.com/office/drawing/2014/main" id="{F78DE25F-C5B4-48AB-AABE-1500412EF7A1}"/>
                  </a:ext>
                </a:extLst>
              </p:cNvPr>
              <p:cNvSpPr/>
              <p:nvPr/>
            </p:nvSpPr>
            <p:spPr>
              <a:xfrm rot="16200000">
                <a:off x="526482" y="5356253"/>
                <a:ext cx="1890908"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highlight>
                      <a:srgbClr val="A8A5C9"/>
                    </a:highlight>
                    <a:latin typeface="Helvetica"/>
                    <a:cs typeface="Helvetica"/>
                  </a:rPr>
                  <a:t>sensitivity</a:t>
                </a:r>
                <a:br>
                  <a:rPr lang="en-US" sz="1500">
                    <a:solidFill>
                      <a:schemeClr val="tx1"/>
                    </a:solidFill>
                    <a:highlight>
                      <a:srgbClr val="A8A5C9"/>
                    </a:highlight>
                    <a:latin typeface="Helvetica"/>
                    <a:cs typeface="Helvetica"/>
                  </a:rPr>
                </a:br>
                <a:r>
                  <a:rPr lang="en-US" sz="1500">
                    <a:solidFill>
                      <a:schemeClr val="tx1"/>
                    </a:solidFill>
                    <a:highlight>
                      <a:srgbClr val="A8A5C9"/>
                    </a:highlight>
                    <a:latin typeface="Helvetica"/>
                    <a:cs typeface="Helvetica"/>
                  </a:rPr>
                  <a:t>of output y</a:t>
                </a:r>
              </a:p>
            </p:txBody>
          </p:sp>
        </p:grpSp>
        <p:sp>
          <p:nvSpPr>
            <p:cNvPr id="57" name="Rectangle 56">
              <a:extLst>
                <a:ext uri="{FF2B5EF4-FFF2-40B4-BE49-F238E27FC236}">
                  <a16:creationId xmlns:a16="http://schemas.microsoft.com/office/drawing/2014/main" id="{89163B47-556A-42F3-8F78-DB202D0D6850}"/>
                </a:ext>
              </a:extLst>
            </p:cNvPr>
            <p:cNvSpPr/>
            <p:nvPr/>
          </p:nvSpPr>
          <p:spPr bwMode="auto">
            <a:xfrm>
              <a:off x="5475312" y="3001424"/>
              <a:ext cx="476387" cy="15287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1500">
                <a:solidFill>
                  <a:schemeClr val="tx1"/>
                </a:solidFill>
                <a:latin typeface="Helvetica"/>
                <a:cs typeface="Helvetica"/>
              </a:endParaRP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1  </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.5</a:t>
              </a:r>
            </a:p>
            <a:p>
              <a:pPr algn="r">
                <a:defRPr/>
              </a:pPr>
              <a:endParaRPr lang="en-US" sz="1500">
                <a:solidFill>
                  <a:schemeClr val="tx1"/>
                </a:solidFill>
                <a:latin typeface="Helvetica"/>
                <a:cs typeface="Helvetica"/>
              </a:endParaRPr>
            </a:p>
            <a:p>
              <a:pPr algn="r">
                <a:defRPr/>
              </a:pPr>
              <a:r>
                <a:rPr lang="en-US" sz="1500">
                  <a:solidFill>
                    <a:schemeClr val="tx1"/>
                  </a:solidFill>
                  <a:latin typeface="Helvetica"/>
                  <a:cs typeface="Helvetica"/>
                </a:rPr>
                <a:t>0</a:t>
              </a:r>
            </a:p>
          </p:txBody>
        </p:sp>
      </p:grpSp>
      <p:sp>
        <p:nvSpPr>
          <p:cNvPr id="64" name="Rectangle 63">
            <a:extLst>
              <a:ext uri="{FF2B5EF4-FFF2-40B4-BE49-F238E27FC236}">
                <a16:creationId xmlns:a16="http://schemas.microsoft.com/office/drawing/2014/main" id="{EA40785B-B293-4120-811B-98106FD96853}"/>
              </a:ext>
            </a:extLst>
          </p:cNvPr>
          <p:cNvSpPr/>
          <p:nvPr/>
        </p:nvSpPr>
        <p:spPr>
          <a:xfrm>
            <a:off x="7413787" y="6131533"/>
            <a:ext cx="1233030" cy="323165"/>
          </a:xfrm>
          <a:prstGeom prst="rect">
            <a:avLst/>
          </a:prstGeom>
        </p:spPr>
        <p:txBody>
          <a:bodyPr wrap="none">
            <a:spAutoFit/>
          </a:bodyPr>
          <a:lstStyle/>
          <a:p>
            <a:pPr lvl="0" algn="ctr">
              <a:defRPr/>
            </a:pPr>
            <a:r>
              <a:rPr lang="en-US" sz="1500">
                <a:solidFill>
                  <a:prstClr val="black"/>
                </a:solidFill>
                <a:latin typeface="Helvetica"/>
                <a:cs typeface="Helvetica"/>
              </a:rPr>
              <a:t>input factors</a:t>
            </a:r>
          </a:p>
        </p:txBody>
      </p:sp>
      <p:sp>
        <p:nvSpPr>
          <p:cNvPr id="65" name="Content Placeholder 2">
            <a:extLst>
              <a:ext uri="{FF2B5EF4-FFF2-40B4-BE49-F238E27FC236}">
                <a16:creationId xmlns:a16="http://schemas.microsoft.com/office/drawing/2014/main" id="{081D02B1-185B-4718-8B03-46BBB530CB81}"/>
              </a:ext>
            </a:extLst>
          </p:cNvPr>
          <p:cNvSpPr txBox="1">
            <a:spLocks/>
          </p:cNvSpPr>
          <p:nvPr/>
        </p:nvSpPr>
        <p:spPr>
          <a:xfrm>
            <a:off x="6077091" y="1770841"/>
            <a:ext cx="4645451" cy="7894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tx1"/>
                </a:solidFill>
                <a:latin typeface="Geneva" panose="020B0503030404040204" pitchFamily="34" charset="0"/>
                <a:ea typeface="Geneva" panose="020B0503030404040204" pitchFamily="34" charset="0"/>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2pPr>
            <a:lvl3pPr marL="9144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3pPr>
            <a:lvl4pPr marL="13716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4pPr>
            <a:lvl5pPr marL="1828800" indent="0" algn="l" defTabSz="914400" rtl="0" eaLnBrk="1" latinLnBrk="0" hangingPunct="1">
              <a:lnSpc>
                <a:spcPct val="90000"/>
              </a:lnSpc>
              <a:spcBef>
                <a:spcPts val="500"/>
              </a:spcBef>
              <a:buFontTx/>
              <a:buNone/>
              <a:defRPr sz="1600" kern="1200">
                <a:solidFill>
                  <a:schemeClr val="tx1"/>
                </a:solidFill>
                <a:latin typeface="Geneva" panose="020B0503030404040204" pitchFamily="34" charset="0"/>
                <a:ea typeface="Geneva" panose="020B05030304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500" dirty="0">
                <a:highlight>
                  <a:srgbClr val="A8A5C9"/>
                </a:highlight>
                <a:latin typeface="Geneva" panose="020B0503030404040204"/>
              </a:rPr>
              <a:t>AAT</a:t>
            </a:r>
            <a:r>
              <a:rPr lang="en-US" sz="1500" dirty="0">
                <a:latin typeface="Geneva" panose="020B0503030404040204"/>
              </a:rPr>
              <a:t> SA investigates the effects of variation of uncertain inputs across their entire </a:t>
            </a:r>
            <a:r>
              <a:rPr lang="en-US" sz="1500" dirty="0">
                <a:highlight>
                  <a:srgbClr val="5FBDA0"/>
                </a:highlight>
                <a:latin typeface="Geneva" panose="020B0503030404040204"/>
              </a:rPr>
              <a:t>variability space, </a:t>
            </a:r>
            <a:r>
              <a:rPr lang="en-GB" sz="1500" b="0" i="0" u="none" strike="noStrike" baseline="0" dirty="0">
                <a:latin typeface="Geneva" panose="020B0503030404040204"/>
              </a:rPr>
              <a:t>by varying all the input factors simultaneously.</a:t>
            </a:r>
            <a:endParaRPr lang="en-US" sz="1500" dirty="0">
              <a:highlight>
                <a:srgbClr val="5FBDA0"/>
              </a:highlight>
              <a:latin typeface="Geneva" panose="020B0503030404040204"/>
            </a:endParaRPr>
          </a:p>
        </p:txBody>
      </p:sp>
      <p:grpSp>
        <p:nvGrpSpPr>
          <p:cNvPr id="66" name="Group 65">
            <a:extLst>
              <a:ext uri="{FF2B5EF4-FFF2-40B4-BE49-F238E27FC236}">
                <a16:creationId xmlns:a16="http://schemas.microsoft.com/office/drawing/2014/main" id="{88422FB6-7FC5-4FA9-A496-91AB69DCF13D}"/>
              </a:ext>
            </a:extLst>
          </p:cNvPr>
          <p:cNvGrpSpPr/>
          <p:nvPr/>
        </p:nvGrpSpPr>
        <p:grpSpPr>
          <a:xfrm>
            <a:off x="2387325" y="2712999"/>
            <a:ext cx="2283588" cy="2141008"/>
            <a:chOff x="498155" y="96012"/>
            <a:chExt cx="3503771" cy="3252371"/>
          </a:xfrm>
        </p:grpSpPr>
        <p:sp>
          <p:nvSpPr>
            <p:cNvPr id="67" name="Figura a mano libera 43">
              <a:extLst>
                <a:ext uri="{FF2B5EF4-FFF2-40B4-BE49-F238E27FC236}">
                  <a16:creationId xmlns:a16="http://schemas.microsoft.com/office/drawing/2014/main" id="{70845FAC-8829-449D-B52B-68465C74AEE7}"/>
                </a:ext>
              </a:extLst>
            </p:cNvPr>
            <p:cNvSpPr/>
            <p:nvPr/>
          </p:nvSpPr>
          <p:spPr>
            <a:xfrm>
              <a:off x="1006078" y="100141"/>
              <a:ext cx="1066510" cy="2319475"/>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3149600">
                  <a:moveTo>
                    <a:pt x="1397000" y="0"/>
                  </a:moveTo>
                  <a:lnTo>
                    <a:pt x="1409700" y="8461"/>
                  </a:lnTo>
                  <a:lnTo>
                    <a:pt x="0" y="812800"/>
                  </a:lnTo>
                  <a:lnTo>
                    <a:pt x="0" y="3149600"/>
                  </a:lnTo>
                  <a:lnTo>
                    <a:pt x="1422400" y="220980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68" name="Rettangolo 177">
              <a:extLst>
                <a:ext uri="{FF2B5EF4-FFF2-40B4-BE49-F238E27FC236}">
                  <a16:creationId xmlns:a16="http://schemas.microsoft.com/office/drawing/2014/main" id="{F88543F2-A2D2-4611-841B-C55A3C49A8AA}"/>
                </a:ext>
              </a:extLst>
            </p:cNvPr>
            <p:cNvSpPr>
              <a:spLocks/>
            </p:cNvSpPr>
            <p:nvPr/>
          </p:nvSpPr>
          <p:spPr>
            <a:xfrm>
              <a:off x="2074969" y="96629"/>
              <a:ext cx="1842587" cy="1629838"/>
            </a:xfrm>
            <a:prstGeom prst="rect">
              <a:avLst/>
            </a:prstGeom>
            <a:no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69" name="Rettangolo 134">
              <a:extLst>
                <a:ext uri="{FF2B5EF4-FFF2-40B4-BE49-F238E27FC236}">
                  <a16:creationId xmlns:a16="http://schemas.microsoft.com/office/drawing/2014/main" id="{E1DE7407-4CFD-4FE4-A947-95BD8DA8EC1A}"/>
                </a:ext>
              </a:extLst>
            </p:cNvPr>
            <p:cNvSpPr>
              <a:spLocks/>
            </p:cNvSpPr>
            <p:nvPr/>
          </p:nvSpPr>
          <p:spPr>
            <a:xfrm rot="444272">
              <a:off x="627953" y="2564944"/>
              <a:ext cx="2356215" cy="31650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2</a:t>
              </a:r>
            </a:p>
          </p:txBody>
        </p:sp>
        <p:sp>
          <p:nvSpPr>
            <p:cNvPr id="70" name="Figura a mano libera 44">
              <a:extLst>
                <a:ext uri="{FF2B5EF4-FFF2-40B4-BE49-F238E27FC236}">
                  <a16:creationId xmlns:a16="http://schemas.microsoft.com/office/drawing/2014/main" id="{94EC036A-BC51-428E-95D5-0D886981CFA8}"/>
                </a:ext>
              </a:extLst>
            </p:cNvPr>
            <p:cNvSpPr/>
            <p:nvPr/>
          </p:nvSpPr>
          <p:spPr>
            <a:xfrm>
              <a:off x="1000127" y="1724125"/>
              <a:ext cx="2921000" cy="1039724"/>
            </a:xfrm>
            <a:custGeom>
              <a:avLst/>
              <a:gdLst>
                <a:gd name="connsiteX0" fmla="*/ 0 w 3860800"/>
                <a:gd name="connsiteY0" fmla="*/ 939800 h 939800"/>
                <a:gd name="connsiteX1" fmla="*/ 3340100 w 3860800"/>
                <a:gd name="connsiteY1" fmla="*/ 939800 h 939800"/>
                <a:gd name="connsiteX2" fmla="*/ 3860800 w 3860800"/>
                <a:gd name="connsiteY2" fmla="*/ 0 h 9398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397000"/>
                <a:gd name="connsiteX1" fmla="*/ 3340100 w 3860800"/>
                <a:gd name="connsiteY1" fmla="*/ 1397000 h 1397000"/>
                <a:gd name="connsiteX2" fmla="*/ 3860800 w 3860800"/>
                <a:gd name="connsiteY2" fmla="*/ 0 h 1397000"/>
                <a:gd name="connsiteX0" fmla="*/ 0 w 3860800"/>
                <a:gd name="connsiteY0" fmla="*/ 939800 h 1409700"/>
                <a:gd name="connsiteX1" fmla="*/ 2899585 w 3860800"/>
                <a:gd name="connsiteY1" fmla="*/ 1409700 h 1409700"/>
                <a:gd name="connsiteX2" fmla="*/ 3860800 w 3860800"/>
                <a:gd name="connsiteY2" fmla="*/ 0 h 1409700"/>
                <a:gd name="connsiteX0" fmla="*/ 0 w 3860800"/>
                <a:gd name="connsiteY0" fmla="*/ 939800 h 1409700"/>
                <a:gd name="connsiteX1" fmla="*/ 2899585 w 3860800"/>
                <a:gd name="connsiteY1" fmla="*/ 1409700 h 1409700"/>
                <a:gd name="connsiteX2" fmla="*/ 3860800 w 3860800"/>
                <a:gd name="connsiteY2" fmla="*/ 0 h 1409700"/>
              </a:gdLst>
              <a:ahLst/>
              <a:cxnLst>
                <a:cxn ang="0">
                  <a:pos x="connsiteX0" y="connsiteY0"/>
                </a:cxn>
                <a:cxn ang="0">
                  <a:pos x="connsiteX1" y="connsiteY1"/>
                </a:cxn>
                <a:cxn ang="0">
                  <a:pos x="connsiteX2" y="connsiteY2"/>
                </a:cxn>
              </a:cxnLst>
              <a:rect l="l" t="t" r="r" b="b"/>
              <a:pathLst>
                <a:path w="3860800" h="1409700">
                  <a:moveTo>
                    <a:pt x="0" y="939800"/>
                  </a:moveTo>
                  <a:lnTo>
                    <a:pt x="2899585" y="1409700"/>
                  </a:lnTo>
                  <a:lnTo>
                    <a:pt x="3860800" y="0"/>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sp>
          <p:nvSpPr>
            <p:cNvPr id="71" name="Ovale 84">
              <a:extLst>
                <a:ext uri="{FF2B5EF4-FFF2-40B4-BE49-F238E27FC236}">
                  <a16:creationId xmlns:a16="http://schemas.microsoft.com/office/drawing/2014/main" id="{71C8D8C5-7BB5-4197-8AC4-13F1467DFD7D}"/>
                </a:ext>
              </a:extLst>
            </p:cNvPr>
            <p:cNvSpPr>
              <a:spLocks/>
            </p:cNvSpPr>
            <p:nvPr/>
          </p:nvSpPr>
          <p:spPr>
            <a:xfrm>
              <a:off x="2157876" y="954143"/>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2" name="Ovale 88">
              <a:extLst>
                <a:ext uri="{FF2B5EF4-FFF2-40B4-BE49-F238E27FC236}">
                  <a16:creationId xmlns:a16="http://schemas.microsoft.com/office/drawing/2014/main" id="{5294733F-A168-4869-B563-AEA58935FADC}"/>
                </a:ext>
              </a:extLst>
            </p:cNvPr>
            <p:cNvSpPr>
              <a:spLocks/>
            </p:cNvSpPr>
            <p:nvPr/>
          </p:nvSpPr>
          <p:spPr>
            <a:xfrm>
              <a:off x="2507028" y="13804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3" name="Ovale 101">
              <a:extLst>
                <a:ext uri="{FF2B5EF4-FFF2-40B4-BE49-F238E27FC236}">
                  <a16:creationId xmlns:a16="http://schemas.microsoft.com/office/drawing/2014/main" id="{2D3F6F50-A28B-49B3-B1A2-53D0B9F13B2F}"/>
                </a:ext>
              </a:extLst>
            </p:cNvPr>
            <p:cNvSpPr>
              <a:spLocks/>
            </p:cNvSpPr>
            <p:nvPr/>
          </p:nvSpPr>
          <p:spPr>
            <a:xfrm>
              <a:off x="2161054" y="1380422"/>
              <a:ext cx="108000" cy="108000"/>
            </a:xfrm>
            <a:prstGeom prst="ellipse">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sp>
          <p:nvSpPr>
            <p:cNvPr id="74" name="Figura a mano libera 43">
              <a:extLst>
                <a:ext uri="{FF2B5EF4-FFF2-40B4-BE49-F238E27FC236}">
                  <a16:creationId xmlns:a16="http://schemas.microsoft.com/office/drawing/2014/main" id="{A0D9B951-61A4-4A2B-9F67-17B02096B308}"/>
                </a:ext>
              </a:extLst>
            </p:cNvPr>
            <p:cNvSpPr/>
            <p:nvPr/>
          </p:nvSpPr>
          <p:spPr>
            <a:xfrm flipH="1">
              <a:off x="1025124" y="96012"/>
              <a:ext cx="2871964" cy="838636"/>
            </a:xfrm>
            <a:custGeom>
              <a:avLst/>
              <a:gdLst>
                <a:gd name="connsiteX0" fmla="*/ 1397000 w 1422400"/>
                <a:gd name="connsiteY0" fmla="*/ 0 h 3149600"/>
                <a:gd name="connsiteX1" fmla="*/ 0 w 1422400"/>
                <a:gd name="connsiteY1" fmla="*/ 812800 h 3149600"/>
                <a:gd name="connsiteX2" fmla="*/ 0 w 1422400"/>
                <a:gd name="connsiteY2" fmla="*/ 3149600 h 3149600"/>
                <a:gd name="connsiteX3" fmla="*/ 1422400 w 1422400"/>
                <a:gd name="connsiteY3"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3843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1422400"/>
                <a:gd name="connsiteY0" fmla="*/ 0 h 3149600"/>
                <a:gd name="connsiteX1" fmla="*/ 1409700 w 1422400"/>
                <a:gd name="connsiteY1" fmla="*/ 8461 h 3149600"/>
                <a:gd name="connsiteX2" fmla="*/ 0 w 1422400"/>
                <a:gd name="connsiteY2" fmla="*/ 812800 h 3149600"/>
                <a:gd name="connsiteX3" fmla="*/ 0 w 1422400"/>
                <a:gd name="connsiteY3" fmla="*/ 3149600 h 3149600"/>
                <a:gd name="connsiteX4" fmla="*/ 1422400 w 1422400"/>
                <a:gd name="connsiteY4" fmla="*/ 2209800 h 3149600"/>
                <a:gd name="connsiteX0" fmla="*/ 1397000 w 21576856"/>
                <a:gd name="connsiteY0" fmla="*/ 0 h 3149600"/>
                <a:gd name="connsiteX1" fmla="*/ 21576856 w 21576856"/>
                <a:gd name="connsiteY1" fmla="*/ 612739 h 3149600"/>
                <a:gd name="connsiteX2" fmla="*/ 0 w 21576856"/>
                <a:gd name="connsiteY2" fmla="*/ 812800 h 3149600"/>
                <a:gd name="connsiteX3" fmla="*/ 0 w 21576856"/>
                <a:gd name="connsiteY3" fmla="*/ 3149600 h 3149600"/>
                <a:gd name="connsiteX4" fmla="*/ 1422400 w 21576856"/>
                <a:gd name="connsiteY4" fmla="*/ 2209800 h 3149600"/>
                <a:gd name="connsiteX0" fmla="*/ 6071251 w 6096651"/>
                <a:gd name="connsiteY0" fmla="*/ 0 h 3149600"/>
                <a:gd name="connsiteX1" fmla="*/ 0 w 6096651"/>
                <a:gd name="connsiteY1" fmla="*/ 898976 h 3149600"/>
                <a:gd name="connsiteX2" fmla="*/ 4674251 w 6096651"/>
                <a:gd name="connsiteY2" fmla="*/ 812800 h 3149600"/>
                <a:gd name="connsiteX3" fmla="*/ 4674251 w 6096651"/>
                <a:gd name="connsiteY3" fmla="*/ 3149600 h 3149600"/>
                <a:gd name="connsiteX4" fmla="*/ 6096651 w 6096651"/>
                <a:gd name="connsiteY4" fmla="*/ 2209800 h 3149600"/>
                <a:gd name="connsiteX0" fmla="*/ 0 w 14333941"/>
                <a:gd name="connsiteY0" fmla="*/ 0 h 3563053"/>
                <a:gd name="connsiteX1" fmla="*/ 8237290 w 14333941"/>
                <a:gd name="connsiteY1" fmla="*/ 1312429 h 3563053"/>
                <a:gd name="connsiteX2" fmla="*/ 12911541 w 14333941"/>
                <a:gd name="connsiteY2" fmla="*/ 1226253 h 3563053"/>
                <a:gd name="connsiteX3" fmla="*/ 12911541 w 14333941"/>
                <a:gd name="connsiteY3" fmla="*/ 3563053 h 3563053"/>
                <a:gd name="connsiteX4" fmla="*/ 14333941 w 1433394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4" fmla="*/ 14333941 w 34092691"/>
                <a:gd name="connsiteY4" fmla="*/ 2623253 h 3563053"/>
                <a:gd name="connsiteX0" fmla="*/ 0 w 34092691"/>
                <a:gd name="connsiteY0" fmla="*/ 0 h 3563053"/>
                <a:gd name="connsiteX1" fmla="*/ 8237290 w 34092691"/>
                <a:gd name="connsiteY1" fmla="*/ 1312429 h 3563053"/>
                <a:gd name="connsiteX2" fmla="*/ 34092691 w 34092691"/>
                <a:gd name="connsiteY2" fmla="*/ 1051331 h 3563053"/>
                <a:gd name="connsiteX3" fmla="*/ 12911541 w 34092691"/>
                <a:gd name="connsiteY3" fmla="*/ 3563053 h 3563053"/>
                <a:gd name="connsiteX0" fmla="*/ 0 w 34092691"/>
                <a:gd name="connsiteY0" fmla="*/ 0 h 1312429"/>
                <a:gd name="connsiteX1" fmla="*/ 8237290 w 34092691"/>
                <a:gd name="connsiteY1" fmla="*/ 1312429 h 1312429"/>
                <a:gd name="connsiteX2" fmla="*/ 34092691 w 34092691"/>
                <a:gd name="connsiteY2" fmla="*/ 1051331 h 1312429"/>
                <a:gd name="connsiteX0" fmla="*/ 0 w 34092691"/>
                <a:gd name="connsiteY0" fmla="*/ 0 h 1137506"/>
                <a:gd name="connsiteX1" fmla="*/ 8237290 w 34092691"/>
                <a:gd name="connsiteY1" fmla="*/ 1137506 h 1137506"/>
                <a:gd name="connsiteX2" fmla="*/ 34092691 w 34092691"/>
                <a:gd name="connsiteY2" fmla="*/ 1051331 h 1137506"/>
                <a:gd name="connsiteX0" fmla="*/ 0 w 34092691"/>
                <a:gd name="connsiteY0" fmla="*/ 0 h 1423743"/>
                <a:gd name="connsiteX1" fmla="*/ 8124625 w 34092691"/>
                <a:gd name="connsiteY1" fmla="*/ 1423743 h 1423743"/>
                <a:gd name="connsiteX2" fmla="*/ 34092691 w 34092691"/>
                <a:gd name="connsiteY2" fmla="*/ 1051331 h 1423743"/>
                <a:gd name="connsiteX0" fmla="*/ 0 w 33980025"/>
                <a:gd name="connsiteY0" fmla="*/ 0 h 1423743"/>
                <a:gd name="connsiteX1" fmla="*/ 8124625 w 33980025"/>
                <a:gd name="connsiteY1" fmla="*/ 1423743 h 1423743"/>
                <a:gd name="connsiteX2" fmla="*/ 33980025 w 33980025"/>
                <a:gd name="connsiteY2" fmla="*/ 1051331 h 1423743"/>
              </a:gdLst>
              <a:ahLst/>
              <a:cxnLst>
                <a:cxn ang="0">
                  <a:pos x="connsiteX0" y="connsiteY0"/>
                </a:cxn>
                <a:cxn ang="0">
                  <a:pos x="connsiteX1" y="connsiteY1"/>
                </a:cxn>
                <a:cxn ang="0">
                  <a:pos x="connsiteX2" y="connsiteY2"/>
                </a:cxn>
              </a:cxnLst>
              <a:rect l="l" t="t" r="r" b="b"/>
              <a:pathLst>
                <a:path w="33980025" h="1423743">
                  <a:moveTo>
                    <a:pt x="0" y="0"/>
                  </a:moveTo>
                  <a:lnTo>
                    <a:pt x="8124625" y="1423743"/>
                  </a:lnTo>
                  <a:lnTo>
                    <a:pt x="33980025" y="1051331"/>
                  </a:lnTo>
                </a:path>
              </a:pathLst>
            </a:custGeom>
            <a:ln w="8890" cap="flat" cmpd="sng" algn="ctr">
              <a:solidFill>
                <a:schemeClr val="tx1">
                  <a:lumMod val="65000"/>
                  <a:lumOff val="35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500"/>
            </a:p>
          </p:txBody>
        </p:sp>
        <p:cxnSp>
          <p:nvCxnSpPr>
            <p:cNvPr id="75" name="Straight Arrow Connector 74">
              <a:extLst>
                <a:ext uri="{FF2B5EF4-FFF2-40B4-BE49-F238E27FC236}">
                  <a16:creationId xmlns:a16="http://schemas.microsoft.com/office/drawing/2014/main" id="{FF70F294-6CFE-4373-A47C-242EA5F9BB49}"/>
                </a:ext>
              </a:extLst>
            </p:cNvPr>
            <p:cNvCxnSpPr>
              <a:endCxn id="74" idx="1"/>
            </p:cNvCxnSpPr>
            <p:nvPr/>
          </p:nvCxnSpPr>
          <p:spPr>
            <a:xfrm flipV="1">
              <a:off x="3190282" y="934648"/>
              <a:ext cx="20120" cy="1814516"/>
            </a:xfrm>
            <a:prstGeom prst="straightConnector1">
              <a:avLst/>
            </a:prstGeom>
            <a:ln w="3175" cmpd="sng">
              <a:solidFill>
                <a:schemeClr val="tx1">
                  <a:lumMod val="65000"/>
                  <a:lumOff val="35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6" name="Rettangolo 134">
              <a:extLst>
                <a:ext uri="{FF2B5EF4-FFF2-40B4-BE49-F238E27FC236}">
                  <a16:creationId xmlns:a16="http://schemas.microsoft.com/office/drawing/2014/main" id="{341E05AD-92B9-46AA-9E17-D9623206BBF7}"/>
                </a:ext>
              </a:extLst>
            </p:cNvPr>
            <p:cNvSpPr>
              <a:spLocks/>
            </p:cNvSpPr>
            <p:nvPr/>
          </p:nvSpPr>
          <p:spPr>
            <a:xfrm rot="16200000">
              <a:off x="-372051" y="1428225"/>
              <a:ext cx="2084550" cy="3441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3</a:t>
              </a:r>
            </a:p>
          </p:txBody>
        </p:sp>
        <p:sp>
          <p:nvSpPr>
            <p:cNvPr id="77" name="Rettangolo 134">
              <a:extLst>
                <a:ext uri="{FF2B5EF4-FFF2-40B4-BE49-F238E27FC236}">
                  <a16:creationId xmlns:a16="http://schemas.microsoft.com/office/drawing/2014/main" id="{660FC0B2-0688-47E8-87C7-373C228A0DC5}"/>
                </a:ext>
              </a:extLst>
            </p:cNvPr>
            <p:cNvSpPr>
              <a:spLocks/>
            </p:cNvSpPr>
            <p:nvPr/>
          </p:nvSpPr>
          <p:spPr>
            <a:xfrm rot="18193288">
              <a:off x="2684571" y="2031028"/>
              <a:ext cx="2177691" cy="4570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r>
                <a:rPr lang="en-GB" sz="1500">
                  <a:solidFill>
                    <a:schemeClr val="tx1"/>
                  </a:solidFill>
                  <a:latin typeface="Helvetica"/>
                  <a:cs typeface="Helvetica"/>
                </a:rPr>
                <a:t>input factor x</a:t>
              </a:r>
              <a:r>
                <a:rPr lang="en-GB" sz="1500" baseline="-25000">
                  <a:solidFill>
                    <a:schemeClr val="tx1"/>
                  </a:solidFill>
                  <a:latin typeface="Helvetica"/>
                  <a:cs typeface="Helvetica"/>
                </a:rPr>
                <a:t>1</a:t>
              </a:r>
            </a:p>
          </p:txBody>
        </p:sp>
        <p:cxnSp>
          <p:nvCxnSpPr>
            <p:cNvPr id="78" name="Straight Arrow Connector 77">
              <a:extLst>
                <a:ext uri="{FF2B5EF4-FFF2-40B4-BE49-F238E27FC236}">
                  <a16:creationId xmlns:a16="http://schemas.microsoft.com/office/drawing/2014/main" id="{9A2EAE09-F480-4572-B321-A0CC8243F170}"/>
                </a:ext>
              </a:extLst>
            </p:cNvPr>
            <p:cNvCxnSpPr>
              <a:stCxn id="73" idx="0"/>
              <a:endCxn id="71" idx="4"/>
            </p:cNvCxnSpPr>
            <p:nvPr/>
          </p:nvCxnSpPr>
          <p:spPr>
            <a:xfrm flipH="1" flipV="1">
              <a:off x="2211876" y="1062143"/>
              <a:ext cx="3178" cy="318279"/>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4929013-D010-48F0-9125-9DF0D21D7B69}"/>
                </a:ext>
              </a:extLst>
            </p:cNvPr>
            <p:cNvCxnSpPr>
              <a:stCxn id="73" idx="6"/>
              <a:endCxn id="72" idx="2"/>
            </p:cNvCxnSpPr>
            <p:nvPr/>
          </p:nvCxnSpPr>
          <p:spPr>
            <a:xfrm>
              <a:off x="2269054" y="1434422"/>
              <a:ext cx="237974" cy="0"/>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42B572CE-E32A-4C6B-B191-2E30E3A4B7AC}"/>
                </a:ext>
              </a:extLst>
            </p:cNvPr>
            <p:cNvCxnSpPr>
              <a:stCxn id="73" idx="3"/>
            </p:cNvCxnSpPr>
            <p:nvPr/>
          </p:nvCxnSpPr>
          <p:spPr>
            <a:xfrm flipH="1">
              <a:off x="1931224" y="1472606"/>
              <a:ext cx="245646" cy="150232"/>
            </a:xfrm>
            <a:prstGeom prst="straightConnector1">
              <a:avLst/>
            </a:prstGeom>
            <a:ln w="3175" cmpd="sng">
              <a:solidFill>
                <a:srgbClr val="000000"/>
              </a:solidFill>
              <a:prstDash val="dash"/>
              <a:tailEnd type="arrow" w="sm" len="sm"/>
            </a:ln>
            <a:effectLst/>
          </p:spPr>
          <p:style>
            <a:lnRef idx="2">
              <a:schemeClr val="accent1"/>
            </a:lnRef>
            <a:fillRef idx="0">
              <a:schemeClr val="accent1"/>
            </a:fillRef>
            <a:effectRef idx="1">
              <a:schemeClr val="accent1"/>
            </a:effectRef>
            <a:fontRef idx="minor">
              <a:schemeClr val="tx1"/>
            </a:fontRef>
          </p:style>
        </p:cxnSp>
        <p:sp>
          <p:nvSpPr>
            <p:cNvPr id="81" name="Ovale 95">
              <a:extLst>
                <a:ext uri="{FF2B5EF4-FFF2-40B4-BE49-F238E27FC236}">
                  <a16:creationId xmlns:a16="http://schemas.microsoft.com/office/drawing/2014/main" id="{165A5148-3306-4B09-A3C7-4FDE34839CF1}"/>
                </a:ext>
              </a:extLst>
            </p:cNvPr>
            <p:cNvSpPr>
              <a:spLocks/>
            </p:cNvSpPr>
            <p:nvPr/>
          </p:nvSpPr>
          <p:spPr>
            <a:xfrm>
              <a:off x="1853128" y="1581622"/>
              <a:ext cx="108000" cy="108000"/>
            </a:xfrm>
            <a:prstGeom prst="ellipse">
              <a:avLst/>
            </a:prstGeom>
            <a:solidFill>
              <a:schemeClr val="bg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500"/>
            </a:p>
          </p:txBody>
        </p:sp>
      </p:grpSp>
      <p:grpSp>
        <p:nvGrpSpPr>
          <p:cNvPr id="82" name="Group 3">
            <a:extLst>
              <a:ext uri="{FF2B5EF4-FFF2-40B4-BE49-F238E27FC236}">
                <a16:creationId xmlns:a16="http://schemas.microsoft.com/office/drawing/2014/main" id="{DD528688-9CAE-4736-ADF7-5AA6B629245D}"/>
              </a:ext>
            </a:extLst>
          </p:cNvPr>
          <p:cNvGrpSpPr>
            <a:grpSpLocks/>
          </p:cNvGrpSpPr>
          <p:nvPr/>
        </p:nvGrpSpPr>
        <p:grpSpPr bwMode="auto">
          <a:xfrm>
            <a:off x="2377603" y="4881081"/>
            <a:ext cx="2307544" cy="1530904"/>
            <a:chOff x="5404855" y="2971256"/>
            <a:chExt cx="2088802" cy="1820816"/>
          </a:xfrm>
        </p:grpSpPr>
        <p:grpSp>
          <p:nvGrpSpPr>
            <p:cNvPr id="83" name="Group 2">
              <a:extLst>
                <a:ext uri="{FF2B5EF4-FFF2-40B4-BE49-F238E27FC236}">
                  <a16:creationId xmlns:a16="http://schemas.microsoft.com/office/drawing/2014/main" id="{6B257F80-D945-465C-AF1F-93729F5325E3}"/>
                </a:ext>
              </a:extLst>
            </p:cNvPr>
            <p:cNvGrpSpPr>
              <a:grpSpLocks/>
            </p:cNvGrpSpPr>
            <p:nvPr/>
          </p:nvGrpSpPr>
          <p:grpSpPr bwMode="auto">
            <a:xfrm>
              <a:off x="5404855" y="2971256"/>
              <a:ext cx="2088802" cy="1820816"/>
              <a:chOff x="1441924" y="4196966"/>
              <a:chExt cx="2356537" cy="2326919"/>
            </a:xfrm>
          </p:grpSpPr>
          <p:sp>
            <p:nvSpPr>
              <p:cNvPr id="85" name="Rectangle 84">
                <a:extLst>
                  <a:ext uri="{FF2B5EF4-FFF2-40B4-BE49-F238E27FC236}">
                    <a16:creationId xmlns:a16="http://schemas.microsoft.com/office/drawing/2014/main" id="{2B30C0C1-E840-4C69-B24D-7DEF1801D2A8}"/>
                  </a:ext>
                </a:extLst>
              </p:cNvPr>
              <p:cNvSpPr/>
              <p:nvPr/>
            </p:nvSpPr>
            <p:spPr>
              <a:xfrm>
                <a:off x="2029316" y="4437241"/>
                <a:ext cx="1587025" cy="1377875"/>
              </a:xfrm>
              <a:prstGeom prst="rect">
                <a:avLst/>
              </a:prstGeom>
              <a:noFill/>
              <a:ln w="3175"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86" name="Rectangle 85">
                <a:extLst>
                  <a:ext uri="{FF2B5EF4-FFF2-40B4-BE49-F238E27FC236}">
                    <a16:creationId xmlns:a16="http://schemas.microsoft.com/office/drawing/2014/main" id="{53C612B0-A0FE-47B9-8014-3E59E22F686E}"/>
                  </a:ext>
                </a:extLst>
              </p:cNvPr>
              <p:cNvSpPr/>
              <p:nvPr/>
            </p:nvSpPr>
            <p:spPr>
              <a:xfrm>
                <a:off x="1880173" y="6162369"/>
                <a:ext cx="1918288" cy="36151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variation of output y</a:t>
                </a:r>
              </a:p>
            </p:txBody>
          </p:sp>
          <p:sp>
            <p:nvSpPr>
              <p:cNvPr id="87" name="Rectangle 86">
                <a:extLst>
                  <a:ext uri="{FF2B5EF4-FFF2-40B4-BE49-F238E27FC236}">
                    <a16:creationId xmlns:a16="http://schemas.microsoft.com/office/drawing/2014/main" id="{B2FE0D67-FB8A-4E36-9E5D-40BCD21BF455}"/>
                  </a:ext>
                </a:extLst>
              </p:cNvPr>
              <p:cNvSpPr/>
              <p:nvPr/>
            </p:nvSpPr>
            <p:spPr>
              <a:xfrm rot="16200000">
                <a:off x="666005" y="4972885"/>
                <a:ext cx="1890910" cy="33907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input factors</a:t>
                </a:r>
              </a:p>
            </p:txBody>
          </p:sp>
        </p:grpSp>
        <p:sp>
          <p:nvSpPr>
            <p:cNvPr id="84" name="Rectangle 83">
              <a:extLst>
                <a:ext uri="{FF2B5EF4-FFF2-40B4-BE49-F238E27FC236}">
                  <a16:creationId xmlns:a16="http://schemas.microsoft.com/office/drawing/2014/main" id="{392E7B2F-D73D-47FC-9DB0-51F1B88E5F8E}"/>
                </a:ext>
              </a:extLst>
            </p:cNvPr>
            <p:cNvSpPr/>
            <p:nvPr/>
          </p:nvSpPr>
          <p:spPr bwMode="auto">
            <a:xfrm>
              <a:off x="5572381" y="3163511"/>
              <a:ext cx="314055" cy="42998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1</a:t>
              </a:r>
              <a:endParaRPr lang="en-US" sz="1500">
                <a:solidFill>
                  <a:schemeClr val="tx1"/>
                </a:solidFill>
                <a:latin typeface="Helvetica"/>
                <a:cs typeface="Helvetica"/>
              </a:endParaRPr>
            </a:p>
          </p:txBody>
        </p:sp>
      </p:grpSp>
      <p:sp>
        <p:nvSpPr>
          <p:cNvPr id="88" name="Rectangle 87">
            <a:extLst>
              <a:ext uri="{FF2B5EF4-FFF2-40B4-BE49-F238E27FC236}">
                <a16:creationId xmlns:a16="http://schemas.microsoft.com/office/drawing/2014/main" id="{78C7B94B-1376-4567-AFFA-310500A411B1}"/>
              </a:ext>
            </a:extLst>
          </p:cNvPr>
          <p:cNvSpPr/>
          <p:nvPr/>
        </p:nvSpPr>
        <p:spPr bwMode="auto">
          <a:xfrm>
            <a:off x="2739014" y="5938447"/>
            <a:ext cx="1952559" cy="2218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solidFill>
                <a:latin typeface="Helvetica"/>
                <a:cs typeface="Helvetica"/>
              </a:rPr>
              <a:t>-40 -20  0  +20 +40</a:t>
            </a:r>
          </a:p>
        </p:txBody>
      </p:sp>
      <p:cxnSp>
        <p:nvCxnSpPr>
          <p:cNvPr id="89" name="Straight Arrow Connector 88">
            <a:extLst>
              <a:ext uri="{FF2B5EF4-FFF2-40B4-BE49-F238E27FC236}">
                <a16:creationId xmlns:a16="http://schemas.microsoft.com/office/drawing/2014/main" id="{6CBEFE1C-E5BF-473F-B47E-37E4095AF189}"/>
              </a:ext>
            </a:extLst>
          </p:cNvPr>
          <p:cNvCxnSpPr>
            <a:stCxn id="85" idx="2"/>
            <a:endCxn id="85" idx="0"/>
          </p:cNvCxnSpPr>
          <p:nvPr/>
        </p:nvCxnSpPr>
        <p:spPr>
          <a:xfrm flipV="1">
            <a:off x="3729795"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2498FC1-1E72-49A3-ACCC-CA88C2AEF1D0}"/>
              </a:ext>
            </a:extLst>
          </p:cNvPr>
          <p:cNvCxnSpPr/>
          <p:nvPr/>
        </p:nvCxnSpPr>
        <p:spPr>
          <a:xfrm flipV="1">
            <a:off x="4044075" y="5050638"/>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8241A128-FEE6-4AC5-A879-35203D7D6041}"/>
              </a:ext>
            </a:extLst>
          </p:cNvPr>
          <p:cNvCxnSpPr/>
          <p:nvPr/>
        </p:nvCxnSpPr>
        <p:spPr>
          <a:xfrm flipV="1">
            <a:off x="4346997" y="503916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C4997FD-6B15-407A-A0D4-B1B6921203F5}"/>
              </a:ext>
            </a:extLst>
          </p:cNvPr>
          <p:cNvCxnSpPr/>
          <p:nvPr/>
        </p:nvCxnSpPr>
        <p:spPr>
          <a:xfrm flipV="1">
            <a:off x="3148441" y="5068551"/>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7C49582-3471-4800-87D8-E63A7D8C13C4}"/>
              </a:ext>
            </a:extLst>
          </p:cNvPr>
          <p:cNvCxnSpPr/>
          <p:nvPr/>
        </p:nvCxnSpPr>
        <p:spPr>
          <a:xfrm flipV="1">
            <a:off x="3451364" y="5057074"/>
            <a:ext cx="0" cy="906519"/>
          </a:xfrm>
          <a:prstGeom prst="straightConnector1">
            <a:avLst/>
          </a:prstGeom>
          <a:ln w="3175" cmpd="sng">
            <a:solidFill>
              <a:schemeClr val="bg1">
                <a:lumMod val="50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Rectangle 93">
            <a:extLst>
              <a:ext uri="{FF2B5EF4-FFF2-40B4-BE49-F238E27FC236}">
                <a16:creationId xmlns:a16="http://schemas.microsoft.com/office/drawing/2014/main" id="{8BFF9BD8-1883-43C9-B442-8A547D9B5AE7}"/>
              </a:ext>
            </a:extLst>
          </p:cNvPr>
          <p:cNvSpPr/>
          <p:nvPr/>
        </p:nvSpPr>
        <p:spPr bwMode="auto">
          <a:xfrm>
            <a:off x="3245713" y="5151212"/>
            <a:ext cx="481185" cy="216763"/>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5" name="Rectangle 94">
            <a:extLst>
              <a:ext uri="{FF2B5EF4-FFF2-40B4-BE49-F238E27FC236}">
                <a16:creationId xmlns:a16="http://schemas.microsoft.com/office/drawing/2014/main" id="{0B9B2F5A-A6AE-48C5-8FAF-D97BA96C0DF9}"/>
              </a:ext>
            </a:extLst>
          </p:cNvPr>
          <p:cNvSpPr/>
          <p:nvPr/>
        </p:nvSpPr>
        <p:spPr bwMode="auto">
          <a:xfrm>
            <a:off x="3732092" y="5426755"/>
            <a:ext cx="427037" cy="197924"/>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6" name="Rectangle 95">
            <a:extLst>
              <a:ext uri="{FF2B5EF4-FFF2-40B4-BE49-F238E27FC236}">
                <a16:creationId xmlns:a16="http://schemas.microsoft.com/office/drawing/2014/main" id="{A2EF5395-DD89-4429-98ED-64ED67E7CAB1}"/>
              </a:ext>
            </a:extLst>
          </p:cNvPr>
          <p:cNvSpPr/>
          <p:nvPr/>
        </p:nvSpPr>
        <p:spPr bwMode="auto">
          <a:xfrm>
            <a:off x="3627389" y="5666466"/>
            <a:ext cx="104705" cy="218692"/>
          </a:xfrm>
          <a:prstGeom prst="rect">
            <a:avLst/>
          </a:prstGeom>
          <a:solidFill>
            <a:schemeClr val="tx1">
              <a:lumMod val="65000"/>
              <a:lumOff val="3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97" name="Rectangle 96">
            <a:extLst>
              <a:ext uri="{FF2B5EF4-FFF2-40B4-BE49-F238E27FC236}">
                <a16:creationId xmlns:a16="http://schemas.microsoft.com/office/drawing/2014/main" id="{C3A7D004-2B6C-441F-B5A0-838A66DF442B}"/>
              </a:ext>
            </a:extLst>
          </p:cNvPr>
          <p:cNvSpPr/>
          <p:nvPr/>
        </p:nvSpPr>
        <p:spPr bwMode="auto">
          <a:xfrm>
            <a:off x="2575521" y="529696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3</a:t>
            </a:r>
            <a:endParaRPr lang="en-US" sz="1500">
              <a:solidFill>
                <a:schemeClr val="tx1"/>
              </a:solidFill>
              <a:latin typeface="Helvetica"/>
              <a:cs typeface="Helvetica"/>
            </a:endParaRPr>
          </a:p>
        </p:txBody>
      </p:sp>
      <p:sp>
        <p:nvSpPr>
          <p:cNvPr id="98" name="Rectangle 97">
            <a:extLst>
              <a:ext uri="{FF2B5EF4-FFF2-40B4-BE49-F238E27FC236}">
                <a16:creationId xmlns:a16="http://schemas.microsoft.com/office/drawing/2014/main" id="{C548869C-987A-4AE5-86B7-1F757C1D5981}"/>
              </a:ext>
            </a:extLst>
          </p:cNvPr>
          <p:cNvSpPr/>
          <p:nvPr/>
        </p:nvSpPr>
        <p:spPr bwMode="auto">
          <a:xfrm>
            <a:off x="2577373" y="5557053"/>
            <a:ext cx="346943" cy="36152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r">
              <a:lnSpc>
                <a:spcPts val="2220"/>
              </a:lnSpc>
              <a:defRPr/>
            </a:pPr>
            <a:r>
              <a:rPr lang="en-US" sz="1500">
                <a:solidFill>
                  <a:schemeClr val="tx1"/>
                </a:solidFill>
                <a:latin typeface="Helvetica"/>
                <a:cs typeface="Helvetica"/>
              </a:rPr>
              <a:t>x</a:t>
            </a:r>
            <a:r>
              <a:rPr lang="en-US" sz="1500" baseline="-25000">
                <a:solidFill>
                  <a:schemeClr val="tx1"/>
                </a:solidFill>
                <a:latin typeface="Helvetica"/>
                <a:cs typeface="Helvetica"/>
              </a:rPr>
              <a:t>2</a:t>
            </a:r>
            <a:endParaRPr lang="en-US" sz="1500">
              <a:solidFill>
                <a:schemeClr val="tx1"/>
              </a:solidFill>
              <a:latin typeface="Helvetica"/>
              <a:cs typeface="Helvetica"/>
            </a:endParaRPr>
          </a:p>
        </p:txBody>
      </p:sp>
      <p:sp>
        <p:nvSpPr>
          <p:cNvPr id="100" name="Rectangle 99">
            <a:extLst>
              <a:ext uri="{FF2B5EF4-FFF2-40B4-BE49-F238E27FC236}">
                <a16:creationId xmlns:a16="http://schemas.microsoft.com/office/drawing/2014/main" id="{820FDE70-9A0B-4771-BFDB-6BB090DE625A}"/>
              </a:ext>
            </a:extLst>
          </p:cNvPr>
          <p:cNvSpPr/>
          <p:nvPr/>
        </p:nvSpPr>
        <p:spPr bwMode="auto">
          <a:xfrm>
            <a:off x="827951" y="1453755"/>
            <a:ext cx="5179028" cy="5000943"/>
          </a:xfrm>
          <a:prstGeom prst="rect">
            <a:avLst/>
          </a:prstGeom>
          <a:solidFill>
            <a:srgbClr val="FFFFFF">
              <a:alpha val="56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latin typeface="Helvetica"/>
              <a:cs typeface="Helvetica"/>
            </a:endParaRPr>
          </a:p>
        </p:txBody>
      </p:sp>
      <p:sp>
        <p:nvSpPr>
          <p:cNvPr id="101" name="Rectangle 100">
            <a:extLst>
              <a:ext uri="{FF2B5EF4-FFF2-40B4-BE49-F238E27FC236}">
                <a16:creationId xmlns:a16="http://schemas.microsoft.com/office/drawing/2014/main" id="{0F6520A5-ED1C-4BD6-83CF-A5E18D6F3B97}"/>
              </a:ext>
            </a:extLst>
          </p:cNvPr>
          <p:cNvSpPr/>
          <p:nvPr/>
        </p:nvSpPr>
        <p:spPr>
          <a:xfrm>
            <a:off x="4388295" y="4238941"/>
            <a:ext cx="2314411" cy="73568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a:solidFill>
                  <a:schemeClr val="tx1">
                    <a:lumMod val="50000"/>
                    <a:lumOff val="50000"/>
                  </a:schemeClr>
                </a:solidFill>
                <a:latin typeface="Helvetica" pitchFamily="2" charset="0"/>
                <a:cs typeface="Geneva"/>
              </a:rPr>
              <a:t>y = f(x</a:t>
            </a:r>
            <a:r>
              <a:rPr lang="en-US" sz="1500" baseline="-25000">
                <a:solidFill>
                  <a:schemeClr val="tx1">
                    <a:lumMod val="50000"/>
                    <a:lumOff val="50000"/>
                  </a:schemeClr>
                </a:solidFill>
                <a:latin typeface="Helvetica" pitchFamily="2" charset="0"/>
                <a:cs typeface="Geneva"/>
              </a:rPr>
              <a:t>1</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2</a:t>
            </a:r>
            <a:r>
              <a:rPr lang="en-US" sz="1500">
                <a:solidFill>
                  <a:schemeClr val="tx1">
                    <a:lumMod val="50000"/>
                    <a:lumOff val="50000"/>
                  </a:schemeClr>
                </a:solidFill>
                <a:latin typeface="Helvetica" pitchFamily="2" charset="0"/>
                <a:cs typeface="Geneva"/>
              </a:rPr>
              <a:t>,x</a:t>
            </a:r>
            <a:r>
              <a:rPr lang="en-US" sz="1500" baseline="-25000">
                <a:solidFill>
                  <a:schemeClr val="tx1">
                    <a:lumMod val="50000"/>
                    <a:lumOff val="50000"/>
                  </a:schemeClr>
                </a:solidFill>
                <a:latin typeface="Helvetica" pitchFamily="2" charset="0"/>
                <a:cs typeface="Geneva"/>
              </a:rPr>
              <a:t>3</a:t>
            </a:r>
            <a:r>
              <a:rPr lang="en-US" sz="1500">
                <a:solidFill>
                  <a:schemeClr val="tx1">
                    <a:lumMod val="50000"/>
                    <a:lumOff val="50000"/>
                  </a:schemeClr>
                </a:solidFill>
                <a:latin typeface="Helvetica" pitchFamily="2" charset="0"/>
                <a:cs typeface="Geneva"/>
              </a:rPr>
              <a:t>)</a:t>
            </a:r>
          </a:p>
        </p:txBody>
      </p:sp>
    </p:spTree>
    <p:extLst>
      <p:ext uri="{BB962C8B-B14F-4D97-AF65-F5344CB8AC3E}">
        <p14:creationId xmlns:p14="http://schemas.microsoft.com/office/powerpoint/2010/main" val="1430669044"/>
      </p:ext>
    </p:extLst>
  </p:cSld>
  <p:clrMapOvr>
    <a:masterClrMapping/>
  </p:clrMapOvr>
</p:sld>
</file>

<file path=ppt/theme/theme1.xml><?xml version="1.0" encoding="utf-8"?>
<a:theme xmlns:a="http://schemas.openxmlformats.org/drawingml/2006/main" name="mytemplate_w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pptx" id="{783CB22E-28F2-4C20-9AF1-5508D108C599}" vid="{E85DCF3D-8FED-455B-A3A6-8BE9D39F30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mytemplate_wide</Template>
  <TotalTime>3841</TotalTime>
  <Words>4260</Words>
  <Application>Microsoft Office PowerPoint</Application>
  <PresentationFormat>Widescreen</PresentationFormat>
  <Paragraphs>578</Paragraphs>
  <Slides>29</Slides>
  <Notes>21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29</vt:i4>
      </vt:variant>
    </vt:vector>
  </HeadingPairs>
  <TitlesOfParts>
    <vt:vector size="46" baseType="lpstr">
      <vt:lpstr>AdvOT46dcae81</vt:lpstr>
      <vt:lpstr>AdvOT596495f2</vt:lpstr>
      <vt:lpstr>Arial</vt:lpstr>
      <vt:lpstr>Avenir Book</vt:lpstr>
      <vt:lpstr>Avenir Next LT Pro</vt:lpstr>
      <vt:lpstr>Calibri</vt:lpstr>
      <vt:lpstr>Courier</vt:lpstr>
      <vt:lpstr>Courier New</vt:lpstr>
      <vt:lpstr>Geneva</vt:lpstr>
      <vt:lpstr>Helvetica</vt:lpstr>
      <vt:lpstr>Helvetica Neue</vt:lpstr>
      <vt:lpstr>Open Sans</vt:lpstr>
      <vt:lpstr>Seravek ExtraLight</vt:lpstr>
      <vt:lpstr>Symbol</vt:lpstr>
      <vt:lpstr>Times New Roman</vt:lpstr>
      <vt:lpstr>Wingdings</vt:lpstr>
      <vt:lpstr>mytemplate_wide</vt:lpstr>
      <vt:lpstr>How can sensitivity analysis help  CAT model building and forming your view of risk? </vt:lpstr>
      <vt:lpstr>Aim of my KE Fellowship (Nov 2017 – Oct 2020)</vt:lpstr>
      <vt:lpstr>Deliverables</vt:lpstr>
      <vt:lpstr>Outline</vt:lpstr>
      <vt:lpstr>What is Sensitivity Analysis and how does it compare to Uncertainty Analysis?</vt:lpstr>
      <vt:lpstr>How does it work?</vt:lpstr>
      <vt:lpstr>Currently, most SA applications in re/insurance consider variations of the inputs One-At-a-Time (OAT)</vt:lpstr>
      <vt:lpstr>Currently, most SA applications in re/insurance consider variations of the inputs One-At-a-Time (OAT)</vt:lpstr>
      <vt:lpstr>SA methods using All-At-a-Time (AAT) investigate model response independently of baselines</vt:lpstr>
      <vt:lpstr>SA methods using All-At-a-Time (AAT) investigate model response independently of baselines</vt:lpstr>
      <vt:lpstr>What are the main benefits of using GSA?</vt:lpstr>
      <vt:lpstr>Application to JBA’s Global Flood Model</vt:lpstr>
      <vt:lpstr>Application to JBA’s Global Flood Model</vt:lpstr>
      <vt:lpstr>Application to JBA’s Global Flood Model</vt:lpstr>
      <vt:lpstr>Application to JBA’s Global Flood Model</vt:lpstr>
      <vt:lpstr>Application to JBA’s Global Flood Model</vt:lpstr>
      <vt:lpstr>Application to JBA’s Global Flood Model</vt:lpstr>
      <vt:lpstr>Application to JBA’s Global Flood Model</vt:lpstr>
      <vt:lpstr>Application with AXA XL on a 3rd party wind peril model</vt:lpstr>
      <vt:lpstr>Application to a flood inundation model</vt:lpstr>
      <vt:lpstr>Application to a flood inundation model</vt:lpstr>
      <vt:lpstr>Application to a flood inundation model</vt:lpstr>
      <vt:lpstr>The SAFE toolbox</vt:lpstr>
      <vt:lpstr>The modular structure of SAFE enables easy coupling to stand-alone models</vt:lpstr>
      <vt:lpstr>Resources available</vt:lpstr>
      <vt:lpstr>References</vt:lpstr>
      <vt:lpstr>Appendix</vt:lpstr>
      <vt:lpstr>GSA allows to achieve different objectives</vt:lpstr>
      <vt:lpstr>Classification of  GSA methods</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SAFE intro</dc:title>
  <dc:creator>valentina.noacco@bristol.ac.uk</dc:creator>
  <cp:lastModifiedBy>Valentina Noacco</cp:lastModifiedBy>
  <cp:revision>1</cp:revision>
  <dcterms:created xsi:type="dcterms:W3CDTF">2016-12-06T10:33:38Z</dcterms:created>
  <dcterms:modified xsi:type="dcterms:W3CDTF">2020-10-01T16:54:46Z</dcterms:modified>
</cp:coreProperties>
</file>