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5400675" cy="54006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88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43" d="100"/>
          <a:sy n="143" d="100"/>
        </p:scale>
        <p:origin x="245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05051" y="883861"/>
            <a:ext cx="4590574" cy="1880235"/>
          </a:xfrm>
        </p:spPr>
        <p:txBody>
          <a:bodyPr anchor="b"/>
          <a:lstStyle>
            <a:lvl1pPr algn="ctr">
              <a:defRPr sz="3544"/>
            </a:lvl1pPr>
          </a:lstStyle>
          <a:p>
            <a:r>
              <a:rPr lang="en-US"/>
              <a:t>Click to edit Master title style</a:t>
            </a:r>
            <a:endParaRPr lang="en-US" dirty="0"/>
          </a:p>
        </p:txBody>
      </p:sp>
      <p:sp>
        <p:nvSpPr>
          <p:cNvPr id="3" name="Subtitle 2"/>
          <p:cNvSpPr>
            <a:spLocks noGrp="1"/>
          </p:cNvSpPr>
          <p:nvPr>
            <p:ph type="subTitle" idx="1"/>
          </p:nvPr>
        </p:nvSpPr>
        <p:spPr>
          <a:xfrm>
            <a:off x="675085" y="2836605"/>
            <a:ext cx="4050506" cy="1303913"/>
          </a:xfrm>
        </p:spPr>
        <p:txBody>
          <a:bodyPr/>
          <a:lstStyle>
            <a:lvl1pPr marL="0" indent="0" algn="ctr">
              <a:buNone/>
              <a:defRPr sz="1417"/>
            </a:lvl1pPr>
            <a:lvl2pPr marL="270022" indent="0" algn="ctr">
              <a:buNone/>
              <a:defRPr sz="1181"/>
            </a:lvl2pPr>
            <a:lvl3pPr marL="540045" indent="0" algn="ctr">
              <a:buNone/>
              <a:defRPr sz="1063"/>
            </a:lvl3pPr>
            <a:lvl4pPr marL="810067" indent="0" algn="ctr">
              <a:buNone/>
              <a:defRPr sz="945"/>
            </a:lvl4pPr>
            <a:lvl5pPr marL="1080089" indent="0" algn="ctr">
              <a:buNone/>
              <a:defRPr sz="945"/>
            </a:lvl5pPr>
            <a:lvl6pPr marL="1350112" indent="0" algn="ctr">
              <a:buNone/>
              <a:defRPr sz="945"/>
            </a:lvl6pPr>
            <a:lvl7pPr marL="1620134" indent="0" algn="ctr">
              <a:buNone/>
              <a:defRPr sz="945"/>
            </a:lvl7pPr>
            <a:lvl8pPr marL="1890156" indent="0" algn="ctr">
              <a:buNone/>
              <a:defRPr sz="945"/>
            </a:lvl8pPr>
            <a:lvl9pPr marL="2160179" indent="0" algn="ctr">
              <a:buNone/>
              <a:defRPr sz="94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7ABC96-69A9-4EB5-9269-01A57CAA9BCF}" type="datetimeFigureOut">
              <a:rPr lang="en-GB" smtClean="0"/>
              <a:t>08/10/2020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2459067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7ABC96-69A9-4EB5-9269-01A57CAA9BCF}" type="datetimeFigureOut">
              <a:rPr lang="en-GB" smtClean="0"/>
              <a:t>08/10/2020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398221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64858" y="287536"/>
            <a:ext cx="1164521" cy="457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71297" y="287536"/>
            <a:ext cx="3426053" cy="457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7ABC96-69A9-4EB5-9269-01A57CAA9BCF}" type="datetimeFigureOut">
              <a:rPr lang="en-GB" smtClean="0"/>
              <a:t>08/10/2020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1122575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7ABC96-69A9-4EB5-9269-01A57CAA9BCF}" type="datetimeFigureOut">
              <a:rPr lang="en-GB" smtClean="0"/>
              <a:t>08/10/2020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2234030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8484" y="1346420"/>
            <a:ext cx="4658082" cy="2246530"/>
          </a:xfrm>
        </p:spPr>
        <p:txBody>
          <a:bodyPr anchor="b"/>
          <a:lstStyle>
            <a:lvl1pPr>
              <a:defRPr sz="3544"/>
            </a:lvl1pPr>
          </a:lstStyle>
          <a:p>
            <a:r>
              <a:rPr lang="en-US"/>
              <a:t>Click to edit Master title style</a:t>
            </a:r>
            <a:endParaRPr lang="en-US" dirty="0"/>
          </a:p>
        </p:txBody>
      </p:sp>
      <p:sp>
        <p:nvSpPr>
          <p:cNvPr id="3" name="Text Placeholder 2"/>
          <p:cNvSpPr>
            <a:spLocks noGrp="1"/>
          </p:cNvSpPr>
          <p:nvPr>
            <p:ph type="body" idx="1"/>
          </p:nvPr>
        </p:nvSpPr>
        <p:spPr>
          <a:xfrm>
            <a:off x="368484" y="3614203"/>
            <a:ext cx="4658082" cy="1181397"/>
          </a:xfrm>
        </p:spPr>
        <p:txBody>
          <a:bodyPr/>
          <a:lstStyle>
            <a:lvl1pPr marL="0" indent="0">
              <a:buNone/>
              <a:defRPr sz="1417">
                <a:solidFill>
                  <a:schemeClr val="tx1"/>
                </a:solidFill>
              </a:defRPr>
            </a:lvl1pPr>
            <a:lvl2pPr marL="270022" indent="0">
              <a:buNone/>
              <a:defRPr sz="1181">
                <a:solidFill>
                  <a:schemeClr val="tx1">
                    <a:tint val="75000"/>
                  </a:schemeClr>
                </a:solidFill>
              </a:defRPr>
            </a:lvl2pPr>
            <a:lvl3pPr marL="540045" indent="0">
              <a:buNone/>
              <a:defRPr sz="1063">
                <a:solidFill>
                  <a:schemeClr val="tx1">
                    <a:tint val="75000"/>
                  </a:schemeClr>
                </a:solidFill>
              </a:defRPr>
            </a:lvl3pPr>
            <a:lvl4pPr marL="810067" indent="0">
              <a:buNone/>
              <a:defRPr sz="945">
                <a:solidFill>
                  <a:schemeClr val="tx1">
                    <a:tint val="75000"/>
                  </a:schemeClr>
                </a:solidFill>
              </a:defRPr>
            </a:lvl4pPr>
            <a:lvl5pPr marL="1080089" indent="0">
              <a:buNone/>
              <a:defRPr sz="945">
                <a:solidFill>
                  <a:schemeClr val="tx1">
                    <a:tint val="75000"/>
                  </a:schemeClr>
                </a:solidFill>
              </a:defRPr>
            </a:lvl5pPr>
            <a:lvl6pPr marL="1350112" indent="0">
              <a:buNone/>
              <a:defRPr sz="945">
                <a:solidFill>
                  <a:schemeClr val="tx1">
                    <a:tint val="75000"/>
                  </a:schemeClr>
                </a:solidFill>
              </a:defRPr>
            </a:lvl6pPr>
            <a:lvl7pPr marL="1620134" indent="0">
              <a:buNone/>
              <a:defRPr sz="945">
                <a:solidFill>
                  <a:schemeClr val="tx1">
                    <a:tint val="75000"/>
                  </a:schemeClr>
                </a:solidFill>
              </a:defRPr>
            </a:lvl7pPr>
            <a:lvl8pPr marL="1890156" indent="0">
              <a:buNone/>
              <a:defRPr sz="945">
                <a:solidFill>
                  <a:schemeClr val="tx1">
                    <a:tint val="75000"/>
                  </a:schemeClr>
                </a:solidFill>
              </a:defRPr>
            </a:lvl8pPr>
            <a:lvl9pPr marL="2160179" indent="0">
              <a:buNone/>
              <a:defRPr sz="94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7ABC96-69A9-4EB5-9269-01A57CAA9BCF}" type="datetimeFigureOut">
              <a:rPr lang="en-GB" smtClean="0"/>
              <a:t>08/10/2020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442645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1296" y="1437680"/>
            <a:ext cx="2295287" cy="34266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734092" y="1437680"/>
            <a:ext cx="2295287" cy="34266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7ABC96-69A9-4EB5-9269-01A57CAA9BCF}" type="datetimeFigureOut">
              <a:rPr lang="en-GB" smtClean="0"/>
              <a:t>08/10/2020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2740168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72000" y="287537"/>
            <a:ext cx="4658082" cy="1043881"/>
          </a:xfrm>
        </p:spPr>
        <p:txBody>
          <a:bodyPr/>
          <a:lstStyle/>
          <a:p>
            <a:r>
              <a:rPr lang="en-US"/>
              <a:t>Click to edit Master title style</a:t>
            </a:r>
            <a:endParaRPr lang="en-US" dirty="0"/>
          </a:p>
        </p:txBody>
      </p:sp>
      <p:sp>
        <p:nvSpPr>
          <p:cNvPr id="3" name="Text Placeholder 2"/>
          <p:cNvSpPr>
            <a:spLocks noGrp="1"/>
          </p:cNvSpPr>
          <p:nvPr>
            <p:ph type="body" idx="1"/>
          </p:nvPr>
        </p:nvSpPr>
        <p:spPr>
          <a:xfrm>
            <a:off x="372001" y="1323916"/>
            <a:ext cx="2284738" cy="648831"/>
          </a:xfrm>
        </p:spPr>
        <p:txBody>
          <a:bodyPr anchor="b"/>
          <a:lstStyle>
            <a:lvl1pPr marL="0" indent="0">
              <a:buNone/>
              <a:defRPr sz="1417" b="1"/>
            </a:lvl1pPr>
            <a:lvl2pPr marL="270022" indent="0">
              <a:buNone/>
              <a:defRPr sz="1181" b="1"/>
            </a:lvl2pPr>
            <a:lvl3pPr marL="540045" indent="0">
              <a:buNone/>
              <a:defRPr sz="1063" b="1"/>
            </a:lvl3pPr>
            <a:lvl4pPr marL="810067" indent="0">
              <a:buNone/>
              <a:defRPr sz="945" b="1"/>
            </a:lvl4pPr>
            <a:lvl5pPr marL="1080089" indent="0">
              <a:buNone/>
              <a:defRPr sz="945" b="1"/>
            </a:lvl5pPr>
            <a:lvl6pPr marL="1350112" indent="0">
              <a:buNone/>
              <a:defRPr sz="945" b="1"/>
            </a:lvl6pPr>
            <a:lvl7pPr marL="1620134" indent="0">
              <a:buNone/>
              <a:defRPr sz="945" b="1"/>
            </a:lvl7pPr>
            <a:lvl8pPr marL="1890156" indent="0">
              <a:buNone/>
              <a:defRPr sz="945" b="1"/>
            </a:lvl8pPr>
            <a:lvl9pPr marL="2160179" indent="0">
              <a:buNone/>
              <a:defRPr sz="945" b="1"/>
            </a:lvl9pPr>
          </a:lstStyle>
          <a:p>
            <a:pPr lvl="0"/>
            <a:r>
              <a:rPr lang="en-US"/>
              <a:t>Click to edit Master text styles</a:t>
            </a:r>
          </a:p>
        </p:txBody>
      </p:sp>
      <p:sp>
        <p:nvSpPr>
          <p:cNvPr id="4" name="Content Placeholder 3"/>
          <p:cNvSpPr>
            <a:spLocks noGrp="1"/>
          </p:cNvSpPr>
          <p:nvPr>
            <p:ph sz="half" idx="2"/>
          </p:nvPr>
        </p:nvSpPr>
        <p:spPr>
          <a:xfrm>
            <a:off x="372001" y="1972747"/>
            <a:ext cx="2284738" cy="2901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734092" y="1323916"/>
            <a:ext cx="2295990" cy="648831"/>
          </a:xfrm>
        </p:spPr>
        <p:txBody>
          <a:bodyPr anchor="b"/>
          <a:lstStyle>
            <a:lvl1pPr marL="0" indent="0">
              <a:buNone/>
              <a:defRPr sz="1417" b="1"/>
            </a:lvl1pPr>
            <a:lvl2pPr marL="270022" indent="0">
              <a:buNone/>
              <a:defRPr sz="1181" b="1"/>
            </a:lvl2pPr>
            <a:lvl3pPr marL="540045" indent="0">
              <a:buNone/>
              <a:defRPr sz="1063" b="1"/>
            </a:lvl3pPr>
            <a:lvl4pPr marL="810067" indent="0">
              <a:buNone/>
              <a:defRPr sz="945" b="1"/>
            </a:lvl4pPr>
            <a:lvl5pPr marL="1080089" indent="0">
              <a:buNone/>
              <a:defRPr sz="945" b="1"/>
            </a:lvl5pPr>
            <a:lvl6pPr marL="1350112" indent="0">
              <a:buNone/>
              <a:defRPr sz="945" b="1"/>
            </a:lvl6pPr>
            <a:lvl7pPr marL="1620134" indent="0">
              <a:buNone/>
              <a:defRPr sz="945" b="1"/>
            </a:lvl7pPr>
            <a:lvl8pPr marL="1890156" indent="0">
              <a:buNone/>
              <a:defRPr sz="945" b="1"/>
            </a:lvl8pPr>
            <a:lvl9pPr marL="2160179" indent="0">
              <a:buNone/>
              <a:defRPr sz="945" b="1"/>
            </a:lvl9pPr>
          </a:lstStyle>
          <a:p>
            <a:pPr lvl="0"/>
            <a:r>
              <a:rPr lang="en-US"/>
              <a:t>Click to edit Master text styles</a:t>
            </a:r>
          </a:p>
        </p:txBody>
      </p:sp>
      <p:sp>
        <p:nvSpPr>
          <p:cNvPr id="6" name="Content Placeholder 5"/>
          <p:cNvSpPr>
            <a:spLocks noGrp="1"/>
          </p:cNvSpPr>
          <p:nvPr>
            <p:ph sz="quarter" idx="4"/>
          </p:nvPr>
        </p:nvSpPr>
        <p:spPr>
          <a:xfrm>
            <a:off x="2734092" y="1972747"/>
            <a:ext cx="2295990" cy="2901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7ABC96-69A9-4EB5-9269-01A57CAA9BCF}" type="datetimeFigureOut">
              <a:rPr lang="en-GB" smtClean="0"/>
              <a:t>08/10/2020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3434369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7ABC96-69A9-4EB5-9269-01A57CAA9BCF}" type="datetimeFigureOut">
              <a:rPr lang="en-GB" smtClean="0"/>
              <a:t>08/10/2020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3456392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7ABC96-69A9-4EB5-9269-01A57CAA9BCF}" type="datetimeFigureOut">
              <a:rPr lang="en-GB" smtClean="0"/>
              <a:t>08/10/2020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826619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2000" y="360045"/>
            <a:ext cx="1741858" cy="1260158"/>
          </a:xfrm>
        </p:spPr>
        <p:txBody>
          <a:bodyPr anchor="b"/>
          <a:lstStyle>
            <a:lvl1pPr>
              <a:defRPr sz="1890"/>
            </a:lvl1pPr>
          </a:lstStyle>
          <a:p>
            <a:r>
              <a:rPr lang="en-US"/>
              <a:t>Click to edit Master title style</a:t>
            </a:r>
            <a:endParaRPr lang="en-US" dirty="0"/>
          </a:p>
        </p:txBody>
      </p:sp>
      <p:sp>
        <p:nvSpPr>
          <p:cNvPr id="3" name="Content Placeholder 2"/>
          <p:cNvSpPr>
            <a:spLocks noGrp="1"/>
          </p:cNvSpPr>
          <p:nvPr>
            <p:ph idx="1"/>
          </p:nvPr>
        </p:nvSpPr>
        <p:spPr>
          <a:xfrm>
            <a:off x="2295990" y="777598"/>
            <a:ext cx="2734092" cy="3837980"/>
          </a:xfrm>
        </p:spPr>
        <p:txBody>
          <a:bodyPr/>
          <a:lstStyle>
            <a:lvl1pPr>
              <a:defRPr sz="1890"/>
            </a:lvl1pPr>
            <a:lvl2pPr>
              <a:defRPr sz="1654"/>
            </a:lvl2pPr>
            <a:lvl3pPr>
              <a:defRPr sz="1417"/>
            </a:lvl3pPr>
            <a:lvl4pPr>
              <a:defRPr sz="1181"/>
            </a:lvl4pPr>
            <a:lvl5pPr>
              <a:defRPr sz="1181"/>
            </a:lvl5pPr>
            <a:lvl6pPr>
              <a:defRPr sz="1181"/>
            </a:lvl6pPr>
            <a:lvl7pPr>
              <a:defRPr sz="1181"/>
            </a:lvl7pPr>
            <a:lvl8pPr>
              <a:defRPr sz="1181"/>
            </a:lvl8pPr>
            <a:lvl9pPr>
              <a:defRPr sz="118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72000" y="1620202"/>
            <a:ext cx="1741858" cy="3001626"/>
          </a:xfrm>
        </p:spPr>
        <p:txBody>
          <a:bodyPr/>
          <a:lstStyle>
            <a:lvl1pPr marL="0" indent="0">
              <a:buNone/>
              <a:defRPr sz="945"/>
            </a:lvl1pPr>
            <a:lvl2pPr marL="270022" indent="0">
              <a:buNone/>
              <a:defRPr sz="827"/>
            </a:lvl2pPr>
            <a:lvl3pPr marL="540045" indent="0">
              <a:buNone/>
              <a:defRPr sz="709"/>
            </a:lvl3pPr>
            <a:lvl4pPr marL="810067" indent="0">
              <a:buNone/>
              <a:defRPr sz="591"/>
            </a:lvl4pPr>
            <a:lvl5pPr marL="1080089" indent="0">
              <a:buNone/>
              <a:defRPr sz="591"/>
            </a:lvl5pPr>
            <a:lvl6pPr marL="1350112" indent="0">
              <a:buNone/>
              <a:defRPr sz="591"/>
            </a:lvl6pPr>
            <a:lvl7pPr marL="1620134" indent="0">
              <a:buNone/>
              <a:defRPr sz="591"/>
            </a:lvl7pPr>
            <a:lvl8pPr marL="1890156" indent="0">
              <a:buNone/>
              <a:defRPr sz="591"/>
            </a:lvl8pPr>
            <a:lvl9pPr marL="2160179" indent="0">
              <a:buNone/>
              <a:defRPr sz="591"/>
            </a:lvl9pPr>
          </a:lstStyle>
          <a:p>
            <a:pPr lvl="0"/>
            <a:r>
              <a:rPr lang="en-US"/>
              <a:t>Click to edit Master text styles</a:t>
            </a:r>
          </a:p>
        </p:txBody>
      </p:sp>
      <p:sp>
        <p:nvSpPr>
          <p:cNvPr id="5" name="Date Placeholder 4"/>
          <p:cNvSpPr>
            <a:spLocks noGrp="1"/>
          </p:cNvSpPr>
          <p:nvPr>
            <p:ph type="dt" sz="half" idx="10"/>
          </p:nvPr>
        </p:nvSpPr>
        <p:spPr/>
        <p:txBody>
          <a:bodyPr/>
          <a:lstStyle/>
          <a:p>
            <a:fld id="{6F7ABC96-69A9-4EB5-9269-01A57CAA9BCF}" type="datetimeFigureOut">
              <a:rPr lang="en-GB" smtClean="0"/>
              <a:t>08/10/2020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178539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2000" y="360045"/>
            <a:ext cx="1741858" cy="1260158"/>
          </a:xfrm>
        </p:spPr>
        <p:txBody>
          <a:bodyPr anchor="b"/>
          <a:lstStyle>
            <a:lvl1pPr>
              <a:defRPr sz="1890"/>
            </a:lvl1pPr>
          </a:lstStyle>
          <a:p>
            <a:r>
              <a:rPr lang="en-US"/>
              <a:t>Click to edit Master title style</a:t>
            </a:r>
            <a:endParaRPr lang="en-US" dirty="0"/>
          </a:p>
        </p:txBody>
      </p:sp>
      <p:sp>
        <p:nvSpPr>
          <p:cNvPr id="3" name="Picture Placeholder 2"/>
          <p:cNvSpPr>
            <a:spLocks noGrp="1" noChangeAspect="1"/>
          </p:cNvSpPr>
          <p:nvPr>
            <p:ph type="pic" idx="1"/>
          </p:nvPr>
        </p:nvSpPr>
        <p:spPr>
          <a:xfrm>
            <a:off x="2295990" y="777598"/>
            <a:ext cx="2734092" cy="3837980"/>
          </a:xfrm>
        </p:spPr>
        <p:txBody>
          <a:bodyPr anchor="t"/>
          <a:lstStyle>
            <a:lvl1pPr marL="0" indent="0">
              <a:buNone/>
              <a:defRPr sz="1890"/>
            </a:lvl1pPr>
            <a:lvl2pPr marL="270022" indent="0">
              <a:buNone/>
              <a:defRPr sz="1654"/>
            </a:lvl2pPr>
            <a:lvl3pPr marL="540045" indent="0">
              <a:buNone/>
              <a:defRPr sz="1417"/>
            </a:lvl3pPr>
            <a:lvl4pPr marL="810067" indent="0">
              <a:buNone/>
              <a:defRPr sz="1181"/>
            </a:lvl4pPr>
            <a:lvl5pPr marL="1080089" indent="0">
              <a:buNone/>
              <a:defRPr sz="1181"/>
            </a:lvl5pPr>
            <a:lvl6pPr marL="1350112" indent="0">
              <a:buNone/>
              <a:defRPr sz="1181"/>
            </a:lvl6pPr>
            <a:lvl7pPr marL="1620134" indent="0">
              <a:buNone/>
              <a:defRPr sz="1181"/>
            </a:lvl7pPr>
            <a:lvl8pPr marL="1890156" indent="0">
              <a:buNone/>
              <a:defRPr sz="1181"/>
            </a:lvl8pPr>
            <a:lvl9pPr marL="2160179" indent="0">
              <a:buNone/>
              <a:defRPr sz="1181"/>
            </a:lvl9pPr>
          </a:lstStyle>
          <a:p>
            <a:r>
              <a:rPr lang="en-US"/>
              <a:t>Click icon to add picture</a:t>
            </a:r>
            <a:endParaRPr lang="en-US" dirty="0"/>
          </a:p>
        </p:txBody>
      </p:sp>
      <p:sp>
        <p:nvSpPr>
          <p:cNvPr id="4" name="Text Placeholder 3"/>
          <p:cNvSpPr>
            <a:spLocks noGrp="1"/>
          </p:cNvSpPr>
          <p:nvPr>
            <p:ph type="body" sz="half" idx="2"/>
          </p:nvPr>
        </p:nvSpPr>
        <p:spPr>
          <a:xfrm>
            <a:off x="372000" y="1620202"/>
            <a:ext cx="1741858" cy="3001626"/>
          </a:xfrm>
        </p:spPr>
        <p:txBody>
          <a:bodyPr/>
          <a:lstStyle>
            <a:lvl1pPr marL="0" indent="0">
              <a:buNone/>
              <a:defRPr sz="945"/>
            </a:lvl1pPr>
            <a:lvl2pPr marL="270022" indent="0">
              <a:buNone/>
              <a:defRPr sz="827"/>
            </a:lvl2pPr>
            <a:lvl3pPr marL="540045" indent="0">
              <a:buNone/>
              <a:defRPr sz="709"/>
            </a:lvl3pPr>
            <a:lvl4pPr marL="810067" indent="0">
              <a:buNone/>
              <a:defRPr sz="591"/>
            </a:lvl4pPr>
            <a:lvl5pPr marL="1080089" indent="0">
              <a:buNone/>
              <a:defRPr sz="591"/>
            </a:lvl5pPr>
            <a:lvl6pPr marL="1350112" indent="0">
              <a:buNone/>
              <a:defRPr sz="591"/>
            </a:lvl6pPr>
            <a:lvl7pPr marL="1620134" indent="0">
              <a:buNone/>
              <a:defRPr sz="591"/>
            </a:lvl7pPr>
            <a:lvl8pPr marL="1890156" indent="0">
              <a:buNone/>
              <a:defRPr sz="591"/>
            </a:lvl8pPr>
            <a:lvl9pPr marL="2160179" indent="0">
              <a:buNone/>
              <a:defRPr sz="591"/>
            </a:lvl9pPr>
          </a:lstStyle>
          <a:p>
            <a:pPr lvl="0"/>
            <a:r>
              <a:rPr lang="en-US"/>
              <a:t>Click to edit Master text styles</a:t>
            </a:r>
          </a:p>
        </p:txBody>
      </p:sp>
      <p:sp>
        <p:nvSpPr>
          <p:cNvPr id="5" name="Date Placeholder 4"/>
          <p:cNvSpPr>
            <a:spLocks noGrp="1"/>
          </p:cNvSpPr>
          <p:nvPr>
            <p:ph type="dt" sz="half" idx="10"/>
          </p:nvPr>
        </p:nvSpPr>
        <p:spPr/>
        <p:txBody>
          <a:bodyPr/>
          <a:lstStyle/>
          <a:p>
            <a:fld id="{6F7ABC96-69A9-4EB5-9269-01A57CAA9BCF}" type="datetimeFigureOut">
              <a:rPr lang="en-GB" smtClean="0"/>
              <a:t>08/10/2020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10AF29C-6593-4E82-837E-41B8AF5D2507}" type="slidenum">
              <a:rPr lang="en-GB" smtClean="0"/>
              <a:t>‹#›</a:t>
            </a:fld>
            <a:endParaRPr lang="en-GB"/>
          </a:p>
        </p:txBody>
      </p:sp>
    </p:spTree>
    <p:extLst>
      <p:ext uri="{BB962C8B-B14F-4D97-AF65-F5344CB8AC3E}">
        <p14:creationId xmlns:p14="http://schemas.microsoft.com/office/powerpoint/2010/main" val="1601041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1297" y="287537"/>
            <a:ext cx="4658082" cy="104388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71297" y="1437680"/>
            <a:ext cx="4658082" cy="34266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71296" y="5005627"/>
            <a:ext cx="1215152" cy="287536"/>
          </a:xfrm>
          <a:prstGeom prst="rect">
            <a:avLst/>
          </a:prstGeom>
        </p:spPr>
        <p:txBody>
          <a:bodyPr vert="horz" lIns="91440" tIns="45720" rIns="91440" bIns="45720" rtlCol="0" anchor="ctr"/>
          <a:lstStyle>
            <a:lvl1pPr algn="l">
              <a:defRPr sz="709">
                <a:solidFill>
                  <a:schemeClr val="tx1">
                    <a:tint val="75000"/>
                  </a:schemeClr>
                </a:solidFill>
              </a:defRPr>
            </a:lvl1pPr>
          </a:lstStyle>
          <a:p>
            <a:fld id="{6F7ABC96-69A9-4EB5-9269-01A57CAA9BCF}" type="datetimeFigureOut">
              <a:rPr lang="en-GB" smtClean="0"/>
              <a:t>08/10/2020</a:t>
            </a:fld>
            <a:endParaRPr lang="en-GB"/>
          </a:p>
        </p:txBody>
      </p:sp>
      <p:sp>
        <p:nvSpPr>
          <p:cNvPr id="5" name="Footer Placeholder 4"/>
          <p:cNvSpPr>
            <a:spLocks noGrp="1"/>
          </p:cNvSpPr>
          <p:nvPr>
            <p:ph type="ftr" sz="quarter" idx="3"/>
          </p:nvPr>
        </p:nvSpPr>
        <p:spPr>
          <a:xfrm>
            <a:off x="1788974" y="5005627"/>
            <a:ext cx="1822728" cy="287536"/>
          </a:xfrm>
          <a:prstGeom prst="rect">
            <a:avLst/>
          </a:prstGeom>
        </p:spPr>
        <p:txBody>
          <a:bodyPr vert="horz" lIns="91440" tIns="45720" rIns="91440" bIns="45720" rtlCol="0" anchor="ctr"/>
          <a:lstStyle>
            <a:lvl1pPr algn="ctr">
              <a:defRPr sz="709">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3814227" y="5005627"/>
            <a:ext cx="1215152" cy="287536"/>
          </a:xfrm>
          <a:prstGeom prst="rect">
            <a:avLst/>
          </a:prstGeom>
        </p:spPr>
        <p:txBody>
          <a:bodyPr vert="horz" lIns="91440" tIns="45720" rIns="91440" bIns="45720" rtlCol="0" anchor="ctr"/>
          <a:lstStyle>
            <a:lvl1pPr algn="r">
              <a:defRPr sz="709">
                <a:solidFill>
                  <a:schemeClr val="tx1">
                    <a:tint val="75000"/>
                  </a:schemeClr>
                </a:solidFill>
              </a:defRPr>
            </a:lvl1pPr>
          </a:lstStyle>
          <a:p>
            <a:fld id="{A10AF29C-6593-4E82-837E-41B8AF5D2507}" type="slidenum">
              <a:rPr lang="en-GB" smtClean="0"/>
              <a:t>‹#›</a:t>
            </a:fld>
            <a:endParaRPr lang="en-GB"/>
          </a:p>
        </p:txBody>
      </p:sp>
    </p:spTree>
    <p:extLst>
      <p:ext uri="{BB962C8B-B14F-4D97-AF65-F5344CB8AC3E}">
        <p14:creationId xmlns:p14="http://schemas.microsoft.com/office/powerpoint/2010/main" val="5816828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540045" rtl="0" eaLnBrk="1" latinLnBrk="0" hangingPunct="1">
        <a:lnSpc>
          <a:spcPct val="90000"/>
        </a:lnSpc>
        <a:spcBef>
          <a:spcPct val="0"/>
        </a:spcBef>
        <a:buNone/>
        <a:defRPr sz="2599" kern="1200">
          <a:solidFill>
            <a:schemeClr val="tx1"/>
          </a:solidFill>
          <a:latin typeface="+mj-lt"/>
          <a:ea typeface="+mj-ea"/>
          <a:cs typeface="+mj-cs"/>
        </a:defRPr>
      </a:lvl1pPr>
    </p:titleStyle>
    <p:bodyStyle>
      <a:lvl1pPr marL="135011" indent="-135011" algn="l" defTabSz="540045" rtl="0" eaLnBrk="1" latinLnBrk="0" hangingPunct="1">
        <a:lnSpc>
          <a:spcPct val="90000"/>
        </a:lnSpc>
        <a:spcBef>
          <a:spcPts val="591"/>
        </a:spcBef>
        <a:buFont typeface="Arial" panose="020B0604020202020204" pitchFamily="34" charset="0"/>
        <a:buChar char="•"/>
        <a:defRPr sz="1654" kern="1200">
          <a:solidFill>
            <a:schemeClr val="tx1"/>
          </a:solidFill>
          <a:latin typeface="+mn-lt"/>
          <a:ea typeface="+mn-ea"/>
          <a:cs typeface="+mn-cs"/>
        </a:defRPr>
      </a:lvl1pPr>
      <a:lvl2pPr marL="405033" indent="-135011" algn="l" defTabSz="540045" rtl="0" eaLnBrk="1" latinLnBrk="0" hangingPunct="1">
        <a:lnSpc>
          <a:spcPct val="90000"/>
        </a:lnSpc>
        <a:spcBef>
          <a:spcPts val="295"/>
        </a:spcBef>
        <a:buFont typeface="Arial" panose="020B0604020202020204" pitchFamily="34" charset="0"/>
        <a:buChar char="•"/>
        <a:defRPr sz="1417" kern="1200">
          <a:solidFill>
            <a:schemeClr val="tx1"/>
          </a:solidFill>
          <a:latin typeface="+mn-lt"/>
          <a:ea typeface="+mn-ea"/>
          <a:cs typeface="+mn-cs"/>
        </a:defRPr>
      </a:lvl2pPr>
      <a:lvl3pPr marL="675056" indent="-135011" algn="l" defTabSz="540045" rtl="0" eaLnBrk="1" latinLnBrk="0" hangingPunct="1">
        <a:lnSpc>
          <a:spcPct val="90000"/>
        </a:lnSpc>
        <a:spcBef>
          <a:spcPts val="295"/>
        </a:spcBef>
        <a:buFont typeface="Arial" panose="020B0604020202020204" pitchFamily="34" charset="0"/>
        <a:buChar char="•"/>
        <a:defRPr sz="1181" kern="1200">
          <a:solidFill>
            <a:schemeClr val="tx1"/>
          </a:solidFill>
          <a:latin typeface="+mn-lt"/>
          <a:ea typeface="+mn-ea"/>
          <a:cs typeface="+mn-cs"/>
        </a:defRPr>
      </a:lvl3pPr>
      <a:lvl4pPr marL="945078" indent="-135011" algn="l" defTabSz="540045" rtl="0" eaLnBrk="1" latinLnBrk="0" hangingPunct="1">
        <a:lnSpc>
          <a:spcPct val="90000"/>
        </a:lnSpc>
        <a:spcBef>
          <a:spcPts val="295"/>
        </a:spcBef>
        <a:buFont typeface="Arial" panose="020B0604020202020204" pitchFamily="34" charset="0"/>
        <a:buChar char="•"/>
        <a:defRPr sz="1063" kern="1200">
          <a:solidFill>
            <a:schemeClr val="tx1"/>
          </a:solidFill>
          <a:latin typeface="+mn-lt"/>
          <a:ea typeface="+mn-ea"/>
          <a:cs typeface="+mn-cs"/>
        </a:defRPr>
      </a:lvl4pPr>
      <a:lvl5pPr marL="1215100" indent="-135011" algn="l" defTabSz="540045" rtl="0" eaLnBrk="1" latinLnBrk="0" hangingPunct="1">
        <a:lnSpc>
          <a:spcPct val="90000"/>
        </a:lnSpc>
        <a:spcBef>
          <a:spcPts val="295"/>
        </a:spcBef>
        <a:buFont typeface="Arial" panose="020B0604020202020204" pitchFamily="34" charset="0"/>
        <a:buChar char="•"/>
        <a:defRPr sz="1063" kern="1200">
          <a:solidFill>
            <a:schemeClr val="tx1"/>
          </a:solidFill>
          <a:latin typeface="+mn-lt"/>
          <a:ea typeface="+mn-ea"/>
          <a:cs typeface="+mn-cs"/>
        </a:defRPr>
      </a:lvl5pPr>
      <a:lvl6pPr marL="1485123" indent="-135011" algn="l" defTabSz="540045" rtl="0" eaLnBrk="1" latinLnBrk="0" hangingPunct="1">
        <a:lnSpc>
          <a:spcPct val="90000"/>
        </a:lnSpc>
        <a:spcBef>
          <a:spcPts val="295"/>
        </a:spcBef>
        <a:buFont typeface="Arial" panose="020B0604020202020204" pitchFamily="34" charset="0"/>
        <a:buChar char="•"/>
        <a:defRPr sz="1063" kern="1200">
          <a:solidFill>
            <a:schemeClr val="tx1"/>
          </a:solidFill>
          <a:latin typeface="+mn-lt"/>
          <a:ea typeface="+mn-ea"/>
          <a:cs typeface="+mn-cs"/>
        </a:defRPr>
      </a:lvl6pPr>
      <a:lvl7pPr marL="1755145" indent="-135011" algn="l" defTabSz="540045" rtl="0" eaLnBrk="1" latinLnBrk="0" hangingPunct="1">
        <a:lnSpc>
          <a:spcPct val="90000"/>
        </a:lnSpc>
        <a:spcBef>
          <a:spcPts val="295"/>
        </a:spcBef>
        <a:buFont typeface="Arial" panose="020B0604020202020204" pitchFamily="34" charset="0"/>
        <a:buChar char="•"/>
        <a:defRPr sz="1063" kern="1200">
          <a:solidFill>
            <a:schemeClr val="tx1"/>
          </a:solidFill>
          <a:latin typeface="+mn-lt"/>
          <a:ea typeface="+mn-ea"/>
          <a:cs typeface="+mn-cs"/>
        </a:defRPr>
      </a:lvl7pPr>
      <a:lvl8pPr marL="2025167" indent="-135011" algn="l" defTabSz="540045" rtl="0" eaLnBrk="1" latinLnBrk="0" hangingPunct="1">
        <a:lnSpc>
          <a:spcPct val="90000"/>
        </a:lnSpc>
        <a:spcBef>
          <a:spcPts val="295"/>
        </a:spcBef>
        <a:buFont typeface="Arial" panose="020B0604020202020204" pitchFamily="34" charset="0"/>
        <a:buChar char="•"/>
        <a:defRPr sz="1063" kern="1200">
          <a:solidFill>
            <a:schemeClr val="tx1"/>
          </a:solidFill>
          <a:latin typeface="+mn-lt"/>
          <a:ea typeface="+mn-ea"/>
          <a:cs typeface="+mn-cs"/>
        </a:defRPr>
      </a:lvl8pPr>
      <a:lvl9pPr marL="2295190" indent="-135011" algn="l" defTabSz="540045" rtl="0" eaLnBrk="1" latinLnBrk="0" hangingPunct="1">
        <a:lnSpc>
          <a:spcPct val="90000"/>
        </a:lnSpc>
        <a:spcBef>
          <a:spcPts val="295"/>
        </a:spcBef>
        <a:buFont typeface="Arial" panose="020B0604020202020204" pitchFamily="34" charset="0"/>
        <a:buChar char="•"/>
        <a:defRPr sz="1063" kern="1200">
          <a:solidFill>
            <a:schemeClr val="tx1"/>
          </a:solidFill>
          <a:latin typeface="+mn-lt"/>
          <a:ea typeface="+mn-ea"/>
          <a:cs typeface="+mn-cs"/>
        </a:defRPr>
      </a:lvl9pPr>
    </p:bodyStyle>
    <p:otherStyle>
      <a:defPPr>
        <a:defRPr lang="en-US"/>
      </a:defPPr>
      <a:lvl1pPr marL="0" algn="l" defTabSz="540045" rtl="0" eaLnBrk="1" latinLnBrk="0" hangingPunct="1">
        <a:defRPr sz="1063" kern="1200">
          <a:solidFill>
            <a:schemeClr val="tx1"/>
          </a:solidFill>
          <a:latin typeface="+mn-lt"/>
          <a:ea typeface="+mn-ea"/>
          <a:cs typeface="+mn-cs"/>
        </a:defRPr>
      </a:lvl1pPr>
      <a:lvl2pPr marL="270022" algn="l" defTabSz="540045" rtl="0" eaLnBrk="1" latinLnBrk="0" hangingPunct="1">
        <a:defRPr sz="1063" kern="1200">
          <a:solidFill>
            <a:schemeClr val="tx1"/>
          </a:solidFill>
          <a:latin typeface="+mn-lt"/>
          <a:ea typeface="+mn-ea"/>
          <a:cs typeface="+mn-cs"/>
        </a:defRPr>
      </a:lvl2pPr>
      <a:lvl3pPr marL="540045" algn="l" defTabSz="540045" rtl="0" eaLnBrk="1" latinLnBrk="0" hangingPunct="1">
        <a:defRPr sz="1063" kern="1200">
          <a:solidFill>
            <a:schemeClr val="tx1"/>
          </a:solidFill>
          <a:latin typeface="+mn-lt"/>
          <a:ea typeface="+mn-ea"/>
          <a:cs typeface="+mn-cs"/>
        </a:defRPr>
      </a:lvl3pPr>
      <a:lvl4pPr marL="810067" algn="l" defTabSz="540045" rtl="0" eaLnBrk="1" latinLnBrk="0" hangingPunct="1">
        <a:defRPr sz="1063" kern="1200">
          <a:solidFill>
            <a:schemeClr val="tx1"/>
          </a:solidFill>
          <a:latin typeface="+mn-lt"/>
          <a:ea typeface="+mn-ea"/>
          <a:cs typeface="+mn-cs"/>
        </a:defRPr>
      </a:lvl4pPr>
      <a:lvl5pPr marL="1080089" algn="l" defTabSz="540045" rtl="0" eaLnBrk="1" latinLnBrk="0" hangingPunct="1">
        <a:defRPr sz="1063" kern="1200">
          <a:solidFill>
            <a:schemeClr val="tx1"/>
          </a:solidFill>
          <a:latin typeface="+mn-lt"/>
          <a:ea typeface="+mn-ea"/>
          <a:cs typeface="+mn-cs"/>
        </a:defRPr>
      </a:lvl5pPr>
      <a:lvl6pPr marL="1350112" algn="l" defTabSz="540045" rtl="0" eaLnBrk="1" latinLnBrk="0" hangingPunct="1">
        <a:defRPr sz="1063" kern="1200">
          <a:solidFill>
            <a:schemeClr val="tx1"/>
          </a:solidFill>
          <a:latin typeface="+mn-lt"/>
          <a:ea typeface="+mn-ea"/>
          <a:cs typeface="+mn-cs"/>
        </a:defRPr>
      </a:lvl6pPr>
      <a:lvl7pPr marL="1620134" algn="l" defTabSz="540045" rtl="0" eaLnBrk="1" latinLnBrk="0" hangingPunct="1">
        <a:defRPr sz="1063" kern="1200">
          <a:solidFill>
            <a:schemeClr val="tx1"/>
          </a:solidFill>
          <a:latin typeface="+mn-lt"/>
          <a:ea typeface="+mn-ea"/>
          <a:cs typeface="+mn-cs"/>
        </a:defRPr>
      </a:lvl7pPr>
      <a:lvl8pPr marL="1890156" algn="l" defTabSz="540045" rtl="0" eaLnBrk="1" latinLnBrk="0" hangingPunct="1">
        <a:defRPr sz="1063" kern="1200">
          <a:solidFill>
            <a:schemeClr val="tx1"/>
          </a:solidFill>
          <a:latin typeface="+mn-lt"/>
          <a:ea typeface="+mn-ea"/>
          <a:cs typeface="+mn-cs"/>
        </a:defRPr>
      </a:lvl8pPr>
      <a:lvl9pPr marL="2160179" algn="l" defTabSz="540045" rtl="0" eaLnBrk="1" latinLnBrk="0" hangingPunct="1">
        <a:defRPr sz="10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5C3D9348-D5F7-4C37-B448-0D0AD3AB4D9F}"/>
              </a:ext>
            </a:extLst>
          </p:cNvPr>
          <p:cNvSpPr/>
          <p:nvPr/>
        </p:nvSpPr>
        <p:spPr>
          <a:xfrm>
            <a:off x="796607" y="708025"/>
            <a:ext cx="3807460" cy="3984625"/>
          </a:xfrm>
          <a:prstGeom prst="round2DiagRect">
            <a:avLst/>
          </a:prstGeom>
          <a:solidFill>
            <a:schemeClr val="bg2"/>
          </a:solidFill>
          <a:ln>
            <a:solidFill>
              <a:srgbClr val="2E88C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GB" sz="1500" i="1" dirty="0">
                <a:solidFill>
                  <a:srgbClr val="0070C0"/>
                </a:solidFill>
                <a:ea typeface="Calibri" panose="020F0502020204030204" pitchFamily="34" charset="0"/>
                <a:cs typeface="Times New Roman" panose="02020603050405020304" pitchFamily="18" charset="0"/>
              </a:rPr>
              <a:t>“SAFE and its application in the Individual Account </a:t>
            </a:r>
            <a:r>
              <a:rPr lang="en-GB" sz="1500" i="1" dirty="0" err="1">
                <a:solidFill>
                  <a:srgbClr val="0070C0"/>
                </a:solidFill>
                <a:ea typeface="Calibri" panose="020F0502020204030204" pitchFamily="34" charset="0"/>
                <a:cs typeface="Times New Roman" panose="02020603050405020304" pitchFamily="18" charset="0"/>
              </a:rPr>
              <a:t>Rater</a:t>
            </a:r>
            <a:r>
              <a:rPr lang="en-GB" sz="1500" i="1" dirty="0">
                <a:solidFill>
                  <a:srgbClr val="0070C0"/>
                </a:solidFill>
                <a:ea typeface="Calibri" panose="020F0502020204030204" pitchFamily="34" charset="0"/>
                <a:cs typeface="Times New Roman" panose="02020603050405020304" pitchFamily="18" charset="0"/>
              </a:rPr>
              <a:t> has shed light on the potential to focus the pricing actuaries time on validating and refining the most influential assumptions in any individual case and also to efficiently highlight the models sensitivity to certain </a:t>
            </a:r>
            <a:r>
              <a:rPr lang="en-GB" sz="1500" i="1">
                <a:solidFill>
                  <a:srgbClr val="0070C0"/>
                </a:solidFill>
                <a:ea typeface="Calibri" panose="020F0502020204030204" pitchFamily="34" charset="0"/>
                <a:cs typeface="Times New Roman" panose="02020603050405020304" pitchFamily="18" charset="0"/>
              </a:rPr>
              <a:t>assumptions.</a:t>
            </a:r>
          </a:p>
          <a:p>
            <a:pPr>
              <a:lnSpc>
                <a:spcPct val="107000"/>
              </a:lnSpc>
              <a:spcAft>
                <a:spcPts val="800"/>
              </a:spcAft>
            </a:pPr>
            <a:r>
              <a:rPr lang="en-GB" sz="1500" i="1">
                <a:solidFill>
                  <a:srgbClr val="0070C0"/>
                </a:solidFill>
                <a:ea typeface="Calibri" panose="020F0502020204030204" pitchFamily="34" charset="0"/>
                <a:cs typeface="Times New Roman" panose="02020603050405020304" pitchFamily="18" charset="0"/>
              </a:rPr>
              <a:t> </a:t>
            </a:r>
            <a:r>
              <a:rPr lang="en-GB" sz="1500" i="1" dirty="0">
                <a:solidFill>
                  <a:srgbClr val="0070C0"/>
                </a:solidFill>
                <a:ea typeface="Calibri" panose="020F0502020204030204" pitchFamily="34" charset="0"/>
                <a:cs typeface="Times New Roman" panose="02020603050405020304" pitchFamily="18" charset="0"/>
              </a:rPr>
              <a:t>The efficiency gains and improved credibility would be extremely valuable to the business.”</a:t>
            </a:r>
          </a:p>
          <a:p>
            <a:pPr>
              <a:lnSpc>
                <a:spcPct val="107000"/>
              </a:lnSpc>
              <a:spcAft>
                <a:spcPts val="800"/>
              </a:spcAft>
            </a:pPr>
            <a:endParaRPr lang="en-GB" sz="1100" dirty="0">
              <a:latin typeface="Times New Roman" panose="02020603050405020304" pitchFamily="18" charset="0"/>
              <a:ea typeface="Calibri" panose="020F0502020204030204" pitchFamily="34" charset="0"/>
              <a:cs typeface="Times New Roman" panose="02020603050405020304" pitchFamily="18" charset="0"/>
            </a:endParaRPr>
          </a:p>
          <a:p>
            <a:pPr algn="r">
              <a:lnSpc>
                <a:spcPct val="107000"/>
              </a:lnSpc>
              <a:spcAft>
                <a:spcPts val="800"/>
              </a:spcAft>
            </a:pPr>
            <a:r>
              <a:rPr lang="en-GB" sz="1500" i="1" dirty="0">
                <a:solidFill>
                  <a:srgbClr val="0070C0"/>
                </a:solidFill>
                <a:ea typeface="Calibri" panose="020F0502020204030204" pitchFamily="34" charset="0"/>
                <a:cs typeface="Times New Roman" panose="02020603050405020304" pitchFamily="18" charset="0"/>
              </a:rPr>
              <a:t>Zaid </a:t>
            </a:r>
            <a:r>
              <a:rPr lang="en-GB" sz="1500" i="1" dirty="0" err="1">
                <a:solidFill>
                  <a:srgbClr val="0070C0"/>
                </a:solidFill>
                <a:ea typeface="Calibri" panose="020F0502020204030204" pitchFamily="34" charset="0"/>
                <a:cs typeface="Times New Roman" panose="02020603050405020304" pitchFamily="18" charset="0"/>
              </a:rPr>
              <a:t>Hadi</a:t>
            </a:r>
            <a:r>
              <a:rPr lang="en-GB" sz="1500" i="1" dirty="0">
                <a:solidFill>
                  <a:srgbClr val="0070C0"/>
                </a:solidFill>
                <a:ea typeface="Calibri" panose="020F0502020204030204" pitchFamily="34" charset="0"/>
                <a:cs typeface="Times New Roman" panose="02020603050405020304" pitchFamily="18" charset="0"/>
              </a:rPr>
              <a:t> (previously at XL Catlin)</a:t>
            </a:r>
            <a:r>
              <a:rPr lang="it-IT" sz="1500" dirty="0">
                <a:solidFill>
                  <a:srgbClr val="0070C0"/>
                </a:solidFill>
                <a:ea typeface="Calibri" panose="020F0502020204030204" pitchFamily="34" charset="0"/>
                <a:cs typeface="Times New Roman" panose="02020603050405020304" pitchFamily="18" charset="0"/>
              </a:rPr>
              <a:t> </a:t>
            </a:r>
            <a:endParaRPr lang="en-GB" sz="1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29711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TotalTime>
  <Words>69</Words>
  <Application>Microsoft Office PowerPoint</Application>
  <PresentationFormat>Custom</PresentationFormat>
  <Paragraphs>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Valentina Noacco</dc:creator>
  <cp:lastModifiedBy>Valentina Noacco</cp:lastModifiedBy>
  <cp:revision>2</cp:revision>
  <dcterms:created xsi:type="dcterms:W3CDTF">2020-03-06T17:57:45Z</dcterms:created>
  <dcterms:modified xsi:type="dcterms:W3CDTF">2020-10-08T14:57:24Z</dcterms:modified>
</cp:coreProperties>
</file>