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5"/>
  </p:notesMasterIdLst>
  <p:handoutMasterIdLst>
    <p:handoutMasterId r:id="rId26"/>
  </p:handoutMasterIdLst>
  <p:sldIdLst>
    <p:sldId id="259" r:id="rId2"/>
    <p:sldId id="331" r:id="rId3"/>
    <p:sldId id="402" r:id="rId4"/>
    <p:sldId id="403" r:id="rId5"/>
    <p:sldId id="404" r:id="rId6"/>
    <p:sldId id="380" r:id="rId7"/>
    <p:sldId id="381" r:id="rId8"/>
    <p:sldId id="406" r:id="rId9"/>
    <p:sldId id="382" r:id="rId10"/>
    <p:sldId id="408" r:id="rId11"/>
    <p:sldId id="388" r:id="rId12"/>
    <p:sldId id="838" r:id="rId13"/>
    <p:sldId id="356" r:id="rId14"/>
    <p:sldId id="390" r:id="rId15"/>
    <p:sldId id="377" r:id="rId16"/>
    <p:sldId id="391" r:id="rId17"/>
    <p:sldId id="407" r:id="rId18"/>
    <p:sldId id="392" r:id="rId19"/>
    <p:sldId id="833" r:id="rId20"/>
    <p:sldId id="835" r:id="rId21"/>
    <p:sldId id="834" r:id="rId22"/>
    <p:sldId id="836" r:id="rId23"/>
    <p:sldId id="837" r:id="rId24"/>
  </p:sldIdLst>
  <p:sldSz cx="9144000" cy="6858000" type="screen4x3"/>
  <p:notesSz cx="6858000" cy="9144000"/>
  <p:defaultTextStyle>
    <a:defPPr>
      <a:defRPr lang="it-IT"/>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a Noacco" initials="VN"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0B3"/>
    <a:srgbClr val="B3CBFF"/>
    <a:srgbClr val="FFFFFF"/>
    <a:srgbClr val="DBEEF4"/>
    <a:srgbClr val="0066FF"/>
    <a:srgbClr val="CBCBFF"/>
    <a:srgbClr val="FFC571"/>
    <a:srgbClr val="B6ECA2"/>
    <a:srgbClr val="FD7F7F"/>
    <a:srgbClr val="FEAC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9BA5F-8DB1-45B9-AFE5-49BB7D1D2BE9}" v="486" dt="2018-09-16T19:48:23.409"/>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1" autoAdjust="0"/>
    <p:restoredTop sz="93208" autoAdjust="0"/>
  </p:normalViewPr>
  <p:slideViewPr>
    <p:cSldViewPr snapToGrid="0" snapToObjects="1">
      <p:cViewPr>
        <p:scale>
          <a:sx n="100" d="100"/>
          <a:sy n="100" d="100"/>
        </p:scale>
        <p:origin x="2028" y="234"/>
      </p:cViewPr>
      <p:guideLst>
        <p:guide orient="horz" pos="2160"/>
        <p:guide pos="2880"/>
      </p:guideLst>
    </p:cSldViewPr>
  </p:slideViewPr>
  <p:outlineViewPr>
    <p:cViewPr>
      <p:scale>
        <a:sx n="33" d="100"/>
        <a:sy n="33" d="100"/>
      </p:scale>
      <p:origin x="0" y="-14142"/>
    </p:cViewPr>
  </p:outlineViewPr>
  <p:notesTextViewPr>
    <p:cViewPr>
      <p:scale>
        <a:sx n="100" d="100"/>
        <a:sy n="100" d="100"/>
      </p:scale>
      <p:origin x="0" y="0"/>
    </p:cViewPr>
  </p:notesTextViewPr>
  <p:sorterViewPr>
    <p:cViewPr>
      <p:scale>
        <a:sx n="98" d="100"/>
        <a:sy n="98" d="100"/>
      </p:scale>
      <p:origin x="0" y="-1746"/>
    </p:cViewPr>
  </p:sorterViewPr>
  <p:notesViewPr>
    <p:cSldViewPr snapToGrid="0" snapToObjects="1">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a Noacco" userId="ae461650-2dc6-4ba4-83b9-c44c39414c39" providerId="ADAL" clId="{816E0BAA-7184-46CF-925C-2EE2704F6100}"/>
  </pc:docChgLst>
  <pc:docChgLst>
    <pc:chgData name="Francesca Pianosi" userId="S::fp13844@bristol.ac.uk::af37e4cd-86d1-4778-a614-df4565e9f9fa" providerId="AD" clId="Web-{A4D03DD7-C905-406E-91F5-3D40A91FB319}"/>
  </pc:docChgLst>
  <pc:docChgLst>
    <pc:chgData name="Valentina Noacco" userId="ae461650-2dc6-4ba4-83b9-c44c39414c39" providerId="ADAL" clId="{F2D6A09D-7AFC-49E3-B586-9A857812D145}"/>
  </pc:docChgLst>
  <pc:docChgLst>
    <pc:chgData name="Valentina Noacco" userId="ae461650-2dc6-4ba4-83b9-c44c39414c39" providerId="ADAL" clId="{475CCC82-818F-469A-9EEF-A89EA5707AA2}"/>
  </pc:docChgLst>
  <pc:docChgLst>
    <pc:chgData name="Valentina Noacco" userId="ae461650-2dc6-4ba4-83b9-c44c39414c39" providerId="ADAL" clId="{5E390060-7BAD-4435-8D11-6CD1CCF2F378}"/>
  </pc:docChgLst>
  <pc:docChgLst>
    <pc:chgData name="Valentina Noacco" userId="ae461650-2dc6-4ba4-83b9-c44c39414c39" providerId="ADAL" clId="{42B96C0E-36A6-494B-96BC-5238D325DCDC}"/>
  </pc:docChgLst>
  <pc:docChgLst>
    <pc:chgData name="Valentina Noacco" userId="ae461650-2dc6-4ba4-83b9-c44c39414c39" providerId="ADAL" clId="{827313C1-B6CA-4FC9-B653-39E98AA2EAC9}"/>
    <pc:docChg chg="addSld modSld">
      <pc:chgData name="Valentina Noacco" userId="ae461650-2dc6-4ba4-83b9-c44c39414c39" providerId="ADAL" clId="{827313C1-B6CA-4FC9-B653-39E98AA2EAC9}" dt="2018-07-11T11:48:56.524" v="4" actId="1035"/>
      <pc:docMkLst>
        <pc:docMk/>
      </pc:docMkLst>
    </pc:docChg>
  </pc:docChgLst>
  <pc:docChgLst>
    <pc:chgData name="Valentina Noacco" userId="ae461650-2dc6-4ba4-83b9-c44c39414c39" providerId="ADAL" clId="{6059BA5F-8DB1-45B9-AFE5-49BB7D1D2BE9}"/>
    <pc:docChg chg="undo redo custSel addSld delSld modSld">
      <pc:chgData name="Valentina Noacco" userId="ae461650-2dc6-4ba4-83b9-c44c39414c39" providerId="ADAL" clId="{6059BA5F-8DB1-45B9-AFE5-49BB7D1D2BE9}" dt="2018-09-16T19:48:23.409" v="485" actId="1035"/>
      <pc:docMkLst>
        <pc:docMk/>
      </pc:docMkLst>
      <pc:sldChg chg="addSp delSp modSp">
        <pc:chgData name="Valentina Noacco" userId="ae461650-2dc6-4ba4-83b9-c44c39414c39" providerId="ADAL" clId="{6059BA5F-8DB1-45B9-AFE5-49BB7D1D2BE9}" dt="2018-09-16T19:47:55.239" v="481" actId="1038"/>
        <pc:sldMkLst>
          <pc:docMk/>
          <pc:sldMk cId="568678109" sldId="388"/>
        </pc:sldMkLst>
        <pc:spChg chg="mod">
          <ac:chgData name="Valentina Noacco" userId="ae461650-2dc6-4ba4-83b9-c44c39414c39" providerId="ADAL" clId="{6059BA5F-8DB1-45B9-AFE5-49BB7D1D2BE9}" dt="2018-09-16T19:38:33.984" v="169" actId="1076"/>
          <ac:spMkLst>
            <pc:docMk/>
            <pc:sldMk cId="568678109" sldId="388"/>
            <ac:spMk id="73" creationId="{805E5A14-710E-4C0F-AA12-3FC48FC33D96}"/>
          </ac:spMkLst>
        </pc:spChg>
        <pc:spChg chg="mod">
          <ac:chgData name="Valentina Noacco" userId="ae461650-2dc6-4ba4-83b9-c44c39414c39" providerId="ADAL" clId="{6059BA5F-8DB1-45B9-AFE5-49BB7D1D2BE9}" dt="2018-09-16T19:42:12.794" v="323" actId="1036"/>
          <ac:spMkLst>
            <pc:docMk/>
            <pc:sldMk cId="568678109" sldId="388"/>
            <ac:spMk id="101" creationId="{C9A3B9F7-355C-4F14-B067-B97573711B34}"/>
          </ac:spMkLst>
        </pc:spChg>
        <pc:spChg chg="mod">
          <ac:chgData name="Valentina Noacco" userId="ae461650-2dc6-4ba4-83b9-c44c39414c39" providerId="ADAL" clId="{6059BA5F-8DB1-45B9-AFE5-49BB7D1D2BE9}" dt="2018-09-16T19:47:43.164" v="476" actId="1037"/>
          <ac:spMkLst>
            <pc:docMk/>
            <pc:sldMk cId="568678109" sldId="388"/>
            <ac:spMk id="105" creationId="{F7619142-1A76-4BB7-9515-8F8584A7420E}"/>
          </ac:spMkLst>
        </pc:spChg>
        <pc:spChg chg="mod">
          <ac:chgData name="Valentina Noacco" userId="ae461650-2dc6-4ba4-83b9-c44c39414c39" providerId="ADAL" clId="{6059BA5F-8DB1-45B9-AFE5-49BB7D1D2BE9}" dt="2018-09-16T19:42:56.577" v="325" actId="1037"/>
          <ac:spMkLst>
            <pc:docMk/>
            <pc:sldMk cId="568678109" sldId="388"/>
            <ac:spMk id="109" creationId="{CD73DCC6-5248-46AC-8F9E-2C237E259421}"/>
          </ac:spMkLst>
        </pc:spChg>
        <pc:spChg chg="mod">
          <ac:chgData name="Valentina Noacco" userId="ae461650-2dc6-4ba4-83b9-c44c39414c39" providerId="ADAL" clId="{6059BA5F-8DB1-45B9-AFE5-49BB7D1D2BE9}" dt="2018-09-16T19:42:52.469" v="324" actId="1037"/>
          <ac:spMkLst>
            <pc:docMk/>
            <pc:sldMk cId="568678109" sldId="388"/>
            <ac:spMk id="125" creationId="{13E8E06A-17C1-412C-B491-0BE1DB7E3729}"/>
          </ac:spMkLst>
        </pc:spChg>
        <pc:spChg chg="add mod">
          <ac:chgData name="Valentina Noacco" userId="ae461650-2dc6-4ba4-83b9-c44c39414c39" providerId="ADAL" clId="{6059BA5F-8DB1-45B9-AFE5-49BB7D1D2BE9}" dt="2018-09-16T19:43:40.601" v="367" actId="20577"/>
          <ac:spMkLst>
            <pc:docMk/>
            <pc:sldMk cId="568678109" sldId="388"/>
            <ac:spMk id="128" creationId="{5BFC0EE5-1E88-4EE8-9476-DA281CC46F36}"/>
          </ac:spMkLst>
        </pc:spChg>
        <pc:spChg chg="del mod">
          <ac:chgData name="Valentina Noacco" userId="ae461650-2dc6-4ba4-83b9-c44c39414c39" providerId="ADAL" clId="{6059BA5F-8DB1-45B9-AFE5-49BB7D1D2BE9}" dt="2018-09-16T19:47:00.631" v="470" actId="478"/>
          <ac:spMkLst>
            <pc:docMk/>
            <pc:sldMk cId="568678109" sldId="388"/>
            <ac:spMk id="171" creationId="{7D3A2DE2-0BF9-48B8-ABCC-8DF6D5668437}"/>
          </ac:spMkLst>
        </pc:spChg>
        <pc:spChg chg="mod">
          <ac:chgData name="Valentina Noacco" userId="ae461650-2dc6-4ba4-83b9-c44c39414c39" providerId="ADAL" clId="{6059BA5F-8DB1-45B9-AFE5-49BB7D1D2BE9}" dt="2018-09-16T19:47:55.239" v="481" actId="1038"/>
          <ac:spMkLst>
            <pc:docMk/>
            <pc:sldMk cId="568678109" sldId="388"/>
            <ac:spMk id="198" creationId="{DDA32372-8F0F-4135-AB7F-E0369695A1A2}"/>
          </ac:spMkLst>
        </pc:spChg>
        <pc:grpChg chg="del">
          <ac:chgData name="Valentina Noacco" userId="ae461650-2dc6-4ba4-83b9-c44c39414c39" providerId="ADAL" clId="{6059BA5F-8DB1-45B9-AFE5-49BB7D1D2BE9}" dt="2018-09-16T19:38:54.045" v="172"/>
          <ac:grpSpMkLst>
            <pc:docMk/>
            <pc:sldMk cId="568678109" sldId="388"/>
            <ac:grpSpMk id="69" creationId="{9CAF7938-F790-4F56-9541-435838A9BF2E}"/>
          </ac:grpSpMkLst>
        </pc:grpChg>
        <pc:grpChg chg="del">
          <ac:chgData name="Valentina Noacco" userId="ae461650-2dc6-4ba4-83b9-c44c39414c39" providerId="ADAL" clId="{6059BA5F-8DB1-45B9-AFE5-49BB7D1D2BE9}" dt="2018-09-16T19:44:24.985" v="369" actId="478"/>
          <ac:grpSpMkLst>
            <pc:docMk/>
            <pc:sldMk cId="568678109" sldId="388"/>
            <ac:grpSpMk id="89" creationId="{0C988360-9ED2-46D8-A083-3A25AD48327D}"/>
          </ac:grpSpMkLst>
        </pc:grpChg>
        <pc:grpChg chg="add mod">
          <ac:chgData name="Valentina Noacco" userId="ae461650-2dc6-4ba4-83b9-c44c39414c39" providerId="ADAL" clId="{6059BA5F-8DB1-45B9-AFE5-49BB7D1D2BE9}" dt="2018-09-16T19:42:06.357" v="308" actId="1076"/>
          <ac:grpSpMkLst>
            <pc:docMk/>
            <pc:sldMk cId="568678109" sldId="388"/>
            <ac:grpSpMk id="99" creationId="{4239C04C-88B3-414E-B00D-FA63972D02A9}"/>
          </ac:grpSpMkLst>
        </pc:grpChg>
        <pc:grpChg chg="add del mod">
          <ac:chgData name="Valentina Noacco" userId="ae461650-2dc6-4ba4-83b9-c44c39414c39" providerId="ADAL" clId="{6059BA5F-8DB1-45B9-AFE5-49BB7D1D2BE9}" dt="2018-09-16T19:46:50.374" v="466" actId="478"/>
          <ac:grpSpMkLst>
            <pc:docMk/>
            <pc:sldMk cId="568678109" sldId="388"/>
            <ac:grpSpMk id="129" creationId="{201459F1-3BB7-41E7-AD93-EAAC98707FB5}"/>
          </ac:grpSpMkLst>
        </pc:grpChg>
        <pc:grpChg chg="add mod">
          <ac:chgData name="Valentina Noacco" userId="ae461650-2dc6-4ba4-83b9-c44c39414c39" providerId="ADAL" clId="{6059BA5F-8DB1-45B9-AFE5-49BB7D1D2BE9}" dt="2018-09-16T19:47:04.895" v="471" actId="1076"/>
          <ac:grpSpMkLst>
            <pc:docMk/>
            <pc:sldMk cId="568678109" sldId="388"/>
            <ac:grpSpMk id="157" creationId="{50F01A2E-FEF1-4B0A-9161-A63E5BA0AAAE}"/>
          </ac:grpSpMkLst>
        </pc:grpChg>
        <pc:grpChg chg="mod">
          <ac:chgData name="Valentina Noacco" userId="ae461650-2dc6-4ba4-83b9-c44c39414c39" providerId="ADAL" clId="{6059BA5F-8DB1-45B9-AFE5-49BB7D1D2BE9}" dt="2018-09-16T19:46:52.834" v="467"/>
          <ac:grpSpMkLst>
            <pc:docMk/>
            <pc:sldMk cId="568678109" sldId="388"/>
            <ac:grpSpMk id="158" creationId="{FFBF8561-FF30-468F-AA6A-498B9B19A231}"/>
          </ac:grpSpMkLst>
        </pc:grpChg>
        <pc:grpChg chg="mod">
          <ac:chgData name="Valentina Noacco" userId="ae461650-2dc6-4ba4-83b9-c44c39414c39" providerId="ADAL" clId="{6059BA5F-8DB1-45B9-AFE5-49BB7D1D2BE9}" dt="2018-09-16T19:46:52.834" v="467"/>
          <ac:grpSpMkLst>
            <pc:docMk/>
            <pc:sldMk cId="568678109" sldId="388"/>
            <ac:grpSpMk id="203" creationId="{20606E47-C576-4D4C-8FB1-448E66923E9F}"/>
          </ac:grpSpMkLst>
        </pc:grpChg>
        <pc:grpChg chg="mod">
          <ac:chgData name="Valentina Noacco" userId="ae461650-2dc6-4ba4-83b9-c44c39414c39" providerId="ADAL" clId="{6059BA5F-8DB1-45B9-AFE5-49BB7D1D2BE9}" dt="2018-09-16T19:46:52.834" v="467"/>
          <ac:grpSpMkLst>
            <pc:docMk/>
            <pc:sldMk cId="568678109" sldId="388"/>
            <ac:grpSpMk id="205" creationId="{D3A2F621-75E6-4303-89AA-9D179A172709}"/>
          </ac:grpSpMkLst>
        </pc:grpChg>
        <pc:cxnChg chg="mod">
          <ac:chgData name="Valentina Noacco" userId="ae461650-2dc6-4ba4-83b9-c44c39414c39" providerId="ADAL" clId="{6059BA5F-8DB1-45B9-AFE5-49BB7D1D2BE9}" dt="2018-09-16T19:46:19.018" v="452" actId="1036"/>
          <ac:cxnSpMkLst>
            <pc:docMk/>
            <pc:sldMk cId="568678109" sldId="388"/>
            <ac:cxnSpMk id="102" creationId="{8D5BCA96-CF5A-4B5E-9CDD-2895B761F587}"/>
          </ac:cxnSpMkLst>
        </pc:cxnChg>
        <pc:cxnChg chg="mod">
          <ac:chgData name="Valentina Noacco" userId="ae461650-2dc6-4ba4-83b9-c44c39414c39" providerId="ADAL" clId="{6059BA5F-8DB1-45B9-AFE5-49BB7D1D2BE9}" dt="2018-09-16T19:46:24.656" v="464" actId="1036"/>
          <ac:cxnSpMkLst>
            <pc:docMk/>
            <pc:sldMk cId="568678109" sldId="388"/>
            <ac:cxnSpMk id="103" creationId="{73AA5AA6-A024-4244-AC13-A7935A80EC51}"/>
          </ac:cxnSpMkLst>
        </pc:cxnChg>
        <pc:cxnChg chg="mod">
          <ac:chgData name="Valentina Noacco" userId="ae461650-2dc6-4ba4-83b9-c44c39414c39" providerId="ADAL" clId="{6059BA5F-8DB1-45B9-AFE5-49BB7D1D2BE9}" dt="2018-09-16T19:46:42.872" v="465" actId="1035"/>
          <ac:cxnSpMkLst>
            <pc:docMk/>
            <pc:sldMk cId="568678109" sldId="388"/>
            <ac:cxnSpMk id="104" creationId="{DA163C1C-95C3-4E71-A0CE-135FCFD82028}"/>
          </ac:cxnSpMkLst>
        </pc:cxnChg>
      </pc:sldChg>
      <pc:sldChg chg="addSp delSp modSp">
        <pc:chgData name="Valentina Noacco" userId="ae461650-2dc6-4ba4-83b9-c44c39414c39" providerId="ADAL" clId="{6059BA5F-8DB1-45B9-AFE5-49BB7D1D2BE9}" dt="2018-09-16T19:29:10.995" v="71" actId="166"/>
        <pc:sldMkLst>
          <pc:docMk/>
          <pc:sldMk cId="3351683477" sldId="402"/>
        </pc:sldMkLst>
        <pc:spChg chg="add mod">
          <ac:chgData name="Valentina Noacco" userId="ae461650-2dc6-4ba4-83b9-c44c39414c39" providerId="ADAL" clId="{6059BA5F-8DB1-45B9-AFE5-49BB7D1D2BE9}" dt="2018-09-16T19:27:27.223" v="22" actId="1076"/>
          <ac:spMkLst>
            <pc:docMk/>
            <pc:sldMk cId="3351683477" sldId="402"/>
            <ac:spMk id="145" creationId="{50B8812A-F3A3-4F02-8E71-D4B54AB2C9D2}"/>
          </ac:spMkLst>
        </pc:spChg>
        <pc:spChg chg="mod">
          <ac:chgData name="Valentina Noacco" userId="ae461650-2dc6-4ba4-83b9-c44c39414c39" providerId="ADAL" clId="{6059BA5F-8DB1-45B9-AFE5-49BB7D1D2BE9}" dt="2018-09-16T19:23:32.625" v="0" actId="1076"/>
          <ac:spMkLst>
            <pc:docMk/>
            <pc:sldMk cId="3351683477" sldId="402"/>
            <ac:spMk id="276" creationId="{4C36E49A-BC75-4B29-8277-63191108E3BC}"/>
          </ac:spMkLst>
        </pc:spChg>
        <pc:spChg chg="mod ord">
          <ac:chgData name="Valentina Noacco" userId="ae461650-2dc6-4ba4-83b9-c44c39414c39" providerId="ADAL" clId="{6059BA5F-8DB1-45B9-AFE5-49BB7D1D2BE9}" dt="2018-09-16T19:27:14.245" v="19" actId="166"/>
          <ac:spMkLst>
            <pc:docMk/>
            <pc:sldMk cId="3351683477" sldId="402"/>
            <ac:spMk id="285" creationId="{C7FEBC46-03DB-4422-86EE-C4FA2CFDFD81}"/>
          </ac:spMkLst>
        </pc:spChg>
        <pc:spChg chg="del">
          <ac:chgData name="Valentina Noacco" userId="ae461650-2dc6-4ba4-83b9-c44c39414c39" providerId="ADAL" clId="{6059BA5F-8DB1-45B9-AFE5-49BB7D1D2BE9}" dt="2018-09-16T19:27:19.510" v="20" actId="478"/>
          <ac:spMkLst>
            <pc:docMk/>
            <pc:sldMk cId="3351683477" sldId="402"/>
            <ac:spMk id="286" creationId="{3DA87350-E1DC-427E-BAFA-FD2E30CC6F0C}"/>
          </ac:spMkLst>
        </pc:spChg>
        <pc:spChg chg="mod ord">
          <ac:chgData name="Valentina Noacco" userId="ae461650-2dc6-4ba4-83b9-c44c39414c39" providerId="ADAL" clId="{6059BA5F-8DB1-45B9-AFE5-49BB7D1D2BE9}" dt="2018-09-16T19:27:36.134" v="25" actId="166"/>
          <ac:spMkLst>
            <pc:docMk/>
            <pc:sldMk cId="3351683477" sldId="402"/>
            <ac:spMk id="287" creationId="{8A1BFDB8-1CF5-4188-85E8-9DCB8F07FBED}"/>
          </ac:spMkLst>
        </pc:spChg>
        <pc:spChg chg="mod ord">
          <ac:chgData name="Valentina Noacco" userId="ae461650-2dc6-4ba4-83b9-c44c39414c39" providerId="ADAL" clId="{6059BA5F-8DB1-45B9-AFE5-49BB7D1D2BE9}" dt="2018-09-16T19:27:51.712" v="31" actId="166"/>
          <ac:spMkLst>
            <pc:docMk/>
            <pc:sldMk cId="3351683477" sldId="402"/>
            <ac:spMk id="288" creationId="{3B15F5B4-60D7-4B8A-A755-9CDF6223841A}"/>
          </ac:spMkLst>
        </pc:spChg>
        <pc:spChg chg="mod ord">
          <ac:chgData name="Valentina Noacco" userId="ae461650-2dc6-4ba4-83b9-c44c39414c39" providerId="ADAL" clId="{6059BA5F-8DB1-45B9-AFE5-49BB7D1D2BE9}" dt="2018-09-16T19:27:43.938" v="28" actId="166"/>
          <ac:spMkLst>
            <pc:docMk/>
            <pc:sldMk cId="3351683477" sldId="402"/>
            <ac:spMk id="301" creationId="{FDF01572-CD93-4E89-81E1-BC4CF992DB08}"/>
          </ac:spMkLst>
        </pc:spChg>
        <pc:spChg chg="ord">
          <ac:chgData name="Valentina Noacco" userId="ae461650-2dc6-4ba4-83b9-c44c39414c39" providerId="ADAL" clId="{6059BA5F-8DB1-45B9-AFE5-49BB7D1D2BE9}" dt="2018-09-16T19:28:47.718" v="54" actId="167"/>
          <ac:spMkLst>
            <pc:docMk/>
            <pc:sldMk cId="3351683477" sldId="402"/>
            <ac:spMk id="306" creationId="{43EF7C9D-3682-4F64-8A76-30F6927F0B75}"/>
          </ac:spMkLst>
        </pc:spChg>
        <pc:spChg chg="mod ord">
          <ac:chgData name="Valentina Noacco" userId="ae461650-2dc6-4ba4-83b9-c44c39414c39" providerId="ADAL" clId="{6059BA5F-8DB1-45B9-AFE5-49BB7D1D2BE9}" dt="2018-09-16T19:28:06.647" v="37" actId="166"/>
          <ac:spMkLst>
            <pc:docMk/>
            <pc:sldMk cId="3351683477" sldId="402"/>
            <ac:spMk id="307" creationId="{09A53DC9-058B-49D3-813F-1EC012591BF1}"/>
          </ac:spMkLst>
        </pc:spChg>
        <pc:spChg chg="mod ord">
          <ac:chgData name="Valentina Noacco" userId="ae461650-2dc6-4ba4-83b9-c44c39414c39" providerId="ADAL" clId="{6059BA5F-8DB1-45B9-AFE5-49BB7D1D2BE9}" dt="2018-09-16T19:28:14.715" v="43" actId="166"/>
          <ac:spMkLst>
            <pc:docMk/>
            <pc:sldMk cId="3351683477" sldId="402"/>
            <ac:spMk id="308" creationId="{684555F8-9197-4608-AA78-19C4B2DBD2DE}"/>
          </ac:spMkLst>
        </pc:spChg>
        <pc:spChg chg="mod ord">
          <ac:chgData name="Valentina Noacco" userId="ae461650-2dc6-4ba4-83b9-c44c39414c39" providerId="ADAL" clId="{6059BA5F-8DB1-45B9-AFE5-49BB7D1D2BE9}" dt="2018-09-16T19:28:22.813" v="46" actId="166"/>
          <ac:spMkLst>
            <pc:docMk/>
            <pc:sldMk cId="3351683477" sldId="402"/>
            <ac:spMk id="309" creationId="{170C6A49-AC0A-4E3A-90F3-964AB0ACC96B}"/>
          </ac:spMkLst>
        </pc:spChg>
        <pc:spChg chg="mod ord">
          <ac:chgData name="Valentina Noacco" userId="ae461650-2dc6-4ba4-83b9-c44c39414c39" providerId="ADAL" clId="{6059BA5F-8DB1-45B9-AFE5-49BB7D1D2BE9}" dt="2018-09-16T19:29:04.815" v="68" actId="1035"/>
          <ac:spMkLst>
            <pc:docMk/>
            <pc:sldMk cId="3351683477" sldId="402"/>
            <ac:spMk id="310" creationId="{1275114A-F45B-4099-A84A-3ECE51F4D715}"/>
          </ac:spMkLst>
        </pc:spChg>
        <pc:spChg chg="mod ord">
          <ac:chgData name="Valentina Noacco" userId="ae461650-2dc6-4ba4-83b9-c44c39414c39" providerId="ADAL" clId="{6059BA5F-8DB1-45B9-AFE5-49BB7D1D2BE9}" dt="2018-09-16T19:28:28.752" v="49" actId="166"/>
          <ac:spMkLst>
            <pc:docMk/>
            <pc:sldMk cId="3351683477" sldId="402"/>
            <ac:spMk id="323" creationId="{A6ED8561-E8E8-4DEF-8599-F16FABB22938}"/>
          </ac:spMkLst>
        </pc:spChg>
        <pc:spChg chg="mod ord">
          <ac:chgData name="Valentina Noacco" userId="ae461650-2dc6-4ba4-83b9-c44c39414c39" providerId="ADAL" clId="{6059BA5F-8DB1-45B9-AFE5-49BB7D1D2BE9}" dt="2018-09-16T19:27:57.915" v="34" actId="166"/>
          <ac:spMkLst>
            <pc:docMk/>
            <pc:sldMk cId="3351683477" sldId="402"/>
            <ac:spMk id="336" creationId="{BAF0E2C3-00CC-4079-9E55-028C277F32A2}"/>
          </ac:spMkLst>
        </pc:spChg>
        <pc:spChg chg="mod ord">
          <ac:chgData name="Valentina Noacco" userId="ae461650-2dc6-4ba4-83b9-c44c39414c39" providerId="ADAL" clId="{6059BA5F-8DB1-45B9-AFE5-49BB7D1D2BE9}" dt="2018-09-16T19:29:10.995" v="71" actId="166"/>
          <ac:spMkLst>
            <pc:docMk/>
            <pc:sldMk cId="3351683477" sldId="402"/>
            <ac:spMk id="340" creationId="{1C0E055A-9DBC-4A1A-BB99-CE04DF21A799}"/>
          </ac:spMkLst>
        </pc:spChg>
        <pc:grpChg chg="ord">
          <ac:chgData name="Valentina Noacco" userId="ae461650-2dc6-4ba4-83b9-c44c39414c39" providerId="ADAL" clId="{6059BA5F-8DB1-45B9-AFE5-49BB7D1D2BE9}" dt="2018-09-16T19:28:48.325" v="55" actId="166"/>
          <ac:grpSpMkLst>
            <pc:docMk/>
            <pc:sldMk cId="3351683477" sldId="402"/>
            <ac:grpSpMk id="305" creationId="{E3A5C144-0DFA-4D1B-9547-7D3C7F78ACD3}"/>
          </ac:grpSpMkLst>
        </pc:grpChg>
        <pc:cxnChg chg="mod">
          <ac:chgData name="Valentina Noacco" userId="ae461650-2dc6-4ba4-83b9-c44c39414c39" providerId="ADAL" clId="{6059BA5F-8DB1-45B9-AFE5-49BB7D1D2BE9}" dt="2018-09-16T19:29:04.815" v="68" actId="1035"/>
          <ac:cxnSpMkLst>
            <pc:docMk/>
            <pc:sldMk cId="3351683477" sldId="402"/>
            <ac:cxnSpMk id="317" creationId="{F3F5A871-77FA-4DE5-A80B-92B0EB7CD983}"/>
          </ac:cxnSpMkLst>
        </pc:cxnChg>
        <pc:cxnChg chg="mod">
          <ac:chgData name="Valentina Noacco" userId="ae461650-2dc6-4ba4-83b9-c44c39414c39" providerId="ADAL" clId="{6059BA5F-8DB1-45B9-AFE5-49BB7D1D2BE9}" dt="2018-09-16T19:29:04.815" v="68" actId="1035"/>
          <ac:cxnSpMkLst>
            <pc:docMk/>
            <pc:sldMk cId="3351683477" sldId="402"/>
            <ac:cxnSpMk id="318" creationId="{1034B31F-8538-4608-A115-7C23C9DD7278}"/>
          </ac:cxnSpMkLst>
        </pc:cxnChg>
        <pc:cxnChg chg="mod">
          <ac:chgData name="Valentina Noacco" userId="ae461650-2dc6-4ba4-83b9-c44c39414c39" providerId="ADAL" clId="{6059BA5F-8DB1-45B9-AFE5-49BB7D1D2BE9}" dt="2018-09-16T19:29:04.815" v="68" actId="1035"/>
          <ac:cxnSpMkLst>
            <pc:docMk/>
            <pc:sldMk cId="3351683477" sldId="402"/>
            <ac:cxnSpMk id="319" creationId="{30F3D1C1-B518-4565-9F4C-2CA8D803878D}"/>
          </ac:cxnSpMkLst>
        </pc:cxnChg>
      </pc:sldChg>
      <pc:sldChg chg="modSp">
        <pc:chgData name="Valentina Noacco" userId="ae461650-2dc6-4ba4-83b9-c44c39414c39" providerId="ADAL" clId="{6059BA5F-8DB1-45B9-AFE5-49BB7D1D2BE9}" dt="2018-09-16T19:37:34.528" v="140" actId="1035"/>
        <pc:sldMkLst>
          <pc:docMk/>
          <pc:sldMk cId="873216568" sldId="406"/>
        </pc:sldMkLst>
        <pc:spChg chg="mod ord">
          <ac:chgData name="Valentina Noacco" userId="ae461650-2dc6-4ba4-83b9-c44c39414c39" providerId="ADAL" clId="{6059BA5F-8DB1-45B9-AFE5-49BB7D1D2BE9}" dt="2018-09-16T19:29:51.061" v="76" actId="166"/>
          <ac:spMkLst>
            <pc:docMk/>
            <pc:sldMk cId="873216568" sldId="406"/>
            <ac:spMk id="147" creationId="{8C1A9C6E-9EFD-4844-BC1F-DCC4CE32A6D8}"/>
          </ac:spMkLst>
        </pc:spChg>
        <pc:spChg chg="mod ord">
          <ac:chgData name="Valentina Noacco" userId="ae461650-2dc6-4ba4-83b9-c44c39414c39" providerId="ADAL" clId="{6059BA5F-8DB1-45B9-AFE5-49BB7D1D2BE9}" dt="2018-09-16T19:37:34.528" v="140" actId="1035"/>
          <ac:spMkLst>
            <pc:docMk/>
            <pc:sldMk cId="873216568" sldId="406"/>
            <ac:spMk id="148" creationId="{F8DA3B25-E884-493D-9DC3-5E601DAA9E5B}"/>
          </ac:spMkLst>
        </pc:spChg>
        <pc:spChg chg="mod ord">
          <ac:chgData name="Valentina Noacco" userId="ae461650-2dc6-4ba4-83b9-c44c39414c39" providerId="ADAL" clId="{6059BA5F-8DB1-45B9-AFE5-49BB7D1D2BE9}" dt="2018-09-16T19:30:07.046" v="82" actId="166"/>
          <ac:spMkLst>
            <pc:docMk/>
            <pc:sldMk cId="873216568" sldId="406"/>
            <ac:spMk id="149" creationId="{38564B0A-A4CE-43F1-835E-BD7A694D0F37}"/>
          </ac:spMkLst>
        </pc:spChg>
        <pc:spChg chg="mod ord">
          <ac:chgData name="Valentina Noacco" userId="ae461650-2dc6-4ba4-83b9-c44c39414c39" providerId="ADAL" clId="{6059BA5F-8DB1-45B9-AFE5-49BB7D1D2BE9}" dt="2018-09-16T19:30:28.304" v="103" actId="1038"/>
          <ac:spMkLst>
            <pc:docMk/>
            <pc:sldMk cId="873216568" sldId="406"/>
            <ac:spMk id="150" creationId="{26A80207-25E5-4DFE-AD3C-17DBE7C5EF64}"/>
          </ac:spMkLst>
        </pc:spChg>
        <pc:spChg chg="mod ord">
          <ac:chgData name="Valentina Noacco" userId="ae461650-2dc6-4ba4-83b9-c44c39414c39" providerId="ADAL" clId="{6059BA5F-8DB1-45B9-AFE5-49BB7D1D2BE9}" dt="2018-09-16T19:30:19.301" v="98" actId="1037"/>
          <ac:spMkLst>
            <pc:docMk/>
            <pc:sldMk cId="873216568" sldId="406"/>
            <ac:spMk id="163" creationId="{A19C1279-2FA5-4BDF-BDFF-3EB4B14E60BF}"/>
          </ac:spMkLst>
        </pc:spChg>
        <pc:spChg chg="mod ord">
          <ac:chgData name="Valentina Noacco" userId="ae461650-2dc6-4ba4-83b9-c44c39414c39" providerId="ADAL" clId="{6059BA5F-8DB1-45B9-AFE5-49BB7D1D2BE9}" dt="2018-09-16T19:30:43.671" v="111" actId="1036"/>
          <ac:spMkLst>
            <pc:docMk/>
            <pc:sldMk cId="873216568" sldId="406"/>
            <ac:spMk id="169" creationId="{CB291579-542F-4993-AEF5-EAB4F77B2C79}"/>
          </ac:spMkLst>
        </pc:spChg>
        <pc:spChg chg="mod ord">
          <ac:chgData name="Valentina Noacco" userId="ae461650-2dc6-4ba4-83b9-c44c39414c39" providerId="ADAL" clId="{6059BA5F-8DB1-45B9-AFE5-49BB7D1D2BE9}" dt="2018-09-16T19:30:50.748" v="114" actId="166"/>
          <ac:spMkLst>
            <pc:docMk/>
            <pc:sldMk cId="873216568" sldId="406"/>
            <ac:spMk id="170" creationId="{636A39DE-1EC8-438E-AB88-1F5A11EC75DF}"/>
          </ac:spMkLst>
        </pc:spChg>
        <pc:spChg chg="mod ord">
          <ac:chgData name="Valentina Noacco" userId="ae461650-2dc6-4ba4-83b9-c44c39414c39" providerId="ADAL" clId="{6059BA5F-8DB1-45B9-AFE5-49BB7D1D2BE9}" dt="2018-09-16T19:30:57.188" v="117" actId="166"/>
          <ac:spMkLst>
            <pc:docMk/>
            <pc:sldMk cId="873216568" sldId="406"/>
            <ac:spMk id="171" creationId="{55393809-8E58-49F2-A816-0699B5F2DBE8}"/>
          </ac:spMkLst>
        </pc:spChg>
        <pc:spChg chg="mod ord">
          <ac:chgData name="Valentina Noacco" userId="ae461650-2dc6-4ba4-83b9-c44c39414c39" providerId="ADAL" clId="{6059BA5F-8DB1-45B9-AFE5-49BB7D1D2BE9}" dt="2018-09-16T19:31:13.815" v="125" actId="1038"/>
          <ac:spMkLst>
            <pc:docMk/>
            <pc:sldMk cId="873216568" sldId="406"/>
            <ac:spMk id="172" creationId="{3BF77503-DEF3-422D-9414-2BD785B37128}"/>
          </ac:spMkLst>
        </pc:spChg>
        <pc:spChg chg="mod ord">
          <ac:chgData name="Valentina Noacco" userId="ae461650-2dc6-4ba4-83b9-c44c39414c39" providerId="ADAL" clId="{6059BA5F-8DB1-45B9-AFE5-49BB7D1D2BE9}" dt="2018-09-16T19:31:05.336" v="120" actId="166"/>
          <ac:spMkLst>
            <pc:docMk/>
            <pc:sldMk cId="873216568" sldId="406"/>
            <ac:spMk id="185" creationId="{C390C417-BEFE-434C-B24C-616B212C7DBC}"/>
          </ac:spMkLst>
        </pc:spChg>
      </pc:sldChg>
      <pc:sldChg chg="modSp">
        <pc:chgData name="Valentina Noacco" userId="ae461650-2dc6-4ba4-83b9-c44c39414c39" providerId="ADAL" clId="{6059BA5F-8DB1-45B9-AFE5-49BB7D1D2BE9}" dt="2018-09-16T19:31:42.059" v="134" actId="166"/>
        <pc:sldMkLst>
          <pc:docMk/>
          <pc:sldMk cId="123341407" sldId="408"/>
        </pc:sldMkLst>
        <pc:spChg chg="mod">
          <ac:chgData name="Valentina Noacco" userId="ae461650-2dc6-4ba4-83b9-c44c39414c39" providerId="ADAL" clId="{6059BA5F-8DB1-45B9-AFE5-49BB7D1D2BE9}" dt="2018-09-16T19:25:13.727" v="3" actId="403"/>
          <ac:spMkLst>
            <pc:docMk/>
            <pc:sldMk cId="123341407" sldId="408"/>
            <ac:spMk id="101" creationId="{C43451BB-EB5E-433F-9BCD-E9E8CD5F70F2}"/>
          </ac:spMkLst>
        </pc:spChg>
        <pc:spChg chg="mod">
          <ac:chgData name="Valentina Noacco" userId="ae461650-2dc6-4ba4-83b9-c44c39414c39" providerId="ADAL" clId="{6059BA5F-8DB1-45B9-AFE5-49BB7D1D2BE9}" dt="2018-09-16T19:25:29.789" v="8" actId="404"/>
          <ac:spMkLst>
            <pc:docMk/>
            <pc:sldMk cId="123341407" sldId="408"/>
            <ac:spMk id="102" creationId="{17199B0D-BDBB-4818-A787-6D37F6EC766A}"/>
          </ac:spMkLst>
        </pc:spChg>
        <pc:spChg chg="mod">
          <ac:chgData name="Valentina Noacco" userId="ae461650-2dc6-4ba4-83b9-c44c39414c39" providerId="ADAL" clId="{6059BA5F-8DB1-45B9-AFE5-49BB7D1D2BE9}" dt="2018-09-16T19:25:27.319" v="6" actId="1076"/>
          <ac:spMkLst>
            <pc:docMk/>
            <pc:sldMk cId="123341407" sldId="408"/>
            <ac:spMk id="103" creationId="{CDE35C8F-E0C9-449C-884D-400F6A709AE4}"/>
          </ac:spMkLst>
        </pc:spChg>
        <pc:spChg chg="mod">
          <ac:chgData name="Valentina Noacco" userId="ae461650-2dc6-4ba4-83b9-c44c39414c39" providerId="ADAL" clId="{6059BA5F-8DB1-45B9-AFE5-49BB7D1D2BE9}" dt="2018-09-16T19:25:48.288" v="16" actId="1035"/>
          <ac:spMkLst>
            <pc:docMk/>
            <pc:sldMk cId="123341407" sldId="408"/>
            <ac:spMk id="160" creationId="{5395A313-74E1-4585-85E1-81DC2F1EF002}"/>
          </ac:spMkLst>
        </pc:spChg>
        <pc:spChg chg="mod ord">
          <ac:chgData name="Valentina Noacco" userId="ae461650-2dc6-4ba4-83b9-c44c39414c39" providerId="ADAL" clId="{6059BA5F-8DB1-45B9-AFE5-49BB7D1D2BE9}" dt="2018-09-16T19:31:30.126" v="128" actId="166"/>
          <ac:spMkLst>
            <pc:docMk/>
            <pc:sldMk cId="123341407" sldId="408"/>
            <ac:spMk id="162" creationId="{E628C735-04E8-4269-A084-7B9807E2C54E}"/>
          </ac:spMkLst>
        </pc:spChg>
        <pc:spChg chg="mod ord">
          <ac:chgData name="Valentina Noacco" userId="ae461650-2dc6-4ba4-83b9-c44c39414c39" providerId="ADAL" clId="{6059BA5F-8DB1-45B9-AFE5-49BB7D1D2BE9}" dt="2018-09-16T19:31:42.059" v="134" actId="166"/>
          <ac:spMkLst>
            <pc:docMk/>
            <pc:sldMk cId="123341407" sldId="408"/>
            <ac:spMk id="163" creationId="{98435AA9-7795-4F56-BEFE-30A523246645}"/>
          </ac:spMkLst>
        </pc:spChg>
        <pc:spChg chg="mod ord">
          <ac:chgData name="Valentina Noacco" userId="ae461650-2dc6-4ba4-83b9-c44c39414c39" providerId="ADAL" clId="{6059BA5F-8DB1-45B9-AFE5-49BB7D1D2BE9}" dt="2018-09-16T19:31:35.657" v="131" actId="166"/>
          <ac:spMkLst>
            <pc:docMk/>
            <pc:sldMk cId="123341407" sldId="408"/>
            <ac:spMk id="170" creationId="{EB908762-EE00-4997-9368-5229FA830CC1}"/>
          </ac:spMkLst>
        </pc:spChg>
      </pc:sldChg>
      <pc:sldChg chg="modSp">
        <pc:chgData name="Valentina Noacco" userId="ae461650-2dc6-4ba4-83b9-c44c39414c39" providerId="ADAL" clId="{6059BA5F-8DB1-45B9-AFE5-49BB7D1D2BE9}" dt="2018-09-16T19:48:23.409" v="485" actId="1035"/>
        <pc:sldMkLst>
          <pc:docMk/>
          <pc:sldMk cId="3270127524" sldId="838"/>
        </pc:sldMkLst>
        <pc:spChg chg="mod ord">
          <ac:chgData name="Valentina Noacco" userId="ae461650-2dc6-4ba4-83b9-c44c39414c39" providerId="ADAL" clId="{6059BA5F-8DB1-45B9-AFE5-49BB7D1D2BE9}" dt="2018-09-16T19:48:23.409" v="485" actId="1035"/>
          <ac:spMkLst>
            <pc:docMk/>
            <pc:sldMk cId="3270127524" sldId="838"/>
            <ac:spMk id="38" creationId="{FB22483E-D754-48BF-858C-77E0FB9C4A4F}"/>
          </ac:spMkLst>
        </pc:spChg>
      </pc:sldChg>
      <pc:sldChg chg="addSp delSp modSp add del">
        <pc:chgData name="Valentina Noacco" userId="ae461650-2dc6-4ba4-83b9-c44c39414c39" providerId="ADAL" clId="{6059BA5F-8DB1-45B9-AFE5-49BB7D1D2BE9}" dt="2018-09-16T19:45:05.855" v="373" actId="2696"/>
        <pc:sldMkLst>
          <pc:docMk/>
          <pc:sldMk cId="4272848793" sldId="839"/>
        </pc:sldMkLst>
        <pc:spChg chg="add del">
          <ac:chgData name="Valentina Noacco" userId="ae461650-2dc6-4ba4-83b9-c44c39414c39" providerId="ADAL" clId="{6059BA5F-8DB1-45B9-AFE5-49BB7D1D2BE9}" dt="2018-09-16T19:36:50.947" v="137"/>
          <ac:spMkLst>
            <pc:docMk/>
            <pc:sldMk cId="4272848793" sldId="839"/>
            <ac:spMk id="3" creationId="{FECDF014-1E1E-438D-AB88-B089B4E0859B}"/>
          </ac:spMkLst>
        </pc:spChg>
        <pc:spChg chg="mod">
          <ac:chgData name="Valentina Noacco" userId="ae461650-2dc6-4ba4-83b9-c44c39414c39" providerId="ADAL" clId="{6059BA5F-8DB1-45B9-AFE5-49BB7D1D2BE9}" dt="2018-09-16T19:38:09.652" v="163" actId="20577"/>
          <ac:spMkLst>
            <pc:docMk/>
            <pc:sldMk cId="4272848793" sldId="839"/>
            <ac:spMk id="6" creationId="{7F852E19-4279-49DE-9CCF-490280D272D9}"/>
          </ac:spMkLst>
        </pc:spChg>
        <pc:spChg chg="add del">
          <ac:chgData name="Valentina Noacco" userId="ae461650-2dc6-4ba4-83b9-c44c39414c39" providerId="ADAL" clId="{6059BA5F-8DB1-45B9-AFE5-49BB7D1D2BE9}" dt="2018-09-16T19:38:22.998" v="168" actId="478"/>
          <ac:spMkLst>
            <pc:docMk/>
            <pc:sldMk cId="4272848793" sldId="839"/>
            <ac:spMk id="10" creationId="{708056A3-28C1-4A0D-81C8-5E5A1A8B5A4A}"/>
          </ac:spMkLst>
        </pc:spChg>
        <pc:spChg chg="mod">
          <ac:chgData name="Valentina Noacco" userId="ae461650-2dc6-4ba4-83b9-c44c39414c39" providerId="ADAL" clId="{6059BA5F-8DB1-45B9-AFE5-49BB7D1D2BE9}" dt="2018-09-16T19:41:38.743" v="304" actId="1076"/>
          <ac:spMkLst>
            <pc:docMk/>
            <pc:sldMk cId="4272848793" sldId="839"/>
            <ac:spMk id="27" creationId="{781ED110-EBCA-46CF-9875-6CAB6064C8C5}"/>
          </ac:spMkLst>
        </pc:spChg>
        <pc:spChg chg="del mod">
          <ac:chgData name="Valentina Noacco" userId="ae461650-2dc6-4ba4-83b9-c44c39414c39" providerId="ADAL" clId="{6059BA5F-8DB1-45B9-AFE5-49BB7D1D2BE9}" dt="2018-09-16T19:40:48.899" v="298" actId="478"/>
          <ac:spMkLst>
            <pc:docMk/>
            <pc:sldMk cId="4272848793" sldId="839"/>
            <ac:spMk id="28" creationId="{359F2D38-16F9-4D8F-B63F-3029EA33AB44}"/>
          </ac:spMkLst>
        </pc:spChg>
        <pc:spChg chg="mod">
          <ac:chgData name="Valentina Noacco" userId="ae461650-2dc6-4ba4-83b9-c44c39414c39" providerId="ADAL" clId="{6059BA5F-8DB1-45B9-AFE5-49BB7D1D2BE9}" dt="2018-09-16T19:39:22.521" v="191" actId="1035"/>
          <ac:spMkLst>
            <pc:docMk/>
            <pc:sldMk cId="4272848793" sldId="839"/>
            <ac:spMk id="29" creationId="{B20E68FC-64F9-4A59-B519-C407F712ECDB}"/>
          </ac:spMkLst>
        </pc:spChg>
        <pc:spChg chg="del mod">
          <ac:chgData name="Valentina Noacco" userId="ae461650-2dc6-4ba4-83b9-c44c39414c39" providerId="ADAL" clId="{6059BA5F-8DB1-45B9-AFE5-49BB7D1D2BE9}" dt="2018-09-16T19:41:24.827" v="303" actId="478"/>
          <ac:spMkLst>
            <pc:docMk/>
            <pc:sldMk cId="4272848793" sldId="839"/>
            <ac:spMk id="30" creationId="{E50951A3-9672-4156-8C1D-329702CD2C12}"/>
          </ac:spMkLst>
        </pc:spChg>
        <pc:spChg chg="mod">
          <ac:chgData name="Valentina Noacco" userId="ae461650-2dc6-4ba4-83b9-c44c39414c39" providerId="ADAL" clId="{6059BA5F-8DB1-45B9-AFE5-49BB7D1D2BE9}" dt="2018-09-16T19:39:36.057" v="212" actId="1035"/>
          <ac:spMkLst>
            <pc:docMk/>
            <pc:sldMk cId="4272848793" sldId="839"/>
            <ac:spMk id="31" creationId="{9EDC814A-4E61-464A-8465-EC35642C04E3}"/>
          </ac:spMkLst>
        </pc:spChg>
        <pc:spChg chg="add del mod">
          <ac:chgData name="Valentina Noacco" userId="ae461650-2dc6-4ba4-83b9-c44c39414c39" providerId="ADAL" clId="{6059BA5F-8DB1-45B9-AFE5-49BB7D1D2BE9}" dt="2018-09-16T19:44:36.370" v="370" actId="478"/>
          <ac:spMkLst>
            <pc:docMk/>
            <pc:sldMk cId="4272848793" sldId="839"/>
            <ac:spMk id="32" creationId="{01E1520D-8B8D-413F-97E6-8FD69CF1036D}"/>
          </ac:spMkLst>
        </pc:spChg>
        <pc:spChg chg="del">
          <ac:chgData name="Valentina Noacco" userId="ae461650-2dc6-4ba4-83b9-c44c39414c39" providerId="ADAL" clId="{6059BA5F-8DB1-45B9-AFE5-49BB7D1D2BE9}" dt="2018-09-16T19:39:03.124" v="175" actId="478"/>
          <ac:spMkLst>
            <pc:docMk/>
            <pc:sldMk cId="4272848793" sldId="839"/>
            <ac:spMk id="37" creationId="{285CC284-5FD7-4B86-8749-2053C85EE497}"/>
          </ac:spMkLst>
        </pc:spChg>
        <pc:spChg chg="add mod">
          <ac:chgData name="Valentina Noacco" userId="ae461650-2dc6-4ba4-83b9-c44c39414c39" providerId="ADAL" clId="{6059BA5F-8DB1-45B9-AFE5-49BB7D1D2BE9}" dt="2018-09-16T19:41:55.619" v="306" actId="164"/>
          <ac:spMkLst>
            <pc:docMk/>
            <pc:sldMk cId="4272848793" sldId="839"/>
            <ac:spMk id="55" creationId="{343AD0FA-1D68-4C72-BE64-A619A7D77401}"/>
          </ac:spMkLst>
        </pc:spChg>
        <pc:spChg chg="add mod">
          <ac:chgData name="Valentina Noacco" userId="ae461650-2dc6-4ba4-83b9-c44c39414c39" providerId="ADAL" clId="{6059BA5F-8DB1-45B9-AFE5-49BB7D1D2BE9}" dt="2018-09-16T19:41:55.619" v="306" actId="164"/>
          <ac:spMkLst>
            <pc:docMk/>
            <pc:sldMk cId="4272848793" sldId="839"/>
            <ac:spMk id="59" creationId="{38DA1772-E452-4F1C-B42D-C6FEBC73C9E3}"/>
          </ac:spMkLst>
        </pc:spChg>
        <pc:grpChg chg="add mod">
          <ac:chgData name="Valentina Noacco" userId="ae461650-2dc6-4ba4-83b9-c44c39414c39" providerId="ADAL" clId="{6059BA5F-8DB1-45B9-AFE5-49BB7D1D2BE9}" dt="2018-09-16T19:41:55.619" v="306" actId="164"/>
          <ac:grpSpMkLst>
            <pc:docMk/>
            <pc:sldMk cId="4272848793" sldId="839"/>
            <ac:grpSpMk id="4" creationId="{FDD43A1E-03CB-48C7-A7E9-726C085F5E92}"/>
          </ac:grpSpMkLst>
        </pc:grpChg>
        <pc:grpChg chg="add mod">
          <ac:chgData name="Valentina Noacco" userId="ae461650-2dc6-4ba4-83b9-c44c39414c39" providerId="ADAL" clId="{6059BA5F-8DB1-45B9-AFE5-49BB7D1D2BE9}" dt="2018-09-16T19:39:01.388" v="174" actId="14100"/>
          <ac:grpSpMkLst>
            <pc:docMk/>
            <pc:sldMk cId="4272848793" sldId="839"/>
            <ac:grpSpMk id="33" creationId="{E2545296-5C94-4220-AEE4-852A0E91B7C5}"/>
          </ac:grpSpMkLst>
        </pc:grpChg>
        <pc:grpChg chg="add mod">
          <ac:chgData name="Valentina Noacco" userId="ae461650-2dc6-4ba4-83b9-c44c39414c39" providerId="ADAL" clId="{6059BA5F-8DB1-45B9-AFE5-49BB7D1D2BE9}" dt="2018-09-16T19:41:55.619" v="306" actId="164"/>
          <ac:grpSpMkLst>
            <pc:docMk/>
            <pc:sldMk cId="4272848793" sldId="839"/>
            <ac:grpSpMk id="60" creationId="{AB2C4D96-C0E7-412D-B509-46C0DFF05CC3}"/>
          </ac:grpSpMkLst>
        </pc:grpChg>
        <pc:cxnChg chg="del mod">
          <ac:chgData name="Valentina Noacco" userId="ae461650-2dc6-4ba4-83b9-c44c39414c39" providerId="ADAL" clId="{6059BA5F-8DB1-45B9-AFE5-49BB7D1D2BE9}" dt="2018-09-16T19:40:47.105" v="297" actId="478"/>
          <ac:cxnSpMkLst>
            <pc:docMk/>
            <pc:sldMk cId="4272848793" sldId="839"/>
            <ac:cxnSpMk id="12" creationId="{BCACEFDB-399B-4077-9BBB-D1FDABD8CE45}"/>
          </ac:cxnSpMkLst>
        </pc:cxnChg>
        <pc:cxnChg chg="del mod">
          <ac:chgData name="Valentina Noacco" userId="ae461650-2dc6-4ba4-83b9-c44c39414c39" providerId="ADAL" clId="{6059BA5F-8DB1-45B9-AFE5-49BB7D1D2BE9}" dt="2018-09-16T19:40:45.333" v="296" actId="478"/>
          <ac:cxnSpMkLst>
            <pc:docMk/>
            <pc:sldMk cId="4272848793" sldId="839"/>
            <ac:cxnSpMk id="13" creationId="{0FF92BCF-6623-4832-B8AB-D0F78F88711D}"/>
          </ac:cxnSpMkLst>
        </pc:cxnChg>
        <pc:cxnChg chg="del mod">
          <ac:chgData name="Valentina Noacco" userId="ae461650-2dc6-4ba4-83b9-c44c39414c39" providerId="ADAL" clId="{6059BA5F-8DB1-45B9-AFE5-49BB7D1D2BE9}" dt="2018-09-16T19:40:50.946" v="299" actId="478"/>
          <ac:cxnSpMkLst>
            <pc:docMk/>
            <pc:sldMk cId="4272848793" sldId="839"/>
            <ac:cxnSpMk id="14" creationId="{7F267892-0833-4774-ACC4-6933F3B429E6}"/>
          </ac:cxnSpMkLst>
        </pc:cxnChg>
        <pc:cxnChg chg="mod">
          <ac:chgData name="Valentina Noacco" userId="ae461650-2dc6-4ba4-83b9-c44c39414c39" providerId="ADAL" clId="{6059BA5F-8DB1-45B9-AFE5-49BB7D1D2BE9}" dt="2018-09-16T19:39:22.521" v="191" actId="1035"/>
          <ac:cxnSpMkLst>
            <pc:docMk/>
            <pc:sldMk cId="4272848793" sldId="839"/>
            <ac:cxnSpMk id="15" creationId="{CC935631-84EE-4C5A-A2F9-2BEBA63A0C5D}"/>
          </ac:cxnSpMkLst>
        </pc:cxnChg>
        <pc:cxnChg chg="mod">
          <ac:chgData name="Valentina Noacco" userId="ae461650-2dc6-4ba4-83b9-c44c39414c39" providerId="ADAL" clId="{6059BA5F-8DB1-45B9-AFE5-49BB7D1D2BE9}" dt="2018-09-16T19:39:22.521" v="191" actId="1035"/>
          <ac:cxnSpMkLst>
            <pc:docMk/>
            <pc:sldMk cId="4272848793" sldId="839"/>
            <ac:cxnSpMk id="16" creationId="{AD47AB75-F096-4C52-99CA-DA412FD1041F}"/>
          </ac:cxnSpMkLst>
        </pc:cxnChg>
        <pc:cxnChg chg="mod">
          <ac:chgData name="Valentina Noacco" userId="ae461650-2dc6-4ba4-83b9-c44c39414c39" providerId="ADAL" clId="{6059BA5F-8DB1-45B9-AFE5-49BB7D1D2BE9}" dt="2018-09-16T19:39:22.521" v="191" actId="1035"/>
          <ac:cxnSpMkLst>
            <pc:docMk/>
            <pc:sldMk cId="4272848793" sldId="839"/>
            <ac:cxnSpMk id="17" creationId="{609935AF-A191-43B3-9801-0221CA8C2278}"/>
          </ac:cxnSpMkLst>
        </pc:cxnChg>
        <pc:cxnChg chg="mod">
          <ac:chgData name="Valentina Noacco" userId="ae461650-2dc6-4ba4-83b9-c44c39414c39" providerId="ADAL" clId="{6059BA5F-8DB1-45B9-AFE5-49BB7D1D2BE9}" dt="2018-09-16T19:39:36.057" v="212" actId="1035"/>
          <ac:cxnSpMkLst>
            <pc:docMk/>
            <pc:sldMk cId="4272848793" sldId="839"/>
            <ac:cxnSpMk id="18" creationId="{EAB76C02-5B74-4771-945C-C9D83F9B1FF7}"/>
          </ac:cxnSpMkLst>
        </pc:cxnChg>
        <pc:cxnChg chg="mod">
          <ac:chgData name="Valentina Noacco" userId="ae461650-2dc6-4ba4-83b9-c44c39414c39" providerId="ADAL" clId="{6059BA5F-8DB1-45B9-AFE5-49BB7D1D2BE9}" dt="2018-09-16T19:39:36.057" v="212" actId="1035"/>
          <ac:cxnSpMkLst>
            <pc:docMk/>
            <pc:sldMk cId="4272848793" sldId="839"/>
            <ac:cxnSpMk id="19" creationId="{6FEFD456-5ADA-4C03-8FDB-1F7A8A9A42FD}"/>
          </ac:cxnSpMkLst>
        </pc:cxnChg>
        <pc:cxnChg chg="mod">
          <ac:chgData name="Valentina Noacco" userId="ae461650-2dc6-4ba4-83b9-c44c39414c39" providerId="ADAL" clId="{6059BA5F-8DB1-45B9-AFE5-49BB7D1D2BE9}" dt="2018-09-16T19:39:36.057" v="212" actId="1035"/>
          <ac:cxnSpMkLst>
            <pc:docMk/>
            <pc:sldMk cId="4272848793" sldId="839"/>
            <ac:cxnSpMk id="20" creationId="{FE6F2B3E-A68F-4989-9571-95A2EA402920}"/>
          </ac:cxnSpMkLst>
        </pc:cxnChg>
        <pc:cxnChg chg="mod">
          <ac:chgData name="Valentina Noacco" userId="ae461650-2dc6-4ba4-83b9-c44c39414c39" providerId="ADAL" clId="{6059BA5F-8DB1-45B9-AFE5-49BB7D1D2BE9}" dt="2018-09-16T19:41:38.743" v="304" actId="1076"/>
          <ac:cxnSpMkLst>
            <pc:docMk/>
            <pc:sldMk cId="4272848793" sldId="839"/>
            <ac:cxnSpMk id="21" creationId="{A347C876-2ACA-4751-B3DE-29B8F80D5F03}"/>
          </ac:cxnSpMkLst>
        </pc:cxnChg>
        <pc:cxnChg chg="mod">
          <ac:chgData name="Valentina Noacco" userId="ae461650-2dc6-4ba4-83b9-c44c39414c39" providerId="ADAL" clId="{6059BA5F-8DB1-45B9-AFE5-49BB7D1D2BE9}" dt="2018-09-16T19:41:38.743" v="304" actId="1076"/>
          <ac:cxnSpMkLst>
            <pc:docMk/>
            <pc:sldMk cId="4272848793" sldId="839"/>
            <ac:cxnSpMk id="22" creationId="{E5F02AAC-CE4B-41EB-A89E-F28FDB7B04E7}"/>
          </ac:cxnSpMkLst>
        </pc:cxnChg>
        <pc:cxnChg chg="mod">
          <ac:chgData name="Valentina Noacco" userId="ae461650-2dc6-4ba4-83b9-c44c39414c39" providerId="ADAL" clId="{6059BA5F-8DB1-45B9-AFE5-49BB7D1D2BE9}" dt="2018-09-16T19:41:38.743" v="304" actId="1076"/>
          <ac:cxnSpMkLst>
            <pc:docMk/>
            <pc:sldMk cId="4272848793" sldId="839"/>
            <ac:cxnSpMk id="23" creationId="{1F1CC521-5EEF-4C63-B41C-78634832B3CB}"/>
          </ac:cxnSpMkLst>
        </pc:cxnChg>
        <pc:cxnChg chg="del mod">
          <ac:chgData name="Valentina Noacco" userId="ae461650-2dc6-4ba4-83b9-c44c39414c39" providerId="ADAL" clId="{6059BA5F-8DB1-45B9-AFE5-49BB7D1D2BE9}" dt="2018-09-16T19:41:24.827" v="303" actId="478"/>
          <ac:cxnSpMkLst>
            <pc:docMk/>
            <pc:sldMk cId="4272848793" sldId="839"/>
            <ac:cxnSpMk id="24" creationId="{261ACE12-C1D6-4B95-BA78-AB8E33CD135C}"/>
          </ac:cxnSpMkLst>
        </pc:cxnChg>
        <pc:cxnChg chg="del mod">
          <ac:chgData name="Valentina Noacco" userId="ae461650-2dc6-4ba4-83b9-c44c39414c39" providerId="ADAL" clId="{6059BA5F-8DB1-45B9-AFE5-49BB7D1D2BE9}" dt="2018-09-16T19:41:24.827" v="303" actId="478"/>
          <ac:cxnSpMkLst>
            <pc:docMk/>
            <pc:sldMk cId="4272848793" sldId="839"/>
            <ac:cxnSpMk id="25" creationId="{AAA5EC31-C23A-414F-9CF8-470D5A46DDEB}"/>
          </ac:cxnSpMkLst>
        </pc:cxnChg>
        <pc:cxnChg chg="del mod">
          <ac:chgData name="Valentina Noacco" userId="ae461650-2dc6-4ba4-83b9-c44c39414c39" providerId="ADAL" clId="{6059BA5F-8DB1-45B9-AFE5-49BB7D1D2BE9}" dt="2018-09-16T19:41:24.827" v="303" actId="478"/>
          <ac:cxnSpMkLst>
            <pc:docMk/>
            <pc:sldMk cId="4272848793" sldId="839"/>
            <ac:cxnSpMk id="26" creationId="{E3C7D1FC-94E7-481E-9C66-28733F65F058}"/>
          </ac:cxnSpMkLst>
        </pc:cxnChg>
        <pc:cxnChg chg="add mod">
          <ac:chgData name="Valentina Noacco" userId="ae461650-2dc6-4ba4-83b9-c44c39414c39" providerId="ADAL" clId="{6059BA5F-8DB1-45B9-AFE5-49BB7D1D2BE9}" dt="2018-09-16T19:41:55.619" v="306" actId="164"/>
          <ac:cxnSpMkLst>
            <pc:docMk/>
            <pc:sldMk cId="4272848793" sldId="839"/>
            <ac:cxnSpMk id="52" creationId="{3028F55E-E525-40A4-AF26-008196171B67}"/>
          </ac:cxnSpMkLst>
        </pc:cxnChg>
        <pc:cxnChg chg="add mod">
          <ac:chgData name="Valentina Noacco" userId="ae461650-2dc6-4ba4-83b9-c44c39414c39" providerId="ADAL" clId="{6059BA5F-8DB1-45B9-AFE5-49BB7D1D2BE9}" dt="2018-09-16T19:41:55.619" v="306" actId="164"/>
          <ac:cxnSpMkLst>
            <pc:docMk/>
            <pc:sldMk cId="4272848793" sldId="839"/>
            <ac:cxnSpMk id="53" creationId="{43289A97-05D8-43AA-81EF-1EC830E6CF58}"/>
          </ac:cxnSpMkLst>
        </pc:cxnChg>
        <pc:cxnChg chg="add mod">
          <ac:chgData name="Valentina Noacco" userId="ae461650-2dc6-4ba4-83b9-c44c39414c39" providerId="ADAL" clId="{6059BA5F-8DB1-45B9-AFE5-49BB7D1D2BE9}" dt="2018-09-16T19:41:55.619" v="306" actId="164"/>
          <ac:cxnSpMkLst>
            <pc:docMk/>
            <pc:sldMk cId="4272848793" sldId="839"/>
            <ac:cxnSpMk id="54" creationId="{F0538A1C-F7FD-4EAC-8F6A-4F568D6A5861}"/>
          </ac:cxnSpMkLst>
        </pc:cxnChg>
        <pc:cxnChg chg="add mod">
          <ac:chgData name="Valentina Noacco" userId="ae461650-2dc6-4ba4-83b9-c44c39414c39" providerId="ADAL" clId="{6059BA5F-8DB1-45B9-AFE5-49BB7D1D2BE9}" dt="2018-09-16T19:41:55.619" v="306" actId="164"/>
          <ac:cxnSpMkLst>
            <pc:docMk/>
            <pc:sldMk cId="4272848793" sldId="839"/>
            <ac:cxnSpMk id="56" creationId="{A7F91D3C-0BD1-4BA8-BF14-907DA0504360}"/>
          </ac:cxnSpMkLst>
        </pc:cxnChg>
        <pc:cxnChg chg="add mod">
          <ac:chgData name="Valentina Noacco" userId="ae461650-2dc6-4ba4-83b9-c44c39414c39" providerId="ADAL" clId="{6059BA5F-8DB1-45B9-AFE5-49BB7D1D2BE9}" dt="2018-09-16T19:41:55.619" v="306" actId="164"/>
          <ac:cxnSpMkLst>
            <pc:docMk/>
            <pc:sldMk cId="4272848793" sldId="839"/>
            <ac:cxnSpMk id="57" creationId="{B4075260-8CF2-47A3-AE77-5F56E4DE0434}"/>
          </ac:cxnSpMkLst>
        </pc:cxnChg>
        <pc:cxnChg chg="add mod">
          <ac:chgData name="Valentina Noacco" userId="ae461650-2dc6-4ba4-83b9-c44c39414c39" providerId="ADAL" clId="{6059BA5F-8DB1-45B9-AFE5-49BB7D1D2BE9}" dt="2018-09-16T19:41:55.619" v="306" actId="164"/>
          <ac:cxnSpMkLst>
            <pc:docMk/>
            <pc:sldMk cId="4272848793" sldId="839"/>
            <ac:cxnSpMk id="58" creationId="{11B34C8E-F5F7-47EC-A9D9-00B92301AAA6}"/>
          </ac:cxnSpMkLst>
        </pc:cxnChg>
      </pc:sldChg>
    </pc:docChg>
  </pc:docChgLst>
  <pc:docChgLst>
    <pc:chgData name="Valentina Noacco" userId="ae461650-2dc6-4ba4-83b9-c44c39414c39" providerId="ADAL" clId="{8CE14324-DBF5-4C0A-AB62-BF5525C386C1}"/>
  </pc:docChgLst>
  <pc:docChgLst>
    <pc:chgData name="Valentina Noacco" userId="ae461650-2dc6-4ba4-83b9-c44c39414c39" providerId="ADAL" clId="{2D4BF73E-03EB-49F8-8538-75DB06AAEE0C}"/>
  </pc:docChgLst>
  <pc:docChgLst>
    <pc:chgData name="Valentina Noacco" userId="ae461650-2dc6-4ba4-83b9-c44c39414c39" providerId="ADAL" clId="{93B75E80-A268-4A1A-A112-42AF0562F180}"/>
  </pc:docChgLst>
  <pc:docChgLst>
    <pc:chgData name="Valentina Noacco" userId="ae461650-2dc6-4ba4-83b9-c44c39414c39" providerId="ADAL" clId="{C4479D95-9F9D-4B17-9E2E-DA1B15BFB558}"/>
  </pc:docChgLst>
  <pc:docChgLst>
    <pc:chgData name="Valentina Noacco" userId="ae461650-2dc6-4ba4-83b9-c44c39414c39" providerId="ADAL" clId="{EA06D60D-C828-4E6C-93D8-CDDB44672381}"/>
  </pc:docChgLst>
  <pc:docChgLst>
    <pc:chgData name="Valentina Noacco" userId="ae461650-2dc6-4ba4-83b9-c44c39414c39" providerId="ADAL" clId="{FA47A6AB-657A-4D08-B189-CC55265C3F37}"/>
  </pc:docChgLst>
  <pc:docChgLst>
    <pc:chgData name="Valentina Noacco" userId="ae461650-2dc6-4ba4-83b9-c44c39414c39" providerId="ADAL" clId="{A236ED4E-90A6-41AE-A3B4-835436B51702}"/>
  </pc:docChgLst>
  <pc:docChgLst>
    <pc:chgData name="Valentina Noacco" userId="ae461650-2dc6-4ba4-83b9-c44c39414c39" providerId="ADAL" clId="{022E508A-0AA6-484C-89B5-D56A2329ECE7}"/>
    <pc:docChg chg="undo custSel addSld modSld modMainMaster">
      <pc:chgData name="Valentina Noacco" userId="ae461650-2dc6-4ba4-83b9-c44c39414c39" providerId="ADAL" clId="{022E508A-0AA6-484C-89B5-D56A2329ECE7}" dt="2018-08-21T15:44:40.291" v="42" actId="165"/>
      <pc:docMkLst>
        <pc:docMk/>
      </pc:docMkLst>
      <pc:sldChg chg="addSp delSp modSp">
        <pc:chgData name="Valentina Noacco" userId="ae461650-2dc6-4ba4-83b9-c44c39414c39" providerId="ADAL" clId="{022E508A-0AA6-484C-89B5-D56A2329ECE7}" dt="2018-08-06T13:44:11.242" v="12" actId="6549"/>
        <pc:sldMkLst>
          <pc:docMk/>
          <pc:sldMk cId="0" sldId="259"/>
        </pc:sldMkLst>
        <pc:spChg chg="mod">
          <ac:chgData name="Valentina Noacco" userId="ae461650-2dc6-4ba4-83b9-c44c39414c39" providerId="ADAL" clId="{022E508A-0AA6-484C-89B5-D56A2329ECE7}" dt="2018-08-06T13:43:33.436" v="11" actId="1076"/>
          <ac:spMkLst>
            <pc:docMk/>
            <pc:sldMk cId="0" sldId="259"/>
            <ac:spMk id="3" creationId="{00000000-0000-0000-0000-000000000000}"/>
          </ac:spMkLst>
        </pc:spChg>
        <pc:spChg chg="mod">
          <ac:chgData name="Valentina Noacco" userId="ae461650-2dc6-4ba4-83b9-c44c39414c39" providerId="ADAL" clId="{022E508A-0AA6-484C-89B5-D56A2329ECE7}" dt="2018-08-06T13:44:11.242" v="12" actId="6549"/>
          <ac:spMkLst>
            <pc:docMk/>
            <pc:sldMk cId="0" sldId="259"/>
            <ac:spMk id="7" creationId="{2730C2DE-5A77-4CE2-B8E0-E5F38F3C0F1E}"/>
          </ac:spMkLst>
        </pc:spChg>
        <pc:picChg chg="del">
          <ac:chgData name="Valentina Noacco" userId="ae461650-2dc6-4ba4-83b9-c44c39414c39" providerId="ADAL" clId="{022E508A-0AA6-484C-89B5-D56A2329ECE7}" dt="2018-08-06T13:42:19.783" v="0" actId="478"/>
          <ac:picMkLst>
            <pc:docMk/>
            <pc:sldMk cId="0" sldId="259"/>
            <ac:picMk id="2" creationId="{00000000-0000-0000-0000-000000000000}"/>
          </ac:picMkLst>
        </pc:picChg>
        <pc:picChg chg="add mod">
          <ac:chgData name="Valentina Noacco" userId="ae461650-2dc6-4ba4-83b9-c44c39414c39" providerId="ADAL" clId="{022E508A-0AA6-484C-89B5-D56A2329ECE7}" dt="2018-08-06T13:43:29.716" v="10" actId="14100"/>
          <ac:picMkLst>
            <pc:docMk/>
            <pc:sldMk cId="0" sldId="259"/>
            <ac:picMk id="8" creationId="{A0613B7C-B35B-43A4-BFAD-605397D16074}"/>
          </ac:picMkLst>
        </pc:picChg>
      </pc:sldChg>
      <pc:sldMasterChg chg="addSp modSp modSldLayout">
        <pc:chgData name="Valentina Noacco" userId="ae461650-2dc6-4ba4-83b9-c44c39414c39" providerId="ADAL" clId="{022E508A-0AA6-484C-89B5-D56A2329ECE7}" dt="2018-08-06T13:43:18.454" v="7" actId="14100"/>
        <pc:sldMasterMkLst>
          <pc:docMk/>
          <pc:sldMasterMk cId="0" sldId="2147483660"/>
        </pc:sldMasterMkLst>
        <pc:picChg chg="add mod">
          <ac:chgData name="Valentina Noacco" userId="ae461650-2dc6-4ba4-83b9-c44c39414c39" providerId="ADAL" clId="{022E508A-0AA6-484C-89B5-D56A2329ECE7}" dt="2018-08-06T13:43:18.454" v="7" actId="14100"/>
          <ac:picMkLst>
            <pc:docMk/>
            <pc:sldMasterMk cId="0" sldId="2147483660"/>
            <ac:picMk id="5" creationId="{4439CC56-D944-4490-ADA4-B9585C93FA2D}"/>
          </ac:picMkLst>
        </pc:picChg>
        <pc:sldLayoutChg chg="addSp delSp">
          <pc:chgData name="Valentina Noacco" userId="ae461650-2dc6-4ba4-83b9-c44c39414c39" providerId="ADAL" clId="{022E508A-0AA6-484C-89B5-D56A2329ECE7}" dt="2018-08-06T13:42:54.627" v="6"/>
          <pc:sldLayoutMkLst>
            <pc:docMk/>
            <pc:sldMasterMk cId="0" sldId="2147483660"/>
            <pc:sldLayoutMk cId="4230676829" sldId="2147484239"/>
          </pc:sldLayoutMkLst>
          <pc:picChg chg="add del">
            <ac:chgData name="Valentina Noacco" userId="ae461650-2dc6-4ba4-83b9-c44c39414c39" providerId="ADAL" clId="{022E508A-0AA6-484C-89B5-D56A2329ECE7}" dt="2018-08-06T13:42:54.627" v="6"/>
            <ac:picMkLst>
              <pc:docMk/>
              <pc:sldMasterMk cId="0" sldId="2147483660"/>
              <pc:sldLayoutMk cId="4230676829" sldId="2147484239"/>
              <ac:picMk id="8" creationId="{82DFE14F-329B-4497-B2AB-BE2951521D0B}"/>
            </ac:picMkLst>
          </pc:picChg>
        </pc:sldLayoutChg>
      </pc:sldMasterChg>
    </pc:docChg>
  </pc:docChgLst>
  <pc:docChgLst>
    <pc:chgData name="Valentina Noacco" userId="ae461650-2dc6-4ba4-83b9-c44c39414c39" providerId="ADAL" clId="{3F8B0E39-2C69-4AE3-8ED8-08F1D703CA62}"/>
    <pc:docChg chg="undo redo custSel addSld delSld modSld">
      <pc:chgData name="Valentina Noacco" userId="ae461650-2dc6-4ba4-83b9-c44c39414c39" providerId="ADAL" clId="{3F8B0E39-2C69-4AE3-8ED8-08F1D703CA62}" dt="2018-08-06T13:41:20.659" v="1110" actId="20577"/>
      <pc:docMkLst>
        <pc:docMk/>
      </pc:docMkLst>
      <pc:sldChg chg="modSp">
        <pc:chgData name="Valentina Noacco" userId="ae461650-2dc6-4ba4-83b9-c44c39414c39" providerId="ADAL" clId="{3F8B0E39-2C69-4AE3-8ED8-08F1D703CA62}" dt="2018-08-06T11:42:26.303" v="486" actId="12"/>
        <pc:sldMkLst>
          <pc:docMk/>
          <pc:sldMk cId="1191901789" sldId="356"/>
        </pc:sldMkLst>
        <pc:spChg chg="mod">
          <ac:chgData name="Valentina Noacco" userId="ae461650-2dc6-4ba4-83b9-c44c39414c39" providerId="ADAL" clId="{3F8B0E39-2C69-4AE3-8ED8-08F1D703CA62}" dt="2018-08-06T11:42:26.303" v="486" actId="12"/>
          <ac:spMkLst>
            <pc:docMk/>
            <pc:sldMk cId="1191901789" sldId="356"/>
            <ac:spMk id="2" creationId="{9442FF3E-60A7-4DA8-B50A-F50FA168D513}"/>
          </ac:spMkLst>
        </pc:spChg>
      </pc:sldChg>
      <pc:sldChg chg="addSp delSp modSp add">
        <pc:chgData name="Valentina Noacco" userId="ae461650-2dc6-4ba4-83b9-c44c39414c39" providerId="ADAL" clId="{3F8B0E39-2C69-4AE3-8ED8-08F1D703CA62}" dt="2018-08-06T11:31:38.438" v="206" actId="20577"/>
        <pc:sldMkLst>
          <pc:docMk/>
          <pc:sldMk cId="568678109" sldId="388"/>
        </pc:sldMkLst>
        <pc:spChg chg="mod">
          <ac:chgData name="Valentina Noacco" userId="ae461650-2dc6-4ba4-83b9-c44c39414c39" providerId="ADAL" clId="{3F8B0E39-2C69-4AE3-8ED8-08F1D703CA62}" dt="2018-08-06T11:31:29.087" v="199"/>
          <ac:spMkLst>
            <pc:docMk/>
            <pc:sldMk cId="568678109" sldId="388"/>
            <ac:spMk id="2" creationId="{2939C472-4EBC-4462-8F00-9D16965B8E55}"/>
          </ac:spMkLst>
        </pc:spChg>
        <pc:spChg chg="del">
          <ac:chgData name="Valentina Noacco" userId="ae461650-2dc6-4ba4-83b9-c44c39414c39" providerId="ADAL" clId="{3F8B0E39-2C69-4AE3-8ED8-08F1D703CA62}" dt="2018-08-06T11:26:41.744" v="71" actId="478"/>
          <ac:spMkLst>
            <pc:docMk/>
            <pc:sldMk cId="568678109" sldId="388"/>
            <ac:spMk id="66" creationId="{4C12BB7D-4E1D-4727-A182-CFE2907A4F45}"/>
          </ac:spMkLst>
        </pc:spChg>
        <pc:spChg chg="del">
          <ac:chgData name="Valentina Noacco" userId="ae461650-2dc6-4ba4-83b9-c44c39414c39" providerId="ADAL" clId="{3F8B0E39-2C69-4AE3-8ED8-08F1D703CA62}" dt="2018-08-06T11:26:57.495" v="75" actId="478"/>
          <ac:spMkLst>
            <pc:docMk/>
            <pc:sldMk cId="568678109" sldId="388"/>
            <ac:spMk id="67" creationId="{4C12BB7D-4E1D-4727-A182-CFE2907A4F45}"/>
          </ac:spMkLst>
        </pc:spChg>
        <pc:spChg chg="mod">
          <ac:chgData name="Valentina Noacco" userId="ae461650-2dc6-4ba4-83b9-c44c39414c39" providerId="ADAL" clId="{3F8B0E39-2C69-4AE3-8ED8-08F1D703CA62}" dt="2018-08-06T11:31:38.438" v="206" actId="20577"/>
          <ac:spMkLst>
            <pc:docMk/>
            <pc:sldMk cId="568678109" sldId="388"/>
            <ac:spMk id="68" creationId="{4C12BB7D-4E1D-4727-A182-CFE2907A4F45}"/>
          </ac:spMkLst>
        </pc:spChg>
        <pc:spChg chg="mod">
          <ac:chgData name="Valentina Noacco" userId="ae461650-2dc6-4ba4-83b9-c44c39414c39" providerId="ADAL" clId="{3F8B0E39-2C69-4AE3-8ED8-08F1D703CA62}" dt="2018-08-06T11:30:06.843" v="139" actId="1076"/>
          <ac:spMkLst>
            <pc:docMk/>
            <pc:sldMk cId="568678109" sldId="388"/>
            <ac:spMk id="71" creationId="{ECE7CC28-6C3A-46D1-927D-BD04351A39ED}"/>
          </ac:spMkLst>
        </pc:spChg>
        <pc:spChg chg="add mod">
          <ac:chgData name="Valentina Noacco" userId="ae461650-2dc6-4ba4-83b9-c44c39414c39" providerId="ADAL" clId="{3F8B0E39-2C69-4AE3-8ED8-08F1D703CA62}" dt="2018-08-06T11:28:01.458" v="109" actId="1076"/>
          <ac:spMkLst>
            <pc:docMk/>
            <pc:sldMk cId="568678109" sldId="388"/>
            <ac:spMk id="88" creationId="{920EE649-20C3-484D-9D02-98BE72DAFA09}"/>
          </ac:spMkLst>
        </pc:spChg>
        <pc:spChg chg="mod">
          <ac:chgData name="Valentina Noacco" userId="ae461650-2dc6-4ba4-83b9-c44c39414c39" providerId="ADAL" clId="{3F8B0E39-2C69-4AE3-8ED8-08F1D703CA62}" dt="2018-08-06T11:30:12.399" v="140" actId="1076"/>
          <ac:spMkLst>
            <pc:docMk/>
            <pc:sldMk cId="568678109" sldId="388"/>
            <ac:spMk id="91" creationId="{CE6D00F1-9590-4810-8576-73A1AD9A40FD}"/>
          </ac:spMkLst>
        </pc:spChg>
        <pc:spChg chg="mod">
          <ac:chgData name="Valentina Noacco" userId="ae461650-2dc6-4ba4-83b9-c44c39414c39" providerId="ADAL" clId="{3F8B0E39-2C69-4AE3-8ED8-08F1D703CA62}" dt="2018-08-06T11:29:53.828" v="137" actId="1035"/>
          <ac:spMkLst>
            <pc:docMk/>
            <pc:sldMk cId="568678109" sldId="388"/>
            <ac:spMk id="98" creationId="{CFC77EDE-2211-4CC5-B59C-22DBCF798CCE}"/>
          </ac:spMkLst>
        </pc:spChg>
        <pc:spChg chg="del">
          <ac:chgData name="Valentina Noacco" userId="ae461650-2dc6-4ba4-83b9-c44c39414c39" providerId="ADAL" clId="{3F8B0E39-2C69-4AE3-8ED8-08F1D703CA62}" dt="2018-08-06T11:29:13.979" v="114" actId="478"/>
          <ac:spMkLst>
            <pc:docMk/>
            <pc:sldMk cId="568678109" sldId="388"/>
            <ac:spMk id="99" creationId="{671541C5-FDD8-488A-A5E7-1314CBB7E9BD}"/>
          </ac:spMkLst>
        </pc:spChg>
        <pc:spChg chg="del">
          <ac:chgData name="Valentina Noacco" userId="ae461650-2dc6-4ba4-83b9-c44c39414c39" providerId="ADAL" clId="{3F8B0E39-2C69-4AE3-8ED8-08F1D703CA62}" dt="2018-08-06T11:29:10.660" v="113" actId="478"/>
          <ac:spMkLst>
            <pc:docMk/>
            <pc:sldMk cId="568678109" sldId="388"/>
            <ac:spMk id="100" creationId="{6C7271FF-EE23-432B-833B-086C1E82FCB4}"/>
          </ac:spMkLst>
        </pc:spChg>
        <pc:spChg chg="mod">
          <ac:chgData name="Valentina Noacco" userId="ae461650-2dc6-4ba4-83b9-c44c39414c39" providerId="ADAL" clId="{3F8B0E39-2C69-4AE3-8ED8-08F1D703CA62}" dt="2018-08-06T11:29:05.427" v="112" actId="1076"/>
          <ac:spMkLst>
            <pc:docMk/>
            <pc:sldMk cId="568678109" sldId="388"/>
            <ac:spMk id="106" creationId="{3412AF56-138A-417B-BCCD-EA38C7EAF318}"/>
          </ac:spMkLst>
        </pc:spChg>
        <pc:spChg chg="del">
          <ac:chgData name="Valentina Noacco" userId="ae461650-2dc6-4ba4-83b9-c44c39414c39" providerId="ADAL" clId="{3F8B0E39-2C69-4AE3-8ED8-08F1D703CA62}" dt="2018-08-06T11:29:13.979" v="114" actId="478"/>
          <ac:spMkLst>
            <pc:docMk/>
            <pc:sldMk cId="568678109" sldId="388"/>
            <ac:spMk id="126" creationId="{F176BE5D-2A10-4A41-9FE3-2613542FA15F}"/>
          </ac:spMkLst>
        </pc:spChg>
        <pc:spChg chg="del">
          <ac:chgData name="Valentina Noacco" userId="ae461650-2dc6-4ba4-83b9-c44c39414c39" providerId="ADAL" clId="{3F8B0E39-2C69-4AE3-8ED8-08F1D703CA62}" dt="2018-08-06T11:26:45.441" v="72" actId="478"/>
          <ac:spMkLst>
            <pc:docMk/>
            <pc:sldMk cId="568678109" sldId="388"/>
            <ac:spMk id="141" creationId="{0A472D0A-550A-4A86-A152-7FED5B4A8126}"/>
          </ac:spMkLst>
        </pc:spChg>
        <pc:spChg chg="del">
          <ac:chgData name="Valentina Noacco" userId="ae461650-2dc6-4ba4-83b9-c44c39414c39" providerId="ADAL" clId="{3F8B0E39-2C69-4AE3-8ED8-08F1D703CA62}" dt="2018-08-06T11:26:45.441" v="72" actId="478"/>
          <ac:spMkLst>
            <pc:docMk/>
            <pc:sldMk cId="568678109" sldId="388"/>
            <ac:spMk id="142" creationId="{9844436D-D01A-413D-A136-0E84F3867C29}"/>
          </ac:spMkLst>
        </pc:spChg>
        <pc:spChg chg="del">
          <ac:chgData name="Valentina Noacco" userId="ae461650-2dc6-4ba4-83b9-c44c39414c39" providerId="ADAL" clId="{3F8B0E39-2C69-4AE3-8ED8-08F1D703CA62}" dt="2018-08-06T11:26:57.495" v="75" actId="478"/>
          <ac:spMkLst>
            <pc:docMk/>
            <pc:sldMk cId="568678109" sldId="388"/>
            <ac:spMk id="157" creationId="{FADE146F-A614-40F8-BECF-CBC131EB9F95}"/>
          </ac:spMkLst>
        </pc:spChg>
        <pc:spChg chg="del mod">
          <ac:chgData name="Valentina Noacco" userId="ae461650-2dc6-4ba4-83b9-c44c39414c39" providerId="ADAL" clId="{3F8B0E39-2C69-4AE3-8ED8-08F1D703CA62}" dt="2018-08-06T11:27:03.001" v="77" actId="478"/>
          <ac:spMkLst>
            <pc:docMk/>
            <pc:sldMk cId="568678109" sldId="388"/>
            <ac:spMk id="158" creationId="{B657B1CF-4043-4B61-B367-B76AF149056E}"/>
          </ac:spMkLst>
        </pc:spChg>
        <pc:spChg chg="add mod">
          <ac:chgData name="Valentina Noacco" userId="ae461650-2dc6-4ba4-83b9-c44c39414c39" providerId="ADAL" clId="{3F8B0E39-2C69-4AE3-8ED8-08F1D703CA62}" dt="2018-08-06T11:31:16.282" v="190" actId="1037"/>
          <ac:spMkLst>
            <pc:docMk/>
            <pc:sldMk cId="568678109" sldId="388"/>
            <ac:spMk id="170" creationId="{C0FB05D8-6FC3-451A-8C1A-C15E2E9B050E}"/>
          </ac:spMkLst>
        </pc:spChg>
        <pc:spChg chg="add del">
          <ac:chgData name="Valentina Noacco" userId="ae461650-2dc6-4ba4-83b9-c44c39414c39" providerId="ADAL" clId="{3F8B0E39-2C69-4AE3-8ED8-08F1D703CA62}" dt="2018-08-06T11:29:22.124" v="117"/>
          <ac:spMkLst>
            <pc:docMk/>
            <pc:sldMk cId="568678109" sldId="388"/>
            <ac:spMk id="171" creationId="{16EBD239-F14F-4FBA-A6EB-F3D4BD7375FE}"/>
          </ac:spMkLst>
        </pc:spChg>
        <pc:spChg chg="add mod">
          <ac:chgData name="Valentina Noacco" userId="ae461650-2dc6-4ba4-83b9-c44c39414c39" providerId="ADAL" clId="{3F8B0E39-2C69-4AE3-8ED8-08F1D703CA62}" dt="2018-08-06T11:30:02.810" v="138" actId="1076"/>
          <ac:spMkLst>
            <pc:docMk/>
            <pc:sldMk cId="568678109" sldId="388"/>
            <ac:spMk id="186" creationId="{CEEA4EBE-F4A7-4835-AF3F-96B1C9BED9D1}"/>
          </ac:spMkLst>
        </pc:spChg>
        <pc:spChg chg="add mod">
          <ac:chgData name="Valentina Noacco" userId="ae461650-2dc6-4ba4-83b9-c44c39414c39" providerId="ADAL" clId="{3F8B0E39-2C69-4AE3-8ED8-08F1D703CA62}" dt="2018-08-06T11:30:30.941" v="143" actId="1076"/>
          <ac:spMkLst>
            <pc:docMk/>
            <pc:sldMk cId="568678109" sldId="388"/>
            <ac:spMk id="187" creationId="{01BD4AF4-3B4E-4C67-BC82-DAA970D86C56}"/>
          </ac:spMkLst>
        </pc:spChg>
        <pc:spChg chg="mod">
          <ac:chgData name="Valentina Noacco" userId="ae461650-2dc6-4ba4-83b9-c44c39414c39" providerId="ADAL" clId="{3F8B0E39-2C69-4AE3-8ED8-08F1D703CA62}" dt="2018-08-06T11:30:58.047" v="181" actId="1076"/>
          <ac:spMkLst>
            <pc:docMk/>
            <pc:sldMk cId="568678109" sldId="388"/>
            <ac:spMk id="192" creationId="{054408E6-4572-493B-A1C9-9A9B33B80BE5}"/>
          </ac:spMkLst>
        </pc:spChg>
        <pc:spChg chg="add mod">
          <ac:chgData name="Valentina Noacco" userId="ae461650-2dc6-4ba4-83b9-c44c39414c39" providerId="ADAL" clId="{3F8B0E39-2C69-4AE3-8ED8-08F1D703CA62}" dt="2018-08-06T11:30:26.027" v="142" actId="1076"/>
          <ac:spMkLst>
            <pc:docMk/>
            <pc:sldMk cId="568678109" sldId="388"/>
            <ac:spMk id="193" creationId="{17DD3FE8-4CB5-429A-A701-05534E03E734}"/>
          </ac:spMkLst>
        </pc:spChg>
        <pc:spChg chg="add mod">
          <ac:chgData name="Valentina Noacco" userId="ae461650-2dc6-4ba4-83b9-c44c39414c39" providerId="ADAL" clId="{3F8B0E39-2C69-4AE3-8ED8-08F1D703CA62}" dt="2018-08-06T11:31:11.038" v="183" actId="1076"/>
          <ac:spMkLst>
            <pc:docMk/>
            <pc:sldMk cId="568678109" sldId="388"/>
            <ac:spMk id="194" creationId="{98F1CB28-D237-49FB-A4B3-C585D1F46C58}"/>
          </ac:spMkLst>
        </pc:spChg>
        <pc:grpChg chg="add mod">
          <ac:chgData name="Valentina Noacco" userId="ae461650-2dc6-4ba4-83b9-c44c39414c39" providerId="ADAL" clId="{3F8B0E39-2C69-4AE3-8ED8-08F1D703CA62}" dt="2018-08-06T11:27:20.879" v="103" actId="1038"/>
          <ac:grpSpMkLst>
            <pc:docMk/>
            <pc:sldMk cId="568678109" sldId="388"/>
            <ac:grpSpMk id="69" creationId="{9CAF7938-F790-4F56-9541-435838A9BF2E}"/>
          </ac:grpSpMkLst>
        </pc:grpChg>
        <pc:grpChg chg="add mod">
          <ac:chgData name="Valentina Noacco" userId="ae461650-2dc6-4ba4-83b9-c44c39414c39" providerId="ADAL" clId="{3F8B0E39-2C69-4AE3-8ED8-08F1D703CA62}" dt="2018-08-06T11:31:21.244" v="198" actId="1037"/>
          <ac:grpSpMkLst>
            <pc:docMk/>
            <pc:sldMk cId="568678109" sldId="388"/>
            <ac:grpSpMk id="89" creationId="{0C988360-9ED2-46D8-A083-3A25AD48327D}"/>
          </ac:grpSpMkLst>
        </pc:grpChg>
        <pc:grpChg chg="del">
          <ac:chgData name="Valentina Noacco" userId="ae461650-2dc6-4ba4-83b9-c44c39414c39" providerId="ADAL" clId="{3F8B0E39-2C69-4AE3-8ED8-08F1D703CA62}" dt="2018-08-06T11:29:10.660" v="113" actId="478"/>
          <ac:grpSpMkLst>
            <pc:docMk/>
            <pc:sldMk cId="568678109" sldId="388"/>
            <ac:grpSpMk id="101" creationId="{DE961EF8-8C6E-4529-87BF-049A315375E1}"/>
          </ac:grpSpMkLst>
        </pc:grpChg>
        <pc:grpChg chg="del">
          <ac:chgData name="Valentina Noacco" userId="ae461650-2dc6-4ba4-83b9-c44c39414c39" providerId="ADAL" clId="{3F8B0E39-2C69-4AE3-8ED8-08F1D703CA62}" dt="2018-08-06T11:29:16.898" v="115" actId="478"/>
          <ac:grpSpMkLst>
            <pc:docMk/>
            <pc:sldMk cId="568678109" sldId="388"/>
            <ac:grpSpMk id="107" creationId="{9F548305-7F44-46A2-8EE4-7E0A7D97206A}"/>
          </ac:grpSpMkLst>
        </pc:grpChg>
        <pc:grpChg chg="del">
          <ac:chgData name="Valentina Noacco" userId="ae461650-2dc6-4ba4-83b9-c44c39414c39" providerId="ADAL" clId="{3F8B0E39-2C69-4AE3-8ED8-08F1D703CA62}" dt="2018-08-06T11:26:41.744" v="71" actId="478"/>
          <ac:grpSpMkLst>
            <pc:docMk/>
            <pc:sldMk cId="568678109" sldId="388"/>
            <ac:grpSpMk id="127" creationId="{B35C80C2-5B7D-4F34-8B3D-D6BA0665D579}"/>
          </ac:grpSpMkLst>
        </pc:grpChg>
        <pc:grpChg chg="del">
          <ac:chgData name="Valentina Noacco" userId="ae461650-2dc6-4ba4-83b9-c44c39414c39" providerId="ADAL" clId="{3F8B0E39-2C69-4AE3-8ED8-08F1D703CA62}" dt="2018-08-06T11:26:57.495" v="75" actId="478"/>
          <ac:grpSpMkLst>
            <pc:docMk/>
            <pc:sldMk cId="568678109" sldId="388"/>
            <ac:grpSpMk id="143" creationId="{65BE722F-A354-423F-A7F9-6F28606217B2}"/>
          </ac:grpSpMkLst>
        </pc:grpChg>
        <pc:grpChg chg="add mod">
          <ac:chgData name="Valentina Noacco" userId="ae461650-2dc6-4ba4-83b9-c44c39414c39" providerId="ADAL" clId="{3F8B0E39-2C69-4AE3-8ED8-08F1D703CA62}" dt="2018-08-06T11:29:41.652" v="119" actId="1076"/>
          <ac:grpSpMkLst>
            <pc:docMk/>
            <pc:sldMk cId="568678109" sldId="388"/>
            <ac:grpSpMk id="172" creationId="{ED8DCAAC-7A35-4F09-BCA9-8619C4E799C7}"/>
          </ac:grpSpMkLst>
        </pc:grpChg>
        <pc:grpChg chg="add mod">
          <ac:chgData name="Valentina Noacco" userId="ae461650-2dc6-4ba4-83b9-c44c39414c39" providerId="ADAL" clId="{3F8B0E39-2C69-4AE3-8ED8-08F1D703CA62}" dt="2018-08-06T11:30:26.027" v="142" actId="1076"/>
          <ac:grpSpMkLst>
            <pc:docMk/>
            <pc:sldMk cId="568678109" sldId="388"/>
            <ac:grpSpMk id="188" creationId="{E20026B3-979C-4BA5-937E-BE225B237100}"/>
          </ac:grpSpMkLst>
        </pc:grpChg>
      </pc:sldChg>
      <pc:sldChg chg="addSp delSp modSp">
        <pc:chgData name="Valentina Noacco" userId="ae461650-2dc6-4ba4-83b9-c44c39414c39" providerId="ADAL" clId="{3F8B0E39-2C69-4AE3-8ED8-08F1D703CA62}" dt="2018-08-06T11:37:00.612" v="282"/>
        <pc:sldMkLst>
          <pc:docMk/>
          <pc:sldMk cId="3149879581" sldId="392"/>
        </pc:sldMkLst>
        <pc:spChg chg="add mod">
          <ac:chgData name="Valentina Noacco" userId="ae461650-2dc6-4ba4-83b9-c44c39414c39" providerId="ADAL" clId="{3F8B0E39-2C69-4AE3-8ED8-08F1D703CA62}" dt="2018-08-06T11:37:00.612" v="282"/>
          <ac:spMkLst>
            <pc:docMk/>
            <pc:sldMk cId="3149879581" sldId="392"/>
            <ac:spMk id="3" creationId="{4E140636-7609-4498-96CD-D76E3630B7F5}"/>
          </ac:spMkLst>
        </pc:spChg>
        <pc:spChg chg="del">
          <ac:chgData name="Valentina Noacco" userId="ae461650-2dc6-4ba4-83b9-c44c39414c39" providerId="ADAL" clId="{3F8B0E39-2C69-4AE3-8ED8-08F1D703CA62}" dt="2018-08-06T11:34:54.159" v="246" actId="478"/>
          <ac:spMkLst>
            <pc:docMk/>
            <pc:sldMk cId="3149879581" sldId="392"/>
            <ac:spMk id="16" creationId="{00000000-0000-0000-0000-000000000000}"/>
          </ac:spMkLst>
        </pc:spChg>
        <pc:spChg chg="del">
          <ac:chgData name="Valentina Noacco" userId="ae461650-2dc6-4ba4-83b9-c44c39414c39" providerId="ADAL" clId="{3F8B0E39-2C69-4AE3-8ED8-08F1D703CA62}" dt="2018-08-06T11:34:54.159" v="246" actId="478"/>
          <ac:spMkLst>
            <pc:docMk/>
            <pc:sldMk cId="3149879581" sldId="392"/>
            <ac:spMk id="18" creationId="{0F60AB79-4280-4017-AF3A-A145459AE5B1}"/>
          </ac:spMkLst>
        </pc:spChg>
        <pc:spChg chg="add mod">
          <ac:chgData name="Valentina Noacco" userId="ae461650-2dc6-4ba4-83b9-c44c39414c39" providerId="ADAL" clId="{3F8B0E39-2C69-4AE3-8ED8-08F1D703CA62}" dt="2018-08-06T11:35:00.845" v="248" actId="1076"/>
          <ac:spMkLst>
            <pc:docMk/>
            <pc:sldMk cId="3149879581" sldId="392"/>
            <ac:spMk id="19" creationId="{BF9029E7-AEE2-4DF0-A19C-AE6FC713B227}"/>
          </ac:spMkLst>
        </pc:spChg>
        <pc:spChg chg="add mod">
          <ac:chgData name="Valentina Noacco" userId="ae461650-2dc6-4ba4-83b9-c44c39414c39" providerId="ADAL" clId="{3F8B0E39-2C69-4AE3-8ED8-08F1D703CA62}" dt="2018-08-06T11:35:00.845" v="248" actId="1076"/>
          <ac:spMkLst>
            <pc:docMk/>
            <pc:sldMk cId="3149879581" sldId="392"/>
            <ac:spMk id="22" creationId="{231A7736-ACC8-4500-A3A4-6592588387AE}"/>
          </ac:spMkLst>
        </pc:spChg>
        <pc:spChg chg="add del mod">
          <ac:chgData name="Valentina Noacco" userId="ae461650-2dc6-4ba4-83b9-c44c39414c39" providerId="ADAL" clId="{3F8B0E39-2C69-4AE3-8ED8-08F1D703CA62}" dt="2018-08-06T11:36:04.049" v="263"/>
          <ac:spMkLst>
            <pc:docMk/>
            <pc:sldMk cId="3149879581" sldId="392"/>
            <ac:spMk id="24" creationId="{4EA96A5E-0D98-4700-8BD0-66DAED1741FE}"/>
          </ac:spMkLst>
        </pc:spChg>
        <pc:spChg chg="add mod">
          <ac:chgData name="Valentina Noacco" userId="ae461650-2dc6-4ba4-83b9-c44c39414c39" providerId="ADAL" clId="{3F8B0E39-2C69-4AE3-8ED8-08F1D703CA62}" dt="2018-08-06T11:35:00.845" v="248" actId="1076"/>
          <ac:spMkLst>
            <pc:docMk/>
            <pc:sldMk cId="3149879581" sldId="392"/>
            <ac:spMk id="25" creationId="{4759B1F4-822D-48AB-9C9A-96E786847C87}"/>
          </ac:spMkLst>
        </pc:spChg>
        <pc:spChg chg="add mod topLvl">
          <ac:chgData name="Valentina Noacco" userId="ae461650-2dc6-4ba4-83b9-c44c39414c39" providerId="ADAL" clId="{3F8B0E39-2C69-4AE3-8ED8-08F1D703CA62}" dt="2018-08-06T11:36:24.888" v="266" actId="164"/>
          <ac:spMkLst>
            <pc:docMk/>
            <pc:sldMk cId="3149879581" sldId="392"/>
            <ac:spMk id="27" creationId="{DB1BCFD5-6BC8-41D3-91F6-7CEFCB9E11F0}"/>
          </ac:spMkLst>
        </pc:spChg>
        <pc:spChg chg="add mod">
          <ac:chgData name="Valentina Noacco" userId="ae461650-2dc6-4ba4-83b9-c44c39414c39" providerId="ADAL" clId="{3F8B0E39-2C69-4AE3-8ED8-08F1D703CA62}" dt="2018-08-06T11:36:24.888" v="266" actId="164"/>
          <ac:spMkLst>
            <pc:docMk/>
            <pc:sldMk cId="3149879581" sldId="392"/>
            <ac:spMk id="28" creationId="{3942E1CB-8E6D-4DF5-8CA3-6C2C5D962924}"/>
          </ac:spMkLst>
        </pc:spChg>
        <pc:spChg chg="add mod">
          <ac:chgData name="Valentina Noacco" userId="ae461650-2dc6-4ba4-83b9-c44c39414c39" providerId="ADAL" clId="{3F8B0E39-2C69-4AE3-8ED8-08F1D703CA62}" dt="2018-08-06T11:35:00.845" v="248" actId="1076"/>
          <ac:spMkLst>
            <pc:docMk/>
            <pc:sldMk cId="3149879581" sldId="392"/>
            <ac:spMk id="30" creationId="{52EDD531-F700-4596-8853-C42140F39592}"/>
          </ac:spMkLst>
        </pc:spChg>
        <pc:spChg chg="add mod">
          <ac:chgData name="Valentina Noacco" userId="ae461650-2dc6-4ba4-83b9-c44c39414c39" providerId="ADAL" clId="{3F8B0E39-2C69-4AE3-8ED8-08F1D703CA62}" dt="2018-08-06T11:35:00.845" v="248" actId="1076"/>
          <ac:spMkLst>
            <pc:docMk/>
            <pc:sldMk cId="3149879581" sldId="392"/>
            <ac:spMk id="31" creationId="{3C47C76F-A154-46FB-B597-19833C53D028}"/>
          </ac:spMkLst>
        </pc:spChg>
        <pc:spChg chg="add mod">
          <ac:chgData name="Valentina Noacco" userId="ae461650-2dc6-4ba4-83b9-c44c39414c39" providerId="ADAL" clId="{3F8B0E39-2C69-4AE3-8ED8-08F1D703CA62}" dt="2018-08-06T11:36:53.485" v="280" actId="1076"/>
          <ac:spMkLst>
            <pc:docMk/>
            <pc:sldMk cId="3149879581" sldId="392"/>
            <ac:spMk id="32" creationId="{2282A655-7000-44D7-9380-22C045D7B458}"/>
          </ac:spMkLst>
        </pc:spChg>
        <pc:spChg chg="del">
          <ac:chgData name="Valentina Noacco" userId="ae461650-2dc6-4ba4-83b9-c44c39414c39" providerId="ADAL" clId="{3F8B0E39-2C69-4AE3-8ED8-08F1D703CA62}" dt="2018-08-06T11:34:54.159" v="246" actId="478"/>
          <ac:spMkLst>
            <pc:docMk/>
            <pc:sldMk cId="3149879581" sldId="392"/>
            <ac:spMk id="19458" creationId="{00000000-0000-0000-0000-000000000000}"/>
          </ac:spMkLst>
        </pc:spChg>
        <pc:spChg chg="del">
          <ac:chgData name="Valentina Noacco" userId="ae461650-2dc6-4ba4-83b9-c44c39414c39" providerId="ADAL" clId="{3F8B0E39-2C69-4AE3-8ED8-08F1D703CA62}" dt="2018-08-06T11:34:54.159" v="246" actId="478"/>
          <ac:spMkLst>
            <pc:docMk/>
            <pc:sldMk cId="3149879581" sldId="392"/>
            <ac:spMk id="19461" creationId="{00000000-0000-0000-0000-000000000000}"/>
          </ac:spMkLst>
        </pc:spChg>
        <pc:grpChg chg="add del mod">
          <ac:chgData name="Valentina Noacco" userId="ae461650-2dc6-4ba4-83b9-c44c39414c39" providerId="ADAL" clId="{3F8B0E39-2C69-4AE3-8ED8-08F1D703CA62}" dt="2018-08-06T11:36:19.055" v="265" actId="165"/>
          <ac:grpSpMkLst>
            <pc:docMk/>
            <pc:sldMk cId="3149879581" sldId="392"/>
            <ac:grpSpMk id="4" creationId="{35B5ECF9-D3F6-42BE-90E8-3271DA8F6B69}"/>
          </ac:grpSpMkLst>
        </pc:grpChg>
        <pc:grpChg chg="add del mod">
          <ac:chgData name="Valentina Noacco" userId="ae461650-2dc6-4ba4-83b9-c44c39414c39" providerId="ADAL" clId="{3F8B0E39-2C69-4AE3-8ED8-08F1D703CA62}" dt="2018-08-06T11:36:45.421" v="276" actId="478"/>
          <ac:grpSpMkLst>
            <pc:docMk/>
            <pc:sldMk cId="3149879581" sldId="392"/>
            <ac:grpSpMk id="5" creationId="{BFD2D179-5125-4C8A-913F-2348FFC6B6AB}"/>
          </ac:grpSpMkLst>
        </pc:grpChg>
        <pc:grpChg chg="del">
          <ac:chgData name="Valentina Noacco" userId="ae461650-2dc6-4ba4-83b9-c44c39414c39" providerId="ADAL" clId="{3F8B0E39-2C69-4AE3-8ED8-08F1D703CA62}" dt="2018-08-06T11:34:54.159" v="246" actId="478"/>
          <ac:grpSpMkLst>
            <pc:docMk/>
            <pc:sldMk cId="3149879581" sldId="392"/>
            <ac:grpSpMk id="19459" creationId="{00000000-0000-0000-0000-000000000000}"/>
          </ac:grpSpMkLst>
        </pc:grpChg>
        <pc:picChg chg="add mod topLvl">
          <ac:chgData name="Valentina Noacco" userId="ae461650-2dc6-4ba4-83b9-c44c39414c39" providerId="ADAL" clId="{3F8B0E39-2C69-4AE3-8ED8-08F1D703CA62}" dt="2018-08-06T11:36:24.888" v="266" actId="164"/>
          <ac:picMkLst>
            <pc:docMk/>
            <pc:sldMk cId="3149879581" sldId="392"/>
            <ac:picMk id="23" creationId="{E10E24E9-800D-4904-9304-A3CC1AA3B636}"/>
          </ac:picMkLst>
        </pc:picChg>
        <pc:picChg chg="add mod ord">
          <ac:chgData name="Valentina Noacco" userId="ae461650-2dc6-4ba4-83b9-c44c39414c39" providerId="ADAL" clId="{3F8B0E39-2C69-4AE3-8ED8-08F1D703CA62}" dt="2018-08-06T11:36:55.760" v="281" actId="167"/>
          <ac:picMkLst>
            <pc:docMk/>
            <pc:sldMk cId="3149879581" sldId="392"/>
            <ac:picMk id="33" creationId="{B95170AF-59A0-4000-BF9D-AD72913ACDF5}"/>
          </ac:picMkLst>
        </pc:picChg>
        <pc:picChg chg="del">
          <ac:chgData name="Valentina Noacco" userId="ae461650-2dc6-4ba4-83b9-c44c39414c39" providerId="ADAL" clId="{3F8B0E39-2C69-4AE3-8ED8-08F1D703CA62}" dt="2018-08-06T11:34:54.159" v="246" actId="478"/>
          <ac:picMkLst>
            <pc:docMk/>
            <pc:sldMk cId="3149879581" sldId="392"/>
            <ac:picMk id="19460" creationId="{00000000-0000-0000-0000-000000000000}"/>
          </ac:picMkLst>
        </pc:picChg>
        <pc:cxnChg chg="del">
          <ac:chgData name="Valentina Noacco" userId="ae461650-2dc6-4ba4-83b9-c44c39414c39" providerId="ADAL" clId="{3F8B0E39-2C69-4AE3-8ED8-08F1D703CA62}" dt="2018-08-06T11:34:54.159" v="246" actId="478"/>
          <ac:cxnSpMkLst>
            <pc:docMk/>
            <pc:sldMk cId="3149879581" sldId="392"/>
            <ac:cxnSpMk id="17" creationId="{00000000-0000-0000-0000-000000000000}"/>
          </ac:cxnSpMkLst>
        </pc:cxnChg>
        <pc:cxnChg chg="add mod">
          <ac:chgData name="Valentina Noacco" userId="ae461650-2dc6-4ba4-83b9-c44c39414c39" providerId="ADAL" clId="{3F8B0E39-2C69-4AE3-8ED8-08F1D703CA62}" dt="2018-08-06T11:35:00.845" v="248" actId="1076"/>
          <ac:cxnSpMkLst>
            <pc:docMk/>
            <pc:sldMk cId="3149879581" sldId="392"/>
            <ac:cxnSpMk id="20" creationId="{F7E53EBF-673C-4692-8D9E-F79A62078600}"/>
          </ac:cxnSpMkLst>
        </pc:cxnChg>
        <pc:cxnChg chg="add mod">
          <ac:chgData name="Valentina Noacco" userId="ae461650-2dc6-4ba4-83b9-c44c39414c39" providerId="ADAL" clId="{3F8B0E39-2C69-4AE3-8ED8-08F1D703CA62}" dt="2018-08-06T11:35:00.845" v="248" actId="1076"/>
          <ac:cxnSpMkLst>
            <pc:docMk/>
            <pc:sldMk cId="3149879581" sldId="392"/>
            <ac:cxnSpMk id="21" creationId="{D00B24E8-FE83-4A28-8D62-3FAAAFD9F425}"/>
          </ac:cxnSpMkLst>
        </pc:cxnChg>
        <pc:cxnChg chg="add mod">
          <ac:chgData name="Valentina Noacco" userId="ae461650-2dc6-4ba4-83b9-c44c39414c39" providerId="ADAL" clId="{3F8B0E39-2C69-4AE3-8ED8-08F1D703CA62}" dt="2018-08-06T11:35:00.845" v="248" actId="1076"/>
          <ac:cxnSpMkLst>
            <pc:docMk/>
            <pc:sldMk cId="3149879581" sldId="392"/>
            <ac:cxnSpMk id="26" creationId="{66FEF2F3-995A-4AB9-A2BF-4F92CE239D48}"/>
          </ac:cxnSpMkLst>
        </pc:cxnChg>
        <pc:cxnChg chg="add mod">
          <ac:chgData name="Valentina Noacco" userId="ae461650-2dc6-4ba4-83b9-c44c39414c39" providerId="ADAL" clId="{3F8B0E39-2C69-4AE3-8ED8-08F1D703CA62}" dt="2018-08-06T11:35:00.845" v="248" actId="1076"/>
          <ac:cxnSpMkLst>
            <pc:docMk/>
            <pc:sldMk cId="3149879581" sldId="392"/>
            <ac:cxnSpMk id="29" creationId="{8744DC60-3613-4EC9-B021-786C6DF1247D}"/>
          </ac:cxnSpMkLst>
        </pc:cxnChg>
      </pc:sldChg>
      <pc:sldChg chg="addSp delSp modSp">
        <pc:chgData name="Valentina Noacco" userId="ae461650-2dc6-4ba4-83b9-c44c39414c39" providerId="ADAL" clId="{3F8B0E39-2C69-4AE3-8ED8-08F1D703CA62}" dt="2018-08-06T13:40:18.776" v="1108" actId="1076"/>
        <pc:sldMkLst>
          <pc:docMk/>
          <pc:sldMk cId="3351683477" sldId="402"/>
        </pc:sldMkLst>
        <pc:spChg chg="add del mod">
          <ac:chgData name="Valentina Noacco" userId="ae461650-2dc6-4ba4-83b9-c44c39414c39" providerId="ADAL" clId="{3F8B0E39-2C69-4AE3-8ED8-08F1D703CA62}" dt="2018-08-06T11:19:59.882" v="42" actId="1076"/>
          <ac:spMkLst>
            <pc:docMk/>
            <pc:sldMk cId="3351683477" sldId="402"/>
            <ac:spMk id="92" creationId="{2CE382EB-FA54-41DE-B2E0-20016A299A06}"/>
          </ac:spMkLst>
        </pc:spChg>
        <pc:spChg chg="mod">
          <ac:chgData name="Valentina Noacco" userId="ae461650-2dc6-4ba4-83b9-c44c39414c39" providerId="ADAL" clId="{3F8B0E39-2C69-4AE3-8ED8-08F1D703CA62}" dt="2018-08-06T13:40:14.749" v="1107" actId="1076"/>
          <ac:spMkLst>
            <pc:docMk/>
            <pc:sldMk cId="3351683477" sldId="402"/>
            <ac:spMk id="119" creationId="{39DB4FB4-510E-4322-9BEA-A2F93A5F11C0}"/>
          </ac:spMkLst>
        </pc:spChg>
        <pc:spChg chg="del mod">
          <ac:chgData name="Valentina Noacco" userId="ae461650-2dc6-4ba4-83b9-c44c39414c39" providerId="ADAL" clId="{3F8B0E39-2C69-4AE3-8ED8-08F1D703CA62}" dt="2018-08-06T13:39:18.157" v="1095" actId="478"/>
          <ac:spMkLst>
            <pc:docMk/>
            <pc:sldMk cId="3351683477" sldId="402"/>
            <ac:spMk id="122" creationId="{00531345-0FBF-4CF2-A83D-98DA8D6CF6F2}"/>
          </ac:spMkLst>
        </pc:spChg>
        <pc:spChg chg="del mod">
          <ac:chgData name="Valentina Noacco" userId="ae461650-2dc6-4ba4-83b9-c44c39414c39" providerId="ADAL" clId="{3F8B0E39-2C69-4AE3-8ED8-08F1D703CA62}" dt="2018-08-06T13:28:47.755" v="850" actId="478"/>
          <ac:spMkLst>
            <pc:docMk/>
            <pc:sldMk cId="3351683477" sldId="402"/>
            <ac:spMk id="126" creationId="{F9C46A40-8E7F-444F-88F6-84FB54CFD468}"/>
          </ac:spMkLst>
        </pc:spChg>
        <pc:spChg chg="del">
          <ac:chgData name="Valentina Noacco" userId="ae461650-2dc6-4ba4-83b9-c44c39414c39" providerId="ADAL" clId="{3F8B0E39-2C69-4AE3-8ED8-08F1D703CA62}" dt="2018-08-06T11:24:26.389" v="62" actId="478"/>
          <ac:spMkLst>
            <pc:docMk/>
            <pc:sldMk cId="3351683477" sldId="402"/>
            <ac:spMk id="133" creationId="{4DEC933D-4164-4A50-93E4-9006833B17E4}"/>
          </ac:spMkLst>
        </pc:spChg>
        <pc:spChg chg="add mod">
          <ac:chgData name="Valentina Noacco" userId="ae461650-2dc6-4ba4-83b9-c44c39414c39" providerId="ADAL" clId="{3F8B0E39-2C69-4AE3-8ED8-08F1D703CA62}" dt="2018-08-06T13:39:31.661" v="1098" actId="1076"/>
          <ac:spMkLst>
            <pc:docMk/>
            <pc:sldMk cId="3351683477" sldId="402"/>
            <ac:spMk id="138" creationId="{65D6286B-9A0F-4451-A84E-1ACEB1E8792F}"/>
          </ac:spMkLst>
        </pc:spChg>
        <pc:spChg chg="add mod">
          <ac:chgData name="Valentina Noacco" userId="ae461650-2dc6-4ba4-83b9-c44c39414c39" providerId="ADAL" clId="{3F8B0E39-2C69-4AE3-8ED8-08F1D703CA62}" dt="2018-08-06T13:39:31.661" v="1098" actId="1076"/>
          <ac:spMkLst>
            <pc:docMk/>
            <pc:sldMk cId="3351683477" sldId="402"/>
            <ac:spMk id="139" creationId="{9789361A-A5A1-40BA-B0E8-52A19A0BB28D}"/>
          </ac:spMkLst>
        </pc:spChg>
        <pc:spChg chg="add mod">
          <ac:chgData name="Valentina Noacco" userId="ae461650-2dc6-4ba4-83b9-c44c39414c39" providerId="ADAL" clId="{3F8B0E39-2C69-4AE3-8ED8-08F1D703CA62}" dt="2018-08-06T13:39:31.661" v="1098" actId="1076"/>
          <ac:spMkLst>
            <pc:docMk/>
            <pc:sldMk cId="3351683477" sldId="402"/>
            <ac:spMk id="140" creationId="{862EA875-65C3-421B-990B-1C4ADDDAD4CA}"/>
          </ac:spMkLst>
        </pc:spChg>
        <pc:spChg chg="add mod">
          <ac:chgData name="Valentina Noacco" userId="ae461650-2dc6-4ba4-83b9-c44c39414c39" providerId="ADAL" clId="{3F8B0E39-2C69-4AE3-8ED8-08F1D703CA62}" dt="2018-08-06T13:39:31.661" v="1098" actId="1076"/>
          <ac:spMkLst>
            <pc:docMk/>
            <pc:sldMk cId="3351683477" sldId="402"/>
            <ac:spMk id="142" creationId="{9FE89CB5-EF77-4311-A48F-6AD5D92EFDE7}"/>
          </ac:spMkLst>
        </pc:spChg>
        <pc:spChg chg="add mod">
          <ac:chgData name="Valentina Noacco" userId="ae461650-2dc6-4ba4-83b9-c44c39414c39" providerId="ADAL" clId="{3F8B0E39-2C69-4AE3-8ED8-08F1D703CA62}" dt="2018-08-06T13:39:31.661" v="1098" actId="1076"/>
          <ac:spMkLst>
            <pc:docMk/>
            <pc:sldMk cId="3351683477" sldId="402"/>
            <ac:spMk id="144" creationId="{29ED4FDC-263F-48F7-BB2A-8223F5D579A0}"/>
          </ac:spMkLst>
        </pc:spChg>
        <pc:spChg chg="add mod">
          <ac:chgData name="Valentina Noacco" userId="ae461650-2dc6-4ba4-83b9-c44c39414c39" providerId="ADAL" clId="{3F8B0E39-2C69-4AE3-8ED8-08F1D703CA62}" dt="2018-08-06T13:39:31.661" v="1098" actId="1076"/>
          <ac:spMkLst>
            <pc:docMk/>
            <pc:sldMk cId="3351683477" sldId="402"/>
            <ac:spMk id="145" creationId="{78749F71-A60C-4578-AAC3-384C1A8FE69B}"/>
          </ac:spMkLst>
        </pc:spChg>
        <pc:spChg chg="add mod">
          <ac:chgData name="Valentina Noacco" userId="ae461650-2dc6-4ba4-83b9-c44c39414c39" providerId="ADAL" clId="{3F8B0E39-2C69-4AE3-8ED8-08F1D703CA62}" dt="2018-08-06T13:39:31.661" v="1098" actId="1076"/>
          <ac:spMkLst>
            <pc:docMk/>
            <pc:sldMk cId="3351683477" sldId="402"/>
            <ac:spMk id="146" creationId="{7032B768-8E37-449B-8324-8820700F7EB1}"/>
          </ac:spMkLst>
        </pc:spChg>
        <pc:spChg chg="mod">
          <ac:chgData name="Valentina Noacco" userId="ae461650-2dc6-4ba4-83b9-c44c39414c39" providerId="ADAL" clId="{3F8B0E39-2C69-4AE3-8ED8-08F1D703CA62}" dt="2018-08-06T11:24:33.198" v="63" actId="14100"/>
          <ac:spMkLst>
            <pc:docMk/>
            <pc:sldMk cId="3351683477" sldId="402"/>
            <ac:spMk id="147" creationId="{A7F35A2A-9A43-469D-B64B-8C4D68125388}"/>
          </ac:spMkLst>
        </pc:spChg>
        <pc:spChg chg="add mod">
          <ac:chgData name="Valentina Noacco" userId="ae461650-2dc6-4ba4-83b9-c44c39414c39" providerId="ADAL" clId="{3F8B0E39-2C69-4AE3-8ED8-08F1D703CA62}" dt="2018-08-06T13:39:31.661" v="1098" actId="1076"/>
          <ac:spMkLst>
            <pc:docMk/>
            <pc:sldMk cId="3351683477" sldId="402"/>
            <ac:spMk id="148" creationId="{289118A5-A001-4FB9-9808-6872962FF273}"/>
          </ac:spMkLst>
        </pc:spChg>
        <pc:spChg chg="add mod">
          <ac:chgData name="Valentina Noacco" userId="ae461650-2dc6-4ba4-83b9-c44c39414c39" providerId="ADAL" clId="{3F8B0E39-2C69-4AE3-8ED8-08F1D703CA62}" dt="2018-08-06T13:39:31.661" v="1098" actId="1076"/>
          <ac:spMkLst>
            <pc:docMk/>
            <pc:sldMk cId="3351683477" sldId="402"/>
            <ac:spMk id="149" creationId="{5C164841-D3F7-4199-AB8F-8CE5319E2110}"/>
          </ac:spMkLst>
        </pc:spChg>
        <pc:spChg chg="add mod">
          <ac:chgData name="Valentina Noacco" userId="ae461650-2dc6-4ba4-83b9-c44c39414c39" providerId="ADAL" clId="{3F8B0E39-2C69-4AE3-8ED8-08F1D703CA62}" dt="2018-08-06T13:39:31.661" v="1098" actId="1076"/>
          <ac:spMkLst>
            <pc:docMk/>
            <pc:sldMk cId="3351683477" sldId="402"/>
            <ac:spMk id="150" creationId="{3A4C0592-D599-409B-A4F5-ECA02C98924A}"/>
          </ac:spMkLst>
        </pc:spChg>
        <pc:spChg chg="add mod">
          <ac:chgData name="Valentina Noacco" userId="ae461650-2dc6-4ba4-83b9-c44c39414c39" providerId="ADAL" clId="{3F8B0E39-2C69-4AE3-8ED8-08F1D703CA62}" dt="2018-08-06T13:39:31.661" v="1098" actId="1076"/>
          <ac:spMkLst>
            <pc:docMk/>
            <pc:sldMk cId="3351683477" sldId="402"/>
            <ac:spMk id="151" creationId="{6D48A38F-B70E-453E-B77A-27CD533B804F}"/>
          </ac:spMkLst>
        </pc:spChg>
        <pc:spChg chg="add mod">
          <ac:chgData name="Valentina Noacco" userId="ae461650-2dc6-4ba4-83b9-c44c39414c39" providerId="ADAL" clId="{3F8B0E39-2C69-4AE3-8ED8-08F1D703CA62}" dt="2018-08-06T13:40:18.776" v="1108" actId="1076"/>
          <ac:spMkLst>
            <pc:docMk/>
            <pc:sldMk cId="3351683477" sldId="402"/>
            <ac:spMk id="152" creationId="{B51BED43-FAD7-4935-B8A4-A811DEEABC56}"/>
          </ac:spMkLst>
        </pc:spChg>
        <pc:spChg chg="mod">
          <ac:chgData name="Valentina Noacco" userId="ae461650-2dc6-4ba4-83b9-c44c39414c39" providerId="ADAL" clId="{3F8B0E39-2C69-4AE3-8ED8-08F1D703CA62}" dt="2018-08-06T11:19:07.839" v="28" actId="20577"/>
          <ac:spMkLst>
            <pc:docMk/>
            <pc:sldMk cId="3351683477" sldId="402"/>
            <ac:spMk id="197" creationId="{B106BB70-6F66-40FA-ACD1-03861E4F7417}"/>
          </ac:spMkLst>
        </pc:spChg>
        <pc:spChg chg="mod">
          <ac:chgData name="Valentina Noacco" userId="ae461650-2dc6-4ba4-83b9-c44c39414c39" providerId="ADAL" clId="{3F8B0E39-2C69-4AE3-8ED8-08F1D703CA62}" dt="2018-08-06T11:19:56.559" v="41" actId="1076"/>
          <ac:spMkLst>
            <pc:docMk/>
            <pc:sldMk cId="3351683477" sldId="402"/>
            <ac:spMk id="198" creationId="{8BCA35C3-EF94-499B-BCEF-3F965411B6F8}"/>
          </ac:spMkLst>
        </pc:spChg>
        <pc:spChg chg="mod">
          <ac:chgData name="Valentina Noacco" userId="ae461650-2dc6-4ba4-83b9-c44c39414c39" providerId="ADAL" clId="{3F8B0E39-2C69-4AE3-8ED8-08F1D703CA62}" dt="2018-08-06T11:20:28.146" v="46" actId="207"/>
          <ac:spMkLst>
            <pc:docMk/>
            <pc:sldMk cId="3351683477" sldId="402"/>
            <ac:spMk id="202" creationId="{3E316434-A8D9-4118-BCE1-0A2435F72690}"/>
          </ac:spMkLst>
        </pc:spChg>
        <pc:spChg chg="del">
          <ac:chgData name="Valentina Noacco" userId="ae461650-2dc6-4ba4-83b9-c44c39414c39" providerId="ADAL" clId="{3F8B0E39-2C69-4AE3-8ED8-08F1D703CA62}" dt="2018-08-06T11:19:14.694" v="29" actId="478"/>
          <ac:spMkLst>
            <pc:docMk/>
            <pc:sldMk cId="3351683477" sldId="402"/>
            <ac:spMk id="242" creationId="{1C125FAB-CABA-488F-9F6A-61E5DAC0B21D}"/>
          </ac:spMkLst>
        </pc:spChg>
        <pc:grpChg chg="add mod">
          <ac:chgData name="Valentina Noacco" userId="ae461650-2dc6-4ba4-83b9-c44c39414c39" providerId="ADAL" clId="{3F8B0E39-2C69-4AE3-8ED8-08F1D703CA62}" dt="2018-08-06T13:39:05.301" v="1091" actId="1076"/>
          <ac:grpSpMkLst>
            <pc:docMk/>
            <pc:sldMk cId="3351683477" sldId="402"/>
            <ac:grpSpMk id="106" creationId="{905590A9-1722-46F4-A11E-03DCD0FCF94F}"/>
          </ac:grpSpMkLst>
        </pc:grpChg>
        <pc:grpChg chg="del">
          <ac:chgData name="Valentina Noacco" userId="ae461650-2dc6-4ba4-83b9-c44c39414c39" providerId="ADAL" clId="{3F8B0E39-2C69-4AE3-8ED8-08F1D703CA62}" dt="2018-08-06T11:24:04.606" v="58" actId="478"/>
          <ac:grpSpMkLst>
            <pc:docMk/>
            <pc:sldMk cId="3351683477" sldId="402"/>
            <ac:grpSpMk id="203" creationId="{A718515F-6B1D-46B9-BDE7-0BD623C2A4A3}"/>
          </ac:grpSpMkLst>
        </pc:grpChg>
        <pc:picChg chg="mod">
          <ac:chgData name="Valentina Noacco" userId="ae461650-2dc6-4ba4-83b9-c44c39414c39" providerId="ADAL" clId="{3F8B0E39-2C69-4AE3-8ED8-08F1D703CA62}" dt="2018-08-06T13:37:10.274" v="1084" actId="1076"/>
          <ac:picMkLst>
            <pc:docMk/>
            <pc:sldMk cId="3351683477" sldId="402"/>
            <ac:picMk id="236" creationId="{EDC99704-30BA-4577-832C-0B1EC27F23C6}"/>
          </ac:picMkLst>
        </pc:picChg>
        <pc:cxnChg chg="mod">
          <ac:chgData name="Valentina Noacco" userId="ae461650-2dc6-4ba4-83b9-c44c39414c39" providerId="ADAL" clId="{3F8B0E39-2C69-4AE3-8ED8-08F1D703CA62}" dt="2018-08-06T13:39:52.645" v="1106" actId="14100"/>
          <ac:cxnSpMkLst>
            <pc:docMk/>
            <pc:sldMk cId="3351683477" sldId="402"/>
            <ac:cxnSpMk id="143" creationId="{A812FD38-1A09-4859-9959-0971BF09EB9E}"/>
          </ac:cxnSpMkLst>
        </pc:cxnChg>
        <pc:cxnChg chg="add mod">
          <ac:chgData name="Valentina Noacco" userId="ae461650-2dc6-4ba4-83b9-c44c39414c39" providerId="ADAL" clId="{3F8B0E39-2C69-4AE3-8ED8-08F1D703CA62}" dt="2018-08-06T13:39:49.544" v="1105" actId="14100"/>
          <ac:cxnSpMkLst>
            <pc:docMk/>
            <pc:sldMk cId="3351683477" sldId="402"/>
            <ac:cxnSpMk id="153" creationId="{2924C380-2060-4074-8096-AF5D8005F5AF}"/>
          </ac:cxnSpMkLst>
        </pc:cxnChg>
        <pc:cxnChg chg="mod">
          <ac:chgData name="Valentina Noacco" userId="ae461650-2dc6-4ba4-83b9-c44c39414c39" providerId="ADAL" clId="{3F8B0E39-2C69-4AE3-8ED8-08F1D703CA62}" dt="2018-08-06T11:20:11.087" v="44" actId="14100"/>
          <ac:cxnSpMkLst>
            <pc:docMk/>
            <pc:sldMk cId="3351683477" sldId="402"/>
            <ac:cxnSpMk id="240" creationId="{A2F36F96-4E27-47EF-8319-BCBCB3BD30F2}"/>
          </ac:cxnSpMkLst>
        </pc:cxnChg>
      </pc:sldChg>
      <pc:sldChg chg="modSp">
        <pc:chgData name="Valentina Noacco" userId="ae461650-2dc6-4ba4-83b9-c44c39414c39" providerId="ADAL" clId="{3F8B0E39-2C69-4AE3-8ED8-08F1D703CA62}" dt="2018-08-06T13:25:59.416" v="843" actId="20577"/>
        <pc:sldMkLst>
          <pc:docMk/>
          <pc:sldMk cId="319978209" sldId="403"/>
        </pc:sldMkLst>
        <pc:spChg chg="mod">
          <ac:chgData name="Valentina Noacco" userId="ae461650-2dc6-4ba4-83b9-c44c39414c39" providerId="ADAL" clId="{3F8B0E39-2C69-4AE3-8ED8-08F1D703CA62}" dt="2018-08-06T13:25:59.416" v="843" actId="20577"/>
          <ac:spMkLst>
            <pc:docMk/>
            <pc:sldMk cId="319978209" sldId="403"/>
            <ac:spMk id="2" creationId="{00000000-0000-0000-0000-000000000000}"/>
          </ac:spMkLst>
        </pc:spChg>
        <pc:spChg chg="mod">
          <ac:chgData name="Valentina Noacco" userId="ae461650-2dc6-4ba4-83b9-c44c39414c39" providerId="ADAL" clId="{3F8B0E39-2C69-4AE3-8ED8-08F1D703CA62}" dt="2018-08-06T13:23:58.519" v="826"/>
          <ac:spMkLst>
            <pc:docMk/>
            <pc:sldMk cId="319978209" sldId="403"/>
            <ac:spMk id="6" creationId="{65B6A0FC-EE2F-4274-8AB2-4404892E1631}"/>
          </ac:spMkLst>
        </pc:spChg>
      </pc:sldChg>
      <pc:sldChg chg="modTransition">
        <pc:chgData name="Valentina Noacco" userId="ae461650-2dc6-4ba4-83b9-c44c39414c39" providerId="ADAL" clId="{3F8B0E39-2C69-4AE3-8ED8-08F1D703CA62}" dt="2018-08-06T11:25:32.352" v="68"/>
        <pc:sldMkLst>
          <pc:docMk/>
          <pc:sldMk cId="2516293231" sldId="404"/>
        </pc:sldMkLst>
      </pc:sldChg>
      <pc:sldChg chg="addSp delSp modSp">
        <pc:chgData name="Valentina Noacco" userId="ae461650-2dc6-4ba4-83b9-c44c39414c39" providerId="ADAL" clId="{3F8B0E39-2C69-4AE3-8ED8-08F1D703CA62}" dt="2018-08-06T13:33:36.246" v="1083" actId="1036"/>
        <pc:sldMkLst>
          <pc:docMk/>
          <pc:sldMk cId="873216568" sldId="406"/>
        </pc:sldMkLst>
        <pc:spChg chg="mod">
          <ac:chgData name="Valentina Noacco" userId="ae461650-2dc6-4ba4-83b9-c44c39414c39" providerId="ADAL" clId="{3F8B0E39-2C69-4AE3-8ED8-08F1D703CA62}" dt="2018-08-06T13:28:24.384" v="848" actId="1076"/>
          <ac:spMkLst>
            <pc:docMk/>
            <pc:sldMk cId="873216568" sldId="406"/>
            <ac:spMk id="103" creationId="{1D9B1A2F-0A6B-424A-BD18-8D59BF5F0F5A}"/>
          </ac:spMkLst>
        </pc:spChg>
        <pc:spChg chg="mod">
          <ac:chgData name="Valentina Noacco" userId="ae461650-2dc6-4ba4-83b9-c44c39414c39" providerId="ADAL" clId="{3F8B0E39-2C69-4AE3-8ED8-08F1D703CA62}" dt="2018-08-06T13:28:19.069" v="847" actId="1076"/>
          <ac:spMkLst>
            <pc:docMk/>
            <pc:sldMk cId="873216568" sldId="406"/>
            <ac:spMk id="104" creationId="{6FCF57C2-D9C8-4919-ADBD-F13FBFFD714F}"/>
          </ac:spMkLst>
        </pc:spChg>
        <pc:spChg chg="mod">
          <ac:chgData name="Valentina Noacco" userId="ae461650-2dc6-4ba4-83b9-c44c39414c39" providerId="ADAL" clId="{3F8B0E39-2C69-4AE3-8ED8-08F1D703CA62}" dt="2018-08-06T13:33:36.246" v="1083" actId="1036"/>
          <ac:spMkLst>
            <pc:docMk/>
            <pc:sldMk cId="873216568" sldId="406"/>
            <ac:spMk id="108" creationId="{7535E6AD-B680-426C-A49B-46945B9376C4}"/>
          </ac:spMkLst>
        </pc:spChg>
        <pc:spChg chg="mod">
          <ac:chgData name="Valentina Noacco" userId="ae461650-2dc6-4ba4-83b9-c44c39414c39" providerId="ADAL" clId="{3F8B0E39-2C69-4AE3-8ED8-08F1D703CA62}" dt="2018-08-06T13:33:36.246" v="1083" actId="1036"/>
          <ac:spMkLst>
            <pc:docMk/>
            <pc:sldMk cId="873216568" sldId="406"/>
            <ac:spMk id="109" creationId="{0B7FE7EE-B3F2-4D60-9386-9705CC3A95F3}"/>
          </ac:spMkLst>
        </pc:spChg>
        <pc:spChg chg="mod">
          <ac:chgData name="Valentina Noacco" userId="ae461650-2dc6-4ba4-83b9-c44c39414c39" providerId="ADAL" clId="{3F8B0E39-2C69-4AE3-8ED8-08F1D703CA62}" dt="2018-08-06T13:33:28.622" v="1055" actId="1035"/>
          <ac:spMkLst>
            <pc:docMk/>
            <pc:sldMk cId="873216568" sldId="406"/>
            <ac:spMk id="110" creationId="{3E24D283-E802-44C2-BED5-56532161B98D}"/>
          </ac:spMkLst>
        </pc:spChg>
        <pc:spChg chg="mod">
          <ac:chgData name="Valentina Noacco" userId="ae461650-2dc6-4ba4-83b9-c44c39414c39" providerId="ADAL" clId="{3F8B0E39-2C69-4AE3-8ED8-08F1D703CA62}" dt="2018-08-06T13:33:28.622" v="1055" actId="1035"/>
          <ac:spMkLst>
            <pc:docMk/>
            <pc:sldMk cId="873216568" sldId="406"/>
            <ac:spMk id="111" creationId="{032761E0-0401-4229-80E7-B66A93E9B854}"/>
          </ac:spMkLst>
        </pc:spChg>
        <pc:spChg chg="mod">
          <ac:chgData name="Valentina Noacco" userId="ae461650-2dc6-4ba4-83b9-c44c39414c39" providerId="ADAL" clId="{3F8B0E39-2C69-4AE3-8ED8-08F1D703CA62}" dt="2018-08-06T13:32:55.615" v="951" actId="1036"/>
          <ac:spMkLst>
            <pc:docMk/>
            <pc:sldMk cId="873216568" sldId="406"/>
            <ac:spMk id="114" creationId="{DB3EBC73-363C-4394-8CAD-3E31D4350052}"/>
          </ac:spMkLst>
        </pc:spChg>
        <pc:spChg chg="mod">
          <ac:chgData name="Valentina Noacco" userId="ae461650-2dc6-4ba4-83b9-c44c39414c39" providerId="ADAL" clId="{3F8B0E39-2C69-4AE3-8ED8-08F1D703CA62}" dt="2018-08-06T13:32:55.615" v="951" actId="1036"/>
          <ac:spMkLst>
            <pc:docMk/>
            <pc:sldMk cId="873216568" sldId="406"/>
            <ac:spMk id="115" creationId="{DBDB00FA-D21D-4804-87F6-37632BF9C877}"/>
          </ac:spMkLst>
        </pc:spChg>
        <pc:spChg chg="mod">
          <ac:chgData name="Valentina Noacco" userId="ae461650-2dc6-4ba4-83b9-c44c39414c39" providerId="ADAL" clId="{3F8B0E39-2C69-4AE3-8ED8-08F1D703CA62}" dt="2018-08-06T13:32:12.699" v="898" actId="20577"/>
          <ac:spMkLst>
            <pc:docMk/>
            <pc:sldMk cId="873216568" sldId="406"/>
            <ac:spMk id="116" creationId="{878C090D-14A5-4511-8167-2BFA3BB2A62C}"/>
          </ac:spMkLst>
        </pc:spChg>
        <pc:spChg chg="del mod">
          <ac:chgData name="Valentina Noacco" userId="ae461650-2dc6-4ba4-83b9-c44c39414c39" providerId="ADAL" clId="{3F8B0E39-2C69-4AE3-8ED8-08F1D703CA62}" dt="2018-08-06T13:29:26.935" v="865" actId="478"/>
          <ac:spMkLst>
            <pc:docMk/>
            <pc:sldMk cId="873216568" sldId="406"/>
            <ac:spMk id="119" creationId="{58F2528B-8BDF-476C-AFA4-6BCFF4F6ED30}"/>
          </ac:spMkLst>
        </pc:spChg>
        <pc:spChg chg="del mod">
          <ac:chgData name="Valentina Noacco" userId="ae461650-2dc6-4ba4-83b9-c44c39414c39" providerId="ADAL" clId="{3F8B0E39-2C69-4AE3-8ED8-08F1D703CA62}" dt="2018-08-06T13:29:29.841" v="866" actId="478"/>
          <ac:spMkLst>
            <pc:docMk/>
            <pc:sldMk cId="873216568" sldId="406"/>
            <ac:spMk id="120" creationId="{960FF44E-464F-4957-B090-DE3BFC0D1C4C}"/>
          </ac:spMkLst>
        </pc:spChg>
        <pc:spChg chg="del">
          <ac:chgData name="Valentina Noacco" userId="ae461650-2dc6-4ba4-83b9-c44c39414c39" providerId="ADAL" clId="{3F8B0E39-2C69-4AE3-8ED8-08F1D703CA62}" dt="2018-08-06T13:28:26.661" v="849" actId="478"/>
          <ac:spMkLst>
            <pc:docMk/>
            <pc:sldMk cId="873216568" sldId="406"/>
            <ac:spMk id="123" creationId="{0493FD1C-50DE-48D7-863A-71FEF2CAE5CB}"/>
          </ac:spMkLst>
        </pc:spChg>
        <pc:spChg chg="mod">
          <ac:chgData name="Valentina Noacco" userId="ae461650-2dc6-4ba4-83b9-c44c39414c39" providerId="ADAL" clId="{3F8B0E39-2C69-4AE3-8ED8-08F1D703CA62}" dt="2018-08-06T13:29:35.350" v="868" actId="14100"/>
          <ac:spMkLst>
            <pc:docMk/>
            <pc:sldMk cId="873216568" sldId="406"/>
            <ac:spMk id="126" creationId="{5991836A-8F97-46B7-8456-36A8250B1635}"/>
          </ac:spMkLst>
        </pc:spChg>
        <pc:spChg chg="mod">
          <ac:chgData name="Valentina Noacco" userId="ae461650-2dc6-4ba4-83b9-c44c39414c39" providerId="ADAL" clId="{3F8B0E39-2C69-4AE3-8ED8-08F1D703CA62}" dt="2018-08-06T13:30:47.520" v="892" actId="20577"/>
          <ac:spMkLst>
            <pc:docMk/>
            <pc:sldMk cId="873216568" sldId="406"/>
            <ac:spMk id="127" creationId="{989CF82E-F937-449C-ABEA-E2BC61F4499C}"/>
          </ac:spMkLst>
        </pc:spChg>
        <pc:spChg chg="add mod">
          <ac:chgData name="Valentina Noacco" userId="ae461650-2dc6-4ba4-83b9-c44c39414c39" providerId="ADAL" clId="{3F8B0E39-2C69-4AE3-8ED8-08F1D703CA62}" dt="2018-08-06T13:33:14.171" v="1001" actId="14100"/>
          <ac:spMkLst>
            <pc:docMk/>
            <pc:sldMk cId="873216568" sldId="406"/>
            <ac:spMk id="130" creationId="{C0807C13-8AAE-4311-A806-A899B51DD40B}"/>
          </ac:spMkLst>
        </pc:spChg>
        <pc:spChg chg="add mod">
          <ac:chgData name="Valentina Noacco" userId="ae461650-2dc6-4ba4-83b9-c44c39414c39" providerId="ADAL" clId="{3F8B0E39-2C69-4AE3-8ED8-08F1D703CA62}" dt="2018-08-06T13:33:03.444" v="999" actId="1035"/>
          <ac:spMkLst>
            <pc:docMk/>
            <pc:sldMk cId="873216568" sldId="406"/>
            <ac:spMk id="131" creationId="{6B605908-471E-4478-90C5-44B7FC774BCC}"/>
          </ac:spMkLst>
        </pc:spChg>
        <pc:grpChg chg="del">
          <ac:chgData name="Valentina Noacco" userId="ae461650-2dc6-4ba4-83b9-c44c39414c39" providerId="ADAL" clId="{3F8B0E39-2C69-4AE3-8ED8-08F1D703CA62}" dt="2018-08-06T13:28:13.733" v="845" actId="478"/>
          <ac:grpSpMkLst>
            <pc:docMk/>
            <pc:sldMk cId="873216568" sldId="406"/>
            <ac:grpSpMk id="86" creationId="{8FCB9D3F-C451-4022-BBB7-B7F1D669AAFA}"/>
          </ac:grpSpMkLst>
        </pc:grpChg>
        <pc:grpChg chg="add">
          <ac:chgData name="Valentina Noacco" userId="ae461650-2dc6-4ba4-83b9-c44c39414c39" providerId="ADAL" clId="{3F8B0E39-2C69-4AE3-8ED8-08F1D703CA62}" dt="2018-08-06T13:28:14.295" v="846"/>
          <ac:grpSpMkLst>
            <pc:docMk/>
            <pc:sldMk cId="873216568" sldId="406"/>
            <ac:grpSpMk id="105" creationId="{A7FBAEDC-B1D3-46FE-B090-159A1F396846}"/>
          </ac:grpSpMkLst>
        </pc:grpChg>
      </pc:sldChg>
      <pc:sldChg chg="addSp delSp modSp">
        <pc:chgData name="Valentina Noacco" userId="ae461650-2dc6-4ba4-83b9-c44c39414c39" providerId="ADAL" clId="{3F8B0E39-2C69-4AE3-8ED8-08F1D703CA62}" dt="2018-08-06T11:34:41.026" v="245" actId="1076"/>
        <pc:sldMkLst>
          <pc:docMk/>
          <pc:sldMk cId="1633390576" sldId="407"/>
        </pc:sldMkLst>
        <pc:spChg chg="del">
          <ac:chgData name="Valentina Noacco" userId="ae461650-2dc6-4ba4-83b9-c44c39414c39" providerId="ADAL" clId="{3F8B0E39-2C69-4AE3-8ED8-08F1D703CA62}" dt="2018-08-06T11:34:17.566" v="235" actId="478"/>
          <ac:spMkLst>
            <pc:docMk/>
            <pc:sldMk cId="1633390576" sldId="407"/>
            <ac:spMk id="2" creationId="{61D1FD3D-CE42-47D3-B314-6D586D8437AA}"/>
          </ac:spMkLst>
        </pc:spChg>
        <pc:spChg chg="add mod">
          <ac:chgData name="Valentina Noacco" userId="ae461650-2dc6-4ba4-83b9-c44c39414c39" providerId="ADAL" clId="{3F8B0E39-2C69-4AE3-8ED8-08F1D703CA62}" dt="2018-08-06T11:34:30.947" v="241" actId="14100"/>
          <ac:spMkLst>
            <pc:docMk/>
            <pc:sldMk cId="1633390576" sldId="407"/>
            <ac:spMk id="5" creationId="{93285AD6-92E5-4FA0-BC97-6565A2FD40C6}"/>
          </ac:spMkLst>
        </pc:spChg>
        <pc:spChg chg="add del">
          <ac:chgData name="Valentina Noacco" userId="ae461650-2dc6-4ba4-83b9-c44c39414c39" providerId="ADAL" clId="{3F8B0E39-2C69-4AE3-8ED8-08F1D703CA62}" dt="2018-08-06T11:34:19.783" v="237"/>
          <ac:spMkLst>
            <pc:docMk/>
            <pc:sldMk cId="1633390576" sldId="407"/>
            <ac:spMk id="7" creationId="{AC273895-B0C7-4F67-935B-DAA8F7107E6F}"/>
          </ac:spMkLst>
        </pc:spChg>
        <pc:spChg chg="add del">
          <ac:chgData name="Valentina Noacco" userId="ae461650-2dc6-4ba4-83b9-c44c39414c39" providerId="ADAL" clId="{3F8B0E39-2C69-4AE3-8ED8-08F1D703CA62}" dt="2018-08-06T11:34:26.228" v="239"/>
          <ac:spMkLst>
            <pc:docMk/>
            <pc:sldMk cId="1633390576" sldId="407"/>
            <ac:spMk id="8" creationId="{F63983AF-70E4-45EC-B116-10A0003D0F5B}"/>
          </ac:spMkLst>
        </pc:spChg>
        <pc:picChg chg="add del">
          <ac:chgData name="Valentina Noacco" userId="ae461650-2dc6-4ba4-83b9-c44c39414c39" providerId="ADAL" clId="{3F8B0E39-2C69-4AE3-8ED8-08F1D703CA62}" dt="2018-08-06T11:34:19.783" v="237"/>
          <ac:picMkLst>
            <pc:docMk/>
            <pc:sldMk cId="1633390576" sldId="407"/>
            <ac:picMk id="6" creationId="{A05FFD3A-7F53-4CC6-9607-C0DB4FDC8D81}"/>
          </ac:picMkLst>
        </pc:picChg>
        <pc:picChg chg="add mod">
          <ac:chgData name="Valentina Noacco" userId="ae461650-2dc6-4ba4-83b9-c44c39414c39" providerId="ADAL" clId="{3F8B0E39-2C69-4AE3-8ED8-08F1D703CA62}" dt="2018-08-06T11:34:41.026" v="245" actId="1076"/>
          <ac:picMkLst>
            <pc:docMk/>
            <pc:sldMk cId="1633390576" sldId="407"/>
            <ac:picMk id="9" creationId="{92A80ACC-F6C6-425D-A86E-618C64527559}"/>
          </ac:picMkLst>
        </pc:picChg>
      </pc:sldChg>
      <pc:sldChg chg="add del">
        <pc:chgData name="Valentina Noacco" userId="ae461650-2dc6-4ba4-83b9-c44c39414c39" providerId="ADAL" clId="{3F8B0E39-2C69-4AE3-8ED8-08F1D703CA62}" dt="2018-08-06T11:17:07.967" v="4" actId="2696"/>
        <pc:sldMkLst>
          <pc:docMk/>
          <pc:sldMk cId="123341407" sldId="408"/>
        </pc:sldMkLst>
      </pc:sldChg>
      <pc:sldChg chg="addSp modSp add">
        <pc:chgData name="Valentina Noacco" userId="ae461650-2dc6-4ba4-83b9-c44c39414c39" providerId="ADAL" clId="{3F8B0E39-2C69-4AE3-8ED8-08F1D703CA62}" dt="2018-08-06T11:37:39.885" v="292" actId="1076"/>
        <pc:sldMkLst>
          <pc:docMk/>
          <pc:sldMk cId="1769406050" sldId="833"/>
        </pc:sldMkLst>
        <pc:spChg chg="mod">
          <ac:chgData name="Valentina Noacco" userId="ae461650-2dc6-4ba4-83b9-c44c39414c39" providerId="ADAL" clId="{3F8B0E39-2C69-4AE3-8ED8-08F1D703CA62}" dt="2018-08-06T11:37:18.697" v="289"/>
          <ac:spMkLst>
            <pc:docMk/>
            <pc:sldMk cId="1769406050" sldId="833"/>
            <ac:spMk id="3" creationId="{A17E0361-02EA-423D-B12F-E0B50DD4714A}"/>
          </ac:spMkLst>
        </pc:spChg>
        <pc:spChg chg="add mod">
          <ac:chgData name="Valentina Noacco" userId="ae461650-2dc6-4ba4-83b9-c44c39414c39" providerId="ADAL" clId="{3F8B0E39-2C69-4AE3-8ED8-08F1D703CA62}" dt="2018-08-06T11:37:33.152" v="291" actId="1076"/>
          <ac:spMkLst>
            <pc:docMk/>
            <pc:sldMk cId="1769406050" sldId="833"/>
            <ac:spMk id="4" creationId="{5CA965CC-C913-4FBF-BAC4-0BD7C5BF851D}"/>
          </ac:spMkLst>
        </pc:spChg>
        <pc:spChg chg="add mod">
          <ac:chgData name="Valentina Noacco" userId="ae461650-2dc6-4ba4-83b9-c44c39414c39" providerId="ADAL" clId="{3F8B0E39-2C69-4AE3-8ED8-08F1D703CA62}" dt="2018-08-06T11:37:33.152" v="291" actId="1076"/>
          <ac:spMkLst>
            <pc:docMk/>
            <pc:sldMk cId="1769406050" sldId="833"/>
            <ac:spMk id="7" creationId="{310F39EF-A240-48A6-BC67-A491EB4C80A2}"/>
          </ac:spMkLst>
        </pc:spChg>
        <pc:spChg chg="add mod">
          <ac:chgData name="Valentina Noacco" userId="ae461650-2dc6-4ba4-83b9-c44c39414c39" providerId="ADAL" clId="{3F8B0E39-2C69-4AE3-8ED8-08F1D703CA62}" dt="2018-08-06T11:37:33.152" v="291" actId="1076"/>
          <ac:spMkLst>
            <pc:docMk/>
            <pc:sldMk cId="1769406050" sldId="833"/>
            <ac:spMk id="8" creationId="{72749448-C63C-41C5-91FC-C0B1A63C1110}"/>
          </ac:spMkLst>
        </pc:spChg>
        <pc:spChg chg="add mod">
          <ac:chgData name="Valentina Noacco" userId="ae461650-2dc6-4ba4-83b9-c44c39414c39" providerId="ADAL" clId="{3F8B0E39-2C69-4AE3-8ED8-08F1D703CA62}" dt="2018-08-06T11:37:33.152" v="291" actId="1076"/>
          <ac:spMkLst>
            <pc:docMk/>
            <pc:sldMk cId="1769406050" sldId="833"/>
            <ac:spMk id="11" creationId="{CF4B3D30-BBA1-419B-A25E-741AB6C54584}"/>
          </ac:spMkLst>
        </pc:spChg>
        <pc:spChg chg="add mod">
          <ac:chgData name="Valentina Noacco" userId="ae461650-2dc6-4ba4-83b9-c44c39414c39" providerId="ADAL" clId="{3F8B0E39-2C69-4AE3-8ED8-08F1D703CA62}" dt="2018-08-06T11:37:33.152" v="291" actId="1076"/>
          <ac:spMkLst>
            <pc:docMk/>
            <pc:sldMk cId="1769406050" sldId="833"/>
            <ac:spMk id="18" creationId="{25DE6362-9931-4A8A-9ECC-ECF8D7AC581F}"/>
          </ac:spMkLst>
        </pc:spChg>
        <pc:spChg chg="add mod">
          <ac:chgData name="Valentina Noacco" userId="ae461650-2dc6-4ba4-83b9-c44c39414c39" providerId="ADAL" clId="{3F8B0E39-2C69-4AE3-8ED8-08F1D703CA62}" dt="2018-08-06T11:37:33.152" v="291" actId="1076"/>
          <ac:spMkLst>
            <pc:docMk/>
            <pc:sldMk cId="1769406050" sldId="833"/>
            <ac:spMk id="19" creationId="{D86A7271-56AE-4163-95FD-6DC869E6FE00}"/>
          </ac:spMkLst>
        </pc:spChg>
        <pc:spChg chg="add mod">
          <ac:chgData name="Valentina Noacco" userId="ae461650-2dc6-4ba4-83b9-c44c39414c39" providerId="ADAL" clId="{3F8B0E39-2C69-4AE3-8ED8-08F1D703CA62}" dt="2018-08-06T11:37:33.152" v="291" actId="1076"/>
          <ac:spMkLst>
            <pc:docMk/>
            <pc:sldMk cId="1769406050" sldId="833"/>
            <ac:spMk id="28" creationId="{1E6225DF-E663-4AFD-B5FA-E063EC98232C}"/>
          </ac:spMkLst>
        </pc:spChg>
        <pc:spChg chg="add mod">
          <ac:chgData name="Valentina Noacco" userId="ae461650-2dc6-4ba4-83b9-c44c39414c39" providerId="ADAL" clId="{3F8B0E39-2C69-4AE3-8ED8-08F1D703CA62}" dt="2018-08-06T11:37:33.152" v="291" actId="1076"/>
          <ac:spMkLst>
            <pc:docMk/>
            <pc:sldMk cId="1769406050" sldId="833"/>
            <ac:spMk id="29" creationId="{7EE1DAA2-5A62-4E81-87F8-C0622E65D82F}"/>
          </ac:spMkLst>
        </pc:spChg>
        <pc:spChg chg="add mod">
          <ac:chgData name="Valentina Noacco" userId="ae461650-2dc6-4ba4-83b9-c44c39414c39" providerId="ADAL" clId="{3F8B0E39-2C69-4AE3-8ED8-08F1D703CA62}" dt="2018-08-06T11:37:33.152" v="291" actId="1076"/>
          <ac:spMkLst>
            <pc:docMk/>
            <pc:sldMk cId="1769406050" sldId="833"/>
            <ac:spMk id="30" creationId="{11FF0961-4FF7-49DF-80E9-D3B2D0A62801}"/>
          </ac:spMkLst>
        </pc:spChg>
        <pc:spChg chg="add mod">
          <ac:chgData name="Valentina Noacco" userId="ae461650-2dc6-4ba4-83b9-c44c39414c39" providerId="ADAL" clId="{3F8B0E39-2C69-4AE3-8ED8-08F1D703CA62}" dt="2018-08-06T11:37:33.152" v="291" actId="1076"/>
          <ac:spMkLst>
            <pc:docMk/>
            <pc:sldMk cId="1769406050" sldId="833"/>
            <ac:spMk id="31" creationId="{7D2DC98D-ACB9-4241-B2C7-1D50D8D84A12}"/>
          </ac:spMkLst>
        </pc:spChg>
        <pc:spChg chg="add mod">
          <ac:chgData name="Valentina Noacco" userId="ae461650-2dc6-4ba4-83b9-c44c39414c39" providerId="ADAL" clId="{3F8B0E39-2C69-4AE3-8ED8-08F1D703CA62}" dt="2018-08-06T11:37:33.152" v="291" actId="1076"/>
          <ac:spMkLst>
            <pc:docMk/>
            <pc:sldMk cId="1769406050" sldId="833"/>
            <ac:spMk id="32" creationId="{F57D0A62-7249-4C78-BC41-4830DB566B4E}"/>
          </ac:spMkLst>
        </pc:spChg>
        <pc:spChg chg="add mod">
          <ac:chgData name="Valentina Noacco" userId="ae461650-2dc6-4ba4-83b9-c44c39414c39" providerId="ADAL" clId="{3F8B0E39-2C69-4AE3-8ED8-08F1D703CA62}" dt="2018-08-06T11:37:33.152" v="291" actId="1076"/>
          <ac:spMkLst>
            <pc:docMk/>
            <pc:sldMk cId="1769406050" sldId="833"/>
            <ac:spMk id="33" creationId="{A669CF46-9E9C-44B5-AC5E-07CB4F791CD5}"/>
          </ac:spMkLst>
        </pc:spChg>
        <pc:spChg chg="add mod">
          <ac:chgData name="Valentina Noacco" userId="ae461650-2dc6-4ba4-83b9-c44c39414c39" providerId="ADAL" clId="{3F8B0E39-2C69-4AE3-8ED8-08F1D703CA62}" dt="2018-08-06T11:37:33.152" v="291" actId="1076"/>
          <ac:spMkLst>
            <pc:docMk/>
            <pc:sldMk cId="1769406050" sldId="833"/>
            <ac:spMk id="34" creationId="{E4988EB8-5767-4D21-ABAE-8DB6C25D05BD}"/>
          </ac:spMkLst>
        </pc:spChg>
        <pc:spChg chg="add mod">
          <ac:chgData name="Valentina Noacco" userId="ae461650-2dc6-4ba4-83b9-c44c39414c39" providerId="ADAL" clId="{3F8B0E39-2C69-4AE3-8ED8-08F1D703CA62}" dt="2018-08-06T11:37:33.152" v="291" actId="1076"/>
          <ac:spMkLst>
            <pc:docMk/>
            <pc:sldMk cId="1769406050" sldId="833"/>
            <ac:spMk id="35" creationId="{5F6D7953-0527-4715-B82C-94F311EB56AE}"/>
          </ac:spMkLst>
        </pc:spChg>
        <pc:spChg chg="add mod">
          <ac:chgData name="Valentina Noacco" userId="ae461650-2dc6-4ba4-83b9-c44c39414c39" providerId="ADAL" clId="{3F8B0E39-2C69-4AE3-8ED8-08F1D703CA62}" dt="2018-08-06T11:37:33.152" v="291" actId="1076"/>
          <ac:spMkLst>
            <pc:docMk/>
            <pc:sldMk cId="1769406050" sldId="833"/>
            <ac:spMk id="36" creationId="{10EAAA13-23F9-40DB-861E-6AA2E6846000}"/>
          </ac:spMkLst>
        </pc:spChg>
        <pc:spChg chg="add mod">
          <ac:chgData name="Valentina Noacco" userId="ae461650-2dc6-4ba4-83b9-c44c39414c39" providerId="ADAL" clId="{3F8B0E39-2C69-4AE3-8ED8-08F1D703CA62}" dt="2018-08-06T11:37:33.152" v="291" actId="1076"/>
          <ac:spMkLst>
            <pc:docMk/>
            <pc:sldMk cId="1769406050" sldId="833"/>
            <ac:spMk id="37" creationId="{038B351A-6B55-438C-831E-ACD1752B27EA}"/>
          </ac:spMkLst>
        </pc:spChg>
        <pc:grpChg chg="add mod">
          <ac:chgData name="Valentina Noacco" userId="ae461650-2dc6-4ba4-83b9-c44c39414c39" providerId="ADAL" clId="{3F8B0E39-2C69-4AE3-8ED8-08F1D703CA62}" dt="2018-08-06T11:37:39.885" v="292" actId="1076"/>
          <ac:grpSpMkLst>
            <pc:docMk/>
            <pc:sldMk cId="1769406050" sldId="833"/>
            <ac:grpSpMk id="12" creationId="{F747DC13-1B83-4A19-B817-34C08DEA97FA}"/>
          </ac:grpSpMkLst>
        </pc:grpChg>
        <pc:grpChg chg="add mod">
          <ac:chgData name="Valentina Noacco" userId="ae461650-2dc6-4ba4-83b9-c44c39414c39" providerId="ADAL" clId="{3F8B0E39-2C69-4AE3-8ED8-08F1D703CA62}" dt="2018-08-06T11:37:33.152" v="291" actId="1076"/>
          <ac:grpSpMkLst>
            <pc:docMk/>
            <pc:sldMk cId="1769406050" sldId="833"/>
            <ac:grpSpMk id="20" creationId="{2F1DCE23-C889-4418-A0E1-BA38C7707295}"/>
          </ac:grpSpMkLst>
        </pc:grpChg>
        <pc:cxnChg chg="add mod">
          <ac:chgData name="Valentina Noacco" userId="ae461650-2dc6-4ba4-83b9-c44c39414c39" providerId="ADAL" clId="{3F8B0E39-2C69-4AE3-8ED8-08F1D703CA62}" dt="2018-08-06T11:37:33.152" v="291" actId="1076"/>
          <ac:cxnSpMkLst>
            <pc:docMk/>
            <pc:sldMk cId="1769406050" sldId="833"/>
            <ac:cxnSpMk id="5" creationId="{2C2DA1CB-034F-4A13-8A9E-A88BF307D697}"/>
          </ac:cxnSpMkLst>
        </pc:cxnChg>
        <pc:cxnChg chg="add mod">
          <ac:chgData name="Valentina Noacco" userId="ae461650-2dc6-4ba4-83b9-c44c39414c39" providerId="ADAL" clId="{3F8B0E39-2C69-4AE3-8ED8-08F1D703CA62}" dt="2018-08-06T11:37:33.152" v="291" actId="1076"/>
          <ac:cxnSpMkLst>
            <pc:docMk/>
            <pc:sldMk cId="1769406050" sldId="833"/>
            <ac:cxnSpMk id="6" creationId="{7E904346-050A-45B8-9DF5-AB2B4F976686}"/>
          </ac:cxnSpMkLst>
        </pc:cxnChg>
        <pc:cxnChg chg="add mod">
          <ac:chgData name="Valentina Noacco" userId="ae461650-2dc6-4ba4-83b9-c44c39414c39" providerId="ADAL" clId="{3F8B0E39-2C69-4AE3-8ED8-08F1D703CA62}" dt="2018-08-06T11:37:33.152" v="291" actId="1076"/>
          <ac:cxnSpMkLst>
            <pc:docMk/>
            <pc:sldMk cId="1769406050" sldId="833"/>
            <ac:cxnSpMk id="9" creationId="{59137564-C526-493B-92FB-574E8827026A}"/>
          </ac:cxnSpMkLst>
        </pc:cxnChg>
        <pc:cxnChg chg="add mod">
          <ac:chgData name="Valentina Noacco" userId="ae461650-2dc6-4ba4-83b9-c44c39414c39" providerId="ADAL" clId="{3F8B0E39-2C69-4AE3-8ED8-08F1D703CA62}" dt="2018-08-06T11:37:33.152" v="291" actId="1076"/>
          <ac:cxnSpMkLst>
            <pc:docMk/>
            <pc:sldMk cId="1769406050" sldId="833"/>
            <ac:cxnSpMk id="10" creationId="{2A805503-78F8-47BE-9178-6A05CDA717F4}"/>
          </ac:cxnSpMkLst>
        </pc:cxnChg>
      </pc:sldChg>
      <pc:sldChg chg="addSp delSp modSp add del">
        <pc:chgData name="Valentina Noacco" userId="ae461650-2dc6-4ba4-83b9-c44c39414c39" providerId="ADAL" clId="{3F8B0E39-2C69-4AE3-8ED8-08F1D703CA62}" dt="2018-08-06T13:03:49.779" v="752" actId="404"/>
        <pc:sldMkLst>
          <pc:docMk/>
          <pc:sldMk cId="2752621995" sldId="834"/>
        </pc:sldMkLst>
        <pc:spChg chg="mod">
          <ac:chgData name="Valentina Noacco" userId="ae461650-2dc6-4ba4-83b9-c44c39414c39" providerId="ADAL" clId="{3F8B0E39-2C69-4AE3-8ED8-08F1D703CA62}" dt="2018-08-06T11:40:38.125" v="360"/>
          <ac:spMkLst>
            <pc:docMk/>
            <pc:sldMk cId="2752621995" sldId="834"/>
            <ac:spMk id="2" creationId="{58E4EDA2-AC34-4303-B08F-0D6A1E8D3D93}"/>
          </ac:spMkLst>
        </pc:spChg>
        <pc:spChg chg="mod">
          <ac:chgData name="Valentina Noacco" userId="ae461650-2dc6-4ba4-83b9-c44c39414c39" providerId="ADAL" clId="{3F8B0E39-2C69-4AE3-8ED8-08F1D703CA62}" dt="2018-08-06T11:40:48.911" v="363"/>
          <ac:spMkLst>
            <pc:docMk/>
            <pc:sldMk cId="2752621995" sldId="834"/>
            <ac:spMk id="3" creationId="{CF88FF69-B410-4284-BC66-70FF0EF9EC7D}"/>
          </ac:spMkLst>
        </pc:spChg>
        <pc:spChg chg="add del mod">
          <ac:chgData name="Valentina Noacco" userId="ae461650-2dc6-4ba4-83b9-c44c39414c39" providerId="ADAL" clId="{3F8B0E39-2C69-4AE3-8ED8-08F1D703CA62}" dt="2018-08-06T11:40:14.826" v="345"/>
          <ac:spMkLst>
            <pc:docMk/>
            <pc:sldMk cId="2752621995" sldId="834"/>
            <ac:spMk id="4" creationId="{588D5718-A709-48B2-8085-A4BC3395802F}"/>
          </ac:spMkLst>
        </pc:spChg>
        <pc:spChg chg="add del">
          <ac:chgData name="Valentina Noacco" userId="ae461650-2dc6-4ba4-83b9-c44c39414c39" providerId="ADAL" clId="{3F8B0E39-2C69-4AE3-8ED8-08F1D703CA62}" dt="2018-08-06T11:40:14.826" v="345"/>
          <ac:spMkLst>
            <pc:docMk/>
            <pc:sldMk cId="2752621995" sldId="834"/>
            <ac:spMk id="9" creationId="{23FEF9A8-9400-4BC0-822B-3117AA92C85B}"/>
          </ac:spMkLst>
        </pc:spChg>
        <pc:spChg chg="mod topLvl">
          <ac:chgData name="Valentina Noacco" userId="ae461650-2dc6-4ba4-83b9-c44c39414c39" providerId="ADAL" clId="{3F8B0E39-2C69-4AE3-8ED8-08F1D703CA62}" dt="2018-08-06T12:57:31.945" v="627" actId="164"/>
          <ac:spMkLst>
            <pc:docMk/>
            <pc:sldMk cId="2752621995" sldId="834"/>
            <ac:spMk id="12" creationId="{4EBE8741-86FB-4D56-A8D5-D6FAE1F2CE5A}"/>
          </ac:spMkLst>
        </pc:spChg>
        <pc:spChg chg="mod topLvl">
          <ac:chgData name="Valentina Noacco" userId="ae461650-2dc6-4ba4-83b9-c44c39414c39" providerId="ADAL" clId="{3F8B0E39-2C69-4AE3-8ED8-08F1D703CA62}" dt="2018-08-06T12:57:31.945" v="627" actId="164"/>
          <ac:spMkLst>
            <pc:docMk/>
            <pc:sldMk cId="2752621995" sldId="834"/>
            <ac:spMk id="13" creationId="{6196A4BA-A409-422B-B324-26F3E60665F6}"/>
          </ac:spMkLst>
        </pc:spChg>
        <pc:spChg chg="add mod">
          <ac:chgData name="Valentina Noacco" userId="ae461650-2dc6-4ba4-83b9-c44c39414c39" providerId="ADAL" clId="{3F8B0E39-2C69-4AE3-8ED8-08F1D703CA62}" dt="2018-08-06T12:57:31.945" v="627" actId="164"/>
          <ac:spMkLst>
            <pc:docMk/>
            <pc:sldMk cId="2752621995" sldId="834"/>
            <ac:spMk id="14" creationId="{2C2421EE-76A7-4F84-A80F-54EC50D4B8F6}"/>
          </ac:spMkLst>
        </pc:spChg>
        <pc:spChg chg="add mod">
          <ac:chgData name="Valentina Noacco" userId="ae461650-2dc6-4ba4-83b9-c44c39414c39" providerId="ADAL" clId="{3F8B0E39-2C69-4AE3-8ED8-08F1D703CA62}" dt="2018-08-06T13:03:49.779" v="752" actId="404"/>
          <ac:spMkLst>
            <pc:docMk/>
            <pc:sldMk cId="2752621995" sldId="834"/>
            <ac:spMk id="15" creationId="{45EDC0DA-BA20-4504-BE41-18BD4F0B239E}"/>
          </ac:spMkLst>
        </pc:spChg>
        <pc:grpChg chg="add del">
          <ac:chgData name="Valentina Noacco" userId="ae461650-2dc6-4ba4-83b9-c44c39414c39" providerId="ADAL" clId="{3F8B0E39-2C69-4AE3-8ED8-08F1D703CA62}" dt="2018-08-06T11:40:14.826" v="345"/>
          <ac:grpSpMkLst>
            <pc:docMk/>
            <pc:sldMk cId="2752621995" sldId="834"/>
            <ac:grpSpMk id="5" creationId="{81101F40-0A8E-436F-912B-A3CEDCC0DF9C}"/>
          </ac:grpSpMkLst>
        </pc:grpChg>
        <pc:grpChg chg="add del mod">
          <ac:chgData name="Valentina Noacco" userId="ae461650-2dc6-4ba4-83b9-c44c39414c39" providerId="ADAL" clId="{3F8B0E39-2C69-4AE3-8ED8-08F1D703CA62}" dt="2018-08-06T12:57:25.335" v="626" actId="165"/>
          <ac:grpSpMkLst>
            <pc:docMk/>
            <pc:sldMk cId="2752621995" sldId="834"/>
            <ac:grpSpMk id="10" creationId="{7663D834-63BF-4679-B753-1040163B786C}"/>
          </ac:grpSpMkLst>
        </pc:grpChg>
        <pc:grpChg chg="add mod">
          <ac:chgData name="Valentina Noacco" userId="ae461650-2dc6-4ba4-83b9-c44c39414c39" providerId="ADAL" clId="{3F8B0E39-2C69-4AE3-8ED8-08F1D703CA62}" dt="2018-08-06T13:01:07.597" v="653" actId="1076"/>
          <ac:grpSpMkLst>
            <pc:docMk/>
            <pc:sldMk cId="2752621995" sldId="834"/>
            <ac:grpSpMk id="16" creationId="{C9D49C37-5A2A-4B1A-87E6-6CACCDA5FAA7}"/>
          </ac:grpSpMkLst>
        </pc:grpChg>
        <pc:picChg chg="mod topLvl">
          <ac:chgData name="Valentina Noacco" userId="ae461650-2dc6-4ba4-83b9-c44c39414c39" providerId="ADAL" clId="{3F8B0E39-2C69-4AE3-8ED8-08F1D703CA62}" dt="2018-08-06T12:57:31.945" v="627" actId="164"/>
          <ac:picMkLst>
            <pc:docMk/>
            <pc:sldMk cId="2752621995" sldId="834"/>
            <ac:picMk id="11" creationId="{84946B4D-CC67-4219-A7EC-73B8DC6C5DF3}"/>
          </ac:picMkLst>
        </pc:picChg>
      </pc:sldChg>
      <pc:sldChg chg="modSp add">
        <pc:chgData name="Valentina Noacco" userId="ae461650-2dc6-4ba4-83b9-c44c39414c39" providerId="ADAL" clId="{3F8B0E39-2C69-4AE3-8ED8-08F1D703CA62}" dt="2018-08-06T11:42:01.697" v="467" actId="12"/>
        <pc:sldMkLst>
          <pc:docMk/>
          <pc:sldMk cId="963216639" sldId="835"/>
        </pc:sldMkLst>
        <pc:spChg chg="mod">
          <ac:chgData name="Valentina Noacco" userId="ae461650-2dc6-4ba4-83b9-c44c39414c39" providerId="ADAL" clId="{3F8B0E39-2C69-4AE3-8ED8-08F1D703CA62}" dt="2018-08-06T11:42:01.697" v="467" actId="12"/>
          <ac:spMkLst>
            <pc:docMk/>
            <pc:sldMk cId="963216639" sldId="835"/>
            <ac:spMk id="2" creationId="{23DC869B-D6F8-4093-A14B-29BE177A1749}"/>
          </ac:spMkLst>
        </pc:spChg>
        <pc:spChg chg="mod">
          <ac:chgData name="Valentina Noacco" userId="ae461650-2dc6-4ba4-83b9-c44c39414c39" providerId="ADAL" clId="{3F8B0E39-2C69-4AE3-8ED8-08F1D703CA62}" dt="2018-08-06T11:41:10.456" v="449" actId="20577"/>
          <ac:spMkLst>
            <pc:docMk/>
            <pc:sldMk cId="963216639" sldId="835"/>
            <ac:spMk id="3" creationId="{B104FE37-F5C0-4C89-A23B-F5E689D5CE03}"/>
          </ac:spMkLst>
        </pc:spChg>
      </pc:sldChg>
      <pc:sldChg chg="addSp delSp modSp add">
        <pc:chgData name="Valentina Noacco" userId="ae461650-2dc6-4ba4-83b9-c44c39414c39" providerId="ADAL" clId="{3F8B0E39-2C69-4AE3-8ED8-08F1D703CA62}" dt="2018-08-06T13:03:56.332" v="753" actId="404"/>
        <pc:sldMkLst>
          <pc:docMk/>
          <pc:sldMk cId="1432472877" sldId="836"/>
        </pc:sldMkLst>
        <pc:spChg chg="mod">
          <ac:chgData name="Valentina Noacco" userId="ae461650-2dc6-4ba4-83b9-c44c39414c39" providerId="ADAL" clId="{3F8B0E39-2C69-4AE3-8ED8-08F1D703CA62}" dt="2018-08-06T11:45:24.064" v="564" actId="20577"/>
          <ac:spMkLst>
            <pc:docMk/>
            <pc:sldMk cId="1432472877" sldId="836"/>
            <ac:spMk id="2" creationId="{14A31575-5996-4FDA-9512-751EA78132AF}"/>
          </ac:spMkLst>
        </pc:spChg>
        <pc:spChg chg="mod">
          <ac:chgData name="Valentina Noacco" userId="ae461650-2dc6-4ba4-83b9-c44c39414c39" providerId="ADAL" clId="{3F8B0E39-2C69-4AE3-8ED8-08F1D703CA62}" dt="2018-08-06T11:43:53.205" v="506"/>
          <ac:spMkLst>
            <pc:docMk/>
            <pc:sldMk cId="1432472877" sldId="836"/>
            <ac:spMk id="3" creationId="{467153AF-D312-41C6-93D0-C581ACCA3357}"/>
          </ac:spMkLst>
        </pc:spChg>
        <pc:spChg chg="add mod">
          <ac:chgData name="Valentina Noacco" userId="ae461650-2dc6-4ba4-83b9-c44c39414c39" providerId="ADAL" clId="{3F8B0E39-2C69-4AE3-8ED8-08F1D703CA62}" dt="2018-08-06T13:01:47.644" v="657" actId="164"/>
          <ac:spMkLst>
            <pc:docMk/>
            <pc:sldMk cId="1432472877" sldId="836"/>
            <ac:spMk id="6" creationId="{B75A5B9D-413C-4682-A9A5-0EDAB99035A9}"/>
          </ac:spMkLst>
        </pc:spChg>
        <pc:spChg chg="add mod">
          <ac:chgData name="Valentina Noacco" userId="ae461650-2dc6-4ba4-83b9-c44c39414c39" providerId="ADAL" clId="{3F8B0E39-2C69-4AE3-8ED8-08F1D703CA62}" dt="2018-08-06T13:01:34.127" v="656" actId="164"/>
          <ac:spMkLst>
            <pc:docMk/>
            <pc:sldMk cId="1432472877" sldId="836"/>
            <ac:spMk id="7" creationId="{E1DFDCAA-015D-40A3-9D92-11EA8AC728CB}"/>
          </ac:spMkLst>
        </pc:spChg>
        <pc:spChg chg="add mod">
          <ac:chgData name="Valentina Noacco" userId="ae461650-2dc6-4ba4-83b9-c44c39414c39" providerId="ADAL" clId="{3F8B0E39-2C69-4AE3-8ED8-08F1D703CA62}" dt="2018-08-06T13:01:47.644" v="657" actId="164"/>
          <ac:spMkLst>
            <pc:docMk/>
            <pc:sldMk cId="1432472877" sldId="836"/>
            <ac:spMk id="8" creationId="{DBE5712E-8AF7-40A5-8E66-12B79A54481B}"/>
          </ac:spMkLst>
        </pc:spChg>
        <pc:spChg chg="add del mod">
          <ac:chgData name="Valentina Noacco" userId="ae461650-2dc6-4ba4-83b9-c44c39414c39" providerId="ADAL" clId="{3F8B0E39-2C69-4AE3-8ED8-08F1D703CA62}" dt="2018-08-06T13:02:24.743" v="710" actId="478"/>
          <ac:spMkLst>
            <pc:docMk/>
            <pc:sldMk cId="1432472877" sldId="836"/>
            <ac:spMk id="9" creationId="{09647D15-D88E-46A2-B8E8-FBA1D996217F}"/>
          </ac:spMkLst>
        </pc:spChg>
        <pc:spChg chg="add mod">
          <ac:chgData name="Valentina Noacco" userId="ae461650-2dc6-4ba4-83b9-c44c39414c39" providerId="ADAL" clId="{3F8B0E39-2C69-4AE3-8ED8-08F1D703CA62}" dt="2018-08-06T13:03:56.332" v="753" actId="404"/>
          <ac:spMkLst>
            <pc:docMk/>
            <pc:sldMk cId="1432472877" sldId="836"/>
            <ac:spMk id="10" creationId="{A03DB073-CDA1-4F34-B45A-FBD0501FF804}"/>
          </ac:spMkLst>
        </pc:spChg>
        <pc:grpChg chg="add mod">
          <ac:chgData name="Valentina Noacco" userId="ae461650-2dc6-4ba4-83b9-c44c39414c39" providerId="ADAL" clId="{3F8B0E39-2C69-4AE3-8ED8-08F1D703CA62}" dt="2018-08-06T13:02:30.193" v="728" actId="1037"/>
          <ac:grpSpMkLst>
            <pc:docMk/>
            <pc:sldMk cId="1432472877" sldId="836"/>
            <ac:grpSpMk id="11" creationId="{0BC49AC0-77B7-42BC-94E1-06206BF6AB1B}"/>
          </ac:grpSpMkLst>
        </pc:grpChg>
        <pc:grpChg chg="add mod">
          <ac:chgData name="Valentina Noacco" userId="ae461650-2dc6-4ba4-83b9-c44c39414c39" providerId="ADAL" clId="{3F8B0E39-2C69-4AE3-8ED8-08F1D703CA62}" dt="2018-08-06T13:01:59.329" v="708" actId="1037"/>
          <ac:grpSpMkLst>
            <pc:docMk/>
            <pc:sldMk cId="1432472877" sldId="836"/>
            <ac:grpSpMk id="12" creationId="{1E6B8716-97C8-40FA-9B1C-F81D8ACC7F4A}"/>
          </ac:grpSpMkLst>
        </pc:grpChg>
        <pc:picChg chg="add mod">
          <ac:chgData name="Valentina Noacco" userId="ae461650-2dc6-4ba4-83b9-c44c39414c39" providerId="ADAL" clId="{3F8B0E39-2C69-4AE3-8ED8-08F1D703CA62}" dt="2018-08-06T13:01:47.644" v="657" actId="164"/>
          <ac:picMkLst>
            <pc:docMk/>
            <pc:sldMk cId="1432472877" sldId="836"/>
            <ac:picMk id="4" creationId="{5917AC56-748B-4AF1-A802-189FF132AE3C}"/>
          </ac:picMkLst>
        </pc:picChg>
        <pc:picChg chg="add mod">
          <ac:chgData name="Valentina Noacco" userId="ae461650-2dc6-4ba4-83b9-c44c39414c39" providerId="ADAL" clId="{3F8B0E39-2C69-4AE3-8ED8-08F1D703CA62}" dt="2018-08-06T13:01:34.127" v="656" actId="164"/>
          <ac:picMkLst>
            <pc:docMk/>
            <pc:sldMk cId="1432472877" sldId="836"/>
            <ac:picMk id="5" creationId="{6F8D5384-4B5B-490C-B68B-8E9755450E2C}"/>
          </ac:picMkLst>
        </pc:picChg>
      </pc:sldChg>
      <pc:sldChg chg="addSp delSp modSp add">
        <pc:chgData name="Valentina Noacco" userId="ae461650-2dc6-4ba4-83b9-c44c39414c39" providerId="ADAL" clId="{3F8B0E39-2C69-4AE3-8ED8-08F1D703CA62}" dt="2018-08-06T13:41:20.659" v="1110" actId="20577"/>
        <pc:sldMkLst>
          <pc:docMk/>
          <pc:sldMk cId="858609609" sldId="837"/>
        </pc:sldMkLst>
        <pc:spChg chg="mod">
          <ac:chgData name="Valentina Noacco" userId="ae461650-2dc6-4ba4-83b9-c44c39414c39" providerId="ADAL" clId="{3F8B0E39-2C69-4AE3-8ED8-08F1D703CA62}" dt="2018-08-06T11:45:36.612" v="566"/>
          <ac:spMkLst>
            <pc:docMk/>
            <pc:sldMk cId="858609609" sldId="837"/>
            <ac:spMk id="3" creationId="{D845B3B9-722E-46E8-9041-94B964A239F1}"/>
          </ac:spMkLst>
        </pc:spChg>
        <pc:spChg chg="add del mod">
          <ac:chgData name="Valentina Noacco" userId="ae461650-2dc6-4ba4-83b9-c44c39414c39" providerId="ADAL" clId="{3F8B0E39-2C69-4AE3-8ED8-08F1D703CA62}" dt="2018-08-06T11:46:14.985" v="572"/>
          <ac:spMkLst>
            <pc:docMk/>
            <pc:sldMk cId="858609609" sldId="837"/>
            <ac:spMk id="4" creationId="{B779DBED-D977-4A96-989A-83D16851FF2E}"/>
          </ac:spMkLst>
        </pc:spChg>
        <pc:spChg chg="add del mod">
          <ac:chgData name="Valentina Noacco" userId="ae461650-2dc6-4ba4-83b9-c44c39414c39" providerId="ADAL" clId="{3F8B0E39-2C69-4AE3-8ED8-08F1D703CA62}" dt="2018-08-06T11:46:14.985" v="572"/>
          <ac:spMkLst>
            <pc:docMk/>
            <pc:sldMk cId="858609609" sldId="837"/>
            <ac:spMk id="5" creationId="{7BC2AD3A-E816-4965-B3D0-C253CD003E57}"/>
          </ac:spMkLst>
        </pc:spChg>
        <pc:spChg chg="add del mod">
          <ac:chgData name="Valentina Noacco" userId="ae461650-2dc6-4ba4-83b9-c44c39414c39" providerId="ADAL" clId="{3F8B0E39-2C69-4AE3-8ED8-08F1D703CA62}" dt="2018-08-06T11:46:14.985" v="572"/>
          <ac:spMkLst>
            <pc:docMk/>
            <pc:sldMk cId="858609609" sldId="837"/>
            <ac:spMk id="6" creationId="{7BC6D838-97EA-4256-BA2C-E97DABE67DE7}"/>
          </ac:spMkLst>
        </pc:spChg>
        <pc:spChg chg="add del mod">
          <ac:chgData name="Valentina Noacco" userId="ae461650-2dc6-4ba4-83b9-c44c39414c39" providerId="ADAL" clId="{3F8B0E39-2C69-4AE3-8ED8-08F1D703CA62}" dt="2018-08-06T11:46:14.985" v="572"/>
          <ac:spMkLst>
            <pc:docMk/>
            <pc:sldMk cId="858609609" sldId="837"/>
            <ac:spMk id="11" creationId="{24DB3E46-1145-4F76-B6C2-BA9DE86F9BEB}"/>
          </ac:spMkLst>
        </pc:spChg>
        <pc:spChg chg="add del mod">
          <ac:chgData name="Valentina Noacco" userId="ae461650-2dc6-4ba4-83b9-c44c39414c39" providerId="ADAL" clId="{3F8B0E39-2C69-4AE3-8ED8-08F1D703CA62}" dt="2018-08-06T11:46:14.985" v="572"/>
          <ac:spMkLst>
            <pc:docMk/>
            <pc:sldMk cId="858609609" sldId="837"/>
            <ac:spMk id="12" creationId="{911CE00D-73BA-4F06-A521-4C9C3E823FF5}"/>
          </ac:spMkLst>
        </pc:spChg>
        <pc:spChg chg="add del mod">
          <ac:chgData name="Valentina Noacco" userId="ae461650-2dc6-4ba4-83b9-c44c39414c39" providerId="ADAL" clId="{3F8B0E39-2C69-4AE3-8ED8-08F1D703CA62}" dt="2018-08-06T11:46:14.985" v="572"/>
          <ac:spMkLst>
            <pc:docMk/>
            <pc:sldMk cId="858609609" sldId="837"/>
            <ac:spMk id="14" creationId="{FB41C943-6822-4D8C-BD36-575267654AD2}"/>
          </ac:spMkLst>
        </pc:spChg>
        <pc:spChg chg="add del mod">
          <ac:chgData name="Valentina Noacco" userId="ae461650-2dc6-4ba4-83b9-c44c39414c39" providerId="ADAL" clId="{3F8B0E39-2C69-4AE3-8ED8-08F1D703CA62}" dt="2018-08-06T11:46:14.985" v="572"/>
          <ac:spMkLst>
            <pc:docMk/>
            <pc:sldMk cId="858609609" sldId="837"/>
            <ac:spMk id="15" creationId="{3BD9863A-B425-4500-9AD7-B5553B6FA020}"/>
          </ac:spMkLst>
        </pc:spChg>
        <pc:spChg chg="add del mod">
          <ac:chgData name="Valentina Noacco" userId="ae461650-2dc6-4ba4-83b9-c44c39414c39" providerId="ADAL" clId="{3F8B0E39-2C69-4AE3-8ED8-08F1D703CA62}" dt="2018-08-06T11:46:14.985" v="572"/>
          <ac:spMkLst>
            <pc:docMk/>
            <pc:sldMk cId="858609609" sldId="837"/>
            <ac:spMk id="16" creationId="{16DFD91A-B9A4-4F3E-9457-DA6E46788CC5}"/>
          </ac:spMkLst>
        </pc:spChg>
        <pc:spChg chg="add del mod">
          <ac:chgData name="Valentina Noacco" userId="ae461650-2dc6-4ba4-83b9-c44c39414c39" providerId="ADAL" clId="{3F8B0E39-2C69-4AE3-8ED8-08F1D703CA62}" dt="2018-08-06T11:46:14.985" v="572"/>
          <ac:spMkLst>
            <pc:docMk/>
            <pc:sldMk cId="858609609" sldId="837"/>
            <ac:spMk id="17" creationId="{05B10457-93C9-4E15-91A4-D00A0A55726B}"/>
          </ac:spMkLst>
        </pc:spChg>
        <pc:spChg chg="add del mod">
          <ac:chgData name="Valentina Noacco" userId="ae461650-2dc6-4ba4-83b9-c44c39414c39" providerId="ADAL" clId="{3F8B0E39-2C69-4AE3-8ED8-08F1D703CA62}" dt="2018-08-06T11:46:14.985" v="572"/>
          <ac:spMkLst>
            <pc:docMk/>
            <pc:sldMk cId="858609609" sldId="837"/>
            <ac:spMk id="18" creationId="{6D53C291-4758-42F7-BCE1-D1561B8360F4}"/>
          </ac:spMkLst>
        </pc:spChg>
        <pc:spChg chg="add del mod">
          <ac:chgData name="Valentina Noacco" userId="ae461650-2dc6-4ba4-83b9-c44c39414c39" providerId="ADAL" clId="{3F8B0E39-2C69-4AE3-8ED8-08F1D703CA62}" dt="2018-08-06T11:46:14.985" v="572"/>
          <ac:spMkLst>
            <pc:docMk/>
            <pc:sldMk cId="858609609" sldId="837"/>
            <ac:spMk id="19" creationId="{78F1034B-E456-4CF1-B27D-1FFC47F88936}"/>
          </ac:spMkLst>
        </pc:spChg>
        <pc:spChg chg="add del mod">
          <ac:chgData name="Valentina Noacco" userId="ae461650-2dc6-4ba4-83b9-c44c39414c39" providerId="ADAL" clId="{3F8B0E39-2C69-4AE3-8ED8-08F1D703CA62}" dt="2018-08-06T11:46:14.985" v="572"/>
          <ac:spMkLst>
            <pc:docMk/>
            <pc:sldMk cId="858609609" sldId="837"/>
            <ac:spMk id="20" creationId="{B943BFD1-F5CA-4CE3-B364-277D5978EFF8}"/>
          </ac:spMkLst>
        </pc:spChg>
        <pc:spChg chg="add del mod">
          <ac:chgData name="Valentina Noacco" userId="ae461650-2dc6-4ba4-83b9-c44c39414c39" providerId="ADAL" clId="{3F8B0E39-2C69-4AE3-8ED8-08F1D703CA62}" dt="2018-08-06T11:46:14.985" v="572"/>
          <ac:spMkLst>
            <pc:docMk/>
            <pc:sldMk cId="858609609" sldId="837"/>
            <ac:spMk id="21" creationId="{6768845A-31B5-4D9C-9B88-6600FEAB0C63}"/>
          </ac:spMkLst>
        </pc:spChg>
        <pc:spChg chg="add mod">
          <ac:chgData name="Valentina Noacco" userId="ae461650-2dc6-4ba4-83b9-c44c39414c39" providerId="ADAL" clId="{3F8B0E39-2C69-4AE3-8ED8-08F1D703CA62}" dt="2018-08-06T13:04:31.170" v="797" actId="552"/>
          <ac:spMkLst>
            <pc:docMk/>
            <pc:sldMk cId="858609609" sldId="837"/>
            <ac:spMk id="23" creationId="{B96D6795-6307-4E3E-8999-90ADDBC590DD}"/>
          </ac:spMkLst>
        </pc:spChg>
        <pc:spChg chg="add mod">
          <ac:chgData name="Valentina Noacco" userId="ae461650-2dc6-4ba4-83b9-c44c39414c39" providerId="ADAL" clId="{3F8B0E39-2C69-4AE3-8ED8-08F1D703CA62}" dt="2018-08-06T13:41:20.659" v="1110" actId="20577"/>
          <ac:spMkLst>
            <pc:docMk/>
            <pc:sldMk cId="858609609" sldId="837"/>
            <ac:spMk id="24" creationId="{A9B7373C-EED7-4791-B0E7-69B6F0EC5518}"/>
          </ac:spMkLst>
        </pc:spChg>
        <pc:spChg chg="add mod">
          <ac:chgData name="Valentina Noacco" userId="ae461650-2dc6-4ba4-83b9-c44c39414c39" providerId="ADAL" clId="{3F8B0E39-2C69-4AE3-8ED8-08F1D703CA62}" dt="2018-08-06T13:04:50.396" v="802" actId="1076"/>
          <ac:spMkLst>
            <pc:docMk/>
            <pc:sldMk cId="858609609" sldId="837"/>
            <ac:spMk id="28" creationId="{BF038D42-208F-45FF-8E72-E6F9A968D5FA}"/>
          </ac:spMkLst>
        </pc:spChg>
        <pc:spChg chg="add mod">
          <ac:chgData name="Valentina Noacco" userId="ae461650-2dc6-4ba4-83b9-c44c39414c39" providerId="ADAL" clId="{3F8B0E39-2C69-4AE3-8ED8-08F1D703CA62}" dt="2018-08-06T13:06:10.620" v="825" actId="20577"/>
          <ac:spMkLst>
            <pc:docMk/>
            <pc:sldMk cId="858609609" sldId="837"/>
            <ac:spMk id="30" creationId="{407AA78C-012C-4D5D-A71D-7FA4170B1C85}"/>
          </ac:spMkLst>
        </pc:spChg>
        <pc:picChg chg="add del mod">
          <ac:chgData name="Valentina Noacco" userId="ae461650-2dc6-4ba4-83b9-c44c39414c39" providerId="ADAL" clId="{3F8B0E39-2C69-4AE3-8ED8-08F1D703CA62}" dt="2018-08-06T11:46:14.985" v="572"/>
          <ac:picMkLst>
            <pc:docMk/>
            <pc:sldMk cId="858609609" sldId="837"/>
            <ac:picMk id="7" creationId="{EC810330-90E7-4FD2-9885-C0218805452F}"/>
          </ac:picMkLst>
        </pc:picChg>
        <pc:picChg chg="add del mod">
          <ac:chgData name="Valentina Noacco" userId="ae461650-2dc6-4ba4-83b9-c44c39414c39" providerId="ADAL" clId="{3F8B0E39-2C69-4AE3-8ED8-08F1D703CA62}" dt="2018-08-06T11:46:14.985" v="572"/>
          <ac:picMkLst>
            <pc:docMk/>
            <pc:sldMk cId="858609609" sldId="837"/>
            <ac:picMk id="8" creationId="{A808E0CA-7F9D-4AB3-B746-2DEE4E0BCBA5}"/>
          </ac:picMkLst>
        </pc:picChg>
        <pc:picChg chg="add del mod">
          <ac:chgData name="Valentina Noacco" userId="ae461650-2dc6-4ba4-83b9-c44c39414c39" providerId="ADAL" clId="{3F8B0E39-2C69-4AE3-8ED8-08F1D703CA62}" dt="2018-08-06T11:46:14.985" v="572"/>
          <ac:picMkLst>
            <pc:docMk/>
            <pc:sldMk cId="858609609" sldId="837"/>
            <ac:picMk id="9" creationId="{E7C93B08-08F5-4DA0-9497-B232F2BE258D}"/>
          </ac:picMkLst>
        </pc:picChg>
        <pc:picChg chg="add del mod">
          <ac:chgData name="Valentina Noacco" userId="ae461650-2dc6-4ba4-83b9-c44c39414c39" providerId="ADAL" clId="{3F8B0E39-2C69-4AE3-8ED8-08F1D703CA62}" dt="2018-08-06T11:46:14.985" v="572"/>
          <ac:picMkLst>
            <pc:docMk/>
            <pc:sldMk cId="858609609" sldId="837"/>
            <ac:picMk id="10" creationId="{3BB494D4-C3C4-4EEF-8E87-AD76796194CE}"/>
          </ac:picMkLst>
        </pc:picChg>
        <pc:picChg chg="add mod">
          <ac:chgData name="Valentina Noacco" userId="ae461650-2dc6-4ba4-83b9-c44c39414c39" providerId="ADAL" clId="{3F8B0E39-2C69-4AE3-8ED8-08F1D703CA62}" dt="2018-08-06T13:04:19.401" v="795" actId="1037"/>
          <ac:picMkLst>
            <pc:docMk/>
            <pc:sldMk cId="858609609" sldId="837"/>
            <ac:picMk id="22" creationId="{D84E82CE-8623-47FE-9CFB-C4029BB78D2B}"/>
          </ac:picMkLst>
        </pc:picChg>
        <pc:picChg chg="add mod">
          <ac:chgData name="Valentina Noacco" userId="ae461650-2dc6-4ba4-83b9-c44c39414c39" providerId="ADAL" clId="{3F8B0E39-2C69-4AE3-8ED8-08F1D703CA62}" dt="2018-08-06T13:04:34.819" v="798" actId="1076"/>
          <ac:picMkLst>
            <pc:docMk/>
            <pc:sldMk cId="858609609" sldId="837"/>
            <ac:picMk id="25" creationId="{8E3A0FC4-76AF-43CC-883D-0DE74C7EC64B}"/>
          </ac:picMkLst>
        </pc:picChg>
        <pc:picChg chg="add mod">
          <ac:chgData name="Valentina Noacco" userId="ae461650-2dc6-4ba4-83b9-c44c39414c39" providerId="ADAL" clId="{3F8B0E39-2C69-4AE3-8ED8-08F1D703CA62}" dt="2018-08-06T13:04:44.820" v="801" actId="1076"/>
          <ac:picMkLst>
            <pc:docMk/>
            <pc:sldMk cId="858609609" sldId="837"/>
            <ac:picMk id="26" creationId="{F865A147-CECB-477D-8953-A086547B4B55}"/>
          </ac:picMkLst>
        </pc:picChg>
        <pc:cxnChg chg="add del mod">
          <ac:chgData name="Valentina Noacco" userId="ae461650-2dc6-4ba4-83b9-c44c39414c39" providerId="ADAL" clId="{3F8B0E39-2C69-4AE3-8ED8-08F1D703CA62}" dt="2018-08-06T11:46:14.985" v="572"/>
          <ac:cxnSpMkLst>
            <pc:docMk/>
            <pc:sldMk cId="858609609" sldId="837"/>
            <ac:cxnSpMk id="13" creationId="{A57B41CE-E8F2-49AD-81F5-853EE681F8A5}"/>
          </ac:cxnSpMkLst>
        </pc:cxnChg>
        <pc:cxnChg chg="add mod">
          <ac:chgData name="Valentina Noacco" userId="ae461650-2dc6-4ba4-83b9-c44c39414c39" providerId="ADAL" clId="{3F8B0E39-2C69-4AE3-8ED8-08F1D703CA62}" dt="2018-08-06T13:04:55.123" v="803" actId="14100"/>
          <ac:cxnSpMkLst>
            <pc:docMk/>
            <pc:sldMk cId="858609609" sldId="837"/>
            <ac:cxnSpMk id="27" creationId="{3D6AEB06-AA57-460F-970E-6B37AFFFADAC}"/>
          </ac:cxnSpMkLst>
        </pc:cxnChg>
      </pc:sldChg>
      <pc:sldMasterChg chg="addSldLayout delSldLayout">
        <pc:chgData name="Valentina Noacco" userId="ae461650-2dc6-4ba4-83b9-c44c39414c39" providerId="ADAL" clId="{3F8B0E39-2C69-4AE3-8ED8-08F1D703CA62}" dt="2018-08-06T11:39:26.165" v="324" actId="2696"/>
        <pc:sldMasterMkLst>
          <pc:docMk/>
          <pc:sldMasterMk cId="0" sldId="2147483660"/>
        </pc:sldMasterMkLst>
      </pc:sldMasterChg>
    </pc:docChg>
  </pc:docChgLst>
  <pc:docChgLst>
    <pc:chgData name="Valentina Noacco" userId="ae461650-2dc6-4ba4-83b9-c44c39414c39" providerId="ADAL" clId="{9DC1FBBD-E1B3-4A6E-9682-50FF9900DB66}"/>
    <pc:docChg chg="undo redo custSel addSld delSld modSld sldOrd modMainMaster">
      <pc:chgData name="Valentina Noacco" userId="ae461650-2dc6-4ba4-83b9-c44c39414c39" providerId="ADAL" clId="{9DC1FBBD-E1B3-4A6E-9682-50FF9900DB66}" dt="2018-09-12T18:11:22.719" v="246" actId="1076"/>
      <pc:docMkLst>
        <pc:docMk/>
      </pc:docMkLst>
      <pc:sldChg chg="modSp">
        <pc:chgData name="Valentina Noacco" userId="ae461650-2dc6-4ba4-83b9-c44c39414c39" providerId="ADAL" clId="{9DC1FBBD-E1B3-4A6E-9682-50FF9900DB66}" dt="2018-09-12T17:54:06.320" v="21" actId="1036"/>
        <pc:sldMkLst>
          <pc:docMk/>
          <pc:sldMk cId="0" sldId="259"/>
        </pc:sldMkLst>
        <pc:spChg chg="mod">
          <ac:chgData name="Valentina Noacco" userId="ae461650-2dc6-4ba4-83b9-c44c39414c39" providerId="ADAL" clId="{9DC1FBBD-E1B3-4A6E-9682-50FF9900DB66}" dt="2018-09-12T17:54:02.841" v="20" actId="20577"/>
          <ac:spMkLst>
            <pc:docMk/>
            <pc:sldMk cId="0" sldId="259"/>
            <ac:spMk id="3" creationId="{00000000-0000-0000-0000-000000000000}"/>
          </ac:spMkLst>
        </pc:spChg>
        <pc:spChg chg="mod">
          <ac:chgData name="Valentina Noacco" userId="ae461650-2dc6-4ba4-83b9-c44c39414c39" providerId="ADAL" clId="{9DC1FBBD-E1B3-4A6E-9682-50FF9900DB66}" dt="2018-09-12T17:53:06.312" v="6" actId="1036"/>
          <ac:spMkLst>
            <pc:docMk/>
            <pc:sldMk cId="0" sldId="259"/>
            <ac:spMk id="7" creationId="{2730C2DE-5A77-4CE2-B8E0-E5F38F3C0F1E}"/>
          </ac:spMkLst>
        </pc:spChg>
        <pc:spChg chg="mod">
          <ac:chgData name="Valentina Noacco" userId="ae461650-2dc6-4ba4-83b9-c44c39414c39" providerId="ADAL" clId="{9DC1FBBD-E1B3-4A6E-9682-50FF9900DB66}" dt="2018-09-12T17:54:06.320" v="21" actId="1036"/>
          <ac:spMkLst>
            <pc:docMk/>
            <pc:sldMk cId="0" sldId="259"/>
            <ac:spMk id="8194" creationId="{00000000-0000-0000-0000-000000000000}"/>
          </ac:spMkLst>
        </pc:spChg>
      </pc:sldChg>
      <pc:sldChg chg="addSp delSp modSp">
        <pc:chgData name="Valentina Noacco" userId="ae461650-2dc6-4ba4-83b9-c44c39414c39" providerId="ADAL" clId="{9DC1FBBD-E1B3-4A6E-9682-50FF9900DB66}" dt="2018-09-12T18:02:11.325" v="107"/>
        <pc:sldMkLst>
          <pc:docMk/>
          <pc:sldMk cId="1191901789" sldId="356"/>
        </pc:sldMkLst>
        <pc:spChg chg="del">
          <ac:chgData name="Valentina Noacco" userId="ae461650-2dc6-4ba4-83b9-c44c39414c39" providerId="ADAL" clId="{9DC1FBBD-E1B3-4A6E-9682-50FF9900DB66}" dt="2018-09-12T18:02:00.731" v="104" actId="478"/>
          <ac:spMkLst>
            <pc:docMk/>
            <pc:sldMk cId="1191901789" sldId="356"/>
            <ac:spMk id="2" creationId="{9442FF3E-60A7-4DA8-B50A-F50FA168D513}"/>
          </ac:spMkLst>
        </pc:spChg>
        <pc:spChg chg="add mod">
          <ac:chgData name="Valentina Noacco" userId="ae461650-2dc6-4ba4-83b9-c44c39414c39" providerId="ADAL" clId="{9DC1FBBD-E1B3-4A6E-9682-50FF9900DB66}" dt="2018-09-12T18:02:11.325" v="107"/>
          <ac:spMkLst>
            <pc:docMk/>
            <pc:sldMk cId="1191901789" sldId="356"/>
            <ac:spMk id="5" creationId="{70F72324-DBC1-466C-8EC0-2B28B54C6867}"/>
          </ac:spMkLst>
        </pc:spChg>
        <pc:spChg chg="del">
          <ac:chgData name="Valentina Noacco" userId="ae461650-2dc6-4ba4-83b9-c44c39414c39" providerId="ADAL" clId="{9DC1FBBD-E1B3-4A6E-9682-50FF9900DB66}" dt="2018-09-12T18:02:00.731" v="104" actId="478"/>
          <ac:spMkLst>
            <pc:docMk/>
            <pc:sldMk cId="1191901789" sldId="356"/>
            <ac:spMk id="9" creationId="{18409EA8-EA93-0845-9125-1B8A6047E992}"/>
          </ac:spMkLst>
        </pc:spChg>
        <pc:spChg chg="add del">
          <ac:chgData name="Valentina Noacco" userId="ae461650-2dc6-4ba4-83b9-c44c39414c39" providerId="ADAL" clId="{9DC1FBBD-E1B3-4A6E-9682-50FF9900DB66}" dt="2018-09-12T18:02:05.908" v="106" actId="478"/>
          <ac:spMkLst>
            <pc:docMk/>
            <pc:sldMk cId="1191901789" sldId="356"/>
            <ac:spMk id="13" creationId="{78E6E233-4443-4D8F-B73E-EFD928D14AE7}"/>
          </ac:spMkLst>
        </pc:spChg>
        <pc:picChg chg="del">
          <ac:chgData name="Valentina Noacco" userId="ae461650-2dc6-4ba4-83b9-c44c39414c39" providerId="ADAL" clId="{9DC1FBBD-E1B3-4A6E-9682-50FF9900DB66}" dt="2018-09-12T18:02:00.731" v="104" actId="478"/>
          <ac:picMkLst>
            <pc:docMk/>
            <pc:sldMk cId="1191901789" sldId="356"/>
            <ac:picMk id="7" creationId="{6EF04C72-B3E6-F943-862A-CFA8FC01698D}"/>
          </ac:picMkLst>
        </pc:picChg>
        <pc:picChg chg="del">
          <ac:chgData name="Valentina Noacco" userId="ae461650-2dc6-4ba4-83b9-c44c39414c39" providerId="ADAL" clId="{9DC1FBBD-E1B3-4A6E-9682-50FF9900DB66}" dt="2018-09-12T18:02:00.731" v="104" actId="478"/>
          <ac:picMkLst>
            <pc:docMk/>
            <pc:sldMk cId="1191901789" sldId="356"/>
            <ac:picMk id="8" creationId="{D44105EE-269D-634C-874B-276460817435}"/>
          </ac:picMkLst>
        </pc:picChg>
        <pc:picChg chg="del">
          <ac:chgData name="Valentina Noacco" userId="ae461650-2dc6-4ba4-83b9-c44c39414c39" providerId="ADAL" clId="{9DC1FBBD-E1B3-4A6E-9682-50FF9900DB66}" dt="2018-09-12T18:02:00.731" v="104" actId="478"/>
          <ac:picMkLst>
            <pc:docMk/>
            <pc:sldMk cId="1191901789" sldId="356"/>
            <ac:picMk id="11" creationId="{387850FB-2DB7-4D32-B621-5E5C6EE5333A}"/>
          </ac:picMkLst>
        </pc:picChg>
        <pc:picChg chg="del">
          <ac:chgData name="Valentina Noacco" userId="ae461650-2dc6-4ba4-83b9-c44c39414c39" providerId="ADAL" clId="{9DC1FBBD-E1B3-4A6E-9682-50FF9900DB66}" dt="2018-09-12T18:02:00.731" v="104" actId="478"/>
          <ac:picMkLst>
            <pc:docMk/>
            <pc:sldMk cId="1191901789" sldId="356"/>
            <ac:picMk id="12" creationId="{9E2016A5-0B2E-44A0-B817-252C4A3BB9A9}"/>
          </ac:picMkLst>
        </pc:picChg>
        <pc:picChg chg="add">
          <ac:chgData name="Valentina Noacco" userId="ae461650-2dc6-4ba4-83b9-c44c39414c39" providerId="ADAL" clId="{9DC1FBBD-E1B3-4A6E-9682-50FF9900DB66}" dt="2018-09-12T18:02:01.352" v="105"/>
          <ac:picMkLst>
            <pc:docMk/>
            <pc:sldMk cId="1191901789" sldId="356"/>
            <ac:picMk id="14" creationId="{4A72AEBA-69E9-4E57-AB3E-AA18BED5ED19}"/>
          </ac:picMkLst>
        </pc:picChg>
        <pc:picChg chg="add">
          <ac:chgData name="Valentina Noacco" userId="ae461650-2dc6-4ba4-83b9-c44c39414c39" providerId="ADAL" clId="{9DC1FBBD-E1B3-4A6E-9682-50FF9900DB66}" dt="2018-09-12T18:02:01.352" v="105"/>
          <ac:picMkLst>
            <pc:docMk/>
            <pc:sldMk cId="1191901789" sldId="356"/>
            <ac:picMk id="15" creationId="{5BDB38FF-D694-485B-8F59-8933CB7DC218}"/>
          </ac:picMkLst>
        </pc:picChg>
        <pc:picChg chg="add">
          <ac:chgData name="Valentina Noacco" userId="ae461650-2dc6-4ba4-83b9-c44c39414c39" providerId="ADAL" clId="{9DC1FBBD-E1B3-4A6E-9682-50FF9900DB66}" dt="2018-09-12T18:02:01.352" v="105"/>
          <ac:picMkLst>
            <pc:docMk/>
            <pc:sldMk cId="1191901789" sldId="356"/>
            <ac:picMk id="16" creationId="{9C532C3C-74AE-40D0-94B7-E04DFBBAC229}"/>
          </ac:picMkLst>
        </pc:picChg>
      </pc:sldChg>
      <pc:sldChg chg="addSp delSp modSp">
        <pc:chgData name="Valentina Noacco" userId="ae461650-2dc6-4ba4-83b9-c44c39414c39" providerId="ADAL" clId="{9DC1FBBD-E1B3-4A6E-9682-50FF9900DB66}" dt="2018-09-12T17:57:09.753" v="50"/>
        <pc:sldMkLst>
          <pc:docMk/>
          <pc:sldMk cId="1599637666" sldId="380"/>
        </pc:sldMkLst>
        <pc:spChg chg="del">
          <ac:chgData name="Valentina Noacco" userId="ae461650-2dc6-4ba4-83b9-c44c39414c39" providerId="ADAL" clId="{9DC1FBBD-E1B3-4A6E-9682-50FF9900DB66}" dt="2018-09-12T17:57:09.271" v="49" actId="478"/>
          <ac:spMkLst>
            <pc:docMk/>
            <pc:sldMk cId="1599637666" sldId="380"/>
            <ac:spMk id="28" creationId="{50BE5C3A-5189-4445-8FDA-CA2002D7A28D}"/>
          </ac:spMkLst>
        </pc:spChg>
        <pc:spChg chg="del">
          <ac:chgData name="Valentina Noacco" userId="ae461650-2dc6-4ba4-83b9-c44c39414c39" providerId="ADAL" clId="{9DC1FBBD-E1B3-4A6E-9682-50FF9900DB66}" dt="2018-09-12T17:57:09.271" v="49" actId="478"/>
          <ac:spMkLst>
            <pc:docMk/>
            <pc:sldMk cId="1599637666" sldId="380"/>
            <ac:spMk id="38" creationId="{1DD33879-E82F-4077-8A71-56D04D4F14D9}"/>
          </ac:spMkLst>
        </pc:spChg>
        <pc:spChg chg="del">
          <ac:chgData name="Valentina Noacco" userId="ae461650-2dc6-4ba4-83b9-c44c39414c39" providerId="ADAL" clId="{9DC1FBBD-E1B3-4A6E-9682-50FF9900DB66}" dt="2018-09-12T17:57:09.271" v="49" actId="478"/>
          <ac:spMkLst>
            <pc:docMk/>
            <pc:sldMk cId="1599637666" sldId="380"/>
            <ac:spMk id="40" creationId="{AC530AB3-1835-4520-BAB0-22E8137AE8DD}"/>
          </ac:spMkLst>
        </pc:spChg>
        <pc:spChg chg="add">
          <ac:chgData name="Valentina Noacco" userId="ae461650-2dc6-4ba4-83b9-c44c39414c39" providerId="ADAL" clId="{9DC1FBBD-E1B3-4A6E-9682-50FF9900DB66}" dt="2018-09-12T17:57:09.753" v="50"/>
          <ac:spMkLst>
            <pc:docMk/>
            <pc:sldMk cId="1599637666" sldId="380"/>
            <ac:spMk id="54" creationId="{B2E684F0-D928-4D60-AFF1-69F675D2DBB5}"/>
          </ac:spMkLst>
        </pc:spChg>
        <pc:spChg chg="add">
          <ac:chgData name="Valentina Noacco" userId="ae461650-2dc6-4ba4-83b9-c44c39414c39" providerId="ADAL" clId="{9DC1FBBD-E1B3-4A6E-9682-50FF9900DB66}" dt="2018-09-12T17:57:09.753" v="50"/>
          <ac:spMkLst>
            <pc:docMk/>
            <pc:sldMk cId="1599637666" sldId="380"/>
            <ac:spMk id="55" creationId="{6199E7C2-DF45-410F-9C6A-408A1BECE687}"/>
          </ac:spMkLst>
        </pc:spChg>
        <pc:spChg chg="mod">
          <ac:chgData name="Valentina Noacco" userId="ae461650-2dc6-4ba4-83b9-c44c39414c39" providerId="ADAL" clId="{9DC1FBBD-E1B3-4A6E-9682-50FF9900DB66}" dt="2018-09-12T17:55:02.406" v="32" actId="207"/>
          <ac:spMkLst>
            <pc:docMk/>
            <pc:sldMk cId="1599637666" sldId="380"/>
            <ac:spMk id="57" creationId="{E5971691-F71C-4E01-B819-04BE49FC6348}"/>
          </ac:spMkLst>
        </pc:spChg>
        <pc:spChg chg="add">
          <ac:chgData name="Valentina Noacco" userId="ae461650-2dc6-4ba4-83b9-c44c39414c39" providerId="ADAL" clId="{9DC1FBBD-E1B3-4A6E-9682-50FF9900DB66}" dt="2018-09-12T17:57:09.753" v="50"/>
          <ac:spMkLst>
            <pc:docMk/>
            <pc:sldMk cId="1599637666" sldId="380"/>
            <ac:spMk id="58" creationId="{3268D949-5852-4490-AE42-B3AED0DC9C2B}"/>
          </ac:spMkLst>
        </pc:spChg>
        <pc:spChg chg="add">
          <ac:chgData name="Valentina Noacco" userId="ae461650-2dc6-4ba4-83b9-c44c39414c39" providerId="ADAL" clId="{9DC1FBBD-E1B3-4A6E-9682-50FF9900DB66}" dt="2018-09-12T17:57:09.753" v="50"/>
          <ac:spMkLst>
            <pc:docMk/>
            <pc:sldMk cId="1599637666" sldId="380"/>
            <ac:spMk id="59" creationId="{7AEFED12-B53E-4D6C-8578-3345F3D2DFCC}"/>
          </ac:spMkLst>
        </pc:spChg>
        <pc:spChg chg="add">
          <ac:chgData name="Valentina Noacco" userId="ae461650-2dc6-4ba4-83b9-c44c39414c39" providerId="ADAL" clId="{9DC1FBBD-E1B3-4A6E-9682-50FF9900DB66}" dt="2018-09-12T17:57:09.753" v="50"/>
          <ac:spMkLst>
            <pc:docMk/>
            <pc:sldMk cId="1599637666" sldId="380"/>
            <ac:spMk id="61" creationId="{0727F447-A2AB-4CCA-9729-B11BD7F6068C}"/>
          </ac:spMkLst>
        </pc:spChg>
        <pc:spChg chg="add">
          <ac:chgData name="Valentina Noacco" userId="ae461650-2dc6-4ba4-83b9-c44c39414c39" providerId="ADAL" clId="{9DC1FBBD-E1B3-4A6E-9682-50FF9900DB66}" dt="2018-09-12T17:57:09.753" v="50"/>
          <ac:spMkLst>
            <pc:docMk/>
            <pc:sldMk cId="1599637666" sldId="380"/>
            <ac:spMk id="62" creationId="{05C02E04-DE7B-410F-A63A-D2DDC8C66D9E}"/>
          </ac:spMkLst>
        </pc:spChg>
        <pc:spChg chg="add">
          <ac:chgData name="Valentina Noacco" userId="ae461650-2dc6-4ba4-83b9-c44c39414c39" providerId="ADAL" clId="{9DC1FBBD-E1B3-4A6E-9682-50FF9900DB66}" dt="2018-09-12T17:57:09.753" v="50"/>
          <ac:spMkLst>
            <pc:docMk/>
            <pc:sldMk cId="1599637666" sldId="380"/>
            <ac:spMk id="63" creationId="{DCBD6EBF-48F8-48BF-B08B-320834424129}"/>
          </ac:spMkLst>
        </pc:spChg>
        <pc:spChg chg="del">
          <ac:chgData name="Valentina Noacco" userId="ae461650-2dc6-4ba4-83b9-c44c39414c39" providerId="ADAL" clId="{9DC1FBBD-E1B3-4A6E-9682-50FF9900DB66}" dt="2018-09-12T17:57:09.271" v="49" actId="478"/>
          <ac:spMkLst>
            <pc:docMk/>
            <pc:sldMk cId="1599637666" sldId="380"/>
            <ac:spMk id="16434" creationId="{4F9093C7-55B7-48F9-AA26-91C7767D8A68}"/>
          </ac:spMkLst>
        </pc:spChg>
        <pc:spChg chg="del">
          <ac:chgData name="Valentina Noacco" userId="ae461650-2dc6-4ba4-83b9-c44c39414c39" providerId="ADAL" clId="{9DC1FBBD-E1B3-4A6E-9682-50FF9900DB66}" dt="2018-09-12T17:57:09.271" v="49" actId="478"/>
          <ac:spMkLst>
            <pc:docMk/>
            <pc:sldMk cId="1599637666" sldId="380"/>
            <ac:spMk id="16436" creationId="{508F0813-5720-4881-A7D1-563D94B6CCF5}"/>
          </ac:spMkLst>
        </pc:spChg>
      </pc:sldChg>
      <pc:sldChg chg="addSp delSp modSp">
        <pc:chgData name="Valentina Noacco" userId="ae461650-2dc6-4ba4-83b9-c44c39414c39" providerId="ADAL" clId="{9DC1FBBD-E1B3-4A6E-9682-50FF9900DB66}" dt="2018-09-12T17:57:19.806" v="54" actId="1036"/>
        <pc:sldMkLst>
          <pc:docMk/>
          <pc:sldMk cId="981139765" sldId="381"/>
        </pc:sldMkLst>
        <pc:spChg chg="del">
          <ac:chgData name="Valentina Noacco" userId="ae461650-2dc6-4ba4-83b9-c44c39414c39" providerId="ADAL" clId="{9DC1FBBD-E1B3-4A6E-9682-50FF9900DB66}" dt="2018-09-12T17:57:16.464" v="51" actId="478"/>
          <ac:spMkLst>
            <pc:docMk/>
            <pc:sldMk cId="981139765" sldId="381"/>
            <ac:spMk id="44" creationId="{CBA96313-1B3F-4342-844B-F7048BC22646}"/>
          </ac:spMkLst>
        </pc:spChg>
        <pc:spChg chg="del">
          <ac:chgData name="Valentina Noacco" userId="ae461650-2dc6-4ba4-83b9-c44c39414c39" providerId="ADAL" clId="{9DC1FBBD-E1B3-4A6E-9682-50FF9900DB66}" dt="2018-09-12T17:57:16.464" v="51" actId="478"/>
          <ac:spMkLst>
            <pc:docMk/>
            <pc:sldMk cId="981139765" sldId="381"/>
            <ac:spMk id="79" creationId="{7ED40C44-93F4-4AC7-B7A9-F0516CB294C6}"/>
          </ac:spMkLst>
        </pc:spChg>
        <pc:spChg chg="del">
          <ac:chgData name="Valentina Noacco" userId="ae461650-2dc6-4ba4-83b9-c44c39414c39" providerId="ADAL" clId="{9DC1FBBD-E1B3-4A6E-9682-50FF9900DB66}" dt="2018-09-12T17:57:16.464" v="51" actId="478"/>
          <ac:spMkLst>
            <pc:docMk/>
            <pc:sldMk cId="981139765" sldId="381"/>
            <ac:spMk id="82" creationId="{17A184BC-EF78-4711-B93A-72B8A25959DB}"/>
          </ac:spMkLst>
        </pc:spChg>
        <pc:spChg chg="del">
          <ac:chgData name="Valentina Noacco" userId="ae461650-2dc6-4ba4-83b9-c44c39414c39" providerId="ADAL" clId="{9DC1FBBD-E1B3-4A6E-9682-50FF9900DB66}" dt="2018-09-12T17:57:16.464" v="51" actId="478"/>
          <ac:spMkLst>
            <pc:docMk/>
            <pc:sldMk cId="981139765" sldId="381"/>
            <ac:spMk id="85" creationId="{3507EE84-9A21-47F6-8AA9-F9EBC8E47928}"/>
          </ac:spMkLst>
        </pc:spChg>
        <pc:spChg chg="add">
          <ac:chgData name="Valentina Noacco" userId="ae461650-2dc6-4ba4-83b9-c44c39414c39" providerId="ADAL" clId="{9DC1FBBD-E1B3-4A6E-9682-50FF9900DB66}" dt="2018-09-12T17:57:16.918" v="52"/>
          <ac:spMkLst>
            <pc:docMk/>
            <pc:sldMk cId="981139765" sldId="381"/>
            <ac:spMk id="86" creationId="{857B2A55-0459-473E-A848-54767EFDF82E}"/>
          </ac:spMkLst>
        </pc:spChg>
        <pc:spChg chg="add">
          <ac:chgData name="Valentina Noacco" userId="ae461650-2dc6-4ba4-83b9-c44c39414c39" providerId="ADAL" clId="{9DC1FBBD-E1B3-4A6E-9682-50FF9900DB66}" dt="2018-09-12T17:57:16.918" v="52"/>
          <ac:spMkLst>
            <pc:docMk/>
            <pc:sldMk cId="981139765" sldId="381"/>
            <ac:spMk id="87" creationId="{9F18F143-63E6-4EDA-8D2C-E5C3C6A615C8}"/>
          </ac:spMkLst>
        </pc:spChg>
        <pc:spChg chg="add">
          <ac:chgData name="Valentina Noacco" userId="ae461650-2dc6-4ba4-83b9-c44c39414c39" providerId="ADAL" clId="{9DC1FBBD-E1B3-4A6E-9682-50FF9900DB66}" dt="2018-09-12T17:57:16.918" v="52"/>
          <ac:spMkLst>
            <pc:docMk/>
            <pc:sldMk cId="981139765" sldId="381"/>
            <ac:spMk id="88" creationId="{95FEBCD1-D0BB-4435-AFC7-7E40D945BA67}"/>
          </ac:spMkLst>
        </pc:spChg>
        <pc:spChg chg="add">
          <ac:chgData name="Valentina Noacco" userId="ae461650-2dc6-4ba4-83b9-c44c39414c39" providerId="ADAL" clId="{9DC1FBBD-E1B3-4A6E-9682-50FF9900DB66}" dt="2018-09-12T17:57:16.918" v="52"/>
          <ac:spMkLst>
            <pc:docMk/>
            <pc:sldMk cId="981139765" sldId="381"/>
            <ac:spMk id="89" creationId="{EFAA0D8E-D162-4F21-A78C-CE66C031DD2D}"/>
          </ac:spMkLst>
        </pc:spChg>
        <pc:spChg chg="add">
          <ac:chgData name="Valentina Noacco" userId="ae461650-2dc6-4ba4-83b9-c44c39414c39" providerId="ADAL" clId="{9DC1FBBD-E1B3-4A6E-9682-50FF9900DB66}" dt="2018-09-12T17:57:16.918" v="52"/>
          <ac:spMkLst>
            <pc:docMk/>
            <pc:sldMk cId="981139765" sldId="381"/>
            <ac:spMk id="90" creationId="{0970C4B5-D4ED-4C19-8799-4168423DDF73}"/>
          </ac:spMkLst>
        </pc:spChg>
        <pc:spChg chg="add">
          <ac:chgData name="Valentina Noacco" userId="ae461650-2dc6-4ba4-83b9-c44c39414c39" providerId="ADAL" clId="{9DC1FBBD-E1B3-4A6E-9682-50FF9900DB66}" dt="2018-09-12T17:57:16.918" v="52"/>
          <ac:spMkLst>
            <pc:docMk/>
            <pc:sldMk cId="981139765" sldId="381"/>
            <ac:spMk id="91" creationId="{6436E8AD-0AD2-431A-B3C4-E5C26228FADC}"/>
          </ac:spMkLst>
        </pc:spChg>
        <pc:spChg chg="add">
          <ac:chgData name="Valentina Noacco" userId="ae461650-2dc6-4ba4-83b9-c44c39414c39" providerId="ADAL" clId="{9DC1FBBD-E1B3-4A6E-9682-50FF9900DB66}" dt="2018-09-12T17:57:16.918" v="52"/>
          <ac:spMkLst>
            <pc:docMk/>
            <pc:sldMk cId="981139765" sldId="381"/>
            <ac:spMk id="92" creationId="{59A25537-39E3-479F-BA9A-99C18363593B}"/>
          </ac:spMkLst>
        </pc:spChg>
        <pc:spChg chg="mod">
          <ac:chgData name="Valentina Noacco" userId="ae461650-2dc6-4ba4-83b9-c44c39414c39" providerId="ADAL" clId="{9DC1FBBD-E1B3-4A6E-9682-50FF9900DB66}" dt="2018-09-12T17:57:19.806" v="54" actId="1036"/>
          <ac:spMkLst>
            <pc:docMk/>
            <pc:sldMk cId="981139765" sldId="381"/>
            <ac:spMk id="17410" creationId="{A1BEA419-4C50-4A50-B439-6EC422064CDB}"/>
          </ac:spMkLst>
        </pc:spChg>
        <pc:spChg chg="del">
          <ac:chgData name="Valentina Noacco" userId="ae461650-2dc6-4ba4-83b9-c44c39414c39" providerId="ADAL" clId="{9DC1FBBD-E1B3-4A6E-9682-50FF9900DB66}" dt="2018-09-12T17:57:16.464" v="51" actId="478"/>
          <ac:spMkLst>
            <pc:docMk/>
            <pc:sldMk cId="981139765" sldId="381"/>
            <ac:spMk id="17504" creationId="{5623A21B-B8C7-42AE-89E9-32754471F571}"/>
          </ac:spMkLst>
        </pc:spChg>
      </pc:sldChg>
      <pc:sldChg chg="modSp">
        <pc:chgData name="Valentina Noacco" userId="ae461650-2dc6-4ba4-83b9-c44c39414c39" providerId="ADAL" clId="{9DC1FBBD-E1B3-4A6E-9682-50FF9900DB66}" dt="2018-09-12T17:55:20.424" v="33" actId="1076"/>
        <pc:sldMkLst>
          <pc:docMk/>
          <pc:sldMk cId="568678109" sldId="388"/>
        </pc:sldMkLst>
        <pc:spChg chg="mod">
          <ac:chgData name="Valentina Noacco" userId="ae461650-2dc6-4ba4-83b9-c44c39414c39" providerId="ADAL" clId="{9DC1FBBD-E1B3-4A6E-9682-50FF9900DB66}" dt="2018-09-12T17:55:20.424" v="33" actId="1076"/>
          <ac:spMkLst>
            <pc:docMk/>
            <pc:sldMk cId="568678109" sldId="388"/>
            <ac:spMk id="68" creationId="{4C12BB7D-4E1D-4727-A182-CFE2907A4F45}"/>
          </ac:spMkLst>
        </pc:spChg>
      </pc:sldChg>
      <pc:sldChg chg="modSp">
        <pc:chgData name="Valentina Noacco" userId="ae461650-2dc6-4ba4-83b9-c44c39414c39" providerId="ADAL" clId="{9DC1FBBD-E1B3-4A6E-9682-50FF9900DB66}" dt="2018-09-12T18:06:51.760" v="231" actId="20577"/>
        <pc:sldMkLst>
          <pc:docMk/>
          <pc:sldMk cId="3149879581" sldId="392"/>
        </pc:sldMkLst>
        <pc:spChg chg="mod">
          <ac:chgData name="Valentina Noacco" userId="ae461650-2dc6-4ba4-83b9-c44c39414c39" providerId="ADAL" clId="{9DC1FBBD-E1B3-4A6E-9682-50FF9900DB66}" dt="2018-09-12T18:06:51.760" v="231" actId="20577"/>
          <ac:spMkLst>
            <pc:docMk/>
            <pc:sldMk cId="3149879581" sldId="392"/>
            <ac:spMk id="31" creationId="{3C47C76F-A154-46FB-B597-19833C53D028}"/>
          </ac:spMkLst>
        </pc:spChg>
      </pc:sldChg>
      <pc:sldChg chg="addSp delSp modSp">
        <pc:chgData name="Valentina Noacco" userId="ae461650-2dc6-4ba4-83b9-c44c39414c39" providerId="ADAL" clId="{9DC1FBBD-E1B3-4A6E-9682-50FF9900DB66}" dt="2018-09-12T17:53:15.175" v="12"/>
        <pc:sldMkLst>
          <pc:docMk/>
          <pc:sldMk cId="3351683477" sldId="402"/>
        </pc:sldMkLst>
        <pc:spChg chg="mod">
          <ac:chgData name="Valentina Noacco" userId="ae461650-2dc6-4ba4-83b9-c44c39414c39" providerId="ADAL" clId="{9DC1FBBD-E1B3-4A6E-9682-50FF9900DB66}" dt="2018-09-12T17:51:59.928" v="0" actId="1035"/>
          <ac:spMkLst>
            <pc:docMk/>
            <pc:sldMk cId="3351683477" sldId="402"/>
            <ac:spMk id="79" creationId="{1807623D-B301-4FC7-A328-D7FBBF859FF1}"/>
          </ac:spMkLst>
        </pc:spChg>
        <pc:spChg chg="add del">
          <ac:chgData name="Valentina Noacco" userId="ae461650-2dc6-4ba4-83b9-c44c39414c39" providerId="ADAL" clId="{9DC1FBBD-E1B3-4A6E-9682-50FF9900DB66}" dt="2018-09-12T17:52:45.424" v="3" actId="478"/>
          <ac:spMkLst>
            <pc:docMk/>
            <pc:sldMk cId="3351683477" sldId="402"/>
            <ac:spMk id="81" creationId="{45852557-BA98-4B0A-BBE4-FF606A053712}"/>
          </ac:spMkLst>
        </pc:spChg>
        <pc:spChg chg="add del">
          <ac:chgData name="Valentina Noacco" userId="ae461650-2dc6-4ba4-83b9-c44c39414c39" providerId="ADAL" clId="{9DC1FBBD-E1B3-4A6E-9682-50FF9900DB66}" dt="2018-09-12T17:52:45.424" v="3" actId="478"/>
          <ac:spMkLst>
            <pc:docMk/>
            <pc:sldMk cId="3351683477" sldId="402"/>
            <ac:spMk id="82" creationId="{C36750BD-9EDB-4A38-A1D0-C7691A762EF6}"/>
          </ac:spMkLst>
        </pc:spChg>
        <pc:spChg chg="add del">
          <ac:chgData name="Valentina Noacco" userId="ae461650-2dc6-4ba4-83b9-c44c39414c39" providerId="ADAL" clId="{9DC1FBBD-E1B3-4A6E-9682-50FF9900DB66}" dt="2018-09-12T17:52:45.424" v="3" actId="478"/>
          <ac:spMkLst>
            <pc:docMk/>
            <pc:sldMk cId="3351683477" sldId="402"/>
            <ac:spMk id="86" creationId="{5F584E64-1343-483B-A180-82D0C5E38DF9}"/>
          </ac:spMkLst>
        </pc:spChg>
        <pc:spChg chg="add del">
          <ac:chgData name="Valentina Noacco" userId="ae461650-2dc6-4ba4-83b9-c44c39414c39" providerId="ADAL" clId="{9DC1FBBD-E1B3-4A6E-9682-50FF9900DB66}" dt="2018-09-12T17:52:45.424" v="3" actId="478"/>
          <ac:spMkLst>
            <pc:docMk/>
            <pc:sldMk cId="3351683477" sldId="402"/>
            <ac:spMk id="92" creationId="{2CE382EB-FA54-41DE-B2E0-20016A299A06}"/>
          </ac:spMkLst>
        </pc:spChg>
        <pc:spChg chg="add del">
          <ac:chgData name="Valentina Noacco" userId="ae461650-2dc6-4ba4-83b9-c44c39414c39" providerId="ADAL" clId="{9DC1FBBD-E1B3-4A6E-9682-50FF9900DB66}" dt="2018-09-12T17:52:45.424" v="3" actId="478"/>
          <ac:spMkLst>
            <pc:docMk/>
            <pc:sldMk cId="3351683477" sldId="402"/>
            <ac:spMk id="104" creationId="{4AABCD81-2E49-4E9C-B2E7-C869442AA1EF}"/>
          </ac:spMkLst>
        </pc:spChg>
        <pc:spChg chg="add del">
          <ac:chgData name="Valentina Noacco" userId="ae461650-2dc6-4ba4-83b9-c44c39414c39" providerId="ADAL" clId="{9DC1FBBD-E1B3-4A6E-9682-50FF9900DB66}" dt="2018-09-12T17:52:45.424" v="3" actId="478"/>
          <ac:spMkLst>
            <pc:docMk/>
            <pc:sldMk cId="3351683477" sldId="402"/>
            <ac:spMk id="107" creationId="{CB027861-C3B6-4368-A8AA-D21E95BF732E}"/>
          </ac:spMkLst>
        </pc:spChg>
        <pc:spChg chg="add del">
          <ac:chgData name="Valentina Noacco" userId="ae461650-2dc6-4ba4-83b9-c44c39414c39" providerId="ADAL" clId="{9DC1FBBD-E1B3-4A6E-9682-50FF9900DB66}" dt="2018-09-12T17:52:45.424" v="3" actId="478"/>
          <ac:spMkLst>
            <pc:docMk/>
            <pc:sldMk cId="3351683477" sldId="402"/>
            <ac:spMk id="108" creationId="{04A92B1E-42E6-43E7-A2DA-4978D546D6D7}"/>
          </ac:spMkLst>
        </pc:spChg>
        <pc:spChg chg="add del">
          <ac:chgData name="Valentina Noacco" userId="ae461650-2dc6-4ba4-83b9-c44c39414c39" providerId="ADAL" clId="{9DC1FBBD-E1B3-4A6E-9682-50FF9900DB66}" dt="2018-09-12T17:53:15.175" v="12"/>
          <ac:spMkLst>
            <pc:docMk/>
            <pc:sldMk cId="3351683477" sldId="402"/>
            <ac:spMk id="126" creationId="{74FE9939-DE48-409B-B163-CCD224AAE95A}"/>
          </ac:spMkLst>
        </pc:spChg>
        <pc:spChg chg="add del">
          <ac:chgData name="Valentina Noacco" userId="ae461650-2dc6-4ba4-83b9-c44c39414c39" providerId="ADAL" clId="{9DC1FBBD-E1B3-4A6E-9682-50FF9900DB66}" dt="2018-09-12T17:53:15.175" v="12"/>
          <ac:spMkLst>
            <pc:docMk/>
            <pc:sldMk cId="3351683477" sldId="402"/>
            <ac:spMk id="133" creationId="{C133AADE-DA10-4DD9-BFF9-B36D008641F8}"/>
          </ac:spMkLst>
        </pc:spChg>
        <pc:spChg chg="add del">
          <ac:chgData name="Valentina Noacco" userId="ae461650-2dc6-4ba4-83b9-c44c39414c39" providerId="ADAL" clId="{9DC1FBBD-E1B3-4A6E-9682-50FF9900DB66}" dt="2018-09-12T17:52:45.424" v="3" actId="478"/>
          <ac:spMkLst>
            <pc:docMk/>
            <pc:sldMk cId="3351683477" sldId="402"/>
            <ac:spMk id="138" creationId="{65D6286B-9A0F-4451-A84E-1ACEB1E8792F}"/>
          </ac:spMkLst>
        </pc:spChg>
        <pc:spChg chg="add del">
          <ac:chgData name="Valentina Noacco" userId="ae461650-2dc6-4ba4-83b9-c44c39414c39" providerId="ADAL" clId="{9DC1FBBD-E1B3-4A6E-9682-50FF9900DB66}" dt="2018-09-12T17:52:45.424" v="3" actId="478"/>
          <ac:spMkLst>
            <pc:docMk/>
            <pc:sldMk cId="3351683477" sldId="402"/>
            <ac:spMk id="139" creationId="{9789361A-A5A1-40BA-B0E8-52A19A0BB28D}"/>
          </ac:spMkLst>
        </pc:spChg>
        <pc:spChg chg="add del">
          <ac:chgData name="Valentina Noacco" userId="ae461650-2dc6-4ba4-83b9-c44c39414c39" providerId="ADAL" clId="{9DC1FBBD-E1B3-4A6E-9682-50FF9900DB66}" dt="2018-09-12T17:52:45.424" v="3" actId="478"/>
          <ac:spMkLst>
            <pc:docMk/>
            <pc:sldMk cId="3351683477" sldId="402"/>
            <ac:spMk id="140" creationId="{862EA875-65C3-421B-990B-1C4ADDDAD4CA}"/>
          </ac:spMkLst>
        </pc:spChg>
        <pc:spChg chg="add del">
          <ac:chgData name="Valentina Noacco" userId="ae461650-2dc6-4ba4-83b9-c44c39414c39" providerId="ADAL" clId="{9DC1FBBD-E1B3-4A6E-9682-50FF9900DB66}" dt="2018-09-12T17:52:45.424" v="3" actId="478"/>
          <ac:spMkLst>
            <pc:docMk/>
            <pc:sldMk cId="3351683477" sldId="402"/>
            <ac:spMk id="141" creationId="{3AD60E72-393F-4559-B96E-E4B02AA7F0C9}"/>
          </ac:spMkLst>
        </pc:spChg>
        <pc:spChg chg="add del">
          <ac:chgData name="Valentina Noacco" userId="ae461650-2dc6-4ba4-83b9-c44c39414c39" providerId="ADAL" clId="{9DC1FBBD-E1B3-4A6E-9682-50FF9900DB66}" dt="2018-09-12T17:52:45.424" v="3" actId="478"/>
          <ac:spMkLst>
            <pc:docMk/>
            <pc:sldMk cId="3351683477" sldId="402"/>
            <ac:spMk id="142" creationId="{9FE89CB5-EF77-4311-A48F-6AD5D92EFDE7}"/>
          </ac:spMkLst>
        </pc:spChg>
        <pc:spChg chg="add del">
          <ac:chgData name="Valentina Noacco" userId="ae461650-2dc6-4ba4-83b9-c44c39414c39" providerId="ADAL" clId="{9DC1FBBD-E1B3-4A6E-9682-50FF9900DB66}" dt="2018-09-12T17:52:45.424" v="3" actId="478"/>
          <ac:spMkLst>
            <pc:docMk/>
            <pc:sldMk cId="3351683477" sldId="402"/>
            <ac:spMk id="144" creationId="{29ED4FDC-263F-48F7-BB2A-8223F5D579A0}"/>
          </ac:spMkLst>
        </pc:spChg>
        <pc:spChg chg="add del">
          <ac:chgData name="Valentina Noacco" userId="ae461650-2dc6-4ba4-83b9-c44c39414c39" providerId="ADAL" clId="{9DC1FBBD-E1B3-4A6E-9682-50FF9900DB66}" dt="2018-09-12T17:52:45.424" v="3" actId="478"/>
          <ac:spMkLst>
            <pc:docMk/>
            <pc:sldMk cId="3351683477" sldId="402"/>
            <ac:spMk id="145" creationId="{78749F71-A60C-4578-AAC3-384C1A8FE69B}"/>
          </ac:spMkLst>
        </pc:spChg>
        <pc:spChg chg="add del">
          <ac:chgData name="Valentina Noacco" userId="ae461650-2dc6-4ba4-83b9-c44c39414c39" providerId="ADAL" clId="{9DC1FBBD-E1B3-4A6E-9682-50FF9900DB66}" dt="2018-09-12T17:52:45.424" v="3" actId="478"/>
          <ac:spMkLst>
            <pc:docMk/>
            <pc:sldMk cId="3351683477" sldId="402"/>
            <ac:spMk id="146" creationId="{7032B768-8E37-449B-8324-8820700F7EB1}"/>
          </ac:spMkLst>
        </pc:spChg>
        <pc:spChg chg="add del">
          <ac:chgData name="Valentina Noacco" userId="ae461650-2dc6-4ba4-83b9-c44c39414c39" providerId="ADAL" clId="{9DC1FBBD-E1B3-4A6E-9682-50FF9900DB66}" dt="2018-09-12T17:52:45.424" v="3" actId="478"/>
          <ac:spMkLst>
            <pc:docMk/>
            <pc:sldMk cId="3351683477" sldId="402"/>
            <ac:spMk id="147" creationId="{A7F35A2A-9A43-469D-B64B-8C4D68125388}"/>
          </ac:spMkLst>
        </pc:spChg>
        <pc:spChg chg="add del">
          <ac:chgData name="Valentina Noacco" userId="ae461650-2dc6-4ba4-83b9-c44c39414c39" providerId="ADAL" clId="{9DC1FBBD-E1B3-4A6E-9682-50FF9900DB66}" dt="2018-09-12T17:52:45.424" v="3" actId="478"/>
          <ac:spMkLst>
            <pc:docMk/>
            <pc:sldMk cId="3351683477" sldId="402"/>
            <ac:spMk id="148" creationId="{289118A5-A001-4FB9-9808-6872962FF273}"/>
          </ac:spMkLst>
        </pc:spChg>
        <pc:spChg chg="add del">
          <ac:chgData name="Valentina Noacco" userId="ae461650-2dc6-4ba4-83b9-c44c39414c39" providerId="ADAL" clId="{9DC1FBBD-E1B3-4A6E-9682-50FF9900DB66}" dt="2018-09-12T17:52:45.424" v="3" actId="478"/>
          <ac:spMkLst>
            <pc:docMk/>
            <pc:sldMk cId="3351683477" sldId="402"/>
            <ac:spMk id="149" creationId="{5C164841-D3F7-4199-AB8F-8CE5319E2110}"/>
          </ac:spMkLst>
        </pc:spChg>
        <pc:spChg chg="add del">
          <ac:chgData name="Valentina Noacco" userId="ae461650-2dc6-4ba4-83b9-c44c39414c39" providerId="ADAL" clId="{9DC1FBBD-E1B3-4A6E-9682-50FF9900DB66}" dt="2018-09-12T17:52:45.424" v="3" actId="478"/>
          <ac:spMkLst>
            <pc:docMk/>
            <pc:sldMk cId="3351683477" sldId="402"/>
            <ac:spMk id="150" creationId="{3A4C0592-D599-409B-A4F5-ECA02C98924A}"/>
          </ac:spMkLst>
        </pc:spChg>
        <pc:spChg chg="add del">
          <ac:chgData name="Valentina Noacco" userId="ae461650-2dc6-4ba4-83b9-c44c39414c39" providerId="ADAL" clId="{9DC1FBBD-E1B3-4A6E-9682-50FF9900DB66}" dt="2018-09-12T17:52:45.424" v="3" actId="478"/>
          <ac:spMkLst>
            <pc:docMk/>
            <pc:sldMk cId="3351683477" sldId="402"/>
            <ac:spMk id="151" creationId="{6D48A38F-B70E-453E-B77A-27CD533B804F}"/>
          </ac:spMkLst>
        </pc:spChg>
        <pc:spChg chg="add del">
          <ac:chgData name="Valentina Noacco" userId="ae461650-2dc6-4ba4-83b9-c44c39414c39" providerId="ADAL" clId="{9DC1FBBD-E1B3-4A6E-9682-50FF9900DB66}" dt="2018-09-12T17:52:45.424" v="3" actId="478"/>
          <ac:spMkLst>
            <pc:docMk/>
            <pc:sldMk cId="3351683477" sldId="402"/>
            <ac:spMk id="152" creationId="{B51BED43-FAD7-4935-B8A4-A811DEEABC56}"/>
          </ac:spMkLst>
        </pc:spChg>
        <pc:spChg chg="add del">
          <ac:chgData name="Valentina Noacco" userId="ae461650-2dc6-4ba4-83b9-c44c39414c39" providerId="ADAL" clId="{9DC1FBBD-E1B3-4A6E-9682-50FF9900DB66}" dt="2018-09-12T17:53:15.175" v="12"/>
          <ac:spMkLst>
            <pc:docMk/>
            <pc:sldMk cId="3351683477" sldId="402"/>
            <ac:spMk id="154" creationId="{2C7ABFA3-14ED-43BE-9D89-6A78AD05CE44}"/>
          </ac:spMkLst>
        </pc:spChg>
        <pc:spChg chg="add del">
          <ac:chgData name="Valentina Noacco" userId="ae461650-2dc6-4ba4-83b9-c44c39414c39" providerId="ADAL" clId="{9DC1FBBD-E1B3-4A6E-9682-50FF9900DB66}" dt="2018-09-12T17:53:15.175" v="12"/>
          <ac:spMkLst>
            <pc:docMk/>
            <pc:sldMk cId="3351683477" sldId="402"/>
            <ac:spMk id="159" creationId="{47913495-3B44-4E17-AB2B-2E6AA5264182}"/>
          </ac:spMkLst>
        </pc:spChg>
        <pc:spChg chg="add del">
          <ac:chgData name="Valentina Noacco" userId="ae461650-2dc6-4ba4-83b9-c44c39414c39" providerId="ADAL" clId="{9DC1FBBD-E1B3-4A6E-9682-50FF9900DB66}" dt="2018-09-12T17:53:15.175" v="12"/>
          <ac:spMkLst>
            <pc:docMk/>
            <pc:sldMk cId="3351683477" sldId="402"/>
            <ac:spMk id="160" creationId="{8C84148C-C35A-41BF-8EAA-F5BCD71A9E30}"/>
          </ac:spMkLst>
        </pc:spChg>
        <pc:spChg chg="add del">
          <ac:chgData name="Valentina Noacco" userId="ae461650-2dc6-4ba4-83b9-c44c39414c39" providerId="ADAL" clId="{9DC1FBBD-E1B3-4A6E-9682-50FF9900DB66}" dt="2018-09-12T17:53:15.175" v="12"/>
          <ac:spMkLst>
            <pc:docMk/>
            <pc:sldMk cId="3351683477" sldId="402"/>
            <ac:spMk id="171" creationId="{1C392F97-6510-496B-8338-4A60CD7595B3}"/>
          </ac:spMkLst>
        </pc:spChg>
        <pc:spChg chg="add del">
          <ac:chgData name="Valentina Noacco" userId="ae461650-2dc6-4ba4-83b9-c44c39414c39" providerId="ADAL" clId="{9DC1FBBD-E1B3-4A6E-9682-50FF9900DB66}" dt="2018-09-12T17:52:45.424" v="3" actId="478"/>
          <ac:spMkLst>
            <pc:docMk/>
            <pc:sldMk cId="3351683477" sldId="402"/>
            <ac:spMk id="197" creationId="{B106BB70-6F66-40FA-ACD1-03861E4F7417}"/>
          </ac:spMkLst>
        </pc:spChg>
        <pc:spChg chg="add del">
          <ac:chgData name="Valentina Noacco" userId="ae461650-2dc6-4ba4-83b9-c44c39414c39" providerId="ADAL" clId="{9DC1FBBD-E1B3-4A6E-9682-50FF9900DB66}" dt="2018-09-12T17:52:45.424" v="3" actId="478"/>
          <ac:spMkLst>
            <pc:docMk/>
            <pc:sldMk cId="3351683477" sldId="402"/>
            <ac:spMk id="198" creationId="{8BCA35C3-EF94-499B-BCEF-3F965411B6F8}"/>
          </ac:spMkLst>
        </pc:spChg>
        <pc:spChg chg="add del">
          <ac:chgData name="Valentina Noacco" userId="ae461650-2dc6-4ba4-83b9-c44c39414c39" providerId="ADAL" clId="{9DC1FBBD-E1B3-4A6E-9682-50FF9900DB66}" dt="2018-09-12T17:53:15.175" v="12"/>
          <ac:spMkLst>
            <pc:docMk/>
            <pc:sldMk cId="3351683477" sldId="402"/>
            <ac:spMk id="199" creationId="{CC13B0E3-247B-47E0-96D8-6F97294F47C8}"/>
          </ac:spMkLst>
        </pc:spChg>
        <pc:spChg chg="add del">
          <ac:chgData name="Valentina Noacco" userId="ae461650-2dc6-4ba4-83b9-c44c39414c39" providerId="ADAL" clId="{9DC1FBBD-E1B3-4A6E-9682-50FF9900DB66}" dt="2018-09-12T17:53:15.175" v="12"/>
          <ac:spMkLst>
            <pc:docMk/>
            <pc:sldMk cId="3351683477" sldId="402"/>
            <ac:spMk id="200" creationId="{7833BE76-3CE8-45B1-BC65-2AE084A055B8}"/>
          </ac:spMkLst>
        </pc:spChg>
        <pc:spChg chg="add del">
          <ac:chgData name="Valentina Noacco" userId="ae461650-2dc6-4ba4-83b9-c44c39414c39" providerId="ADAL" clId="{9DC1FBBD-E1B3-4A6E-9682-50FF9900DB66}" dt="2018-09-12T17:52:45.424" v="3" actId="478"/>
          <ac:spMkLst>
            <pc:docMk/>
            <pc:sldMk cId="3351683477" sldId="402"/>
            <ac:spMk id="202" creationId="{3E316434-A8D9-4118-BCE1-0A2435F72690}"/>
          </ac:spMkLst>
        </pc:spChg>
        <pc:spChg chg="add del">
          <ac:chgData name="Valentina Noacco" userId="ae461650-2dc6-4ba4-83b9-c44c39414c39" providerId="ADAL" clId="{9DC1FBBD-E1B3-4A6E-9682-50FF9900DB66}" dt="2018-09-12T17:53:15.175" v="12"/>
          <ac:spMkLst>
            <pc:docMk/>
            <pc:sldMk cId="3351683477" sldId="402"/>
            <ac:spMk id="207" creationId="{30CDE2AC-6A4B-41CE-9C9C-DD6C69890184}"/>
          </ac:spMkLst>
        </pc:spChg>
        <pc:spChg chg="add del">
          <ac:chgData name="Valentina Noacco" userId="ae461650-2dc6-4ba4-83b9-c44c39414c39" providerId="ADAL" clId="{9DC1FBBD-E1B3-4A6E-9682-50FF9900DB66}" dt="2018-09-12T17:53:15.175" v="12"/>
          <ac:spMkLst>
            <pc:docMk/>
            <pc:sldMk cId="3351683477" sldId="402"/>
            <ac:spMk id="208" creationId="{2E5C06E5-5D1A-46BF-B2B4-7FACB921E12A}"/>
          </ac:spMkLst>
        </pc:spChg>
        <pc:spChg chg="add del">
          <ac:chgData name="Valentina Noacco" userId="ae461650-2dc6-4ba4-83b9-c44c39414c39" providerId="ADAL" clId="{9DC1FBBD-E1B3-4A6E-9682-50FF9900DB66}" dt="2018-09-12T17:53:15.175" v="12"/>
          <ac:spMkLst>
            <pc:docMk/>
            <pc:sldMk cId="3351683477" sldId="402"/>
            <ac:spMk id="209" creationId="{AF09F2C6-90D0-4F09-BF5D-8231F7489B25}"/>
          </ac:spMkLst>
        </pc:spChg>
        <pc:spChg chg="add del">
          <ac:chgData name="Valentina Noacco" userId="ae461650-2dc6-4ba4-83b9-c44c39414c39" providerId="ADAL" clId="{9DC1FBBD-E1B3-4A6E-9682-50FF9900DB66}" dt="2018-09-12T17:53:15.175" v="12"/>
          <ac:spMkLst>
            <pc:docMk/>
            <pc:sldMk cId="3351683477" sldId="402"/>
            <ac:spMk id="210" creationId="{E7A92BDB-0480-4F6F-9B71-46E224480AC5}"/>
          </ac:spMkLst>
        </pc:spChg>
        <pc:spChg chg="add del">
          <ac:chgData name="Valentina Noacco" userId="ae461650-2dc6-4ba4-83b9-c44c39414c39" providerId="ADAL" clId="{9DC1FBBD-E1B3-4A6E-9682-50FF9900DB66}" dt="2018-09-12T17:53:15.175" v="12"/>
          <ac:spMkLst>
            <pc:docMk/>
            <pc:sldMk cId="3351683477" sldId="402"/>
            <ac:spMk id="211" creationId="{A32AA5B6-8030-4086-A537-9C88814AA67F}"/>
          </ac:spMkLst>
        </pc:spChg>
        <pc:spChg chg="add del">
          <ac:chgData name="Valentina Noacco" userId="ae461650-2dc6-4ba4-83b9-c44c39414c39" providerId="ADAL" clId="{9DC1FBBD-E1B3-4A6E-9682-50FF9900DB66}" dt="2018-09-12T17:53:15.175" v="12"/>
          <ac:spMkLst>
            <pc:docMk/>
            <pc:sldMk cId="3351683477" sldId="402"/>
            <ac:spMk id="212" creationId="{1D267B5D-09CF-49B3-954D-EAE5429DAA6F}"/>
          </ac:spMkLst>
        </pc:spChg>
        <pc:spChg chg="add del">
          <ac:chgData name="Valentina Noacco" userId="ae461650-2dc6-4ba4-83b9-c44c39414c39" providerId="ADAL" clId="{9DC1FBBD-E1B3-4A6E-9682-50FF9900DB66}" dt="2018-09-12T17:53:15.175" v="12"/>
          <ac:spMkLst>
            <pc:docMk/>
            <pc:sldMk cId="3351683477" sldId="402"/>
            <ac:spMk id="213" creationId="{C858D0B7-4298-49A6-814A-E4604D04F567}"/>
          </ac:spMkLst>
        </pc:spChg>
        <pc:spChg chg="add del">
          <ac:chgData name="Valentina Noacco" userId="ae461650-2dc6-4ba4-83b9-c44c39414c39" providerId="ADAL" clId="{9DC1FBBD-E1B3-4A6E-9682-50FF9900DB66}" dt="2018-09-12T17:53:15.175" v="12"/>
          <ac:spMkLst>
            <pc:docMk/>
            <pc:sldMk cId="3351683477" sldId="402"/>
            <ac:spMk id="214" creationId="{B8F21B7C-92FB-4B25-BA17-A1904BC9FD87}"/>
          </ac:spMkLst>
        </pc:spChg>
        <pc:spChg chg="add del">
          <ac:chgData name="Valentina Noacco" userId="ae461650-2dc6-4ba4-83b9-c44c39414c39" providerId="ADAL" clId="{9DC1FBBD-E1B3-4A6E-9682-50FF9900DB66}" dt="2018-09-12T17:52:45.424" v="3" actId="478"/>
          <ac:spMkLst>
            <pc:docMk/>
            <pc:sldMk cId="3351683477" sldId="402"/>
            <ac:spMk id="215" creationId="{41E5D45D-3B18-43E8-B134-719FA45DD730}"/>
          </ac:spMkLst>
        </pc:spChg>
        <pc:spChg chg="add del">
          <ac:chgData name="Valentina Noacco" userId="ae461650-2dc6-4ba4-83b9-c44c39414c39" providerId="ADAL" clId="{9DC1FBBD-E1B3-4A6E-9682-50FF9900DB66}" dt="2018-09-12T17:52:45.424" v="3" actId="478"/>
          <ac:spMkLst>
            <pc:docMk/>
            <pc:sldMk cId="3351683477" sldId="402"/>
            <ac:spMk id="216" creationId="{62268376-2306-4F3D-B800-1FAE81CE0A5A}"/>
          </ac:spMkLst>
        </pc:spChg>
        <pc:spChg chg="add del">
          <ac:chgData name="Valentina Noacco" userId="ae461650-2dc6-4ba4-83b9-c44c39414c39" providerId="ADAL" clId="{9DC1FBBD-E1B3-4A6E-9682-50FF9900DB66}" dt="2018-09-12T17:52:45.424" v="3" actId="478"/>
          <ac:spMkLst>
            <pc:docMk/>
            <pc:sldMk cId="3351683477" sldId="402"/>
            <ac:spMk id="217" creationId="{22932536-1559-4575-B7BA-792E32CDB749}"/>
          </ac:spMkLst>
        </pc:spChg>
        <pc:spChg chg="add del">
          <ac:chgData name="Valentina Noacco" userId="ae461650-2dc6-4ba4-83b9-c44c39414c39" providerId="ADAL" clId="{9DC1FBBD-E1B3-4A6E-9682-50FF9900DB66}" dt="2018-09-12T17:52:45.424" v="3" actId="478"/>
          <ac:spMkLst>
            <pc:docMk/>
            <pc:sldMk cId="3351683477" sldId="402"/>
            <ac:spMk id="218" creationId="{A37B68E9-BB3F-43ED-81E7-3C4FC773C539}"/>
          </ac:spMkLst>
        </pc:spChg>
        <pc:spChg chg="add del">
          <ac:chgData name="Valentina Noacco" userId="ae461650-2dc6-4ba4-83b9-c44c39414c39" providerId="ADAL" clId="{9DC1FBBD-E1B3-4A6E-9682-50FF9900DB66}" dt="2018-09-12T17:52:45.424" v="3" actId="478"/>
          <ac:spMkLst>
            <pc:docMk/>
            <pc:sldMk cId="3351683477" sldId="402"/>
            <ac:spMk id="219" creationId="{318F7001-2E4E-40AB-A9CE-EA0400E2111E}"/>
          </ac:spMkLst>
        </pc:spChg>
        <pc:spChg chg="add del">
          <ac:chgData name="Valentina Noacco" userId="ae461650-2dc6-4ba4-83b9-c44c39414c39" providerId="ADAL" clId="{9DC1FBBD-E1B3-4A6E-9682-50FF9900DB66}" dt="2018-09-12T17:52:45.424" v="3" actId="478"/>
          <ac:spMkLst>
            <pc:docMk/>
            <pc:sldMk cId="3351683477" sldId="402"/>
            <ac:spMk id="220" creationId="{68EE6404-7D45-4138-91CC-1F6F956999C8}"/>
          </ac:spMkLst>
        </pc:spChg>
        <pc:spChg chg="add del">
          <ac:chgData name="Valentina Noacco" userId="ae461650-2dc6-4ba4-83b9-c44c39414c39" providerId="ADAL" clId="{9DC1FBBD-E1B3-4A6E-9682-50FF9900DB66}" dt="2018-09-12T17:52:45.424" v="3" actId="478"/>
          <ac:spMkLst>
            <pc:docMk/>
            <pc:sldMk cId="3351683477" sldId="402"/>
            <ac:spMk id="221" creationId="{E9866F1E-21E6-4DEE-BB03-264097D6C4AB}"/>
          </ac:spMkLst>
        </pc:spChg>
        <pc:spChg chg="add del">
          <ac:chgData name="Valentina Noacco" userId="ae461650-2dc6-4ba4-83b9-c44c39414c39" providerId="ADAL" clId="{9DC1FBBD-E1B3-4A6E-9682-50FF9900DB66}" dt="2018-09-12T17:52:45.424" v="3" actId="478"/>
          <ac:spMkLst>
            <pc:docMk/>
            <pc:sldMk cId="3351683477" sldId="402"/>
            <ac:spMk id="222" creationId="{FAC058FD-20DC-40CF-8128-038CEDB81B84}"/>
          </ac:spMkLst>
        </pc:spChg>
        <pc:spChg chg="add del">
          <ac:chgData name="Valentina Noacco" userId="ae461650-2dc6-4ba4-83b9-c44c39414c39" providerId="ADAL" clId="{9DC1FBBD-E1B3-4A6E-9682-50FF9900DB66}" dt="2018-09-12T17:52:45.424" v="3" actId="478"/>
          <ac:spMkLst>
            <pc:docMk/>
            <pc:sldMk cId="3351683477" sldId="402"/>
            <ac:spMk id="233" creationId="{84B6C61C-8E9F-45F5-95F8-EA80A9907B25}"/>
          </ac:spMkLst>
        </pc:spChg>
        <pc:spChg chg="add del">
          <ac:chgData name="Valentina Noacco" userId="ae461650-2dc6-4ba4-83b9-c44c39414c39" providerId="ADAL" clId="{9DC1FBBD-E1B3-4A6E-9682-50FF9900DB66}" dt="2018-09-12T17:52:45.424" v="3" actId="478"/>
          <ac:spMkLst>
            <pc:docMk/>
            <pc:sldMk cId="3351683477" sldId="402"/>
            <ac:spMk id="234" creationId="{066A841B-519B-443F-A3C0-045295F27D0F}"/>
          </ac:spMkLst>
        </pc:spChg>
        <pc:spChg chg="add del">
          <ac:chgData name="Valentina Noacco" userId="ae461650-2dc6-4ba4-83b9-c44c39414c39" providerId="ADAL" clId="{9DC1FBBD-E1B3-4A6E-9682-50FF9900DB66}" dt="2018-09-12T17:52:45.424" v="3" actId="478"/>
          <ac:spMkLst>
            <pc:docMk/>
            <pc:sldMk cId="3351683477" sldId="402"/>
            <ac:spMk id="235" creationId="{6980DF42-6AB7-4747-9A06-FBF0F5D1E1A7}"/>
          </ac:spMkLst>
        </pc:spChg>
        <pc:spChg chg="add del">
          <ac:chgData name="Valentina Noacco" userId="ae461650-2dc6-4ba4-83b9-c44c39414c39" providerId="ADAL" clId="{9DC1FBBD-E1B3-4A6E-9682-50FF9900DB66}" dt="2018-09-12T17:53:15.175" v="12"/>
          <ac:spMkLst>
            <pc:docMk/>
            <pc:sldMk cId="3351683477" sldId="402"/>
            <ac:spMk id="238" creationId="{FFF53D66-3BD2-425C-9122-7A7F208C8AEA}"/>
          </ac:spMkLst>
        </pc:spChg>
        <pc:spChg chg="add del">
          <ac:chgData name="Valentina Noacco" userId="ae461650-2dc6-4ba4-83b9-c44c39414c39" providerId="ADAL" clId="{9DC1FBBD-E1B3-4A6E-9682-50FF9900DB66}" dt="2018-09-12T17:53:15.175" v="12"/>
          <ac:spMkLst>
            <pc:docMk/>
            <pc:sldMk cId="3351683477" sldId="402"/>
            <ac:spMk id="239" creationId="{72417145-66B6-4EAB-8877-6415D6FC1F69}"/>
          </ac:spMkLst>
        </pc:spChg>
        <pc:spChg chg="add del">
          <ac:chgData name="Valentina Noacco" userId="ae461650-2dc6-4ba4-83b9-c44c39414c39" providerId="ADAL" clId="{9DC1FBBD-E1B3-4A6E-9682-50FF9900DB66}" dt="2018-09-12T17:53:15.175" v="12"/>
          <ac:spMkLst>
            <pc:docMk/>
            <pc:sldMk cId="3351683477" sldId="402"/>
            <ac:spMk id="251" creationId="{AC2A5AEB-D7A0-4F3F-B0D3-D2AAEEF32B19}"/>
          </ac:spMkLst>
        </pc:spChg>
        <pc:spChg chg="add del">
          <ac:chgData name="Valentina Noacco" userId="ae461650-2dc6-4ba4-83b9-c44c39414c39" providerId="ADAL" clId="{9DC1FBBD-E1B3-4A6E-9682-50FF9900DB66}" dt="2018-09-12T17:53:15.175" v="12"/>
          <ac:spMkLst>
            <pc:docMk/>
            <pc:sldMk cId="3351683477" sldId="402"/>
            <ac:spMk id="252" creationId="{CCF0511C-C113-4390-A0D2-3FAB297FA922}"/>
          </ac:spMkLst>
        </pc:spChg>
        <pc:spChg chg="add del">
          <ac:chgData name="Valentina Noacco" userId="ae461650-2dc6-4ba4-83b9-c44c39414c39" providerId="ADAL" clId="{9DC1FBBD-E1B3-4A6E-9682-50FF9900DB66}" dt="2018-09-12T17:53:15.175" v="12"/>
          <ac:spMkLst>
            <pc:docMk/>
            <pc:sldMk cId="3351683477" sldId="402"/>
            <ac:spMk id="253" creationId="{7A76894E-2171-491F-85CA-AFF57FA3B563}"/>
          </ac:spMkLst>
        </pc:spChg>
        <pc:spChg chg="add del">
          <ac:chgData name="Valentina Noacco" userId="ae461650-2dc6-4ba4-83b9-c44c39414c39" providerId="ADAL" clId="{9DC1FBBD-E1B3-4A6E-9682-50FF9900DB66}" dt="2018-09-12T17:53:15.175" v="12"/>
          <ac:spMkLst>
            <pc:docMk/>
            <pc:sldMk cId="3351683477" sldId="402"/>
            <ac:spMk id="255" creationId="{F6983492-9E67-4538-88F5-89213239300C}"/>
          </ac:spMkLst>
        </pc:spChg>
        <pc:spChg chg="add del">
          <ac:chgData name="Valentina Noacco" userId="ae461650-2dc6-4ba4-83b9-c44c39414c39" providerId="ADAL" clId="{9DC1FBBD-E1B3-4A6E-9682-50FF9900DB66}" dt="2018-09-12T17:53:15.175" v="12"/>
          <ac:spMkLst>
            <pc:docMk/>
            <pc:sldMk cId="3351683477" sldId="402"/>
            <ac:spMk id="256" creationId="{3ACD3085-60E7-427E-9D92-ABEA07D24FA7}"/>
          </ac:spMkLst>
        </pc:spChg>
        <pc:spChg chg="add del">
          <ac:chgData name="Valentina Noacco" userId="ae461650-2dc6-4ba4-83b9-c44c39414c39" providerId="ADAL" clId="{9DC1FBBD-E1B3-4A6E-9682-50FF9900DB66}" dt="2018-09-12T17:53:15.175" v="12"/>
          <ac:spMkLst>
            <pc:docMk/>
            <pc:sldMk cId="3351683477" sldId="402"/>
            <ac:spMk id="266" creationId="{C86852A1-8164-4330-ACA1-FBDC04A0AB6A}"/>
          </ac:spMkLst>
        </pc:spChg>
        <pc:spChg chg="add del">
          <ac:chgData name="Valentina Noacco" userId="ae461650-2dc6-4ba4-83b9-c44c39414c39" providerId="ADAL" clId="{9DC1FBBD-E1B3-4A6E-9682-50FF9900DB66}" dt="2018-09-12T17:53:15.175" v="12"/>
          <ac:spMkLst>
            <pc:docMk/>
            <pc:sldMk cId="3351683477" sldId="402"/>
            <ac:spMk id="267" creationId="{1B19741B-A7F5-4A00-BCE0-AD1D48978CC6}"/>
          </ac:spMkLst>
        </pc:spChg>
        <pc:spChg chg="add del">
          <ac:chgData name="Valentina Noacco" userId="ae461650-2dc6-4ba4-83b9-c44c39414c39" providerId="ADAL" clId="{9DC1FBBD-E1B3-4A6E-9682-50FF9900DB66}" dt="2018-09-12T17:53:15.175" v="12"/>
          <ac:spMkLst>
            <pc:docMk/>
            <pc:sldMk cId="3351683477" sldId="402"/>
            <ac:spMk id="269" creationId="{4B84ABB1-D4F4-453B-979B-08959827FA8F}"/>
          </ac:spMkLst>
        </pc:spChg>
        <pc:spChg chg="add del">
          <ac:chgData name="Valentina Noacco" userId="ae461650-2dc6-4ba4-83b9-c44c39414c39" providerId="ADAL" clId="{9DC1FBBD-E1B3-4A6E-9682-50FF9900DB66}" dt="2018-09-12T17:53:15.175" v="12"/>
          <ac:spMkLst>
            <pc:docMk/>
            <pc:sldMk cId="3351683477" sldId="402"/>
            <ac:spMk id="270" creationId="{A9484A86-E7D4-4239-B6DF-C1FBE32C84FD}"/>
          </ac:spMkLst>
        </pc:spChg>
        <pc:spChg chg="add del">
          <ac:chgData name="Valentina Noacco" userId="ae461650-2dc6-4ba4-83b9-c44c39414c39" providerId="ADAL" clId="{9DC1FBBD-E1B3-4A6E-9682-50FF9900DB66}" dt="2018-09-12T17:53:15.175" v="12"/>
          <ac:spMkLst>
            <pc:docMk/>
            <pc:sldMk cId="3351683477" sldId="402"/>
            <ac:spMk id="271" creationId="{0EDA323E-9707-4091-89AB-D686EF753935}"/>
          </ac:spMkLst>
        </pc:spChg>
        <pc:spChg chg="add del">
          <ac:chgData name="Valentina Noacco" userId="ae461650-2dc6-4ba4-83b9-c44c39414c39" providerId="ADAL" clId="{9DC1FBBD-E1B3-4A6E-9682-50FF9900DB66}" dt="2018-09-12T17:53:15.175" v="12"/>
          <ac:spMkLst>
            <pc:docMk/>
            <pc:sldMk cId="3351683477" sldId="402"/>
            <ac:spMk id="272" creationId="{EC80E86B-F35C-47C0-A638-13D92326CF65}"/>
          </ac:spMkLst>
        </pc:spChg>
        <pc:spChg chg="add del">
          <ac:chgData name="Valentina Noacco" userId="ae461650-2dc6-4ba4-83b9-c44c39414c39" providerId="ADAL" clId="{9DC1FBBD-E1B3-4A6E-9682-50FF9900DB66}" dt="2018-09-12T17:53:15.175" v="12"/>
          <ac:spMkLst>
            <pc:docMk/>
            <pc:sldMk cId="3351683477" sldId="402"/>
            <ac:spMk id="273" creationId="{4BA681F3-1692-40E9-A575-ED92BCE6BFAB}"/>
          </ac:spMkLst>
        </pc:spChg>
        <pc:spChg chg="add del">
          <ac:chgData name="Valentina Noacco" userId="ae461650-2dc6-4ba4-83b9-c44c39414c39" providerId="ADAL" clId="{9DC1FBBD-E1B3-4A6E-9682-50FF9900DB66}" dt="2018-09-12T17:53:15.175" v="12"/>
          <ac:spMkLst>
            <pc:docMk/>
            <pc:sldMk cId="3351683477" sldId="402"/>
            <ac:spMk id="274" creationId="{9B13DD95-396A-47E1-9A41-31D52C215CA5}"/>
          </ac:spMkLst>
        </pc:spChg>
        <pc:spChg chg="add del">
          <ac:chgData name="Valentina Noacco" userId="ae461650-2dc6-4ba4-83b9-c44c39414c39" providerId="ADAL" clId="{9DC1FBBD-E1B3-4A6E-9682-50FF9900DB66}" dt="2018-09-12T17:53:15.175" v="12"/>
          <ac:spMkLst>
            <pc:docMk/>
            <pc:sldMk cId="3351683477" sldId="402"/>
            <ac:spMk id="275" creationId="{E8B7360D-8ACB-40BE-A1F2-EAC775C5DB56}"/>
          </ac:spMkLst>
        </pc:spChg>
        <pc:spChg chg="add del">
          <ac:chgData name="Valentina Noacco" userId="ae461650-2dc6-4ba4-83b9-c44c39414c39" providerId="ADAL" clId="{9DC1FBBD-E1B3-4A6E-9682-50FF9900DB66}" dt="2018-09-12T17:53:15.175" v="12"/>
          <ac:spMkLst>
            <pc:docMk/>
            <pc:sldMk cId="3351683477" sldId="402"/>
            <ac:spMk id="276" creationId="{4C36E49A-BC75-4B29-8277-63191108E3BC}"/>
          </ac:spMkLst>
        </pc:spChg>
        <pc:spChg chg="add del">
          <ac:chgData name="Valentina Noacco" userId="ae461650-2dc6-4ba4-83b9-c44c39414c39" providerId="ADAL" clId="{9DC1FBBD-E1B3-4A6E-9682-50FF9900DB66}" dt="2018-09-12T17:53:15.175" v="12"/>
          <ac:spMkLst>
            <pc:docMk/>
            <pc:sldMk cId="3351683477" sldId="402"/>
            <ac:spMk id="330" creationId="{B9D3B1CD-0752-48B4-92A7-7D98C3899D41}"/>
          </ac:spMkLst>
        </pc:spChg>
        <pc:spChg chg="add del">
          <ac:chgData name="Valentina Noacco" userId="ae461650-2dc6-4ba4-83b9-c44c39414c39" providerId="ADAL" clId="{9DC1FBBD-E1B3-4A6E-9682-50FF9900DB66}" dt="2018-09-12T17:53:15.175" v="12"/>
          <ac:spMkLst>
            <pc:docMk/>
            <pc:sldMk cId="3351683477" sldId="402"/>
            <ac:spMk id="335" creationId="{98E75476-6A32-4B6E-95D0-D70155AE8B70}"/>
          </ac:spMkLst>
        </pc:spChg>
        <pc:spChg chg="add del">
          <ac:chgData name="Valentina Noacco" userId="ae461650-2dc6-4ba4-83b9-c44c39414c39" providerId="ADAL" clId="{9DC1FBBD-E1B3-4A6E-9682-50FF9900DB66}" dt="2018-09-12T17:53:15.175" v="12"/>
          <ac:spMkLst>
            <pc:docMk/>
            <pc:sldMk cId="3351683477" sldId="402"/>
            <ac:spMk id="336" creationId="{BAF0E2C3-00CC-4079-9E55-028C277F32A2}"/>
          </ac:spMkLst>
        </pc:spChg>
        <pc:spChg chg="add del">
          <ac:chgData name="Valentina Noacco" userId="ae461650-2dc6-4ba4-83b9-c44c39414c39" providerId="ADAL" clId="{9DC1FBBD-E1B3-4A6E-9682-50FF9900DB66}" dt="2018-09-12T17:53:15.175" v="12"/>
          <ac:spMkLst>
            <pc:docMk/>
            <pc:sldMk cId="3351683477" sldId="402"/>
            <ac:spMk id="340" creationId="{1C0E055A-9DBC-4A1A-BB99-CE04DF21A799}"/>
          </ac:spMkLst>
        </pc:spChg>
        <pc:spChg chg="add del">
          <ac:chgData name="Valentina Noacco" userId="ae461650-2dc6-4ba4-83b9-c44c39414c39" providerId="ADAL" clId="{9DC1FBBD-E1B3-4A6E-9682-50FF9900DB66}" dt="2018-09-12T17:53:15.175" v="12"/>
          <ac:spMkLst>
            <pc:docMk/>
            <pc:sldMk cId="3351683477" sldId="402"/>
            <ac:spMk id="344" creationId="{2B23CB80-12DC-48C1-B4FF-16E4FEE077A4}"/>
          </ac:spMkLst>
        </pc:spChg>
        <pc:grpChg chg="add del">
          <ac:chgData name="Valentina Noacco" userId="ae461650-2dc6-4ba4-83b9-c44c39414c39" providerId="ADAL" clId="{9DC1FBBD-E1B3-4A6E-9682-50FF9900DB66}" dt="2018-09-12T17:52:45.424" v="3" actId="478"/>
          <ac:grpSpMkLst>
            <pc:docMk/>
            <pc:sldMk cId="3351683477" sldId="402"/>
            <ac:grpSpMk id="94" creationId="{C989A070-4346-4378-B337-18DB243646B4}"/>
          </ac:grpSpMkLst>
        </pc:grpChg>
        <pc:grpChg chg="add del">
          <ac:chgData name="Valentina Noacco" userId="ae461650-2dc6-4ba4-83b9-c44c39414c39" providerId="ADAL" clId="{9DC1FBBD-E1B3-4A6E-9682-50FF9900DB66}" dt="2018-09-12T17:52:45.424" v="3" actId="478"/>
          <ac:grpSpMkLst>
            <pc:docMk/>
            <pc:sldMk cId="3351683477" sldId="402"/>
            <ac:grpSpMk id="100" creationId="{009F1A8E-0CA5-4F17-8D04-8EAB26ABC6FD}"/>
          </ac:grpSpMkLst>
        </pc:grpChg>
        <pc:grpChg chg="add del">
          <ac:chgData name="Valentina Noacco" userId="ae461650-2dc6-4ba4-83b9-c44c39414c39" providerId="ADAL" clId="{9DC1FBBD-E1B3-4A6E-9682-50FF9900DB66}" dt="2018-09-12T17:52:45.424" v="3" actId="478"/>
          <ac:grpSpMkLst>
            <pc:docMk/>
            <pc:sldMk cId="3351683477" sldId="402"/>
            <ac:grpSpMk id="106" creationId="{905590A9-1722-46F4-A11E-03DCD0FCF94F}"/>
          </ac:grpSpMkLst>
        </pc:grpChg>
        <pc:grpChg chg="add del">
          <ac:chgData name="Valentina Noacco" userId="ae461650-2dc6-4ba4-83b9-c44c39414c39" providerId="ADAL" clId="{9DC1FBBD-E1B3-4A6E-9682-50FF9900DB66}" dt="2018-09-12T17:53:15.175" v="12"/>
          <ac:grpSpMkLst>
            <pc:docMk/>
            <pc:sldMk cId="3351683477" sldId="402"/>
            <ac:grpSpMk id="164" creationId="{A310A1BA-8F11-4587-9B85-071FAECDDFF1}"/>
          </ac:grpSpMkLst>
        </pc:grpChg>
        <pc:grpChg chg="add del">
          <ac:chgData name="Valentina Noacco" userId="ae461650-2dc6-4ba4-83b9-c44c39414c39" providerId="ADAL" clId="{9DC1FBBD-E1B3-4A6E-9682-50FF9900DB66}" dt="2018-09-12T17:52:45.424" v="3" actId="478"/>
          <ac:grpSpMkLst>
            <pc:docMk/>
            <pc:sldMk cId="3351683477" sldId="402"/>
            <ac:grpSpMk id="175" creationId="{A266C70D-7F65-4E6D-BE16-45849F9147E6}"/>
          </ac:grpSpMkLst>
        </pc:grpChg>
        <pc:grpChg chg="add del">
          <ac:chgData name="Valentina Noacco" userId="ae461650-2dc6-4ba4-83b9-c44c39414c39" providerId="ADAL" clId="{9DC1FBBD-E1B3-4A6E-9682-50FF9900DB66}" dt="2018-09-12T17:52:45.424" v="3" actId="478"/>
          <ac:grpSpMkLst>
            <pc:docMk/>
            <pc:sldMk cId="3351683477" sldId="402"/>
            <ac:grpSpMk id="183" creationId="{595DBA95-3178-4C3C-BB00-142DB1627528}"/>
          </ac:grpSpMkLst>
        </pc:grpChg>
        <pc:grpChg chg="add del">
          <ac:chgData name="Valentina Noacco" userId="ae461650-2dc6-4ba4-83b9-c44c39414c39" providerId="ADAL" clId="{9DC1FBBD-E1B3-4A6E-9682-50FF9900DB66}" dt="2018-09-12T17:53:15.175" v="12"/>
          <ac:grpSpMkLst>
            <pc:docMk/>
            <pc:sldMk cId="3351683477" sldId="402"/>
            <ac:grpSpMk id="201" creationId="{524E59D5-2A86-4D55-BE2A-EF84282C4880}"/>
          </ac:grpSpMkLst>
        </pc:grpChg>
        <pc:grpChg chg="add del">
          <ac:chgData name="Valentina Noacco" userId="ae461650-2dc6-4ba4-83b9-c44c39414c39" providerId="ADAL" clId="{9DC1FBBD-E1B3-4A6E-9682-50FF9900DB66}" dt="2018-09-12T17:52:45.424" v="3" actId="478"/>
          <ac:grpSpMkLst>
            <pc:docMk/>
            <pc:sldMk cId="3351683477" sldId="402"/>
            <ac:grpSpMk id="225" creationId="{21914A06-E9D3-46E0-8B18-CAA1C6E7C83F}"/>
          </ac:grpSpMkLst>
        </pc:grpChg>
        <pc:grpChg chg="add del">
          <ac:chgData name="Valentina Noacco" userId="ae461650-2dc6-4ba4-83b9-c44c39414c39" providerId="ADAL" clId="{9DC1FBBD-E1B3-4A6E-9682-50FF9900DB66}" dt="2018-09-12T17:53:15.175" v="12"/>
          <ac:grpSpMkLst>
            <pc:docMk/>
            <pc:sldMk cId="3351683477" sldId="402"/>
            <ac:grpSpMk id="243" creationId="{D53ECF14-9F62-4FE4-9596-1F6409CA0A83}"/>
          </ac:grpSpMkLst>
        </pc:grpChg>
        <pc:grpChg chg="add del">
          <ac:chgData name="Valentina Noacco" userId="ae461650-2dc6-4ba4-83b9-c44c39414c39" providerId="ADAL" clId="{9DC1FBBD-E1B3-4A6E-9682-50FF9900DB66}" dt="2018-09-12T17:53:15.175" v="12"/>
          <ac:grpSpMkLst>
            <pc:docMk/>
            <pc:sldMk cId="3351683477" sldId="402"/>
            <ac:grpSpMk id="257" creationId="{63D44D41-19D5-4964-A5AC-04A0594A5A58}"/>
          </ac:grpSpMkLst>
        </pc:grpChg>
        <pc:grpChg chg="add del">
          <ac:chgData name="Valentina Noacco" userId="ae461650-2dc6-4ba4-83b9-c44c39414c39" providerId="ADAL" clId="{9DC1FBBD-E1B3-4A6E-9682-50FF9900DB66}" dt="2018-09-12T17:53:15.175" v="12"/>
          <ac:grpSpMkLst>
            <pc:docMk/>
            <pc:sldMk cId="3351683477" sldId="402"/>
            <ac:grpSpMk id="262" creationId="{F9A86027-F42E-4EAF-8D36-3380363B721D}"/>
          </ac:grpSpMkLst>
        </pc:grpChg>
        <pc:grpChg chg="add del">
          <ac:chgData name="Valentina Noacco" userId="ae461650-2dc6-4ba4-83b9-c44c39414c39" providerId="ADAL" clId="{9DC1FBBD-E1B3-4A6E-9682-50FF9900DB66}" dt="2018-09-12T17:53:15.175" v="12"/>
          <ac:grpSpMkLst>
            <pc:docMk/>
            <pc:sldMk cId="3351683477" sldId="402"/>
            <ac:grpSpMk id="277" creationId="{4DAFE4E9-777D-454B-9061-758F197AA2E9}"/>
          </ac:grpSpMkLst>
        </pc:grpChg>
        <pc:grpChg chg="add del">
          <ac:chgData name="Valentina Noacco" userId="ae461650-2dc6-4ba4-83b9-c44c39414c39" providerId="ADAL" clId="{9DC1FBBD-E1B3-4A6E-9682-50FF9900DB66}" dt="2018-09-12T17:53:15.175" v="12"/>
          <ac:grpSpMkLst>
            <pc:docMk/>
            <pc:sldMk cId="3351683477" sldId="402"/>
            <ac:grpSpMk id="305" creationId="{E3A5C144-0DFA-4D1B-9547-7D3C7F78ACD3}"/>
          </ac:grpSpMkLst>
        </pc:grpChg>
        <pc:graphicFrameChg chg="add del">
          <ac:chgData name="Valentina Noacco" userId="ae461650-2dc6-4ba4-83b9-c44c39414c39" providerId="ADAL" clId="{9DC1FBBD-E1B3-4A6E-9682-50FF9900DB66}" dt="2018-09-12T17:53:15.175" v="12"/>
          <ac:graphicFrameMkLst>
            <pc:docMk/>
            <pc:sldMk cId="3351683477" sldId="402"/>
            <ac:graphicFrameMk id="161" creationId="{6520853F-5AE6-4F8E-BC05-E378C743D07A}"/>
          </ac:graphicFrameMkLst>
        </pc:graphicFrameChg>
        <pc:graphicFrameChg chg="add del">
          <ac:chgData name="Valentina Noacco" userId="ae461650-2dc6-4ba4-83b9-c44c39414c39" providerId="ADAL" clId="{9DC1FBBD-E1B3-4A6E-9682-50FF9900DB66}" dt="2018-09-12T17:53:15.175" v="12"/>
          <ac:graphicFrameMkLst>
            <pc:docMk/>
            <pc:sldMk cId="3351683477" sldId="402"/>
            <ac:graphicFrameMk id="162" creationId="{1C3D0C09-C8F5-45FA-AA57-B83E16F0FE4F}"/>
          </ac:graphicFrameMkLst>
        </pc:graphicFrameChg>
        <pc:graphicFrameChg chg="add del">
          <ac:chgData name="Valentina Noacco" userId="ae461650-2dc6-4ba4-83b9-c44c39414c39" providerId="ADAL" clId="{9DC1FBBD-E1B3-4A6E-9682-50FF9900DB66}" dt="2018-09-12T17:53:15.175" v="12"/>
          <ac:graphicFrameMkLst>
            <pc:docMk/>
            <pc:sldMk cId="3351683477" sldId="402"/>
            <ac:graphicFrameMk id="163" creationId="{4185CBAC-2CCA-42CD-8549-98D8ECE54F4D}"/>
          </ac:graphicFrameMkLst>
        </pc:graphicFrameChg>
        <pc:graphicFrameChg chg="add del">
          <ac:chgData name="Valentina Noacco" userId="ae461650-2dc6-4ba4-83b9-c44c39414c39" providerId="ADAL" clId="{9DC1FBBD-E1B3-4A6E-9682-50FF9900DB66}" dt="2018-09-12T17:52:45.424" v="3" actId="478"/>
          <ac:graphicFrameMkLst>
            <pc:docMk/>
            <pc:sldMk cId="3351683477" sldId="402"/>
            <ac:graphicFrameMk id="172" creationId="{6869B6BB-A32E-4BB0-9E4B-FE11DEA134ED}"/>
          </ac:graphicFrameMkLst>
        </pc:graphicFrameChg>
        <pc:graphicFrameChg chg="add del">
          <ac:chgData name="Valentina Noacco" userId="ae461650-2dc6-4ba4-83b9-c44c39414c39" providerId="ADAL" clId="{9DC1FBBD-E1B3-4A6E-9682-50FF9900DB66}" dt="2018-09-12T17:52:45.424" v="3" actId="478"/>
          <ac:graphicFrameMkLst>
            <pc:docMk/>
            <pc:sldMk cId="3351683477" sldId="402"/>
            <ac:graphicFrameMk id="173" creationId="{FD16638C-E1F4-456C-9F35-E095542BEA8F}"/>
          </ac:graphicFrameMkLst>
        </pc:graphicFrameChg>
        <pc:graphicFrameChg chg="add del">
          <ac:chgData name="Valentina Noacco" userId="ae461650-2dc6-4ba4-83b9-c44c39414c39" providerId="ADAL" clId="{9DC1FBBD-E1B3-4A6E-9682-50FF9900DB66}" dt="2018-09-12T17:52:45.424" v="3" actId="478"/>
          <ac:graphicFrameMkLst>
            <pc:docMk/>
            <pc:sldMk cId="3351683477" sldId="402"/>
            <ac:graphicFrameMk id="174" creationId="{6C2AEA5A-F21C-461C-99FE-32382CAEA09C}"/>
          </ac:graphicFrameMkLst>
        </pc:graphicFrameChg>
        <pc:graphicFrameChg chg="add del">
          <ac:chgData name="Valentina Noacco" userId="ae461650-2dc6-4ba4-83b9-c44c39414c39" providerId="ADAL" clId="{9DC1FBBD-E1B3-4A6E-9682-50FF9900DB66}" dt="2018-09-12T17:52:45.424" v="3" actId="478"/>
          <ac:graphicFrameMkLst>
            <pc:docMk/>
            <pc:sldMk cId="3351683477" sldId="402"/>
            <ac:graphicFrameMk id="223" creationId="{894AA30A-15C8-4F2D-8EEF-24C95FC9BDD4}"/>
          </ac:graphicFrameMkLst>
        </pc:graphicFrameChg>
        <pc:graphicFrameChg chg="add del">
          <ac:chgData name="Valentina Noacco" userId="ae461650-2dc6-4ba4-83b9-c44c39414c39" providerId="ADAL" clId="{9DC1FBBD-E1B3-4A6E-9682-50FF9900DB66}" dt="2018-09-12T17:52:45.424" v="3" actId="478"/>
          <ac:graphicFrameMkLst>
            <pc:docMk/>
            <pc:sldMk cId="3351683477" sldId="402"/>
            <ac:graphicFrameMk id="224" creationId="{45294EE6-6AF8-4526-B7CA-CCD1E5A76E3D}"/>
          </ac:graphicFrameMkLst>
        </pc:graphicFrameChg>
        <pc:graphicFrameChg chg="add del">
          <ac:chgData name="Valentina Noacco" userId="ae461650-2dc6-4ba4-83b9-c44c39414c39" providerId="ADAL" clId="{9DC1FBBD-E1B3-4A6E-9682-50FF9900DB66}" dt="2018-09-12T17:53:15.175" v="12"/>
          <ac:graphicFrameMkLst>
            <pc:docMk/>
            <pc:sldMk cId="3351683477" sldId="402"/>
            <ac:graphicFrameMk id="241" creationId="{C8A74C1B-E82A-4509-BBF8-182390F11114}"/>
          </ac:graphicFrameMkLst>
        </pc:graphicFrameChg>
        <pc:graphicFrameChg chg="add del">
          <ac:chgData name="Valentina Noacco" userId="ae461650-2dc6-4ba4-83b9-c44c39414c39" providerId="ADAL" clId="{9DC1FBBD-E1B3-4A6E-9682-50FF9900DB66}" dt="2018-09-12T17:53:15.175" v="12"/>
          <ac:graphicFrameMkLst>
            <pc:docMk/>
            <pc:sldMk cId="3351683477" sldId="402"/>
            <ac:graphicFrameMk id="242" creationId="{39DBC2AF-DBE4-4E7C-A536-F3F5829F3E2B}"/>
          </ac:graphicFrameMkLst>
        </pc:graphicFrameChg>
        <pc:picChg chg="add del">
          <ac:chgData name="Valentina Noacco" userId="ae461650-2dc6-4ba4-83b9-c44c39414c39" providerId="ADAL" clId="{9DC1FBBD-E1B3-4A6E-9682-50FF9900DB66}" dt="2018-09-12T17:53:15.175" v="12"/>
          <ac:picMkLst>
            <pc:docMk/>
            <pc:sldMk cId="3351683477" sldId="402"/>
            <ac:picMk id="122" creationId="{712564C4-9A15-41C8-982F-D9018B790DDF}"/>
          </ac:picMkLst>
        </pc:picChg>
        <pc:picChg chg="add del">
          <ac:chgData name="Valentina Noacco" userId="ae461650-2dc6-4ba4-83b9-c44c39414c39" providerId="ADAL" clId="{9DC1FBBD-E1B3-4A6E-9682-50FF9900DB66}" dt="2018-09-12T17:52:45.424" v="3" actId="478"/>
          <ac:picMkLst>
            <pc:docMk/>
            <pc:sldMk cId="3351683477" sldId="402"/>
            <ac:picMk id="182" creationId="{C53B46AA-FEC2-456A-9A12-56E283374AAA}"/>
          </ac:picMkLst>
        </pc:picChg>
        <pc:picChg chg="add del">
          <ac:chgData name="Valentina Noacco" userId="ae461650-2dc6-4ba4-83b9-c44c39414c39" providerId="ADAL" clId="{9DC1FBBD-E1B3-4A6E-9682-50FF9900DB66}" dt="2018-09-12T17:52:45.424" v="3" actId="478"/>
          <ac:picMkLst>
            <pc:docMk/>
            <pc:sldMk cId="3351683477" sldId="402"/>
            <ac:picMk id="236" creationId="{EDC99704-30BA-4577-832C-0B1EC27F23C6}"/>
          </ac:picMkLst>
        </pc:picChg>
        <pc:cxnChg chg="add del">
          <ac:chgData name="Valentina Noacco" userId="ae461650-2dc6-4ba4-83b9-c44c39414c39" providerId="ADAL" clId="{9DC1FBBD-E1B3-4A6E-9682-50FF9900DB66}" dt="2018-09-12T17:52:45.424" v="3" actId="478"/>
          <ac:cxnSpMkLst>
            <pc:docMk/>
            <pc:sldMk cId="3351683477" sldId="402"/>
            <ac:cxnSpMk id="95" creationId="{1EEB08AF-26DB-4C28-8015-C596184F0E4A}"/>
          </ac:cxnSpMkLst>
        </pc:cxnChg>
        <pc:cxnChg chg="add del">
          <ac:chgData name="Valentina Noacco" userId="ae461650-2dc6-4ba4-83b9-c44c39414c39" providerId="ADAL" clId="{9DC1FBBD-E1B3-4A6E-9682-50FF9900DB66}" dt="2018-09-12T17:52:45.424" v="3" actId="478"/>
          <ac:cxnSpMkLst>
            <pc:docMk/>
            <pc:sldMk cId="3351683477" sldId="402"/>
            <ac:cxnSpMk id="105" creationId="{C3974ABA-4E8F-4986-87ED-5E9EA8A2D70F}"/>
          </ac:cxnSpMkLst>
        </pc:cxnChg>
        <pc:cxnChg chg="add del mod">
          <ac:chgData name="Valentina Noacco" userId="ae461650-2dc6-4ba4-83b9-c44c39414c39" providerId="ADAL" clId="{9DC1FBBD-E1B3-4A6E-9682-50FF9900DB66}" dt="2018-09-12T17:52:45.424" v="3" actId="478"/>
          <ac:cxnSpMkLst>
            <pc:docMk/>
            <pc:sldMk cId="3351683477" sldId="402"/>
            <ac:cxnSpMk id="134" creationId="{14384831-290F-486D-BB60-D4CB9A1A2C4A}"/>
          </ac:cxnSpMkLst>
        </pc:cxnChg>
        <pc:cxnChg chg="add del mod">
          <ac:chgData name="Valentina Noacco" userId="ae461650-2dc6-4ba4-83b9-c44c39414c39" providerId="ADAL" clId="{9DC1FBBD-E1B3-4A6E-9682-50FF9900DB66}" dt="2018-09-12T17:52:45.424" v="3" actId="478"/>
          <ac:cxnSpMkLst>
            <pc:docMk/>
            <pc:sldMk cId="3351683477" sldId="402"/>
            <ac:cxnSpMk id="135" creationId="{5FB3B6DD-E01E-4948-97E1-748DFBD1DE54}"/>
          </ac:cxnSpMkLst>
        </pc:cxnChg>
        <pc:cxnChg chg="add del">
          <ac:chgData name="Valentina Noacco" userId="ae461650-2dc6-4ba4-83b9-c44c39414c39" providerId="ADAL" clId="{9DC1FBBD-E1B3-4A6E-9682-50FF9900DB66}" dt="2018-09-12T17:52:45.424" v="3" actId="478"/>
          <ac:cxnSpMkLst>
            <pc:docMk/>
            <pc:sldMk cId="3351683477" sldId="402"/>
            <ac:cxnSpMk id="136" creationId="{8A57339A-B13D-4F99-A829-45768E4E2007}"/>
          </ac:cxnSpMkLst>
        </pc:cxnChg>
        <pc:cxnChg chg="add del">
          <ac:chgData name="Valentina Noacco" userId="ae461650-2dc6-4ba4-83b9-c44c39414c39" providerId="ADAL" clId="{9DC1FBBD-E1B3-4A6E-9682-50FF9900DB66}" dt="2018-09-12T17:52:45.424" v="3" actId="478"/>
          <ac:cxnSpMkLst>
            <pc:docMk/>
            <pc:sldMk cId="3351683477" sldId="402"/>
            <ac:cxnSpMk id="137" creationId="{83D6EDDB-870D-41C8-9BD7-571FC03A1A1E}"/>
          </ac:cxnSpMkLst>
        </pc:cxnChg>
        <pc:cxnChg chg="add del mod">
          <ac:chgData name="Valentina Noacco" userId="ae461650-2dc6-4ba4-83b9-c44c39414c39" providerId="ADAL" clId="{9DC1FBBD-E1B3-4A6E-9682-50FF9900DB66}" dt="2018-09-12T17:52:45.424" v="3" actId="478"/>
          <ac:cxnSpMkLst>
            <pc:docMk/>
            <pc:sldMk cId="3351683477" sldId="402"/>
            <ac:cxnSpMk id="143" creationId="{A812FD38-1A09-4859-9959-0971BF09EB9E}"/>
          </ac:cxnSpMkLst>
        </pc:cxnChg>
        <pc:cxnChg chg="add del">
          <ac:chgData name="Valentina Noacco" userId="ae461650-2dc6-4ba4-83b9-c44c39414c39" providerId="ADAL" clId="{9DC1FBBD-E1B3-4A6E-9682-50FF9900DB66}" dt="2018-09-12T17:52:45.424" v="3" actId="478"/>
          <ac:cxnSpMkLst>
            <pc:docMk/>
            <pc:sldMk cId="3351683477" sldId="402"/>
            <ac:cxnSpMk id="153" creationId="{2924C380-2060-4074-8096-AF5D8005F5AF}"/>
          </ac:cxnSpMkLst>
        </pc:cxnChg>
        <pc:cxnChg chg="add del">
          <ac:chgData name="Valentina Noacco" userId="ae461650-2dc6-4ba4-83b9-c44c39414c39" providerId="ADAL" clId="{9DC1FBBD-E1B3-4A6E-9682-50FF9900DB66}" dt="2018-09-12T17:53:15.175" v="12"/>
          <ac:cxnSpMkLst>
            <pc:docMk/>
            <pc:sldMk cId="3351683477" sldId="402"/>
            <ac:cxnSpMk id="155" creationId="{540B5669-DC0A-4427-9848-9117A88FFB54}"/>
          </ac:cxnSpMkLst>
        </pc:cxnChg>
        <pc:cxnChg chg="add del">
          <ac:chgData name="Valentina Noacco" userId="ae461650-2dc6-4ba4-83b9-c44c39414c39" providerId="ADAL" clId="{9DC1FBBD-E1B3-4A6E-9682-50FF9900DB66}" dt="2018-09-12T17:53:15.175" v="12"/>
          <ac:cxnSpMkLst>
            <pc:docMk/>
            <pc:sldMk cId="3351683477" sldId="402"/>
            <ac:cxnSpMk id="156" creationId="{0158BAFF-C539-4A35-A18F-6605777680F8}"/>
          </ac:cxnSpMkLst>
        </pc:cxnChg>
        <pc:cxnChg chg="add del">
          <ac:chgData name="Valentina Noacco" userId="ae461650-2dc6-4ba4-83b9-c44c39414c39" providerId="ADAL" clId="{9DC1FBBD-E1B3-4A6E-9682-50FF9900DB66}" dt="2018-09-12T17:53:15.175" v="12"/>
          <ac:cxnSpMkLst>
            <pc:docMk/>
            <pc:sldMk cId="3351683477" sldId="402"/>
            <ac:cxnSpMk id="157" creationId="{B1596DC5-1243-49D6-BC90-D4FD9BDB2958}"/>
          </ac:cxnSpMkLst>
        </pc:cxnChg>
        <pc:cxnChg chg="add del">
          <ac:chgData name="Valentina Noacco" userId="ae461650-2dc6-4ba4-83b9-c44c39414c39" providerId="ADAL" clId="{9DC1FBBD-E1B3-4A6E-9682-50FF9900DB66}" dt="2018-09-12T17:53:15.175" v="12"/>
          <ac:cxnSpMkLst>
            <pc:docMk/>
            <pc:sldMk cId="3351683477" sldId="402"/>
            <ac:cxnSpMk id="158" creationId="{D7AEB889-384F-4703-9146-EB8439AFD549}"/>
          </ac:cxnSpMkLst>
        </pc:cxnChg>
        <pc:cxnChg chg="add del">
          <ac:chgData name="Valentina Noacco" userId="ae461650-2dc6-4ba4-83b9-c44c39414c39" providerId="ADAL" clId="{9DC1FBBD-E1B3-4A6E-9682-50FF9900DB66}" dt="2018-09-12T17:52:45.424" v="3" actId="478"/>
          <ac:cxnSpMkLst>
            <pc:docMk/>
            <pc:sldMk cId="3351683477" sldId="402"/>
            <ac:cxnSpMk id="237" creationId="{B8FA6FB7-3F4D-4DF2-8F2A-E77B061D99D3}"/>
          </ac:cxnSpMkLst>
        </pc:cxnChg>
        <pc:cxnChg chg="add del">
          <ac:chgData name="Valentina Noacco" userId="ae461650-2dc6-4ba4-83b9-c44c39414c39" providerId="ADAL" clId="{9DC1FBBD-E1B3-4A6E-9682-50FF9900DB66}" dt="2018-09-12T17:52:45.424" v="3" actId="478"/>
          <ac:cxnSpMkLst>
            <pc:docMk/>
            <pc:sldMk cId="3351683477" sldId="402"/>
            <ac:cxnSpMk id="240" creationId="{A2F36F96-4E27-47EF-8319-BCBCB3BD30F2}"/>
          </ac:cxnSpMkLst>
        </pc:cxnChg>
        <pc:cxnChg chg="add del">
          <ac:chgData name="Valentina Noacco" userId="ae461650-2dc6-4ba4-83b9-c44c39414c39" providerId="ADAL" clId="{9DC1FBBD-E1B3-4A6E-9682-50FF9900DB66}" dt="2018-09-12T17:53:15.175" v="12"/>
          <ac:cxnSpMkLst>
            <pc:docMk/>
            <pc:sldMk cId="3351683477" sldId="402"/>
            <ac:cxnSpMk id="254" creationId="{8201D464-CADA-4F68-A353-1BF668605BDD}"/>
          </ac:cxnSpMkLst>
        </pc:cxnChg>
        <pc:cxnChg chg="add del">
          <ac:chgData name="Valentina Noacco" userId="ae461650-2dc6-4ba4-83b9-c44c39414c39" providerId="ADAL" clId="{9DC1FBBD-E1B3-4A6E-9682-50FF9900DB66}" dt="2018-09-12T17:53:15.175" v="12"/>
          <ac:cxnSpMkLst>
            <pc:docMk/>
            <pc:sldMk cId="3351683477" sldId="402"/>
            <ac:cxnSpMk id="268" creationId="{203846A4-2C20-45DB-A557-141BA5EBCC66}"/>
          </ac:cxnSpMkLst>
        </pc:cxnChg>
        <pc:cxnChg chg="add del">
          <ac:chgData name="Valentina Noacco" userId="ae461650-2dc6-4ba4-83b9-c44c39414c39" providerId="ADAL" clId="{9DC1FBBD-E1B3-4A6E-9682-50FF9900DB66}" dt="2018-09-12T17:53:15.175" v="12"/>
          <ac:cxnSpMkLst>
            <pc:docMk/>
            <pc:sldMk cId="3351683477" sldId="402"/>
            <ac:cxnSpMk id="328" creationId="{A473889E-CA01-4B8D-A3FE-DC58818CB287}"/>
          </ac:cxnSpMkLst>
        </pc:cxnChg>
        <pc:cxnChg chg="add del">
          <ac:chgData name="Valentina Noacco" userId="ae461650-2dc6-4ba4-83b9-c44c39414c39" providerId="ADAL" clId="{9DC1FBBD-E1B3-4A6E-9682-50FF9900DB66}" dt="2018-09-12T17:53:15.175" v="12"/>
          <ac:cxnSpMkLst>
            <pc:docMk/>
            <pc:sldMk cId="3351683477" sldId="402"/>
            <ac:cxnSpMk id="329" creationId="{C28F9408-CBF8-405F-8CF1-6D31F7A14998}"/>
          </ac:cxnSpMkLst>
        </pc:cxnChg>
        <pc:cxnChg chg="add del">
          <ac:chgData name="Valentina Noacco" userId="ae461650-2dc6-4ba4-83b9-c44c39414c39" providerId="ADAL" clId="{9DC1FBBD-E1B3-4A6E-9682-50FF9900DB66}" dt="2018-09-12T17:53:15.175" v="12"/>
          <ac:cxnSpMkLst>
            <pc:docMk/>
            <pc:sldMk cId="3351683477" sldId="402"/>
            <ac:cxnSpMk id="331" creationId="{EA9046C9-2D53-41A4-9CB3-7685B315D4E1}"/>
          </ac:cxnSpMkLst>
        </pc:cxnChg>
        <pc:cxnChg chg="add del">
          <ac:chgData name="Valentina Noacco" userId="ae461650-2dc6-4ba4-83b9-c44c39414c39" providerId="ADAL" clId="{9DC1FBBD-E1B3-4A6E-9682-50FF9900DB66}" dt="2018-09-12T17:53:15.175" v="12"/>
          <ac:cxnSpMkLst>
            <pc:docMk/>
            <pc:sldMk cId="3351683477" sldId="402"/>
            <ac:cxnSpMk id="332" creationId="{ECC95609-80C7-4C09-8BB8-709BD1FDE77E}"/>
          </ac:cxnSpMkLst>
        </pc:cxnChg>
        <pc:cxnChg chg="add del">
          <ac:chgData name="Valentina Noacco" userId="ae461650-2dc6-4ba4-83b9-c44c39414c39" providerId="ADAL" clId="{9DC1FBBD-E1B3-4A6E-9682-50FF9900DB66}" dt="2018-09-12T17:53:15.175" v="12"/>
          <ac:cxnSpMkLst>
            <pc:docMk/>
            <pc:sldMk cId="3351683477" sldId="402"/>
            <ac:cxnSpMk id="333" creationId="{B322F333-ADAE-4620-A386-6AE813692446}"/>
          </ac:cxnSpMkLst>
        </pc:cxnChg>
        <pc:cxnChg chg="add del">
          <ac:chgData name="Valentina Noacco" userId="ae461650-2dc6-4ba4-83b9-c44c39414c39" providerId="ADAL" clId="{9DC1FBBD-E1B3-4A6E-9682-50FF9900DB66}" dt="2018-09-12T17:53:15.175" v="12"/>
          <ac:cxnSpMkLst>
            <pc:docMk/>
            <pc:sldMk cId="3351683477" sldId="402"/>
            <ac:cxnSpMk id="334" creationId="{0DC4BE4A-2689-4ACD-BFD4-9A379E2EAD16}"/>
          </ac:cxnSpMkLst>
        </pc:cxnChg>
        <pc:cxnChg chg="add del">
          <ac:chgData name="Valentina Noacco" userId="ae461650-2dc6-4ba4-83b9-c44c39414c39" providerId="ADAL" clId="{9DC1FBBD-E1B3-4A6E-9682-50FF9900DB66}" dt="2018-09-12T17:53:15.175" v="12"/>
          <ac:cxnSpMkLst>
            <pc:docMk/>
            <pc:sldMk cId="3351683477" sldId="402"/>
            <ac:cxnSpMk id="337" creationId="{5CC12C2C-BE3C-470C-B506-07842C91D8D1}"/>
          </ac:cxnSpMkLst>
        </pc:cxnChg>
        <pc:cxnChg chg="add del">
          <ac:chgData name="Valentina Noacco" userId="ae461650-2dc6-4ba4-83b9-c44c39414c39" providerId="ADAL" clId="{9DC1FBBD-E1B3-4A6E-9682-50FF9900DB66}" dt="2018-09-12T17:53:15.175" v="12"/>
          <ac:cxnSpMkLst>
            <pc:docMk/>
            <pc:sldMk cId="3351683477" sldId="402"/>
            <ac:cxnSpMk id="338" creationId="{B0336590-0594-491A-AB00-B627723C8F39}"/>
          </ac:cxnSpMkLst>
        </pc:cxnChg>
        <pc:cxnChg chg="add del">
          <ac:chgData name="Valentina Noacco" userId="ae461650-2dc6-4ba4-83b9-c44c39414c39" providerId="ADAL" clId="{9DC1FBBD-E1B3-4A6E-9682-50FF9900DB66}" dt="2018-09-12T17:53:15.175" v="12"/>
          <ac:cxnSpMkLst>
            <pc:docMk/>
            <pc:sldMk cId="3351683477" sldId="402"/>
            <ac:cxnSpMk id="339" creationId="{8AE5A6D1-D726-4846-813D-E9268C126A3B}"/>
          </ac:cxnSpMkLst>
        </pc:cxnChg>
        <pc:cxnChg chg="add del">
          <ac:chgData name="Valentina Noacco" userId="ae461650-2dc6-4ba4-83b9-c44c39414c39" providerId="ADAL" clId="{9DC1FBBD-E1B3-4A6E-9682-50FF9900DB66}" dt="2018-09-12T17:53:15.175" v="12"/>
          <ac:cxnSpMkLst>
            <pc:docMk/>
            <pc:sldMk cId="3351683477" sldId="402"/>
            <ac:cxnSpMk id="341" creationId="{DCF798A5-7187-4A00-AFF3-FC74D2546B2C}"/>
          </ac:cxnSpMkLst>
        </pc:cxnChg>
        <pc:cxnChg chg="add del">
          <ac:chgData name="Valentina Noacco" userId="ae461650-2dc6-4ba4-83b9-c44c39414c39" providerId="ADAL" clId="{9DC1FBBD-E1B3-4A6E-9682-50FF9900DB66}" dt="2018-09-12T17:53:15.175" v="12"/>
          <ac:cxnSpMkLst>
            <pc:docMk/>
            <pc:sldMk cId="3351683477" sldId="402"/>
            <ac:cxnSpMk id="342" creationId="{ABB72FB5-29EA-4C10-B9EC-7E93271880F3}"/>
          </ac:cxnSpMkLst>
        </pc:cxnChg>
        <pc:cxnChg chg="add del">
          <ac:chgData name="Valentina Noacco" userId="ae461650-2dc6-4ba4-83b9-c44c39414c39" providerId="ADAL" clId="{9DC1FBBD-E1B3-4A6E-9682-50FF9900DB66}" dt="2018-09-12T17:53:15.175" v="12"/>
          <ac:cxnSpMkLst>
            <pc:docMk/>
            <pc:sldMk cId="3351683477" sldId="402"/>
            <ac:cxnSpMk id="343" creationId="{D0295030-1494-4BA2-9F1F-DB69B8A125D2}"/>
          </ac:cxnSpMkLst>
        </pc:cxnChg>
      </pc:sldChg>
      <pc:sldChg chg="modSp">
        <pc:chgData name="Valentina Noacco" userId="ae461650-2dc6-4ba4-83b9-c44c39414c39" providerId="ADAL" clId="{9DC1FBBD-E1B3-4A6E-9682-50FF9900DB66}" dt="2018-09-12T18:04:55.233" v="125" actId="20577"/>
        <pc:sldMkLst>
          <pc:docMk/>
          <pc:sldMk cId="319978209" sldId="403"/>
        </pc:sldMkLst>
        <pc:spChg chg="mod">
          <ac:chgData name="Valentina Noacco" userId="ae461650-2dc6-4ba4-83b9-c44c39414c39" providerId="ADAL" clId="{9DC1FBBD-E1B3-4A6E-9682-50FF9900DB66}" dt="2018-09-12T18:04:55.233" v="125" actId="20577"/>
          <ac:spMkLst>
            <pc:docMk/>
            <pc:sldMk cId="319978209" sldId="403"/>
            <ac:spMk id="2" creationId="{00000000-0000-0000-0000-000000000000}"/>
          </ac:spMkLst>
        </pc:spChg>
      </pc:sldChg>
      <pc:sldChg chg="addSp delSp modSp">
        <pc:chgData name="Valentina Noacco" userId="ae461650-2dc6-4ba4-83b9-c44c39414c39" providerId="ADAL" clId="{9DC1FBBD-E1B3-4A6E-9682-50FF9900DB66}" dt="2018-09-12T17:58:24.393" v="64" actId="1076"/>
        <pc:sldMkLst>
          <pc:docMk/>
          <pc:sldMk cId="873216568" sldId="406"/>
        </pc:sldMkLst>
        <pc:spChg chg="del">
          <ac:chgData name="Valentina Noacco" userId="ae461650-2dc6-4ba4-83b9-c44c39414c39" providerId="ADAL" clId="{9DC1FBBD-E1B3-4A6E-9682-50FF9900DB66}" dt="2018-09-12T17:57:32.111" v="55" actId="478"/>
          <ac:spMkLst>
            <pc:docMk/>
            <pc:sldMk cId="873216568" sldId="406"/>
            <ac:spMk id="44" creationId="{CBA96313-1B3F-4342-844B-F7048BC22646}"/>
          </ac:spMkLst>
        </pc:spChg>
        <pc:spChg chg="del">
          <ac:chgData name="Valentina Noacco" userId="ae461650-2dc6-4ba4-83b9-c44c39414c39" providerId="ADAL" clId="{9DC1FBBD-E1B3-4A6E-9682-50FF9900DB66}" dt="2018-09-12T17:57:35.507" v="56" actId="478"/>
          <ac:spMkLst>
            <pc:docMk/>
            <pc:sldMk cId="873216568" sldId="406"/>
            <ac:spMk id="79" creationId="{7ED40C44-93F4-4AC7-B7A9-F0516CB294C6}"/>
          </ac:spMkLst>
        </pc:spChg>
        <pc:spChg chg="del">
          <ac:chgData name="Valentina Noacco" userId="ae461650-2dc6-4ba4-83b9-c44c39414c39" providerId="ADAL" clId="{9DC1FBBD-E1B3-4A6E-9682-50FF9900DB66}" dt="2018-09-12T17:57:35.507" v="56" actId="478"/>
          <ac:spMkLst>
            <pc:docMk/>
            <pc:sldMk cId="873216568" sldId="406"/>
            <ac:spMk id="82" creationId="{17A184BC-EF78-4711-B93A-72B8A25959DB}"/>
          </ac:spMkLst>
        </pc:spChg>
        <pc:spChg chg="del">
          <ac:chgData name="Valentina Noacco" userId="ae461650-2dc6-4ba4-83b9-c44c39414c39" providerId="ADAL" clId="{9DC1FBBD-E1B3-4A6E-9682-50FF9900DB66}" dt="2018-09-12T17:57:39.795" v="57" actId="478"/>
          <ac:spMkLst>
            <pc:docMk/>
            <pc:sldMk cId="873216568" sldId="406"/>
            <ac:spMk id="85" creationId="{3507EE84-9A21-47F6-8AA9-F9EBC8E47928}"/>
          </ac:spMkLst>
        </pc:spChg>
        <pc:spChg chg="del">
          <ac:chgData name="Valentina Noacco" userId="ae461650-2dc6-4ba4-83b9-c44c39414c39" providerId="ADAL" clId="{9DC1FBBD-E1B3-4A6E-9682-50FF9900DB66}" dt="2018-09-12T17:57:32.111" v="55" actId="478"/>
          <ac:spMkLst>
            <pc:docMk/>
            <pc:sldMk cId="873216568" sldId="406"/>
            <ac:spMk id="103" creationId="{1D9B1A2F-0A6B-424A-BD18-8D59BF5F0F5A}"/>
          </ac:spMkLst>
        </pc:spChg>
        <pc:spChg chg="del">
          <ac:chgData name="Valentina Noacco" userId="ae461650-2dc6-4ba4-83b9-c44c39414c39" providerId="ADAL" clId="{9DC1FBBD-E1B3-4A6E-9682-50FF9900DB66}" dt="2018-09-12T17:57:32.111" v="55" actId="478"/>
          <ac:spMkLst>
            <pc:docMk/>
            <pc:sldMk cId="873216568" sldId="406"/>
            <ac:spMk id="104" creationId="{6FCF57C2-D9C8-4919-ADBD-F13FBFFD714F}"/>
          </ac:spMkLst>
        </pc:spChg>
        <pc:spChg chg="add">
          <ac:chgData name="Valentina Noacco" userId="ae461650-2dc6-4ba4-83b9-c44c39414c39" providerId="ADAL" clId="{9DC1FBBD-E1B3-4A6E-9682-50FF9900DB66}" dt="2018-09-12T17:57:45.389" v="59"/>
          <ac:spMkLst>
            <pc:docMk/>
            <pc:sldMk cId="873216568" sldId="406"/>
            <ac:spMk id="119" creationId="{86D63C7C-2A2A-4E75-B96D-158FD5E83636}"/>
          </ac:spMkLst>
        </pc:spChg>
        <pc:spChg chg="add">
          <ac:chgData name="Valentina Noacco" userId="ae461650-2dc6-4ba4-83b9-c44c39414c39" providerId="ADAL" clId="{9DC1FBBD-E1B3-4A6E-9682-50FF9900DB66}" dt="2018-09-12T17:57:45.389" v="59"/>
          <ac:spMkLst>
            <pc:docMk/>
            <pc:sldMk cId="873216568" sldId="406"/>
            <ac:spMk id="120" creationId="{7BA423F3-F452-4F3C-B076-9468606F1875}"/>
          </ac:spMkLst>
        </pc:spChg>
        <pc:spChg chg="add">
          <ac:chgData name="Valentina Noacco" userId="ae461650-2dc6-4ba4-83b9-c44c39414c39" providerId="ADAL" clId="{9DC1FBBD-E1B3-4A6E-9682-50FF9900DB66}" dt="2018-09-12T17:57:45.389" v="59"/>
          <ac:spMkLst>
            <pc:docMk/>
            <pc:sldMk cId="873216568" sldId="406"/>
            <ac:spMk id="123" creationId="{06EC7FCE-30C3-4598-977F-3EDE1015D423}"/>
          </ac:spMkLst>
        </pc:spChg>
        <pc:spChg chg="del">
          <ac:chgData name="Valentina Noacco" userId="ae461650-2dc6-4ba4-83b9-c44c39414c39" providerId="ADAL" clId="{9DC1FBBD-E1B3-4A6E-9682-50FF9900DB66}" dt="2018-09-12T17:57:32.111" v="55" actId="478"/>
          <ac:spMkLst>
            <pc:docMk/>
            <pc:sldMk cId="873216568" sldId="406"/>
            <ac:spMk id="130" creationId="{C0807C13-8AAE-4311-A806-A899B51DD40B}"/>
          </ac:spMkLst>
        </pc:spChg>
        <pc:spChg chg="del">
          <ac:chgData name="Valentina Noacco" userId="ae461650-2dc6-4ba4-83b9-c44c39414c39" providerId="ADAL" clId="{9DC1FBBD-E1B3-4A6E-9682-50FF9900DB66}" dt="2018-09-12T17:57:32.111" v="55" actId="478"/>
          <ac:spMkLst>
            <pc:docMk/>
            <pc:sldMk cId="873216568" sldId="406"/>
            <ac:spMk id="131" creationId="{6B605908-471E-4478-90C5-44B7FC774BCC}"/>
          </ac:spMkLst>
        </pc:spChg>
        <pc:spChg chg="add mod">
          <ac:chgData name="Valentina Noacco" userId="ae461650-2dc6-4ba4-83b9-c44c39414c39" providerId="ADAL" clId="{9DC1FBBD-E1B3-4A6E-9682-50FF9900DB66}" dt="2018-09-12T17:58:10.610" v="62" actId="20577"/>
          <ac:spMkLst>
            <pc:docMk/>
            <pc:sldMk cId="873216568" sldId="406"/>
            <ac:spMk id="132" creationId="{7894B8A6-62B8-4596-95D6-08EA5E6B8AA9}"/>
          </ac:spMkLst>
        </pc:spChg>
        <pc:spChg chg="add">
          <ac:chgData name="Valentina Noacco" userId="ae461650-2dc6-4ba4-83b9-c44c39414c39" providerId="ADAL" clId="{9DC1FBBD-E1B3-4A6E-9682-50FF9900DB66}" dt="2018-09-12T17:57:45.389" v="59"/>
          <ac:spMkLst>
            <pc:docMk/>
            <pc:sldMk cId="873216568" sldId="406"/>
            <ac:spMk id="133" creationId="{AE62565D-2EC2-44E5-BEE2-9FC8DDFB328D}"/>
          </ac:spMkLst>
        </pc:spChg>
        <pc:spChg chg="add">
          <ac:chgData name="Valentina Noacco" userId="ae461650-2dc6-4ba4-83b9-c44c39414c39" providerId="ADAL" clId="{9DC1FBBD-E1B3-4A6E-9682-50FF9900DB66}" dt="2018-09-12T17:57:45.389" v="59"/>
          <ac:spMkLst>
            <pc:docMk/>
            <pc:sldMk cId="873216568" sldId="406"/>
            <ac:spMk id="134" creationId="{047A0B69-ABC8-4D72-BB2F-1CA384969B11}"/>
          </ac:spMkLst>
        </pc:spChg>
        <pc:spChg chg="add">
          <ac:chgData name="Valentina Noacco" userId="ae461650-2dc6-4ba4-83b9-c44c39414c39" providerId="ADAL" clId="{9DC1FBBD-E1B3-4A6E-9682-50FF9900DB66}" dt="2018-09-12T17:57:45.389" v="59"/>
          <ac:spMkLst>
            <pc:docMk/>
            <pc:sldMk cId="873216568" sldId="406"/>
            <ac:spMk id="135" creationId="{ACF997DB-170B-47AF-8E52-098923CF1A41}"/>
          </ac:spMkLst>
        </pc:spChg>
        <pc:spChg chg="add">
          <ac:chgData name="Valentina Noacco" userId="ae461650-2dc6-4ba4-83b9-c44c39414c39" providerId="ADAL" clId="{9DC1FBBD-E1B3-4A6E-9682-50FF9900DB66}" dt="2018-09-12T17:58:04.065" v="60"/>
          <ac:spMkLst>
            <pc:docMk/>
            <pc:sldMk cId="873216568" sldId="406"/>
            <ac:spMk id="136" creationId="{62999433-8105-4477-98B5-F0D2A7E6CBEB}"/>
          </ac:spMkLst>
        </pc:spChg>
        <pc:spChg chg="add">
          <ac:chgData name="Valentina Noacco" userId="ae461650-2dc6-4ba4-83b9-c44c39414c39" providerId="ADAL" clId="{9DC1FBBD-E1B3-4A6E-9682-50FF9900DB66}" dt="2018-09-12T17:58:04.065" v="60"/>
          <ac:spMkLst>
            <pc:docMk/>
            <pc:sldMk cId="873216568" sldId="406"/>
            <ac:spMk id="137" creationId="{BBC2A2AC-EBE3-436E-8411-C252393C449D}"/>
          </ac:spMkLst>
        </pc:spChg>
        <pc:spChg chg="add mod">
          <ac:chgData name="Valentina Noacco" userId="ae461650-2dc6-4ba4-83b9-c44c39414c39" providerId="ADAL" clId="{9DC1FBBD-E1B3-4A6E-9682-50FF9900DB66}" dt="2018-09-12T17:58:24.393" v="64" actId="1076"/>
          <ac:spMkLst>
            <pc:docMk/>
            <pc:sldMk cId="873216568" sldId="406"/>
            <ac:spMk id="138" creationId="{FB2E21AC-A5CF-4392-BC52-7D67DD60A59A}"/>
          </ac:spMkLst>
        </pc:spChg>
        <pc:spChg chg="del">
          <ac:chgData name="Valentina Noacco" userId="ae461650-2dc6-4ba4-83b9-c44c39414c39" providerId="ADAL" clId="{9DC1FBBD-E1B3-4A6E-9682-50FF9900DB66}" dt="2018-09-12T17:57:39.795" v="57" actId="478"/>
          <ac:spMkLst>
            <pc:docMk/>
            <pc:sldMk cId="873216568" sldId="406"/>
            <ac:spMk id="17504" creationId="{5623A21B-B8C7-42AE-89E9-32754471F571}"/>
          </ac:spMkLst>
        </pc:spChg>
        <pc:grpChg chg="del">
          <ac:chgData name="Valentina Noacco" userId="ae461650-2dc6-4ba4-83b9-c44c39414c39" providerId="ADAL" clId="{9DC1FBBD-E1B3-4A6E-9682-50FF9900DB66}" dt="2018-09-12T17:57:44.409" v="58" actId="478"/>
          <ac:grpSpMkLst>
            <pc:docMk/>
            <pc:sldMk cId="873216568" sldId="406"/>
            <ac:grpSpMk id="105" creationId="{A7FBAEDC-B1D3-46FE-B090-159A1F396846}"/>
          </ac:grpSpMkLst>
        </pc:grpChg>
        <pc:grpChg chg="add">
          <ac:chgData name="Valentina Noacco" userId="ae461650-2dc6-4ba4-83b9-c44c39414c39" providerId="ADAL" clId="{9DC1FBBD-E1B3-4A6E-9682-50FF9900DB66}" dt="2018-09-12T17:58:04.065" v="60"/>
          <ac:grpSpMkLst>
            <pc:docMk/>
            <pc:sldMk cId="873216568" sldId="406"/>
            <ac:grpSpMk id="139" creationId="{6B5930E0-040A-49D2-83EF-DA5808732550}"/>
          </ac:grpSpMkLst>
        </pc:grpChg>
        <pc:grpChg chg="add">
          <ac:chgData name="Valentina Noacco" userId="ae461650-2dc6-4ba4-83b9-c44c39414c39" providerId="ADAL" clId="{9DC1FBBD-E1B3-4A6E-9682-50FF9900DB66}" dt="2018-09-12T17:58:04.065" v="60"/>
          <ac:grpSpMkLst>
            <pc:docMk/>
            <pc:sldMk cId="873216568" sldId="406"/>
            <ac:grpSpMk id="167" creationId="{6687E849-15F9-409B-93A4-A096ECD8DB51}"/>
          </ac:grpSpMkLst>
        </pc:grpChg>
      </pc:sldChg>
      <pc:sldChg chg="addSp delSp modSp ord">
        <pc:chgData name="Valentina Noacco" userId="ae461650-2dc6-4ba4-83b9-c44c39414c39" providerId="ADAL" clId="{9DC1FBBD-E1B3-4A6E-9682-50FF9900DB66}" dt="2018-09-12T17:59:41.760" v="67"/>
        <pc:sldMkLst>
          <pc:docMk/>
          <pc:sldMk cId="123341407" sldId="408"/>
        </pc:sldMkLst>
        <pc:spChg chg="del">
          <ac:chgData name="Valentina Noacco" userId="ae461650-2dc6-4ba4-83b9-c44c39414c39" providerId="ADAL" clId="{9DC1FBBD-E1B3-4A6E-9682-50FF9900DB66}" dt="2018-09-12T17:58:55.649" v="65" actId="478"/>
          <ac:spMkLst>
            <pc:docMk/>
            <pc:sldMk cId="123341407" sldId="408"/>
            <ac:spMk id="4" creationId="{E182671C-1C1D-4648-A105-D8957EEA7D42}"/>
          </ac:spMkLst>
        </pc:spChg>
        <pc:spChg chg="del">
          <ac:chgData name="Valentina Noacco" userId="ae461650-2dc6-4ba4-83b9-c44c39414c39" providerId="ADAL" clId="{9DC1FBBD-E1B3-4A6E-9682-50FF9900DB66}" dt="2018-09-12T17:58:55.649" v="65" actId="478"/>
          <ac:spMkLst>
            <pc:docMk/>
            <pc:sldMk cId="123341407" sldId="408"/>
            <ac:spMk id="5" creationId="{5A6BE329-C826-424B-BDD5-9A043BC25F98}"/>
          </ac:spMkLst>
        </pc:spChg>
        <pc:spChg chg="add">
          <ac:chgData name="Valentina Noacco" userId="ae461650-2dc6-4ba4-83b9-c44c39414c39" providerId="ADAL" clId="{9DC1FBBD-E1B3-4A6E-9682-50FF9900DB66}" dt="2018-09-12T17:58:56.581" v="66"/>
          <ac:spMkLst>
            <pc:docMk/>
            <pc:sldMk cId="123341407" sldId="408"/>
            <ac:spMk id="88" creationId="{63B1F035-6528-43E8-A7A6-9FF83E044DB6}"/>
          </ac:spMkLst>
        </pc:spChg>
        <pc:spChg chg="add">
          <ac:chgData name="Valentina Noacco" userId="ae461650-2dc6-4ba4-83b9-c44c39414c39" providerId="ADAL" clId="{9DC1FBBD-E1B3-4A6E-9682-50FF9900DB66}" dt="2018-09-12T17:58:56.581" v="66"/>
          <ac:spMkLst>
            <pc:docMk/>
            <pc:sldMk cId="123341407" sldId="408"/>
            <ac:spMk id="94" creationId="{25DF726F-2883-48FE-9D4F-E33AA34BFBCD}"/>
          </ac:spMkLst>
        </pc:spChg>
        <pc:spChg chg="add">
          <ac:chgData name="Valentina Noacco" userId="ae461650-2dc6-4ba4-83b9-c44c39414c39" providerId="ADAL" clId="{9DC1FBBD-E1B3-4A6E-9682-50FF9900DB66}" dt="2018-09-12T17:58:56.581" v="66"/>
          <ac:spMkLst>
            <pc:docMk/>
            <pc:sldMk cId="123341407" sldId="408"/>
            <ac:spMk id="95" creationId="{0E62B108-5051-4F91-AF44-D87FA260C8BA}"/>
          </ac:spMkLst>
        </pc:spChg>
        <pc:spChg chg="add">
          <ac:chgData name="Valentina Noacco" userId="ae461650-2dc6-4ba4-83b9-c44c39414c39" providerId="ADAL" clId="{9DC1FBBD-E1B3-4A6E-9682-50FF9900DB66}" dt="2018-09-12T17:58:56.581" v="66"/>
          <ac:spMkLst>
            <pc:docMk/>
            <pc:sldMk cId="123341407" sldId="408"/>
            <ac:spMk id="96" creationId="{163D30F5-F5DA-43CD-ACC7-BB9B5044C574}"/>
          </ac:spMkLst>
        </pc:spChg>
        <pc:spChg chg="add">
          <ac:chgData name="Valentina Noacco" userId="ae461650-2dc6-4ba4-83b9-c44c39414c39" providerId="ADAL" clId="{9DC1FBBD-E1B3-4A6E-9682-50FF9900DB66}" dt="2018-09-12T17:58:56.581" v="66"/>
          <ac:spMkLst>
            <pc:docMk/>
            <pc:sldMk cId="123341407" sldId="408"/>
            <ac:spMk id="97" creationId="{BD5F16BA-5539-4E5C-ADD1-827A4BE70B8E}"/>
          </ac:spMkLst>
        </pc:spChg>
        <pc:spChg chg="add">
          <ac:chgData name="Valentina Noacco" userId="ae461650-2dc6-4ba4-83b9-c44c39414c39" providerId="ADAL" clId="{9DC1FBBD-E1B3-4A6E-9682-50FF9900DB66}" dt="2018-09-12T17:58:56.581" v="66"/>
          <ac:spMkLst>
            <pc:docMk/>
            <pc:sldMk cId="123341407" sldId="408"/>
            <ac:spMk id="98" creationId="{519F0461-CA23-48AA-B3F7-9311D8730CBB}"/>
          </ac:spMkLst>
        </pc:spChg>
        <pc:spChg chg="add">
          <ac:chgData name="Valentina Noacco" userId="ae461650-2dc6-4ba4-83b9-c44c39414c39" providerId="ADAL" clId="{9DC1FBBD-E1B3-4A6E-9682-50FF9900DB66}" dt="2018-09-12T17:58:56.581" v="66"/>
          <ac:spMkLst>
            <pc:docMk/>
            <pc:sldMk cId="123341407" sldId="408"/>
            <ac:spMk id="99" creationId="{C20D4391-123C-4572-9423-CD31578BE8C8}"/>
          </ac:spMkLst>
        </pc:spChg>
        <pc:spChg chg="add">
          <ac:chgData name="Valentina Noacco" userId="ae461650-2dc6-4ba4-83b9-c44c39414c39" providerId="ADAL" clId="{9DC1FBBD-E1B3-4A6E-9682-50FF9900DB66}" dt="2018-09-12T17:58:56.581" v="66"/>
          <ac:spMkLst>
            <pc:docMk/>
            <pc:sldMk cId="123341407" sldId="408"/>
            <ac:spMk id="100" creationId="{4A0D45B7-30B4-4F6C-BF7C-67D4F69E6DFE}"/>
          </ac:spMkLst>
        </pc:spChg>
        <pc:spChg chg="add">
          <ac:chgData name="Valentina Noacco" userId="ae461650-2dc6-4ba4-83b9-c44c39414c39" providerId="ADAL" clId="{9DC1FBBD-E1B3-4A6E-9682-50FF9900DB66}" dt="2018-09-12T17:58:56.581" v="66"/>
          <ac:spMkLst>
            <pc:docMk/>
            <pc:sldMk cId="123341407" sldId="408"/>
            <ac:spMk id="101" creationId="{C43451BB-EB5E-433F-9BCD-E9E8CD5F70F2}"/>
          </ac:spMkLst>
        </pc:spChg>
        <pc:spChg chg="add">
          <ac:chgData name="Valentina Noacco" userId="ae461650-2dc6-4ba4-83b9-c44c39414c39" providerId="ADAL" clId="{9DC1FBBD-E1B3-4A6E-9682-50FF9900DB66}" dt="2018-09-12T17:58:56.581" v="66"/>
          <ac:spMkLst>
            <pc:docMk/>
            <pc:sldMk cId="123341407" sldId="408"/>
            <ac:spMk id="102" creationId="{17199B0D-BDBB-4818-A787-6D37F6EC766A}"/>
          </ac:spMkLst>
        </pc:spChg>
        <pc:spChg chg="add">
          <ac:chgData name="Valentina Noacco" userId="ae461650-2dc6-4ba4-83b9-c44c39414c39" providerId="ADAL" clId="{9DC1FBBD-E1B3-4A6E-9682-50FF9900DB66}" dt="2018-09-12T17:58:56.581" v="66"/>
          <ac:spMkLst>
            <pc:docMk/>
            <pc:sldMk cId="123341407" sldId="408"/>
            <ac:spMk id="103" creationId="{CDE35C8F-E0C9-449C-884D-400F6A709AE4}"/>
          </ac:spMkLst>
        </pc:spChg>
        <pc:spChg chg="add">
          <ac:chgData name="Valentina Noacco" userId="ae461650-2dc6-4ba4-83b9-c44c39414c39" providerId="ADAL" clId="{9DC1FBBD-E1B3-4A6E-9682-50FF9900DB66}" dt="2018-09-12T17:58:56.581" v="66"/>
          <ac:spMkLst>
            <pc:docMk/>
            <pc:sldMk cId="123341407" sldId="408"/>
            <ac:spMk id="104" creationId="{CC68B053-2A80-4894-AD4B-45C8C23E751A}"/>
          </ac:spMkLst>
        </pc:spChg>
        <pc:spChg chg="add">
          <ac:chgData name="Valentina Noacco" userId="ae461650-2dc6-4ba4-83b9-c44c39414c39" providerId="ADAL" clId="{9DC1FBBD-E1B3-4A6E-9682-50FF9900DB66}" dt="2018-09-12T17:58:56.581" v="66"/>
          <ac:spMkLst>
            <pc:docMk/>
            <pc:sldMk cId="123341407" sldId="408"/>
            <ac:spMk id="160" creationId="{5395A313-74E1-4585-85E1-81DC2F1EF002}"/>
          </ac:spMkLst>
        </pc:spChg>
        <pc:spChg chg="add">
          <ac:chgData name="Valentina Noacco" userId="ae461650-2dc6-4ba4-83b9-c44c39414c39" providerId="ADAL" clId="{9DC1FBBD-E1B3-4A6E-9682-50FF9900DB66}" dt="2018-09-12T17:58:56.581" v="66"/>
          <ac:spMkLst>
            <pc:docMk/>
            <pc:sldMk cId="123341407" sldId="408"/>
            <ac:spMk id="161" creationId="{6CC3537E-7306-49C1-BD59-6DDC903CFC5B}"/>
          </ac:spMkLst>
        </pc:spChg>
        <pc:spChg chg="add">
          <ac:chgData name="Valentina Noacco" userId="ae461650-2dc6-4ba4-83b9-c44c39414c39" providerId="ADAL" clId="{9DC1FBBD-E1B3-4A6E-9682-50FF9900DB66}" dt="2018-09-12T17:58:56.581" v="66"/>
          <ac:spMkLst>
            <pc:docMk/>
            <pc:sldMk cId="123341407" sldId="408"/>
            <ac:spMk id="162" creationId="{E628C735-04E8-4269-A084-7B9807E2C54E}"/>
          </ac:spMkLst>
        </pc:spChg>
        <pc:spChg chg="add">
          <ac:chgData name="Valentina Noacco" userId="ae461650-2dc6-4ba4-83b9-c44c39414c39" providerId="ADAL" clId="{9DC1FBBD-E1B3-4A6E-9682-50FF9900DB66}" dt="2018-09-12T17:58:56.581" v="66"/>
          <ac:spMkLst>
            <pc:docMk/>
            <pc:sldMk cId="123341407" sldId="408"/>
            <ac:spMk id="163" creationId="{98435AA9-7795-4F56-BEFE-30A523246645}"/>
          </ac:spMkLst>
        </pc:spChg>
        <pc:spChg chg="add">
          <ac:chgData name="Valentina Noacco" userId="ae461650-2dc6-4ba4-83b9-c44c39414c39" providerId="ADAL" clId="{9DC1FBBD-E1B3-4A6E-9682-50FF9900DB66}" dt="2018-09-12T17:58:56.581" v="66"/>
          <ac:spMkLst>
            <pc:docMk/>
            <pc:sldMk cId="123341407" sldId="408"/>
            <ac:spMk id="170" creationId="{EB908762-EE00-4997-9368-5229FA830CC1}"/>
          </ac:spMkLst>
        </pc:spChg>
        <pc:grpChg chg="del">
          <ac:chgData name="Valentina Noacco" userId="ae461650-2dc6-4ba4-83b9-c44c39414c39" providerId="ADAL" clId="{9DC1FBBD-E1B3-4A6E-9682-50FF9900DB66}" dt="2018-09-12T17:58:55.649" v="65" actId="478"/>
          <ac:grpSpMkLst>
            <pc:docMk/>
            <pc:sldMk cId="123341407" sldId="408"/>
            <ac:grpSpMk id="6" creationId="{B5E7CA1B-B2F4-4E99-92D2-AA600AA6EA76}"/>
          </ac:grpSpMkLst>
        </pc:grpChg>
        <pc:grpChg chg="add">
          <ac:chgData name="Valentina Noacco" userId="ae461650-2dc6-4ba4-83b9-c44c39414c39" providerId="ADAL" clId="{9DC1FBBD-E1B3-4A6E-9682-50FF9900DB66}" dt="2018-09-12T17:58:56.581" v="66"/>
          <ac:grpSpMkLst>
            <pc:docMk/>
            <pc:sldMk cId="123341407" sldId="408"/>
            <ac:grpSpMk id="66" creationId="{B48DE0D4-E537-4393-A390-3A44C0FD4033}"/>
          </ac:grpSpMkLst>
        </pc:grpChg>
        <pc:grpChg chg="add">
          <ac:chgData name="Valentina Noacco" userId="ae461650-2dc6-4ba4-83b9-c44c39414c39" providerId="ADAL" clId="{9DC1FBBD-E1B3-4A6E-9682-50FF9900DB66}" dt="2018-09-12T17:58:56.581" v="66"/>
          <ac:grpSpMkLst>
            <pc:docMk/>
            <pc:sldMk cId="123341407" sldId="408"/>
            <ac:grpSpMk id="82" creationId="{EC0AE6A0-00D2-4455-993E-17D30D30B54E}"/>
          </ac:grpSpMkLst>
        </pc:grpChg>
        <pc:grpChg chg="add">
          <ac:chgData name="Valentina Noacco" userId="ae461650-2dc6-4ba4-83b9-c44c39414c39" providerId="ADAL" clId="{9DC1FBBD-E1B3-4A6E-9682-50FF9900DB66}" dt="2018-09-12T17:58:56.581" v="66"/>
          <ac:grpSpMkLst>
            <pc:docMk/>
            <pc:sldMk cId="123341407" sldId="408"/>
            <ac:grpSpMk id="105" creationId="{6AA22F7D-E066-4551-BC2E-F9E524F4DA31}"/>
          </ac:grpSpMkLst>
        </pc:grpChg>
        <pc:grpChg chg="add">
          <ac:chgData name="Valentina Noacco" userId="ae461650-2dc6-4ba4-83b9-c44c39414c39" providerId="ADAL" clId="{9DC1FBBD-E1B3-4A6E-9682-50FF9900DB66}" dt="2018-09-12T17:58:56.581" v="66"/>
          <ac:grpSpMkLst>
            <pc:docMk/>
            <pc:sldMk cId="123341407" sldId="408"/>
            <ac:grpSpMk id="154" creationId="{7512B8AB-8D11-4526-8398-CF28B0B54BB5}"/>
          </ac:grpSpMkLst>
        </pc:grpChg>
        <pc:cxnChg chg="mod">
          <ac:chgData name="Valentina Noacco" userId="ae461650-2dc6-4ba4-83b9-c44c39414c39" providerId="ADAL" clId="{9DC1FBBD-E1B3-4A6E-9682-50FF9900DB66}" dt="2018-09-12T17:58:55.649" v="65" actId="478"/>
          <ac:cxnSpMkLst>
            <pc:docMk/>
            <pc:sldMk cId="123341407" sldId="408"/>
            <ac:cxnSpMk id="62" creationId="{03127720-CF9A-467A-B201-0B5BD02BB8E6}"/>
          </ac:cxnSpMkLst>
        </pc:cxnChg>
        <pc:cxnChg chg="mod">
          <ac:chgData name="Valentina Noacco" userId="ae461650-2dc6-4ba4-83b9-c44c39414c39" providerId="ADAL" clId="{9DC1FBBD-E1B3-4A6E-9682-50FF9900DB66}" dt="2018-09-12T17:58:55.649" v="65" actId="478"/>
          <ac:cxnSpMkLst>
            <pc:docMk/>
            <pc:sldMk cId="123341407" sldId="408"/>
            <ac:cxnSpMk id="64" creationId="{40F342A5-FE42-4896-9A3B-D9CAB934C624}"/>
          </ac:cxnSpMkLst>
        </pc:cxnChg>
        <pc:cxnChg chg="mod">
          <ac:chgData name="Valentina Noacco" userId="ae461650-2dc6-4ba4-83b9-c44c39414c39" providerId="ADAL" clId="{9DC1FBBD-E1B3-4A6E-9682-50FF9900DB66}" dt="2018-09-12T17:58:55.649" v="65" actId="478"/>
          <ac:cxnSpMkLst>
            <pc:docMk/>
            <pc:sldMk cId="123341407" sldId="408"/>
            <ac:cxnSpMk id="65" creationId="{9BE70816-672C-45EF-A977-C176316A2BA2}"/>
          </ac:cxnSpMkLst>
        </pc:cxnChg>
        <pc:cxnChg chg="add">
          <ac:chgData name="Valentina Noacco" userId="ae461650-2dc6-4ba4-83b9-c44c39414c39" providerId="ADAL" clId="{9DC1FBBD-E1B3-4A6E-9682-50FF9900DB66}" dt="2018-09-12T17:58:56.581" v="66"/>
          <ac:cxnSpMkLst>
            <pc:docMk/>
            <pc:sldMk cId="123341407" sldId="408"/>
            <ac:cxnSpMk id="89" creationId="{E69449A9-1DE8-470F-97BC-21CE748A40CA}"/>
          </ac:cxnSpMkLst>
        </pc:cxnChg>
        <pc:cxnChg chg="add">
          <ac:chgData name="Valentina Noacco" userId="ae461650-2dc6-4ba4-83b9-c44c39414c39" providerId="ADAL" clId="{9DC1FBBD-E1B3-4A6E-9682-50FF9900DB66}" dt="2018-09-12T17:58:56.581" v="66"/>
          <ac:cxnSpMkLst>
            <pc:docMk/>
            <pc:sldMk cId="123341407" sldId="408"/>
            <ac:cxnSpMk id="90" creationId="{DDAC0C8F-3B9B-49AD-ADCE-4EE48A03828B}"/>
          </ac:cxnSpMkLst>
        </pc:cxnChg>
        <pc:cxnChg chg="add">
          <ac:chgData name="Valentina Noacco" userId="ae461650-2dc6-4ba4-83b9-c44c39414c39" providerId="ADAL" clId="{9DC1FBBD-E1B3-4A6E-9682-50FF9900DB66}" dt="2018-09-12T17:58:56.581" v="66"/>
          <ac:cxnSpMkLst>
            <pc:docMk/>
            <pc:sldMk cId="123341407" sldId="408"/>
            <ac:cxnSpMk id="91" creationId="{4354F0F3-7045-4E0A-BF60-D1AB42D82EA3}"/>
          </ac:cxnSpMkLst>
        </pc:cxnChg>
        <pc:cxnChg chg="add">
          <ac:chgData name="Valentina Noacco" userId="ae461650-2dc6-4ba4-83b9-c44c39414c39" providerId="ADAL" clId="{9DC1FBBD-E1B3-4A6E-9682-50FF9900DB66}" dt="2018-09-12T17:58:56.581" v="66"/>
          <ac:cxnSpMkLst>
            <pc:docMk/>
            <pc:sldMk cId="123341407" sldId="408"/>
            <ac:cxnSpMk id="92" creationId="{6EB0876F-28F8-4230-8997-C0FF73461865}"/>
          </ac:cxnSpMkLst>
        </pc:cxnChg>
        <pc:cxnChg chg="add">
          <ac:chgData name="Valentina Noacco" userId="ae461650-2dc6-4ba4-83b9-c44c39414c39" providerId="ADAL" clId="{9DC1FBBD-E1B3-4A6E-9682-50FF9900DB66}" dt="2018-09-12T17:58:56.581" v="66"/>
          <ac:cxnSpMkLst>
            <pc:docMk/>
            <pc:sldMk cId="123341407" sldId="408"/>
            <ac:cxnSpMk id="93" creationId="{781CF935-B9F8-42AC-BB55-2C506D1F90C7}"/>
          </ac:cxnSpMkLst>
        </pc:cxnChg>
        <pc:cxnChg chg="add">
          <ac:chgData name="Valentina Noacco" userId="ae461650-2dc6-4ba4-83b9-c44c39414c39" providerId="ADAL" clId="{9DC1FBBD-E1B3-4A6E-9682-50FF9900DB66}" dt="2018-09-12T17:58:56.581" v="66"/>
          <ac:cxnSpMkLst>
            <pc:docMk/>
            <pc:sldMk cId="123341407" sldId="408"/>
            <ac:cxnSpMk id="164" creationId="{35967F35-1B1D-4F06-9692-F7F4B43C294E}"/>
          </ac:cxnSpMkLst>
        </pc:cxnChg>
        <pc:cxnChg chg="add">
          <ac:chgData name="Valentina Noacco" userId="ae461650-2dc6-4ba4-83b9-c44c39414c39" providerId="ADAL" clId="{9DC1FBBD-E1B3-4A6E-9682-50FF9900DB66}" dt="2018-09-12T17:58:56.581" v="66"/>
          <ac:cxnSpMkLst>
            <pc:docMk/>
            <pc:sldMk cId="123341407" sldId="408"/>
            <ac:cxnSpMk id="165" creationId="{5BAFA003-3177-4DD8-BF24-5F964B72D561}"/>
          </ac:cxnSpMkLst>
        </pc:cxnChg>
        <pc:cxnChg chg="add">
          <ac:chgData name="Valentina Noacco" userId="ae461650-2dc6-4ba4-83b9-c44c39414c39" providerId="ADAL" clId="{9DC1FBBD-E1B3-4A6E-9682-50FF9900DB66}" dt="2018-09-12T17:58:56.581" v="66"/>
          <ac:cxnSpMkLst>
            <pc:docMk/>
            <pc:sldMk cId="123341407" sldId="408"/>
            <ac:cxnSpMk id="166" creationId="{97D6E27A-E229-4AFD-B4EC-E2565DBBADB1}"/>
          </ac:cxnSpMkLst>
        </pc:cxnChg>
        <pc:cxnChg chg="add">
          <ac:chgData name="Valentina Noacco" userId="ae461650-2dc6-4ba4-83b9-c44c39414c39" providerId="ADAL" clId="{9DC1FBBD-E1B3-4A6E-9682-50FF9900DB66}" dt="2018-09-12T17:58:56.581" v="66"/>
          <ac:cxnSpMkLst>
            <pc:docMk/>
            <pc:sldMk cId="123341407" sldId="408"/>
            <ac:cxnSpMk id="167" creationId="{54AE0A66-C24B-472F-B485-1A0E9871C452}"/>
          </ac:cxnSpMkLst>
        </pc:cxnChg>
        <pc:cxnChg chg="add">
          <ac:chgData name="Valentina Noacco" userId="ae461650-2dc6-4ba4-83b9-c44c39414c39" providerId="ADAL" clId="{9DC1FBBD-E1B3-4A6E-9682-50FF9900DB66}" dt="2018-09-12T17:58:56.581" v="66"/>
          <ac:cxnSpMkLst>
            <pc:docMk/>
            <pc:sldMk cId="123341407" sldId="408"/>
            <ac:cxnSpMk id="168" creationId="{E63C3D14-068B-4CE5-A6DB-63A86FC3CD3C}"/>
          </ac:cxnSpMkLst>
        </pc:cxnChg>
        <pc:cxnChg chg="add">
          <ac:chgData name="Valentina Noacco" userId="ae461650-2dc6-4ba4-83b9-c44c39414c39" providerId="ADAL" clId="{9DC1FBBD-E1B3-4A6E-9682-50FF9900DB66}" dt="2018-09-12T17:58:56.581" v="66"/>
          <ac:cxnSpMkLst>
            <pc:docMk/>
            <pc:sldMk cId="123341407" sldId="408"/>
            <ac:cxnSpMk id="169" creationId="{75D4B232-4CC1-471B-9576-AE8318E6E5BB}"/>
          </ac:cxnSpMkLst>
        </pc:cxnChg>
        <pc:cxnChg chg="add">
          <ac:chgData name="Valentina Noacco" userId="ae461650-2dc6-4ba4-83b9-c44c39414c39" providerId="ADAL" clId="{9DC1FBBD-E1B3-4A6E-9682-50FF9900DB66}" dt="2018-09-12T17:58:56.581" v="66"/>
          <ac:cxnSpMkLst>
            <pc:docMk/>
            <pc:sldMk cId="123341407" sldId="408"/>
            <ac:cxnSpMk id="171" creationId="{FE7D4894-1D82-4157-A5C0-0C669A7EB5AA}"/>
          </ac:cxnSpMkLst>
        </pc:cxnChg>
        <pc:cxnChg chg="add">
          <ac:chgData name="Valentina Noacco" userId="ae461650-2dc6-4ba4-83b9-c44c39414c39" providerId="ADAL" clId="{9DC1FBBD-E1B3-4A6E-9682-50FF9900DB66}" dt="2018-09-12T17:58:56.581" v="66"/>
          <ac:cxnSpMkLst>
            <pc:docMk/>
            <pc:sldMk cId="123341407" sldId="408"/>
            <ac:cxnSpMk id="172" creationId="{D8ABB4EA-2414-4AE2-84DF-E7692B0E57B9}"/>
          </ac:cxnSpMkLst>
        </pc:cxnChg>
        <pc:cxnChg chg="add">
          <ac:chgData name="Valentina Noacco" userId="ae461650-2dc6-4ba4-83b9-c44c39414c39" providerId="ADAL" clId="{9DC1FBBD-E1B3-4A6E-9682-50FF9900DB66}" dt="2018-09-12T17:58:56.581" v="66"/>
          <ac:cxnSpMkLst>
            <pc:docMk/>
            <pc:sldMk cId="123341407" sldId="408"/>
            <ac:cxnSpMk id="173" creationId="{17469929-F9A6-43F1-BB20-E9386BDDFE05}"/>
          </ac:cxnSpMkLst>
        </pc:cxnChg>
      </pc:sldChg>
      <pc:sldChg chg="modSp">
        <pc:chgData name="Valentina Noacco" userId="ae461650-2dc6-4ba4-83b9-c44c39414c39" providerId="ADAL" clId="{9DC1FBBD-E1B3-4A6E-9682-50FF9900DB66}" dt="2018-09-12T18:07:11.532" v="242"/>
        <pc:sldMkLst>
          <pc:docMk/>
          <pc:sldMk cId="1769406050" sldId="833"/>
        </pc:sldMkLst>
        <pc:spChg chg="mod">
          <ac:chgData name="Valentina Noacco" userId="ae461650-2dc6-4ba4-83b9-c44c39414c39" providerId="ADAL" clId="{9DC1FBBD-E1B3-4A6E-9682-50FF9900DB66}" dt="2018-09-12T18:07:11.532" v="242"/>
          <ac:spMkLst>
            <pc:docMk/>
            <pc:sldMk cId="1769406050" sldId="833"/>
            <ac:spMk id="28" creationId="{1E6225DF-E663-4AFD-B5FA-E063EC98232C}"/>
          </ac:spMkLst>
        </pc:spChg>
      </pc:sldChg>
      <pc:sldChg chg="addSp delSp modSp">
        <pc:chgData name="Valentina Noacco" userId="ae461650-2dc6-4ba4-83b9-c44c39414c39" providerId="ADAL" clId="{9DC1FBBD-E1B3-4A6E-9682-50FF9900DB66}" dt="2018-09-12T18:11:22.719" v="246" actId="1076"/>
        <pc:sldMkLst>
          <pc:docMk/>
          <pc:sldMk cId="1432472877" sldId="836"/>
        </pc:sldMkLst>
        <pc:spChg chg="mod">
          <ac:chgData name="Valentina Noacco" userId="ae461650-2dc6-4ba4-83b9-c44c39414c39" providerId="ADAL" clId="{9DC1FBBD-E1B3-4A6E-9682-50FF9900DB66}" dt="2018-09-12T18:11:22.719" v="246" actId="1076"/>
          <ac:spMkLst>
            <pc:docMk/>
            <pc:sldMk cId="1432472877" sldId="836"/>
            <ac:spMk id="3" creationId="{467153AF-D312-41C6-93D0-C581ACCA3357}"/>
          </ac:spMkLst>
        </pc:spChg>
        <pc:spChg chg="topLvl">
          <ac:chgData name="Valentina Noacco" userId="ae461650-2dc6-4ba4-83b9-c44c39414c39" providerId="ADAL" clId="{9DC1FBBD-E1B3-4A6E-9682-50FF9900DB66}" dt="2018-09-12T18:11:07.796" v="243" actId="478"/>
          <ac:spMkLst>
            <pc:docMk/>
            <pc:sldMk cId="1432472877" sldId="836"/>
            <ac:spMk id="7" creationId="{E1DFDCAA-015D-40A3-9D92-11EA8AC728CB}"/>
          </ac:spMkLst>
        </pc:spChg>
        <pc:grpChg chg="del">
          <ac:chgData name="Valentina Noacco" userId="ae461650-2dc6-4ba4-83b9-c44c39414c39" providerId="ADAL" clId="{9DC1FBBD-E1B3-4A6E-9682-50FF9900DB66}" dt="2018-09-12T18:11:07.796" v="243" actId="478"/>
          <ac:grpSpMkLst>
            <pc:docMk/>
            <pc:sldMk cId="1432472877" sldId="836"/>
            <ac:grpSpMk id="11" creationId="{0BC49AC0-77B7-42BC-94E1-06206BF6AB1B}"/>
          </ac:grpSpMkLst>
        </pc:grpChg>
        <pc:picChg chg="del topLvl">
          <ac:chgData name="Valentina Noacco" userId="ae461650-2dc6-4ba4-83b9-c44c39414c39" providerId="ADAL" clId="{9DC1FBBD-E1B3-4A6E-9682-50FF9900DB66}" dt="2018-09-12T18:11:07.796" v="243" actId="478"/>
          <ac:picMkLst>
            <pc:docMk/>
            <pc:sldMk cId="1432472877" sldId="836"/>
            <ac:picMk id="5" creationId="{6F8D5384-4B5B-490C-B68B-8E9755450E2C}"/>
          </ac:picMkLst>
        </pc:picChg>
        <pc:picChg chg="add mod">
          <ac:chgData name="Valentina Noacco" userId="ae461650-2dc6-4ba4-83b9-c44c39414c39" providerId="ADAL" clId="{9DC1FBBD-E1B3-4A6E-9682-50FF9900DB66}" dt="2018-09-12T18:11:15.076" v="245" actId="1076"/>
          <ac:picMkLst>
            <pc:docMk/>
            <pc:sldMk cId="1432472877" sldId="836"/>
            <ac:picMk id="13" creationId="{0E924D51-2EEC-4D27-A5F1-53BC703B95DC}"/>
          </ac:picMkLst>
        </pc:picChg>
      </pc:sldChg>
      <pc:sldChg chg="addSp modSp add ord">
        <pc:chgData name="Valentina Noacco" userId="ae461650-2dc6-4ba4-83b9-c44c39414c39" providerId="ADAL" clId="{9DC1FBBD-E1B3-4A6E-9682-50FF9900DB66}" dt="2018-09-12T18:01:25.212" v="103"/>
        <pc:sldMkLst>
          <pc:docMk/>
          <pc:sldMk cId="3270127524" sldId="838"/>
        </pc:sldMkLst>
        <pc:spChg chg="mod">
          <ac:chgData name="Valentina Noacco" userId="ae461650-2dc6-4ba4-83b9-c44c39414c39" providerId="ADAL" clId="{9DC1FBBD-E1B3-4A6E-9682-50FF9900DB66}" dt="2018-09-12T18:01:03.145" v="102" actId="14100"/>
          <ac:spMkLst>
            <pc:docMk/>
            <pc:sldMk cId="3270127524" sldId="838"/>
            <ac:spMk id="2" creationId="{FB050139-E328-43FB-95B0-F16AF0A33864}"/>
          </ac:spMkLst>
        </pc:spChg>
        <pc:spChg chg="add">
          <ac:chgData name="Valentina Noacco" userId="ae461650-2dc6-4ba4-83b9-c44c39414c39" providerId="ADAL" clId="{9DC1FBBD-E1B3-4A6E-9682-50FF9900DB66}" dt="2018-09-12T18:00:52.142" v="69"/>
          <ac:spMkLst>
            <pc:docMk/>
            <pc:sldMk cId="3270127524" sldId="838"/>
            <ac:spMk id="4" creationId="{A1BF4151-7EBD-4CD9-9291-2231689D2ECC}"/>
          </ac:spMkLst>
        </pc:spChg>
        <pc:spChg chg="add">
          <ac:chgData name="Valentina Noacco" userId="ae461650-2dc6-4ba4-83b9-c44c39414c39" providerId="ADAL" clId="{9DC1FBBD-E1B3-4A6E-9682-50FF9900DB66}" dt="2018-09-12T18:00:52.142" v="69"/>
          <ac:spMkLst>
            <pc:docMk/>
            <pc:sldMk cId="3270127524" sldId="838"/>
            <ac:spMk id="5" creationId="{C8B6774B-6946-4727-A310-8E4C4C7FCF9B}"/>
          </ac:spMkLst>
        </pc:spChg>
        <pc:spChg chg="add">
          <ac:chgData name="Valentina Noacco" userId="ae461650-2dc6-4ba4-83b9-c44c39414c39" providerId="ADAL" clId="{9DC1FBBD-E1B3-4A6E-9682-50FF9900DB66}" dt="2018-09-12T18:00:52.142" v="69"/>
          <ac:spMkLst>
            <pc:docMk/>
            <pc:sldMk cId="3270127524" sldId="838"/>
            <ac:spMk id="6" creationId="{DE43B226-6D56-43CE-9423-16A2F2262DF0}"/>
          </ac:spMkLst>
        </pc:spChg>
        <pc:spChg chg="add">
          <ac:chgData name="Valentina Noacco" userId="ae461650-2dc6-4ba4-83b9-c44c39414c39" providerId="ADAL" clId="{9DC1FBBD-E1B3-4A6E-9682-50FF9900DB66}" dt="2018-09-12T18:00:52.142" v="69"/>
          <ac:spMkLst>
            <pc:docMk/>
            <pc:sldMk cId="3270127524" sldId="838"/>
            <ac:spMk id="7" creationId="{2640BB78-7D2D-44CA-A729-B3EE34AB13A4}"/>
          </ac:spMkLst>
        </pc:spChg>
        <pc:spChg chg="add">
          <ac:chgData name="Valentina Noacco" userId="ae461650-2dc6-4ba4-83b9-c44c39414c39" providerId="ADAL" clId="{9DC1FBBD-E1B3-4A6E-9682-50FF9900DB66}" dt="2018-09-12T18:00:52.142" v="69"/>
          <ac:spMkLst>
            <pc:docMk/>
            <pc:sldMk cId="3270127524" sldId="838"/>
            <ac:spMk id="8" creationId="{EB61C70D-2330-472F-B598-33AA478FA003}"/>
          </ac:spMkLst>
        </pc:spChg>
        <pc:spChg chg="add">
          <ac:chgData name="Valentina Noacco" userId="ae461650-2dc6-4ba4-83b9-c44c39414c39" providerId="ADAL" clId="{9DC1FBBD-E1B3-4A6E-9682-50FF9900DB66}" dt="2018-09-12T18:00:52.142" v="69"/>
          <ac:spMkLst>
            <pc:docMk/>
            <pc:sldMk cId="3270127524" sldId="838"/>
            <ac:spMk id="9" creationId="{A0459DF2-620E-4508-AE47-B5623210013E}"/>
          </ac:spMkLst>
        </pc:spChg>
        <pc:spChg chg="add">
          <ac:chgData name="Valentina Noacco" userId="ae461650-2dc6-4ba4-83b9-c44c39414c39" providerId="ADAL" clId="{9DC1FBBD-E1B3-4A6E-9682-50FF9900DB66}" dt="2018-09-12T18:00:52.142" v="69"/>
          <ac:spMkLst>
            <pc:docMk/>
            <pc:sldMk cId="3270127524" sldId="838"/>
            <ac:spMk id="10" creationId="{423D0D6F-4BB7-4A8D-823A-B91A67C66358}"/>
          </ac:spMkLst>
        </pc:spChg>
        <pc:spChg chg="add">
          <ac:chgData name="Valentina Noacco" userId="ae461650-2dc6-4ba4-83b9-c44c39414c39" providerId="ADAL" clId="{9DC1FBBD-E1B3-4A6E-9682-50FF9900DB66}" dt="2018-09-12T18:00:52.142" v="69"/>
          <ac:spMkLst>
            <pc:docMk/>
            <pc:sldMk cId="3270127524" sldId="838"/>
            <ac:spMk id="11" creationId="{A1276974-117F-4933-9D41-87AFE55EE028}"/>
          </ac:spMkLst>
        </pc:spChg>
        <pc:spChg chg="add">
          <ac:chgData name="Valentina Noacco" userId="ae461650-2dc6-4ba4-83b9-c44c39414c39" providerId="ADAL" clId="{9DC1FBBD-E1B3-4A6E-9682-50FF9900DB66}" dt="2018-09-12T18:00:52.142" v="69"/>
          <ac:spMkLst>
            <pc:docMk/>
            <pc:sldMk cId="3270127524" sldId="838"/>
            <ac:spMk id="12" creationId="{7A642544-9732-432A-A2E6-B51FBB5482D5}"/>
          </ac:spMkLst>
        </pc:spChg>
        <pc:spChg chg="add">
          <ac:chgData name="Valentina Noacco" userId="ae461650-2dc6-4ba4-83b9-c44c39414c39" providerId="ADAL" clId="{9DC1FBBD-E1B3-4A6E-9682-50FF9900DB66}" dt="2018-09-12T18:00:52.142" v="69"/>
          <ac:spMkLst>
            <pc:docMk/>
            <pc:sldMk cId="3270127524" sldId="838"/>
            <ac:spMk id="13" creationId="{B52E56EF-6628-400E-913E-F22A43C58D66}"/>
          </ac:spMkLst>
        </pc:spChg>
        <pc:spChg chg="add">
          <ac:chgData name="Valentina Noacco" userId="ae461650-2dc6-4ba4-83b9-c44c39414c39" providerId="ADAL" clId="{9DC1FBBD-E1B3-4A6E-9682-50FF9900DB66}" dt="2018-09-12T18:00:52.142" v="69"/>
          <ac:spMkLst>
            <pc:docMk/>
            <pc:sldMk cId="3270127524" sldId="838"/>
            <ac:spMk id="14" creationId="{482BCC67-F3B3-4AA6-8A15-9CE1C75934EC}"/>
          </ac:spMkLst>
        </pc:spChg>
        <pc:spChg chg="add">
          <ac:chgData name="Valentina Noacco" userId="ae461650-2dc6-4ba4-83b9-c44c39414c39" providerId="ADAL" clId="{9DC1FBBD-E1B3-4A6E-9682-50FF9900DB66}" dt="2018-09-12T18:00:52.142" v="69"/>
          <ac:spMkLst>
            <pc:docMk/>
            <pc:sldMk cId="3270127524" sldId="838"/>
            <ac:spMk id="15" creationId="{C6C5241E-93B2-44F6-9088-693E8F08E1C4}"/>
          </ac:spMkLst>
        </pc:spChg>
        <pc:spChg chg="add">
          <ac:chgData name="Valentina Noacco" userId="ae461650-2dc6-4ba4-83b9-c44c39414c39" providerId="ADAL" clId="{9DC1FBBD-E1B3-4A6E-9682-50FF9900DB66}" dt="2018-09-12T18:00:52.142" v="69"/>
          <ac:spMkLst>
            <pc:docMk/>
            <pc:sldMk cId="3270127524" sldId="838"/>
            <ac:spMk id="16" creationId="{0937770B-8627-45BE-882F-B3FC385535C5}"/>
          </ac:spMkLst>
        </pc:spChg>
        <pc:spChg chg="add">
          <ac:chgData name="Valentina Noacco" userId="ae461650-2dc6-4ba4-83b9-c44c39414c39" providerId="ADAL" clId="{9DC1FBBD-E1B3-4A6E-9682-50FF9900DB66}" dt="2018-09-12T18:00:52.142" v="69"/>
          <ac:spMkLst>
            <pc:docMk/>
            <pc:sldMk cId="3270127524" sldId="838"/>
            <ac:spMk id="17" creationId="{8CDA5514-5D13-4C26-A95C-705AB7F354FB}"/>
          </ac:spMkLst>
        </pc:spChg>
        <pc:spChg chg="add">
          <ac:chgData name="Valentina Noacco" userId="ae461650-2dc6-4ba4-83b9-c44c39414c39" providerId="ADAL" clId="{9DC1FBBD-E1B3-4A6E-9682-50FF9900DB66}" dt="2018-09-12T18:00:52.142" v="69"/>
          <ac:spMkLst>
            <pc:docMk/>
            <pc:sldMk cId="3270127524" sldId="838"/>
            <ac:spMk id="18" creationId="{261F4351-AD4A-493C-9E35-0423D7C9C4CA}"/>
          </ac:spMkLst>
        </pc:spChg>
        <pc:spChg chg="add">
          <ac:chgData name="Valentina Noacco" userId="ae461650-2dc6-4ba4-83b9-c44c39414c39" providerId="ADAL" clId="{9DC1FBBD-E1B3-4A6E-9682-50FF9900DB66}" dt="2018-09-12T18:00:52.142" v="69"/>
          <ac:spMkLst>
            <pc:docMk/>
            <pc:sldMk cId="3270127524" sldId="838"/>
            <ac:spMk id="19" creationId="{31698D77-99D0-4FD7-9171-A2047E4D9711}"/>
          </ac:spMkLst>
        </pc:spChg>
        <pc:spChg chg="add">
          <ac:chgData name="Valentina Noacco" userId="ae461650-2dc6-4ba4-83b9-c44c39414c39" providerId="ADAL" clId="{9DC1FBBD-E1B3-4A6E-9682-50FF9900DB66}" dt="2018-09-12T18:00:52.142" v="69"/>
          <ac:spMkLst>
            <pc:docMk/>
            <pc:sldMk cId="3270127524" sldId="838"/>
            <ac:spMk id="20" creationId="{23D3AEBE-902A-429F-91CE-892F13BC0B52}"/>
          </ac:spMkLst>
        </pc:spChg>
        <pc:spChg chg="add">
          <ac:chgData name="Valentina Noacco" userId="ae461650-2dc6-4ba4-83b9-c44c39414c39" providerId="ADAL" clId="{9DC1FBBD-E1B3-4A6E-9682-50FF9900DB66}" dt="2018-09-12T18:00:52.142" v="69"/>
          <ac:spMkLst>
            <pc:docMk/>
            <pc:sldMk cId="3270127524" sldId="838"/>
            <ac:spMk id="21" creationId="{D0DF2C38-924B-48EC-9F61-B887C8F812F4}"/>
          </ac:spMkLst>
        </pc:spChg>
        <pc:spChg chg="add">
          <ac:chgData name="Valentina Noacco" userId="ae461650-2dc6-4ba4-83b9-c44c39414c39" providerId="ADAL" clId="{9DC1FBBD-E1B3-4A6E-9682-50FF9900DB66}" dt="2018-09-12T18:00:52.142" v="69"/>
          <ac:spMkLst>
            <pc:docMk/>
            <pc:sldMk cId="3270127524" sldId="838"/>
            <ac:spMk id="22" creationId="{56FC9018-FAF7-43CF-A85B-4E6F5048C3A6}"/>
          </ac:spMkLst>
        </pc:spChg>
        <pc:spChg chg="add">
          <ac:chgData name="Valentina Noacco" userId="ae461650-2dc6-4ba4-83b9-c44c39414c39" providerId="ADAL" clId="{9DC1FBBD-E1B3-4A6E-9682-50FF9900DB66}" dt="2018-09-12T18:00:52.142" v="69"/>
          <ac:spMkLst>
            <pc:docMk/>
            <pc:sldMk cId="3270127524" sldId="838"/>
            <ac:spMk id="23" creationId="{DC9080DE-CFDE-40A0-A112-AED4690EB99E}"/>
          </ac:spMkLst>
        </pc:spChg>
        <pc:spChg chg="add">
          <ac:chgData name="Valentina Noacco" userId="ae461650-2dc6-4ba4-83b9-c44c39414c39" providerId="ADAL" clId="{9DC1FBBD-E1B3-4A6E-9682-50FF9900DB66}" dt="2018-09-12T18:00:52.142" v="69"/>
          <ac:spMkLst>
            <pc:docMk/>
            <pc:sldMk cId="3270127524" sldId="838"/>
            <ac:spMk id="24" creationId="{BDDEA1D5-8E8B-4E10-BBBA-20FE804D1CF1}"/>
          </ac:spMkLst>
        </pc:spChg>
        <pc:spChg chg="add">
          <ac:chgData name="Valentina Noacco" userId="ae461650-2dc6-4ba4-83b9-c44c39414c39" providerId="ADAL" clId="{9DC1FBBD-E1B3-4A6E-9682-50FF9900DB66}" dt="2018-09-12T18:00:52.142" v="69"/>
          <ac:spMkLst>
            <pc:docMk/>
            <pc:sldMk cId="3270127524" sldId="838"/>
            <ac:spMk id="25" creationId="{5E2D9B92-FDCB-48CD-8455-436008DE7936}"/>
          </ac:spMkLst>
        </pc:spChg>
        <pc:spChg chg="add">
          <ac:chgData name="Valentina Noacco" userId="ae461650-2dc6-4ba4-83b9-c44c39414c39" providerId="ADAL" clId="{9DC1FBBD-E1B3-4A6E-9682-50FF9900DB66}" dt="2018-09-12T18:00:52.142" v="69"/>
          <ac:spMkLst>
            <pc:docMk/>
            <pc:sldMk cId="3270127524" sldId="838"/>
            <ac:spMk id="26" creationId="{8D93691F-231A-41AE-A557-61C4FA18F171}"/>
          </ac:spMkLst>
        </pc:spChg>
        <pc:spChg chg="add">
          <ac:chgData name="Valentina Noacco" userId="ae461650-2dc6-4ba4-83b9-c44c39414c39" providerId="ADAL" clId="{9DC1FBBD-E1B3-4A6E-9682-50FF9900DB66}" dt="2018-09-12T18:00:52.142" v="69"/>
          <ac:spMkLst>
            <pc:docMk/>
            <pc:sldMk cId="3270127524" sldId="838"/>
            <ac:spMk id="27" creationId="{C254A382-DE48-49A1-89DA-607E4D1797A5}"/>
          </ac:spMkLst>
        </pc:spChg>
        <pc:spChg chg="add">
          <ac:chgData name="Valentina Noacco" userId="ae461650-2dc6-4ba4-83b9-c44c39414c39" providerId="ADAL" clId="{9DC1FBBD-E1B3-4A6E-9682-50FF9900DB66}" dt="2018-09-12T18:00:52.142" v="69"/>
          <ac:spMkLst>
            <pc:docMk/>
            <pc:sldMk cId="3270127524" sldId="838"/>
            <ac:spMk id="28" creationId="{9A1F0AC1-6364-4C25-AA80-59C7B888C5C8}"/>
          </ac:spMkLst>
        </pc:spChg>
        <pc:spChg chg="add">
          <ac:chgData name="Valentina Noacco" userId="ae461650-2dc6-4ba4-83b9-c44c39414c39" providerId="ADAL" clId="{9DC1FBBD-E1B3-4A6E-9682-50FF9900DB66}" dt="2018-09-12T18:00:52.142" v="69"/>
          <ac:spMkLst>
            <pc:docMk/>
            <pc:sldMk cId="3270127524" sldId="838"/>
            <ac:spMk id="29" creationId="{CF0BFF02-6852-4992-B75D-76E185FCB830}"/>
          </ac:spMkLst>
        </pc:spChg>
        <pc:spChg chg="add">
          <ac:chgData name="Valentina Noacco" userId="ae461650-2dc6-4ba4-83b9-c44c39414c39" providerId="ADAL" clId="{9DC1FBBD-E1B3-4A6E-9682-50FF9900DB66}" dt="2018-09-12T18:00:52.142" v="69"/>
          <ac:spMkLst>
            <pc:docMk/>
            <pc:sldMk cId="3270127524" sldId="838"/>
            <ac:spMk id="30" creationId="{4714F907-9EA7-4577-BFBF-82A08DCC65E9}"/>
          </ac:spMkLst>
        </pc:spChg>
        <pc:spChg chg="add">
          <ac:chgData name="Valentina Noacco" userId="ae461650-2dc6-4ba4-83b9-c44c39414c39" providerId="ADAL" clId="{9DC1FBBD-E1B3-4A6E-9682-50FF9900DB66}" dt="2018-09-12T18:00:52.142" v="69"/>
          <ac:spMkLst>
            <pc:docMk/>
            <pc:sldMk cId="3270127524" sldId="838"/>
            <ac:spMk id="31" creationId="{90525327-50A5-41BE-8704-17359E40D465}"/>
          </ac:spMkLst>
        </pc:spChg>
        <pc:spChg chg="add">
          <ac:chgData name="Valentina Noacco" userId="ae461650-2dc6-4ba4-83b9-c44c39414c39" providerId="ADAL" clId="{9DC1FBBD-E1B3-4A6E-9682-50FF9900DB66}" dt="2018-09-12T18:00:52.142" v="69"/>
          <ac:spMkLst>
            <pc:docMk/>
            <pc:sldMk cId="3270127524" sldId="838"/>
            <ac:spMk id="32" creationId="{6573BA62-7732-470D-8983-6B17643A554A}"/>
          </ac:spMkLst>
        </pc:spChg>
        <pc:spChg chg="add">
          <ac:chgData name="Valentina Noacco" userId="ae461650-2dc6-4ba4-83b9-c44c39414c39" providerId="ADAL" clId="{9DC1FBBD-E1B3-4A6E-9682-50FF9900DB66}" dt="2018-09-12T18:00:52.142" v="69"/>
          <ac:spMkLst>
            <pc:docMk/>
            <pc:sldMk cId="3270127524" sldId="838"/>
            <ac:spMk id="33" creationId="{66001DD1-D253-4AA2-8C4D-3FDA93D3BAF5}"/>
          </ac:spMkLst>
        </pc:spChg>
        <pc:spChg chg="add">
          <ac:chgData name="Valentina Noacco" userId="ae461650-2dc6-4ba4-83b9-c44c39414c39" providerId="ADAL" clId="{9DC1FBBD-E1B3-4A6E-9682-50FF9900DB66}" dt="2018-09-12T18:00:52.142" v="69"/>
          <ac:spMkLst>
            <pc:docMk/>
            <pc:sldMk cId="3270127524" sldId="838"/>
            <ac:spMk id="34" creationId="{9129755C-1382-4E00-BBED-689C721116B7}"/>
          </ac:spMkLst>
        </pc:spChg>
        <pc:spChg chg="add">
          <ac:chgData name="Valentina Noacco" userId="ae461650-2dc6-4ba4-83b9-c44c39414c39" providerId="ADAL" clId="{9DC1FBBD-E1B3-4A6E-9682-50FF9900DB66}" dt="2018-09-12T18:00:52.142" v="69"/>
          <ac:spMkLst>
            <pc:docMk/>
            <pc:sldMk cId="3270127524" sldId="838"/>
            <ac:spMk id="35" creationId="{18305A69-9618-492A-9478-1FB373EC3052}"/>
          </ac:spMkLst>
        </pc:spChg>
        <pc:spChg chg="add">
          <ac:chgData name="Valentina Noacco" userId="ae461650-2dc6-4ba4-83b9-c44c39414c39" providerId="ADAL" clId="{9DC1FBBD-E1B3-4A6E-9682-50FF9900DB66}" dt="2018-09-12T18:00:52.142" v="69"/>
          <ac:spMkLst>
            <pc:docMk/>
            <pc:sldMk cId="3270127524" sldId="838"/>
            <ac:spMk id="36" creationId="{0B98CDA6-9F9E-4F72-A6B2-0AB6469DD3E8}"/>
          </ac:spMkLst>
        </pc:spChg>
        <pc:spChg chg="add">
          <ac:chgData name="Valentina Noacco" userId="ae461650-2dc6-4ba4-83b9-c44c39414c39" providerId="ADAL" clId="{9DC1FBBD-E1B3-4A6E-9682-50FF9900DB66}" dt="2018-09-12T18:00:52.142" v="69"/>
          <ac:spMkLst>
            <pc:docMk/>
            <pc:sldMk cId="3270127524" sldId="838"/>
            <ac:spMk id="37" creationId="{3B376F2D-F5F7-4BF1-88E5-1F584F0344D4}"/>
          </ac:spMkLst>
        </pc:spChg>
        <pc:spChg chg="add">
          <ac:chgData name="Valentina Noacco" userId="ae461650-2dc6-4ba4-83b9-c44c39414c39" providerId="ADAL" clId="{9DC1FBBD-E1B3-4A6E-9682-50FF9900DB66}" dt="2018-09-12T18:00:52.142" v="69"/>
          <ac:spMkLst>
            <pc:docMk/>
            <pc:sldMk cId="3270127524" sldId="838"/>
            <ac:spMk id="38" creationId="{FB22483E-D754-48BF-858C-77E0FB9C4A4F}"/>
          </ac:spMkLst>
        </pc:spChg>
      </pc:sldChg>
      <pc:sldMasterChg chg="addSp modSldLayout">
        <pc:chgData name="Valentina Noacco" userId="ae461650-2dc6-4ba4-83b9-c44c39414c39" providerId="ADAL" clId="{9DC1FBBD-E1B3-4A6E-9682-50FF9900DB66}" dt="2018-09-12T17:53:40.352" v="15"/>
        <pc:sldMasterMkLst>
          <pc:docMk/>
          <pc:sldMasterMk cId="0" sldId="2147483660"/>
        </pc:sldMasterMkLst>
        <pc:spChg chg="add">
          <ac:chgData name="Valentina Noacco" userId="ae461650-2dc6-4ba4-83b9-c44c39414c39" providerId="ADAL" clId="{9DC1FBBD-E1B3-4A6E-9682-50FF9900DB66}" dt="2018-09-12T17:53:40.352" v="15"/>
          <ac:spMkLst>
            <pc:docMk/>
            <pc:sldMasterMk cId="0" sldId="2147483660"/>
            <ac:spMk id="6" creationId="{50BF04A1-B2A7-4BB9-A516-C2BFAA9C7E1A}"/>
          </ac:spMkLst>
        </pc:spChg>
        <pc:sldLayoutChg chg="addSp modSp">
          <pc:chgData name="Valentina Noacco" userId="ae461650-2dc6-4ba4-83b9-c44c39414c39" providerId="ADAL" clId="{9DC1FBBD-E1B3-4A6E-9682-50FF9900DB66}" dt="2018-09-12T17:53:35.947" v="14" actId="1076"/>
          <pc:sldLayoutMkLst>
            <pc:docMk/>
            <pc:sldMasterMk cId="0" sldId="2147483660"/>
            <pc:sldLayoutMk cId="4230676829" sldId="2147484239"/>
          </pc:sldLayoutMkLst>
          <pc:spChg chg="add mod">
            <ac:chgData name="Valentina Noacco" userId="ae461650-2dc6-4ba4-83b9-c44c39414c39" providerId="ADAL" clId="{9DC1FBBD-E1B3-4A6E-9682-50FF9900DB66}" dt="2018-09-12T17:53:35.947" v="14" actId="1076"/>
            <ac:spMkLst>
              <pc:docMk/>
              <pc:sldMasterMk cId="0" sldId="2147483660"/>
              <pc:sldLayoutMk cId="4230676829" sldId="2147484239"/>
              <ac:spMk id="8" creationId="{5E060985-0DD7-4E4F-B3D2-4511E2115D7A}"/>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dirty="0"/>
          </a:p>
        </p:txBody>
      </p:sp>
      <p:sp>
        <p:nvSpPr>
          <p:cNvPr id="3" name="Date Placeholder 2">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F38A9D1-7974-4A02-9621-C0EA498F97AF}" type="datetime1">
              <a:rPr lang="en-US" altLang="en-US"/>
              <a:pPr>
                <a:defRPr/>
              </a:pPr>
              <a:t>9/16/2018</a:t>
            </a:fld>
            <a:endParaRPr lang="en-US" altLang="en-US" dirty="0"/>
          </a:p>
        </p:txBody>
      </p:sp>
      <p:sp>
        <p:nvSpPr>
          <p:cNvPr id="4" name="Footer Placeholder 3">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r>
              <a:rPr lang="en-US" dirty="0"/>
              <a:t>valentina.noacco@bristol.ac.uk</a:t>
            </a:r>
          </a:p>
        </p:txBody>
      </p:sp>
      <p:sp>
        <p:nvSpPr>
          <p:cNvPr id="5" name="Slide Number Placeholder 4">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2F7B1B3-1E46-4E2E-BDB3-97DA29415401}" type="slidenum">
              <a:rPr lang="en-US" altLang="en-US"/>
              <a:pPr>
                <a:defRPr/>
              </a:pPr>
              <a:t>‹#›</a:t>
            </a:fld>
            <a:endParaRPr lang="en-US" altLang="en-US" dirty="0"/>
          </a:p>
        </p:txBody>
      </p:sp>
    </p:spTree>
    <p:extLst>
      <p:ext uri="{BB962C8B-B14F-4D97-AF65-F5344CB8AC3E}">
        <p14:creationId xmlns:p14="http://schemas.microsoft.com/office/powerpoint/2010/main" val="1463796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intestazione 1">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GB" dirty="0"/>
          </a:p>
        </p:txBody>
      </p:sp>
      <p:sp>
        <p:nvSpPr>
          <p:cNvPr id="3" name="Segnaposto data 2">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04E2860-EB61-4E8D-9012-8639899DA7C2}" type="datetime1">
              <a:rPr lang="it-IT" altLang="en-US"/>
              <a:pPr>
                <a:defRPr/>
              </a:pPr>
              <a:t>16/09/2018</a:t>
            </a:fld>
            <a:endParaRPr lang="en-GB" altLang="en-US" dirty="0"/>
          </a:p>
        </p:txBody>
      </p:sp>
      <p:sp>
        <p:nvSpPr>
          <p:cNvPr id="4" name="Segnaposto immagine diapositiva 3">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Segnaposto note 4">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endParaRPr lang="en-GB" noProof="0"/>
          </a:p>
        </p:txBody>
      </p:sp>
      <p:sp>
        <p:nvSpPr>
          <p:cNvPr id="6" name="Segnaposto piè di pagina 5">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r>
              <a:rPr lang="en-GB" dirty="0"/>
              <a:t>valentina.noacco@bristol.ac.uk</a:t>
            </a:r>
          </a:p>
        </p:txBody>
      </p:sp>
      <p:sp>
        <p:nvSpPr>
          <p:cNvPr id="7" name="Segnaposto numero diapositiva 6">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1C856B3-A23B-4152-A66C-FC9388B8355C}" type="slidenum">
              <a:rPr lang="en-GB" altLang="en-US"/>
              <a:pPr>
                <a:defRPr/>
              </a:pPr>
              <a:t>‹#›</a:t>
            </a:fld>
            <a:endParaRPr lang="en-GB" altLang="en-US" dirty="0"/>
          </a:p>
        </p:txBody>
      </p:sp>
    </p:spTree>
    <p:extLst>
      <p:ext uri="{BB962C8B-B14F-4D97-AF65-F5344CB8AC3E}">
        <p14:creationId xmlns:p14="http://schemas.microsoft.com/office/powerpoint/2010/main" val="27934245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39FD67-09E7-424A-BC97-09AC198BE323}" type="slidenum">
              <a:rPr lang="en-GB" altLang="en-US" sz="1200" smtClean="0"/>
              <a:pPr/>
              <a:t>1</a:t>
            </a:fld>
            <a:endParaRPr lang="en-GB" altLang="en-US" sz="1200" dirty="0"/>
          </a:p>
        </p:txBody>
      </p:sp>
    </p:spTree>
    <p:extLst>
      <p:ext uri="{BB962C8B-B14F-4D97-AF65-F5344CB8AC3E}">
        <p14:creationId xmlns:p14="http://schemas.microsoft.com/office/powerpoint/2010/main" val="152531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Geneva" charset="0"/>
                <a:sym typeface="Wingdings" panose="05000000000000000000" pitchFamily="2" charset="2"/>
              </a:rPr>
              <a:t>:: functionalities for assessing robustness of sensitivity estimates</a:t>
            </a:r>
          </a:p>
          <a:p>
            <a:endParaRPr lang="en-US" altLang="en-US" dirty="0">
              <a:latin typeface="Geneva" charset="0"/>
              <a:sym typeface="Wingdings" panose="05000000000000000000" pitchFamily="2" charset="2"/>
            </a:endParaRPr>
          </a:p>
          <a:p>
            <a:r>
              <a:rPr lang="en-US" altLang="en-US" dirty="0">
                <a:latin typeface="Geneva" charset="0"/>
                <a:sym typeface="Wingdings" panose="05000000000000000000" pitchFamily="2" charset="2"/>
              </a:rPr>
              <a:t>:: tutorial scripts (workflows) to get started</a:t>
            </a:r>
            <a:br>
              <a:rPr lang="en-US" altLang="en-US" dirty="0">
                <a:latin typeface="Geneva" charset="0"/>
                <a:sym typeface="Wingdings" panose="05000000000000000000" pitchFamily="2" charset="2"/>
              </a:rPr>
            </a:br>
            <a:r>
              <a:rPr lang="en-US" altLang="en-US" dirty="0">
                <a:latin typeface="Geneva" charset="0"/>
                <a:sym typeface="Wingdings" panose="05000000000000000000" pitchFamily="2" charset="2"/>
              </a:rPr>
              <a:t>	</a:t>
            </a:r>
            <a:r>
              <a:rPr lang="en-US" altLang="en-US" dirty="0">
                <a:latin typeface="Geneva" charset="0"/>
              </a:rPr>
              <a:t>&gt; learn by doing</a:t>
            </a:r>
            <a:br>
              <a:rPr lang="en-US" altLang="en-US" dirty="0">
                <a:latin typeface="Geneva" charset="0"/>
              </a:rPr>
            </a:br>
            <a:r>
              <a:rPr lang="en-US" altLang="en-US" dirty="0">
                <a:latin typeface="Geneva" charset="0"/>
              </a:rPr>
              <a:t>	&gt; make choices explicit</a:t>
            </a:r>
            <a:br>
              <a:rPr lang="en-US" altLang="en-US" dirty="0">
                <a:latin typeface="Geneva" charset="0"/>
              </a:rPr>
            </a:br>
            <a:r>
              <a:rPr lang="en-US" altLang="en-US" dirty="0">
                <a:latin typeface="Geneva" charset="0"/>
              </a:rPr>
              <a:t>	&gt; embed “good practices”</a:t>
            </a:r>
            <a:br>
              <a:rPr lang="en-US" altLang="ja-JP" dirty="0">
                <a:latin typeface="Geneva" charset="0"/>
              </a:rPr>
            </a:br>
            <a:r>
              <a:rPr lang="en-US" altLang="ja-JP" dirty="0">
                <a:latin typeface="Geneva" charset="0"/>
              </a:rPr>
              <a:t>	&gt; draft for user</a:t>
            </a:r>
            <a:r>
              <a:rPr lang="en-US" altLang="en-US" dirty="0">
                <a:latin typeface="Geneva" charset="0"/>
              </a:rPr>
              <a:t>’</a:t>
            </a:r>
            <a:r>
              <a:rPr lang="en-US" altLang="ja-JP" dirty="0">
                <a:latin typeface="Geneva" charset="0"/>
              </a:rPr>
              <a:t> own application </a:t>
            </a:r>
          </a:p>
          <a:p>
            <a:endParaRPr lang="en-US" altLang="en-US" i="1" dirty="0">
              <a:latin typeface="Geneva" charset="0"/>
            </a:endParaRPr>
          </a:p>
          <a:p>
            <a:endParaRPr lang="en-GB" dirty="0"/>
          </a:p>
        </p:txBody>
      </p:sp>
      <p:sp>
        <p:nvSpPr>
          <p:cNvPr id="4" name="Slide Number Placeholder 3"/>
          <p:cNvSpPr>
            <a:spLocks noGrp="1"/>
          </p:cNvSpPr>
          <p:nvPr>
            <p:ph type="sldNum" sz="quarter" idx="10"/>
          </p:nvPr>
        </p:nvSpPr>
        <p:spPr/>
        <p:txBody>
          <a:bodyPr/>
          <a:lstStyle/>
          <a:p>
            <a:pPr>
              <a:defRPr/>
            </a:pPr>
            <a:fld id="{A1C856B3-A23B-4152-A66C-FC9388B8355C}" type="slidenum">
              <a:rPr lang="en-GB" altLang="en-US" smtClean="0"/>
              <a:pPr>
                <a:defRPr/>
              </a:pPr>
              <a:t>14</a:t>
            </a:fld>
            <a:endParaRPr lang="en-GB" altLang="en-US" dirty="0"/>
          </a:p>
        </p:txBody>
      </p:sp>
    </p:spTree>
    <p:extLst>
      <p:ext uri="{BB962C8B-B14F-4D97-AF65-F5344CB8AC3E}">
        <p14:creationId xmlns:p14="http://schemas.microsoft.com/office/powerpoint/2010/main" val="788075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simplified</a:t>
            </a:r>
            <a:r>
              <a:rPr lang="en-GB" baseline="0" dirty="0"/>
              <a:t> version is this</a:t>
            </a:r>
            <a:endParaRPr lang="en-GB" dirty="0"/>
          </a:p>
        </p:txBody>
      </p:sp>
      <p:sp>
        <p:nvSpPr>
          <p:cNvPr id="4" name="Slide Number Placeholder 3"/>
          <p:cNvSpPr>
            <a:spLocks noGrp="1"/>
          </p:cNvSpPr>
          <p:nvPr>
            <p:ph type="sldNum" sz="quarter" idx="10"/>
          </p:nvPr>
        </p:nvSpPr>
        <p:spPr/>
        <p:txBody>
          <a:bodyPr/>
          <a:lstStyle/>
          <a:p>
            <a:pPr>
              <a:defRPr/>
            </a:pPr>
            <a:fld id="{A1C856B3-A23B-4152-A66C-FC9388B8355C}" type="slidenum">
              <a:rPr lang="en-GB" altLang="en-US" smtClean="0"/>
              <a:pPr>
                <a:defRPr/>
              </a:pPr>
              <a:t>18</a:t>
            </a:fld>
            <a:endParaRPr lang="en-GB" altLang="en-US" dirty="0"/>
          </a:p>
        </p:txBody>
      </p:sp>
    </p:spTree>
    <p:extLst>
      <p:ext uri="{BB962C8B-B14F-4D97-AF65-F5344CB8AC3E}">
        <p14:creationId xmlns:p14="http://schemas.microsoft.com/office/powerpoint/2010/main" val="413043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2" descr="logo-ltr.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2738" y="6511925"/>
            <a:ext cx="9667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olo 1"/>
          <p:cNvSpPr>
            <a:spLocks noGrp="1"/>
          </p:cNvSpPr>
          <p:nvPr>
            <p:ph type="ctrTitle"/>
          </p:nvPr>
        </p:nvSpPr>
        <p:spPr>
          <a:xfrm>
            <a:off x="670311" y="250726"/>
            <a:ext cx="7867324" cy="1149360"/>
          </a:xfrm>
          <a:prstGeom prst="rect">
            <a:avLst/>
          </a:prstGeom>
        </p:spPr>
        <p:txBody>
          <a:bodyPr anchor="ctr">
            <a:noAutofit/>
          </a:bodyPr>
          <a:lstStyle>
            <a:lvl1pPr algn="l">
              <a:defRPr sz="2800">
                <a:solidFill>
                  <a:srgbClr val="800000"/>
                </a:solidFill>
                <a:latin typeface="Geneva"/>
                <a:cs typeface="Geneva"/>
              </a:defRPr>
            </a:lvl1pPr>
          </a:lstStyle>
          <a:p>
            <a:r>
              <a:rPr lang="it-IT" dirty="0"/>
              <a:t>Fare clic per modificare stile</a:t>
            </a:r>
            <a:endParaRPr lang="en-GB" dirty="0"/>
          </a:p>
        </p:txBody>
      </p:sp>
      <p:sp>
        <p:nvSpPr>
          <p:cNvPr id="7" name="Segnaposto testo 6"/>
          <p:cNvSpPr>
            <a:spLocks noGrp="1"/>
          </p:cNvSpPr>
          <p:nvPr>
            <p:ph type="body" sz="quarter" idx="14"/>
          </p:nvPr>
        </p:nvSpPr>
        <p:spPr>
          <a:xfrm>
            <a:off x="670311" y="1887604"/>
            <a:ext cx="7867323" cy="4450225"/>
          </a:xfrm>
          <a:prstGeom prst="rect">
            <a:avLst/>
          </a:prstGeom>
        </p:spPr>
        <p:txBody>
          <a:bodyPr vert="horz"/>
          <a:lstStyle>
            <a:lvl1pPr marL="0" algn="l">
              <a:buNone/>
              <a:defRPr sz="1600">
                <a:latin typeface="Geneva"/>
                <a:cs typeface="Geneva"/>
              </a:defRPr>
            </a:lvl1pPr>
            <a:lvl2pPr>
              <a:buNone/>
              <a:defRPr sz="1800">
                <a:latin typeface="Helvetica"/>
                <a:cs typeface="Helvetica"/>
              </a:defRPr>
            </a:lvl2pPr>
            <a:lvl3pPr>
              <a:buNone/>
              <a:defRPr sz="1800">
                <a:latin typeface="Helvetica"/>
                <a:cs typeface="Helvetica"/>
              </a:defRPr>
            </a:lvl3pPr>
            <a:lvl4pPr>
              <a:buNone/>
              <a:defRPr sz="1800">
                <a:latin typeface="Helvetica"/>
                <a:cs typeface="Helvetica"/>
              </a:defRPr>
            </a:lvl4pPr>
            <a:lvl5pPr>
              <a:buNone/>
              <a:defRPr sz="1800">
                <a:latin typeface="Helvetica"/>
                <a:cs typeface="Helvetica"/>
              </a:defRPr>
            </a:lvl5pPr>
          </a:lstStyle>
          <a:p>
            <a:pPr lvl="0"/>
            <a:r>
              <a:rPr lang="it-IT" dirty="0"/>
              <a:t>Fare clic per modificare gli stili del testo dello schema</a:t>
            </a:r>
          </a:p>
        </p:txBody>
      </p:sp>
      <p:sp>
        <p:nvSpPr>
          <p:cNvPr id="6" name="Slide Number Placeholder 2">
            <a:extLst/>
          </p:cNvPr>
          <p:cNvSpPr>
            <a:spLocks noGrp="1"/>
          </p:cNvSpPr>
          <p:nvPr>
            <p:ph type="sldNum" sz="quarter" idx="15"/>
          </p:nvPr>
        </p:nvSpPr>
        <p:spPr>
          <a:xfrm>
            <a:off x="3983038" y="6488113"/>
            <a:ext cx="1177925" cy="365125"/>
          </a:xfrm>
        </p:spPr>
        <p:txBody>
          <a:bodyPr/>
          <a:lstStyle>
            <a:lvl1pPr>
              <a:defRPr/>
            </a:lvl1pPr>
          </a:lstStyle>
          <a:p>
            <a:pPr>
              <a:defRPr/>
            </a:pPr>
            <a:fld id="{136BDD77-9F78-4B93-BDE4-D77B9A93E31F}" type="slidenum">
              <a:rPr lang="en-GB" altLang="en-US"/>
              <a:pPr>
                <a:defRPr/>
              </a:pPr>
              <a:t>‹#›</a:t>
            </a:fld>
            <a:endParaRPr lang="en-GB" altLang="en-US" dirty="0"/>
          </a:p>
        </p:txBody>
      </p:sp>
      <p:sp>
        <p:nvSpPr>
          <p:cNvPr id="8" name="Rectangle 7">
            <a:extLst>
              <a:ext uri="{FF2B5EF4-FFF2-40B4-BE49-F238E27FC236}">
                <a16:creationId xmlns:a16="http://schemas.microsoft.com/office/drawing/2014/main" id="{5E060985-0DD7-4E4F-B3D2-4511E2115D7A}"/>
              </a:ext>
            </a:extLst>
          </p:cNvPr>
          <p:cNvSpPr/>
          <p:nvPr userDrawn="1"/>
        </p:nvSpPr>
        <p:spPr>
          <a:xfrm>
            <a:off x="1905886" y="6483548"/>
            <a:ext cx="2666114" cy="307777"/>
          </a:xfrm>
          <a:prstGeom prst="rect">
            <a:avLst/>
          </a:prstGeom>
        </p:spPr>
        <p:txBody>
          <a:bodyPr wrap="none">
            <a:spAutoFit/>
          </a:bodyPr>
          <a:lstStyle/>
          <a:p>
            <a:r>
              <a:rPr lang="en-US" sz="1400" dirty="0">
                <a:solidFill>
                  <a:schemeClr val="bg1">
                    <a:lumMod val="50000"/>
                  </a:schemeClr>
                </a:solidFill>
              </a:rPr>
              <a:t>valentina.noacco@bristol.ac.uk</a:t>
            </a:r>
          </a:p>
        </p:txBody>
      </p:sp>
    </p:spTree>
    <p:extLst>
      <p:ext uri="{BB962C8B-B14F-4D97-AF65-F5344CB8AC3E}">
        <p14:creationId xmlns:p14="http://schemas.microsoft.com/office/powerpoint/2010/main" val="423067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pic>
        <p:nvPicPr>
          <p:cNvPr id="4" name="Picture 2" descr="logo-ltr.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2738" y="6511925"/>
            <a:ext cx="9667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gnaposto testo 6"/>
          <p:cNvSpPr>
            <a:spLocks noGrp="1"/>
          </p:cNvSpPr>
          <p:nvPr>
            <p:ph type="body" sz="quarter" idx="14"/>
          </p:nvPr>
        </p:nvSpPr>
        <p:spPr>
          <a:xfrm>
            <a:off x="670311" y="1887604"/>
            <a:ext cx="7867323" cy="4450225"/>
          </a:xfrm>
          <a:prstGeom prst="rect">
            <a:avLst/>
          </a:prstGeom>
        </p:spPr>
        <p:txBody>
          <a:bodyPr vert="horz"/>
          <a:lstStyle>
            <a:lvl1pPr marL="0" algn="l">
              <a:buNone/>
              <a:defRPr sz="1600">
                <a:latin typeface="Geneva"/>
                <a:cs typeface="Geneva"/>
              </a:defRPr>
            </a:lvl1pPr>
            <a:lvl2pPr>
              <a:buNone/>
              <a:defRPr sz="1800">
                <a:latin typeface="Helvetica"/>
                <a:cs typeface="Helvetica"/>
              </a:defRPr>
            </a:lvl2pPr>
            <a:lvl3pPr>
              <a:buNone/>
              <a:defRPr sz="1800">
                <a:latin typeface="Helvetica"/>
                <a:cs typeface="Helvetica"/>
              </a:defRPr>
            </a:lvl3pPr>
            <a:lvl4pPr>
              <a:buNone/>
              <a:defRPr sz="1800">
                <a:latin typeface="Helvetica"/>
                <a:cs typeface="Helvetica"/>
              </a:defRPr>
            </a:lvl4pPr>
            <a:lvl5pPr>
              <a:buNone/>
              <a:defRPr sz="1800">
                <a:latin typeface="Helvetica"/>
                <a:cs typeface="Helvetica"/>
              </a:defRPr>
            </a:lvl5pPr>
          </a:lstStyle>
          <a:p>
            <a:pPr lvl="0"/>
            <a:r>
              <a:rPr lang="it-IT" dirty="0"/>
              <a:t>Fare clic per modificare gli stili del testo dello schema</a:t>
            </a:r>
          </a:p>
        </p:txBody>
      </p:sp>
      <p:sp>
        <p:nvSpPr>
          <p:cNvPr id="7" name="Titolo 1"/>
          <p:cNvSpPr>
            <a:spLocks noGrp="1"/>
          </p:cNvSpPr>
          <p:nvPr>
            <p:ph type="ctrTitle"/>
          </p:nvPr>
        </p:nvSpPr>
        <p:spPr>
          <a:xfrm>
            <a:off x="670311" y="250726"/>
            <a:ext cx="7867324" cy="1149360"/>
          </a:xfrm>
          <a:prstGeom prst="rect">
            <a:avLst/>
          </a:prstGeom>
        </p:spPr>
        <p:txBody>
          <a:bodyPr anchor="ctr">
            <a:noAutofit/>
          </a:bodyPr>
          <a:lstStyle>
            <a:lvl1pPr algn="l">
              <a:defRPr sz="2800">
                <a:solidFill>
                  <a:srgbClr val="800000"/>
                </a:solidFill>
                <a:latin typeface="Geneva"/>
                <a:cs typeface="Geneva"/>
              </a:defRPr>
            </a:lvl1pPr>
          </a:lstStyle>
          <a:p>
            <a:r>
              <a:rPr lang="it-IT" dirty="0"/>
              <a:t>Fare clic per modificare stile</a:t>
            </a:r>
            <a:endParaRPr lang="en-GB" dirty="0"/>
          </a:p>
        </p:txBody>
      </p:sp>
      <p:sp>
        <p:nvSpPr>
          <p:cNvPr id="5" name="Slide Number Placeholder 1">
            <a:extLst/>
          </p:cNvPr>
          <p:cNvSpPr>
            <a:spLocks noGrp="1"/>
          </p:cNvSpPr>
          <p:nvPr>
            <p:ph type="sldNum" sz="quarter" idx="15"/>
          </p:nvPr>
        </p:nvSpPr>
        <p:spPr/>
        <p:txBody>
          <a:bodyPr/>
          <a:lstStyle>
            <a:lvl1pPr algn="ctr" eaLnBrk="1" hangingPunct="1">
              <a:defRPr sz="1200">
                <a:solidFill>
                  <a:srgbClr val="898989"/>
                </a:solidFill>
              </a:defRPr>
            </a:lvl1pPr>
          </a:lstStyle>
          <a:p>
            <a:pPr>
              <a:defRPr/>
            </a:pPr>
            <a:fld id="{0BE77D06-751A-41D7-90E7-6FF56F0D94EE}" type="slidenum">
              <a:rPr lang="en-GB" altLang="en-US"/>
              <a:pPr>
                <a:defRPr/>
              </a:pPr>
              <a:t>‹#›</a:t>
            </a:fld>
            <a:endParaRPr lang="en-GB" altLang="en-US" dirty="0"/>
          </a:p>
        </p:txBody>
      </p:sp>
      <p:sp>
        <p:nvSpPr>
          <p:cNvPr id="2" name="Date Placeholder 1">
            <a:extLst>
              <a:ext uri="{FF2B5EF4-FFF2-40B4-BE49-F238E27FC236}">
                <a16:creationId xmlns:a16="http://schemas.microsoft.com/office/drawing/2014/main" id="{E73A08FF-2840-4340-8120-178154E7F444}"/>
              </a:ext>
            </a:extLst>
          </p:cNvPr>
          <p:cNvSpPr>
            <a:spLocks noGrp="1"/>
          </p:cNvSpPr>
          <p:nvPr>
            <p:ph type="dt" sz="half" idx="16"/>
          </p:nvPr>
        </p:nvSpPr>
        <p:spPr/>
        <p:txBody>
          <a:bodyPr/>
          <a:lstStyle/>
          <a:p>
            <a:pPr>
              <a:defRPr/>
            </a:pPr>
            <a:endParaRPr lang="en-GB" dirty="0"/>
          </a:p>
        </p:txBody>
      </p:sp>
    </p:spTree>
    <p:extLst>
      <p:ext uri="{BB962C8B-B14F-4D97-AF65-F5344CB8AC3E}">
        <p14:creationId xmlns:p14="http://schemas.microsoft.com/office/powerpoint/2010/main" val="196159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pic>
        <p:nvPicPr>
          <p:cNvPr id="3" name="Picture 3" descr="logo-ltr.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2738" y="6511925"/>
            <a:ext cx="9667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olo 1"/>
          <p:cNvSpPr>
            <a:spLocks noGrp="1"/>
          </p:cNvSpPr>
          <p:nvPr>
            <p:ph type="ctrTitle"/>
          </p:nvPr>
        </p:nvSpPr>
        <p:spPr>
          <a:xfrm>
            <a:off x="670311" y="250726"/>
            <a:ext cx="7867324" cy="1149360"/>
          </a:xfrm>
          <a:prstGeom prst="rect">
            <a:avLst/>
          </a:prstGeom>
        </p:spPr>
        <p:txBody>
          <a:bodyPr anchor="ctr">
            <a:noAutofit/>
          </a:bodyPr>
          <a:lstStyle>
            <a:lvl1pPr algn="l">
              <a:defRPr sz="2800">
                <a:solidFill>
                  <a:srgbClr val="800000"/>
                </a:solidFill>
                <a:latin typeface="Geneva"/>
                <a:cs typeface="Geneva"/>
              </a:defRPr>
            </a:lvl1pPr>
          </a:lstStyle>
          <a:p>
            <a:r>
              <a:rPr lang="it-IT" dirty="0"/>
              <a:t>Fare clic per modificare stile</a:t>
            </a:r>
            <a:endParaRPr lang="en-GB" dirty="0"/>
          </a:p>
        </p:txBody>
      </p:sp>
      <p:sp>
        <p:nvSpPr>
          <p:cNvPr id="4" name="Slide Number Placeholder 1">
            <a:extLst/>
          </p:cNvPr>
          <p:cNvSpPr>
            <a:spLocks noGrp="1"/>
          </p:cNvSpPr>
          <p:nvPr>
            <p:ph type="sldNum" sz="quarter" idx="10"/>
          </p:nvPr>
        </p:nvSpPr>
        <p:spPr/>
        <p:txBody>
          <a:bodyPr/>
          <a:lstStyle>
            <a:lvl1pPr algn="ctr" eaLnBrk="1" hangingPunct="1">
              <a:defRPr sz="1200">
                <a:solidFill>
                  <a:srgbClr val="898989"/>
                </a:solidFill>
              </a:defRPr>
            </a:lvl1pPr>
          </a:lstStyle>
          <a:p>
            <a:pPr>
              <a:defRPr/>
            </a:pPr>
            <a:fld id="{0864DD0C-B7BF-49C5-8D03-5DC818E48109}" type="slidenum">
              <a:rPr lang="en-GB" altLang="en-US"/>
              <a:pPr>
                <a:defRPr/>
              </a:pPr>
              <a:t>‹#›</a:t>
            </a:fld>
            <a:endParaRPr lang="en-GB" altLang="en-US" dirty="0"/>
          </a:p>
        </p:txBody>
      </p:sp>
    </p:spTree>
    <p:extLst>
      <p:ext uri="{BB962C8B-B14F-4D97-AF65-F5344CB8AC3E}">
        <p14:creationId xmlns:p14="http://schemas.microsoft.com/office/powerpoint/2010/main" val="187718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Diapositiva titolo">
    <p:spTree>
      <p:nvGrpSpPr>
        <p:cNvPr id="1" name=""/>
        <p:cNvGrpSpPr/>
        <p:nvPr/>
      </p:nvGrpSpPr>
      <p:grpSpPr>
        <a:xfrm>
          <a:off x="0" y="0"/>
          <a:ext cx="0" cy="0"/>
          <a:chOff x="0" y="0"/>
          <a:chExt cx="0" cy="0"/>
        </a:xfrm>
      </p:grpSpPr>
      <p:pic>
        <p:nvPicPr>
          <p:cNvPr id="3" name="Picture 3" descr="logo-ltr.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2738" y="6511925"/>
            <a:ext cx="9667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olo 1"/>
          <p:cNvSpPr>
            <a:spLocks noGrp="1"/>
          </p:cNvSpPr>
          <p:nvPr>
            <p:ph type="ctrTitle"/>
          </p:nvPr>
        </p:nvSpPr>
        <p:spPr>
          <a:xfrm>
            <a:off x="670311" y="4039874"/>
            <a:ext cx="7867324" cy="1676411"/>
          </a:xfrm>
          <a:prstGeom prst="rect">
            <a:avLst/>
          </a:prstGeom>
        </p:spPr>
        <p:txBody>
          <a:bodyPr anchor="ctr">
            <a:noAutofit/>
          </a:bodyPr>
          <a:lstStyle>
            <a:lvl1pPr algn="l">
              <a:defRPr sz="2800" cap="all">
                <a:solidFill>
                  <a:srgbClr val="800000"/>
                </a:solidFill>
                <a:latin typeface="Geneva"/>
                <a:cs typeface="Geneva"/>
              </a:defRPr>
            </a:lvl1pPr>
          </a:lstStyle>
          <a:p>
            <a:r>
              <a:rPr lang="it-IT" dirty="0"/>
              <a:t>Fare clic per modificare stile</a:t>
            </a:r>
            <a:endParaRPr lang="en-GB" dirty="0"/>
          </a:p>
        </p:txBody>
      </p:sp>
      <p:sp>
        <p:nvSpPr>
          <p:cNvPr id="4" name="Slide Number Placeholder 1">
            <a:extLst/>
          </p:cNvPr>
          <p:cNvSpPr>
            <a:spLocks noGrp="1"/>
          </p:cNvSpPr>
          <p:nvPr>
            <p:ph type="sldNum" sz="quarter" idx="10"/>
          </p:nvPr>
        </p:nvSpPr>
        <p:spPr/>
        <p:txBody>
          <a:bodyPr/>
          <a:lstStyle>
            <a:lvl1pPr algn="ctr" eaLnBrk="1" hangingPunct="1">
              <a:defRPr sz="1200">
                <a:solidFill>
                  <a:srgbClr val="898989"/>
                </a:solidFill>
              </a:defRPr>
            </a:lvl1pPr>
          </a:lstStyle>
          <a:p>
            <a:pPr>
              <a:defRPr/>
            </a:pPr>
            <a:fld id="{A37ED9EF-496F-486E-A0E8-821E6EBD4DED}" type="slidenum">
              <a:rPr lang="en-GB" altLang="en-US"/>
              <a:pPr>
                <a:defRPr/>
              </a:pPr>
              <a:t>‹#›</a:t>
            </a:fld>
            <a:endParaRPr lang="en-GB" altLang="en-US" dirty="0"/>
          </a:p>
        </p:txBody>
      </p:sp>
    </p:spTree>
    <p:extLst>
      <p:ext uri="{BB962C8B-B14F-4D97-AF65-F5344CB8AC3E}">
        <p14:creationId xmlns:p14="http://schemas.microsoft.com/office/powerpoint/2010/main" val="189946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pic>
        <p:nvPicPr>
          <p:cNvPr id="4" name="Picture 2" descr="logo-ltr.tif">
            <a:extLst>
              <a:ext uri="{FF2B5EF4-FFF2-40B4-BE49-F238E27FC236}">
                <a16:creationId xmlns:a16="http://schemas.microsoft.com/office/drawing/2014/main" id="{70E2CA70-4255-45C8-95CC-CE62DE9C85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2738" y="6511925"/>
            <a:ext cx="9667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olo 1"/>
          <p:cNvSpPr>
            <a:spLocks noGrp="1"/>
          </p:cNvSpPr>
          <p:nvPr>
            <p:ph type="ctrTitle"/>
          </p:nvPr>
        </p:nvSpPr>
        <p:spPr>
          <a:xfrm>
            <a:off x="670311" y="36285"/>
            <a:ext cx="7867324" cy="1676411"/>
          </a:xfrm>
          <a:prstGeom prst="rect">
            <a:avLst/>
          </a:prstGeom>
        </p:spPr>
        <p:txBody>
          <a:bodyPr anchor="ctr">
            <a:noAutofit/>
          </a:bodyPr>
          <a:lstStyle>
            <a:lvl1pPr algn="l">
              <a:defRPr sz="2800">
                <a:solidFill>
                  <a:srgbClr val="800000"/>
                </a:solidFill>
                <a:latin typeface="Geneva"/>
                <a:cs typeface="Geneva"/>
              </a:defRPr>
            </a:lvl1pPr>
          </a:lstStyle>
          <a:p>
            <a:r>
              <a:rPr lang="it-IT" dirty="0"/>
              <a:t>Fare clic per modificare stile</a:t>
            </a:r>
            <a:endParaRPr lang="en-GB" dirty="0"/>
          </a:p>
        </p:txBody>
      </p:sp>
      <p:sp>
        <p:nvSpPr>
          <p:cNvPr id="6" name="Segnaposto testo 6"/>
          <p:cNvSpPr>
            <a:spLocks noGrp="1"/>
          </p:cNvSpPr>
          <p:nvPr>
            <p:ph type="body" sz="quarter" idx="14"/>
          </p:nvPr>
        </p:nvSpPr>
        <p:spPr>
          <a:xfrm>
            <a:off x="670311" y="1887604"/>
            <a:ext cx="7867324" cy="4450225"/>
          </a:xfrm>
          <a:prstGeom prst="rect">
            <a:avLst/>
          </a:prstGeom>
        </p:spPr>
        <p:txBody>
          <a:bodyPr vert="horz"/>
          <a:lstStyle>
            <a:lvl1pPr marL="0" algn="l">
              <a:buNone/>
              <a:defRPr sz="1600">
                <a:latin typeface="Geneva"/>
                <a:cs typeface="Geneva"/>
              </a:defRPr>
            </a:lvl1pPr>
            <a:lvl2pPr>
              <a:buNone/>
              <a:defRPr sz="1800">
                <a:latin typeface="Helvetica"/>
                <a:cs typeface="Helvetica"/>
              </a:defRPr>
            </a:lvl2pPr>
            <a:lvl3pPr>
              <a:buNone/>
              <a:defRPr sz="1800">
                <a:latin typeface="Helvetica"/>
                <a:cs typeface="Helvetica"/>
              </a:defRPr>
            </a:lvl3pPr>
            <a:lvl4pPr>
              <a:buNone/>
              <a:defRPr sz="1800">
                <a:latin typeface="Helvetica"/>
                <a:cs typeface="Helvetica"/>
              </a:defRPr>
            </a:lvl4pPr>
            <a:lvl5pPr>
              <a:buNone/>
              <a:defRPr sz="1800">
                <a:latin typeface="Helvetica"/>
                <a:cs typeface="Helvetica"/>
              </a:defRPr>
            </a:lvl5pPr>
          </a:lstStyle>
          <a:p>
            <a:pPr lvl="0"/>
            <a:r>
              <a:rPr lang="it-IT" dirty="0"/>
              <a:t>Fare clic per modificare gli stili del testo dello schema</a:t>
            </a:r>
          </a:p>
        </p:txBody>
      </p:sp>
      <p:sp>
        <p:nvSpPr>
          <p:cNvPr id="5" name="Slide Number Placeholder 1">
            <a:extLst>
              <a:ext uri="{FF2B5EF4-FFF2-40B4-BE49-F238E27FC236}">
                <a16:creationId xmlns:a16="http://schemas.microsoft.com/office/drawing/2014/main" id="{60A1CA27-F48E-40F2-88CD-D8464ED13C65}"/>
              </a:ext>
            </a:extLst>
          </p:cNvPr>
          <p:cNvSpPr>
            <a:spLocks noGrp="1"/>
          </p:cNvSpPr>
          <p:nvPr>
            <p:ph type="sldNum" sz="quarter" idx="15"/>
          </p:nvPr>
        </p:nvSpPr>
        <p:spPr>
          <a:xfrm>
            <a:off x="996950" y="6502400"/>
            <a:ext cx="2133600" cy="365125"/>
          </a:xfrm>
        </p:spPr>
        <p:txBody>
          <a:bodyPr/>
          <a:lstStyle>
            <a:lvl1pPr>
              <a:defRPr/>
            </a:lvl1pPr>
          </a:lstStyle>
          <a:p>
            <a:pPr>
              <a:defRPr/>
            </a:pPr>
            <a:fld id="{20B2040F-6953-4B87-BF6E-B03FC0B4D918}" type="slidenum">
              <a:rPr lang="en-GB" altLang="en-US"/>
              <a:pPr>
                <a:defRPr/>
              </a:pPr>
              <a:t>‹#›</a:t>
            </a:fld>
            <a:endParaRPr lang="en-GB" altLang="en-US"/>
          </a:p>
        </p:txBody>
      </p:sp>
    </p:spTree>
    <p:extLst>
      <p:ext uri="{BB962C8B-B14F-4D97-AF65-F5344CB8AC3E}">
        <p14:creationId xmlns:p14="http://schemas.microsoft.com/office/powerpoint/2010/main" val="369535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p:cNvPr>
          <p:cNvSpPr>
            <a:spLocks noGrp="1"/>
          </p:cNvSpPr>
          <p:nvPr>
            <p:ph type="sldNum" sz="quarter" idx="4"/>
          </p:nvPr>
        </p:nvSpPr>
        <p:spPr>
          <a:xfrm>
            <a:off x="3983038" y="6488113"/>
            <a:ext cx="11779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fld id="{F77F6000-B9B4-483F-B133-1F99273C163D}" type="slidenum">
              <a:rPr lang="en-GB" altLang="en-US"/>
              <a:pPr>
                <a:defRPr/>
              </a:pPr>
              <a:t>‹#›</a:t>
            </a:fld>
            <a:endParaRPr lang="en-GB" altLang="en-US" dirty="0"/>
          </a:p>
        </p:txBody>
      </p:sp>
      <p:pic>
        <p:nvPicPr>
          <p:cNvPr id="1027" name="Picture 2" descr="logo-ltr.tif"/>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2738" y="6511925"/>
            <a:ext cx="9667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dirty="0"/>
          </a:p>
        </p:txBody>
      </p:sp>
      <p:pic>
        <p:nvPicPr>
          <p:cNvPr id="5" name="Picture 4">
            <a:extLst>
              <a:ext uri="{FF2B5EF4-FFF2-40B4-BE49-F238E27FC236}">
                <a16:creationId xmlns:a16="http://schemas.microsoft.com/office/drawing/2014/main" id="{4439CC56-D944-4490-ADA4-B9585C93FA2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410519" y="6511925"/>
            <a:ext cx="401637" cy="279400"/>
          </a:xfrm>
          <a:prstGeom prst="rect">
            <a:avLst/>
          </a:prstGeom>
        </p:spPr>
      </p:pic>
      <p:sp>
        <p:nvSpPr>
          <p:cNvPr id="6" name="Rectangle 5">
            <a:extLst>
              <a:ext uri="{FF2B5EF4-FFF2-40B4-BE49-F238E27FC236}">
                <a16:creationId xmlns:a16="http://schemas.microsoft.com/office/drawing/2014/main" id="{50BF04A1-B2A7-4BB9-A516-C2BFAA9C7E1A}"/>
              </a:ext>
            </a:extLst>
          </p:cNvPr>
          <p:cNvSpPr/>
          <p:nvPr userDrawn="1"/>
        </p:nvSpPr>
        <p:spPr>
          <a:xfrm>
            <a:off x="1905886" y="6483548"/>
            <a:ext cx="2666114" cy="307777"/>
          </a:xfrm>
          <a:prstGeom prst="rect">
            <a:avLst/>
          </a:prstGeom>
        </p:spPr>
        <p:txBody>
          <a:bodyPr wrap="none">
            <a:spAutoFit/>
          </a:bodyPr>
          <a:lstStyle/>
          <a:p>
            <a:r>
              <a:rPr lang="en-US" sz="1400" dirty="0">
                <a:solidFill>
                  <a:schemeClr val="bg1">
                    <a:lumMod val="50000"/>
                  </a:schemeClr>
                </a:solidFill>
              </a:rPr>
              <a:t>valentina.noacco@bristol.ac.uk</a:t>
            </a:r>
          </a:p>
        </p:txBody>
      </p:sp>
    </p:spTree>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Lst>
  <p:hf sldNum="0"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pitchFamily="-112" charset="-128"/>
        </a:defRPr>
      </a:lvl1pPr>
      <a:lvl2pPr algn="ctr" defTabSz="457200" rtl="0" eaLnBrk="0" fontAlgn="base" hangingPunct="0">
        <a:spcBef>
          <a:spcPct val="0"/>
        </a:spcBef>
        <a:spcAft>
          <a:spcPct val="0"/>
        </a:spcAft>
        <a:defRPr sz="4400">
          <a:solidFill>
            <a:schemeClr val="tx1"/>
          </a:solidFill>
          <a:latin typeface="Calibri" pitchFamily="-112" charset="0"/>
          <a:ea typeface="MS PGothic" panose="020B0600070205080204" pitchFamily="34" charset="-128"/>
          <a:cs typeface="ＭＳ Ｐゴシック" pitchFamily="-112" charset="-128"/>
        </a:defRPr>
      </a:lvl2pPr>
      <a:lvl3pPr algn="ctr" defTabSz="457200" rtl="0" eaLnBrk="0" fontAlgn="base" hangingPunct="0">
        <a:spcBef>
          <a:spcPct val="0"/>
        </a:spcBef>
        <a:spcAft>
          <a:spcPct val="0"/>
        </a:spcAft>
        <a:defRPr sz="4400">
          <a:solidFill>
            <a:schemeClr val="tx1"/>
          </a:solidFill>
          <a:latin typeface="Calibri" pitchFamily="-112" charset="0"/>
          <a:ea typeface="MS PGothic" panose="020B0600070205080204" pitchFamily="34" charset="-128"/>
          <a:cs typeface="ＭＳ Ｐゴシック" pitchFamily="-112" charset="-128"/>
        </a:defRPr>
      </a:lvl3pPr>
      <a:lvl4pPr algn="ctr" defTabSz="457200" rtl="0" eaLnBrk="0" fontAlgn="base" hangingPunct="0">
        <a:spcBef>
          <a:spcPct val="0"/>
        </a:spcBef>
        <a:spcAft>
          <a:spcPct val="0"/>
        </a:spcAft>
        <a:defRPr sz="4400">
          <a:solidFill>
            <a:schemeClr val="tx1"/>
          </a:solidFill>
          <a:latin typeface="Calibri" pitchFamily="-112" charset="0"/>
          <a:ea typeface="MS PGothic" panose="020B0600070205080204" pitchFamily="34" charset="-128"/>
          <a:cs typeface="ＭＳ Ｐゴシック" pitchFamily="-112" charset="-128"/>
        </a:defRPr>
      </a:lvl4pPr>
      <a:lvl5pPr algn="ctr" defTabSz="457200" rtl="0" eaLnBrk="0" fontAlgn="base" hangingPunct="0">
        <a:spcBef>
          <a:spcPct val="0"/>
        </a:spcBef>
        <a:spcAft>
          <a:spcPct val="0"/>
        </a:spcAft>
        <a:defRPr sz="4400">
          <a:solidFill>
            <a:schemeClr val="tx1"/>
          </a:solidFill>
          <a:latin typeface="Calibri" pitchFamily="-112" charset="0"/>
          <a:ea typeface="MS PGothic" panose="020B0600070205080204" pitchFamily="34"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2"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science/article/pii/S1364815215001188" TargetMode="External"/><Relationship Id="rId2" Type="http://schemas.openxmlformats.org/officeDocument/2006/relationships/hyperlink" Target="https://www.safetoolbox.info/" TargetMode="External"/><Relationship Id="rId1" Type="http://schemas.openxmlformats.org/officeDocument/2006/relationships/slideLayout" Target="../slideLayouts/slideLayout2.xml"/><Relationship Id="rId5" Type="http://schemas.openxmlformats.org/officeDocument/2006/relationships/hyperlink" Target="https://www.nat-hazards-earth-syst-sci.net/17/225/2017/nhess-17-225-2017-discussion.html" TargetMode="External"/><Relationship Id="rId4" Type="http://schemas.openxmlformats.org/officeDocument/2006/relationships/hyperlink" Target="https://www.sciencedirect.com/science/article/pii/S136481521630028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2"/>
          <p:cNvSpPr>
            <a:spLocks noGrp="1"/>
          </p:cNvSpPr>
          <p:nvPr>
            <p:ph type="body" sz="quarter" idx="14"/>
          </p:nvPr>
        </p:nvSpPr>
        <p:spPr bwMode="auto">
          <a:xfrm>
            <a:off x="669925" y="3091805"/>
            <a:ext cx="7867650" cy="2722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GB" altLang="en-US" dirty="0">
              <a:latin typeface="Geneva" charset="0"/>
            </a:endParaRPr>
          </a:p>
          <a:p>
            <a:r>
              <a:rPr lang="en-GB" altLang="en-US" b="1" dirty="0">
                <a:latin typeface="Geneva" charset="0"/>
              </a:rPr>
              <a:t>Dr Valentina Noacco </a:t>
            </a:r>
            <a:r>
              <a:rPr lang="en-GB" altLang="en-US" dirty="0">
                <a:latin typeface="Geneva" charset="0"/>
              </a:rPr>
              <a:t>(NERC Knowledge Exchange Fellow)</a:t>
            </a:r>
          </a:p>
          <a:p>
            <a:r>
              <a:rPr lang="en-GB" altLang="en-US" dirty="0">
                <a:latin typeface="Geneva" charset="0"/>
              </a:rPr>
              <a:t>Dr Francesca Pianosi (</a:t>
            </a:r>
            <a:r>
              <a:rPr lang="en-GB" dirty="0">
                <a:latin typeface="Geneva" charset="0"/>
              </a:rPr>
              <a:t>Lecturer in Water and Environmental Engineering)</a:t>
            </a:r>
            <a:r>
              <a:rPr lang="en-GB" altLang="en-US" dirty="0">
                <a:latin typeface="Geneva" charset="0"/>
              </a:rPr>
              <a:t> </a:t>
            </a:r>
          </a:p>
          <a:p>
            <a:r>
              <a:rPr lang="en-GB" altLang="en-US" dirty="0">
                <a:latin typeface="Geneva" charset="0"/>
              </a:rPr>
              <a:t>Prof Thorsten Wagener (</a:t>
            </a:r>
            <a:r>
              <a:rPr lang="en-GB" dirty="0">
                <a:latin typeface="Geneva" charset="0"/>
              </a:rPr>
              <a:t>Professor of Water and Environmental Engineering)</a:t>
            </a:r>
            <a:endParaRPr lang="en-GB" altLang="en-US" dirty="0">
              <a:latin typeface="Geneva" charset="0"/>
            </a:endParaRPr>
          </a:p>
          <a:p>
            <a:br>
              <a:rPr lang="en-GB" altLang="en-US" dirty="0">
                <a:latin typeface="Geneva" charset="0"/>
              </a:rPr>
            </a:br>
            <a:r>
              <a:rPr lang="en-GB" altLang="en-US" dirty="0">
                <a:latin typeface="Geneva" charset="0"/>
              </a:rPr>
              <a:t>Department of Civil Engineering</a:t>
            </a:r>
            <a:br>
              <a:rPr lang="en-GB" altLang="en-US" dirty="0">
                <a:latin typeface="Geneva" charset="0"/>
              </a:rPr>
            </a:br>
            <a:r>
              <a:rPr lang="en-GB" altLang="en-US" dirty="0">
                <a:latin typeface="Geneva" charset="0"/>
              </a:rPr>
              <a:t>University of Bristol</a:t>
            </a:r>
          </a:p>
          <a:p>
            <a:endParaRPr lang="en-GB" altLang="en-US" dirty="0">
              <a:latin typeface="Geneva" charset="0"/>
            </a:endParaRPr>
          </a:p>
          <a:p>
            <a:endParaRPr lang="en-GB" altLang="en-US" dirty="0">
              <a:latin typeface="Geneva" charset="0"/>
            </a:endParaRPr>
          </a:p>
          <a:p>
            <a:endParaRPr lang="en-GB" altLang="en-US" dirty="0">
              <a:latin typeface="Geneva" charset="0"/>
            </a:endParaRPr>
          </a:p>
        </p:txBody>
      </p:sp>
      <p:sp>
        <p:nvSpPr>
          <p:cNvPr id="8195" name="Title 3"/>
          <p:cNvSpPr>
            <a:spLocks noGrp="1"/>
          </p:cNvSpPr>
          <p:nvPr>
            <p:ph type="ctrTitle"/>
          </p:nvPr>
        </p:nvSpPr>
        <p:spPr bwMode="auto">
          <a:xfrm>
            <a:off x="669925" y="563562"/>
            <a:ext cx="7867650" cy="29319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GB" altLang="en-US" dirty="0">
                <a:latin typeface="Geneva" charset="0"/>
              </a:rPr>
              <a:t>Brief Introduction on Global Sensitivity Analysis (GSA) and the SAFE Toolbox for GSA</a:t>
            </a:r>
            <a:br>
              <a:rPr lang="en-GB" altLang="en-US" dirty="0">
                <a:latin typeface="Geneva" charset="0"/>
              </a:rPr>
            </a:br>
            <a:br>
              <a:rPr lang="en-GB" altLang="en-US" dirty="0">
                <a:latin typeface="Geneva" charset="0"/>
              </a:rPr>
            </a:br>
            <a:endParaRPr lang="en-GB" altLang="en-US" dirty="0">
              <a:latin typeface="Geneva" charset="0"/>
            </a:endParaRPr>
          </a:p>
        </p:txBody>
      </p:sp>
      <p:sp>
        <p:nvSpPr>
          <p:cNvPr id="3" name="Rectangle 2"/>
          <p:cNvSpPr/>
          <p:nvPr/>
        </p:nvSpPr>
        <p:spPr>
          <a:xfrm>
            <a:off x="2493034" y="6462541"/>
            <a:ext cx="2406283" cy="307777"/>
          </a:xfrm>
          <a:prstGeom prst="rect">
            <a:avLst/>
          </a:prstGeom>
          <a:solidFill>
            <a:schemeClr val="bg1"/>
          </a:solidFill>
        </p:spPr>
        <p:txBody>
          <a:bodyPr wrap="square">
            <a:spAutoFit/>
          </a:bodyPr>
          <a:lstStyle/>
          <a:p>
            <a:r>
              <a:rPr lang="en-GB" sz="1400" dirty="0">
                <a:latin typeface="Geneva"/>
              </a:rPr>
              <a:t>   Grant Ref: NE/R003734/1</a:t>
            </a:r>
          </a:p>
        </p:txBody>
      </p:sp>
      <p:pic>
        <p:nvPicPr>
          <p:cNvPr id="5" name="Picture 4">
            <a:extLst>
              <a:ext uri="{FF2B5EF4-FFF2-40B4-BE49-F238E27FC236}">
                <a16:creationId xmlns:a16="http://schemas.microsoft.com/office/drawing/2014/main" id="{6F80F3E3-354C-45FF-A176-03865E73E149}"/>
              </a:ext>
            </a:extLst>
          </p:cNvPr>
          <p:cNvPicPr>
            <a:picLocks noChangeAspect="1"/>
          </p:cNvPicPr>
          <p:nvPr/>
        </p:nvPicPr>
        <p:blipFill rotWithShape="1">
          <a:blip r:embed="rId3"/>
          <a:srcRect t="13925"/>
          <a:stretch/>
        </p:blipFill>
        <p:spPr>
          <a:xfrm>
            <a:off x="0" y="6119923"/>
            <a:ext cx="1672856" cy="719960"/>
          </a:xfrm>
          <a:prstGeom prst="rect">
            <a:avLst/>
          </a:prstGeom>
        </p:spPr>
      </p:pic>
      <p:sp>
        <p:nvSpPr>
          <p:cNvPr id="7" name="Text Placeholder 2">
            <a:extLst>
              <a:ext uri="{FF2B5EF4-FFF2-40B4-BE49-F238E27FC236}">
                <a16:creationId xmlns:a16="http://schemas.microsoft.com/office/drawing/2014/main" id="{2730C2DE-5A77-4CE2-B8E0-E5F38F3C0F1E}"/>
              </a:ext>
            </a:extLst>
          </p:cNvPr>
          <p:cNvSpPr txBox="1">
            <a:spLocks/>
          </p:cNvSpPr>
          <p:nvPr/>
        </p:nvSpPr>
        <p:spPr bwMode="auto">
          <a:xfrm>
            <a:off x="669925" y="5302613"/>
            <a:ext cx="7073153" cy="8198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342900" algn="l" defTabSz="457200" rtl="0" eaLnBrk="0" fontAlgn="base" hangingPunct="0">
              <a:spcBef>
                <a:spcPct val="20000"/>
              </a:spcBef>
              <a:spcAft>
                <a:spcPct val="0"/>
              </a:spcAft>
              <a:buFont typeface="Arial" panose="020B0604020202020204" pitchFamily="34" charset="0"/>
              <a:buNone/>
              <a:defRPr sz="1600" kern="1200">
                <a:solidFill>
                  <a:schemeClr val="tx1"/>
                </a:solidFill>
                <a:latin typeface="Geneva"/>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1800" kern="1200">
                <a:solidFill>
                  <a:schemeClr val="tx1"/>
                </a:solidFill>
                <a:latin typeface="Helvetica"/>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1800" kern="1200">
                <a:solidFill>
                  <a:schemeClr val="tx1"/>
                </a:solidFill>
                <a:latin typeface="Helvetica"/>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1800" kern="1200">
                <a:solidFill>
                  <a:schemeClr val="tx1"/>
                </a:solidFill>
                <a:latin typeface="Helvetica"/>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1800" kern="1200">
                <a:solidFill>
                  <a:schemeClr val="tx1"/>
                </a:solidFill>
                <a:latin typeface="Helvetica"/>
                <a:ea typeface="MS PGothic" panose="020B0600070205080204" pitchFamily="34"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ltLang="en-US" sz="1200" dirty="0">
                <a:latin typeface="Geneva" charset="0"/>
              </a:rPr>
              <a:t>valentina.noacco@bristol.ac.uk</a:t>
            </a:r>
          </a:p>
        </p:txBody>
      </p:sp>
      <p:pic>
        <p:nvPicPr>
          <p:cNvPr id="8" name="Picture 7">
            <a:extLst>
              <a:ext uri="{FF2B5EF4-FFF2-40B4-BE49-F238E27FC236}">
                <a16:creationId xmlns:a16="http://schemas.microsoft.com/office/drawing/2014/main" id="{A0613B7C-B35B-43A4-BFAD-605397D160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2856" y="6212556"/>
            <a:ext cx="820178" cy="5705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1ACE-2978-4528-84A8-8381A6244AB1}"/>
              </a:ext>
            </a:extLst>
          </p:cNvPr>
          <p:cNvSpPr>
            <a:spLocks noGrp="1"/>
          </p:cNvSpPr>
          <p:nvPr>
            <p:ph type="ctrTitle"/>
          </p:nvPr>
        </p:nvSpPr>
        <p:spPr/>
        <p:txBody>
          <a:bodyPr/>
          <a:lstStyle/>
          <a:p>
            <a:r>
              <a:rPr lang="en-US" dirty="0"/>
              <a:t>Local vs Global approaches to SA</a:t>
            </a:r>
            <a:endParaRPr lang="en-GB" dirty="0"/>
          </a:p>
        </p:txBody>
      </p:sp>
      <p:grpSp>
        <p:nvGrpSpPr>
          <p:cNvPr id="66" name="Group 65">
            <a:extLst>
              <a:ext uri="{FF2B5EF4-FFF2-40B4-BE49-F238E27FC236}">
                <a16:creationId xmlns:a16="http://schemas.microsoft.com/office/drawing/2014/main" id="{B48DE0D4-E537-4393-A390-3A44C0FD4033}"/>
              </a:ext>
            </a:extLst>
          </p:cNvPr>
          <p:cNvGrpSpPr/>
          <p:nvPr/>
        </p:nvGrpSpPr>
        <p:grpSpPr>
          <a:xfrm>
            <a:off x="749457" y="1728800"/>
            <a:ext cx="2570688" cy="2442603"/>
            <a:chOff x="498155" y="96012"/>
            <a:chExt cx="3422972" cy="3220109"/>
          </a:xfrm>
        </p:grpSpPr>
        <p:sp>
          <p:nvSpPr>
            <p:cNvPr id="67" name="Figura a mano libera 43">
              <a:extLst>
                <a:ext uri="{FF2B5EF4-FFF2-40B4-BE49-F238E27FC236}">
                  <a16:creationId xmlns:a16="http://schemas.microsoft.com/office/drawing/2014/main" id="{7714BDDE-3C66-4938-AAF1-6DE03534DE5A}"/>
                </a:ext>
              </a:extLst>
            </p:cNvPr>
            <p:cNvSpPr/>
            <p:nvPr/>
          </p:nvSpPr>
          <p:spPr>
            <a:xfrm>
              <a:off x="1006078" y="100141"/>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600" dirty="0"/>
            </a:p>
          </p:txBody>
        </p:sp>
        <p:sp>
          <p:nvSpPr>
            <p:cNvPr id="68" name="Rettangolo 177">
              <a:extLst>
                <a:ext uri="{FF2B5EF4-FFF2-40B4-BE49-F238E27FC236}">
                  <a16:creationId xmlns:a16="http://schemas.microsoft.com/office/drawing/2014/main" id="{12594D24-4B73-4D02-B1DE-069C5EAC8122}"/>
                </a:ext>
              </a:extLst>
            </p:cNvPr>
            <p:cNvSpPr>
              <a:spLocks/>
            </p:cNvSpPr>
            <p:nvPr/>
          </p:nvSpPr>
          <p:spPr>
            <a:xfrm>
              <a:off x="2074969" y="96629"/>
              <a:ext cx="1842587" cy="1629838"/>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9" name="Rettangolo 134">
              <a:extLst>
                <a:ext uri="{FF2B5EF4-FFF2-40B4-BE49-F238E27FC236}">
                  <a16:creationId xmlns:a16="http://schemas.microsoft.com/office/drawing/2014/main" id="{01A3620F-3AD0-40E6-B508-FE5C4AFB5A88}"/>
                </a:ext>
              </a:extLst>
            </p:cNvPr>
            <p:cNvSpPr>
              <a:spLocks/>
            </p:cNvSpPr>
            <p:nvPr/>
          </p:nvSpPr>
          <p:spPr>
            <a:xfrm rot="444272">
              <a:off x="627953" y="2564944"/>
              <a:ext cx="2356215" cy="3165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600" dirty="0">
                  <a:solidFill>
                    <a:schemeClr val="tx1"/>
                  </a:solidFill>
                  <a:latin typeface="Helvetica"/>
                  <a:cs typeface="Helvetica"/>
                </a:rPr>
                <a:t>input factor x</a:t>
              </a:r>
              <a:r>
                <a:rPr lang="en-GB" sz="1600" baseline="-25000" dirty="0">
                  <a:solidFill>
                    <a:schemeClr val="tx1"/>
                  </a:solidFill>
                  <a:latin typeface="Helvetica"/>
                  <a:cs typeface="Helvetica"/>
                </a:rPr>
                <a:t>2</a:t>
              </a:r>
            </a:p>
          </p:txBody>
        </p:sp>
        <p:sp>
          <p:nvSpPr>
            <p:cNvPr id="70" name="Figura a mano libera 44">
              <a:extLst>
                <a:ext uri="{FF2B5EF4-FFF2-40B4-BE49-F238E27FC236}">
                  <a16:creationId xmlns:a16="http://schemas.microsoft.com/office/drawing/2014/main" id="{3251754F-C87E-413D-876A-0493693B4C7F}"/>
                </a:ext>
              </a:extLst>
            </p:cNvPr>
            <p:cNvSpPr/>
            <p:nvPr/>
          </p:nvSpPr>
          <p:spPr>
            <a:xfrm>
              <a:off x="1000127" y="1724125"/>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a:p>
          </p:txBody>
        </p:sp>
        <p:sp>
          <p:nvSpPr>
            <p:cNvPr id="71" name="Ovale 84">
              <a:extLst>
                <a:ext uri="{FF2B5EF4-FFF2-40B4-BE49-F238E27FC236}">
                  <a16:creationId xmlns:a16="http://schemas.microsoft.com/office/drawing/2014/main" id="{7A7D2C18-0660-4A2C-9AE7-D4CAFECD1F16}"/>
                </a:ext>
              </a:extLst>
            </p:cNvPr>
            <p:cNvSpPr>
              <a:spLocks/>
            </p:cNvSpPr>
            <p:nvPr/>
          </p:nvSpPr>
          <p:spPr>
            <a:xfrm>
              <a:off x="2157876" y="954143"/>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72" name="Ovale 88">
              <a:extLst>
                <a:ext uri="{FF2B5EF4-FFF2-40B4-BE49-F238E27FC236}">
                  <a16:creationId xmlns:a16="http://schemas.microsoft.com/office/drawing/2014/main" id="{ECFC24DB-9DBE-43A8-901C-3FF669BB91C5}"/>
                </a:ext>
              </a:extLst>
            </p:cNvPr>
            <p:cNvSpPr>
              <a:spLocks/>
            </p:cNvSpPr>
            <p:nvPr/>
          </p:nvSpPr>
          <p:spPr>
            <a:xfrm>
              <a:off x="2507028" y="13804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73" name="Ovale 101">
              <a:extLst>
                <a:ext uri="{FF2B5EF4-FFF2-40B4-BE49-F238E27FC236}">
                  <a16:creationId xmlns:a16="http://schemas.microsoft.com/office/drawing/2014/main" id="{541BC00F-EA6F-4B58-935C-32E5A4363881}"/>
                </a:ext>
              </a:extLst>
            </p:cNvPr>
            <p:cNvSpPr>
              <a:spLocks/>
            </p:cNvSpPr>
            <p:nvPr/>
          </p:nvSpPr>
          <p:spPr>
            <a:xfrm>
              <a:off x="2161054" y="1380422"/>
              <a:ext cx="108000" cy="108000"/>
            </a:xfrm>
            <a:prstGeom prst="ellipse">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74" name="Figura a mano libera 43">
              <a:extLst>
                <a:ext uri="{FF2B5EF4-FFF2-40B4-BE49-F238E27FC236}">
                  <a16:creationId xmlns:a16="http://schemas.microsoft.com/office/drawing/2014/main" id="{F6F1BA70-955C-4078-A4B7-59446307DEC9}"/>
                </a:ext>
              </a:extLst>
            </p:cNvPr>
            <p:cNvSpPr/>
            <p:nvPr/>
          </p:nvSpPr>
          <p:spPr>
            <a:xfrm flipH="1">
              <a:off x="1025124" y="96012"/>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dirty="0"/>
            </a:p>
          </p:txBody>
        </p:sp>
        <p:cxnSp>
          <p:nvCxnSpPr>
            <p:cNvPr id="75" name="Straight Arrow Connector 74">
              <a:extLst>
                <a:ext uri="{FF2B5EF4-FFF2-40B4-BE49-F238E27FC236}">
                  <a16:creationId xmlns:a16="http://schemas.microsoft.com/office/drawing/2014/main" id="{D4D1465F-3FEA-42CC-9012-9FC3C96E2CB5}"/>
                </a:ext>
              </a:extLst>
            </p:cNvPr>
            <p:cNvCxnSpPr>
              <a:endCxn id="74" idx="1"/>
            </p:cNvCxnSpPr>
            <p:nvPr/>
          </p:nvCxnSpPr>
          <p:spPr>
            <a:xfrm flipV="1">
              <a:off x="3190282" y="934648"/>
              <a:ext cx="20120" cy="1814516"/>
            </a:xfrm>
            <a:prstGeom prst="straightConnector1">
              <a:avLst/>
            </a:prstGeom>
            <a:ln w="3175" cmpd="sng">
              <a:solidFill>
                <a:schemeClr val="tx1">
                  <a:lumMod val="65000"/>
                  <a:lumOff val="3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6" name="Rettangolo 134">
              <a:extLst>
                <a:ext uri="{FF2B5EF4-FFF2-40B4-BE49-F238E27FC236}">
                  <a16:creationId xmlns:a16="http://schemas.microsoft.com/office/drawing/2014/main" id="{251A7008-6A8F-40D7-9C92-A8EBC4E38754}"/>
                </a:ext>
              </a:extLst>
            </p:cNvPr>
            <p:cNvSpPr>
              <a:spLocks/>
            </p:cNvSpPr>
            <p:nvPr/>
          </p:nvSpPr>
          <p:spPr>
            <a:xfrm rot="16200000">
              <a:off x="-372051" y="1428225"/>
              <a:ext cx="2084550" cy="3441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600" dirty="0">
                  <a:solidFill>
                    <a:schemeClr val="tx1"/>
                  </a:solidFill>
                  <a:latin typeface="Helvetica"/>
                  <a:cs typeface="Helvetica"/>
                </a:rPr>
                <a:t>input factor x</a:t>
              </a:r>
              <a:r>
                <a:rPr lang="en-GB" sz="1600" baseline="-25000" dirty="0">
                  <a:solidFill>
                    <a:schemeClr val="tx1"/>
                  </a:solidFill>
                  <a:latin typeface="Helvetica"/>
                  <a:cs typeface="Helvetica"/>
                </a:rPr>
                <a:t>3</a:t>
              </a:r>
            </a:p>
          </p:txBody>
        </p:sp>
        <p:sp>
          <p:nvSpPr>
            <p:cNvPr id="77" name="Rettangolo 134">
              <a:extLst>
                <a:ext uri="{FF2B5EF4-FFF2-40B4-BE49-F238E27FC236}">
                  <a16:creationId xmlns:a16="http://schemas.microsoft.com/office/drawing/2014/main" id="{0F267E40-EADF-43D4-B55F-8A39D3B0A7B4}"/>
                </a:ext>
              </a:extLst>
            </p:cNvPr>
            <p:cNvSpPr>
              <a:spLocks/>
            </p:cNvSpPr>
            <p:nvPr/>
          </p:nvSpPr>
          <p:spPr>
            <a:xfrm rot="18193288">
              <a:off x="2683356" y="2106784"/>
              <a:ext cx="2038744" cy="3799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600" dirty="0">
                  <a:solidFill>
                    <a:schemeClr val="tx1"/>
                  </a:solidFill>
                  <a:latin typeface="Helvetica"/>
                  <a:cs typeface="Helvetica"/>
                </a:rPr>
                <a:t>input factor x</a:t>
              </a:r>
              <a:r>
                <a:rPr lang="en-GB" sz="1600" baseline="-25000" dirty="0">
                  <a:solidFill>
                    <a:schemeClr val="tx1"/>
                  </a:solidFill>
                  <a:latin typeface="Helvetica"/>
                  <a:cs typeface="Helvetica"/>
                </a:rPr>
                <a:t>1</a:t>
              </a:r>
            </a:p>
          </p:txBody>
        </p:sp>
        <p:cxnSp>
          <p:nvCxnSpPr>
            <p:cNvPr id="78" name="Straight Arrow Connector 77">
              <a:extLst>
                <a:ext uri="{FF2B5EF4-FFF2-40B4-BE49-F238E27FC236}">
                  <a16:creationId xmlns:a16="http://schemas.microsoft.com/office/drawing/2014/main" id="{AC4BC8F6-6BA0-4D56-8286-182A2BF31099}"/>
                </a:ext>
              </a:extLst>
            </p:cNvPr>
            <p:cNvCxnSpPr>
              <a:stCxn id="73" idx="0"/>
              <a:endCxn id="71" idx="4"/>
            </p:cNvCxnSpPr>
            <p:nvPr/>
          </p:nvCxnSpPr>
          <p:spPr>
            <a:xfrm flipH="1" flipV="1">
              <a:off x="2211876" y="1062143"/>
              <a:ext cx="3178" cy="318279"/>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9B83EAA4-940C-4720-9893-8AD9310BC33F}"/>
                </a:ext>
              </a:extLst>
            </p:cNvPr>
            <p:cNvCxnSpPr>
              <a:stCxn id="73" idx="6"/>
              <a:endCxn id="72" idx="2"/>
            </p:cNvCxnSpPr>
            <p:nvPr/>
          </p:nvCxnSpPr>
          <p:spPr>
            <a:xfrm>
              <a:off x="2269054" y="1434422"/>
              <a:ext cx="237974" cy="0"/>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026298A-CD44-4043-95B0-6ED4B491156D}"/>
                </a:ext>
              </a:extLst>
            </p:cNvPr>
            <p:cNvCxnSpPr>
              <a:stCxn id="73" idx="3"/>
            </p:cNvCxnSpPr>
            <p:nvPr/>
          </p:nvCxnSpPr>
          <p:spPr>
            <a:xfrm flipH="1">
              <a:off x="1931224" y="1472606"/>
              <a:ext cx="245646" cy="150232"/>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sp>
          <p:nvSpPr>
            <p:cNvPr id="81" name="Ovale 95">
              <a:extLst>
                <a:ext uri="{FF2B5EF4-FFF2-40B4-BE49-F238E27FC236}">
                  <a16:creationId xmlns:a16="http://schemas.microsoft.com/office/drawing/2014/main" id="{1FB8143C-6169-4284-A68C-05C3DAD43982}"/>
                </a:ext>
              </a:extLst>
            </p:cNvPr>
            <p:cNvSpPr>
              <a:spLocks/>
            </p:cNvSpPr>
            <p:nvPr/>
          </p:nvSpPr>
          <p:spPr>
            <a:xfrm>
              <a:off x="1853128" y="15816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grpSp>
      <p:grpSp>
        <p:nvGrpSpPr>
          <p:cNvPr id="82" name="Group 3">
            <a:extLst>
              <a:ext uri="{FF2B5EF4-FFF2-40B4-BE49-F238E27FC236}">
                <a16:creationId xmlns:a16="http://schemas.microsoft.com/office/drawing/2014/main" id="{EC0AE6A0-00D2-4455-993E-17D30D30B54E}"/>
              </a:ext>
            </a:extLst>
          </p:cNvPr>
          <p:cNvGrpSpPr>
            <a:grpSpLocks/>
          </p:cNvGrpSpPr>
          <p:nvPr/>
        </p:nvGrpSpPr>
        <p:grpSpPr bwMode="auto">
          <a:xfrm>
            <a:off x="670313" y="4180149"/>
            <a:ext cx="2543436" cy="1745576"/>
            <a:chOff x="5404855" y="2971255"/>
            <a:chExt cx="1998039" cy="1801743"/>
          </a:xfrm>
        </p:grpSpPr>
        <p:grpSp>
          <p:nvGrpSpPr>
            <p:cNvPr id="83" name="Group 2">
              <a:extLst>
                <a:ext uri="{FF2B5EF4-FFF2-40B4-BE49-F238E27FC236}">
                  <a16:creationId xmlns:a16="http://schemas.microsoft.com/office/drawing/2014/main" id="{3285C124-7006-436D-90C2-3A477597DE50}"/>
                </a:ext>
              </a:extLst>
            </p:cNvPr>
            <p:cNvGrpSpPr>
              <a:grpSpLocks/>
            </p:cNvGrpSpPr>
            <p:nvPr/>
          </p:nvGrpSpPr>
          <p:grpSpPr bwMode="auto">
            <a:xfrm>
              <a:off x="5404855" y="2971255"/>
              <a:ext cx="1998039" cy="1801743"/>
              <a:chOff x="1441924" y="4196966"/>
              <a:chExt cx="2254144" cy="2302545"/>
            </a:xfrm>
          </p:grpSpPr>
          <p:sp>
            <p:nvSpPr>
              <p:cNvPr id="85" name="Rectangle 84">
                <a:extLst>
                  <a:ext uri="{FF2B5EF4-FFF2-40B4-BE49-F238E27FC236}">
                    <a16:creationId xmlns:a16="http://schemas.microsoft.com/office/drawing/2014/main" id="{83CA744A-63EA-4D9F-AEF3-631597ECDBF1}"/>
                  </a:ext>
                </a:extLst>
              </p:cNvPr>
              <p:cNvSpPr/>
              <p:nvPr/>
            </p:nvSpPr>
            <p:spPr>
              <a:xfrm>
                <a:off x="2029316" y="4437241"/>
                <a:ext cx="1587025" cy="1377875"/>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Helvetica"/>
                  <a:cs typeface="Helvetica"/>
                </a:endParaRPr>
              </a:p>
            </p:txBody>
          </p:sp>
          <p:sp>
            <p:nvSpPr>
              <p:cNvPr id="86" name="Rectangle 85">
                <a:extLst>
                  <a:ext uri="{FF2B5EF4-FFF2-40B4-BE49-F238E27FC236}">
                    <a16:creationId xmlns:a16="http://schemas.microsoft.com/office/drawing/2014/main" id="{EBAFF179-CB81-490A-890B-0B8751982009}"/>
                  </a:ext>
                </a:extLst>
              </p:cNvPr>
              <p:cNvSpPr/>
              <p:nvPr/>
            </p:nvSpPr>
            <p:spPr>
              <a:xfrm>
                <a:off x="2030255" y="6162371"/>
                <a:ext cx="1665813" cy="3371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Helvetica"/>
                    <a:cs typeface="Helvetica"/>
                  </a:rPr>
                  <a:t>output variation</a:t>
                </a:r>
              </a:p>
            </p:txBody>
          </p:sp>
          <p:sp>
            <p:nvSpPr>
              <p:cNvPr id="87" name="Rectangle 86">
                <a:extLst>
                  <a:ext uri="{FF2B5EF4-FFF2-40B4-BE49-F238E27FC236}">
                    <a16:creationId xmlns:a16="http://schemas.microsoft.com/office/drawing/2014/main" id="{8C4B91DA-0519-46C4-864D-008AB2BE02A8}"/>
                  </a:ext>
                </a:extLst>
              </p:cNvPr>
              <p:cNvSpPr/>
              <p:nvPr/>
            </p:nvSpPr>
            <p:spPr>
              <a:xfrm rot="16200000">
                <a:off x="666005" y="4972885"/>
                <a:ext cx="1890910"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Helvetica"/>
                    <a:cs typeface="Helvetica"/>
                  </a:rPr>
                  <a:t>input factors</a:t>
                </a:r>
              </a:p>
            </p:txBody>
          </p:sp>
        </p:grpSp>
        <p:sp>
          <p:nvSpPr>
            <p:cNvPr id="84" name="Rectangle 83">
              <a:extLst>
                <a:ext uri="{FF2B5EF4-FFF2-40B4-BE49-F238E27FC236}">
                  <a16:creationId xmlns:a16="http://schemas.microsoft.com/office/drawing/2014/main" id="{4D8667A0-99A4-4120-978E-53E80986F42E}"/>
                </a:ext>
              </a:extLst>
            </p:cNvPr>
            <p:cNvSpPr/>
            <p:nvPr/>
          </p:nvSpPr>
          <p:spPr bwMode="auto">
            <a:xfrm>
              <a:off x="5572381" y="3163511"/>
              <a:ext cx="314055" cy="429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600" dirty="0">
                  <a:solidFill>
                    <a:schemeClr val="tx1"/>
                  </a:solidFill>
                  <a:latin typeface="Helvetica"/>
                  <a:cs typeface="Helvetica"/>
                </a:rPr>
                <a:t>x</a:t>
              </a:r>
              <a:r>
                <a:rPr lang="en-US" sz="1600" baseline="-25000" dirty="0">
                  <a:solidFill>
                    <a:schemeClr val="tx1"/>
                  </a:solidFill>
                  <a:latin typeface="Helvetica"/>
                  <a:cs typeface="Helvetica"/>
                </a:rPr>
                <a:t>1</a:t>
              </a:r>
              <a:endParaRPr lang="en-US" sz="1600" dirty="0">
                <a:solidFill>
                  <a:schemeClr val="tx1"/>
                </a:solidFill>
                <a:latin typeface="Helvetica"/>
                <a:cs typeface="Helvetica"/>
              </a:endParaRPr>
            </a:p>
          </p:txBody>
        </p:sp>
      </p:grpSp>
      <p:sp>
        <p:nvSpPr>
          <p:cNvPr id="88" name="Rectangle 87">
            <a:extLst>
              <a:ext uri="{FF2B5EF4-FFF2-40B4-BE49-F238E27FC236}">
                <a16:creationId xmlns:a16="http://schemas.microsoft.com/office/drawing/2014/main" id="{63B1F035-6528-43E8-A7A6-9FF83E044DB6}"/>
              </a:ext>
            </a:extLst>
          </p:cNvPr>
          <p:cNvSpPr/>
          <p:nvPr/>
        </p:nvSpPr>
        <p:spPr bwMode="auto">
          <a:xfrm>
            <a:off x="1086765" y="5398548"/>
            <a:ext cx="2249925" cy="25558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Helvetica"/>
                <a:cs typeface="Helvetica"/>
              </a:rPr>
              <a:t>-40 -20  0  +20 +40</a:t>
            </a:r>
          </a:p>
        </p:txBody>
      </p:sp>
      <p:cxnSp>
        <p:nvCxnSpPr>
          <p:cNvPr id="89" name="Straight Arrow Connector 88">
            <a:extLst>
              <a:ext uri="{FF2B5EF4-FFF2-40B4-BE49-F238E27FC236}">
                <a16:creationId xmlns:a16="http://schemas.microsoft.com/office/drawing/2014/main" id="{E69449A9-1DE8-470F-97BC-21CE748A40CA}"/>
              </a:ext>
            </a:extLst>
          </p:cNvPr>
          <p:cNvCxnSpPr>
            <a:stCxn id="85" idx="2"/>
            <a:endCxn id="85" idx="0"/>
          </p:cNvCxnSpPr>
          <p:nvPr/>
        </p:nvCxnSpPr>
        <p:spPr>
          <a:xfrm flipV="1">
            <a:off x="2228439" y="4362303"/>
            <a:ext cx="0" cy="1044577"/>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DDAC0C8F-3B9B-49AD-ADCE-4EE48A03828B}"/>
              </a:ext>
            </a:extLst>
          </p:cNvPr>
          <p:cNvCxnSpPr/>
          <p:nvPr/>
        </p:nvCxnSpPr>
        <p:spPr>
          <a:xfrm flipV="1">
            <a:off x="2590581" y="4375529"/>
            <a:ext cx="0" cy="1044577"/>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4354F0F3-7045-4E0A-BF60-D1AB42D82EA3}"/>
              </a:ext>
            </a:extLst>
          </p:cNvPr>
          <p:cNvCxnSpPr/>
          <p:nvPr/>
        </p:nvCxnSpPr>
        <p:spPr>
          <a:xfrm flipV="1">
            <a:off x="2939638" y="4362303"/>
            <a:ext cx="0" cy="1044577"/>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6EB0876F-28F8-4230-8997-C0FF73461865}"/>
              </a:ext>
            </a:extLst>
          </p:cNvPr>
          <p:cNvCxnSpPr/>
          <p:nvPr/>
        </p:nvCxnSpPr>
        <p:spPr>
          <a:xfrm flipV="1">
            <a:off x="1558547" y="4396170"/>
            <a:ext cx="0" cy="1044577"/>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781CF935-B9F8-42AC-BB55-2C506D1F90C7}"/>
              </a:ext>
            </a:extLst>
          </p:cNvPr>
          <p:cNvCxnSpPr/>
          <p:nvPr/>
        </p:nvCxnSpPr>
        <p:spPr>
          <a:xfrm flipV="1">
            <a:off x="1907604" y="4382944"/>
            <a:ext cx="0" cy="1044577"/>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4" name="Rectangle 93">
            <a:extLst>
              <a:ext uri="{FF2B5EF4-FFF2-40B4-BE49-F238E27FC236}">
                <a16:creationId xmlns:a16="http://schemas.microsoft.com/office/drawing/2014/main" id="{25DF726F-2883-48FE-9D4F-E33AA34BFBCD}"/>
              </a:ext>
            </a:extLst>
          </p:cNvPr>
          <p:cNvSpPr/>
          <p:nvPr/>
        </p:nvSpPr>
        <p:spPr bwMode="auto">
          <a:xfrm>
            <a:off x="1670631" y="4491421"/>
            <a:ext cx="554467" cy="249774"/>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Helvetica"/>
              <a:cs typeface="Helvetica"/>
            </a:endParaRPr>
          </a:p>
        </p:txBody>
      </p:sp>
      <p:sp>
        <p:nvSpPr>
          <p:cNvPr id="95" name="Rectangle 94">
            <a:extLst>
              <a:ext uri="{FF2B5EF4-FFF2-40B4-BE49-F238E27FC236}">
                <a16:creationId xmlns:a16="http://schemas.microsoft.com/office/drawing/2014/main" id="{0E62B108-5051-4F91-AF44-D87FA260C8BA}"/>
              </a:ext>
            </a:extLst>
          </p:cNvPr>
          <p:cNvSpPr/>
          <p:nvPr/>
        </p:nvSpPr>
        <p:spPr bwMode="auto">
          <a:xfrm>
            <a:off x="2231083" y="4808927"/>
            <a:ext cx="492073" cy="228067"/>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Helvetica"/>
              <a:cs typeface="Helvetica"/>
            </a:endParaRPr>
          </a:p>
        </p:txBody>
      </p:sp>
      <p:sp>
        <p:nvSpPr>
          <p:cNvPr id="96" name="Rectangle 95">
            <a:extLst>
              <a:ext uri="{FF2B5EF4-FFF2-40B4-BE49-F238E27FC236}">
                <a16:creationId xmlns:a16="http://schemas.microsoft.com/office/drawing/2014/main" id="{163D30F5-F5DA-43CD-ACC7-BB9B5044C574}"/>
              </a:ext>
            </a:extLst>
          </p:cNvPr>
          <p:cNvSpPr/>
          <p:nvPr/>
        </p:nvSpPr>
        <p:spPr bwMode="auto">
          <a:xfrm>
            <a:off x="2110433" y="5085145"/>
            <a:ext cx="120651" cy="251998"/>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Helvetica"/>
              <a:cs typeface="Helvetica"/>
            </a:endParaRPr>
          </a:p>
        </p:txBody>
      </p:sp>
      <p:sp>
        <p:nvSpPr>
          <p:cNvPr id="97" name="Rectangle 96">
            <a:extLst>
              <a:ext uri="{FF2B5EF4-FFF2-40B4-BE49-F238E27FC236}">
                <a16:creationId xmlns:a16="http://schemas.microsoft.com/office/drawing/2014/main" id="{BD5F16BA-5539-4E5C-ADD1-827A4BE70B8E}"/>
              </a:ext>
            </a:extLst>
          </p:cNvPr>
          <p:cNvSpPr/>
          <p:nvPr/>
        </p:nvSpPr>
        <p:spPr bwMode="auto">
          <a:xfrm>
            <a:off x="898370" y="4659369"/>
            <a:ext cx="399781" cy="4165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600" dirty="0">
                <a:solidFill>
                  <a:schemeClr val="tx1"/>
                </a:solidFill>
                <a:latin typeface="Helvetica"/>
                <a:cs typeface="Helvetica"/>
              </a:rPr>
              <a:t>x</a:t>
            </a:r>
            <a:r>
              <a:rPr lang="en-US" sz="1600" baseline="-25000" dirty="0">
                <a:solidFill>
                  <a:schemeClr val="tx1"/>
                </a:solidFill>
                <a:latin typeface="Helvetica"/>
                <a:cs typeface="Helvetica"/>
              </a:rPr>
              <a:t>3</a:t>
            </a:r>
            <a:endParaRPr lang="en-US" sz="1600" dirty="0">
              <a:solidFill>
                <a:schemeClr val="tx1"/>
              </a:solidFill>
              <a:latin typeface="Helvetica"/>
              <a:cs typeface="Helvetica"/>
            </a:endParaRPr>
          </a:p>
        </p:txBody>
      </p:sp>
      <p:sp>
        <p:nvSpPr>
          <p:cNvPr id="98" name="Rectangle 97">
            <a:extLst>
              <a:ext uri="{FF2B5EF4-FFF2-40B4-BE49-F238E27FC236}">
                <a16:creationId xmlns:a16="http://schemas.microsoft.com/office/drawing/2014/main" id="{519F0461-CA23-48AA-B3F7-9311D8730CBB}"/>
              </a:ext>
            </a:extLst>
          </p:cNvPr>
          <p:cNvSpPr/>
          <p:nvPr/>
        </p:nvSpPr>
        <p:spPr bwMode="auto">
          <a:xfrm>
            <a:off x="900504" y="4959070"/>
            <a:ext cx="399781" cy="4165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600" dirty="0">
                <a:solidFill>
                  <a:schemeClr val="tx1"/>
                </a:solidFill>
                <a:latin typeface="Helvetica"/>
                <a:cs typeface="Helvetica"/>
              </a:rPr>
              <a:t>x</a:t>
            </a:r>
            <a:r>
              <a:rPr lang="en-US" sz="1600" baseline="-25000" dirty="0">
                <a:solidFill>
                  <a:schemeClr val="tx1"/>
                </a:solidFill>
                <a:latin typeface="Helvetica"/>
                <a:cs typeface="Helvetica"/>
              </a:rPr>
              <a:t>2</a:t>
            </a:r>
            <a:endParaRPr lang="en-US" sz="1600" dirty="0">
              <a:solidFill>
                <a:schemeClr val="tx1"/>
              </a:solidFill>
              <a:latin typeface="Helvetica"/>
              <a:cs typeface="Helvetica"/>
            </a:endParaRPr>
          </a:p>
        </p:txBody>
      </p:sp>
      <p:sp>
        <p:nvSpPr>
          <p:cNvPr id="99" name="Down Arrow 213">
            <a:extLst>
              <a:ext uri="{FF2B5EF4-FFF2-40B4-BE49-F238E27FC236}">
                <a16:creationId xmlns:a16="http://schemas.microsoft.com/office/drawing/2014/main" id="{C20D4391-123C-4572-9423-CD31578BE8C8}"/>
              </a:ext>
            </a:extLst>
          </p:cNvPr>
          <p:cNvSpPr/>
          <p:nvPr/>
        </p:nvSpPr>
        <p:spPr>
          <a:xfrm>
            <a:off x="1807610" y="3934389"/>
            <a:ext cx="332541" cy="327712"/>
          </a:xfrm>
          <a:prstGeom prst="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A0D45B7-30B4-4F6C-BF7C-67D4F69E6DFE}"/>
              </a:ext>
            </a:extLst>
          </p:cNvPr>
          <p:cNvSpPr/>
          <p:nvPr/>
        </p:nvSpPr>
        <p:spPr>
          <a:xfrm>
            <a:off x="2840214" y="1968574"/>
            <a:ext cx="2666886" cy="84772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latin typeface="Helvetica" pitchFamily="2" charset="0"/>
                <a:cs typeface="Geneva"/>
              </a:rPr>
              <a:t>y = f(x</a:t>
            </a:r>
            <a:r>
              <a:rPr lang="en-US" sz="1800" baseline="-25000" dirty="0">
                <a:solidFill>
                  <a:schemeClr val="tx1"/>
                </a:solidFill>
                <a:latin typeface="Helvetica" pitchFamily="2" charset="0"/>
                <a:cs typeface="Geneva"/>
              </a:rPr>
              <a:t>1</a:t>
            </a:r>
            <a:r>
              <a:rPr lang="en-US" sz="1800" dirty="0">
                <a:solidFill>
                  <a:schemeClr val="tx1"/>
                </a:solidFill>
                <a:latin typeface="Helvetica" pitchFamily="2" charset="0"/>
                <a:cs typeface="Geneva"/>
              </a:rPr>
              <a:t>,x</a:t>
            </a:r>
            <a:r>
              <a:rPr lang="en-US" sz="1800" baseline="-25000" dirty="0">
                <a:solidFill>
                  <a:schemeClr val="tx1"/>
                </a:solidFill>
                <a:latin typeface="Helvetica" pitchFamily="2" charset="0"/>
                <a:cs typeface="Geneva"/>
              </a:rPr>
              <a:t>2</a:t>
            </a:r>
            <a:r>
              <a:rPr lang="en-US" sz="1800" dirty="0">
                <a:solidFill>
                  <a:schemeClr val="tx1"/>
                </a:solidFill>
                <a:latin typeface="Helvetica" pitchFamily="2" charset="0"/>
                <a:cs typeface="Geneva"/>
              </a:rPr>
              <a:t>,x</a:t>
            </a:r>
            <a:r>
              <a:rPr lang="en-US" sz="1800" baseline="-25000" dirty="0">
                <a:solidFill>
                  <a:schemeClr val="tx1"/>
                </a:solidFill>
                <a:latin typeface="Helvetica" pitchFamily="2" charset="0"/>
                <a:cs typeface="Geneva"/>
              </a:rPr>
              <a:t>3</a:t>
            </a:r>
            <a:r>
              <a:rPr lang="en-US" sz="1800" dirty="0">
                <a:solidFill>
                  <a:schemeClr val="tx1"/>
                </a:solidFill>
                <a:latin typeface="Helvetica" pitchFamily="2" charset="0"/>
                <a:cs typeface="Geneva"/>
              </a:rPr>
              <a:t>)</a:t>
            </a:r>
          </a:p>
        </p:txBody>
      </p:sp>
      <p:sp>
        <p:nvSpPr>
          <p:cNvPr id="101" name="Content Placeholder 5">
            <a:extLst>
              <a:ext uri="{FF2B5EF4-FFF2-40B4-BE49-F238E27FC236}">
                <a16:creationId xmlns:a16="http://schemas.microsoft.com/office/drawing/2014/main" id="{C43451BB-EB5E-433F-9BCD-E9E8CD5F70F2}"/>
              </a:ext>
            </a:extLst>
          </p:cNvPr>
          <p:cNvSpPr txBox="1">
            <a:spLocks/>
          </p:cNvSpPr>
          <p:nvPr/>
        </p:nvSpPr>
        <p:spPr>
          <a:xfrm>
            <a:off x="650806" y="1095229"/>
            <a:ext cx="3814012" cy="802143"/>
          </a:xfrm>
          <a:prstGeom prst="rect">
            <a:avLst/>
          </a:prstGeom>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2"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solidFill>
                  <a:srgbClr val="800000"/>
                </a:solidFill>
                <a:latin typeface="Geneva"/>
              </a:rPr>
              <a:t>Local methods </a:t>
            </a:r>
            <a:r>
              <a:rPr lang="en-US" sz="1600" dirty="0">
                <a:latin typeface="Geneva"/>
              </a:rPr>
              <a:t>analyze sensitivity around some point in the factor space.</a:t>
            </a:r>
          </a:p>
        </p:txBody>
      </p:sp>
      <p:sp>
        <p:nvSpPr>
          <p:cNvPr id="102" name="Content Placeholder 6">
            <a:extLst>
              <a:ext uri="{FF2B5EF4-FFF2-40B4-BE49-F238E27FC236}">
                <a16:creationId xmlns:a16="http://schemas.microsoft.com/office/drawing/2014/main" id="{17199B0D-BDBB-4818-A787-6D37F6EC766A}"/>
              </a:ext>
            </a:extLst>
          </p:cNvPr>
          <p:cNvSpPr txBox="1">
            <a:spLocks/>
          </p:cNvSpPr>
          <p:nvPr/>
        </p:nvSpPr>
        <p:spPr>
          <a:xfrm>
            <a:off x="4648200" y="1095228"/>
            <a:ext cx="4038600" cy="2264379"/>
          </a:xfrm>
          <a:prstGeom prst="rect">
            <a:avLst/>
          </a:prstGeom>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2"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2">
                    <a:lumMod val="75000"/>
                  </a:schemeClr>
                </a:solidFill>
                <a:latin typeface="Geneva"/>
              </a:rPr>
              <a:t>Global methods </a:t>
            </a:r>
            <a:r>
              <a:rPr lang="en-US" sz="1600" dirty="0">
                <a:latin typeface="Geneva"/>
              </a:rPr>
              <a:t>attempt to analyze variability across the full factor space.</a:t>
            </a: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endParaRPr lang="en-GB" sz="1600" dirty="0">
              <a:latin typeface="Geneva"/>
            </a:endParaRPr>
          </a:p>
          <a:p>
            <a:pPr marL="0" indent="0">
              <a:buNone/>
            </a:pPr>
            <a:r>
              <a:rPr lang="en-GB" sz="1400" dirty="0">
                <a:latin typeface="Geneva"/>
              </a:rPr>
              <a:t>Global methods require a good definition of the space you are going to sample</a:t>
            </a:r>
            <a:r>
              <a:rPr lang="en-US" sz="1400" dirty="0">
                <a:latin typeface="Geneva"/>
              </a:rPr>
              <a:t> </a:t>
            </a:r>
          </a:p>
        </p:txBody>
      </p:sp>
      <p:sp>
        <p:nvSpPr>
          <p:cNvPr id="103" name="Rectangle 102">
            <a:extLst>
              <a:ext uri="{FF2B5EF4-FFF2-40B4-BE49-F238E27FC236}">
                <a16:creationId xmlns:a16="http://schemas.microsoft.com/office/drawing/2014/main" id="{CDE35C8F-E0C9-449C-884D-400F6A709AE4}"/>
              </a:ext>
            </a:extLst>
          </p:cNvPr>
          <p:cNvSpPr/>
          <p:nvPr/>
        </p:nvSpPr>
        <p:spPr>
          <a:xfrm>
            <a:off x="650807" y="6008752"/>
            <a:ext cx="3676264" cy="523220"/>
          </a:xfrm>
          <a:prstGeom prst="rect">
            <a:avLst/>
          </a:prstGeom>
        </p:spPr>
        <p:txBody>
          <a:bodyPr wrap="square">
            <a:spAutoFit/>
          </a:bodyPr>
          <a:lstStyle/>
          <a:p>
            <a:pPr lvl="0"/>
            <a:r>
              <a:rPr lang="en-GB" sz="1400" dirty="0">
                <a:solidFill>
                  <a:prstClr val="black"/>
                </a:solidFill>
                <a:latin typeface="Geneva"/>
              </a:rPr>
              <a:t>Local methods require a good ‘baseline’ or ‘nominal point’.</a:t>
            </a:r>
            <a:endParaRPr lang="en-US" sz="1400" dirty="0">
              <a:solidFill>
                <a:prstClr val="black"/>
              </a:solidFill>
              <a:latin typeface="Geneva"/>
            </a:endParaRPr>
          </a:p>
        </p:txBody>
      </p:sp>
      <p:sp>
        <p:nvSpPr>
          <p:cNvPr id="104" name="Rettangolo 134">
            <a:extLst>
              <a:ext uri="{FF2B5EF4-FFF2-40B4-BE49-F238E27FC236}">
                <a16:creationId xmlns:a16="http://schemas.microsoft.com/office/drawing/2014/main" id="{CC68B053-2A80-4894-AD4B-45C8C23E751A}"/>
              </a:ext>
            </a:extLst>
          </p:cNvPr>
          <p:cNvSpPr>
            <a:spLocks/>
          </p:cNvSpPr>
          <p:nvPr/>
        </p:nvSpPr>
        <p:spPr>
          <a:xfrm rot="16200000">
            <a:off x="4433966" y="2661072"/>
            <a:ext cx="1546201" cy="35008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600" dirty="0">
                <a:solidFill>
                  <a:schemeClr val="tx1"/>
                </a:solidFill>
                <a:latin typeface="Helvetica"/>
                <a:cs typeface="Helvetica"/>
              </a:rPr>
              <a:t>input factor x</a:t>
            </a:r>
            <a:r>
              <a:rPr lang="en-GB" sz="1600" baseline="-25000" dirty="0">
                <a:solidFill>
                  <a:schemeClr val="tx1"/>
                </a:solidFill>
                <a:latin typeface="Helvetica"/>
                <a:cs typeface="Helvetica"/>
              </a:rPr>
              <a:t>3</a:t>
            </a:r>
          </a:p>
        </p:txBody>
      </p:sp>
      <p:grpSp>
        <p:nvGrpSpPr>
          <p:cNvPr id="105" name="Group 104">
            <a:extLst>
              <a:ext uri="{FF2B5EF4-FFF2-40B4-BE49-F238E27FC236}">
                <a16:creationId xmlns:a16="http://schemas.microsoft.com/office/drawing/2014/main" id="{6AA22F7D-E066-4551-BC2E-F9E524F4DA31}"/>
              </a:ext>
            </a:extLst>
          </p:cNvPr>
          <p:cNvGrpSpPr/>
          <p:nvPr/>
        </p:nvGrpSpPr>
        <p:grpSpPr>
          <a:xfrm>
            <a:off x="5110982" y="1728800"/>
            <a:ext cx="2600810" cy="2511642"/>
            <a:chOff x="4871641" y="121067"/>
            <a:chExt cx="3463082" cy="3311125"/>
          </a:xfrm>
        </p:grpSpPr>
        <p:sp>
          <p:nvSpPr>
            <p:cNvPr id="106" name="Figura a mano libera 43">
              <a:extLst>
                <a:ext uri="{FF2B5EF4-FFF2-40B4-BE49-F238E27FC236}">
                  <a16:creationId xmlns:a16="http://schemas.microsoft.com/office/drawing/2014/main" id="{F968EEFB-FBB7-4D64-B4B5-A46A5D509B65}"/>
                </a:ext>
              </a:extLst>
            </p:cNvPr>
            <p:cNvSpPr/>
            <p:nvPr/>
          </p:nvSpPr>
          <p:spPr>
            <a:xfrm>
              <a:off x="5311378" y="125196"/>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dirty="0"/>
            </a:p>
          </p:txBody>
        </p:sp>
        <p:sp>
          <p:nvSpPr>
            <p:cNvPr id="107" name="Rettangolo 177">
              <a:extLst>
                <a:ext uri="{FF2B5EF4-FFF2-40B4-BE49-F238E27FC236}">
                  <a16:creationId xmlns:a16="http://schemas.microsoft.com/office/drawing/2014/main" id="{5344E8B2-AA6F-4587-9287-4DE2884134E4}"/>
                </a:ext>
              </a:extLst>
            </p:cNvPr>
            <p:cNvSpPr>
              <a:spLocks/>
            </p:cNvSpPr>
            <p:nvPr/>
          </p:nvSpPr>
          <p:spPr>
            <a:xfrm>
              <a:off x="6380269" y="121684"/>
              <a:ext cx="1842587" cy="1629838"/>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8" name="Rettangolo 134">
              <a:extLst>
                <a:ext uri="{FF2B5EF4-FFF2-40B4-BE49-F238E27FC236}">
                  <a16:creationId xmlns:a16="http://schemas.microsoft.com/office/drawing/2014/main" id="{4EFEA4B1-3BE8-4FB8-AAAF-53710CF8AB5F}"/>
                </a:ext>
              </a:extLst>
            </p:cNvPr>
            <p:cNvSpPr>
              <a:spLocks/>
            </p:cNvSpPr>
            <p:nvPr/>
          </p:nvSpPr>
          <p:spPr>
            <a:xfrm rot="444272">
              <a:off x="4871641" y="2633788"/>
              <a:ext cx="2326243" cy="3102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600" dirty="0">
                  <a:solidFill>
                    <a:schemeClr val="tx1"/>
                  </a:solidFill>
                  <a:latin typeface="Helvetica"/>
                  <a:cs typeface="Helvetica"/>
                </a:rPr>
                <a:t>input factor x</a:t>
              </a:r>
              <a:r>
                <a:rPr lang="en-GB" sz="1600" baseline="-25000" dirty="0">
                  <a:solidFill>
                    <a:schemeClr val="tx1"/>
                  </a:solidFill>
                  <a:latin typeface="Helvetica"/>
                  <a:cs typeface="Helvetica"/>
                </a:rPr>
                <a:t>2</a:t>
              </a:r>
            </a:p>
          </p:txBody>
        </p:sp>
        <p:sp>
          <p:nvSpPr>
            <p:cNvPr id="109" name="Ovale 24">
              <a:extLst>
                <a:ext uri="{FF2B5EF4-FFF2-40B4-BE49-F238E27FC236}">
                  <a16:creationId xmlns:a16="http://schemas.microsoft.com/office/drawing/2014/main" id="{2B933518-105C-4234-8B57-3CB73C10CB90}"/>
                </a:ext>
              </a:extLst>
            </p:cNvPr>
            <p:cNvSpPr>
              <a:spLocks noChangeAspect="1"/>
            </p:cNvSpPr>
            <p:nvPr/>
          </p:nvSpPr>
          <p:spPr>
            <a:xfrm>
              <a:off x="6479064" y="25984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10" name="Ovale 26">
              <a:extLst>
                <a:ext uri="{FF2B5EF4-FFF2-40B4-BE49-F238E27FC236}">
                  <a16:creationId xmlns:a16="http://schemas.microsoft.com/office/drawing/2014/main" id="{F67C5CCD-257D-46C4-8260-F11EE02A76A5}"/>
                </a:ext>
              </a:extLst>
            </p:cNvPr>
            <p:cNvSpPr>
              <a:spLocks noChangeAspect="1"/>
            </p:cNvSpPr>
            <p:nvPr/>
          </p:nvSpPr>
          <p:spPr>
            <a:xfrm>
              <a:off x="5905934" y="54904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11" name="Ovale 27">
              <a:extLst>
                <a:ext uri="{FF2B5EF4-FFF2-40B4-BE49-F238E27FC236}">
                  <a16:creationId xmlns:a16="http://schemas.microsoft.com/office/drawing/2014/main" id="{0359077F-1F9B-429F-BE74-E41A4350F9CC}"/>
                </a:ext>
              </a:extLst>
            </p:cNvPr>
            <p:cNvSpPr>
              <a:spLocks noChangeAspect="1"/>
            </p:cNvSpPr>
            <p:nvPr/>
          </p:nvSpPr>
          <p:spPr>
            <a:xfrm>
              <a:off x="6939103" y="23291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12" name="Ovale 30">
              <a:extLst>
                <a:ext uri="{FF2B5EF4-FFF2-40B4-BE49-F238E27FC236}">
                  <a16:creationId xmlns:a16="http://schemas.microsoft.com/office/drawing/2014/main" id="{FB3EFE4A-97EE-4E50-86A5-1070932A97D8}"/>
                </a:ext>
              </a:extLst>
            </p:cNvPr>
            <p:cNvSpPr>
              <a:spLocks noChangeAspect="1"/>
            </p:cNvSpPr>
            <p:nvPr/>
          </p:nvSpPr>
          <p:spPr>
            <a:xfrm>
              <a:off x="8027647" y="1346404"/>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13" name="Ovale 33">
              <a:extLst>
                <a:ext uri="{FF2B5EF4-FFF2-40B4-BE49-F238E27FC236}">
                  <a16:creationId xmlns:a16="http://schemas.microsoft.com/office/drawing/2014/main" id="{ADD06733-2539-4518-84AF-BFD21C2A40E9}"/>
                </a:ext>
              </a:extLst>
            </p:cNvPr>
            <p:cNvSpPr>
              <a:spLocks noChangeAspect="1"/>
            </p:cNvSpPr>
            <p:nvPr/>
          </p:nvSpPr>
          <p:spPr>
            <a:xfrm>
              <a:off x="6976015" y="2122684"/>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14" name="Ovale 34">
              <a:extLst>
                <a:ext uri="{FF2B5EF4-FFF2-40B4-BE49-F238E27FC236}">
                  <a16:creationId xmlns:a16="http://schemas.microsoft.com/office/drawing/2014/main" id="{04249AA1-ACF4-4955-977C-8C8F1A806477}"/>
                </a:ext>
              </a:extLst>
            </p:cNvPr>
            <p:cNvSpPr>
              <a:spLocks noChangeAspect="1"/>
            </p:cNvSpPr>
            <p:nvPr/>
          </p:nvSpPr>
          <p:spPr>
            <a:xfrm>
              <a:off x="7621754" y="138387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15" name="Ovale 36">
              <a:extLst>
                <a:ext uri="{FF2B5EF4-FFF2-40B4-BE49-F238E27FC236}">
                  <a16:creationId xmlns:a16="http://schemas.microsoft.com/office/drawing/2014/main" id="{931BC6C9-5A04-4627-B7A2-AF50EDFE5DFB}"/>
                </a:ext>
              </a:extLst>
            </p:cNvPr>
            <p:cNvSpPr>
              <a:spLocks noChangeAspect="1"/>
            </p:cNvSpPr>
            <p:nvPr/>
          </p:nvSpPr>
          <p:spPr>
            <a:xfrm>
              <a:off x="7850292" y="160867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16" name="Ovale 38">
              <a:extLst>
                <a:ext uri="{FF2B5EF4-FFF2-40B4-BE49-F238E27FC236}">
                  <a16:creationId xmlns:a16="http://schemas.microsoft.com/office/drawing/2014/main" id="{BE1815A1-A9D3-42EB-9F68-0A20FCB6100B}"/>
                </a:ext>
              </a:extLst>
            </p:cNvPr>
            <p:cNvSpPr>
              <a:spLocks noChangeAspect="1"/>
            </p:cNvSpPr>
            <p:nvPr/>
          </p:nvSpPr>
          <p:spPr>
            <a:xfrm>
              <a:off x="7840175" y="44990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17" name="Figura a mano libera 44">
              <a:extLst>
                <a:ext uri="{FF2B5EF4-FFF2-40B4-BE49-F238E27FC236}">
                  <a16:creationId xmlns:a16="http://schemas.microsoft.com/office/drawing/2014/main" id="{1A443179-7A25-4BC9-887B-48DF197DD427}"/>
                </a:ext>
              </a:extLst>
            </p:cNvPr>
            <p:cNvSpPr/>
            <p:nvPr/>
          </p:nvSpPr>
          <p:spPr>
            <a:xfrm>
              <a:off x="5305427" y="1749180"/>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a:p>
          </p:txBody>
        </p:sp>
        <p:sp>
          <p:nvSpPr>
            <p:cNvPr id="118" name="Ovale 45">
              <a:extLst>
                <a:ext uri="{FF2B5EF4-FFF2-40B4-BE49-F238E27FC236}">
                  <a16:creationId xmlns:a16="http://schemas.microsoft.com/office/drawing/2014/main" id="{2A0CFF67-ADA3-4DED-98DC-87EFC5F51709}"/>
                </a:ext>
              </a:extLst>
            </p:cNvPr>
            <p:cNvSpPr>
              <a:spLocks noChangeAspect="1"/>
            </p:cNvSpPr>
            <p:nvPr/>
          </p:nvSpPr>
          <p:spPr>
            <a:xfrm>
              <a:off x="6651587" y="54595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19" name="Ovale 51">
              <a:extLst>
                <a:ext uri="{FF2B5EF4-FFF2-40B4-BE49-F238E27FC236}">
                  <a16:creationId xmlns:a16="http://schemas.microsoft.com/office/drawing/2014/main" id="{7E2D0954-B17E-4137-A781-08AD1EC9DDDD}"/>
                </a:ext>
              </a:extLst>
            </p:cNvPr>
            <p:cNvSpPr>
              <a:spLocks noChangeAspect="1"/>
            </p:cNvSpPr>
            <p:nvPr/>
          </p:nvSpPr>
          <p:spPr>
            <a:xfrm>
              <a:off x="7899094" y="93426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20" name="Ovale 58">
              <a:extLst>
                <a:ext uri="{FF2B5EF4-FFF2-40B4-BE49-F238E27FC236}">
                  <a16:creationId xmlns:a16="http://schemas.microsoft.com/office/drawing/2014/main" id="{A507C3A6-B1C8-4517-A28D-CBBD64CA1D5D}"/>
                </a:ext>
              </a:extLst>
            </p:cNvPr>
            <p:cNvSpPr>
              <a:spLocks noChangeAspect="1"/>
            </p:cNvSpPr>
            <p:nvPr/>
          </p:nvSpPr>
          <p:spPr>
            <a:xfrm>
              <a:off x="8069307" y="54904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21" name="Ovale 63">
              <a:extLst>
                <a:ext uri="{FF2B5EF4-FFF2-40B4-BE49-F238E27FC236}">
                  <a16:creationId xmlns:a16="http://schemas.microsoft.com/office/drawing/2014/main" id="{89BFF082-DB21-4481-81A8-E4D688D05B28}"/>
                </a:ext>
              </a:extLst>
            </p:cNvPr>
            <p:cNvSpPr>
              <a:spLocks noChangeAspect="1"/>
            </p:cNvSpPr>
            <p:nvPr/>
          </p:nvSpPr>
          <p:spPr>
            <a:xfrm>
              <a:off x="6850170" y="128623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22" name="Ovale 65">
              <a:extLst>
                <a:ext uri="{FF2B5EF4-FFF2-40B4-BE49-F238E27FC236}">
                  <a16:creationId xmlns:a16="http://schemas.microsoft.com/office/drawing/2014/main" id="{AB280D3C-E367-4915-A659-BD837611E991}"/>
                </a:ext>
              </a:extLst>
            </p:cNvPr>
            <p:cNvSpPr>
              <a:spLocks noChangeAspect="1"/>
            </p:cNvSpPr>
            <p:nvPr/>
          </p:nvSpPr>
          <p:spPr>
            <a:xfrm>
              <a:off x="6280284" y="66262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23" name="Ovale 71">
              <a:extLst>
                <a:ext uri="{FF2B5EF4-FFF2-40B4-BE49-F238E27FC236}">
                  <a16:creationId xmlns:a16="http://schemas.microsoft.com/office/drawing/2014/main" id="{7F11A840-3C42-4AC8-A075-7EB1FB381256}"/>
                </a:ext>
              </a:extLst>
            </p:cNvPr>
            <p:cNvSpPr>
              <a:spLocks noChangeAspect="1"/>
            </p:cNvSpPr>
            <p:nvPr/>
          </p:nvSpPr>
          <p:spPr>
            <a:xfrm>
              <a:off x="5806108" y="121891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24" name="Ovale 79">
              <a:extLst>
                <a:ext uri="{FF2B5EF4-FFF2-40B4-BE49-F238E27FC236}">
                  <a16:creationId xmlns:a16="http://schemas.microsoft.com/office/drawing/2014/main" id="{272B9031-C789-4FCF-B8BD-D7309EE818F5}"/>
                </a:ext>
              </a:extLst>
            </p:cNvPr>
            <p:cNvSpPr>
              <a:spLocks noChangeAspect="1"/>
            </p:cNvSpPr>
            <p:nvPr/>
          </p:nvSpPr>
          <p:spPr>
            <a:xfrm>
              <a:off x="7391127" y="59154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25" name="Ovale 81">
              <a:extLst>
                <a:ext uri="{FF2B5EF4-FFF2-40B4-BE49-F238E27FC236}">
                  <a16:creationId xmlns:a16="http://schemas.microsoft.com/office/drawing/2014/main" id="{6E4BAECE-1B53-4085-9ADF-0A5165A4561D}"/>
                </a:ext>
              </a:extLst>
            </p:cNvPr>
            <p:cNvSpPr>
              <a:spLocks noChangeAspect="1"/>
            </p:cNvSpPr>
            <p:nvPr/>
          </p:nvSpPr>
          <p:spPr>
            <a:xfrm>
              <a:off x="7004225" y="171864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26" name="Ovale 83">
              <a:extLst>
                <a:ext uri="{FF2B5EF4-FFF2-40B4-BE49-F238E27FC236}">
                  <a16:creationId xmlns:a16="http://schemas.microsoft.com/office/drawing/2014/main" id="{06430423-2072-4134-B565-50D45185AA48}"/>
                </a:ext>
              </a:extLst>
            </p:cNvPr>
            <p:cNvSpPr>
              <a:spLocks noChangeAspect="1"/>
            </p:cNvSpPr>
            <p:nvPr/>
          </p:nvSpPr>
          <p:spPr>
            <a:xfrm>
              <a:off x="5448263" y="117611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27" name="Ovale 84">
              <a:extLst>
                <a:ext uri="{FF2B5EF4-FFF2-40B4-BE49-F238E27FC236}">
                  <a16:creationId xmlns:a16="http://schemas.microsoft.com/office/drawing/2014/main" id="{28385AE4-52F6-4F51-8896-32019BB374E8}"/>
                </a:ext>
              </a:extLst>
            </p:cNvPr>
            <p:cNvSpPr>
              <a:spLocks noChangeAspect="1"/>
            </p:cNvSpPr>
            <p:nvPr/>
          </p:nvSpPr>
          <p:spPr>
            <a:xfrm>
              <a:off x="6526676" y="109349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28" name="Ovale 96">
              <a:extLst>
                <a:ext uri="{FF2B5EF4-FFF2-40B4-BE49-F238E27FC236}">
                  <a16:creationId xmlns:a16="http://schemas.microsoft.com/office/drawing/2014/main" id="{921C43F4-B4F4-4822-BB1B-718C9F0D0F65}"/>
                </a:ext>
              </a:extLst>
            </p:cNvPr>
            <p:cNvSpPr>
              <a:spLocks noChangeAspect="1"/>
            </p:cNvSpPr>
            <p:nvPr/>
          </p:nvSpPr>
          <p:spPr>
            <a:xfrm>
              <a:off x="7293903" y="1963930"/>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29" name="Ovale 97">
              <a:extLst>
                <a:ext uri="{FF2B5EF4-FFF2-40B4-BE49-F238E27FC236}">
                  <a16:creationId xmlns:a16="http://schemas.microsoft.com/office/drawing/2014/main" id="{8BA591B9-D97B-48E4-9C7A-987DBCC699CD}"/>
                </a:ext>
              </a:extLst>
            </p:cNvPr>
            <p:cNvSpPr>
              <a:spLocks noChangeAspect="1"/>
            </p:cNvSpPr>
            <p:nvPr/>
          </p:nvSpPr>
          <p:spPr>
            <a:xfrm>
              <a:off x="7243238" y="1417826"/>
              <a:ext cx="108000" cy="13435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30" name="Ovale 99">
              <a:extLst>
                <a:ext uri="{FF2B5EF4-FFF2-40B4-BE49-F238E27FC236}">
                  <a16:creationId xmlns:a16="http://schemas.microsoft.com/office/drawing/2014/main" id="{E35AF181-C319-4547-A56F-D16A24E7D510}"/>
                </a:ext>
              </a:extLst>
            </p:cNvPr>
            <p:cNvSpPr>
              <a:spLocks noChangeAspect="1"/>
            </p:cNvSpPr>
            <p:nvPr/>
          </p:nvSpPr>
          <p:spPr>
            <a:xfrm>
              <a:off x="6814134" y="89913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31" name="Ovale 101">
              <a:extLst>
                <a:ext uri="{FF2B5EF4-FFF2-40B4-BE49-F238E27FC236}">
                  <a16:creationId xmlns:a16="http://schemas.microsoft.com/office/drawing/2014/main" id="{204233A8-190B-4FBB-B795-CACFA69574C9}"/>
                </a:ext>
              </a:extLst>
            </p:cNvPr>
            <p:cNvSpPr>
              <a:spLocks noChangeAspect="1"/>
            </p:cNvSpPr>
            <p:nvPr/>
          </p:nvSpPr>
          <p:spPr>
            <a:xfrm>
              <a:off x="6705587" y="155819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32" name="Ovale 102">
              <a:extLst>
                <a:ext uri="{FF2B5EF4-FFF2-40B4-BE49-F238E27FC236}">
                  <a16:creationId xmlns:a16="http://schemas.microsoft.com/office/drawing/2014/main" id="{8B96C9C0-3A8E-457B-AD57-9E488E9DBCA6}"/>
                </a:ext>
              </a:extLst>
            </p:cNvPr>
            <p:cNvSpPr>
              <a:spLocks noChangeAspect="1"/>
            </p:cNvSpPr>
            <p:nvPr/>
          </p:nvSpPr>
          <p:spPr>
            <a:xfrm>
              <a:off x="6545721" y="218942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33" name="Ovale 107">
              <a:extLst>
                <a:ext uri="{FF2B5EF4-FFF2-40B4-BE49-F238E27FC236}">
                  <a16:creationId xmlns:a16="http://schemas.microsoft.com/office/drawing/2014/main" id="{44699926-8368-4188-B363-8E91E85DFC2E}"/>
                </a:ext>
              </a:extLst>
            </p:cNvPr>
            <p:cNvSpPr>
              <a:spLocks noChangeAspect="1"/>
            </p:cNvSpPr>
            <p:nvPr/>
          </p:nvSpPr>
          <p:spPr>
            <a:xfrm>
              <a:off x="6201129" y="203893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34" name="Ovale 109">
              <a:extLst>
                <a:ext uri="{FF2B5EF4-FFF2-40B4-BE49-F238E27FC236}">
                  <a16:creationId xmlns:a16="http://schemas.microsoft.com/office/drawing/2014/main" id="{03828258-E102-4F22-89E7-844EDE29B4DA}"/>
                </a:ext>
              </a:extLst>
            </p:cNvPr>
            <p:cNvSpPr>
              <a:spLocks noChangeAspect="1"/>
            </p:cNvSpPr>
            <p:nvPr/>
          </p:nvSpPr>
          <p:spPr>
            <a:xfrm>
              <a:off x="7712538" y="213299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35" name="Ovale 110">
              <a:extLst>
                <a:ext uri="{FF2B5EF4-FFF2-40B4-BE49-F238E27FC236}">
                  <a16:creationId xmlns:a16="http://schemas.microsoft.com/office/drawing/2014/main" id="{074E28D6-34C0-45C7-B63F-BE982CD03D32}"/>
                </a:ext>
              </a:extLst>
            </p:cNvPr>
            <p:cNvSpPr>
              <a:spLocks noChangeAspect="1"/>
            </p:cNvSpPr>
            <p:nvPr/>
          </p:nvSpPr>
          <p:spPr>
            <a:xfrm>
              <a:off x="6570716" y="1908418"/>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36" name="Ovale 113">
              <a:extLst>
                <a:ext uri="{FF2B5EF4-FFF2-40B4-BE49-F238E27FC236}">
                  <a16:creationId xmlns:a16="http://schemas.microsoft.com/office/drawing/2014/main" id="{C60C45C8-E188-43A7-9D4A-41DB6175C5D3}"/>
                </a:ext>
              </a:extLst>
            </p:cNvPr>
            <p:cNvSpPr>
              <a:spLocks noChangeAspect="1"/>
            </p:cNvSpPr>
            <p:nvPr/>
          </p:nvSpPr>
          <p:spPr>
            <a:xfrm>
              <a:off x="5926764" y="233230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37" name="Ovale 114">
              <a:extLst>
                <a:ext uri="{FF2B5EF4-FFF2-40B4-BE49-F238E27FC236}">
                  <a16:creationId xmlns:a16="http://schemas.microsoft.com/office/drawing/2014/main" id="{DAD2BC0C-91B0-45E4-A2DA-10078E91E65C}"/>
                </a:ext>
              </a:extLst>
            </p:cNvPr>
            <p:cNvSpPr>
              <a:spLocks noChangeAspect="1"/>
            </p:cNvSpPr>
            <p:nvPr/>
          </p:nvSpPr>
          <p:spPr>
            <a:xfrm>
              <a:off x="6155302" y="143070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38" name="Ovale 115">
              <a:extLst>
                <a:ext uri="{FF2B5EF4-FFF2-40B4-BE49-F238E27FC236}">
                  <a16:creationId xmlns:a16="http://schemas.microsoft.com/office/drawing/2014/main" id="{30D5B880-459B-46B5-8204-F3E10737DD9C}"/>
                </a:ext>
              </a:extLst>
            </p:cNvPr>
            <p:cNvSpPr>
              <a:spLocks noChangeAspect="1"/>
            </p:cNvSpPr>
            <p:nvPr/>
          </p:nvSpPr>
          <p:spPr>
            <a:xfrm>
              <a:off x="5964854" y="89328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39" name="Ovale 116">
              <a:extLst>
                <a:ext uri="{FF2B5EF4-FFF2-40B4-BE49-F238E27FC236}">
                  <a16:creationId xmlns:a16="http://schemas.microsoft.com/office/drawing/2014/main" id="{5DA7FB2C-DD58-4039-BD10-C83F699DB888}"/>
                </a:ext>
              </a:extLst>
            </p:cNvPr>
            <p:cNvSpPr>
              <a:spLocks noChangeAspect="1"/>
            </p:cNvSpPr>
            <p:nvPr/>
          </p:nvSpPr>
          <p:spPr>
            <a:xfrm>
              <a:off x="5475488" y="188097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40" name="Ovale 118">
              <a:extLst>
                <a:ext uri="{FF2B5EF4-FFF2-40B4-BE49-F238E27FC236}">
                  <a16:creationId xmlns:a16="http://schemas.microsoft.com/office/drawing/2014/main" id="{79CCB8CB-EA3F-433F-BFD2-FFA6192F59D8}"/>
                </a:ext>
              </a:extLst>
            </p:cNvPr>
            <p:cNvSpPr>
              <a:spLocks noChangeAspect="1"/>
            </p:cNvSpPr>
            <p:nvPr/>
          </p:nvSpPr>
          <p:spPr>
            <a:xfrm>
              <a:off x="6288616" y="172107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41" name="Ovale 123">
              <a:extLst>
                <a:ext uri="{FF2B5EF4-FFF2-40B4-BE49-F238E27FC236}">
                  <a16:creationId xmlns:a16="http://schemas.microsoft.com/office/drawing/2014/main" id="{033A326C-54B4-4A52-8974-4080FBD1BC99}"/>
                </a:ext>
              </a:extLst>
            </p:cNvPr>
            <p:cNvSpPr>
              <a:spLocks noChangeAspect="1"/>
            </p:cNvSpPr>
            <p:nvPr/>
          </p:nvSpPr>
          <p:spPr>
            <a:xfrm>
              <a:off x="6802826" y="242008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42" name="Ovale 126">
              <a:extLst>
                <a:ext uri="{FF2B5EF4-FFF2-40B4-BE49-F238E27FC236}">
                  <a16:creationId xmlns:a16="http://schemas.microsoft.com/office/drawing/2014/main" id="{2B202E42-97AC-46A8-83B5-04F23365C02B}"/>
                </a:ext>
              </a:extLst>
            </p:cNvPr>
            <p:cNvSpPr>
              <a:spLocks noChangeAspect="1"/>
            </p:cNvSpPr>
            <p:nvPr/>
          </p:nvSpPr>
          <p:spPr>
            <a:xfrm>
              <a:off x="5718449" y="164809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43" name="Ovale 127">
              <a:extLst>
                <a:ext uri="{FF2B5EF4-FFF2-40B4-BE49-F238E27FC236}">
                  <a16:creationId xmlns:a16="http://schemas.microsoft.com/office/drawing/2014/main" id="{B73AAFC7-9BA3-4C7F-98BD-B86E3E3B2A3F}"/>
                </a:ext>
              </a:extLst>
            </p:cNvPr>
            <p:cNvSpPr>
              <a:spLocks noChangeAspect="1"/>
            </p:cNvSpPr>
            <p:nvPr/>
          </p:nvSpPr>
          <p:spPr>
            <a:xfrm>
              <a:off x="5964854" y="178664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44" name="Ovale 130">
              <a:extLst>
                <a:ext uri="{FF2B5EF4-FFF2-40B4-BE49-F238E27FC236}">
                  <a16:creationId xmlns:a16="http://schemas.microsoft.com/office/drawing/2014/main" id="{98186A34-3D90-4DCF-83F6-C37A90042B7E}"/>
                </a:ext>
              </a:extLst>
            </p:cNvPr>
            <p:cNvSpPr>
              <a:spLocks noChangeAspect="1"/>
            </p:cNvSpPr>
            <p:nvPr/>
          </p:nvSpPr>
          <p:spPr>
            <a:xfrm>
              <a:off x="5646449" y="231122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45" name="Ovale 178">
              <a:extLst>
                <a:ext uri="{FF2B5EF4-FFF2-40B4-BE49-F238E27FC236}">
                  <a16:creationId xmlns:a16="http://schemas.microsoft.com/office/drawing/2014/main" id="{0AA5462A-37E7-4CE9-9E17-32939178328B}"/>
                </a:ext>
              </a:extLst>
            </p:cNvPr>
            <p:cNvSpPr>
              <a:spLocks noChangeAspect="1"/>
            </p:cNvSpPr>
            <p:nvPr/>
          </p:nvSpPr>
          <p:spPr>
            <a:xfrm>
              <a:off x="6482634" y="262187"/>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46" name="Ovale 182">
              <a:extLst>
                <a:ext uri="{FF2B5EF4-FFF2-40B4-BE49-F238E27FC236}">
                  <a16:creationId xmlns:a16="http://schemas.microsoft.com/office/drawing/2014/main" id="{117DC0CC-2183-45D5-9C2C-44C725A2100A}"/>
                </a:ext>
              </a:extLst>
            </p:cNvPr>
            <p:cNvSpPr>
              <a:spLocks noChangeAspect="1"/>
            </p:cNvSpPr>
            <p:nvPr/>
          </p:nvSpPr>
          <p:spPr>
            <a:xfrm>
              <a:off x="7061873" y="624785"/>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47" name="Ovale 183">
              <a:extLst>
                <a:ext uri="{FF2B5EF4-FFF2-40B4-BE49-F238E27FC236}">
                  <a16:creationId xmlns:a16="http://schemas.microsoft.com/office/drawing/2014/main" id="{1FC062C7-E83C-4CBA-B601-ECCEDCE4801E}"/>
                </a:ext>
              </a:extLst>
            </p:cNvPr>
            <p:cNvSpPr>
              <a:spLocks noChangeAspect="1"/>
            </p:cNvSpPr>
            <p:nvPr/>
          </p:nvSpPr>
          <p:spPr>
            <a:xfrm>
              <a:off x="7532481" y="309021"/>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48" name="Ovale 184">
              <a:extLst>
                <a:ext uri="{FF2B5EF4-FFF2-40B4-BE49-F238E27FC236}">
                  <a16:creationId xmlns:a16="http://schemas.microsoft.com/office/drawing/2014/main" id="{14F473F7-CBDC-4B39-B569-B2196B1A084F}"/>
                </a:ext>
              </a:extLst>
            </p:cNvPr>
            <p:cNvSpPr>
              <a:spLocks noChangeAspect="1"/>
            </p:cNvSpPr>
            <p:nvPr/>
          </p:nvSpPr>
          <p:spPr>
            <a:xfrm>
              <a:off x="7168248" y="936603"/>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49" name="Ovale 188">
              <a:extLst>
                <a:ext uri="{FF2B5EF4-FFF2-40B4-BE49-F238E27FC236}">
                  <a16:creationId xmlns:a16="http://schemas.microsoft.com/office/drawing/2014/main" id="{62386C75-90EF-4ED8-85E4-0008E01CE359}"/>
                </a:ext>
              </a:extLst>
            </p:cNvPr>
            <p:cNvSpPr>
              <a:spLocks noChangeAspect="1"/>
            </p:cNvSpPr>
            <p:nvPr/>
          </p:nvSpPr>
          <p:spPr>
            <a:xfrm>
              <a:off x="7625323" y="1386213"/>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50" name="Ovale 192">
              <a:extLst>
                <a:ext uri="{FF2B5EF4-FFF2-40B4-BE49-F238E27FC236}">
                  <a16:creationId xmlns:a16="http://schemas.microsoft.com/office/drawing/2014/main" id="{F5B7F0C4-6C7D-4E22-B5F6-39929370271D}"/>
                </a:ext>
              </a:extLst>
            </p:cNvPr>
            <p:cNvSpPr>
              <a:spLocks noChangeAspect="1"/>
            </p:cNvSpPr>
            <p:nvPr/>
          </p:nvSpPr>
          <p:spPr>
            <a:xfrm>
              <a:off x="7282555" y="2343517"/>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151" name="Figura a mano libera 43">
              <a:extLst>
                <a:ext uri="{FF2B5EF4-FFF2-40B4-BE49-F238E27FC236}">
                  <a16:creationId xmlns:a16="http://schemas.microsoft.com/office/drawing/2014/main" id="{E2A372FF-2074-4CE6-A3EE-0F533654FD25}"/>
                </a:ext>
              </a:extLst>
            </p:cNvPr>
            <p:cNvSpPr/>
            <p:nvPr/>
          </p:nvSpPr>
          <p:spPr>
            <a:xfrm flipH="1">
              <a:off x="5330424" y="121067"/>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dirty="0"/>
            </a:p>
          </p:txBody>
        </p:sp>
        <p:cxnSp>
          <p:nvCxnSpPr>
            <p:cNvPr id="152" name="Straight Arrow Connector 151">
              <a:extLst>
                <a:ext uri="{FF2B5EF4-FFF2-40B4-BE49-F238E27FC236}">
                  <a16:creationId xmlns:a16="http://schemas.microsoft.com/office/drawing/2014/main" id="{D14FD325-6A7A-4A93-BB52-6D551B8CC382}"/>
                </a:ext>
              </a:extLst>
            </p:cNvPr>
            <p:cNvCxnSpPr>
              <a:endCxn id="151" idx="1"/>
            </p:cNvCxnSpPr>
            <p:nvPr/>
          </p:nvCxnSpPr>
          <p:spPr>
            <a:xfrm flipV="1">
              <a:off x="7495582" y="959703"/>
              <a:ext cx="20120" cy="1814516"/>
            </a:xfrm>
            <a:prstGeom prst="straightConnector1">
              <a:avLst/>
            </a:prstGeom>
            <a:ln w="3175" cmpd="sng">
              <a:solidFill>
                <a:srgbClr val="000000"/>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3" name="Rettangolo 134">
              <a:extLst>
                <a:ext uri="{FF2B5EF4-FFF2-40B4-BE49-F238E27FC236}">
                  <a16:creationId xmlns:a16="http://schemas.microsoft.com/office/drawing/2014/main" id="{686F2AAE-A10D-448D-8666-F7F992DC414F}"/>
                </a:ext>
              </a:extLst>
            </p:cNvPr>
            <p:cNvSpPr>
              <a:spLocks/>
            </p:cNvSpPr>
            <p:nvPr/>
          </p:nvSpPr>
          <p:spPr>
            <a:xfrm rot="18193288">
              <a:off x="6984671" y="2082140"/>
              <a:ext cx="2108978" cy="5911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600" dirty="0">
                  <a:solidFill>
                    <a:schemeClr val="tx1"/>
                  </a:solidFill>
                  <a:latin typeface="Helvetica"/>
                  <a:cs typeface="Helvetica"/>
                </a:rPr>
                <a:t>input factor x</a:t>
              </a:r>
              <a:r>
                <a:rPr lang="en-GB" sz="1600" baseline="-25000" dirty="0">
                  <a:solidFill>
                    <a:schemeClr val="tx1"/>
                  </a:solidFill>
                  <a:latin typeface="Helvetica"/>
                  <a:cs typeface="Helvetica"/>
                </a:rPr>
                <a:t>1</a:t>
              </a:r>
            </a:p>
          </p:txBody>
        </p:sp>
      </p:grpSp>
      <p:grpSp>
        <p:nvGrpSpPr>
          <p:cNvPr id="154" name="Group 3">
            <a:extLst>
              <a:ext uri="{FF2B5EF4-FFF2-40B4-BE49-F238E27FC236}">
                <a16:creationId xmlns:a16="http://schemas.microsoft.com/office/drawing/2014/main" id="{7512B8AB-8D11-4526-8398-CF28B0B54BB5}"/>
              </a:ext>
            </a:extLst>
          </p:cNvPr>
          <p:cNvGrpSpPr>
            <a:grpSpLocks/>
          </p:cNvGrpSpPr>
          <p:nvPr/>
        </p:nvGrpSpPr>
        <p:grpSpPr bwMode="auto">
          <a:xfrm>
            <a:off x="4878715" y="4050708"/>
            <a:ext cx="2717799" cy="1861604"/>
            <a:chOff x="5281183" y="3001424"/>
            <a:chExt cx="2135013" cy="1921505"/>
          </a:xfrm>
        </p:grpSpPr>
        <p:grpSp>
          <p:nvGrpSpPr>
            <p:cNvPr id="155" name="Group 2">
              <a:extLst>
                <a:ext uri="{FF2B5EF4-FFF2-40B4-BE49-F238E27FC236}">
                  <a16:creationId xmlns:a16="http://schemas.microsoft.com/office/drawing/2014/main" id="{4720A9C7-C435-4857-B6C0-FA44D4746DBF}"/>
                </a:ext>
              </a:extLst>
            </p:cNvPr>
            <p:cNvGrpSpPr>
              <a:grpSpLocks/>
            </p:cNvGrpSpPr>
            <p:nvPr/>
          </p:nvGrpSpPr>
          <p:grpSpPr bwMode="auto">
            <a:xfrm>
              <a:off x="5281183" y="3271243"/>
              <a:ext cx="2135013" cy="1651686"/>
              <a:chOff x="1302400" y="4580335"/>
              <a:chExt cx="2408675" cy="2110778"/>
            </a:xfrm>
          </p:grpSpPr>
          <p:sp>
            <p:nvSpPr>
              <p:cNvPr id="157" name="Rectangle 156">
                <a:extLst>
                  <a:ext uri="{FF2B5EF4-FFF2-40B4-BE49-F238E27FC236}">
                    <a16:creationId xmlns:a16="http://schemas.microsoft.com/office/drawing/2014/main" id="{63069DA0-9D19-4300-AE01-67568C1D49B5}"/>
                  </a:ext>
                </a:extLst>
              </p:cNvPr>
              <p:cNvSpPr/>
              <p:nvPr/>
            </p:nvSpPr>
            <p:spPr>
              <a:xfrm>
                <a:off x="2029316" y="4855351"/>
                <a:ext cx="1587025" cy="1377871"/>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Helvetica"/>
                  <a:cs typeface="Helvetica"/>
                </a:endParaRPr>
              </a:p>
            </p:txBody>
          </p:sp>
          <p:sp>
            <p:nvSpPr>
              <p:cNvPr id="158" name="Rectangle 157">
                <a:extLst>
                  <a:ext uri="{FF2B5EF4-FFF2-40B4-BE49-F238E27FC236}">
                    <a16:creationId xmlns:a16="http://schemas.microsoft.com/office/drawing/2014/main" id="{8ECF566F-ADF2-4C87-8AD8-AB522CD5A22A}"/>
                  </a:ext>
                </a:extLst>
              </p:cNvPr>
              <p:cNvSpPr/>
              <p:nvPr/>
            </p:nvSpPr>
            <p:spPr>
              <a:xfrm>
                <a:off x="2045262" y="6353973"/>
                <a:ext cx="1665813" cy="3371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Helvetica"/>
                    <a:cs typeface="Helvetica"/>
                  </a:rPr>
                  <a:t>x</a:t>
                </a:r>
                <a:r>
                  <a:rPr lang="en-US" sz="1600" baseline="-25000" dirty="0">
                    <a:solidFill>
                      <a:schemeClr val="tx1"/>
                    </a:solidFill>
                    <a:latin typeface="Helvetica"/>
                    <a:cs typeface="Helvetica"/>
                  </a:rPr>
                  <a:t>1</a:t>
                </a:r>
                <a:r>
                  <a:rPr lang="en-US" sz="1600" dirty="0">
                    <a:solidFill>
                      <a:schemeClr val="tx1"/>
                    </a:solidFill>
                    <a:latin typeface="Helvetica"/>
                    <a:cs typeface="Helvetica"/>
                  </a:rPr>
                  <a:t>       x</a:t>
                </a:r>
                <a:r>
                  <a:rPr lang="en-US" sz="1600" baseline="-25000" dirty="0">
                    <a:solidFill>
                      <a:schemeClr val="tx1"/>
                    </a:solidFill>
                    <a:latin typeface="Helvetica"/>
                    <a:cs typeface="Helvetica"/>
                  </a:rPr>
                  <a:t>2</a:t>
                </a:r>
                <a:r>
                  <a:rPr lang="en-US" sz="1600" dirty="0">
                    <a:solidFill>
                      <a:schemeClr val="tx1"/>
                    </a:solidFill>
                    <a:latin typeface="Helvetica"/>
                    <a:cs typeface="Helvetica"/>
                  </a:rPr>
                  <a:t>      x</a:t>
                </a:r>
                <a:r>
                  <a:rPr lang="en-US" sz="1600" baseline="-25000" dirty="0">
                    <a:solidFill>
                      <a:schemeClr val="tx1"/>
                    </a:solidFill>
                    <a:latin typeface="Helvetica"/>
                    <a:cs typeface="Helvetica"/>
                  </a:rPr>
                  <a:t>3</a:t>
                </a:r>
                <a:br>
                  <a:rPr lang="en-US" sz="1600" dirty="0">
                    <a:solidFill>
                      <a:schemeClr val="tx1"/>
                    </a:solidFill>
                    <a:latin typeface="Helvetica"/>
                    <a:cs typeface="Helvetica"/>
                  </a:rPr>
                </a:br>
                <a:endParaRPr lang="en-US" sz="1600" dirty="0">
                  <a:solidFill>
                    <a:schemeClr val="tx1"/>
                  </a:solidFill>
                  <a:latin typeface="Helvetica"/>
                  <a:cs typeface="Helvetica"/>
                </a:endParaRPr>
              </a:p>
            </p:txBody>
          </p:sp>
          <p:sp>
            <p:nvSpPr>
              <p:cNvPr id="159" name="Rectangle 158">
                <a:extLst>
                  <a:ext uri="{FF2B5EF4-FFF2-40B4-BE49-F238E27FC236}">
                    <a16:creationId xmlns:a16="http://schemas.microsoft.com/office/drawing/2014/main" id="{537B0214-978C-4E59-B1D6-3FE5352E6688}"/>
                  </a:ext>
                </a:extLst>
              </p:cNvPr>
              <p:cNvSpPr/>
              <p:nvPr/>
            </p:nvSpPr>
            <p:spPr>
              <a:xfrm rot="16200000">
                <a:off x="526482" y="5356253"/>
                <a:ext cx="1890908"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Helvetica"/>
                    <a:cs typeface="Helvetica"/>
                  </a:rPr>
                  <a:t>Sensitivity Index</a:t>
                </a:r>
              </a:p>
            </p:txBody>
          </p:sp>
        </p:grpSp>
        <p:sp>
          <p:nvSpPr>
            <p:cNvPr id="156" name="Rectangle 155">
              <a:extLst>
                <a:ext uri="{FF2B5EF4-FFF2-40B4-BE49-F238E27FC236}">
                  <a16:creationId xmlns:a16="http://schemas.microsoft.com/office/drawing/2014/main" id="{7721E8EE-F9A1-4724-8702-AC98966A10DE}"/>
                </a:ext>
              </a:extLst>
            </p:cNvPr>
            <p:cNvSpPr/>
            <p:nvPr/>
          </p:nvSpPr>
          <p:spPr bwMode="auto">
            <a:xfrm>
              <a:off x="5475312" y="3001424"/>
              <a:ext cx="476387" cy="15287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endParaRPr lang="en-US" sz="1600" dirty="0">
                <a:solidFill>
                  <a:schemeClr val="tx1"/>
                </a:solidFill>
                <a:latin typeface="Helvetica"/>
                <a:cs typeface="Helvetica"/>
              </a:endParaRPr>
            </a:p>
            <a:p>
              <a:pPr algn="r">
                <a:defRPr/>
              </a:pPr>
              <a:endParaRPr lang="en-US" sz="1600" dirty="0">
                <a:solidFill>
                  <a:schemeClr val="tx1"/>
                </a:solidFill>
                <a:latin typeface="Helvetica"/>
                <a:cs typeface="Helvetica"/>
              </a:endParaRPr>
            </a:p>
            <a:p>
              <a:pPr algn="r">
                <a:defRPr/>
              </a:pPr>
              <a:r>
                <a:rPr lang="en-US" sz="1600" dirty="0">
                  <a:solidFill>
                    <a:schemeClr val="tx1"/>
                  </a:solidFill>
                  <a:latin typeface="Helvetica"/>
                  <a:cs typeface="Helvetica"/>
                </a:rPr>
                <a:t>1  </a:t>
              </a:r>
            </a:p>
            <a:p>
              <a:pPr algn="r">
                <a:defRPr/>
              </a:pPr>
              <a:endParaRPr lang="en-US" sz="1600" dirty="0">
                <a:solidFill>
                  <a:schemeClr val="tx1"/>
                </a:solidFill>
                <a:latin typeface="Helvetica"/>
                <a:cs typeface="Helvetica"/>
              </a:endParaRPr>
            </a:p>
            <a:p>
              <a:pPr algn="r">
                <a:defRPr/>
              </a:pPr>
              <a:r>
                <a:rPr lang="en-US" sz="1600" dirty="0">
                  <a:solidFill>
                    <a:schemeClr val="tx1"/>
                  </a:solidFill>
                  <a:latin typeface="Helvetica"/>
                  <a:cs typeface="Helvetica"/>
                </a:rPr>
                <a:t>0.5</a:t>
              </a:r>
            </a:p>
            <a:p>
              <a:pPr algn="r">
                <a:defRPr/>
              </a:pPr>
              <a:endParaRPr lang="en-US" sz="1600" dirty="0">
                <a:solidFill>
                  <a:schemeClr val="tx1"/>
                </a:solidFill>
                <a:latin typeface="Helvetica"/>
                <a:cs typeface="Helvetica"/>
              </a:endParaRPr>
            </a:p>
            <a:p>
              <a:pPr algn="r">
                <a:defRPr/>
              </a:pPr>
              <a:r>
                <a:rPr lang="en-US" sz="1600" dirty="0">
                  <a:solidFill>
                    <a:schemeClr val="tx1"/>
                  </a:solidFill>
                  <a:latin typeface="Helvetica"/>
                  <a:cs typeface="Helvetica"/>
                </a:rPr>
                <a:t>0</a:t>
              </a:r>
            </a:p>
          </p:txBody>
        </p:sp>
      </p:grpSp>
      <p:sp>
        <p:nvSpPr>
          <p:cNvPr id="160" name="Rectangle 159">
            <a:extLst>
              <a:ext uri="{FF2B5EF4-FFF2-40B4-BE49-F238E27FC236}">
                <a16:creationId xmlns:a16="http://schemas.microsoft.com/office/drawing/2014/main" id="{5395A313-74E1-4585-85E1-81DC2F1EF002}"/>
              </a:ext>
            </a:extLst>
          </p:cNvPr>
          <p:cNvSpPr/>
          <p:nvPr/>
        </p:nvSpPr>
        <p:spPr>
          <a:xfrm>
            <a:off x="6001812" y="5750243"/>
            <a:ext cx="1302360" cy="338554"/>
          </a:xfrm>
          <a:prstGeom prst="rect">
            <a:avLst/>
          </a:prstGeom>
        </p:spPr>
        <p:txBody>
          <a:bodyPr wrap="none">
            <a:spAutoFit/>
          </a:bodyPr>
          <a:lstStyle/>
          <a:p>
            <a:pPr lvl="0" algn="ctr">
              <a:defRPr/>
            </a:pPr>
            <a:r>
              <a:rPr lang="en-US" sz="1600" dirty="0">
                <a:solidFill>
                  <a:prstClr val="black"/>
                </a:solidFill>
                <a:latin typeface="Helvetica"/>
                <a:cs typeface="Helvetica"/>
              </a:rPr>
              <a:t>input factors</a:t>
            </a:r>
          </a:p>
        </p:txBody>
      </p:sp>
      <p:sp>
        <p:nvSpPr>
          <p:cNvPr id="161" name="Down Arrow 212">
            <a:extLst>
              <a:ext uri="{FF2B5EF4-FFF2-40B4-BE49-F238E27FC236}">
                <a16:creationId xmlns:a16="http://schemas.microsoft.com/office/drawing/2014/main" id="{6CC3537E-7306-49C1-BD59-6DDC903CFC5B}"/>
              </a:ext>
            </a:extLst>
          </p:cNvPr>
          <p:cNvSpPr/>
          <p:nvPr/>
        </p:nvSpPr>
        <p:spPr>
          <a:xfrm>
            <a:off x="6498068" y="4111234"/>
            <a:ext cx="332541" cy="327712"/>
          </a:xfrm>
          <a:prstGeom prst="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4" name="Straight Arrow Connector 163">
            <a:extLst>
              <a:ext uri="{FF2B5EF4-FFF2-40B4-BE49-F238E27FC236}">
                <a16:creationId xmlns:a16="http://schemas.microsoft.com/office/drawing/2014/main" id="{35967F35-1B1D-4F06-9692-F7F4B43C294E}"/>
              </a:ext>
            </a:extLst>
          </p:cNvPr>
          <p:cNvCxnSpPr>
            <a:cxnSpLocks/>
          </p:cNvCxnSpPr>
          <p:nvPr/>
        </p:nvCxnSpPr>
        <p:spPr>
          <a:xfrm>
            <a:off x="6055538" y="5230285"/>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5BAFA003-3177-4DD8-BF24-5F964B72D561}"/>
              </a:ext>
            </a:extLst>
          </p:cNvPr>
          <p:cNvCxnSpPr>
            <a:cxnSpLocks/>
          </p:cNvCxnSpPr>
          <p:nvPr/>
        </p:nvCxnSpPr>
        <p:spPr>
          <a:xfrm flipH="1" flipV="1">
            <a:off x="5986390" y="522403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97D6E27A-E229-4AFD-B4EC-E2565DBBADB1}"/>
              </a:ext>
            </a:extLst>
          </p:cNvPr>
          <p:cNvCxnSpPr>
            <a:cxnSpLocks/>
          </p:cNvCxnSpPr>
          <p:nvPr/>
        </p:nvCxnSpPr>
        <p:spPr>
          <a:xfrm flipH="1" flipV="1">
            <a:off x="5986390" y="545370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54AE0A66-C24B-472F-B485-1A0E9871C452}"/>
              </a:ext>
            </a:extLst>
          </p:cNvPr>
          <p:cNvCxnSpPr>
            <a:cxnSpLocks/>
          </p:cNvCxnSpPr>
          <p:nvPr/>
        </p:nvCxnSpPr>
        <p:spPr>
          <a:xfrm>
            <a:off x="7150681" y="5182770"/>
            <a:ext cx="0" cy="144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E63C3D14-068B-4CE5-A6DB-63A86FC3CD3C}"/>
              </a:ext>
            </a:extLst>
          </p:cNvPr>
          <p:cNvCxnSpPr>
            <a:cxnSpLocks/>
          </p:cNvCxnSpPr>
          <p:nvPr/>
        </p:nvCxnSpPr>
        <p:spPr>
          <a:xfrm flipH="1" flipV="1">
            <a:off x="7078740" y="5179864"/>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75D4B232-4CC1-471B-9576-AE8318E6E5BB}"/>
              </a:ext>
            </a:extLst>
          </p:cNvPr>
          <p:cNvCxnSpPr>
            <a:cxnSpLocks/>
          </p:cNvCxnSpPr>
          <p:nvPr/>
        </p:nvCxnSpPr>
        <p:spPr>
          <a:xfrm flipH="1" flipV="1">
            <a:off x="7078740" y="5323863"/>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E7D4894-1D82-4157-A5C0-0C669A7EB5AA}"/>
              </a:ext>
            </a:extLst>
          </p:cNvPr>
          <p:cNvCxnSpPr>
            <a:cxnSpLocks/>
          </p:cNvCxnSpPr>
          <p:nvPr/>
        </p:nvCxnSpPr>
        <p:spPr>
          <a:xfrm>
            <a:off x="6624702" y="4933322"/>
            <a:ext cx="0" cy="252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8ABB4EA-2414-4AE2-84DF-E7692B0E57B9}"/>
              </a:ext>
            </a:extLst>
          </p:cNvPr>
          <p:cNvCxnSpPr>
            <a:cxnSpLocks/>
          </p:cNvCxnSpPr>
          <p:nvPr/>
        </p:nvCxnSpPr>
        <p:spPr>
          <a:xfrm flipH="1" flipV="1">
            <a:off x="6553905" y="4932624"/>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7469929-F9A6-43F1-BB20-E9386BDDFE05}"/>
              </a:ext>
            </a:extLst>
          </p:cNvPr>
          <p:cNvCxnSpPr>
            <a:cxnSpLocks/>
          </p:cNvCxnSpPr>
          <p:nvPr/>
        </p:nvCxnSpPr>
        <p:spPr>
          <a:xfrm flipH="1" flipV="1">
            <a:off x="6553905" y="517924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E628C735-04E8-4269-A084-7B9807E2C54E}"/>
              </a:ext>
            </a:extLst>
          </p:cNvPr>
          <p:cNvSpPr/>
          <p:nvPr/>
        </p:nvSpPr>
        <p:spPr>
          <a:xfrm>
            <a:off x="6032661" y="5312434"/>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70" name="Oval 169">
            <a:extLst>
              <a:ext uri="{FF2B5EF4-FFF2-40B4-BE49-F238E27FC236}">
                <a16:creationId xmlns:a16="http://schemas.microsoft.com/office/drawing/2014/main" id="{EB908762-EE00-4997-9368-5229FA830CC1}"/>
              </a:ext>
            </a:extLst>
          </p:cNvPr>
          <p:cNvSpPr/>
          <p:nvPr/>
        </p:nvSpPr>
        <p:spPr>
          <a:xfrm>
            <a:off x="6602460" y="5015910"/>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63" name="Oval 162">
            <a:extLst>
              <a:ext uri="{FF2B5EF4-FFF2-40B4-BE49-F238E27FC236}">
                <a16:creationId xmlns:a16="http://schemas.microsoft.com/office/drawing/2014/main" id="{98435AA9-7795-4F56-BEFE-30A523246645}"/>
              </a:ext>
            </a:extLst>
          </p:cNvPr>
          <p:cNvSpPr/>
          <p:nvPr/>
        </p:nvSpPr>
        <p:spPr>
          <a:xfrm>
            <a:off x="7127854" y="5226623"/>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2334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C472-4EBC-4462-8F00-9D16965B8E55}"/>
              </a:ext>
            </a:extLst>
          </p:cNvPr>
          <p:cNvSpPr>
            <a:spLocks noGrp="1"/>
          </p:cNvSpPr>
          <p:nvPr>
            <p:ph type="ctrTitle"/>
          </p:nvPr>
        </p:nvSpPr>
        <p:spPr/>
        <p:txBody>
          <a:bodyPr/>
          <a:lstStyle/>
          <a:p>
            <a:r>
              <a:rPr lang="en-GB" dirty="0"/>
              <a:t>SA allows to achieve different objectives</a:t>
            </a:r>
          </a:p>
        </p:txBody>
      </p:sp>
      <p:sp>
        <p:nvSpPr>
          <p:cNvPr id="95" name="Text Placeholder 3">
            <a:extLst>
              <a:ext uri="{FF2B5EF4-FFF2-40B4-BE49-F238E27FC236}">
                <a16:creationId xmlns:a16="http://schemas.microsoft.com/office/drawing/2014/main" id="{4C12BB7D-4E1D-4727-A182-CFE2907A4F45}"/>
              </a:ext>
            </a:extLst>
          </p:cNvPr>
          <p:cNvSpPr txBox="1">
            <a:spLocks noChangeArrowheads="1"/>
          </p:cNvSpPr>
          <p:nvPr/>
        </p:nvSpPr>
        <p:spPr bwMode="auto">
          <a:xfrm>
            <a:off x="547055" y="1376514"/>
            <a:ext cx="3972914" cy="778675"/>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600" dirty="0">
                <a:solidFill>
                  <a:schemeClr val="accent2">
                    <a:lumMod val="75000"/>
                  </a:schemeClr>
                </a:solidFill>
                <a:latin typeface="Geneva" charset="0"/>
              </a:rPr>
              <a:t>Ranking</a:t>
            </a:r>
            <a:endParaRPr lang="en-US" altLang="en-US" sz="1400" dirty="0">
              <a:solidFill>
                <a:schemeClr val="accent2">
                  <a:lumMod val="75000"/>
                </a:schemeClr>
              </a:solidFill>
              <a:latin typeface="Geneva" charset="0"/>
            </a:endParaRPr>
          </a:p>
          <a:p>
            <a:r>
              <a:rPr lang="en-US" altLang="en-US" sz="1300" dirty="0">
                <a:latin typeface="Geneva" charset="0"/>
              </a:rPr>
              <a:t>Which input factors have more influence on the model’s response?</a:t>
            </a:r>
          </a:p>
        </p:txBody>
      </p:sp>
      <p:sp>
        <p:nvSpPr>
          <p:cNvPr id="96" name="Text Placeholder 3">
            <a:extLst>
              <a:ext uri="{FF2B5EF4-FFF2-40B4-BE49-F238E27FC236}">
                <a16:creationId xmlns:a16="http://schemas.microsoft.com/office/drawing/2014/main" id="{5A7FC017-34A2-4D0F-9D11-F46C1E2F1936}"/>
              </a:ext>
            </a:extLst>
          </p:cNvPr>
          <p:cNvSpPr txBox="1">
            <a:spLocks noChangeArrowheads="1"/>
          </p:cNvSpPr>
          <p:nvPr/>
        </p:nvSpPr>
        <p:spPr bwMode="auto">
          <a:xfrm>
            <a:off x="5158905" y="1376514"/>
            <a:ext cx="3711423" cy="778675"/>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600" dirty="0">
                <a:solidFill>
                  <a:schemeClr val="accent2">
                    <a:lumMod val="75000"/>
                  </a:schemeClr>
                </a:solidFill>
                <a:latin typeface="Geneva" charset="0"/>
              </a:rPr>
              <a:t>Screening</a:t>
            </a:r>
            <a:endParaRPr lang="en-US" altLang="en-US" sz="1400" dirty="0">
              <a:solidFill>
                <a:schemeClr val="accent2">
                  <a:lumMod val="75000"/>
                </a:schemeClr>
              </a:solidFill>
              <a:latin typeface="Geneva" charset="0"/>
            </a:endParaRPr>
          </a:p>
          <a:p>
            <a:r>
              <a:rPr lang="en-US" altLang="en-US" sz="1300" dirty="0">
                <a:latin typeface="Geneva" charset="0"/>
              </a:rPr>
              <a:t>Is there any input factor that has negligible influence on the model’s response?</a:t>
            </a:r>
          </a:p>
        </p:txBody>
      </p:sp>
      <p:sp>
        <p:nvSpPr>
          <p:cNvPr id="98" name="Text Placeholder 3">
            <a:extLst>
              <a:ext uri="{FF2B5EF4-FFF2-40B4-BE49-F238E27FC236}">
                <a16:creationId xmlns:a16="http://schemas.microsoft.com/office/drawing/2014/main" id="{CFC77EDE-2211-4CC5-B59C-22DBCF798CCE}"/>
              </a:ext>
            </a:extLst>
          </p:cNvPr>
          <p:cNvSpPr txBox="1">
            <a:spLocks noChangeArrowheads="1"/>
          </p:cNvSpPr>
          <p:nvPr/>
        </p:nvSpPr>
        <p:spPr bwMode="auto">
          <a:xfrm>
            <a:off x="547055" y="4114898"/>
            <a:ext cx="3972914" cy="778675"/>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600" dirty="0">
                <a:solidFill>
                  <a:schemeClr val="accent2">
                    <a:lumMod val="75000"/>
                  </a:schemeClr>
                </a:solidFill>
                <a:latin typeface="Geneva" charset="0"/>
              </a:rPr>
              <a:t>Mapping</a:t>
            </a:r>
            <a:endParaRPr lang="en-US" altLang="en-US" sz="1400" dirty="0">
              <a:solidFill>
                <a:schemeClr val="accent2">
                  <a:lumMod val="75000"/>
                </a:schemeClr>
              </a:solidFill>
              <a:latin typeface="Geneva" charset="0"/>
            </a:endParaRPr>
          </a:p>
          <a:p>
            <a:r>
              <a:rPr lang="en-US" altLang="en-US" sz="1300" dirty="0">
                <a:latin typeface="Geneva" charset="0"/>
              </a:rPr>
              <a:t>Are there subranges of the input factors that map into “significant” (e.g. extreme) output values?</a:t>
            </a:r>
          </a:p>
        </p:txBody>
      </p:sp>
      <p:sp>
        <p:nvSpPr>
          <p:cNvPr id="68" name="Text Placeholder 3">
            <a:extLst>
              <a:ext uri="{FF2B5EF4-FFF2-40B4-BE49-F238E27FC236}">
                <a16:creationId xmlns:a16="http://schemas.microsoft.com/office/drawing/2014/main" id="{4C12BB7D-4E1D-4727-A182-CFE2907A4F45}"/>
              </a:ext>
            </a:extLst>
          </p:cNvPr>
          <p:cNvSpPr txBox="1">
            <a:spLocks noChangeArrowheads="1"/>
          </p:cNvSpPr>
          <p:nvPr/>
        </p:nvSpPr>
        <p:spPr bwMode="auto">
          <a:xfrm>
            <a:off x="2005718" y="6450225"/>
            <a:ext cx="6053805" cy="292388"/>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300" dirty="0">
                <a:latin typeface="Geneva" charset="0"/>
                <a:sym typeface="Wingdings" panose="05000000000000000000" pitchFamily="2" charset="2"/>
              </a:rPr>
              <a:t> </a:t>
            </a:r>
            <a:r>
              <a:rPr lang="en-US" altLang="en-US" sz="1300" dirty="0">
                <a:latin typeface="Geneva" charset="0"/>
              </a:rPr>
              <a:t>specific subranges of the inputs give a flood depth above a threshold</a:t>
            </a:r>
          </a:p>
        </p:txBody>
      </p:sp>
      <p:sp>
        <p:nvSpPr>
          <p:cNvPr id="88" name="TextBox 87">
            <a:extLst>
              <a:ext uri="{FF2B5EF4-FFF2-40B4-BE49-F238E27FC236}">
                <a16:creationId xmlns:a16="http://schemas.microsoft.com/office/drawing/2014/main" id="{920EE649-20C3-484D-9D02-98BE72DAFA09}"/>
              </a:ext>
            </a:extLst>
          </p:cNvPr>
          <p:cNvSpPr txBox="1"/>
          <p:nvPr/>
        </p:nvSpPr>
        <p:spPr>
          <a:xfrm>
            <a:off x="2726404" y="2513276"/>
            <a:ext cx="1988697" cy="707886"/>
          </a:xfrm>
          <a:prstGeom prst="rect">
            <a:avLst/>
          </a:prstGeom>
          <a:noFill/>
          <a:ln>
            <a:solidFill>
              <a:srgbClr val="898989"/>
            </a:solidFill>
          </a:ln>
        </p:spPr>
        <p:txBody>
          <a:bodyPr wrap="square" rtlCol="0">
            <a:spAutoFit/>
          </a:bodyPr>
          <a:lstStyle/>
          <a:p>
            <a:r>
              <a:rPr lang="en-GB" sz="1000" dirty="0">
                <a:solidFill>
                  <a:schemeClr val="tx1">
                    <a:lumMod val="65000"/>
                    <a:lumOff val="35000"/>
                  </a:schemeClr>
                </a:solidFill>
                <a:latin typeface="Geneva"/>
                <a:sym typeface="Wingdings" panose="05000000000000000000" pitchFamily="2" charset="2"/>
              </a:rPr>
              <a:t>Then possible SA methods: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Regional Sensitivity Analysis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Elementary Effects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Variance Based</a:t>
            </a:r>
          </a:p>
        </p:txBody>
      </p:sp>
      <p:sp>
        <p:nvSpPr>
          <p:cNvPr id="170" name="TextBox 169">
            <a:extLst>
              <a:ext uri="{FF2B5EF4-FFF2-40B4-BE49-F238E27FC236}">
                <a16:creationId xmlns:a16="http://schemas.microsoft.com/office/drawing/2014/main" id="{C0FB05D8-6FC3-451A-8C1A-C15E2E9B050E}"/>
              </a:ext>
            </a:extLst>
          </p:cNvPr>
          <p:cNvSpPr txBox="1"/>
          <p:nvPr/>
        </p:nvSpPr>
        <p:spPr>
          <a:xfrm>
            <a:off x="7307271" y="2539122"/>
            <a:ext cx="1734794" cy="553998"/>
          </a:xfrm>
          <a:prstGeom prst="rect">
            <a:avLst/>
          </a:prstGeom>
          <a:noFill/>
          <a:ln>
            <a:solidFill>
              <a:srgbClr val="898989"/>
            </a:solidFill>
          </a:ln>
        </p:spPr>
        <p:txBody>
          <a:bodyPr wrap="square" rtlCol="0">
            <a:spAutoFit/>
          </a:bodyPr>
          <a:lstStyle/>
          <a:p>
            <a:r>
              <a:rPr lang="en-GB" sz="1000" dirty="0">
                <a:solidFill>
                  <a:schemeClr val="tx1">
                    <a:lumMod val="65000"/>
                    <a:lumOff val="35000"/>
                  </a:schemeClr>
                </a:solidFill>
                <a:latin typeface="Geneva"/>
                <a:sym typeface="Wingdings" panose="05000000000000000000" pitchFamily="2" charset="2"/>
              </a:rPr>
              <a:t>Then possible SA methods: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Elementary Effects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Variance Based</a:t>
            </a:r>
          </a:p>
        </p:txBody>
      </p:sp>
      <p:grpSp>
        <p:nvGrpSpPr>
          <p:cNvPr id="172" name="Group 171">
            <a:extLst>
              <a:ext uri="{FF2B5EF4-FFF2-40B4-BE49-F238E27FC236}">
                <a16:creationId xmlns:a16="http://schemas.microsoft.com/office/drawing/2014/main" id="{ED8DCAAC-7A35-4F09-BCA9-8619C4E799C7}"/>
              </a:ext>
            </a:extLst>
          </p:cNvPr>
          <p:cNvGrpSpPr/>
          <p:nvPr/>
        </p:nvGrpSpPr>
        <p:grpSpPr>
          <a:xfrm rot="5400000">
            <a:off x="777930" y="4950849"/>
            <a:ext cx="1150988" cy="1612739"/>
            <a:chOff x="1015529" y="2197101"/>
            <a:chExt cx="1150988" cy="1122001"/>
          </a:xfrm>
        </p:grpSpPr>
        <p:grpSp>
          <p:nvGrpSpPr>
            <p:cNvPr id="173" name="Group 12">
              <a:extLst>
                <a:ext uri="{FF2B5EF4-FFF2-40B4-BE49-F238E27FC236}">
                  <a16:creationId xmlns:a16="http://schemas.microsoft.com/office/drawing/2014/main" id="{5D3D2003-E55E-4FDB-9FBE-3F273AB02FA3}"/>
                </a:ext>
              </a:extLst>
            </p:cNvPr>
            <p:cNvGrpSpPr>
              <a:grpSpLocks/>
            </p:cNvGrpSpPr>
            <p:nvPr/>
          </p:nvGrpSpPr>
          <p:grpSpPr bwMode="auto">
            <a:xfrm>
              <a:off x="1015529" y="2197101"/>
              <a:ext cx="1150988" cy="1122001"/>
              <a:chOff x="704890" y="2514600"/>
              <a:chExt cx="1577164" cy="1396465"/>
            </a:xfrm>
          </p:grpSpPr>
          <p:sp>
            <p:nvSpPr>
              <p:cNvPr id="179" name="Content Placeholder 2">
                <a:extLst>
                  <a:ext uri="{FF2B5EF4-FFF2-40B4-BE49-F238E27FC236}">
                    <a16:creationId xmlns:a16="http://schemas.microsoft.com/office/drawing/2014/main" id="{79D8FB3F-407C-40A8-BCF8-B6E93DB67786}"/>
                  </a:ext>
                </a:extLst>
              </p:cNvPr>
              <p:cNvSpPr txBox="1">
                <a:spLocks/>
              </p:cNvSpPr>
              <p:nvPr/>
            </p:nvSpPr>
            <p:spPr>
              <a:xfrm>
                <a:off x="704890" y="2514600"/>
                <a:ext cx="1577164" cy="966184"/>
              </a:xfrm>
              <a:prstGeom prst="rect">
                <a:avLst/>
              </a:prstGeom>
              <a:noFill/>
              <a:ln w="6350" cmpd="sng">
                <a:solidFill>
                  <a:schemeClr val="tx1">
                    <a:lumMod val="50000"/>
                    <a:lumOff val="50000"/>
                  </a:schemeClr>
                </a:solidFill>
              </a:ln>
              <a:effectLst/>
            </p:spPr>
            <p:txBody>
              <a:bodyPr anchor="ctr">
                <a:norm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dirty="0">
                  <a:latin typeface="Geneva"/>
                  <a:cs typeface="Geneva"/>
                </a:endParaRPr>
              </a:p>
            </p:txBody>
          </p:sp>
          <p:sp>
            <p:nvSpPr>
              <p:cNvPr id="180" name="Rectangle 14">
                <a:extLst>
                  <a:ext uri="{FF2B5EF4-FFF2-40B4-BE49-F238E27FC236}">
                    <a16:creationId xmlns:a16="http://schemas.microsoft.com/office/drawing/2014/main" id="{99EFCD04-94A3-4EA7-9640-3CE42DBA3732}"/>
                  </a:ext>
                </a:extLst>
              </p:cNvPr>
              <p:cNvSpPr>
                <a:spLocks noChangeArrowheads="1"/>
              </p:cNvSpPr>
              <p:nvPr/>
            </p:nvSpPr>
            <p:spPr bwMode="auto">
              <a:xfrm rot="16200000">
                <a:off x="1217434" y="3004650"/>
                <a:ext cx="421099" cy="139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x</a:t>
                </a:r>
                <a:r>
                  <a:rPr lang="en-US" altLang="en-US" sz="1200" baseline="-25000" dirty="0">
                    <a:latin typeface="Geneva" charset="0"/>
                  </a:rPr>
                  <a:t>1     </a:t>
                </a:r>
                <a:r>
                  <a:rPr lang="en-US" altLang="en-US" sz="1200" dirty="0">
                    <a:latin typeface="Geneva" charset="0"/>
                  </a:rPr>
                  <a:t>x</a:t>
                </a:r>
                <a:r>
                  <a:rPr lang="en-US" altLang="en-US" sz="1200" baseline="-25000" dirty="0">
                    <a:latin typeface="Geneva" charset="0"/>
                  </a:rPr>
                  <a:t>2 </a:t>
                </a:r>
                <a:r>
                  <a:rPr lang="en-US" altLang="en-US" sz="1200" dirty="0">
                    <a:latin typeface="Geneva" charset="0"/>
                  </a:rPr>
                  <a:t>   x</a:t>
                </a:r>
                <a:r>
                  <a:rPr lang="en-US" altLang="en-US" sz="1200" baseline="-25000" dirty="0">
                    <a:latin typeface="Geneva" charset="0"/>
                  </a:rPr>
                  <a:t>3     </a:t>
                </a:r>
                <a:r>
                  <a:rPr lang="en-US" altLang="en-US" sz="1200" dirty="0">
                    <a:latin typeface="Geneva" charset="0"/>
                  </a:rPr>
                  <a:t>x</a:t>
                </a:r>
                <a:r>
                  <a:rPr lang="en-US" altLang="en-US" sz="1200" baseline="-25000" dirty="0">
                    <a:latin typeface="Geneva" charset="0"/>
                  </a:rPr>
                  <a:t>4     </a:t>
                </a:r>
                <a:r>
                  <a:rPr lang="en-US" altLang="en-US" sz="1200" dirty="0">
                    <a:latin typeface="Geneva" charset="0"/>
                  </a:rPr>
                  <a:t>x</a:t>
                </a:r>
                <a:r>
                  <a:rPr lang="en-US" altLang="en-US" sz="1200" baseline="-25000" dirty="0">
                    <a:latin typeface="Geneva" charset="0"/>
                  </a:rPr>
                  <a:t>5</a:t>
                </a:r>
              </a:p>
            </p:txBody>
          </p:sp>
          <p:cxnSp>
            <p:nvCxnSpPr>
              <p:cNvPr id="181" name="Straight Arrow Connector 180">
                <a:extLst>
                  <a:ext uri="{FF2B5EF4-FFF2-40B4-BE49-F238E27FC236}">
                    <a16:creationId xmlns:a16="http://schemas.microsoft.com/office/drawing/2014/main" id="{2D3C97BD-8E30-4E4B-B2AC-BCEC30C4566F}"/>
                  </a:ext>
                </a:extLst>
              </p:cNvPr>
              <p:cNvCxnSpPr>
                <a:cxnSpLocks/>
              </p:cNvCxnSpPr>
              <p:nvPr/>
            </p:nvCxnSpPr>
            <p:spPr>
              <a:xfrm>
                <a:off x="929212" y="2587707"/>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a:extLst>
                  <a:ext uri="{FF2B5EF4-FFF2-40B4-BE49-F238E27FC236}">
                    <a16:creationId xmlns:a16="http://schemas.microsoft.com/office/drawing/2014/main" id="{A50D1C98-3730-4AB0-ADEC-FD3E84B88B0A}"/>
                  </a:ext>
                </a:extLst>
              </p:cNvPr>
              <p:cNvCxnSpPr>
                <a:cxnSpLocks/>
              </p:cNvCxnSpPr>
              <p:nvPr/>
            </p:nvCxnSpPr>
            <p:spPr>
              <a:xfrm>
                <a:off x="1222108" y="256004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a:extLst>
                  <a:ext uri="{FF2B5EF4-FFF2-40B4-BE49-F238E27FC236}">
                    <a16:creationId xmlns:a16="http://schemas.microsoft.com/office/drawing/2014/main" id="{99D0788A-C3E7-4B3C-B2C2-DA22F194AC96}"/>
                  </a:ext>
                </a:extLst>
              </p:cNvPr>
              <p:cNvCxnSpPr>
                <a:cxnSpLocks/>
              </p:cNvCxnSpPr>
              <p:nvPr/>
            </p:nvCxnSpPr>
            <p:spPr>
              <a:xfrm>
                <a:off x="1450782"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F104686B-5CE0-47DE-B3C8-A32BCF9E7AEE}"/>
                  </a:ext>
                </a:extLst>
              </p:cNvPr>
              <p:cNvCxnSpPr>
                <a:cxnSpLocks/>
              </p:cNvCxnSpPr>
              <p:nvPr/>
            </p:nvCxnSpPr>
            <p:spPr>
              <a:xfrm>
                <a:off x="1714715"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5" name="Straight Arrow Connector 184">
                <a:extLst>
                  <a:ext uri="{FF2B5EF4-FFF2-40B4-BE49-F238E27FC236}">
                    <a16:creationId xmlns:a16="http://schemas.microsoft.com/office/drawing/2014/main" id="{31300934-59CF-44F1-BE04-98450B3211B5}"/>
                  </a:ext>
                </a:extLst>
              </p:cNvPr>
              <p:cNvCxnSpPr>
                <a:cxnSpLocks/>
              </p:cNvCxnSpPr>
              <p:nvPr/>
            </p:nvCxnSpPr>
            <p:spPr>
              <a:xfrm>
                <a:off x="1943541"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74" name="Content Placeholder 2">
              <a:extLst>
                <a:ext uri="{FF2B5EF4-FFF2-40B4-BE49-F238E27FC236}">
                  <a16:creationId xmlns:a16="http://schemas.microsoft.com/office/drawing/2014/main" id="{2BAF0F89-1619-4B74-83FA-15D7BF980745}"/>
                </a:ext>
              </a:extLst>
            </p:cNvPr>
            <p:cNvSpPr txBox="1">
              <a:spLocks/>
            </p:cNvSpPr>
            <p:nvPr/>
          </p:nvSpPr>
          <p:spPr bwMode="auto">
            <a:xfrm flipH="1">
              <a:off x="1145815" y="2432463"/>
              <a:ext cx="84137" cy="150274"/>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75" name="Content Placeholder 2">
              <a:extLst>
                <a:ext uri="{FF2B5EF4-FFF2-40B4-BE49-F238E27FC236}">
                  <a16:creationId xmlns:a16="http://schemas.microsoft.com/office/drawing/2014/main" id="{C73D4154-A7F7-4A5A-A41B-40C7CBDD7DA2}"/>
                </a:ext>
              </a:extLst>
            </p:cNvPr>
            <p:cNvSpPr txBox="1">
              <a:spLocks/>
            </p:cNvSpPr>
            <p:nvPr/>
          </p:nvSpPr>
          <p:spPr bwMode="auto">
            <a:xfrm flipH="1">
              <a:off x="1346915" y="2352239"/>
              <a:ext cx="85725" cy="450821"/>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76" name="Content Placeholder 2">
              <a:extLst>
                <a:ext uri="{FF2B5EF4-FFF2-40B4-BE49-F238E27FC236}">
                  <a16:creationId xmlns:a16="http://schemas.microsoft.com/office/drawing/2014/main" id="{0FD2E760-8250-4805-A89B-1767AC097079}"/>
                </a:ext>
              </a:extLst>
            </p:cNvPr>
            <p:cNvSpPr txBox="1">
              <a:spLocks/>
            </p:cNvSpPr>
            <p:nvPr/>
          </p:nvSpPr>
          <p:spPr bwMode="auto">
            <a:xfrm flipH="1">
              <a:off x="1518592" y="2257425"/>
              <a:ext cx="84138" cy="295275"/>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77" name="Content Placeholder 2">
              <a:extLst>
                <a:ext uri="{FF2B5EF4-FFF2-40B4-BE49-F238E27FC236}">
                  <a16:creationId xmlns:a16="http://schemas.microsoft.com/office/drawing/2014/main" id="{1A07BC0F-F0D2-43DE-A1B9-7AABA15810F8}"/>
                </a:ext>
              </a:extLst>
            </p:cNvPr>
            <p:cNvSpPr txBox="1">
              <a:spLocks/>
            </p:cNvSpPr>
            <p:nvPr/>
          </p:nvSpPr>
          <p:spPr bwMode="auto">
            <a:xfrm flipH="1">
              <a:off x="1711201" y="2405063"/>
              <a:ext cx="84138" cy="215900"/>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78" name="Content Placeholder 2">
              <a:extLst>
                <a:ext uri="{FF2B5EF4-FFF2-40B4-BE49-F238E27FC236}">
                  <a16:creationId xmlns:a16="http://schemas.microsoft.com/office/drawing/2014/main" id="{9597F145-6DE9-418B-8D79-F81411E9A377}"/>
                </a:ext>
              </a:extLst>
            </p:cNvPr>
            <p:cNvSpPr txBox="1">
              <a:spLocks/>
            </p:cNvSpPr>
            <p:nvPr/>
          </p:nvSpPr>
          <p:spPr bwMode="auto">
            <a:xfrm flipH="1">
              <a:off x="1876607" y="2449513"/>
              <a:ext cx="84138" cy="481012"/>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grpSp>
      <p:sp>
        <p:nvSpPr>
          <p:cNvPr id="186" name="Rectangle 42">
            <a:extLst>
              <a:ext uri="{FF2B5EF4-FFF2-40B4-BE49-F238E27FC236}">
                <a16:creationId xmlns:a16="http://schemas.microsoft.com/office/drawing/2014/main" id="{CEEA4EBE-F4A7-4835-AF3F-96B1C9BED9D1}"/>
              </a:ext>
            </a:extLst>
          </p:cNvPr>
          <p:cNvSpPr>
            <a:spLocks noChangeArrowheads="1"/>
          </p:cNvSpPr>
          <p:nvPr/>
        </p:nvSpPr>
        <p:spPr bwMode="auto">
          <a:xfrm>
            <a:off x="1075183" y="4901998"/>
            <a:ext cx="12223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latin typeface="Geneva" charset="0"/>
              </a:rPr>
              <a:t>Input factors</a:t>
            </a:r>
            <a:endParaRPr lang="en-US" altLang="en-US" sz="1300" dirty="0"/>
          </a:p>
        </p:txBody>
      </p:sp>
      <p:sp>
        <p:nvSpPr>
          <p:cNvPr id="187" name="Rectangle 43">
            <a:extLst>
              <a:ext uri="{FF2B5EF4-FFF2-40B4-BE49-F238E27FC236}">
                <a16:creationId xmlns:a16="http://schemas.microsoft.com/office/drawing/2014/main" id="{01BD4AF4-3B4E-4C67-BC82-DAA970D86C56}"/>
              </a:ext>
            </a:extLst>
          </p:cNvPr>
          <p:cNvSpPr>
            <a:spLocks noChangeArrowheads="1"/>
          </p:cNvSpPr>
          <p:nvPr/>
        </p:nvSpPr>
        <p:spPr bwMode="auto">
          <a:xfrm>
            <a:off x="2852609" y="4899742"/>
            <a:ext cx="12509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latin typeface="Geneva" charset="0"/>
              </a:rPr>
              <a:t>Model output</a:t>
            </a:r>
            <a:endParaRPr lang="en-US" altLang="en-US" sz="1300" dirty="0"/>
          </a:p>
        </p:txBody>
      </p:sp>
      <p:grpSp>
        <p:nvGrpSpPr>
          <p:cNvPr id="188" name="Group 187">
            <a:extLst>
              <a:ext uri="{FF2B5EF4-FFF2-40B4-BE49-F238E27FC236}">
                <a16:creationId xmlns:a16="http://schemas.microsoft.com/office/drawing/2014/main" id="{E20026B3-979C-4BA5-937E-BE225B237100}"/>
              </a:ext>
            </a:extLst>
          </p:cNvPr>
          <p:cNvGrpSpPr/>
          <p:nvPr/>
        </p:nvGrpSpPr>
        <p:grpSpPr>
          <a:xfrm>
            <a:off x="2666364" y="5481486"/>
            <a:ext cx="1883791" cy="710882"/>
            <a:chOff x="4373927" y="2552700"/>
            <a:chExt cx="1883791" cy="710882"/>
          </a:xfrm>
        </p:grpSpPr>
        <p:grpSp>
          <p:nvGrpSpPr>
            <p:cNvPr id="189" name="Group 40">
              <a:extLst>
                <a:ext uri="{FF2B5EF4-FFF2-40B4-BE49-F238E27FC236}">
                  <a16:creationId xmlns:a16="http://schemas.microsoft.com/office/drawing/2014/main" id="{E06953D0-CF0E-41EF-8F85-FFE7EE29BAE2}"/>
                </a:ext>
              </a:extLst>
            </p:cNvPr>
            <p:cNvGrpSpPr>
              <a:grpSpLocks/>
            </p:cNvGrpSpPr>
            <p:nvPr/>
          </p:nvGrpSpPr>
          <p:grpSpPr bwMode="auto">
            <a:xfrm>
              <a:off x="4373927" y="2620964"/>
              <a:ext cx="1883791" cy="642618"/>
              <a:chOff x="4813537" y="1807991"/>
              <a:chExt cx="1883922" cy="644419"/>
            </a:xfrm>
          </p:grpSpPr>
          <p:cxnSp>
            <p:nvCxnSpPr>
              <p:cNvPr id="191" name="Straight Arrow Connector 190">
                <a:extLst>
                  <a:ext uri="{FF2B5EF4-FFF2-40B4-BE49-F238E27FC236}">
                    <a16:creationId xmlns:a16="http://schemas.microsoft.com/office/drawing/2014/main" id="{FD23114F-58F4-4B83-AE43-9F35E28B52A2}"/>
                  </a:ext>
                </a:extLst>
              </p:cNvPr>
              <p:cNvCxnSpPr/>
              <p:nvPr/>
            </p:nvCxnSpPr>
            <p:spPr>
              <a:xfrm flipH="1">
                <a:off x="4935420" y="1807991"/>
                <a:ext cx="1252626" cy="0"/>
              </a:xfrm>
              <a:prstGeom prst="straightConnector1">
                <a:avLst/>
              </a:prstGeom>
              <a:ln w="6350" cmpd="sng">
                <a:solidFill>
                  <a:schemeClr val="tx1">
                    <a:lumMod val="50000"/>
                    <a:lumOff val="50000"/>
                  </a:schemeClr>
                </a:solidFill>
                <a:prstDash val="solid"/>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92" name="Rectangle 39">
                <a:extLst>
                  <a:ext uri="{FF2B5EF4-FFF2-40B4-BE49-F238E27FC236}">
                    <a16:creationId xmlns:a16="http://schemas.microsoft.com/office/drawing/2014/main" id="{054408E6-4572-493B-A1C9-9A9B33B80BE5}"/>
                  </a:ext>
                </a:extLst>
              </p:cNvPr>
              <p:cNvSpPr>
                <a:spLocks noChangeArrowheads="1"/>
              </p:cNvSpPr>
              <p:nvPr/>
            </p:nvSpPr>
            <p:spPr bwMode="auto">
              <a:xfrm>
                <a:off x="4813537" y="1989451"/>
                <a:ext cx="1883922" cy="46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latin typeface="Geneva" charset="0"/>
                  </a:rPr>
                  <a:t>Output (e.g. flood depth) above a threshold</a:t>
                </a:r>
              </a:p>
            </p:txBody>
          </p:sp>
        </p:grpSp>
        <p:sp>
          <p:nvSpPr>
            <p:cNvPr id="190" name="Content Placeholder 2">
              <a:extLst>
                <a:ext uri="{FF2B5EF4-FFF2-40B4-BE49-F238E27FC236}">
                  <a16:creationId xmlns:a16="http://schemas.microsoft.com/office/drawing/2014/main" id="{3BF71327-0D3D-4A38-B49E-4C8BDD7C43F6}"/>
                </a:ext>
              </a:extLst>
            </p:cNvPr>
            <p:cNvSpPr txBox="1">
              <a:spLocks/>
            </p:cNvSpPr>
            <p:nvPr/>
          </p:nvSpPr>
          <p:spPr bwMode="auto">
            <a:xfrm flipH="1">
              <a:off x="5283200" y="2552700"/>
              <a:ext cx="287338" cy="128588"/>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grpSp>
      <p:sp>
        <p:nvSpPr>
          <p:cNvPr id="193" name="Right Arrow 29">
            <a:extLst>
              <a:ext uri="{FF2B5EF4-FFF2-40B4-BE49-F238E27FC236}">
                <a16:creationId xmlns:a16="http://schemas.microsoft.com/office/drawing/2014/main" id="{17DD3FE8-4CB5-429A-A701-05534E03E734}"/>
              </a:ext>
            </a:extLst>
          </p:cNvPr>
          <p:cNvSpPr/>
          <p:nvPr/>
        </p:nvSpPr>
        <p:spPr>
          <a:xfrm>
            <a:off x="2366291" y="5426513"/>
            <a:ext cx="219075" cy="252412"/>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194" name="TextBox 193">
            <a:extLst>
              <a:ext uri="{FF2B5EF4-FFF2-40B4-BE49-F238E27FC236}">
                <a16:creationId xmlns:a16="http://schemas.microsoft.com/office/drawing/2014/main" id="{98F1CB28-D237-49FB-A4B3-C585D1F46C58}"/>
              </a:ext>
            </a:extLst>
          </p:cNvPr>
          <p:cNvSpPr txBox="1"/>
          <p:nvPr/>
        </p:nvSpPr>
        <p:spPr>
          <a:xfrm>
            <a:off x="4582625" y="5364680"/>
            <a:ext cx="2579603" cy="553998"/>
          </a:xfrm>
          <a:prstGeom prst="rect">
            <a:avLst/>
          </a:prstGeom>
          <a:noFill/>
          <a:ln>
            <a:solidFill>
              <a:srgbClr val="898989"/>
            </a:solidFill>
          </a:ln>
        </p:spPr>
        <p:txBody>
          <a:bodyPr wrap="square" rtlCol="0">
            <a:spAutoFit/>
          </a:bodyPr>
          <a:lstStyle/>
          <a:p>
            <a:r>
              <a:rPr lang="en-GB" sz="1000" dirty="0">
                <a:solidFill>
                  <a:schemeClr val="tx1">
                    <a:lumMod val="65000"/>
                    <a:lumOff val="35000"/>
                  </a:schemeClr>
                </a:solidFill>
                <a:latin typeface="Geneva"/>
                <a:sym typeface="Wingdings" panose="05000000000000000000" pitchFamily="2" charset="2"/>
              </a:rPr>
              <a:t>Then possible SA methods: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Regional Sensitivity Analysis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Classification and Regression Trees</a:t>
            </a:r>
          </a:p>
        </p:txBody>
      </p:sp>
      <p:grpSp>
        <p:nvGrpSpPr>
          <p:cNvPr id="99" name="Group 98">
            <a:extLst>
              <a:ext uri="{FF2B5EF4-FFF2-40B4-BE49-F238E27FC236}">
                <a16:creationId xmlns:a16="http://schemas.microsoft.com/office/drawing/2014/main" id="{4239C04C-88B3-414E-B00D-FA63972D02A9}"/>
              </a:ext>
            </a:extLst>
          </p:cNvPr>
          <p:cNvGrpSpPr/>
          <p:nvPr/>
        </p:nvGrpSpPr>
        <p:grpSpPr>
          <a:xfrm>
            <a:off x="420170" y="2196223"/>
            <a:ext cx="2241182" cy="1844629"/>
            <a:chOff x="4660543" y="3725404"/>
            <a:chExt cx="2241182" cy="1844629"/>
          </a:xfrm>
        </p:grpSpPr>
        <p:grpSp>
          <p:nvGrpSpPr>
            <p:cNvPr id="100" name="Group 99">
              <a:extLst>
                <a:ext uri="{FF2B5EF4-FFF2-40B4-BE49-F238E27FC236}">
                  <a16:creationId xmlns:a16="http://schemas.microsoft.com/office/drawing/2014/main" id="{A92CDF0A-6C35-4055-9B72-AA8C9EDA5489}"/>
                </a:ext>
              </a:extLst>
            </p:cNvPr>
            <p:cNvGrpSpPr/>
            <p:nvPr/>
          </p:nvGrpSpPr>
          <p:grpSpPr>
            <a:xfrm>
              <a:off x="4660543" y="3725404"/>
              <a:ext cx="2241182" cy="1651432"/>
              <a:chOff x="5230977" y="5239439"/>
              <a:chExt cx="2241182" cy="1651432"/>
            </a:xfrm>
          </p:grpSpPr>
          <p:grpSp>
            <p:nvGrpSpPr>
              <p:cNvPr id="110" name="Group 109">
                <a:extLst>
                  <a:ext uri="{FF2B5EF4-FFF2-40B4-BE49-F238E27FC236}">
                    <a16:creationId xmlns:a16="http://schemas.microsoft.com/office/drawing/2014/main" id="{F46D2F31-C501-43B8-BAE8-20184E991FFE}"/>
                  </a:ext>
                </a:extLst>
              </p:cNvPr>
              <p:cNvGrpSpPr/>
              <p:nvPr/>
            </p:nvGrpSpPr>
            <p:grpSpPr>
              <a:xfrm>
                <a:off x="5230977" y="5409567"/>
                <a:ext cx="2241182" cy="1481304"/>
                <a:chOff x="5230977" y="5409567"/>
                <a:chExt cx="2241182" cy="1481304"/>
              </a:xfrm>
            </p:grpSpPr>
            <p:grpSp>
              <p:nvGrpSpPr>
                <p:cNvPr id="112" name="Group 111">
                  <a:extLst>
                    <a:ext uri="{FF2B5EF4-FFF2-40B4-BE49-F238E27FC236}">
                      <a16:creationId xmlns:a16="http://schemas.microsoft.com/office/drawing/2014/main" id="{D6018ED5-3680-4144-8F0C-41F8A9DEBE0F}"/>
                    </a:ext>
                  </a:extLst>
                </p:cNvPr>
                <p:cNvGrpSpPr/>
                <p:nvPr/>
              </p:nvGrpSpPr>
              <p:grpSpPr>
                <a:xfrm>
                  <a:off x="5734073" y="5500854"/>
                  <a:ext cx="1550988" cy="1044575"/>
                  <a:chOff x="5734073" y="5500854"/>
                  <a:chExt cx="1550988" cy="1044575"/>
                </a:xfrm>
              </p:grpSpPr>
              <p:sp>
                <p:nvSpPr>
                  <p:cNvPr id="115" name="Rectangle 114">
                    <a:extLst>
                      <a:ext uri="{FF2B5EF4-FFF2-40B4-BE49-F238E27FC236}">
                        <a16:creationId xmlns:a16="http://schemas.microsoft.com/office/drawing/2014/main" id="{907E5341-2303-48D4-9C88-F284CE213BA5}"/>
                      </a:ext>
                    </a:extLst>
                  </p:cNvPr>
                  <p:cNvSpPr/>
                  <p:nvPr/>
                </p:nvSpPr>
                <p:spPr bwMode="auto">
                  <a:xfrm>
                    <a:off x="5734073" y="5500854"/>
                    <a:ext cx="1550988" cy="1044575"/>
                  </a:xfrm>
                  <a:prstGeom prst="rect">
                    <a:avLst/>
                  </a:prstGeom>
                  <a:solidFill>
                    <a:srgbClr val="CBCBFF"/>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cxnSp>
                <p:nvCxnSpPr>
                  <p:cNvPr id="116" name="Straight Arrow Connector 115">
                    <a:extLst>
                      <a:ext uri="{FF2B5EF4-FFF2-40B4-BE49-F238E27FC236}">
                        <a16:creationId xmlns:a16="http://schemas.microsoft.com/office/drawing/2014/main" id="{EEF039FD-1E19-44EB-9286-63152FEC100E}"/>
                      </a:ext>
                    </a:extLst>
                  </p:cNvPr>
                  <p:cNvCxnSpPr>
                    <a:cxnSpLocks/>
                  </p:cNvCxnSpPr>
                  <p:nvPr/>
                </p:nvCxnSpPr>
                <p:spPr>
                  <a:xfrm>
                    <a:off x="6467703" y="5780078"/>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C914B1C-BB7E-4BBF-9D4F-D7A86E0EA2FB}"/>
                      </a:ext>
                    </a:extLst>
                  </p:cNvPr>
                  <p:cNvCxnSpPr>
                    <a:cxnSpLocks/>
                  </p:cNvCxnSpPr>
                  <p:nvPr/>
                </p:nvCxnSpPr>
                <p:spPr>
                  <a:xfrm flipH="1" flipV="1">
                    <a:off x="6395762" y="577331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B875A0C-5DB8-43AF-AB81-BC39C302B8D6}"/>
                      </a:ext>
                    </a:extLst>
                  </p:cNvPr>
                  <p:cNvCxnSpPr>
                    <a:cxnSpLocks/>
                  </p:cNvCxnSpPr>
                  <p:nvPr/>
                </p:nvCxnSpPr>
                <p:spPr>
                  <a:xfrm flipH="1" flipV="1">
                    <a:off x="6395762" y="600298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41CAA6B-F504-4D01-931C-B79532C6F7FD}"/>
                      </a:ext>
                    </a:extLst>
                  </p:cNvPr>
                  <p:cNvCxnSpPr>
                    <a:cxnSpLocks/>
                  </p:cNvCxnSpPr>
                  <p:nvPr/>
                </p:nvCxnSpPr>
                <p:spPr>
                  <a:xfrm>
                    <a:off x="7004445" y="5999772"/>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A50B35E-1ADB-4663-A960-2AA85A7508E1}"/>
                      </a:ext>
                    </a:extLst>
                  </p:cNvPr>
                  <p:cNvCxnSpPr>
                    <a:cxnSpLocks/>
                  </p:cNvCxnSpPr>
                  <p:nvPr/>
                </p:nvCxnSpPr>
                <p:spPr>
                  <a:xfrm flipH="1" flipV="1">
                    <a:off x="6932504" y="5995532"/>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9200C5A9-0A43-47D4-A003-FD4D54A5212B}"/>
                      </a:ext>
                    </a:extLst>
                  </p:cNvPr>
                  <p:cNvCxnSpPr>
                    <a:cxnSpLocks/>
                  </p:cNvCxnSpPr>
                  <p:nvPr/>
                </p:nvCxnSpPr>
                <p:spPr>
                  <a:xfrm flipH="1" flipV="1">
                    <a:off x="6932504" y="613953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E0476A3-1FFA-4987-9436-D8B4549548F8}"/>
                      </a:ext>
                    </a:extLst>
                  </p:cNvPr>
                  <p:cNvCxnSpPr>
                    <a:cxnSpLocks/>
                  </p:cNvCxnSpPr>
                  <p:nvPr/>
                </p:nvCxnSpPr>
                <p:spPr>
                  <a:xfrm>
                    <a:off x="6741509" y="6119225"/>
                    <a:ext cx="0" cy="236999"/>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5F47AA7-D583-4406-B59A-76112BC421A9}"/>
                      </a:ext>
                    </a:extLst>
                  </p:cNvPr>
                  <p:cNvCxnSpPr>
                    <a:cxnSpLocks/>
                  </p:cNvCxnSpPr>
                  <p:nvPr/>
                </p:nvCxnSpPr>
                <p:spPr>
                  <a:xfrm flipH="1" flipV="1">
                    <a:off x="6669568" y="611180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F1AA5FF6-5545-4FD6-9925-A465DB11E32E}"/>
                      </a:ext>
                    </a:extLst>
                  </p:cNvPr>
                  <p:cNvCxnSpPr>
                    <a:cxnSpLocks/>
                  </p:cNvCxnSpPr>
                  <p:nvPr/>
                </p:nvCxnSpPr>
                <p:spPr>
                  <a:xfrm flipH="1" flipV="1">
                    <a:off x="6669568" y="6363804"/>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13E8E06A-17C1-412C-B491-0BE1DB7E3729}"/>
                      </a:ext>
                    </a:extLst>
                  </p:cNvPr>
                  <p:cNvSpPr/>
                  <p:nvPr/>
                </p:nvSpPr>
                <p:spPr>
                  <a:xfrm>
                    <a:off x="6713728" y="6197908"/>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126" name="Oval 125">
                    <a:extLst>
                      <a:ext uri="{FF2B5EF4-FFF2-40B4-BE49-F238E27FC236}">
                        <a16:creationId xmlns:a16="http://schemas.microsoft.com/office/drawing/2014/main" id="{725AF1FF-1737-4BF4-AB45-FD2C6C788335}"/>
                      </a:ext>
                    </a:extLst>
                  </p:cNvPr>
                  <p:cNvSpPr/>
                  <p:nvPr/>
                </p:nvSpPr>
                <p:spPr>
                  <a:xfrm>
                    <a:off x="6442033" y="5861719"/>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7" name="Oval 126">
                    <a:extLst>
                      <a:ext uri="{FF2B5EF4-FFF2-40B4-BE49-F238E27FC236}">
                        <a16:creationId xmlns:a16="http://schemas.microsoft.com/office/drawing/2014/main" id="{93EEBE10-B810-4477-8B66-EC945D52D120}"/>
                      </a:ext>
                    </a:extLst>
                  </p:cNvPr>
                  <p:cNvSpPr/>
                  <p:nvPr/>
                </p:nvSpPr>
                <p:spPr>
                  <a:xfrm>
                    <a:off x="6982664" y="604229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113" name="Rectangle 112">
                  <a:extLst>
                    <a:ext uri="{FF2B5EF4-FFF2-40B4-BE49-F238E27FC236}">
                      <a16:creationId xmlns:a16="http://schemas.microsoft.com/office/drawing/2014/main" id="{018DF451-C2CE-41F6-B2CC-115A311E155A}"/>
                    </a:ext>
                  </a:extLst>
                </p:cNvPr>
                <p:cNvSpPr/>
                <p:nvPr/>
              </p:nvSpPr>
              <p:spPr bwMode="auto">
                <a:xfrm>
                  <a:off x="5471909" y="6508284"/>
                  <a:ext cx="2000250"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  x5</a:t>
                  </a:r>
                </a:p>
              </p:txBody>
            </p:sp>
            <p:sp>
              <p:nvSpPr>
                <p:cNvPr id="114" name="Rectangle 113">
                  <a:extLst>
                    <a:ext uri="{FF2B5EF4-FFF2-40B4-BE49-F238E27FC236}">
                      <a16:creationId xmlns:a16="http://schemas.microsoft.com/office/drawing/2014/main" id="{6236CB71-FEAF-41CE-9254-39E0B833A832}"/>
                    </a:ext>
                  </a:extLst>
                </p:cNvPr>
                <p:cNvSpPr/>
                <p:nvPr/>
              </p:nvSpPr>
              <p:spPr bwMode="auto">
                <a:xfrm rot="16200000">
                  <a:off x="4706309" y="5934235"/>
                  <a:ext cx="1433512" cy="3841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Sensitivity Index</a:t>
                  </a:r>
                </a:p>
              </p:txBody>
            </p:sp>
          </p:grpSp>
          <p:sp>
            <p:nvSpPr>
              <p:cNvPr id="111" name="Rectangle 110">
                <a:extLst>
                  <a:ext uri="{FF2B5EF4-FFF2-40B4-BE49-F238E27FC236}">
                    <a16:creationId xmlns:a16="http://schemas.microsoft.com/office/drawing/2014/main" id="{8A5BE249-BD29-4781-B1DB-93523EF1C0B7}"/>
                  </a:ext>
                </a:extLst>
              </p:cNvPr>
              <p:cNvSpPr/>
              <p:nvPr/>
            </p:nvSpPr>
            <p:spPr bwMode="auto">
              <a:xfrm>
                <a:off x="5734072" y="5239439"/>
                <a:ext cx="155098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Model inputs</a:t>
                </a:r>
              </a:p>
            </p:txBody>
          </p:sp>
        </p:grpSp>
        <p:sp>
          <p:nvSpPr>
            <p:cNvPr id="101" name="Text Placeholder 3">
              <a:extLst>
                <a:ext uri="{FF2B5EF4-FFF2-40B4-BE49-F238E27FC236}">
                  <a16:creationId xmlns:a16="http://schemas.microsoft.com/office/drawing/2014/main" id="{C9A3B9F7-355C-4F14-B067-B97573711B34}"/>
                </a:ext>
              </a:extLst>
            </p:cNvPr>
            <p:cNvSpPr txBox="1">
              <a:spLocks noChangeArrowheads="1"/>
            </p:cNvSpPr>
            <p:nvPr/>
          </p:nvSpPr>
          <p:spPr bwMode="auto">
            <a:xfrm>
              <a:off x="4862622" y="5277645"/>
              <a:ext cx="1938112" cy="292388"/>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300" dirty="0">
                  <a:latin typeface="Geneva" charset="0"/>
                  <a:sym typeface="Wingdings" panose="05000000000000000000" pitchFamily="2" charset="2"/>
                </a:rPr>
                <a:t> </a:t>
              </a:r>
              <a:r>
                <a:rPr lang="en-US" altLang="en-US" sz="1300" dirty="0">
                  <a:latin typeface="Geneva" charset="0"/>
                </a:rPr>
                <a:t>x</a:t>
              </a:r>
              <a:r>
                <a:rPr lang="en-US" altLang="en-US" sz="1300" baseline="-25000" dirty="0">
                  <a:latin typeface="Geneva" charset="0"/>
                </a:rPr>
                <a:t>3</a:t>
              </a:r>
              <a:r>
                <a:rPr lang="en-US" altLang="en-US" sz="1300" dirty="0">
                  <a:latin typeface="Geneva" charset="0"/>
                </a:rPr>
                <a:t> &gt; x</a:t>
              </a:r>
              <a:r>
                <a:rPr lang="en-US" altLang="en-US" sz="1300" baseline="-25000" dirty="0">
                  <a:latin typeface="Geneva" charset="0"/>
                </a:rPr>
                <a:t>5</a:t>
              </a:r>
              <a:r>
                <a:rPr lang="en-US" altLang="en-US" sz="1300" dirty="0">
                  <a:latin typeface="Geneva" charset="0"/>
                </a:rPr>
                <a:t> &gt; x</a:t>
              </a:r>
              <a:r>
                <a:rPr lang="en-US" altLang="en-US" sz="1300" baseline="-25000" dirty="0">
                  <a:latin typeface="Geneva" charset="0"/>
                </a:rPr>
                <a:t>4</a:t>
              </a:r>
              <a:r>
                <a:rPr lang="en-US" altLang="en-US" sz="1300" dirty="0">
                  <a:latin typeface="Geneva" charset="0"/>
                </a:rPr>
                <a:t> &gt; x</a:t>
              </a:r>
              <a:r>
                <a:rPr lang="en-US" altLang="en-US" sz="1300" baseline="-25000" dirty="0">
                  <a:latin typeface="Geneva" charset="0"/>
                </a:rPr>
                <a:t>1</a:t>
              </a:r>
              <a:r>
                <a:rPr lang="en-US" altLang="en-US" sz="1300" dirty="0">
                  <a:latin typeface="Geneva" charset="0"/>
                </a:rPr>
                <a:t> &gt; x</a:t>
              </a:r>
              <a:r>
                <a:rPr lang="en-US" altLang="en-US" sz="1300" baseline="-25000" dirty="0">
                  <a:latin typeface="Geneva" charset="0"/>
                </a:rPr>
                <a:t>2</a:t>
              </a:r>
              <a:endParaRPr lang="en-US" altLang="en-US" sz="1300" dirty="0">
                <a:latin typeface="Geneva" charset="0"/>
              </a:endParaRPr>
            </a:p>
          </p:txBody>
        </p:sp>
        <p:cxnSp>
          <p:nvCxnSpPr>
            <p:cNvPr id="102" name="Straight Arrow Connector 101">
              <a:extLst>
                <a:ext uri="{FF2B5EF4-FFF2-40B4-BE49-F238E27FC236}">
                  <a16:creationId xmlns:a16="http://schemas.microsoft.com/office/drawing/2014/main" id="{8D5BCA96-CF5A-4B5E-9CDD-2895B761F587}"/>
                </a:ext>
              </a:extLst>
            </p:cNvPr>
            <p:cNvCxnSpPr>
              <a:cxnSpLocks/>
            </p:cNvCxnSpPr>
            <p:nvPr/>
          </p:nvCxnSpPr>
          <p:spPr>
            <a:xfrm>
              <a:off x="5633668" y="4894946"/>
              <a:ext cx="0" cy="108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73AA5AA6-A024-4244-AC13-A7935A80EC51}"/>
                </a:ext>
              </a:extLst>
            </p:cNvPr>
            <p:cNvCxnSpPr>
              <a:cxnSpLocks/>
            </p:cNvCxnSpPr>
            <p:nvPr/>
          </p:nvCxnSpPr>
          <p:spPr>
            <a:xfrm flipH="1" flipV="1">
              <a:off x="5561727" y="488593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A163C1C-95C3-4E71-A0CE-135FCFD82028}"/>
                </a:ext>
              </a:extLst>
            </p:cNvPr>
            <p:cNvCxnSpPr>
              <a:cxnSpLocks/>
            </p:cNvCxnSpPr>
            <p:nvPr/>
          </p:nvCxnSpPr>
          <p:spPr>
            <a:xfrm flipH="1" flipV="1">
              <a:off x="5561727" y="500612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F7619142-1A76-4BB7-9515-8F8584A7420E}"/>
                </a:ext>
              </a:extLst>
            </p:cNvPr>
            <p:cNvSpPr/>
            <p:nvPr/>
          </p:nvSpPr>
          <p:spPr>
            <a:xfrm>
              <a:off x="5604659" y="4922004"/>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106" name="Straight Arrow Connector 105">
              <a:extLst>
                <a:ext uri="{FF2B5EF4-FFF2-40B4-BE49-F238E27FC236}">
                  <a16:creationId xmlns:a16="http://schemas.microsoft.com/office/drawing/2014/main" id="{EBCCA261-929E-4A91-9AA5-79A3E5D38E3E}"/>
                </a:ext>
              </a:extLst>
            </p:cNvPr>
            <p:cNvCxnSpPr>
              <a:cxnSpLocks/>
            </p:cNvCxnSpPr>
            <p:nvPr/>
          </p:nvCxnSpPr>
          <p:spPr>
            <a:xfrm>
              <a:off x="5330770" y="4742151"/>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35849E9-8F37-459A-A3A7-02AA07CB00B0}"/>
                </a:ext>
              </a:extLst>
            </p:cNvPr>
            <p:cNvCxnSpPr>
              <a:cxnSpLocks/>
            </p:cNvCxnSpPr>
            <p:nvPr/>
          </p:nvCxnSpPr>
          <p:spPr>
            <a:xfrm flipH="1" flipV="1">
              <a:off x="5258829" y="473791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F92855C-22C8-460B-9647-8D4C0038210E}"/>
                </a:ext>
              </a:extLst>
            </p:cNvPr>
            <p:cNvCxnSpPr>
              <a:cxnSpLocks/>
            </p:cNvCxnSpPr>
            <p:nvPr/>
          </p:nvCxnSpPr>
          <p:spPr>
            <a:xfrm flipH="1" flipV="1">
              <a:off x="5258829" y="488191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CD73DCC6-5248-46AC-8F9E-2C237E259421}"/>
                </a:ext>
              </a:extLst>
            </p:cNvPr>
            <p:cNvSpPr/>
            <p:nvPr/>
          </p:nvSpPr>
          <p:spPr>
            <a:xfrm>
              <a:off x="5301845" y="478321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128" name="Text Placeholder 3">
            <a:extLst>
              <a:ext uri="{FF2B5EF4-FFF2-40B4-BE49-F238E27FC236}">
                <a16:creationId xmlns:a16="http://schemas.microsoft.com/office/drawing/2014/main" id="{5BFC0EE5-1E88-4EE8-9476-DA281CC46F36}"/>
              </a:ext>
            </a:extLst>
          </p:cNvPr>
          <p:cNvSpPr txBox="1">
            <a:spLocks noChangeArrowheads="1"/>
          </p:cNvSpPr>
          <p:nvPr/>
        </p:nvSpPr>
        <p:spPr bwMode="auto">
          <a:xfrm>
            <a:off x="5400256" y="3754670"/>
            <a:ext cx="1938112" cy="292388"/>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300" dirty="0">
                <a:latin typeface="Geneva" charset="0"/>
                <a:sym typeface="Wingdings" panose="05000000000000000000" pitchFamily="2" charset="2"/>
              </a:rPr>
              <a:t> </a:t>
            </a:r>
            <a:r>
              <a:rPr lang="en-US" altLang="en-US" sz="1300" dirty="0">
                <a:latin typeface="Geneva" charset="0"/>
              </a:rPr>
              <a:t>x</a:t>
            </a:r>
            <a:r>
              <a:rPr lang="en-US" altLang="en-US" sz="1300" baseline="-25000" dirty="0">
                <a:latin typeface="Geneva" charset="0"/>
              </a:rPr>
              <a:t>4 </a:t>
            </a:r>
            <a:r>
              <a:rPr lang="en-US" altLang="en-US" sz="1300" dirty="0">
                <a:latin typeface="Geneva" charset="0"/>
              </a:rPr>
              <a:t>non influential</a:t>
            </a:r>
          </a:p>
        </p:txBody>
      </p:sp>
      <p:grpSp>
        <p:nvGrpSpPr>
          <p:cNvPr id="157" name="Group 156">
            <a:extLst>
              <a:ext uri="{FF2B5EF4-FFF2-40B4-BE49-F238E27FC236}">
                <a16:creationId xmlns:a16="http://schemas.microsoft.com/office/drawing/2014/main" id="{50F01A2E-FEF1-4B0A-9161-A63E5BA0AAAE}"/>
              </a:ext>
            </a:extLst>
          </p:cNvPr>
          <p:cNvGrpSpPr/>
          <p:nvPr/>
        </p:nvGrpSpPr>
        <p:grpSpPr>
          <a:xfrm>
            <a:off x="5048168" y="2173359"/>
            <a:ext cx="2241182" cy="1651432"/>
            <a:chOff x="4660543" y="3725404"/>
            <a:chExt cx="2241182" cy="1651432"/>
          </a:xfrm>
        </p:grpSpPr>
        <p:grpSp>
          <p:nvGrpSpPr>
            <p:cNvPr id="158" name="Group 157">
              <a:extLst>
                <a:ext uri="{FF2B5EF4-FFF2-40B4-BE49-F238E27FC236}">
                  <a16:creationId xmlns:a16="http://schemas.microsoft.com/office/drawing/2014/main" id="{FFBF8561-FF30-468F-AA6A-498B9B19A231}"/>
                </a:ext>
              </a:extLst>
            </p:cNvPr>
            <p:cNvGrpSpPr/>
            <p:nvPr/>
          </p:nvGrpSpPr>
          <p:grpSpPr>
            <a:xfrm>
              <a:off x="4660543" y="3725404"/>
              <a:ext cx="2241182" cy="1651432"/>
              <a:chOff x="5230977" y="5239439"/>
              <a:chExt cx="2241182" cy="1651432"/>
            </a:xfrm>
          </p:grpSpPr>
          <p:grpSp>
            <p:nvGrpSpPr>
              <p:cNvPr id="203" name="Group 202">
                <a:extLst>
                  <a:ext uri="{FF2B5EF4-FFF2-40B4-BE49-F238E27FC236}">
                    <a16:creationId xmlns:a16="http://schemas.microsoft.com/office/drawing/2014/main" id="{20606E47-C576-4D4C-8FB1-448E66923E9F}"/>
                  </a:ext>
                </a:extLst>
              </p:cNvPr>
              <p:cNvGrpSpPr/>
              <p:nvPr/>
            </p:nvGrpSpPr>
            <p:grpSpPr>
              <a:xfrm>
                <a:off x="5230977" y="5409567"/>
                <a:ext cx="2241182" cy="1481304"/>
                <a:chOff x="5230977" y="5409567"/>
                <a:chExt cx="2241182" cy="1481304"/>
              </a:xfrm>
            </p:grpSpPr>
            <p:grpSp>
              <p:nvGrpSpPr>
                <p:cNvPr id="205" name="Group 204">
                  <a:extLst>
                    <a:ext uri="{FF2B5EF4-FFF2-40B4-BE49-F238E27FC236}">
                      <a16:creationId xmlns:a16="http://schemas.microsoft.com/office/drawing/2014/main" id="{D3A2F621-75E6-4303-89AA-9D179A172709}"/>
                    </a:ext>
                  </a:extLst>
                </p:cNvPr>
                <p:cNvGrpSpPr/>
                <p:nvPr/>
              </p:nvGrpSpPr>
              <p:grpSpPr>
                <a:xfrm>
                  <a:off x="5734073" y="5500854"/>
                  <a:ext cx="1550988" cy="1044575"/>
                  <a:chOff x="5734073" y="5500854"/>
                  <a:chExt cx="1550988" cy="1044575"/>
                </a:xfrm>
              </p:grpSpPr>
              <p:sp>
                <p:nvSpPr>
                  <p:cNvPr id="208" name="Rectangle 207">
                    <a:extLst>
                      <a:ext uri="{FF2B5EF4-FFF2-40B4-BE49-F238E27FC236}">
                        <a16:creationId xmlns:a16="http://schemas.microsoft.com/office/drawing/2014/main" id="{C85243E2-6AB4-4116-BD30-B323EC1BF219}"/>
                      </a:ext>
                    </a:extLst>
                  </p:cNvPr>
                  <p:cNvSpPr/>
                  <p:nvPr/>
                </p:nvSpPr>
                <p:spPr bwMode="auto">
                  <a:xfrm>
                    <a:off x="5734073" y="5500854"/>
                    <a:ext cx="1550988" cy="1044575"/>
                  </a:xfrm>
                  <a:prstGeom prst="rect">
                    <a:avLst/>
                  </a:prstGeom>
                  <a:solidFill>
                    <a:srgbClr val="CBCBFF"/>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cxnSp>
                <p:nvCxnSpPr>
                  <p:cNvPr id="209" name="Straight Arrow Connector 208">
                    <a:extLst>
                      <a:ext uri="{FF2B5EF4-FFF2-40B4-BE49-F238E27FC236}">
                        <a16:creationId xmlns:a16="http://schemas.microsoft.com/office/drawing/2014/main" id="{94DBC941-5068-4253-82BF-700E8EDF282E}"/>
                      </a:ext>
                    </a:extLst>
                  </p:cNvPr>
                  <p:cNvCxnSpPr>
                    <a:cxnSpLocks/>
                  </p:cNvCxnSpPr>
                  <p:nvPr/>
                </p:nvCxnSpPr>
                <p:spPr>
                  <a:xfrm>
                    <a:off x="6467703" y="5780078"/>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14732A44-D128-4EC9-B3FF-D71BD8D7BD31}"/>
                      </a:ext>
                    </a:extLst>
                  </p:cNvPr>
                  <p:cNvCxnSpPr>
                    <a:cxnSpLocks/>
                  </p:cNvCxnSpPr>
                  <p:nvPr/>
                </p:nvCxnSpPr>
                <p:spPr>
                  <a:xfrm flipH="1" flipV="1">
                    <a:off x="6395762" y="577331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8A921A7F-1B11-4FAF-AD1B-50AFAEEA7F2B}"/>
                      </a:ext>
                    </a:extLst>
                  </p:cNvPr>
                  <p:cNvCxnSpPr>
                    <a:cxnSpLocks/>
                  </p:cNvCxnSpPr>
                  <p:nvPr/>
                </p:nvCxnSpPr>
                <p:spPr>
                  <a:xfrm flipH="1" flipV="1">
                    <a:off x="6395762" y="600298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8E79B13-ED20-4A1D-A33D-6C6333385EF9}"/>
                      </a:ext>
                    </a:extLst>
                  </p:cNvPr>
                  <p:cNvCxnSpPr>
                    <a:cxnSpLocks/>
                  </p:cNvCxnSpPr>
                  <p:nvPr/>
                </p:nvCxnSpPr>
                <p:spPr>
                  <a:xfrm>
                    <a:off x="7004445" y="5999772"/>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84E47DEC-625C-4CF0-845E-0B79CE8A9900}"/>
                      </a:ext>
                    </a:extLst>
                  </p:cNvPr>
                  <p:cNvCxnSpPr>
                    <a:cxnSpLocks/>
                  </p:cNvCxnSpPr>
                  <p:nvPr/>
                </p:nvCxnSpPr>
                <p:spPr>
                  <a:xfrm flipH="1" flipV="1">
                    <a:off x="6932504" y="5995532"/>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90385B0D-4B57-466F-B5BF-589356557F6A}"/>
                      </a:ext>
                    </a:extLst>
                  </p:cNvPr>
                  <p:cNvCxnSpPr>
                    <a:cxnSpLocks/>
                  </p:cNvCxnSpPr>
                  <p:nvPr/>
                </p:nvCxnSpPr>
                <p:spPr>
                  <a:xfrm flipH="1" flipV="1">
                    <a:off x="6932504" y="613953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1C5B7867-B9ED-46B2-9968-9BC3EBFD57E6}"/>
                      </a:ext>
                    </a:extLst>
                  </p:cNvPr>
                  <p:cNvCxnSpPr>
                    <a:cxnSpLocks/>
                  </p:cNvCxnSpPr>
                  <p:nvPr/>
                </p:nvCxnSpPr>
                <p:spPr>
                  <a:xfrm>
                    <a:off x="6741509" y="6119225"/>
                    <a:ext cx="0" cy="236999"/>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5DD25495-8802-45CD-96ED-E91B6F914858}"/>
                      </a:ext>
                    </a:extLst>
                  </p:cNvPr>
                  <p:cNvCxnSpPr>
                    <a:cxnSpLocks/>
                  </p:cNvCxnSpPr>
                  <p:nvPr/>
                </p:nvCxnSpPr>
                <p:spPr>
                  <a:xfrm flipH="1" flipV="1">
                    <a:off x="6669568" y="611180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742BEE76-12B3-4E13-833A-ED61B12000FB}"/>
                      </a:ext>
                    </a:extLst>
                  </p:cNvPr>
                  <p:cNvCxnSpPr>
                    <a:cxnSpLocks/>
                  </p:cNvCxnSpPr>
                  <p:nvPr/>
                </p:nvCxnSpPr>
                <p:spPr>
                  <a:xfrm flipH="1" flipV="1">
                    <a:off x="6669568" y="6363804"/>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18" name="Oval 217">
                    <a:extLst>
                      <a:ext uri="{FF2B5EF4-FFF2-40B4-BE49-F238E27FC236}">
                        <a16:creationId xmlns:a16="http://schemas.microsoft.com/office/drawing/2014/main" id="{4C2435D5-16AF-4861-8D08-5DFBB6A243F2}"/>
                      </a:ext>
                    </a:extLst>
                  </p:cNvPr>
                  <p:cNvSpPr/>
                  <p:nvPr/>
                </p:nvSpPr>
                <p:spPr>
                  <a:xfrm>
                    <a:off x="6713728" y="6197908"/>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219" name="Oval 218">
                    <a:extLst>
                      <a:ext uri="{FF2B5EF4-FFF2-40B4-BE49-F238E27FC236}">
                        <a16:creationId xmlns:a16="http://schemas.microsoft.com/office/drawing/2014/main" id="{DCA1374A-C52D-4A4C-90A5-1F294F77CBA2}"/>
                      </a:ext>
                    </a:extLst>
                  </p:cNvPr>
                  <p:cNvSpPr/>
                  <p:nvPr/>
                </p:nvSpPr>
                <p:spPr>
                  <a:xfrm>
                    <a:off x="6442033" y="5861719"/>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20" name="Oval 219">
                    <a:extLst>
                      <a:ext uri="{FF2B5EF4-FFF2-40B4-BE49-F238E27FC236}">
                        <a16:creationId xmlns:a16="http://schemas.microsoft.com/office/drawing/2014/main" id="{A0CFF7F3-CB20-41EC-BE74-481183D01ADF}"/>
                      </a:ext>
                    </a:extLst>
                  </p:cNvPr>
                  <p:cNvSpPr/>
                  <p:nvPr/>
                </p:nvSpPr>
                <p:spPr>
                  <a:xfrm>
                    <a:off x="6982664" y="604229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206" name="Rectangle 205">
                  <a:extLst>
                    <a:ext uri="{FF2B5EF4-FFF2-40B4-BE49-F238E27FC236}">
                      <a16:creationId xmlns:a16="http://schemas.microsoft.com/office/drawing/2014/main" id="{330EF065-01F4-4D0D-B9C8-831FB9AEC8E9}"/>
                    </a:ext>
                  </a:extLst>
                </p:cNvPr>
                <p:cNvSpPr/>
                <p:nvPr/>
              </p:nvSpPr>
              <p:spPr bwMode="auto">
                <a:xfrm>
                  <a:off x="5471909" y="6508284"/>
                  <a:ext cx="2000250"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  x5</a:t>
                  </a:r>
                </a:p>
              </p:txBody>
            </p:sp>
            <p:sp>
              <p:nvSpPr>
                <p:cNvPr id="207" name="Rectangle 206">
                  <a:extLst>
                    <a:ext uri="{FF2B5EF4-FFF2-40B4-BE49-F238E27FC236}">
                      <a16:creationId xmlns:a16="http://schemas.microsoft.com/office/drawing/2014/main" id="{D9E49386-9840-4DA0-8683-B5B6B97BC016}"/>
                    </a:ext>
                  </a:extLst>
                </p:cNvPr>
                <p:cNvSpPr/>
                <p:nvPr/>
              </p:nvSpPr>
              <p:spPr bwMode="auto">
                <a:xfrm rot="16200000">
                  <a:off x="4706309" y="5934235"/>
                  <a:ext cx="1433512" cy="3841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Sensitivity Index</a:t>
                  </a:r>
                </a:p>
              </p:txBody>
            </p:sp>
          </p:grpSp>
          <p:sp>
            <p:nvSpPr>
              <p:cNvPr id="204" name="Rectangle 203">
                <a:extLst>
                  <a:ext uri="{FF2B5EF4-FFF2-40B4-BE49-F238E27FC236}">
                    <a16:creationId xmlns:a16="http://schemas.microsoft.com/office/drawing/2014/main" id="{814973DE-831D-4A43-97C6-F31C870229B8}"/>
                  </a:ext>
                </a:extLst>
              </p:cNvPr>
              <p:cNvSpPr/>
              <p:nvPr/>
            </p:nvSpPr>
            <p:spPr bwMode="auto">
              <a:xfrm>
                <a:off x="5734072" y="5239439"/>
                <a:ext cx="155098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Model inputs</a:t>
                </a:r>
              </a:p>
            </p:txBody>
          </p:sp>
        </p:grpSp>
        <p:cxnSp>
          <p:nvCxnSpPr>
            <p:cNvPr id="195" name="Straight Arrow Connector 194">
              <a:extLst>
                <a:ext uri="{FF2B5EF4-FFF2-40B4-BE49-F238E27FC236}">
                  <a16:creationId xmlns:a16="http://schemas.microsoft.com/office/drawing/2014/main" id="{52EC0E49-9465-43C8-AC7E-5663A0D17F75}"/>
                </a:ext>
              </a:extLst>
            </p:cNvPr>
            <p:cNvCxnSpPr>
              <a:cxnSpLocks/>
            </p:cNvCxnSpPr>
            <p:nvPr/>
          </p:nvCxnSpPr>
          <p:spPr>
            <a:xfrm>
              <a:off x="5633668" y="4894946"/>
              <a:ext cx="0" cy="108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EDB82158-07A7-4855-AA20-043DEAB17F0E}"/>
                </a:ext>
              </a:extLst>
            </p:cNvPr>
            <p:cNvCxnSpPr>
              <a:cxnSpLocks/>
            </p:cNvCxnSpPr>
            <p:nvPr/>
          </p:nvCxnSpPr>
          <p:spPr>
            <a:xfrm flipH="1" flipV="1">
              <a:off x="5561727" y="488593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4C710F13-8F76-4B15-81F3-5A683C41CD52}"/>
                </a:ext>
              </a:extLst>
            </p:cNvPr>
            <p:cNvCxnSpPr>
              <a:cxnSpLocks/>
            </p:cNvCxnSpPr>
            <p:nvPr/>
          </p:nvCxnSpPr>
          <p:spPr>
            <a:xfrm flipH="1" flipV="1">
              <a:off x="5561727" y="500612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id="{DDA32372-8F0F-4135-AB7F-E0369695A1A2}"/>
                </a:ext>
              </a:extLst>
            </p:cNvPr>
            <p:cNvSpPr/>
            <p:nvPr/>
          </p:nvSpPr>
          <p:spPr>
            <a:xfrm>
              <a:off x="5599897" y="4922004"/>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199" name="Straight Arrow Connector 198">
              <a:extLst>
                <a:ext uri="{FF2B5EF4-FFF2-40B4-BE49-F238E27FC236}">
                  <a16:creationId xmlns:a16="http://schemas.microsoft.com/office/drawing/2014/main" id="{D5A952FE-0F16-4A61-A918-6F930D9F9E02}"/>
                </a:ext>
              </a:extLst>
            </p:cNvPr>
            <p:cNvCxnSpPr>
              <a:cxnSpLocks/>
            </p:cNvCxnSpPr>
            <p:nvPr/>
          </p:nvCxnSpPr>
          <p:spPr>
            <a:xfrm>
              <a:off x="5330770" y="4742151"/>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A9AC18CE-11E1-4B37-906A-705B40C8C16B}"/>
                </a:ext>
              </a:extLst>
            </p:cNvPr>
            <p:cNvCxnSpPr>
              <a:cxnSpLocks/>
            </p:cNvCxnSpPr>
            <p:nvPr/>
          </p:nvCxnSpPr>
          <p:spPr>
            <a:xfrm flipH="1" flipV="1">
              <a:off x="5258829" y="473791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F9C4DC5-2848-41D3-B3F6-7FAE9C0C51CD}"/>
                </a:ext>
              </a:extLst>
            </p:cNvPr>
            <p:cNvCxnSpPr>
              <a:cxnSpLocks/>
            </p:cNvCxnSpPr>
            <p:nvPr/>
          </p:nvCxnSpPr>
          <p:spPr>
            <a:xfrm flipH="1" flipV="1">
              <a:off x="5258829" y="488191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id="{F319E783-34D6-4330-916E-DD6E68DD65B1}"/>
                </a:ext>
              </a:extLst>
            </p:cNvPr>
            <p:cNvSpPr/>
            <p:nvPr/>
          </p:nvSpPr>
          <p:spPr>
            <a:xfrm>
              <a:off x="5301845" y="478321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56867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FB22483E-D754-48BF-858C-77E0FB9C4A4F}"/>
              </a:ext>
            </a:extLst>
          </p:cNvPr>
          <p:cNvSpPr/>
          <p:nvPr/>
        </p:nvSpPr>
        <p:spPr>
          <a:xfrm>
            <a:off x="2068320" y="6460065"/>
            <a:ext cx="949326" cy="395288"/>
          </a:xfrm>
          <a:prstGeom prst="rect">
            <a:avLst/>
          </a:prstGeom>
          <a:solidFill>
            <a:schemeClr val="bg1"/>
          </a:solid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M: number of input factors</a:t>
            </a:r>
          </a:p>
        </p:txBody>
      </p:sp>
      <p:sp>
        <p:nvSpPr>
          <p:cNvPr id="2" name="Title 1">
            <a:extLst>
              <a:ext uri="{FF2B5EF4-FFF2-40B4-BE49-F238E27FC236}">
                <a16:creationId xmlns:a16="http://schemas.microsoft.com/office/drawing/2014/main" id="{FB050139-E328-43FB-95B0-F16AF0A33864}"/>
              </a:ext>
            </a:extLst>
          </p:cNvPr>
          <p:cNvSpPr>
            <a:spLocks noGrp="1"/>
          </p:cNvSpPr>
          <p:nvPr>
            <p:ph type="ctrTitle"/>
          </p:nvPr>
        </p:nvSpPr>
        <p:spPr>
          <a:xfrm>
            <a:off x="670311" y="36285"/>
            <a:ext cx="3092217" cy="1676411"/>
          </a:xfrm>
        </p:spPr>
        <p:txBody>
          <a:bodyPr/>
          <a:lstStyle/>
          <a:p>
            <a:r>
              <a:rPr lang="en-GB" dirty="0"/>
              <a:t>Classification of SA methods</a:t>
            </a:r>
          </a:p>
        </p:txBody>
      </p:sp>
      <p:sp>
        <p:nvSpPr>
          <p:cNvPr id="3" name="Text Placeholder 2">
            <a:extLst>
              <a:ext uri="{FF2B5EF4-FFF2-40B4-BE49-F238E27FC236}">
                <a16:creationId xmlns:a16="http://schemas.microsoft.com/office/drawing/2014/main" id="{98A99175-4524-45DD-8858-AA14CE7A1697}"/>
              </a:ext>
            </a:extLst>
          </p:cNvPr>
          <p:cNvSpPr>
            <a:spLocks noGrp="1"/>
          </p:cNvSpPr>
          <p:nvPr>
            <p:ph type="body" sz="quarter" idx="14"/>
          </p:nvPr>
        </p:nvSpPr>
        <p:spPr/>
        <p:txBody>
          <a:bodyPr/>
          <a:lstStyle/>
          <a:p>
            <a:endParaRPr lang="en-GB" dirty="0"/>
          </a:p>
        </p:txBody>
      </p:sp>
      <p:sp>
        <p:nvSpPr>
          <p:cNvPr id="4" name="Rectangle 3">
            <a:extLst>
              <a:ext uri="{FF2B5EF4-FFF2-40B4-BE49-F238E27FC236}">
                <a16:creationId xmlns:a16="http://schemas.microsoft.com/office/drawing/2014/main" id="{A1BF4151-7EBD-4CD9-9291-2231689D2ECC}"/>
              </a:ext>
            </a:extLst>
          </p:cNvPr>
          <p:cNvSpPr/>
          <p:nvPr/>
        </p:nvSpPr>
        <p:spPr>
          <a:xfrm>
            <a:off x="4080029" y="1044575"/>
            <a:ext cx="860425" cy="5448076"/>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lstStyle/>
          <a:p>
            <a:pPr algn="ctr" fontAlgn="auto">
              <a:spcBef>
                <a:spcPts val="0"/>
              </a:spcBef>
              <a:spcAft>
                <a:spcPts val="0"/>
              </a:spcAft>
              <a:defRPr/>
            </a:pPr>
            <a:r>
              <a:rPr lang="en-US" sz="1400" dirty="0">
                <a:solidFill>
                  <a:schemeClr val="tx1"/>
                </a:solidFill>
                <a:latin typeface="Avenir Book"/>
                <a:cs typeface="Avenir Book"/>
              </a:rPr>
              <a:t>Screening</a:t>
            </a:r>
          </a:p>
        </p:txBody>
      </p:sp>
      <p:sp>
        <p:nvSpPr>
          <p:cNvPr id="5" name="Rectangle 4">
            <a:extLst>
              <a:ext uri="{FF2B5EF4-FFF2-40B4-BE49-F238E27FC236}">
                <a16:creationId xmlns:a16="http://schemas.microsoft.com/office/drawing/2014/main" id="{C8B6774B-6946-4727-A310-8E4C4C7FCF9B}"/>
              </a:ext>
            </a:extLst>
          </p:cNvPr>
          <p:cNvSpPr/>
          <p:nvPr/>
        </p:nvSpPr>
        <p:spPr>
          <a:xfrm>
            <a:off x="4999191" y="1044575"/>
            <a:ext cx="863600" cy="5448076"/>
          </a:xfrm>
          <a:prstGeom prst="rect">
            <a:avLst/>
          </a:prstGeom>
          <a:solidFill>
            <a:schemeClr val="bg1">
              <a:lumMod val="9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en-US" sz="1400" dirty="0">
                <a:solidFill>
                  <a:schemeClr val="tx1"/>
                </a:solidFill>
                <a:latin typeface="Avenir Book"/>
                <a:cs typeface="Avenir Book"/>
              </a:rPr>
              <a:t>Ranking</a:t>
            </a:r>
          </a:p>
        </p:txBody>
      </p:sp>
      <p:sp>
        <p:nvSpPr>
          <p:cNvPr id="6" name="Rectangle 5">
            <a:extLst>
              <a:ext uri="{FF2B5EF4-FFF2-40B4-BE49-F238E27FC236}">
                <a16:creationId xmlns:a16="http://schemas.microsoft.com/office/drawing/2014/main" id="{DE43B226-6D56-43CE-9423-16A2F2262DF0}"/>
              </a:ext>
            </a:extLst>
          </p:cNvPr>
          <p:cNvSpPr/>
          <p:nvPr/>
        </p:nvSpPr>
        <p:spPr>
          <a:xfrm>
            <a:off x="5913591" y="1044575"/>
            <a:ext cx="863600" cy="5448076"/>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lstStyle/>
          <a:p>
            <a:pPr algn="ctr" fontAlgn="auto">
              <a:spcBef>
                <a:spcPts val="0"/>
              </a:spcBef>
              <a:spcAft>
                <a:spcPts val="0"/>
              </a:spcAft>
              <a:defRPr/>
            </a:pPr>
            <a:r>
              <a:rPr lang="en-US" sz="1400" dirty="0">
                <a:solidFill>
                  <a:schemeClr val="tx1"/>
                </a:solidFill>
                <a:latin typeface="Avenir Book"/>
                <a:cs typeface="Avenir Book"/>
              </a:rPr>
              <a:t>Mapping</a:t>
            </a:r>
          </a:p>
        </p:txBody>
      </p:sp>
      <p:sp>
        <p:nvSpPr>
          <p:cNvPr id="7" name="Rectangle 23">
            <a:extLst>
              <a:ext uri="{FF2B5EF4-FFF2-40B4-BE49-F238E27FC236}">
                <a16:creationId xmlns:a16="http://schemas.microsoft.com/office/drawing/2014/main" id="{2640BB78-7D2D-44CA-A729-B3EE34AB13A4}"/>
              </a:ext>
            </a:extLst>
          </p:cNvPr>
          <p:cNvSpPr>
            <a:spLocks noChangeArrowheads="1"/>
          </p:cNvSpPr>
          <p:nvPr/>
        </p:nvSpPr>
        <p:spPr bwMode="auto">
          <a:xfrm rot="18812846">
            <a:off x="6788304" y="1008063"/>
            <a:ext cx="13112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200">
                <a:latin typeface="Avenir Book" charset="0"/>
                <a:cs typeface="Avenir Book" charset="0"/>
              </a:rPr>
              <a:t>Type of SA</a:t>
            </a:r>
          </a:p>
        </p:txBody>
      </p:sp>
      <p:sp>
        <p:nvSpPr>
          <p:cNvPr id="8" name="Rectangle 7">
            <a:extLst>
              <a:ext uri="{FF2B5EF4-FFF2-40B4-BE49-F238E27FC236}">
                <a16:creationId xmlns:a16="http://schemas.microsoft.com/office/drawing/2014/main" id="{EB61C70D-2330-472F-B598-33AA478FA003}"/>
              </a:ext>
            </a:extLst>
          </p:cNvPr>
          <p:cNvSpPr/>
          <p:nvPr/>
        </p:nvSpPr>
        <p:spPr>
          <a:xfrm rot="16200000">
            <a:off x="7143905" y="1957386"/>
            <a:ext cx="1387474" cy="546103"/>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500" dirty="0">
                <a:solidFill>
                  <a:schemeClr val="tx1"/>
                </a:solidFill>
                <a:latin typeface="Avenir Book"/>
                <a:cs typeface="Avenir Book"/>
              </a:rPr>
              <a:t>One At the Time</a:t>
            </a:r>
          </a:p>
          <a:p>
            <a:pPr algn="ctr" fontAlgn="auto">
              <a:spcBef>
                <a:spcPts val="0"/>
              </a:spcBef>
              <a:spcAft>
                <a:spcPts val="0"/>
              </a:spcAft>
              <a:defRPr/>
            </a:pPr>
            <a:r>
              <a:rPr lang="en-US" sz="1500" dirty="0">
                <a:solidFill>
                  <a:schemeClr val="tx1"/>
                </a:solidFill>
                <a:latin typeface="Avenir Book"/>
                <a:cs typeface="Avenir Book"/>
              </a:rPr>
              <a:t>(OAT)</a:t>
            </a:r>
          </a:p>
        </p:txBody>
      </p:sp>
      <p:sp>
        <p:nvSpPr>
          <p:cNvPr id="9" name="Rectangle 8">
            <a:extLst>
              <a:ext uri="{FF2B5EF4-FFF2-40B4-BE49-F238E27FC236}">
                <a16:creationId xmlns:a16="http://schemas.microsoft.com/office/drawing/2014/main" id="{A0459DF2-620E-4508-AE47-B5623210013E}"/>
              </a:ext>
            </a:extLst>
          </p:cNvPr>
          <p:cNvSpPr/>
          <p:nvPr/>
        </p:nvSpPr>
        <p:spPr>
          <a:xfrm rot="16200000">
            <a:off x="5092967" y="4100400"/>
            <a:ext cx="4393977" cy="390525"/>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500" dirty="0">
                <a:solidFill>
                  <a:schemeClr val="tx1"/>
                </a:solidFill>
                <a:latin typeface="Avenir Book"/>
                <a:cs typeface="Avenir Book"/>
              </a:rPr>
              <a:t>GLOBAL</a:t>
            </a:r>
          </a:p>
        </p:txBody>
      </p:sp>
      <p:sp>
        <p:nvSpPr>
          <p:cNvPr id="10" name="Rounded Rectangle 13">
            <a:extLst>
              <a:ext uri="{FF2B5EF4-FFF2-40B4-BE49-F238E27FC236}">
                <a16:creationId xmlns:a16="http://schemas.microsoft.com/office/drawing/2014/main" id="{423D0D6F-4BB7-4A8D-823A-B91A67C66358}"/>
              </a:ext>
            </a:extLst>
          </p:cNvPr>
          <p:cNvSpPr/>
          <p:nvPr/>
        </p:nvSpPr>
        <p:spPr>
          <a:xfrm>
            <a:off x="2883054" y="3544888"/>
            <a:ext cx="4135437" cy="1190625"/>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Correlation &amp;</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Regression</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Analysis</a:t>
            </a:r>
            <a:endParaRPr lang="en-US" sz="1200" dirty="0"/>
          </a:p>
        </p:txBody>
      </p:sp>
      <p:sp>
        <p:nvSpPr>
          <p:cNvPr id="11" name="Rounded Rectangle 16">
            <a:extLst>
              <a:ext uri="{FF2B5EF4-FFF2-40B4-BE49-F238E27FC236}">
                <a16:creationId xmlns:a16="http://schemas.microsoft.com/office/drawing/2014/main" id="{A1276974-117F-4933-9D41-87AFE55EE028}"/>
              </a:ext>
            </a:extLst>
          </p:cNvPr>
          <p:cNvSpPr/>
          <p:nvPr/>
        </p:nvSpPr>
        <p:spPr>
          <a:xfrm>
            <a:off x="2871941" y="4810125"/>
            <a:ext cx="4137025" cy="1790613"/>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Variance-</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based </a:t>
            </a:r>
          </a:p>
          <a:p>
            <a:pPr fontAlgn="auto">
              <a:spcBef>
                <a:spcPts val="0"/>
              </a:spcBef>
              <a:spcAft>
                <a:spcPts val="0"/>
              </a:spcAft>
              <a:defRPr/>
            </a:pPr>
            <a:r>
              <a:rPr lang="en-US" sz="1200" dirty="0">
                <a:solidFill>
                  <a:prstClr val="black"/>
                </a:solidFill>
                <a:latin typeface="Avenir Book"/>
                <a:ea typeface="ＭＳ Ｐゴシック" charset="0"/>
                <a:cs typeface="Avenir Book"/>
              </a:rPr>
              <a:t>&amp;</a:t>
            </a:r>
          </a:p>
          <a:p>
            <a:pPr fontAlgn="auto">
              <a:spcBef>
                <a:spcPts val="0"/>
              </a:spcBef>
              <a:spcAft>
                <a:spcPts val="0"/>
              </a:spcAft>
              <a:defRPr/>
            </a:pPr>
            <a:r>
              <a:rPr lang="en-US" sz="1200" dirty="0">
                <a:solidFill>
                  <a:prstClr val="black"/>
                </a:solidFill>
                <a:latin typeface="Avenir Book"/>
                <a:ea typeface="ＭＳ Ｐゴシック" charset="0"/>
                <a:cs typeface="Avenir Book"/>
              </a:rPr>
              <a:t>Density-</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based</a:t>
            </a:r>
            <a:endParaRPr lang="en-US" sz="1200" dirty="0"/>
          </a:p>
        </p:txBody>
      </p:sp>
      <p:sp>
        <p:nvSpPr>
          <p:cNvPr id="12" name="Rounded Rectangle 17">
            <a:extLst>
              <a:ext uri="{FF2B5EF4-FFF2-40B4-BE49-F238E27FC236}">
                <a16:creationId xmlns:a16="http://schemas.microsoft.com/office/drawing/2014/main" id="{7A642544-9732-432A-A2E6-B51FBB5482D5}"/>
              </a:ext>
            </a:extLst>
          </p:cNvPr>
          <p:cNvSpPr/>
          <p:nvPr/>
        </p:nvSpPr>
        <p:spPr>
          <a:xfrm>
            <a:off x="2868766" y="2098675"/>
            <a:ext cx="4135438" cy="825500"/>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Multiple-starts</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perturbation</a:t>
            </a:r>
            <a:endParaRPr lang="en-US" sz="1200" dirty="0"/>
          </a:p>
        </p:txBody>
      </p:sp>
      <p:sp>
        <p:nvSpPr>
          <p:cNvPr id="13" name="Rounded Rectangle 18">
            <a:extLst>
              <a:ext uri="{FF2B5EF4-FFF2-40B4-BE49-F238E27FC236}">
                <a16:creationId xmlns:a16="http://schemas.microsoft.com/office/drawing/2014/main" id="{B52E56EF-6628-400E-913E-F22A43C58D66}"/>
              </a:ext>
            </a:extLst>
          </p:cNvPr>
          <p:cNvSpPr/>
          <p:nvPr/>
        </p:nvSpPr>
        <p:spPr>
          <a:xfrm>
            <a:off x="2897341" y="2998788"/>
            <a:ext cx="4135438" cy="468312"/>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Monte-Carlo</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filtering</a:t>
            </a:r>
            <a:endParaRPr lang="en-US" sz="1200" dirty="0"/>
          </a:p>
        </p:txBody>
      </p:sp>
      <p:sp>
        <p:nvSpPr>
          <p:cNvPr id="14" name="Rectangle 13">
            <a:extLst>
              <a:ext uri="{FF2B5EF4-FFF2-40B4-BE49-F238E27FC236}">
                <a16:creationId xmlns:a16="http://schemas.microsoft.com/office/drawing/2014/main" id="{482BCC67-F3B3-4AA6-8A15-9CE1C75934EC}"/>
              </a:ext>
            </a:extLst>
          </p:cNvPr>
          <p:cNvSpPr/>
          <p:nvPr/>
        </p:nvSpPr>
        <p:spPr>
          <a:xfrm rot="16200000">
            <a:off x="6094679" y="4476636"/>
            <a:ext cx="3485926" cy="546103"/>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500" dirty="0">
                <a:solidFill>
                  <a:schemeClr val="tx1"/>
                </a:solidFill>
                <a:latin typeface="Avenir Book"/>
                <a:cs typeface="Avenir Book"/>
              </a:rPr>
              <a:t>All At the Time (AAT)</a:t>
            </a:r>
          </a:p>
        </p:txBody>
      </p:sp>
      <p:sp>
        <p:nvSpPr>
          <p:cNvPr id="15" name="Rectangle 14">
            <a:extLst>
              <a:ext uri="{FF2B5EF4-FFF2-40B4-BE49-F238E27FC236}">
                <a16:creationId xmlns:a16="http://schemas.microsoft.com/office/drawing/2014/main" id="{C6C5241E-93B2-44F6-9088-693E8F08E1C4}"/>
              </a:ext>
            </a:extLst>
          </p:cNvPr>
          <p:cNvSpPr/>
          <p:nvPr/>
        </p:nvSpPr>
        <p:spPr>
          <a:xfrm rot="16200000">
            <a:off x="7044685" y="1586706"/>
            <a:ext cx="490538" cy="390525"/>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fontAlgn="auto">
              <a:spcBef>
                <a:spcPts val="0"/>
              </a:spcBef>
              <a:spcAft>
                <a:spcPts val="0"/>
              </a:spcAft>
              <a:defRPr/>
            </a:pPr>
            <a:r>
              <a:rPr lang="en-US" sz="800" dirty="0">
                <a:solidFill>
                  <a:schemeClr val="tx1"/>
                </a:solidFill>
                <a:latin typeface="Avenir Book"/>
                <a:cs typeface="Avenir Book"/>
              </a:rPr>
              <a:t>LOCAL</a:t>
            </a:r>
          </a:p>
        </p:txBody>
      </p:sp>
      <p:sp>
        <p:nvSpPr>
          <p:cNvPr id="16" name="Rounded Rectangle 21">
            <a:extLst>
              <a:ext uri="{FF2B5EF4-FFF2-40B4-BE49-F238E27FC236}">
                <a16:creationId xmlns:a16="http://schemas.microsoft.com/office/drawing/2014/main" id="{0937770B-8627-45BE-882F-B3FC385535C5}"/>
              </a:ext>
            </a:extLst>
          </p:cNvPr>
          <p:cNvSpPr/>
          <p:nvPr/>
        </p:nvSpPr>
        <p:spPr>
          <a:xfrm>
            <a:off x="2868766" y="1536700"/>
            <a:ext cx="4135438" cy="490538"/>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Perturbation &amp;</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derivatives</a:t>
            </a:r>
            <a:endParaRPr lang="en-US" sz="1200" dirty="0"/>
          </a:p>
        </p:txBody>
      </p:sp>
      <p:sp>
        <p:nvSpPr>
          <p:cNvPr id="17" name="Rectangle 16">
            <a:extLst>
              <a:ext uri="{FF2B5EF4-FFF2-40B4-BE49-F238E27FC236}">
                <a16:creationId xmlns:a16="http://schemas.microsoft.com/office/drawing/2014/main" id="{8CDA5514-5D13-4C26-A95C-705AB7F354FB}"/>
              </a:ext>
            </a:extLst>
          </p:cNvPr>
          <p:cNvSpPr/>
          <p:nvPr/>
        </p:nvSpPr>
        <p:spPr>
          <a:xfrm>
            <a:off x="4070504" y="698500"/>
            <a:ext cx="2706687" cy="311150"/>
          </a:xfrm>
          <a:prstGeom prst="rect">
            <a:avLst/>
          </a:prstGeom>
          <a:solidFill>
            <a:schemeClr val="bg1">
              <a:lumMod val="7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r>
              <a:rPr lang="en-US" sz="1400" dirty="0">
                <a:solidFill>
                  <a:schemeClr val="tx1"/>
                </a:solidFill>
                <a:latin typeface="Avenir Book"/>
                <a:cs typeface="Avenir Book"/>
              </a:rPr>
              <a:t>SA purpose</a:t>
            </a:r>
          </a:p>
        </p:txBody>
      </p:sp>
      <p:sp>
        <p:nvSpPr>
          <p:cNvPr id="18" name="Rectangle 17">
            <a:extLst>
              <a:ext uri="{FF2B5EF4-FFF2-40B4-BE49-F238E27FC236}">
                <a16:creationId xmlns:a16="http://schemas.microsoft.com/office/drawing/2014/main" id="{261F4351-AD4A-493C-9E35-0423D7C9C4CA}"/>
              </a:ext>
            </a:extLst>
          </p:cNvPr>
          <p:cNvSpPr/>
          <p:nvPr/>
        </p:nvSpPr>
        <p:spPr>
          <a:xfrm flipH="1">
            <a:off x="2733829" y="1536700"/>
            <a:ext cx="46037" cy="490538"/>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19" name="Rectangle 18">
            <a:extLst>
              <a:ext uri="{FF2B5EF4-FFF2-40B4-BE49-F238E27FC236}">
                <a16:creationId xmlns:a16="http://schemas.microsoft.com/office/drawing/2014/main" id="{31698D77-99D0-4FD7-9171-A2047E4D9711}"/>
              </a:ext>
            </a:extLst>
          </p:cNvPr>
          <p:cNvSpPr/>
          <p:nvPr/>
        </p:nvSpPr>
        <p:spPr>
          <a:xfrm>
            <a:off x="2622704" y="2098675"/>
            <a:ext cx="174625" cy="825500"/>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0" name="Rectangle 19">
            <a:extLst>
              <a:ext uri="{FF2B5EF4-FFF2-40B4-BE49-F238E27FC236}">
                <a16:creationId xmlns:a16="http://schemas.microsoft.com/office/drawing/2014/main" id="{23D3AEBE-902A-429F-91CE-892F13BC0B52}"/>
              </a:ext>
            </a:extLst>
          </p:cNvPr>
          <p:cNvSpPr/>
          <p:nvPr/>
        </p:nvSpPr>
        <p:spPr>
          <a:xfrm>
            <a:off x="2481416" y="3019425"/>
            <a:ext cx="298450" cy="1363663"/>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1" name="Rectangle 20">
            <a:extLst>
              <a:ext uri="{FF2B5EF4-FFF2-40B4-BE49-F238E27FC236}">
                <a16:creationId xmlns:a16="http://schemas.microsoft.com/office/drawing/2014/main" id="{D0DF2C38-924B-48EC-9F61-B887C8F812F4}"/>
              </a:ext>
            </a:extLst>
          </p:cNvPr>
          <p:cNvSpPr/>
          <p:nvPr/>
        </p:nvSpPr>
        <p:spPr>
          <a:xfrm rot="16200000">
            <a:off x="-374385" y="3859102"/>
            <a:ext cx="4955952" cy="311150"/>
          </a:xfrm>
          <a:prstGeom prst="rect">
            <a:avLst/>
          </a:prstGeom>
          <a:solidFill>
            <a:schemeClr val="bg1">
              <a:lumMod val="7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r>
              <a:rPr lang="en-US" sz="1400" dirty="0">
                <a:solidFill>
                  <a:schemeClr val="tx1"/>
                </a:solidFill>
                <a:latin typeface="Avenir Book"/>
                <a:cs typeface="Avenir Book"/>
              </a:rPr>
              <a:t>Number of model evaluations</a:t>
            </a:r>
          </a:p>
        </p:txBody>
      </p:sp>
      <p:sp>
        <p:nvSpPr>
          <p:cNvPr id="22" name="Rectangle 21">
            <a:extLst>
              <a:ext uri="{FF2B5EF4-FFF2-40B4-BE49-F238E27FC236}">
                <a16:creationId xmlns:a16="http://schemas.microsoft.com/office/drawing/2014/main" id="{56FC9018-FAF7-43CF-A85B-4E6F5048C3A6}"/>
              </a:ext>
            </a:extLst>
          </p:cNvPr>
          <p:cNvSpPr/>
          <p:nvPr/>
        </p:nvSpPr>
        <p:spPr>
          <a:xfrm>
            <a:off x="2316316" y="4467225"/>
            <a:ext cx="481013" cy="2025426"/>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3" name="Rectangle 22">
            <a:extLst>
              <a:ext uri="{FF2B5EF4-FFF2-40B4-BE49-F238E27FC236}">
                <a16:creationId xmlns:a16="http://schemas.microsoft.com/office/drawing/2014/main" id="{DC9080DE-CFDE-40A0-A112-AED4690EB99E}"/>
              </a:ext>
            </a:extLst>
          </p:cNvPr>
          <p:cNvSpPr/>
          <p:nvPr/>
        </p:nvSpPr>
        <p:spPr>
          <a:xfrm rot="16200000">
            <a:off x="2255197" y="1618457"/>
            <a:ext cx="739775" cy="395288"/>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~M</a:t>
            </a:r>
          </a:p>
        </p:txBody>
      </p:sp>
      <p:sp>
        <p:nvSpPr>
          <p:cNvPr id="24" name="Rectangle 23">
            <a:extLst>
              <a:ext uri="{FF2B5EF4-FFF2-40B4-BE49-F238E27FC236}">
                <a16:creationId xmlns:a16="http://schemas.microsoft.com/office/drawing/2014/main" id="{BDDEA1D5-8E8B-4E10-BBBA-20FE804D1CF1}"/>
              </a:ext>
            </a:extLst>
          </p:cNvPr>
          <p:cNvSpPr/>
          <p:nvPr/>
        </p:nvSpPr>
        <p:spPr>
          <a:xfrm rot="16200000">
            <a:off x="2033742" y="2352675"/>
            <a:ext cx="895350" cy="396875"/>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~10-100 x M</a:t>
            </a:r>
          </a:p>
        </p:txBody>
      </p:sp>
      <p:sp>
        <p:nvSpPr>
          <p:cNvPr id="25" name="Rectangle 24">
            <a:extLst>
              <a:ext uri="{FF2B5EF4-FFF2-40B4-BE49-F238E27FC236}">
                <a16:creationId xmlns:a16="http://schemas.microsoft.com/office/drawing/2014/main" id="{5E2D9B92-FDCB-48CD-8455-436008DE7936}"/>
              </a:ext>
            </a:extLst>
          </p:cNvPr>
          <p:cNvSpPr/>
          <p:nvPr/>
        </p:nvSpPr>
        <p:spPr>
          <a:xfrm rot="16200000">
            <a:off x="2186142" y="3494087"/>
            <a:ext cx="895350" cy="396875"/>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&gt;100 x M</a:t>
            </a:r>
          </a:p>
        </p:txBody>
      </p:sp>
      <p:sp>
        <p:nvSpPr>
          <p:cNvPr id="26" name="Rectangle 25">
            <a:extLst>
              <a:ext uri="{FF2B5EF4-FFF2-40B4-BE49-F238E27FC236}">
                <a16:creationId xmlns:a16="http://schemas.microsoft.com/office/drawing/2014/main" id="{8D93691F-231A-41AE-A557-61C4FA18F171}"/>
              </a:ext>
            </a:extLst>
          </p:cNvPr>
          <p:cNvSpPr/>
          <p:nvPr/>
        </p:nvSpPr>
        <p:spPr>
          <a:xfrm rot="16200000">
            <a:off x="2107560" y="5223669"/>
            <a:ext cx="895350" cy="395288"/>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&gt;1000 x M</a:t>
            </a:r>
          </a:p>
        </p:txBody>
      </p:sp>
      <p:sp>
        <p:nvSpPr>
          <p:cNvPr id="27" name="Rectangle 26">
            <a:extLst>
              <a:ext uri="{FF2B5EF4-FFF2-40B4-BE49-F238E27FC236}">
                <a16:creationId xmlns:a16="http://schemas.microsoft.com/office/drawing/2014/main" id="{C254A382-DE48-49A1-89DA-607E4D1797A5}"/>
              </a:ext>
            </a:extLst>
          </p:cNvPr>
          <p:cNvSpPr/>
          <p:nvPr/>
        </p:nvSpPr>
        <p:spPr>
          <a:xfrm>
            <a:off x="4253066" y="5791200"/>
            <a:ext cx="1423988" cy="255588"/>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tIns="0" bIns="0" anchor="ctr"/>
          <a:lstStyle/>
          <a:p>
            <a:pPr algn="ctr" fontAlgn="auto">
              <a:spcBef>
                <a:spcPts val="0"/>
              </a:spcBef>
              <a:spcAft>
                <a:spcPts val="0"/>
              </a:spcAft>
              <a:defRPr/>
            </a:pPr>
            <a:r>
              <a:rPr lang="en-US" sz="1200" dirty="0">
                <a:solidFill>
                  <a:schemeClr val="tx1"/>
                </a:solidFill>
                <a:latin typeface="Symbol" charset="2"/>
                <a:cs typeface="Symbol" charset="2"/>
              </a:rPr>
              <a:t>d</a:t>
            </a:r>
            <a:r>
              <a:rPr lang="en-US" sz="1200" dirty="0">
                <a:solidFill>
                  <a:schemeClr val="tx1"/>
                </a:solidFill>
                <a:latin typeface="Avenir Book"/>
                <a:cs typeface="Avenir Book"/>
              </a:rPr>
              <a:t>-sensitivity</a:t>
            </a:r>
          </a:p>
        </p:txBody>
      </p:sp>
      <p:sp>
        <p:nvSpPr>
          <p:cNvPr id="28" name="Rectangle 27">
            <a:extLst>
              <a:ext uri="{FF2B5EF4-FFF2-40B4-BE49-F238E27FC236}">
                <a16:creationId xmlns:a16="http://schemas.microsoft.com/office/drawing/2014/main" id="{9A1F0AC1-6364-4C25-AA80-59C7B888C5C8}"/>
              </a:ext>
            </a:extLst>
          </p:cNvPr>
          <p:cNvSpPr/>
          <p:nvPr/>
        </p:nvSpPr>
        <p:spPr>
          <a:xfrm>
            <a:off x="5053166" y="3614738"/>
            <a:ext cx="762000" cy="703262"/>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fontAlgn="auto">
              <a:spcBef>
                <a:spcPts val="0"/>
              </a:spcBef>
              <a:spcAft>
                <a:spcPts val="0"/>
              </a:spcAft>
              <a:defRPr/>
            </a:pPr>
            <a:r>
              <a:rPr lang="en-US" sz="1200" dirty="0">
                <a:solidFill>
                  <a:schemeClr val="tx1"/>
                </a:solidFill>
                <a:latin typeface="Avenir Book"/>
                <a:cs typeface="Avenir Book"/>
              </a:rPr>
              <a:t>CC,PCC, SRCC,</a:t>
            </a:r>
            <a:br>
              <a:rPr lang="en-US" sz="1200" dirty="0">
                <a:solidFill>
                  <a:schemeClr val="tx1"/>
                </a:solidFill>
                <a:latin typeface="Avenir Book"/>
                <a:cs typeface="Avenir Book"/>
              </a:rPr>
            </a:br>
            <a:r>
              <a:rPr lang="en-US" sz="1200" dirty="0">
                <a:solidFill>
                  <a:schemeClr val="tx1"/>
                </a:solidFill>
                <a:latin typeface="Avenir Book"/>
                <a:cs typeface="Avenir Book"/>
              </a:rPr>
              <a:t>PRCC,CCA</a:t>
            </a:r>
          </a:p>
        </p:txBody>
      </p:sp>
      <p:sp>
        <p:nvSpPr>
          <p:cNvPr id="29" name="Rectangle 28">
            <a:extLst>
              <a:ext uri="{FF2B5EF4-FFF2-40B4-BE49-F238E27FC236}">
                <a16:creationId xmlns:a16="http://schemas.microsoft.com/office/drawing/2014/main" id="{CF0BFF02-6852-4992-B75D-76E185FCB830}"/>
              </a:ext>
            </a:extLst>
          </p:cNvPr>
          <p:cNvSpPr/>
          <p:nvPr/>
        </p:nvSpPr>
        <p:spPr>
          <a:xfrm>
            <a:off x="4253066" y="4932363"/>
            <a:ext cx="1423988" cy="287337"/>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tIns="0" bIns="0" anchor="ctr"/>
          <a:lstStyle/>
          <a:p>
            <a:pPr algn="ctr" fontAlgn="auto">
              <a:spcBef>
                <a:spcPts val="0"/>
              </a:spcBef>
              <a:spcAft>
                <a:spcPts val="0"/>
              </a:spcAft>
              <a:defRPr/>
            </a:pPr>
            <a:r>
              <a:rPr lang="en-US" sz="1200" dirty="0" err="1">
                <a:solidFill>
                  <a:schemeClr val="tx1"/>
                </a:solidFill>
                <a:latin typeface="Avenir Book"/>
                <a:cs typeface="Avenir Book"/>
              </a:rPr>
              <a:t>eFAST</a:t>
            </a:r>
            <a:r>
              <a:rPr lang="en-US" sz="1200" dirty="0">
                <a:solidFill>
                  <a:schemeClr val="tx1"/>
                </a:solidFill>
                <a:latin typeface="Avenir Book"/>
                <a:cs typeface="Avenir Book"/>
              </a:rPr>
              <a:t> , FAST</a:t>
            </a:r>
          </a:p>
        </p:txBody>
      </p:sp>
      <p:sp>
        <p:nvSpPr>
          <p:cNvPr id="30" name="Rectangle 29">
            <a:extLst>
              <a:ext uri="{FF2B5EF4-FFF2-40B4-BE49-F238E27FC236}">
                <a16:creationId xmlns:a16="http://schemas.microsoft.com/office/drawing/2014/main" id="{4714F907-9EA7-4577-BFBF-82A08DCC65E9}"/>
              </a:ext>
            </a:extLst>
          </p:cNvPr>
          <p:cNvSpPr/>
          <p:nvPr/>
        </p:nvSpPr>
        <p:spPr>
          <a:xfrm>
            <a:off x="4256241" y="6089650"/>
            <a:ext cx="1420813" cy="287338"/>
          </a:xfrm>
          <a:prstGeom prst="rect">
            <a:avLst/>
          </a:prstGeom>
          <a:noFill/>
          <a:ln w="952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tIns="0" bIns="0" anchor="ctr"/>
          <a:lstStyle/>
          <a:p>
            <a:pPr algn="ctr" fontAlgn="auto">
              <a:spcBef>
                <a:spcPts val="0"/>
              </a:spcBef>
              <a:spcAft>
                <a:spcPts val="0"/>
              </a:spcAft>
              <a:defRPr/>
            </a:pPr>
            <a:r>
              <a:rPr lang="en-US" sz="1200" dirty="0">
                <a:solidFill>
                  <a:schemeClr val="tx1"/>
                </a:solidFill>
                <a:latin typeface="Avenir Book"/>
                <a:cs typeface="Avenir Book"/>
              </a:rPr>
              <a:t>VBSA</a:t>
            </a:r>
          </a:p>
        </p:txBody>
      </p:sp>
      <p:sp>
        <p:nvSpPr>
          <p:cNvPr id="31" name="Rectangle 30">
            <a:extLst>
              <a:ext uri="{FF2B5EF4-FFF2-40B4-BE49-F238E27FC236}">
                <a16:creationId xmlns:a16="http://schemas.microsoft.com/office/drawing/2014/main" id="{90525327-50A5-41BE-8704-17359E40D465}"/>
              </a:ext>
            </a:extLst>
          </p:cNvPr>
          <p:cNvSpPr/>
          <p:nvPr/>
        </p:nvSpPr>
        <p:spPr>
          <a:xfrm>
            <a:off x="4253066" y="2152650"/>
            <a:ext cx="1423988" cy="287338"/>
          </a:xfrm>
          <a:prstGeom prst="rect">
            <a:avLst/>
          </a:prstGeom>
          <a:noFill/>
          <a:ln w="952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EET</a:t>
            </a:r>
          </a:p>
        </p:txBody>
      </p:sp>
      <p:sp>
        <p:nvSpPr>
          <p:cNvPr id="32" name="Rectangle 31">
            <a:extLst>
              <a:ext uri="{FF2B5EF4-FFF2-40B4-BE49-F238E27FC236}">
                <a16:creationId xmlns:a16="http://schemas.microsoft.com/office/drawing/2014/main" id="{6573BA62-7732-470D-8983-6B17643A554A}"/>
              </a:ext>
            </a:extLst>
          </p:cNvPr>
          <p:cNvSpPr/>
          <p:nvPr/>
        </p:nvSpPr>
        <p:spPr>
          <a:xfrm>
            <a:off x="4256241" y="2482850"/>
            <a:ext cx="1420813" cy="287338"/>
          </a:xfrm>
          <a:prstGeom prst="rect">
            <a:avLst/>
          </a:prstGeom>
          <a:noFill/>
          <a:ln w="952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DELSA</a:t>
            </a:r>
          </a:p>
        </p:txBody>
      </p:sp>
      <p:sp>
        <p:nvSpPr>
          <p:cNvPr id="33" name="Rectangle 32">
            <a:extLst>
              <a:ext uri="{FF2B5EF4-FFF2-40B4-BE49-F238E27FC236}">
                <a16:creationId xmlns:a16="http://schemas.microsoft.com/office/drawing/2014/main" id="{66001DD1-D253-4AA2-8C4D-3FDA93D3BAF5}"/>
              </a:ext>
            </a:extLst>
          </p:cNvPr>
          <p:cNvSpPr/>
          <p:nvPr/>
        </p:nvSpPr>
        <p:spPr>
          <a:xfrm>
            <a:off x="5494491" y="3100388"/>
            <a:ext cx="1117600" cy="287337"/>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RSA</a:t>
            </a:r>
          </a:p>
        </p:txBody>
      </p:sp>
      <p:sp>
        <p:nvSpPr>
          <p:cNvPr id="34" name="Rectangle 33">
            <a:extLst>
              <a:ext uri="{FF2B5EF4-FFF2-40B4-BE49-F238E27FC236}">
                <a16:creationId xmlns:a16="http://schemas.microsoft.com/office/drawing/2014/main" id="{9129755C-1382-4E00-BBED-689C721116B7}"/>
              </a:ext>
            </a:extLst>
          </p:cNvPr>
          <p:cNvSpPr/>
          <p:nvPr/>
        </p:nvSpPr>
        <p:spPr>
          <a:xfrm>
            <a:off x="4253066" y="5473700"/>
            <a:ext cx="1423988" cy="277813"/>
          </a:xfrm>
          <a:prstGeom prst="rect">
            <a:avLst/>
          </a:prstGeom>
          <a:ln>
            <a:solidFill>
              <a:srgbClr val="595959"/>
            </a:solidFill>
          </a:ln>
        </p:spPr>
        <p:txBody>
          <a:bodyPr>
            <a:spAutoFit/>
          </a:bodyPr>
          <a:lstStyle/>
          <a:p>
            <a:pPr algn="ctr">
              <a:defRPr/>
            </a:pPr>
            <a:r>
              <a:rPr lang="en-US" sz="1200" dirty="0">
                <a:solidFill>
                  <a:prstClr val="black"/>
                </a:solidFill>
                <a:latin typeface="Avenir Book"/>
                <a:ea typeface="+mn-ea"/>
                <a:cs typeface="Avenir Book"/>
              </a:rPr>
              <a:t>entropy-based</a:t>
            </a:r>
            <a:endParaRPr lang="en-US" dirty="0"/>
          </a:p>
        </p:txBody>
      </p:sp>
      <p:sp>
        <p:nvSpPr>
          <p:cNvPr id="35" name="Rectangle 34">
            <a:extLst>
              <a:ext uri="{FF2B5EF4-FFF2-40B4-BE49-F238E27FC236}">
                <a16:creationId xmlns:a16="http://schemas.microsoft.com/office/drawing/2014/main" id="{18305A69-9618-492A-9478-1FB373EC3052}"/>
              </a:ext>
            </a:extLst>
          </p:cNvPr>
          <p:cNvSpPr/>
          <p:nvPr/>
        </p:nvSpPr>
        <p:spPr>
          <a:xfrm>
            <a:off x="5053166" y="4383088"/>
            <a:ext cx="762000" cy="276225"/>
          </a:xfrm>
          <a:prstGeom prst="rect">
            <a:avLst/>
          </a:prstGeom>
          <a:ln>
            <a:solidFill>
              <a:srgbClr val="595959"/>
            </a:solidFill>
          </a:ln>
        </p:spPr>
        <p:txBody>
          <a:bodyPr wrap="none">
            <a:spAutoFit/>
          </a:bodyPr>
          <a:lstStyle/>
          <a:p>
            <a:pPr algn="ctr" fontAlgn="auto">
              <a:spcBef>
                <a:spcPts val="0"/>
              </a:spcBef>
              <a:spcAft>
                <a:spcPts val="0"/>
              </a:spcAft>
              <a:defRPr/>
            </a:pPr>
            <a:r>
              <a:rPr lang="en-US" sz="1200" dirty="0">
                <a:solidFill>
                  <a:prstClr val="black"/>
                </a:solidFill>
                <a:latin typeface="Avenir Book"/>
                <a:ea typeface="+mn-ea"/>
                <a:cs typeface="Avenir Book"/>
              </a:rPr>
              <a:t>LR (SRC)</a:t>
            </a:r>
          </a:p>
        </p:txBody>
      </p:sp>
      <p:sp>
        <p:nvSpPr>
          <p:cNvPr id="36" name="Rectangle 35">
            <a:extLst>
              <a:ext uri="{FF2B5EF4-FFF2-40B4-BE49-F238E27FC236}">
                <a16:creationId xmlns:a16="http://schemas.microsoft.com/office/drawing/2014/main" id="{0B98CDA6-9F9E-4F72-A6B2-0AB6469DD3E8}"/>
              </a:ext>
            </a:extLst>
          </p:cNvPr>
          <p:cNvSpPr/>
          <p:nvPr/>
        </p:nvSpPr>
        <p:spPr>
          <a:xfrm>
            <a:off x="5988204" y="3875088"/>
            <a:ext cx="696912" cy="287337"/>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CART</a:t>
            </a:r>
          </a:p>
        </p:txBody>
      </p:sp>
      <p:sp>
        <p:nvSpPr>
          <p:cNvPr id="37" name="Rectangle 23">
            <a:extLst>
              <a:ext uri="{FF2B5EF4-FFF2-40B4-BE49-F238E27FC236}">
                <a16:creationId xmlns:a16="http://schemas.microsoft.com/office/drawing/2014/main" id="{3B376F2D-F5F7-4BF1-88E5-1F584F0344D4}"/>
              </a:ext>
            </a:extLst>
          </p:cNvPr>
          <p:cNvSpPr>
            <a:spLocks noChangeArrowheads="1"/>
          </p:cNvSpPr>
          <p:nvPr/>
        </p:nvSpPr>
        <p:spPr bwMode="auto">
          <a:xfrm rot="18776300">
            <a:off x="7300215" y="801687"/>
            <a:ext cx="1798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200" dirty="0">
                <a:latin typeface="Avenir Book" charset="0"/>
                <a:cs typeface="Avenir Book" charset="0"/>
              </a:rPr>
              <a:t>Sampling approach</a:t>
            </a:r>
          </a:p>
        </p:txBody>
      </p:sp>
    </p:spTree>
    <p:extLst>
      <p:ext uri="{BB962C8B-B14F-4D97-AF65-F5344CB8AC3E}">
        <p14:creationId xmlns:p14="http://schemas.microsoft.com/office/powerpoint/2010/main" val="327012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593AF-F513-43CE-81C8-93688FA7D25B}"/>
              </a:ext>
            </a:extLst>
          </p:cNvPr>
          <p:cNvSpPr>
            <a:spLocks noGrp="1"/>
          </p:cNvSpPr>
          <p:nvPr>
            <p:ph type="ctrTitle"/>
          </p:nvPr>
        </p:nvSpPr>
        <p:spPr/>
        <p:txBody>
          <a:bodyPr/>
          <a:lstStyle/>
          <a:p>
            <a:r>
              <a:rPr lang="en-GB" dirty="0"/>
              <a:t>SAFE (Sensitivity Analysis For Everybody) Toolbox</a:t>
            </a:r>
          </a:p>
        </p:txBody>
      </p:sp>
      <p:sp>
        <p:nvSpPr>
          <p:cNvPr id="5" name="Text Placeholder 4">
            <a:extLst>
              <a:ext uri="{FF2B5EF4-FFF2-40B4-BE49-F238E27FC236}">
                <a16:creationId xmlns:a16="http://schemas.microsoft.com/office/drawing/2014/main" id="{70F72324-DBC1-466C-8EC0-2B28B54C6867}"/>
              </a:ext>
            </a:extLst>
          </p:cNvPr>
          <p:cNvSpPr>
            <a:spLocks noGrp="1"/>
          </p:cNvSpPr>
          <p:nvPr>
            <p:ph type="body" sz="quarter" idx="14"/>
          </p:nvPr>
        </p:nvSpPr>
        <p:spPr/>
        <p:txBody>
          <a:bodyPr/>
          <a:lstStyle/>
          <a:p>
            <a:pPr>
              <a:buFont typeface="Wingdings" panose="05000000000000000000" pitchFamily="2" charset="2"/>
              <a:buChar char="v"/>
            </a:pPr>
            <a:r>
              <a:rPr lang="en-GB" dirty="0"/>
              <a:t>Developed in 2014 by Pianosi </a:t>
            </a:r>
            <a:r>
              <a:rPr lang="en-GB" i="1" dirty="0"/>
              <a:t>et al.</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Over 1300 users in academia and industry </a:t>
            </a:r>
          </a:p>
          <a:p>
            <a:pPr indent="0"/>
            <a:r>
              <a:rPr lang="en-US" dirty="0"/>
              <a:t>in 50+ countries</a:t>
            </a:r>
            <a:endParaRPr lang="en-US" altLang="en-US" dirty="0"/>
          </a:p>
          <a:p>
            <a:pPr>
              <a:buFont typeface="Wingdings" panose="05000000000000000000" pitchFamily="2" charset="2"/>
              <a:buChar char="v"/>
            </a:pPr>
            <a:endParaRPr lang="en-US" altLang="en-US" dirty="0"/>
          </a:p>
          <a:p>
            <a:pPr>
              <a:buFont typeface="Wingdings" panose="05000000000000000000" pitchFamily="2" charset="2"/>
              <a:buChar char="v"/>
            </a:pPr>
            <a:endParaRPr lang="en-US" altLang="en-US" dirty="0"/>
          </a:p>
          <a:p>
            <a:pPr>
              <a:buFont typeface="Wingdings" panose="05000000000000000000" pitchFamily="2" charset="2"/>
              <a:buChar char="v"/>
            </a:pPr>
            <a:endParaRPr lang="en-US" altLang="en-US" dirty="0"/>
          </a:p>
          <a:p>
            <a:pPr>
              <a:buFont typeface="Wingdings" panose="05000000000000000000" pitchFamily="2" charset="2"/>
              <a:buChar char="v"/>
            </a:pPr>
            <a:endParaRPr lang="en-US" altLang="en-US" dirty="0"/>
          </a:p>
          <a:p>
            <a:pPr>
              <a:buFont typeface="Wingdings" panose="05000000000000000000" pitchFamily="2" charset="2"/>
              <a:buChar char="v"/>
            </a:pPr>
            <a:r>
              <a:rPr lang="en-US" altLang="en-US" dirty="0"/>
              <a:t>Developed in R and </a:t>
            </a:r>
            <a:r>
              <a:rPr lang="en-US" altLang="en-US" dirty="0" err="1"/>
              <a:t>Matlab</a:t>
            </a:r>
            <a:r>
              <a:rPr lang="en-US" altLang="en-US" dirty="0"/>
              <a:t> (Python version under way)</a:t>
            </a:r>
          </a:p>
          <a:p>
            <a:endParaRPr lang="en-GB" dirty="0"/>
          </a:p>
          <a:p>
            <a:endParaRPr lang="en-GB" dirty="0"/>
          </a:p>
        </p:txBody>
      </p:sp>
      <p:pic>
        <p:nvPicPr>
          <p:cNvPr id="14" name="Picture 13">
            <a:extLst>
              <a:ext uri="{FF2B5EF4-FFF2-40B4-BE49-F238E27FC236}">
                <a16:creationId xmlns:a16="http://schemas.microsoft.com/office/drawing/2014/main" id="{4A72AEBA-69E9-4E57-AB3E-AA18BED5E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793" y="2986408"/>
            <a:ext cx="2777880" cy="1198484"/>
          </a:xfrm>
          <a:prstGeom prst="rect">
            <a:avLst/>
          </a:prstGeom>
        </p:spPr>
      </p:pic>
      <p:pic>
        <p:nvPicPr>
          <p:cNvPr id="15" name="Picture 14">
            <a:extLst>
              <a:ext uri="{FF2B5EF4-FFF2-40B4-BE49-F238E27FC236}">
                <a16:creationId xmlns:a16="http://schemas.microsoft.com/office/drawing/2014/main" id="{5BDB38FF-D694-485B-8F59-8933CB7DC2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2896" y="4593150"/>
            <a:ext cx="1915663" cy="149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9C532C3C-74AE-40D0-94B7-E04DFBBAC229}"/>
              </a:ext>
            </a:extLst>
          </p:cNvPr>
          <p:cNvPicPr>
            <a:picLocks noChangeAspect="1"/>
          </p:cNvPicPr>
          <p:nvPr/>
        </p:nvPicPr>
        <p:blipFill rotWithShape="1">
          <a:blip r:embed="rId4"/>
          <a:srcRect r="3350" b="22150"/>
          <a:stretch/>
        </p:blipFill>
        <p:spPr>
          <a:xfrm>
            <a:off x="4728575" y="1541153"/>
            <a:ext cx="4330162" cy="1082611"/>
          </a:xfrm>
          <a:prstGeom prst="rect">
            <a:avLst/>
          </a:prstGeom>
        </p:spPr>
      </p:pic>
    </p:spTree>
    <p:extLst>
      <p:ext uri="{BB962C8B-B14F-4D97-AF65-F5344CB8AC3E}">
        <p14:creationId xmlns:p14="http://schemas.microsoft.com/office/powerpoint/2010/main" val="119190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en-US" dirty="0">
                <a:latin typeface="Geneva" charset="0"/>
              </a:rPr>
              <a:t>The modular structure of SAFE</a:t>
            </a:r>
            <a:endParaRPr lang="en-GB" dirty="0"/>
          </a:p>
        </p:txBody>
      </p:sp>
      <p:sp>
        <p:nvSpPr>
          <p:cNvPr id="4" name="Rectangle 3"/>
          <p:cNvSpPr/>
          <p:nvPr/>
        </p:nvSpPr>
        <p:spPr>
          <a:xfrm>
            <a:off x="2647950" y="4143375"/>
            <a:ext cx="1587500" cy="2105025"/>
          </a:xfrm>
          <a:prstGeom prst="rect">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eaLnBrk="1" hangingPunct="1">
              <a:defRPr/>
            </a:pPr>
            <a:r>
              <a:rPr lang="en-US" sz="1600" dirty="0">
                <a:solidFill>
                  <a:schemeClr val="tx1"/>
                </a:solidFill>
                <a:latin typeface="Geneva"/>
                <a:cs typeface="Geneva"/>
              </a:rPr>
              <a:t>POST</a:t>
            </a:r>
            <a:br>
              <a:rPr lang="en-US" sz="1600" dirty="0">
                <a:solidFill>
                  <a:schemeClr val="tx1"/>
                </a:solidFill>
                <a:latin typeface="Geneva"/>
                <a:cs typeface="Geneva"/>
              </a:rPr>
            </a:br>
            <a:r>
              <a:rPr lang="en-US" sz="1600" dirty="0">
                <a:solidFill>
                  <a:schemeClr val="tx1"/>
                </a:solidFill>
                <a:latin typeface="Geneva"/>
                <a:cs typeface="Geneva"/>
              </a:rPr>
              <a:t>PROCESSING</a:t>
            </a:r>
          </a:p>
        </p:txBody>
      </p:sp>
      <p:sp>
        <p:nvSpPr>
          <p:cNvPr id="5" name="Rectangle 4"/>
          <p:cNvSpPr/>
          <p:nvPr/>
        </p:nvSpPr>
        <p:spPr>
          <a:xfrm>
            <a:off x="2647950" y="3060700"/>
            <a:ext cx="1587500" cy="1017588"/>
          </a:xfrm>
          <a:prstGeom prst="rect">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solidFill>
                  <a:schemeClr val="tx1"/>
                </a:solidFill>
                <a:latin typeface="Geneva"/>
                <a:cs typeface="Geneva"/>
              </a:rPr>
              <a:t>MODEL</a:t>
            </a:r>
            <a:br>
              <a:rPr lang="en-US" sz="1600" dirty="0">
                <a:solidFill>
                  <a:schemeClr val="tx1"/>
                </a:solidFill>
                <a:latin typeface="Geneva"/>
                <a:cs typeface="Geneva"/>
              </a:rPr>
            </a:br>
            <a:r>
              <a:rPr lang="en-US" sz="1600" dirty="0">
                <a:solidFill>
                  <a:schemeClr val="tx1"/>
                </a:solidFill>
                <a:latin typeface="Geneva"/>
                <a:cs typeface="Geneva"/>
              </a:rPr>
              <a:t>EVALUATION</a:t>
            </a:r>
          </a:p>
        </p:txBody>
      </p:sp>
      <p:sp>
        <p:nvSpPr>
          <p:cNvPr id="6" name="Rectangle 5"/>
          <p:cNvSpPr/>
          <p:nvPr/>
        </p:nvSpPr>
        <p:spPr>
          <a:xfrm>
            <a:off x="2647950" y="1704975"/>
            <a:ext cx="1587500" cy="1298575"/>
          </a:xfrm>
          <a:prstGeom prst="rect">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solidFill>
                  <a:schemeClr val="tx1"/>
                </a:solidFill>
                <a:latin typeface="Geneva"/>
                <a:cs typeface="Geneva"/>
              </a:rPr>
              <a:t>SAMPLING INPUT SPACE</a:t>
            </a:r>
          </a:p>
        </p:txBody>
      </p:sp>
      <p:sp>
        <p:nvSpPr>
          <p:cNvPr id="7" name="Left Arrow Callout 6"/>
          <p:cNvSpPr/>
          <p:nvPr/>
        </p:nvSpPr>
        <p:spPr>
          <a:xfrm>
            <a:off x="4114800" y="4141788"/>
            <a:ext cx="1974850" cy="487362"/>
          </a:xfrm>
          <a:prstGeom prst="leftArrowCallout">
            <a:avLst>
              <a:gd name="adj1" fmla="val 25000"/>
              <a:gd name="adj2" fmla="val 25000"/>
              <a:gd name="adj3" fmla="val 25000"/>
              <a:gd name="adj4" fmla="val 90407"/>
            </a:avLst>
          </a:prstGeom>
          <a:solidFill>
            <a:srgbClr val="FFFF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prstClr val="black"/>
                </a:solidFill>
                <a:latin typeface="Avenir Book"/>
                <a:cs typeface="Avenir Book"/>
              </a:rPr>
              <a:t>Elementary Effects Test</a:t>
            </a:r>
          </a:p>
        </p:txBody>
      </p:sp>
      <p:sp>
        <p:nvSpPr>
          <p:cNvPr id="8" name="Left Arrow Callout 7"/>
          <p:cNvSpPr/>
          <p:nvPr/>
        </p:nvSpPr>
        <p:spPr>
          <a:xfrm>
            <a:off x="4114800" y="4684713"/>
            <a:ext cx="1974850" cy="485775"/>
          </a:xfrm>
          <a:prstGeom prst="leftArrowCallout">
            <a:avLst>
              <a:gd name="adj1" fmla="val 25000"/>
              <a:gd name="adj2" fmla="val 25000"/>
              <a:gd name="adj3" fmla="val 25000"/>
              <a:gd name="adj4" fmla="val 90407"/>
            </a:avLst>
          </a:prstGeom>
          <a:solidFill>
            <a:srgbClr val="FFFF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latin typeface="Avenir Book"/>
                <a:cs typeface="Avenir Book"/>
              </a:rPr>
              <a:t>Regional Sensitivity Analysis</a:t>
            </a:r>
          </a:p>
        </p:txBody>
      </p:sp>
      <p:sp>
        <p:nvSpPr>
          <p:cNvPr id="9" name="Left Arrow Callout 8"/>
          <p:cNvSpPr/>
          <p:nvPr/>
        </p:nvSpPr>
        <p:spPr>
          <a:xfrm>
            <a:off x="4114800" y="5221288"/>
            <a:ext cx="1974850" cy="485775"/>
          </a:xfrm>
          <a:prstGeom prst="leftArrowCallout">
            <a:avLst>
              <a:gd name="adj1" fmla="val 25000"/>
              <a:gd name="adj2" fmla="val 25000"/>
              <a:gd name="adj3" fmla="val 25000"/>
              <a:gd name="adj4" fmla="val 90407"/>
            </a:avLst>
          </a:prstGeom>
          <a:solidFill>
            <a:srgbClr val="FFFF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latin typeface="Avenir Book"/>
                <a:cs typeface="Avenir Book"/>
              </a:rPr>
              <a:t>Variance-Based</a:t>
            </a:r>
            <a:br>
              <a:rPr lang="en-US" sz="1200" dirty="0">
                <a:solidFill>
                  <a:schemeClr val="tx1"/>
                </a:solidFill>
                <a:latin typeface="Avenir Book"/>
                <a:cs typeface="Avenir Book"/>
              </a:rPr>
            </a:br>
            <a:r>
              <a:rPr lang="en-US" sz="1200" dirty="0">
                <a:solidFill>
                  <a:schemeClr val="tx1"/>
                </a:solidFill>
                <a:latin typeface="Avenir Book"/>
                <a:cs typeface="Avenir Book"/>
              </a:rPr>
              <a:t>Sensitivity Analysis</a:t>
            </a:r>
          </a:p>
        </p:txBody>
      </p:sp>
      <p:sp>
        <p:nvSpPr>
          <p:cNvPr id="10" name="Left Arrow Callout 9"/>
          <p:cNvSpPr/>
          <p:nvPr/>
        </p:nvSpPr>
        <p:spPr>
          <a:xfrm>
            <a:off x="4114800" y="5762625"/>
            <a:ext cx="1974850" cy="485775"/>
          </a:xfrm>
          <a:prstGeom prst="leftArrowCallout">
            <a:avLst>
              <a:gd name="adj1" fmla="val 25000"/>
              <a:gd name="adj2" fmla="val 25000"/>
              <a:gd name="adj3" fmla="val 25000"/>
              <a:gd name="adj4" fmla="val 90407"/>
            </a:avLst>
          </a:prstGeom>
          <a:solidFill>
            <a:srgbClr val="FFFFFF"/>
          </a:solidFill>
          <a:ln w="317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200" dirty="0">
                <a:solidFill>
                  <a:srgbClr val="595959"/>
                </a:solidFill>
                <a:latin typeface="Avenir Book" charset="0"/>
              </a:rPr>
              <a:t>…</a:t>
            </a:r>
          </a:p>
        </p:txBody>
      </p:sp>
      <p:sp>
        <p:nvSpPr>
          <p:cNvPr id="11" name="Rectangle 10"/>
          <p:cNvSpPr/>
          <p:nvPr/>
        </p:nvSpPr>
        <p:spPr>
          <a:xfrm>
            <a:off x="2647950" y="1311275"/>
            <a:ext cx="1587500" cy="360363"/>
          </a:xfrm>
          <a:prstGeom prst="rect">
            <a:avLst/>
          </a:prstGeom>
          <a:solidFill>
            <a:schemeClr val="bg1">
              <a:lumMod val="50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b"/>
          <a:lstStyle/>
          <a:p>
            <a:pPr algn="ctr" eaLnBrk="1" hangingPunct="1">
              <a:defRPr/>
            </a:pPr>
            <a:r>
              <a:rPr lang="en-US" sz="1600" dirty="0">
                <a:solidFill>
                  <a:schemeClr val="bg1"/>
                </a:solidFill>
                <a:latin typeface="Geneva"/>
                <a:cs typeface="Geneva"/>
              </a:rPr>
              <a:t>GSA steps</a:t>
            </a:r>
          </a:p>
        </p:txBody>
      </p:sp>
      <p:graphicFrame>
        <p:nvGraphicFramePr>
          <p:cNvPr id="12" name="Table 11"/>
          <p:cNvGraphicFramePr>
            <a:graphicFrameLocks noGrp="1"/>
          </p:cNvGraphicFramePr>
          <p:nvPr>
            <p:extLst/>
          </p:nvPr>
        </p:nvGraphicFramePr>
        <p:xfrm>
          <a:off x="1200150" y="1546225"/>
          <a:ext cx="1046163" cy="1555750"/>
        </p:xfrm>
        <a:graphic>
          <a:graphicData uri="http://schemas.openxmlformats.org/drawingml/2006/table">
            <a:tbl>
              <a:tblPr/>
              <a:tblGrid>
                <a:gridCol w="208429">
                  <a:extLst>
                    <a:ext uri="{9D8B030D-6E8A-4147-A177-3AD203B41FA5}">
                      <a16:colId xmlns:a16="http://schemas.microsoft.com/office/drawing/2014/main" val="534281870"/>
                    </a:ext>
                  </a:extLst>
                </a:gridCol>
                <a:gridCol w="208429">
                  <a:extLst>
                    <a:ext uri="{9D8B030D-6E8A-4147-A177-3AD203B41FA5}">
                      <a16:colId xmlns:a16="http://schemas.microsoft.com/office/drawing/2014/main" val="1538678911"/>
                    </a:ext>
                  </a:extLst>
                </a:gridCol>
                <a:gridCol w="211232">
                  <a:extLst>
                    <a:ext uri="{9D8B030D-6E8A-4147-A177-3AD203B41FA5}">
                      <a16:colId xmlns:a16="http://schemas.microsoft.com/office/drawing/2014/main" val="435885009"/>
                    </a:ext>
                  </a:extLst>
                </a:gridCol>
                <a:gridCol w="209644">
                  <a:extLst>
                    <a:ext uri="{9D8B030D-6E8A-4147-A177-3AD203B41FA5}">
                      <a16:colId xmlns:a16="http://schemas.microsoft.com/office/drawing/2014/main" val="1529283093"/>
                    </a:ext>
                  </a:extLst>
                </a:gridCol>
                <a:gridCol w="208429">
                  <a:extLst>
                    <a:ext uri="{9D8B030D-6E8A-4147-A177-3AD203B41FA5}">
                      <a16:colId xmlns:a16="http://schemas.microsoft.com/office/drawing/2014/main" val="461515068"/>
                    </a:ext>
                  </a:extLst>
                </a:gridCol>
              </a:tblGrid>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ctr" horzOverflow="overflow">
                    <a:lnL>
                      <a:noFill/>
                    </a:lnL>
                    <a:lnR>
                      <a:noFill/>
                    </a:lnR>
                    <a:lnT>
                      <a:noFill/>
                    </a:lnT>
                    <a:lnB>
                      <a:noFill/>
                    </a:lnB>
                    <a:lnTlToBr>
                      <a:noFill/>
                    </a:lnTlToBr>
                    <a:lnBlToTr>
                      <a:noFill/>
                    </a:lnBlToTr>
                    <a:noFill/>
                  </a:tcPr>
                </a:tc>
                <a:tc gridSpan="4">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charset="0"/>
                          <a:ea typeface="MS PGothic" panose="020B0600070205080204" pitchFamily="34" charset="-128"/>
                        </a:rPr>
                        <a:t>X</a:t>
                      </a:r>
                    </a:p>
                  </a:txBody>
                  <a:tcPr marL="91509" marR="91509" marT="0" marB="0"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88580799"/>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806853072"/>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32448427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54503469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83805923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N</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330487137"/>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b"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M</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103676721"/>
                  </a:ext>
                </a:extLst>
              </a:tr>
            </a:tbl>
          </a:graphicData>
        </a:graphic>
      </p:graphicFrame>
      <p:sp>
        <p:nvSpPr>
          <p:cNvPr id="13" name="Left Arrow 12"/>
          <p:cNvSpPr/>
          <p:nvPr/>
        </p:nvSpPr>
        <p:spPr>
          <a:xfrm>
            <a:off x="2281238" y="2055813"/>
            <a:ext cx="328612" cy="288925"/>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14" name="Rectangle 13"/>
          <p:cNvSpPr/>
          <p:nvPr/>
        </p:nvSpPr>
        <p:spPr>
          <a:xfrm>
            <a:off x="4827588" y="1639888"/>
            <a:ext cx="1157287" cy="37782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sampling</a:t>
            </a:r>
          </a:p>
        </p:txBody>
      </p:sp>
      <p:sp>
        <p:nvSpPr>
          <p:cNvPr id="15" name="Rectangle 14"/>
          <p:cNvSpPr/>
          <p:nvPr/>
        </p:nvSpPr>
        <p:spPr>
          <a:xfrm>
            <a:off x="6669088" y="4076700"/>
            <a:ext cx="1157287" cy="37782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EET</a:t>
            </a:r>
          </a:p>
        </p:txBody>
      </p:sp>
      <p:sp>
        <p:nvSpPr>
          <p:cNvPr id="16" name="Rectangle 15"/>
          <p:cNvSpPr/>
          <p:nvPr/>
        </p:nvSpPr>
        <p:spPr>
          <a:xfrm>
            <a:off x="6669088" y="4616450"/>
            <a:ext cx="1157287" cy="379413"/>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RSA</a:t>
            </a:r>
          </a:p>
        </p:txBody>
      </p:sp>
      <p:sp>
        <p:nvSpPr>
          <p:cNvPr id="17" name="Rectangle 16"/>
          <p:cNvSpPr/>
          <p:nvPr/>
        </p:nvSpPr>
        <p:spPr>
          <a:xfrm>
            <a:off x="6664325" y="5157788"/>
            <a:ext cx="1157288" cy="37782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VBSA</a:t>
            </a:r>
          </a:p>
        </p:txBody>
      </p:sp>
      <p:grpSp>
        <p:nvGrpSpPr>
          <p:cNvPr id="18" name="Group 17"/>
          <p:cNvGrpSpPr/>
          <p:nvPr/>
        </p:nvGrpSpPr>
        <p:grpSpPr>
          <a:xfrm>
            <a:off x="1758950" y="3146425"/>
            <a:ext cx="863600" cy="442913"/>
            <a:chOff x="1758950" y="3146425"/>
            <a:chExt cx="863600" cy="442913"/>
          </a:xfrm>
        </p:grpSpPr>
        <p:sp>
          <p:nvSpPr>
            <p:cNvPr id="19" name="Left Arrow 18"/>
            <p:cNvSpPr/>
            <p:nvPr/>
          </p:nvSpPr>
          <p:spPr bwMode="auto">
            <a:xfrm rot="10800000">
              <a:off x="1758950" y="3300413"/>
              <a:ext cx="863600" cy="288925"/>
            </a:xfrm>
            <a:prstGeom prst="leftArrow">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20" name="Rectangle 19"/>
            <p:cNvSpPr/>
            <p:nvPr/>
          </p:nvSpPr>
          <p:spPr bwMode="auto">
            <a:xfrm>
              <a:off x="1758950" y="3146425"/>
              <a:ext cx="144463" cy="288925"/>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pSp>
      <p:sp>
        <p:nvSpPr>
          <p:cNvPr id="21" name="Left Arrow 20"/>
          <p:cNvSpPr/>
          <p:nvPr/>
        </p:nvSpPr>
        <p:spPr>
          <a:xfrm>
            <a:off x="2152650" y="3770313"/>
            <a:ext cx="457200" cy="287337"/>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aphicFrame>
        <p:nvGraphicFramePr>
          <p:cNvPr id="22" name="Table 21"/>
          <p:cNvGraphicFramePr>
            <a:graphicFrameLocks noGrp="1"/>
          </p:cNvGraphicFramePr>
          <p:nvPr>
            <p:extLst/>
          </p:nvPr>
        </p:nvGraphicFramePr>
        <p:xfrm>
          <a:off x="1281113" y="3557588"/>
          <a:ext cx="836611" cy="1555750"/>
        </p:xfrm>
        <a:graphic>
          <a:graphicData uri="http://schemas.openxmlformats.org/drawingml/2006/table">
            <a:tbl>
              <a:tblPr/>
              <a:tblGrid>
                <a:gridCol w="208336">
                  <a:extLst>
                    <a:ext uri="{9D8B030D-6E8A-4147-A177-3AD203B41FA5}">
                      <a16:colId xmlns:a16="http://schemas.microsoft.com/office/drawing/2014/main" val="1322324755"/>
                    </a:ext>
                  </a:extLst>
                </a:gridCol>
                <a:gridCol w="209425">
                  <a:extLst>
                    <a:ext uri="{9D8B030D-6E8A-4147-A177-3AD203B41FA5}">
                      <a16:colId xmlns:a16="http://schemas.microsoft.com/office/drawing/2014/main" val="1352879091"/>
                    </a:ext>
                  </a:extLst>
                </a:gridCol>
                <a:gridCol w="209425">
                  <a:extLst>
                    <a:ext uri="{9D8B030D-6E8A-4147-A177-3AD203B41FA5}">
                      <a16:colId xmlns:a16="http://schemas.microsoft.com/office/drawing/2014/main" val="3371067284"/>
                    </a:ext>
                  </a:extLst>
                </a:gridCol>
                <a:gridCol w="209425">
                  <a:extLst>
                    <a:ext uri="{9D8B030D-6E8A-4147-A177-3AD203B41FA5}">
                      <a16:colId xmlns:a16="http://schemas.microsoft.com/office/drawing/2014/main" val="2506035557"/>
                    </a:ext>
                  </a:extLst>
                </a:gridCol>
              </a:tblGrid>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anchor="ctr" horzOverflow="overflow">
                    <a:lnL>
                      <a:noFill/>
                    </a:lnL>
                    <a:lnR>
                      <a:noFill/>
                    </a:lnR>
                    <a:lnT>
                      <a:noFill/>
                    </a:lnT>
                    <a:lnB>
                      <a:noFill/>
                    </a:lnB>
                    <a:lnTlToBr>
                      <a:noFill/>
                    </a:lnTlToBr>
                    <a:lnBlToTr>
                      <a:noFill/>
                    </a:lnBlToTr>
                    <a:noFill/>
                  </a:tcPr>
                </a:tc>
                <a:tc gridSpan="3">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charset="0"/>
                          <a:ea typeface="MS PGothic" panose="020B0600070205080204" pitchFamily="34" charset="-128"/>
                        </a:rPr>
                        <a:t>Y</a:t>
                      </a:r>
                    </a:p>
                  </a:txBody>
                  <a:tcPr marL="91468" marR="91468" marT="0" marB="0"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31465037"/>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399386672"/>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02559516"/>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695303795"/>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83198367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N</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951550529"/>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anchor="b"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468" marR="91468"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468" marR="91468"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P</a:t>
                      </a:r>
                    </a:p>
                  </a:txBody>
                  <a:tcPr marL="91468" marR="91468"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663819462"/>
                  </a:ext>
                </a:extLst>
              </a:tr>
            </a:tbl>
          </a:graphicData>
        </a:graphic>
      </p:graphicFrame>
      <p:grpSp>
        <p:nvGrpSpPr>
          <p:cNvPr id="23" name="Group 22"/>
          <p:cNvGrpSpPr/>
          <p:nvPr/>
        </p:nvGrpSpPr>
        <p:grpSpPr>
          <a:xfrm>
            <a:off x="2281238" y="3290888"/>
            <a:ext cx="107950" cy="287337"/>
            <a:chOff x="2281238" y="3290888"/>
            <a:chExt cx="107950" cy="287337"/>
          </a:xfrm>
        </p:grpSpPr>
        <p:sp>
          <p:nvSpPr>
            <p:cNvPr id="24" name="Rectangle 23"/>
            <p:cNvSpPr/>
            <p:nvPr/>
          </p:nvSpPr>
          <p:spPr bwMode="auto">
            <a:xfrm>
              <a:off x="2281238" y="3290888"/>
              <a:ext cx="107950" cy="287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pSp>
          <p:nvGrpSpPr>
            <p:cNvPr id="25" name="Group 70"/>
            <p:cNvGrpSpPr>
              <a:grpSpLocks/>
            </p:cNvGrpSpPr>
            <p:nvPr/>
          </p:nvGrpSpPr>
          <p:grpSpPr bwMode="auto">
            <a:xfrm>
              <a:off x="2319319" y="3320571"/>
              <a:ext cx="35983" cy="251419"/>
              <a:chOff x="2254250" y="2181683"/>
              <a:chExt cx="44450" cy="287999"/>
            </a:xfrm>
          </p:grpSpPr>
          <p:cxnSp>
            <p:nvCxnSpPr>
              <p:cNvPr id="26" name="Straight Connector 25"/>
              <p:cNvCxnSpPr/>
              <p:nvPr/>
            </p:nvCxnSpPr>
            <p:spPr>
              <a:xfrm>
                <a:off x="2254273"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299377"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28" name="Group 27"/>
          <p:cNvGrpSpPr/>
          <p:nvPr/>
        </p:nvGrpSpPr>
        <p:grpSpPr>
          <a:xfrm>
            <a:off x="2382838" y="3754438"/>
            <a:ext cx="107950" cy="287337"/>
            <a:chOff x="2382838" y="3754438"/>
            <a:chExt cx="107950" cy="287337"/>
          </a:xfrm>
        </p:grpSpPr>
        <p:sp>
          <p:nvSpPr>
            <p:cNvPr id="29" name="Rectangle 28"/>
            <p:cNvSpPr/>
            <p:nvPr/>
          </p:nvSpPr>
          <p:spPr bwMode="auto">
            <a:xfrm>
              <a:off x="2382838" y="3754438"/>
              <a:ext cx="107950" cy="287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pSp>
          <p:nvGrpSpPr>
            <p:cNvPr id="30" name="Group 77"/>
            <p:cNvGrpSpPr>
              <a:grpSpLocks/>
            </p:cNvGrpSpPr>
            <p:nvPr/>
          </p:nvGrpSpPr>
          <p:grpSpPr bwMode="auto">
            <a:xfrm>
              <a:off x="2420919" y="3784121"/>
              <a:ext cx="35983" cy="251419"/>
              <a:chOff x="2254250" y="2181683"/>
              <a:chExt cx="44450" cy="287999"/>
            </a:xfrm>
          </p:grpSpPr>
          <p:cxnSp>
            <p:nvCxnSpPr>
              <p:cNvPr id="31" name="Straight Connector 30"/>
              <p:cNvCxnSpPr/>
              <p:nvPr/>
            </p:nvCxnSpPr>
            <p:spPr>
              <a:xfrm>
                <a:off x="2254273"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299377"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33" name="Rectangle 50"/>
          <p:cNvSpPr>
            <a:spLocks noChangeArrowheads="1"/>
          </p:cNvSpPr>
          <p:nvPr/>
        </p:nvSpPr>
        <p:spPr bwMode="auto">
          <a:xfrm>
            <a:off x="5761038" y="1677988"/>
            <a:ext cx="2609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latin typeface="Courier New" panose="02070309020205020404" pitchFamily="49" charset="0"/>
                <a:cs typeface="Courier New" panose="02070309020205020404" pitchFamily="49" charset="0"/>
              </a:rPr>
              <a:t>AAT_Sampling.m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OAT_sampling.m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lhcube.m</a:t>
            </a:r>
          </a:p>
          <a:p>
            <a:pPr eaLnBrk="1" hangingPunct="1"/>
            <a:r>
              <a:rPr lang="en-US" altLang="en-US" sz="1200" dirty="0">
                <a:solidFill>
                  <a:srgbClr val="000000"/>
                </a:solidFill>
                <a:latin typeface="Courier New" panose="02070309020205020404" pitchFamily="49" charset="0"/>
                <a:cs typeface="Courier New" panose="02070309020205020404" pitchFamily="49" charset="0"/>
              </a:rPr>
              <a:t>lhcube_shrink.m</a:t>
            </a:r>
          </a:p>
          <a:p>
            <a:pPr eaLnBrk="1" hangingPunct="1"/>
            <a:r>
              <a:rPr lang="en-US" altLang="en-US" sz="1200" dirty="0">
                <a:solidFill>
                  <a:srgbClr val="000000"/>
                </a:solidFill>
                <a:latin typeface="Courier New" panose="02070309020205020404" pitchFamily="49" charset="0"/>
                <a:cs typeface="Courier New" panose="02070309020205020404" pitchFamily="49" charset="0"/>
              </a:rPr>
              <a:t>lhcube_extend.m</a:t>
            </a:r>
          </a:p>
        </p:txBody>
      </p:sp>
      <p:grpSp>
        <p:nvGrpSpPr>
          <p:cNvPr id="34" name="Group 33"/>
          <p:cNvGrpSpPr/>
          <p:nvPr/>
        </p:nvGrpSpPr>
        <p:grpSpPr>
          <a:xfrm>
            <a:off x="4311650" y="1647825"/>
            <a:ext cx="571500" cy="571500"/>
            <a:chOff x="4311650" y="1647825"/>
            <a:chExt cx="571500" cy="571500"/>
          </a:xfrm>
        </p:grpSpPr>
        <p:sp>
          <p:nvSpPr>
            <p:cNvPr id="35" name="Freeform 34"/>
            <p:cNvSpPr>
              <a:spLocks/>
            </p:cNvSpPr>
            <p:nvPr/>
          </p:nvSpPr>
          <p:spPr bwMode="auto">
            <a:xfrm>
              <a:off x="4330700" y="1701800"/>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36" name="Freeform 35"/>
            <p:cNvSpPr>
              <a:spLocks/>
            </p:cNvSpPr>
            <p:nvPr/>
          </p:nvSpPr>
          <p:spPr bwMode="auto">
            <a:xfrm>
              <a:off x="4324350" y="1822450"/>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37" name="Picture 10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1650" y="1647825"/>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 name="Group 37"/>
          <p:cNvGrpSpPr/>
          <p:nvPr/>
        </p:nvGrpSpPr>
        <p:grpSpPr>
          <a:xfrm>
            <a:off x="6151563" y="4084638"/>
            <a:ext cx="571500" cy="571500"/>
            <a:chOff x="6151563" y="4084638"/>
            <a:chExt cx="571500" cy="571500"/>
          </a:xfrm>
        </p:grpSpPr>
        <p:sp>
          <p:nvSpPr>
            <p:cNvPr id="39" name="Freeform 38"/>
            <p:cNvSpPr>
              <a:spLocks/>
            </p:cNvSpPr>
            <p:nvPr/>
          </p:nvSpPr>
          <p:spPr bwMode="auto">
            <a:xfrm>
              <a:off x="6170613" y="4138613"/>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40" name="Freeform 39"/>
            <p:cNvSpPr>
              <a:spLocks/>
            </p:cNvSpPr>
            <p:nvPr/>
          </p:nvSpPr>
          <p:spPr bwMode="auto">
            <a:xfrm>
              <a:off x="6164263" y="4259263"/>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41" name="Picture 1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1563" y="4084638"/>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Group 41"/>
          <p:cNvGrpSpPr/>
          <p:nvPr/>
        </p:nvGrpSpPr>
        <p:grpSpPr>
          <a:xfrm>
            <a:off x="6154738" y="4621213"/>
            <a:ext cx="571500" cy="571500"/>
            <a:chOff x="6154738" y="4621213"/>
            <a:chExt cx="571500" cy="571500"/>
          </a:xfrm>
        </p:grpSpPr>
        <p:sp>
          <p:nvSpPr>
            <p:cNvPr id="43" name="Freeform 42"/>
            <p:cNvSpPr>
              <a:spLocks/>
            </p:cNvSpPr>
            <p:nvPr/>
          </p:nvSpPr>
          <p:spPr bwMode="auto">
            <a:xfrm>
              <a:off x="6173788" y="4675188"/>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44" name="Freeform 43"/>
            <p:cNvSpPr>
              <a:spLocks/>
            </p:cNvSpPr>
            <p:nvPr/>
          </p:nvSpPr>
          <p:spPr bwMode="auto">
            <a:xfrm>
              <a:off x="6167438" y="4795838"/>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45" name="Picture 1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4738" y="4621213"/>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6148388" y="5165725"/>
            <a:ext cx="571500" cy="571500"/>
            <a:chOff x="6148388" y="5165725"/>
            <a:chExt cx="571500" cy="571500"/>
          </a:xfrm>
        </p:grpSpPr>
        <p:sp>
          <p:nvSpPr>
            <p:cNvPr id="47" name="Freeform 46"/>
            <p:cNvSpPr>
              <a:spLocks/>
            </p:cNvSpPr>
            <p:nvPr/>
          </p:nvSpPr>
          <p:spPr bwMode="auto">
            <a:xfrm>
              <a:off x="6167438" y="5219700"/>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48" name="Freeform 47"/>
            <p:cNvSpPr>
              <a:spLocks/>
            </p:cNvSpPr>
            <p:nvPr/>
          </p:nvSpPr>
          <p:spPr bwMode="auto">
            <a:xfrm>
              <a:off x="6161088" y="5340350"/>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49" name="Picture 1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8388" y="5165725"/>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Rectangle 49"/>
          <p:cNvSpPr/>
          <p:nvPr/>
        </p:nvSpPr>
        <p:spPr>
          <a:xfrm>
            <a:off x="4302125" y="1309688"/>
            <a:ext cx="4556125" cy="360362"/>
          </a:xfrm>
          <a:prstGeom prst="rect">
            <a:avLst/>
          </a:prstGeom>
          <a:solidFill>
            <a:schemeClr val="bg1">
              <a:lumMod val="50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b"/>
          <a:lstStyle/>
          <a:p>
            <a:pPr algn="ctr" eaLnBrk="1" hangingPunct="1">
              <a:defRPr/>
            </a:pPr>
            <a:r>
              <a:rPr lang="en-US" sz="1600" dirty="0">
                <a:solidFill>
                  <a:schemeClr val="bg1"/>
                </a:solidFill>
                <a:latin typeface="Geneva"/>
                <a:cs typeface="Geneva"/>
              </a:rPr>
              <a:t>folders in SAFE Toolbox</a:t>
            </a:r>
          </a:p>
        </p:txBody>
      </p:sp>
      <p:grpSp>
        <p:nvGrpSpPr>
          <p:cNvPr id="51" name="Group 50"/>
          <p:cNvGrpSpPr/>
          <p:nvPr/>
        </p:nvGrpSpPr>
        <p:grpSpPr>
          <a:xfrm>
            <a:off x="6173788" y="5713413"/>
            <a:ext cx="571500" cy="571500"/>
            <a:chOff x="6173788" y="5713413"/>
            <a:chExt cx="571500" cy="571500"/>
          </a:xfrm>
        </p:grpSpPr>
        <p:sp>
          <p:nvSpPr>
            <p:cNvPr id="52" name="Freeform 51"/>
            <p:cNvSpPr>
              <a:spLocks/>
            </p:cNvSpPr>
            <p:nvPr/>
          </p:nvSpPr>
          <p:spPr bwMode="auto">
            <a:xfrm>
              <a:off x="6192838" y="5767388"/>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D9D9D9"/>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53" name="Freeform 52"/>
            <p:cNvSpPr>
              <a:spLocks/>
            </p:cNvSpPr>
            <p:nvPr/>
          </p:nvSpPr>
          <p:spPr bwMode="auto">
            <a:xfrm>
              <a:off x="6186488" y="5888038"/>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chemeClr val="bg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54" name="Picture 162"/>
            <p:cNvPicPr>
              <a:picLocks noChangeAspect="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173788" y="5713413"/>
              <a:ext cx="571500" cy="571500"/>
            </a:xfrm>
            <a:prstGeom prst="rect">
              <a:avLst/>
            </a:prstGeom>
            <a:noFill/>
            <a:ln>
              <a:noFill/>
            </a:ln>
            <a:extLst>
              <a:ext uri="{909E8E84-426E-40DD-AFC4-6F175D3DCCD1}">
                <a14:hiddenFill xmlns:a14="http://schemas.microsoft.com/office/drawing/2010/main">
                  <a:solidFill>
                    <a:srgbClr val="FFFFFF">
                      <a:alpha val="50980"/>
                    </a:srgbClr>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 name="Rectangle 96"/>
          <p:cNvSpPr>
            <a:spLocks noChangeArrowheads="1"/>
          </p:cNvSpPr>
          <p:nvPr/>
        </p:nvSpPr>
        <p:spPr bwMode="auto">
          <a:xfrm>
            <a:off x="7283450" y="4021138"/>
            <a:ext cx="1739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latin typeface="Courier New" panose="02070309020205020404" pitchFamily="49" charset="0"/>
                <a:cs typeface="Courier New" panose="02070309020205020404" pitchFamily="49" charset="0"/>
              </a:rPr>
              <a:t>EET_indices.m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EET_plot.m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EET_convergence.m</a:t>
            </a:r>
          </a:p>
        </p:txBody>
      </p:sp>
      <p:sp>
        <p:nvSpPr>
          <p:cNvPr id="56" name="Rectangle 97"/>
          <p:cNvSpPr>
            <a:spLocks noChangeArrowheads="1"/>
          </p:cNvSpPr>
          <p:nvPr/>
        </p:nvSpPr>
        <p:spPr bwMode="auto">
          <a:xfrm>
            <a:off x="7283450" y="5041900"/>
            <a:ext cx="1890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latin typeface="Courier New" panose="02070309020205020404" pitchFamily="49" charset="0"/>
                <a:cs typeface="Courier New" panose="02070309020205020404" pitchFamily="49" charset="0"/>
              </a:rPr>
              <a:t>VBSA_indices.m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VBSA_convergence.m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VBSA_resampling.m</a:t>
            </a:r>
          </a:p>
        </p:txBody>
      </p:sp>
      <p:cxnSp>
        <p:nvCxnSpPr>
          <p:cNvPr id="57" name="Straight Connector 56"/>
          <p:cNvCxnSpPr/>
          <p:nvPr/>
        </p:nvCxnSpPr>
        <p:spPr>
          <a:xfrm>
            <a:off x="7299325" y="4076700"/>
            <a:ext cx="0" cy="53975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299325" y="5148263"/>
            <a:ext cx="0" cy="539750"/>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5778500" y="1758950"/>
            <a:ext cx="0" cy="935038"/>
          </a:xfrm>
          <a:prstGeom prst="line">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169863" y="1758950"/>
            <a:ext cx="1073150" cy="585788"/>
          </a:xfrm>
          <a:prstGeom prst="rect">
            <a:avLst/>
          </a:prstGeom>
        </p:spPr>
        <p:txBody>
          <a:bodyPr>
            <a:spAutoFit/>
          </a:bodyPr>
          <a:lstStyle/>
          <a:p>
            <a:pPr algn="ctr" eaLnBrk="1" fontAlgn="auto" hangingPunct="1">
              <a:spcBef>
                <a:spcPts val="0"/>
              </a:spcBef>
              <a:spcAft>
                <a:spcPts val="0"/>
              </a:spcAft>
              <a:defRPr/>
            </a:pPr>
            <a:r>
              <a:rPr lang="en-US" sz="1600" i="1" dirty="0">
                <a:solidFill>
                  <a:srgbClr val="000000"/>
                </a:solidFill>
                <a:latin typeface="Geneva"/>
                <a:ea typeface="+mn-ea"/>
                <a:cs typeface="Geneva"/>
              </a:rPr>
              <a:t>input samples</a:t>
            </a:r>
          </a:p>
        </p:txBody>
      </p:sp>
      <p:sp>
        <p:nvSpPr>
          <p:cNvPr id="61" name="Rectangle 60"/>
          <p:cNvSpPr/>
          <p:nvPr/>
        </p:nvSpPr>
        <p:spPr>
          <a:xfrm>
            <a:off x="169863" y="3786188"/>
            <a:ext cx="1073150" cy="584200"/>
          </a:xfrm>
          <a:prstGeom prst="rect">
            <a:avLst/>
          </a:prstGeom>
        </p:spPr>
        <p:txBody>
          <a:bodyPr>
            <a:spAutoFit/>
          </a:bodyPr>
          <a:lstStyle/>
          <a:p>
            <a:pPr algn="ctr" eaLnBrk="1" fontAlgn="auto" hangingPunct="1">
              <a:spcBef>
                <a:spcPts val="0"/>
              </a:spcBef>
              <a:spcAft>
                <a:spcPts val="0"/>
              </a:spcAft>
              <a:defRPr/>
            </a:pPr>
            <a:r>
              <a:rPr lang="en-US" sz="1600" i="1" dirty="0">
                <a:solidFill>
                  <a:srgbClr val="000000"/>
                </a:solidFill>
                <a:latin typeface="Geneva"/>
                <a:ea typeface="+mn-ea"/>
                <a:cs typeface="Geneva"/>
              </a:rPr>
              <a:t>output samples</a:t>
            </a:r>
          </a:p>
        </p:txBody>
      </p:sp>
      <p:sp>
        <p:nvSpPr>
          <p:cNvPr id="62" name="Left Arrow 61"/>
          <p:cNvSpPr/>
          <p:nvPr/>
        </p:nvSpPr>
        <p:spPr>
          <a:xfrm flipH="1">
            <a:off x="2241550" y="4486275"/>
            <a:ext cx="328613" cy="287338"/>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aphicFrame>
        <p:nvGraphicFramePr>
          <p:cNvPr id="63" name="Table 62"/>
          <p:cNvGraphicFramePr>
            <a:graphicFrameLocks noGrp="1"/>
          </p:cNvGraphicFramePr>
          <p:nvPr>
            <p:extLst/>
          </p:nvPr>
        </p:nvGraphicFramePr>
        <p:xfrm>
          <a:off x="1200150" y="5213350"/>
          <a:ext cx="1046163" cy="1111250"/>
        </p:xfrm>
        <a:graphic>
          <a:graphicData uri="http://schemas.openxmlformats.org/drawingml/2006/table">
            <a:tbl>
              <a:tblPr/>
              <a:tblGrid>
                <a:gridCol w="208429">
                  <a:extLst>
                    <a:ext uri="{9D8B030D-6E8A-4147-A177-3AD203B41FA5}">
                      <a16:colId xmlns:a16="http://schemas.microsoft.com/office/drawing/2014/main" val="2341927372"/>
                    </a:ext>
                  </a:extLst>
                </a:gridCol>
                <a:gridCol w="208429">
                  <a:extLst>
                    <a:ext uri="{9D8B030D-6E8A-4147-A177-3AD203B41FA5}">
                      <a16:colId xmlns:a16="http://schemas.microsoft.com/office/drawing/2014/main" val="3225063440"/>
                    </a:ext>
                  </a:extLst>
                </a:gridCol>
                <a:gridCol w="211232">
                  <a:extLst>
                    <a:ext uri="{9D8B030D-6E8A-4147-A177-3AD203B41FA5}">
                      <a16:colId xmlns:a16="http://schemas.microsoft.com/office/drawing/2014/main" val="2550585793"/>
                    </a:ext>
                  </a:extLst>
                </a:gridCol>
                <a:gridCol w="209644">
                  <a:extLst>
                    <a:ext uri="{9D8B030D-6E8A-4147-A177-3AD203B41FA5}">
                      <a16:colId xmlns:a16="http://schemas.microsoft.com/office/drawing/2014/main" val="649498991"/>
                    </a:ext>
                  </a:extLst>
                </a:gridCol>
                <a:gridCol w="208429">
                  <a:extLst>
                    <a:ext uri="{9D8B030D-6E8A-4147-A177-3AD203B41FA5}">
                      <a16:colId xmlns:a16="http://schemas.microsoft.com/office/drawing/2014/main" val="4146758254"/>
                    </a:ext>
                  </a:extLst>
                </a:gridCol>
              </a:tblGrid>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ctr" horzOverflow="overflow">
                    <a:lnL>
                      <a:noFill/>
                    </a:lnL>
                    <a:lnR>
                      <a:noFill/>
                    </a:lnR>
                    <a:lnT>
                      <a:noFill/>
                    </a:lnT>
                    <a:lnB>
                      <a:noFill/>
                    </a:lnB>
                    <a:lnTlToBr>
                      <a:noFill/>
                    </a:lnTlToBr>
                    <a:lnBlToTr>
                      <a:noFill/>
                    </a:lnBlToTr>
                    <a:noFill/>
                  </a:tcPr>
                </a:tc>
                <a:tc gridSpan="4">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charset="0"/>
                          <a:ea typeface="MS PGothic" panose="020B0600070205080204" pitchFamily="34" charset="-128"/>
                        </a:rPr>
                        <a:t>S</a:t>
                      </a:r>
                    </a:p>
                  </a:txBody>
                  <a:tcPr marL="91509" marR="91509" marT="0" marB="0"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3953702"/>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042322119"/>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599823265"/>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P</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03354881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b"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M</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448752460"/>
                  </a:ext>
                </a:extLst>
              </a:tr>
            </a:tbl>
          </a:graphicData>
        </a:graphic>
      </p:graphicFrame>
      <p:sp>
        <p:nvSpPr>
          <p:cNvPr id="64" name="Left Arrow 63"/>
          <p:cNvSpPr/>
          <p:nvPr/>
        </p:nvSpPr>
        <p:spPr>
          <a:xfrm>
            <a:off x="2281238" y="5645150"/>
            <a:ext cx="328612" cy="288925"/>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65" name="Rectangle 64"/>
          <p:cNvSpPr/>
          <p:nvPr/>
        </p:nvSpPr>
        <p:spPr>
          <a:xfrm>
            <a:off x="0" y="5491163"/>
            <a:ext cx="1281113" cy="585787"/>
          </a:xfrm>
          <a:prstGeom prst="rect">
            <a:avLst/>
          </a:prstGeom>
        </p:spPr>
        <p:txBody>
          <a:bodyPr>
            <a:spAutoFit/>
          </a:bodyPr>
          <a:lstStyle/>
          <a:p>
            <a:pPr algn="ctr" eaLnBrk="1" fontAlgn="auto" hangingPunct="1">
              <a:spcBef>
                <a:spcPts val="0"/>
              </a:spcBef>
              <a:spcAft>
                <a:spcPts val="0"/>
              </a:spcAft>
              <a:defRPr/>
            </a:pPr>
            <a:r>
              <a:rPr lang="en-US" sz="1600" i="1" dirty="0">
                <a:solidFill>
                  <a:srgbClr val="000000"/>
                </a:solidFill>
                <a:latin typeface="Geneva"/>
                <a:ea typeface="+mn-ea"/>
                <a:cs typeface="Geneva"/>
              </a:rPr>
              <a:t>sensitivity indices</a:t>
            </a:r>
          </a:p>
        </p:txBody>
      </p:sp>
    </p:spTree>
    <p:extLst>
      <p:ext uri="{BB962C8B-B14F-4D97-AF65-F5344CB8AC3E}">
        <p14:creationId xmlns:p14="http://schemas.microsoft.com/office/powerpoint/2010/main" val="2609865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4A7CED-0B2E-47DE-B41C-536EF6FD2ACA}"/>
              </a:ext>
            </a:extLst>
          </p:cNvPr>
          <p:cNvSpPr>
            <a:spLocks noGrp="1"/>
          </p:cNvSpPr>
          <p:nvPr>
            <p:ph type="body" sz="quarter" idx="14"/>
          </p:nvPr>
        </p:nvSpPr>
        <p:spPr/>
        <p:txBody>
          <a:bodyPr/>
          <a:lstStyle/>
          <a:p>
            <a:r>
              <a:rPr lang="en-GB" dirty="0"/>
              <a:t>Website to download SAFE:</a:t>
            </a:r>
          </a:p>
          <a:p>
            <a:r>
              <a:rPr lang="en-GB" dirty="0">
                <a:hlinkClick r:id="rId2"/>
              </a:rPr>
              <a:t>https://www.safetoolbox.info/</a:t>
            </a:r>
            <a:endParaRPr lang="en-GB" dirty="0"/>
          </a:p>
          <a:p>
            <a:endParaRPr lang="en-GB" dirty="0"/>
          </a:p>
          <a:p>
            <a:r>
              <a:rPr lang="en-GB" dirty="0"/>
              <a:t>Introductory paper to SAFE (open access paper):</a:t>
            </a:r>
          </a:p>
          <a:p>
            <a:r>
              <a:rPr lang="en-GB" dirty="0">
                <a:hlinkClick r:id="rId3"/>
              </a:rPr>
              <a:t>https://www.sciencedirect.com/science/article/pii/S1364815215001188</a:t>
            </a:r>
            <a:endParaRPr lang="en-GB" dirty="0"/>
          </a:p>
          <a:p>
            <a:endParaRPr lang="en-GB" dirty="0"/>
          </a:p>
          <a:p>
            <a:r>
              <a:rPr lang="en-GB" dirty="0"/>
              <a:t>A review of available methods and workflows for Sensitivity Analysis (open access paper):</a:t>
            </a:r>
          </a:p>
          <a:p>
            <a:r>
              <a:rPr lang="en-GB" dirty="0">
                <a:hlinkClick r:id="rId4"/>
              </a:rPr>
              <a:t>https://www.sciencedirect.com/science/article/pii/S1364815216300287</a:t>
            </a:r>
            <a:endParaRPr lang="en-GB" dirty="0"/>
          </a:p>
          <a:p>
            <a:endParaRPr lang="en-GB" dirty="0"/>
          </a:p>
          <a:p>
            <a:r>
              <a:rPr lang="en-GB" dirty="0"/>
              <a:t>Example application to handle the issue of epistemic uncertainty (due to climate change) in landslide hazard modelling:</a:t>
            </a:r>
          </a:p>
          <a:p>
            <a:r>
              <a:rPr lang="en-GB" dirty="0">
                <a:hlinkClick r:id="rId5"/>
              </a:rPr>
              <a:t>https://www.nat-hazards-earth-syst-sci.net/17/225/2017/nhess-17-225-2017-discussion.html</a:t>
            </a:r>
            <a:endParaRPr lang="en-GB" dirty="0"/>
          </a:p>
          <a:p>
            <a:endParaRPr lang="en-GB" dirty="0"/>
          </a:p>
          <a:p>
            <a:endParaRPr lang="en-GB" dirty="0"/>
          </a:p>
        </p:txBody>
      </p:sp>
      <p:sp>
        <p:nvSpPr>
          <p:cNvPr id="3" name="Title 2">
            <a:extLst>
              <a:ext uri="{FF2B5EF4-FFF2-40B4-BE49-F238E27FC236}">
                <a16:creationId xmlns:a16="http://schemas.microsoft.com/office/drawing/2014/main" id="{E29A3F79-FD7C-4BDD-9B8C-ECCC9183F29C}"/>
              </a:ext>
            </a:extLst>
          </p:cNvPr>
          <p:cNvSpPr>
            <a:spLocks noGrp="1"/>
          </p:cNvSpPr>
          <p:nvPr>
            <p:ph type="ctrTitle"/>
          </p:nvPr>
        </p:nvSpPr>
        <p:spPr/>
        <p:txBody>
          <a:bodyPr/>
          <a:lstStyle/>
          <a:p>
            <a:r>
              <a:rPr lang="en-GB" dirty="0"/>
              <a:t>References and additional material</a:t>
            </a:r>
          </a:p>
        </p:txBody>
      </p:sp>
    </p:spTree>
    <p:extLst>
      <p:ext uri="{BB962C8B-B14F-4D97-AF65-F5344CB8AC3E}">
        <p14:creationId xmlns:p14="http://schemas.microsoft.com/office/powerpoint/2010/main" val="287868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27608-C432-4849-B39D-56D9893692BF}"/>
              </a:ext>
            </a:extLst>
          </p:cNvPr>
          <p:cNvSpPr>
            <a:spLocks noGrp="1"/>
          </p:cNvSpPr>
          <p:nvPr>
            <p:ph type="body" sz="quarter" idx="14"/>
          </p:nvPr>
        </p:nvSpPr>
        <p:spPr/>
        <p:txBody>
          <a:bodyPr/>
          <a:lstStyle/>
          <a:p>
            <a:endParaRPr lang="en-GB"/>
          </a:p>
        </p:txBody>
      </p:sp>
      <p:sp>
        <p:nvSpPr>
          <p:cNvPr id="3" name="Title 2">
            <a:extLst>
              <a:ext uri="{FF2B5EF4-FFF2-40B4-BE49-F238E27FC236}">
                <a16:creationId xmlns:a16="http://schemas.microsoft.com/office/drawing/2014/main" id="{974740BD-1543-43F0-BD17-F60C27AF9DA6}"/>
              </a:ext>
            </a:extLst>
          </p:cNvPr>
          <p:cNvSpPr>
            <a:spLocks noGrp="1"/>
          </p:cNvSpPr>
          <p:nvPr>
            <p:ph type="ctrTitle"/>
          </p:nvPr>
        </p:nvSpPr>
        <p:spPr/>
        <p:txBody>
          <a:bodyPr/>
          <a:lstStyle/>
          <a:p>
            <a:r>
              <a:rPr lang="en-GB" dirty="0"/>
              <a:t>Appendix</a:t>
            </a:r>
          </a:p>
        </p:txBody>
      </p:sp>
    </p:spTree>
    <p:extLst>
      <p:ext uri="{BB962C8B-B14F-4D97-AF65-F5344CB8AC3E}">
        <p14:creationId xmlns:p14="http://schemas.microsoft.com/office/powerpoint/2010/main" val="217406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51A7D0-68A5-4430-9F8C-B60035D32AB2}"/>
              </a:ext>
            </a:extLst>
          </p:cNvPr>
          <p:cNvSpPr>
            <a:spLocks noGrp="1"/>
          </p:cNvSpPr>
          <p:nvPr>
            <p:ph type="ctrTitle"/>
          </p:nvPr>
        </p:nvSpPr>
        <p:spPr/>
        <p:txBody>
          <a:bodyPr/>
          <a:lstStyle/>
          <a:p>
            <a:r>
              <a:rPr lang="en-GB" dirty="0"/>
              <a:t>Insurance case study</a:t>
            </a:r>
          </a:p>
        </p:txBody>
      </p:sp>
      <p:sp>
        <p:nvSpPr>
          <p:cNvPr id="5" name="Text Placeholder 4">
            <a:extLst>
              <a:ext uri="{FF2B5EF4-FFF2-40B4-BE49-F238E27FC236}">
                <a16:creationId xmlns:a16="http://schemas.microsoft.com/office/drawing/2014/main" id="{93285AD6-92E5-4FA0-BC97-6565A2FD40C6}"/>
              </a:ext>
            </a:extLst>
          </p:cNvPr>
          <p:cNvSpPr>
            <a:spLocks noGrp="1"/>
          </p:cNvSpPr>
          <p:nvPr>
            <p:ph type="body" sz="quarter" idx="14"/>
          </p:nvPr>
        </p:nvSpPr>
        <p:spPr>
          <a:xfrm>
            <a:off x="670312" y="1887604"/>
            <a:ext cx="6092798" cy="4450225"/>
          </a:xfrm>
        </p:spPr>
        <p:txBody>
          <a:bodyPr/>
          <a:lstStyle/>
          <a:p>
            <a:r>
              <a:rPr lang="en-GB" dirty="0"/>
              <a:t>Pricing model based on past losses experience.</a:t>
            </a:r>
          </a:p>
          <a:p>
            <a:endParaRPr lang="en-GB" dirty="0"/>
          </a:p>
          <a:p>
            <a:r>
              <a:rPr lang="en-GB" dirty="0"/>
              <a:t>It produces a price recommendation for the premium to be charged for a new risk to a given company to cover from all classes of business.</a:t>
            </a:r>
            <a:br>
              <a:rPr lang="en-GB" dirty="0"/>
            </a:br>
            <a:endParaRPr lang="en-GB" dirty="0"/>
          </a:p>
          <a:p>
            <a:pPr indent="0"/>
            <a:endParaRPr lang="en-GB" dirty="0"/>
          </a:p>
          <a:p>
            <a:pPr indent="0"/>
            <a:r>
              <a:rPr lang="en-GB" b="1" dirty="0">
                <a:solidFill>
                  <a:srgbClr val="FF0000"/>
                </a:solidFill>
              </a:rPr>
              <a:t>Objective</a:t>
            </a:r>
            <a:r>
              <a:rPr lang="en-GB" dirty="0">
                <a:solidFill>
                  <a:srgbClr val="FF0000"/>
                </a:solidFill>
              </a:rPr>
              <a:t> of case study:</a:t>
            </a:r>
          </a:p>
          <a:p>
            <a:pPr indent="0"/>
            <a:r>
              <a:rPr lang="en-GB" dirty="0"/>
              <a:t>Identify where to focus efforts to reduce uncertainty when reviewing the model (i.e. ranking).</a:t>
            </a:r>
          </a:p>
          <a:p>
            <a:pPr indent="0"/>
            <a:endParaRPr lang="en-GB" dirty="0"/>
          </a:p>
          <a:p>
            <a:pPr indent="0"/>
            <a:endParaRPr lang="en-GB" dirty="0"/>
          </a:p>
          <a:p>
            <a:endParaRPr lang="en-GB" dirty="0"/>
          </a:p>
        </p:txBody>
      </p:sp>
      <p:pic>
        <p:nvPicPr>
          <p:cNvPr id="9" name="Picture 8">
            <a:extLst>
              <a:ext uri="{FF2B5EF4-FFF2-40B4-BE49-F238E27FC236}">
                <a16:creationId xmlns:a16="http://schemas.microsoft.com/office/drawing/2014/main" id="{92A80ACC-F6C6-425D-A86E-618C64527559}"/>
              </a:ext>
            </a:extLst>
          </p:cNvPr>
          <p:cNvPicPr>
            <a:picLocks noChangeAspect="1"/>
          </p:cNvPicPr>
          <p:nvPr/>
        </p:nvPicPr>
        <p:blipFill>
          <a:blip r:embed="rId2"/>
          <a:stretch>
            <a:fillRect/>
          </a:stretch>
        </p:blipFill>
        <p:spPr>
          <a:xfrm>
            <a:off x="6553540" y="1587260"/>
            <a:ext cx="2274262" cy="4125153"/>
          </a:xfrm>
          <a:prstGeom prst="rect">
            <a:avLst/>
          </a:prstGeom>
        </p:spPr>
      </p:pic>
    </p:spTree>
    <p:extLst>
      <p:ext uri="{BB962C8B-B14F-4D97-AF65-F5344CB8AC3E}">
        <p14:creationId xmlns:p14="http://schemas.microsoft.com/office/powerpoint/2010/main" val="163339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B95170AF-59A0-4000-BF9D-AD72913ACDF5}"/>
              </a:ext>
            </a:extLst>
          </p:cNvPr>
          <p:cNvPicPr>
            <a:picLocks noChangeAspect="1"/>
          </p:cNvPicPr>
          <p:nvPr/>
        </p:nvPicPr>
        <p:blipFill>
          <a:blip r:embed="rId3"/>
          <a:stretch>
            <a:fillRect/>
          </a:stretch>
        </p:blipFill>
        <p:spPr>
          <a:xfrm>
            <a:off x="6068420" y="2152631"/>
            <a:ext cx="2611952" cy="2859597"/>
          </a:xfrm>
          <a:prstGeom prst="rect">
            <a:avLst/>
          </a:prstGeom>
        </p:spPr>
      </p:pic>
      <p:sp>
        <p:nvSpPr>
          <p:cNvPr id="3" name="Title 2">
            <a:extLst>
              <a:ext uri="{FF2B5EF4-FFF2-40B4-BE49-F238E27FC236}">
                <a16:creationId xmlns:a16="http://schemas.microsoft.com/office/drawing/2014/main" id="{4E140636-7609-4498-96CD-D76E3630B7F5}"/>
              </a:ext>
            </a:extLst>
          </p:cNvPr>
          <p:cNvSpPr>
            <a:spLocks noGrp="1"/>
          </p:cNvSpPr>
          <p:nvPr>
            <p:ph type="ctrTitle"/>
          </p:nvPr>
        </p:nvSpPr>
        <p:spPr/>
        <p:txBody>
          <a:bodyPr/>
          <a:lstStyle/>
          <a:p>
            <a:r>
              <a:rPr lang="en-GB" dirty="0"/>
              <a:t>Simplified schematic of pricing model</a:t>
            </a:r>
          </a:p>
        </p:txBody>
      </p:sp>
      <p:sp>
        <p:nvSpPr>
          <p:cNvPr id="19" name="Content Placeholder 2">
            <a:extLst>
              <a:ext uri="{FF2B5EF4-FFF2-40B4-BE49-F238E27FC236}">
                <a16:creationId xmlns:a16="http://schemas.microsoft.com/office/drawing/2014/main" id="{BF9029E7-AEE2-4DF0-A19C-AE6FC713B227}"/>
              </a:ext>
            </a:extLst>
          </p:cNvPr>
          <p:cNvSpPr txBox="1">
            <a:spLocks/>
          </p:cNvSpPr>
          <p:nvPr/>
        </p:nvSpPr>
        <p:spPr bwMode="auto">
          <a:xfrm>
            <a:off x="2672348" y="3086293"/>
            <a:ext cx="1452563" cy="792162"/>
          </a:xfrm>
          <a:prstGeom prst="rect">
            <a:avLst/>
          </a:prstGeom>
          <a:solidFill>
            <a:srgbClr val="FFC571"/>
          </a:solidFill>
          <a:ln w="6350" cmpd="sng">
            <a:solidFill>
              <a:schemeClr val="tx1">
                <a:lumMod val="65000"/>
                <a:lumOff val="35000"/>
              </a:schemeClr>
            </a:solidFill>
            <a:prstDash val="solid"/>
          </a:ln>
        </p:spPr>
        <p:txBody>
          <a:bodyPr anchor="ct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r>
              <a:rPr lang="en-US" sz="1400" i="1" dirty="0">
                <a:solidFill>
                  <a:srgbClr val="000000"/>
                </a:solidFill>
                <a:latin typeface="Geneva"/>
                <a:cs typeface="Geneva"/>
              </a:rPr>
              <a:t>Pricing model</a:t>
            </a:r>
          </a:p>
        </p:txBody>
      </p:sp>
      <p:cxnSp>
        <p:nvCxnSpPr>
          <p:cNvPr id="20" name="Straight Arrow Connector 19">
            <a:extLst>
              <a:ext uri="{FF2B5EF4-FFF2-40B4-BE49-F238E27FC236}">
                <a16:creationId xmlns:a16="http://schemas.microsoft.com/office/drawing/2014/main" id="{F7E53EBF-673C-4692-8D9E-F79A62078600}"/>
              </a:ext>
            </a:extLst>
          </p:cNvPr>
          <p:cNvCxnSpPr>
            <a:cxnSpLocks/>
          </p:cNvCxnSpPr>
          <p:nvPr/>
        </p:nvCxnSpPr>
        <p:spPr bwMode="auto">
          <a:xfrm>
            <a:off x="3383151" y="2640205"/>
            <a:ext cx="0" cy="44608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00B24E8-FE83-4A28-8D62-3FAAAFD9F425}"/>
              </a:ext>
            </a:extLst>
          </p:cNvPr>
          <p:cNvCxnSpPr/>
          <p:nvPr/>
        </p:nvCxnSpPr>
        <p:spPr bwMode="auto">
          <a:xfrm>
            <a:off x="4136023" y="3473643"/>
            <a:ext cx="446400" cy="0"/>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14">
            <a:extLst>
              <a:ext uri="{FF2B5EF4-FFF2-40B4-BE49-F238E27FC236}">
                <a16:creationId xmlns:a16="http://schemas.microsoft.com/office/drawing/2014/main" id="{231A7736-ACC8-4500-A3A4-6592588387AE}"/>
              </a:ext>
            </a:extLst>
          </p:cNvPr>
          <p:cNvSpPr>
            <a:spLocks noChangeArrowheads="1"/>
          </p:cNvSpPr>
          <p:nvPr/>
        </p:nvSpPr>
        <p:spPr bwMode="auto">
          <a:xfrm>
            <a:off x="4558803" y="3216276"/>
            <a:ext cx="1208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000000"/>
                </a:solidFill>
                <a:latin typeface="Geneva" charset="0"/>
              </a:rPr>
              <a:t>Output:</a:t>
            </a:r>
            <a:br>
              <a:rPr lang="en-US" altLang="en-US" sz="1400" dirty="0">
                <a:solidFill>
                  <a:srgbClr val="000000"/>
                </a:solidFill>
                <a:latin typeface="Geneva" charset="0"/>
              </a:rPr>
            </a:br>
            <a:r>
              <a:rPr lang="en-US" altLang="en-US" sz="1400" dirty="0">
                <a:solidFill>
                  <a:srgbClr val="000000"/>
                </a:solidFill>
                <a:latin typeface="Geneva" charset="0"/>
              </a:rPr>
              <a:t>Loss amount</a:t>
            </a:r>
          </a:p>
        </p:txBody>
      </p:sp>
      <p:sp>
        <p:nvSpPr>
          <p:cNvPr id="25" name="Rectangle 39">
            <a:extLst>
              <a:ext uri="{FF2B5EF4-FFF2-40B4-BE49-F238E27FC236}">
                <a16:creationId xmlns:a16="http://schemas.microsoft.com/office/drawing/2014/main" id="{4759B1F4-822D-48AB-9C9A-96E786847C87}"/>
              </a:ext>
            </a:extLst>
          </p:cNvPr>
          <p:cNvSpPr>
            <a:spLocks noChangeArrowheads="1"/>
          </p:cNvSpPr>
          <p:nvPr/>
        </p:nvSpPr>
        <p:spPr bwMode="auto">
          <a:xfrm>
            <a:off x="254585" y="3073537"/>
            <a:ext cx="24066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000000"/>
                </a:solidFill>
                <a:latin typeface="Geneva" charset="0"/>
              </a:rPr>
              <a:t>Claim data</a:t>
            </a:r>
            <a:br>
              <a:rPr lang="en-US" altLang="en-US" sz="1400" dirty="0">
                <a:solidFill>
                  <a:srgbClr val="000000"/>
                </a:solidFill>
                <a:latin typeface="Geneva" charset="0"/>
              </a:rPr>
            </a:br>
            <a:r>
              <a:rPr lang="en-US" altLang="en-US" sz="1400" dirty="0">
                <a:solidFill>
                  <a:srgbClr val="000000"/>
                </a:solidFill>
                <a:latin typeface="Geneva" charset="0"/>
              </a:rPr>
              <a:t>Exposure data</a:t>
            </a:r>
            <a:br>
              <a:rPr lang="en-US" altLang="en-US" sz="1400" dirty="0">
                <a:solidFill>
                  <a:srgbClr val="000000"/>
                </a:solidFill>
                <a:latin typeface="Geneva" charset="0"/>
              </a:rPr>
            </a:br>
            <a:r>
              <a:rPr lang="en-US" altLang="en-US" sz="1400" dirty="0">
                <a:solidFill>
                  <a:srgbClr val="000000"/>
                </a:solidFill>
                <a:latin typeface="Geneva" charset="0"/>
              </a:rPr>
              <a:t>Cover data</a:t>
            </a:r>
          </a:p>
          <a:p>
            <a:r>
              <a:rPr lang="en-US" altLang="en-US" sz="1400" dirty="0">
                <a:solidFill>
                  <a:srgbClr val="000000"/>
                </a:solidFill>
                <a:latin typeface="Geneva" charset="0"/>
              </a:rPr>
              <a:t>Portfolio and market data</a:t>
            </a:r>
          </a:p>
          <a:p>
            <a:endParaRPr lang="en-US" altLang="en-US" sz="1400" dirty="0">
              <a:solidFill>
                <a:srgbClr val="000000"/>
              </a:solidFill>
              <a:latin typeface="Geneva" charset="0"/>
            </a:endParaRPr>
          </a:p>
        </p:txBody>
      </p:sp>
      <p:cxnSp>
        <p:nvCxnSpPr>
          <p:cNvPr id="26" name="Straight Arrow Connector 25">
            <a:extLst>
              <a:ext uri="{FF2B5EF4-FFF2-40B4-BE49-F238E27FC236}">
                <a16:creationId xmlns:a16="http://schemas.microsoft.com/office/drawing/2014/main" id="{66FEF2F3-995A-4AB9-A2BF-4F92CE239D48}"/>
              </a:ext>
            </a:extLst>
          </p:cNvPr>
          <p:cNvCxnSpPr>
            <a:cxnSpLocks/>
          </p:cNvCxnSpPr>
          <p:nvPr/>
        </p:nvCxnSpPr>
        <p:spPr bwMode="auto">
          <a:xfrm flipV="1">
            <a:off x="2225948" y="3482374"/>
            <a:ext cx="446400" cy="0"/>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744DC60-3613-4EC9-B021-786C6DF1247D}"/>
              </a:ext>
            </a:extLst>
          </p:cNvPr>
          <p:cNvCxnSpPr>
            <a:cxnSpLocks/>
          </p:cNvCxnSpPr>
          <p:nvPr/>
        </p:nvCxnSpPr>
        <p:spPr bwMode="auto">
          <a:xfrm flipV="1">
            <a:off x="3383151" y="3878455"/>
            <a:ext cx="0" cy="446400"/>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39">
            <a:extLst>
              <a:ext uri="{FF2B5EF4-FFF2-40B4-BE49-F238E27FC236}">
                <a16:creationId xmlns:a16="http://schemas.microsoft.com/office/drawing/2014/main" id="{52EDD531-F700-4596-8853-C42140F39592}"/>
              </a:ext>
            </a:extLst>
          </p:cNvPr>
          <p:cNvSpPr>
            <a:spLocks noChangeArrowheads="1"/>
          </p:cNvSpPr>
          <p:nvPr/>
        </p:nvSpPr>
        <p:spPr bwMode="auto">
          <a:xfrm>
            <a:off x="2225948" y="4343046"/>
            <a:ext cx="26119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000000"/>
                </a:solidFill>
                <a:latin typeface="Geneva" charset="0"/>
              </a:rPr>
              <a:t>Choice of distribution of inputs</a:t>
            </a:r>
          </a:p>
        </p:txBody>
      </p:sp>
      <p:sp>
        <p:nvSpPr>
          <p:cNvPr id="31" name="Rectangle 30">
            <a:extLst>
              <a:ext uri="{FF2B5EF4-FFF2-40B4-BE49-F238E27FC236}">
                <a16:creationId xmlns:a16="http://schemas.microsoft.com/office/drawing/2014/main" id="{3C47C76F-A154-46FB-B597-19833C53D028}"/>
              </a:ext>
            </a:extLst>
          </p:cNvPr>
          <p:cNvSpPr>
            <a:spLocks noChangeArrowheads="1"/>
          </p:cNvSpPr>
          <p:nvPr/>
        </p:nvSpPr>
        <p:spPr bwMode="auto">
          <a:xfrm>
            <a:off x="2391685" y="1586140"/>
            <a:ext cx="2293049" cy="954107"/>
          </a:xfrm>
          <a:prstGeom prst="rect">
            <a:avLst/>
          </a:prstGeom>
          <a:noFill/>
          <a:ln>
            <a:noFill/>
          </a:ln>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000000"/>
                </a:solidFill>
                <a:latin typeface="Geneva" charset="0"/>
              </a:rPr>
              <a:t>x1. Frequency Trend </a:t>
            </a:r>
          </a:p>
          <a:p>
            <a:r>
              <a:rPr lang="en-US" altLang="en-US" sz="1400" dirty="0">
                <a:solidFill>
                  <a:srgbClr val="000000"/>
                </a:solidFill>
                <a:latin typeface="Geneva" charset="0"/>
              </a:rPr>
              <a:t>x2. Severity Trend </a:t>
            </a:r>
          </a:p>
          <a:p>
            <a:r>
              <a:rPr lang="en-US" altLang="en-US" sz="1400" dirty="0">
                <a:solidFill>
                  <a:srgbClr val="000000"/>
                </a:solidFill>
                <a:latin typeface="Geneva" charset="0"/>
              </a:rPr>
              <a:t>x3. Exposure Trend </a:t>
            </a:r>
          </a:p>
          <a:p>
            <a:r>
              <a:rPr lang="en-US" altLang="en-US" sz="1400" dirty="0">
                <a:solidFill>
                  <a:srgbClr val="000000"/>
                </a:solidFill>
                <a:latin typeface="Geneva" charset="0"/>
              </a:rPr>
              <a:t>x4. Development Pattern </a:t>
            </a:r>
          </a:p>
        </p:txBody>
      </p:sp>
      <p:sp>
        <p:nvSpPr>
          <p:cNvPr id="32" name="Rectangle 39">
            <a:extLst>
              <a:ext uri="{FF2B5EF4-FFF2-40B4-BE49-F238E27FC236}">
                <a16:creationId xmlns:a16="http://schemas.microsoft.com/office/drawing/2014/main" id="{2282A655-7000-44D7-9380-22C045D7B458}"/>
              </a:ext>
            </a:extLst>
          </p:cNvPr>
          <p:cNvSpPr>
            <a:spLocks noChangeArrowheads="1"/>
          </p:cNvSpPr>
          <p:nvPr/>
        </p:nvSpPr>
        <p:spPr bwMode="auto">
          <a:xfrm>
            <a:off x="6918052" y="2670794"/>
            <a:ext cx="24066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285750" indent="-285750">
              <a:buFont typeface="Wingdings" panose="05000000000000000000" pitchFamily="2" charset="2"/>
              <a:buChar char="§"/>
            </a:pPr>
            <a:r>
              <a:rPr lang="en-US" altLang="en-US" sz="1200" dirty="0">
                <a:solidFill>
                  <a:srgbClr val="000000"/>
                </a:solidFill>
                <a:cs typeface="Arial" panose="020B0604020202020204" pitchFamily="34" charset="0"/>
              </a:rPr>
              <a:t>mean</a:t>
            </a:r>
          </a:p>
          <a:p>
            <a:pPr marL="285750" indent="-285750">
              <a:buFont typeface="Wingdings" panose="05000000000000000000" pitchFamily="2" charset="2"/>
              <a:buChar char="§"/>
            </a:pPr>
            <a:r>
              <a:rPr lang="en-US" altLang="en-US" sz="1200" dirty="0">
                <a:solidFill>
                  <a:srgbClr val="000000"/>
                </a:solidFill>
                <a:cs typeface="Arial" panose="020B0604020202020204" pitchFamily="34" charset="0"/>
              </a:rPr>
              <a:t>85</a:t>
            </a:r>
            <a:r>
              <a:rPr lang="en-US" altLang="en-US" sz="1200" baseline="30000" dirty="0">
                <a:solidFill>
                  <a:srgbClr val="000000"/>
                </a:solidFill>
                <a:cs typeface="Arial" panose="020B0604020202020204" pitchFamily="34" charset="0"/>
              </a:rPr>
              <a:t>th</a:t>
            </a:r>
            <a:r>
              <a:rPr lang="en-US" altLang="en-US" sz="1200" dirty="0">
                <a:solidFill>
                  <a:srgbClr val="000000"/>
                </a:solidFill>
                <a:cs typeface="Arial" panose="020B0604020202020204" pitchFamily="34" charset="0"/>
              </a:rPr>
              <a:t> percentile</a:t>
            </a:r>
          </a:p>
          <a:p>
            <a:pPr marL="285750" indent="-285750">
              <a:buFont typeface="Wingdings" panose="05000000000000000000" pitchFamily="2" charset="2"/>
              <a:buChar char="§"/>
            </a:pPr>
            <a:r>
              <a:rPr lang="en-US" altLang="en-US" sz="1200" dirty="0">
                <a:solidFill>
                  <a:srgbClr val="000000"/>
                </a:solidFill>
                <a:cs typeface="Arial" panose="020B0604020202020204" pitchFamily="34" charset="0"/>
              </a:rPr>
              <a:t>95</a:t>
            </a:r>
            <a:r>
              <a:rPr lang="en-US" altLang="en-US" sz="1200" baseline="30000" dirty="0">
                <a:solidFill>
                  <a:srgbClr val="000000"/>
                </a:solidFill>
                <a:cs typeface="Arial" panose="020B0604020202020204" pitchFamily="34" charset="0"/>
              </a:rPr>
              <a:t>th</a:t>
            </a:r>
            <a:r>
              <a:rPr lang="en-US" altLang="en-US" sz="1200" dirty="0">
                <a:solidFill>
                  <a:srgbClr val="000000"/>
                </a:solidFill>
                <a:cs typeface="Arial" panose="020B0604020202020204" pitchFamily="34" charset="0"/>
              </a:rPr>
              <a:t> percentile</a:t>
            </a:r>
          </a:p>
          <a:p>
            <a:pPr marL="285750" indent="-285750">
              <a:buFont typeface="Wingdings" panose="05000000000000000000" pitchFamily="2" charset="2"/>
              <a:buChar char="§"/>
            </a:pPr>
            <a:r>
              <a:rPr lang="en-US" altLang="en-US" sz="1200" dirty="0">
                <a:solidFill>
                  <a:srgbClr val="000000"/>
                </a:solidFill>
                <a:cs typeface="Arial" panose="020B0604020202020204" pitchFamily="34" charset="0"/>
              </a:rPr>
              <a:t>97.5</a:t>
            </a:r>
            <a:r>
              <a:rPr lang="en-US" altLang="en-US" sz="1200" baseline="30000" dirty="0">
                <a:solidFill>
                  <a:srgbClr val="000000"/>
                </a:solidFill>
                <a:cs typeface="Arial" panose="020B0604020202020204" pitchFamily="34" charset="0"/>
              </a:rPr>
              <a:t>th</a:t>
            </a:r>
            <a:r>
              <a:rPr lang="en-US" altLang="en-US" sz="1200" dirty="0">
                <a:solidFill>
                  <a:srgbClr val="000000"/>
                </a:solidFill>
                <a:cs typeface="Arial" panose="020B0604020202020204" pitchFamily="34" charset="0"/>
              </a:rPr>
              <a:t> percentile</a:t>
            </a:r>
          </a:p>
        </p:txBody>
      </p:sp>
    </p:spTree>
    <p:extLst>
      <p:ext uri="{BB962C8B-B14F-4D97-AF65-F5344CB8AC3E}">
        <p14:creationId xmlns:p14="http://schemas.microsoft.com/office/powerpoint/2010/main" val="314987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426D8-66A4-4792-B3C0-792178A5C8ED}"/>
              </a:ext>
            </a:extLst>
          </p:cNvPr>
          <p:cNvSpPr>
            <a:spLocks noGrp="1"/>
          </p:cNvSpPr>
          <p:nvPr>
            <p:ph type="body" sz="quarter" idx="14"/>
          </p:nvPr>
        </p:nvSpPr>
        <p:spPr/>
        <p:txBody>
          <a:bodyPr/>
          <a:lstStyle/>
          <a:p>
            <a:endParaRPr lang="en-GB" dirty="0"/>
          </a:p>
        </p:txBody>
      </p:sp>
      <p:sp>
        <p:nvSpPr>
          <p:cNvPr id="3" name="Title 2">
            <a:extLst>
              <a:ext uri="{FF2B5EF4-FFF2-40B4-BE49-F238E27FC236}">
                <a16:creationId xmlns:a16="http://schemas.microsoft.com/office/drawing/2014/main" id="{A17E0361-02EA-423D-B12F-E0B50DD4714A}"/>
              </a:ext>
            </a:extLst>
          </p:cNvPr>
          <p:cNvSpPr>
            <a:spLocks noGrp="1"/>
          </p:cNvSpPr>
          <p:nvPr>
            <p:ph type="ctrTitle"/>
          </p:nvPr>
        </p:nvSpPr>
        <p:spPr/>
        <p:txBody>
          <a:bodyPr/>
          <a:lstStyle/>
          <a:p>
            <a:r>
              <a:rPr lang="en-GB" dirty="0"/>
              <a:t>Simplified schematic of pricing model with GSA</a:t>
            </a:r>
          </a:p>
        </p:txBody>
      </p:sp>
      <p:sp>
        <p:nvSpPr>
          <p:cNvPr id="4" name="Content Placeholder 2">
            <a:extLst>
              <a:ext uri="{FF2B5EF4-FFF2-40B4-BE49-F238E27FC236}">
                <a16:creationId xmlns:a16="http://schemas.microsoft.com/office/drawing/2014/main" id="{5CA965CC-C913-4FBF-BAC4-0BD7C5BF851D}"/>
              </a:ext>
            </a:extLst>
          </p:cNvPr>
          <p:cNvSpPr txBox="1">
            <a:spLocks/>
          </p:cNvSpPr>
          <p:nvPr/>
        </p:nvSpPr>
        <p:spPr bwMode="auto">
          <a:xfrm>
            <a:off x="2619982" y="3277175"/>
            <a:ext cx="1452563" cy="792162"/>
          </a:xfrm>
          <a:prstGeom prst="rect">
            <a:avLst/>
          </a:prstGeom>
          <a:solidFill>
            <a:srgbClr val="FFC571"/>
          </a:solidFill>
          <a:ln w="6350" cmpd="sng">
            <a:solidFill>
              <a:schemeClr val="tx1">
                <a:lumMod val="65000"/>
                <a:lumOff val="35000"/>
              </a:schemeClr>
            </a:solidFill>
            <a:prstDash val="solid"/>
          </a:ln>
        </p:spPr>
        <p:txBody>
          <a:bodyPr anchor="ct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r>
              <a:rPr lang="en-US" sz="1400" i="1" dirty="0">
                <a:solidFill>
                  <a:srgbClr val="000000"/>
                </a:solidFill>
                <a:latin typeface="Geneva"/>
                <a:cs typeface="Geneva"/>
              </a:rPr>
              <a:t>Pricing model</a:t>
            </a:r>
          </a:p>
        </p:txBody>
      </p:sp>
      <p:cxnSp>
        <p:nvCxnSpPr>
          <p:cNvPr id="5" name="Straight Arrow Connector 4">
            <a:extLst>
              <a:ext uri="{FF2B5EF4-FFF2-40B4-BE49-F238E27FC236}">
                <a16:creationId xmlns:a16="http://schemas.microsoft.com/office/drawing/2014/main" id="{2C2DA1CB-034F-4A13-8A9E-A88BF307D697}"/>
              </a:ext>
            </a:extLst>
          </p:cNvPr>
          <p:cNvCxnSpPr>
            <a:cxnSpLocks/>
          </p:cNvCxnSpPr>
          <p:nvPr/>
        </p:nvCxnSpPr>
        <p:spPr bwMode="auto">
          <a:xfrm>
            <a:off x="3330785" y="2831087"/>
            <a:ext cx="0" cy="44608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7E904346-050A-45B8-9DF5-AB2B4F976686}"/>
              </a:ext>
            </a:extLst>
          </p:cNvPr>
          <p:cNvCxnSpPr/>
          <p:nvPr/>
        </p:nvCxnSpPr>
        <p:spPr bwMode="auto">
          <a:xfrm>
            <a:off x="4083657" y="3664525"/>
            <a:ext cx="446400" cy="0"/>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Rectangle 14">
            <a:extLst>
              <a:ext uri="{FF2B5EF4-FFF2-40B4-BE49-F238E27FC236}">
                <a16:creationId xmlns:a16="http://schemas.microsoft.com/office/drawing/2014/main" id="{310F39EF-A240-48A6-BC67-A491EB4C80A2}"/>
              </a:ext>
            </a:extLst>
          </p:cNvPr>
          <p:cNvSpPr>
            <a:spLocks noChangeArrowheads="1"/>
          </p:cNvSpPr>
          <p:nvPr/>
        </p:nvSpPr>
        <p:spPr bwMode="auto">
          <a:xfrm>
            <a:off x="4506437" y="3407158"/>
            <a:ext cx="1208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000000"/>
                </a:solidFill>
                <a:latin typeface="Geneva" charset="0"/>
              </a:rPr>
              <a:t>Output:</a:t>
            </a:r>
            <a:br>
              <a:rPr lang="en-US" altLang="en-US" sz="1400" dirty="0">
                <a:solidFill>
                  <a:srgbClr val="000000"/>
                </a:solidFill>
                <a:latin typeface="Geneva" charset="0"/>
              </a:rPr>
            </a:br>
            <a:r>
              <a:rPr lang="en-US" altLang="en-US" sz="1400" dirty="0">
                <a:solidFill>
                  <a:srgbClr val="000000"/>
                </a:solidFill>
                <a:latin typeface="Geneva" charset="0"/>
              </a:rPr>
              <a:t>Loss amount</a:t>
            </a:r>
          </a:p>
        </p:txBody>
      </p:sp>
      <p:sp>
        <p:nvSpPr>
          <p:cNvPr id="8" name="Rectangle 39">
            <a:extLst>
              <a:ext uri="{FF2B5EF4-FFF2-40B4-BE49-F238E27FC236}">
                <a16:creationId xmlns:a16="http://schemas.microsoft.com/office/drawing/2014/main" id="{72749448-C63C-41C5-91FC-C0B1A63C1110}"/>
              </a:ext>
            </a:extLst>
          </p:cNvPr>
          <p:cNvSpPr>
            <a:spLocks noChangeArrowheads="1"/>
          </p:cNvSpPr>
          <p:nvPr/>
        </p:nvSpPr>
        <p:spPr bwMode="auto">
          <a:xfrm>
            <a:off x="202219" y="3264419"/>
            <a:ext cx="24066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000000"/>
                </a:solidFill>
                <a:latin typeface="Geneva" charset="0"/>
              </a:rPr>
              <a:t>Claim data</a:t>
            </a:r>
            <a:br>
              <a:rPr lang="en-US" altLang="en-US" sz="1400" dirty="0">
                <a:solidFill>
                  <a:srgbClr val="000000"/>
                </a:solidFill>
                <a:latin typeface="Geneva" charset="0"/>
              </a:rPr>
            </a:br>
            <a:r>
              <a:rPr lang="en-US" altLang="en-US" sz="1400" dirty="0">
                <a:solidFill>
                  <a:srgbClr val="000000"/>
                </a:solidFill>
                <a:latin typeface="Geneva" charset="0"/>
              </a:rPr>
              <a:t>Exposure data</a:t>
            </a:r>
            <a:br>
              <a:rPr lang="en-US" altLang="en-US" sz="1400" dirty="0">
                <a:solidFill>
                  <a:srgbClr val="000000"/>
                </a:solidFill>
                <a:latin typeface="Geneva" charset="0"/>
              </a:rPr>
            </a:br>
            <a:r>
              <a:rPr lang="en-US" altLang="en-US" sz="1400" dirty="0">
                <a:solidFill>
                  <a:srgbClr val="000000"/>
                </a:solidFill>
                <a:latin typeface="Geneva" charset="0"/>
              </a:rPr>
              <a:t>Cover data</a:t>
            </a:r>
          </a:p>
          <a:p>
            <a:r>
              <a:rPr lang="en-US" altLang="en-US" sz="1400" dirty="0">
                <a:solidFill>
                  <a:srgbClr val="000000"/>
                </a:solidFill>
                <a:latin typeface="Geneva" charset="0"/>
              </a:rPr>
              <a:t>Portfolio and market data</a:t>
            </a:r>
          </a:p>
          <a:p>
            <a:endParaRPr lang="en-US" altLang="en-US" sz="1400" dirty="0">
              <a:solidFill>
                <a:srgbClr val="000000"/>
              </a:solidFill>
              <a:latin typeface="Geneva" charset="0"/>
            </a:endParaRPr>
          </a:p>
        </p:txBody>
      </p:sp>
      <p:cxnSp>
        <p:nvCxnSpPr>
          <p:cNvPr id="9" name="Straight Arrow Connector 8">
            <a:extLst>
              <a:ext uri="{FF2B5EF4-FFF2-40B4-BE49-F238E27FC236}">
                <a16:creationId xmlns:a16="http://schemas.microsoft.com/office/drawing/2014/main" id="{59137564-C526-493B-92FB-574E8827026A}"/>
              </a:ext>
            </a:extLst>
          </p:cNvPr>
          <p:cNvCxnSpPr>
            <a:cxnSpLocks/>
          </p:cNvCxnSpPr>
          <p:nvPr/>
        </p:nvCxnSpPr>
        <p:spPr bwMode="auto">
          <a:xfrm flipV="1">
            <a:off x="2173582" y="3673256"/>
            <a:ext cx="446400" cy="0"/>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2A805503-78F8-47BE-9178-6A05CDA717F4}"/>
              </a:ext>
            </a:extLst>
          </p:cNvPr>
          <p:cNvCxnSpPr>
            <a:cxnSpLocks/>
          </p:cNvCxnSpPr>
          <p:nvPr/>
        </p:nvCxnSpPr>
        <p:spPr bwMode="auto">
          <a:xfrm flipV="1">
            <a:off x="3330785" y="4069337"/>
            <a:ext cx="0" cy="446400"/>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39">
            <a:extLst>
              <a:ext uri="{FF2B5EF4-FFF2-40B4-BE49-F238E27FC236}">
                <a16:creationId xmlns:a16="http://schemas.microsoft.com/office/drawing/2014/main" id="{CF4B3D30-BBA1-419B-A25E-741AB6C54584}"/>
              </a:ext>
            </a:extLst>
          </p:cNvPr>
          <p:cNvSpPr>
            <a:spLocks noChangeArrowheads="1"/>
          </p:cNvSpPr>
          <p:nvPr/>
        </p:nvSpPr>
        <p:spPr bwMode="auto">
          <a:xfrm>
            <a:off x="2173582" y="4533928"/>
            <a:ext cx="26119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000000"/>
                </a:solidFill>
                <a:latin typeface="Geneva" charset="0"/>
              </a:rPr>
              <a:t>Choice of distribution of inputs</a:t>
            </a:r>
          </a:p>
        </p:txBody>
      </p:sp>
      <p:grpSp>
        <p:nvGrpSpPr>
          <p:cNvPr id="12" name="Group 11">
            <a:extLst>
              <a:ext uri="{FF2B5EF4-FFF2-40B4-BE49-F238E27FC236}">
                <a16:creationId xmlns:a16="http://schemas.microsoft.com/office/drawing/2014/main" id="{F747DC13-1B83-4A19-B817-34C08DEA97FA}"/>
              </a:ext>
            </a:extLst>
          </p:cNvPr>
          <p:cNvGrpSpPr/>
          <p:nvPr/>
        </p:nvGrpSpPr>
        <p:grpSpPr>
          <a:xfrm>
            <a:off x="3951238" y="5355749"/>
            <a:ext cx="4505755" cy="695293"/>
            <a:chOff x="5928822" y="5113973"/>
            <a:chExt cx="3994517" cy="432000"/>
          </a:xfrm>
        </p:grpSpPr>
        <p:sp>
          <p:nvSpPr>
            <p:cNvPr id="13" name="Rectangle 12">
              <a:extLst>
                <a:ext uri="{FF2B5EF4-FFF2-40B4-BE49-F238E27FC236}">
                  <a16:creationId xmlns:a16="http://schemas.microsoft.com/office/drawing/2014/main" id="{052EAA41-CD76-42F6-A071-5634D98BB17D}"/>
                </a:ext>
              </a:extLst>
            </p:cNvPr>
            <p:cNvSpPr/>
            <p:nvPr/>
          </p:nvSpPr>
          <p:spPr bwMode="auto">
            <a:xfrm>
              <a:off x="5928822" y="5113973"/>
              <a:ext cx="1152000" cy="432000"/>
            </a:xfrm>
            <a:prstGeom prst="rect">
              <a:avLst/>
            </a:prstGeom>
            <a:solidFill>
              <a:srgbClr val="6DDA46">
                <a:alpha val="50000"/>
              </a:srgbClr>
            </a:solidFill>
            <a:ln w="3175" cmpd="sng">
              <a:solidFill>
                <a:schemeClr val="tx1">
                  <a:lumMod val="65000"/>
                  <a:lumOff val="3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latin typeface="Seravek ExtraLight"/>
                  <a:cs typeface="Helvetica"/>
                </a:rPr>
                <a:t>INPUT SAMPLING</a:t>
              </a:r>
            </a:p>
          </p:txBody>
        </p:sp>
        <p:sp>
          <p:nvSpPr>
            <p:cNvPr id="14" name="Rectangle 13">
              <a:extLst>
                <a:ext uri="{FF2B5EF4-FFF2-40B4-BE49-F238E27FC236}">
                  <a16:creationId xmlns:a16="http://schemas.microsoft.com/office/drawing/2014/main" id="{3C3E8CB0-7DAB-46C5-B1F7-0C6B9CECF114}"/>
                </a:ext>
              </a:extLst>
            </p:cNvPr>
            <p:cNvSpPr/>
            <p:nvPr/>
          </p:nvSpPr>
          <p:spPr bwMode="auto">
            <a:xfrm>
              <a:off x="7339655" y="5113973"/>
              <a:ext cx="1152000" cy="432000"/>
            </a:xfrm>
            <a:prstGeom prst="rect">
              <a:avLst/>
            </a:prstGeom>
            <a:solidFill>
              <a:srgbClr val="FFA521">
                <a:alpha val="63922"/>
              </a:srgbClr>
            </a:solidFill>
            <a:ln w="3175" cmpd="sng">
              <a:solidFill>
                <a:schemeClr val="tx1">
                  <a:lumMod val="65000"/>
                  <a:lumOff val="3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latin typeface="Seravek ExtraLight"/>
                  <a:cs typeface="Helvetica"/>
                </a:rPr>
                <a:t>MODEL</a:t>
              </a:r>
              <a:br>
                <a:rPr lang="en-US" sz="1100" dirty="0">
                  <a:solidFill>
                    <a:schemeClr val="tx1"/>
                  </a:solidFill>
                  <a:latin typeface="Seravek ExtraLight"/>
                  <a:cs typeface="Helvetica"/>
                </a:rPr>
              </a:br>
              <a:r>
                <a:rPr lang="en-US" sz="1100" dirty="0">
                  <a:solidFill>
                    <a:schemeClr val="tx1"/>
                  </a:solidFill>
                  <a:latin typeface="Seravek ExtraLight"/>
                  <a:cs typeface="Helvetica"/>
                </a:rPr>
                <a:t>EVALUATION</a:t>
              </a:r>
            </a:p>
          </p:txBody>
        </p:sp>
        <p:sp>
          <p:nvSpPr>
            <p:cNvPr id="15" name="Rectangle 14">
              <a:extLst>
                <a:ext uri="{FF2B5EF4-FFF2-40B4-BE49-F238E27FC236}">
                  <a16:creationId xmlns:a16="http://schemas.microsoft.com/office/drawing/2014/main" id="{03B756CD-7E87-4115-9FE0-8B1655DE809F}"/>
                </a:ext>
              </a:extLst>
            </p:cNvPr>
            <p:cNvSpPr/>
            <p:nvPr/>
          </p:nvSpPr>
          <p:spPr bwMode="auto">
            <a:xfrm>
              <a:off x="8771339" y="5113973"/>
              <a:ext cx="1152000" cy="432000"/>
            </a:xfrm>
            <a:prstGeom prst="rect">
              <a:avLst/>
            </a:prstGeom>
            <a:solidFill>
              <a:srgbClr val="5D5DFF">
                <a:alpha val="32157"/>
              </a:srgbClr>
            </a:solidFill>
            <a:ln w="3175" cmpd="sng">
              <a:solidFill>
                <a:schemeClr val="tx1">
                  <a:lumMod val="65000"/>
                  <a:lumOff val="3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latin typeface="Seravek ExtraLight"/>
                  <a:cs typeface="Helvetica"/>
                </a:rPr>
                <a:t>POST PROCESSING</a:t>
              </a:r>
            </a:p>
          </p:txBody>
        </p:sp>
        <p:sp>
          <p:nvSpPr>
            <p:cNvPr id="16" name="Isosceles Triangle 15">
              <a:extLst>
                <a:ext uri="{FF2B5EF4-FFF2-40B4-BE49-F238E27FC236}">
                  <a16:creationId xmlns:a16="http://schemas.microsoft.com/office/drawing/2014/main" id="{DF833755-E48A-48E9-BA63-C3BC35149A99}"/>
                </a:ext>
              </a:extLst>
            </p:cNvPr>
            <p:cNvSpPr/>
            <p:nvPr/>
          </p:nvSpPr>
          <p:spPr bwMode="auto">
            <a:xfrm rot="5400000">
              <a:off x="7026277" y="5240982"/>
              <a:ext cx="398481" cy="144464"/>
            </a:xfrm>
            <a:prstGeom prst="triangl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00">
                <a:latin typeface="Seravek ExtraLight"/>
              </a:endParaRPr>
            </a:p>
          </p:txBody>
        </p:sp>
        <p:sp>
          <p:nvSpPr>
            <p:cNvPr id="17" name="Isosceles Triangle 16">
              <a:extLst>
                <a:ext uri="{FF2B5EF4-FFF2-40B4-BE49-F238E27FC236}">
                  <a16:creationId xmlns:a16="http://schemas.microsoft.com/office/drawing/2014/main" id="{D34DE6C0-33DB-4CD4-9290-1CF1F5C3283D}"/>
                </a:ext>
              </a:extLst>
            </p:cNvPr>
            <p:cNvSpPr/>
            <p:nvPr/>
          </p:nvSpPr>
          <p:spPr bwMode="auto">
            <a:xfrm rot="5400000">
              <a:off x="8454176" y="5260032"/>
              <a:ext cx="398481" cy="144464"/>
            </a:xfrm>
            <a:prstGeom prst="triangl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00">
                <a:latin typeface="Seravek ExtraLight"/>
              </a:endParaRPr>
            </a:p>
          </p:txBody>
        </p:sp>
      </p:grpSp>
      <p:sp>
        <p:nvSpPr>
          <p:cNvPr id="18" name="Right Arrow 7">
            <a:extLst>
              <a:ext uri="{FF2B5EF4-FFF2-40B4-BE49-F238E27FC236}">
                <a16:creationId xmlns:a16="http://schemas.microsoft.com/office/drawing/2014/main" id="{25DE6362-9931-4A8A-9ECC-ECF8D7AC581F}"/>
              </a:ext>
            </a:extLst>
          </p:cNvPr>
          <p:cNvSpPr/>
          <p:nvPr/>
        </p:nvSpPr>
        <p:spPr bwMode="auto">
          <a:xfrm>
            <a:off x="5839230" y="3337008"/>
            <a:ext cx="449262" cy="469900"/>
          </a:xfrm>
          <a:prstGeom prst="rightArrow">
            <a:avLst/>
          </a:prstGeom>
          <a:solidFill>
            <a:srgbClr val="FFFFFF"/>
          </a:solidFill>
          <a:ln>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19" name="Right Arrow 7">
            <a:extLst>
              <a:ext uri="{FF2B5EF4-FFF2-40B4-BE49-F238E27FC236}">
                <a16:creationId xmlns:a16="http://schemas.microsoft.com/office/drawing/2014/main" id="{D86A7271-56AE-4163-95FD-6DC869E6FE00}"/>
              </a:ext>
            </a:extLst>
          </p:cNvPr>
          <p:cNvSpPr/>
          <p:nvPr/>
        </p:nvSpPr>
        <p:spPr bwMode="auto">
          <a:xfrm rot="2102132">
            <a:off x="6096405" y="2413083"/>
            <a:ext cx="449262" cy="469900"/>
          </a:xfrm>
          <a:prstGeom prst="rightArrow">
            <a:avLst/>
          </a:prstGeom>
          <a:solidFill>
            <a:srgbClr val="FFFFFF"/>
          </a:solidFill>
          <a:ln>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pSp>
        <p:nvGrpSpPr>
          <p:cNvPr id="20" name="Group 19">
            <a:extLst>
              <a:ext uri="{FF2B5EF4-FFF2-40B4-BE49-F238E27FC236}">
                <a16:creationId xmlns:a16="http://schemas.microsoft.com/office/drawing/2014/main" id="{2F1DCE23-C889-4418-A0E1-BA38C7707295}"/>
              </a:ext>
            </a:extLst>
          </p:cNvPr>
          <p:cNvGrpSpPr/>
          <p:nvPr/>
        </p:nvGrpSpPr>
        <p:grpSpPr>
          <a:xfrm>
            <a:off x="6629805" y="2326700"/>
            <a:ext cx="2592390" cy="2088221"/>
            <a:chOff x="6186488" y="2610780"/>
            <a:chExt cx="2592390" cy="2088221"/>
          </a:xfrm>
        </p:grpSpPr>
        <p:sp>
          <p:nvSpPr>
            <p:cNvPr id="21" name="Rectangle 20">
              <a:extLst>
                <a:ext uri="{FF2B5EF4-FFF2-40B4-BE49-F238E27FC236}">
                  <a16:creationId xmlns:a16="http://schemas.microsoft.com/office/drawing/2014/main" id="{9066CC2B-5FD7-40BA-885C-C0622100344D}"/>
                </a:ext>
              </a:extLst>
            </p:cNvPr>
            <p:cNvSpPr/>
            <p:nvPr/>
          </p:nvSpPr>
          <p:spPr bwMode="auto">
            <a:xfrm rot="16200000">
              <a:off x="5661820" y="3412331"/>
              <a:ext cx="1433512" cy="3841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Sensitivity index</a:t>
              </a:r>
            </a:p>
          </p:txBody>
        </p:sp>
        <p:grpSp>
          <p:nvGrpSpPr>
            <p:cNvPr id="22" name="Group 3">
              <a:extLst>
                <a:ext uri="{FF2B5EF4-FFF2-40B4-BE49-F238E27FC236}">
                  <a16:creationId xmlns:a16="http://schemas.microsoft.com/office/drawing/2014/main" id="{21F1B801-3CD3-442D-97ED-EDA985E1A65F}"/>
                </a:ext>
              </a:extLst>
            </p:cNvPr>
            <p:cNvGrpSpPr>
              <a:grpSpLocks/>
            </p:cNvGrpSpPr>
            <p:nvPr/>
          </p:nvGrpSpPr>
          <p:grpSpPr bwMode="auto">
            <a:xfrm>
              <a:off x="6335715" y="2610780"/>
              <a:ext cx="2443163" cy="2088221"/>
              <a:chOff x="6239699" y="1671857"/>
              <a:chExt cx="2443253" cy="2088348"/>
            </a:xfrm>
          </p:grpSpPr>
          <p:sp>
            <p:nvSpPr>
              <p:cNvPr id="25" name="Rectangle 24">
                <a:extLst>
                  <a:ext uri="{FF2B5EF4-FFF2-40B4-BE49-F238E27FC236}">
                    <a16:creationId xmlns:a16="http://schemas.microsoft.com/office/drawing/2014/main" id="{1BEA1975-1288-4BA2-B636-869A1AFCEE85}"/>
                  </a:ext>
                </a:extLst>
              </p:cNvPr>
              <p:cNvSpPr/>
              <p:nvPr/>
            </p:nvSpPr>
            <p:spPr bwMode="auto">
              <a:xfrm>
                <a:off x="6239699" y="1693154"/>
                <a:ext cx="606447" cy="14812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endParaRPr lang="en-US" sz="1100" dirty="0">
                  <a:solidFill>
                    <a:srgbClr val="000000"/>
                  </a:solidFill>
                  <a:latin typeface="Geneva"/>
                  <a:cs typeface="Geneva"/>
                </a:endParaRPr>
              </a:p>
              <a:p>
                <a:pPr algn="r">
                  <a:defRPr/>
                </a:pPr>
                <a:endParaRPr lang="en-US" sz="1100" dirty="0">
                  <a:solidFill>
                    <a:srgbClr val="000000"/>
                  </a:solidFill>
                  <a:latin typeface="Geneva"/>
                  <a:cs typeface="Geneva"/>
                </a:endParaRPr>
              </a:p>
              <a:p>
                <a:pPr algn="r">
                  <a:defRPr/>
                </a:pPr>
                <a:r>
                  <a:rPr lang="en-US" sz="1100" dirty="0">
                    <a:solidFill>
                      <a:srgbClr val="000000"/>
                    </a:solidFill>
                    <a:latin typeface="Geneva"/>
                    <a:cs typeface="Geneva"/>
                  </a:rPr>
                  <a:t>1</a:t>
                </a:r>
                <a:br>
                  <a:rPr lang="en-US" sz="1100" dirty="0">
                    <a:solidFill>
                      <a:srgbClr val="000000"/>
                    </a:solidFill>
                    <a:latin typeface="Geneva"/>
                    <a:cs typeface="Geneva"/>
                  </a:rPr>
                </a:br>
                <a:endParaRPr lang="en-US" sz="1100" dirty="0">
                  <a:solidFill>
                    <a:srgbClr val="000000"/>
                  </a:solidFill>
                  <a:latin typeface="Geneva"/>
                  <a:cs typeface="Geneva"/>
                </a:endParaRPr>
              </a:p>
              <a:p>
                <a:pPr algn="r">
                  <a:defRPr/>
                </a:pPr>
                <a:endParaRPr lang="en-US" sz="1100" dirty="0">
                  <a:solidFill>
                    <a:srgbClr val="000000"/>
                  </a:solidFill>
                  <a:latin typeface="Geneva"/>
                  <a:cs typeface="Geneva"/>
                </a:endParaRPr>
              </a:p>
              <a:p>
                <a:pPr algn="r">
                  <a:defRPr/>
                </a:pPr>
                <a:r>
                  <a:rPr lang="en-US" sz="1100" dirty="0">
                    <a:solidFill>
                      <a:srgbClr val="000000"/>
                    </a:solidFill>
                    <a:latin typeface="Geneva"/>
                    <a:cs typeface="Geneva"/>
                  </a:rPr>
                  <a:t>0.5</a:t>
                </a:r>
              </a:p>
              <a:p>
                <a:pPr algn="r">
                  <a:defRPr/>
                </a:pPr>
                <a:endParaRPr lang="en-US" sz="1100" dirty="0">
                  <a:solidFill>
                    <a:srgbClr val="000000"/>
                  </a:solidFill>
                  <a:latin typeface="Geneva"/>
                  <a:cs typeface="Geneva"/>
                </a:endParaRPr>
              </a:p>
              <a:p>
                <a:pPr algn="r">
                  <a:defRPr/>
                </a:pPr>
                <a:endParaRPr lang="en-US" sz="1100" dirty="0">
                  <a:solidFill>
                    <a:srgbClr val="000000"/>
                  </a:solidFill>
                  <a:latin typeface="Geneva"/>
                  <a:cs typeface="Geneva"/>
                </a:endParaRPr>
              </a:p>
              <a:p>
                <a:pPr algn="r">
                  <a:defRPr/>
                </a:pPr>
                <a:r>
                  <a:rPr lang="en-US" sz="1100" dirty="0">
                    <a:solidFill>
                      <a:srgbClr val="000000"/>
                    </a:solidFill>
                    <a:latin typeface="Geneva"/>
                    <a:cs typeface="Geneva"/>
                  </a:rPr>
                  <a:t>0</a:t>
                </a:r>
              </a:p>
            </p:txBody>
          </p:sp>
          <p:sp>
            <p:nvSpPr>
              <p:cNvPr id="26" name="Rectangle 25">
                <a:extLst>
                  <a:ext uri="{FF2B5EF4-FFF2-40B4-BE49-F238E27FC236}">
                    <a16:creationId xmlns:a16="http://schemas.microsoft.com/office/drawing/2014/main" id="{26FE1462-BB70-450C-994E-6C7C2081902E}"/>
                  </a:ext>
                </a:extLst>
              </p:cNvPr>
              <p:cNvSpPr/>
              <p:nvPr/>
            </p:nvSpPr>
            <p:spPr bwMode="auto">
              <a:xfrm>
                <a:off x="6542923" y="3395058"/>
                <a:ext cx="1946347" cy="36514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model parameters</a:t>
                </a:r>
              </a:p>
            </p:txBody>
          </p:sp>
          <p:sp>
            <p:nvSpPr>
              <p:cNvPr id="27" name="Rectangle 26">
                <a:extLst>
                  <a:ext uri="{FF2B5EF4-FFF2-40B4-BE49-F238E27FC236}">
                    <a16:creationId xmlns:a16="http://schemas.microsoft.com/office/drawing/2014/main" id="{749DCE25-26D3-44C4-B7C1-6210FA08769D}"/>
                  </a:ext>
                </a:extLst>
              </p:cNvPr>
              <p:cNvSpPr/>
              <p:nvPr/>
            </p:nvSpPr>
            <p:spPr bwMode="auto">
              <a:xfrm>
                <a:off x="6484183" y="1671857"/>
                <a:ext cx="2198769" cy="25626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2060"/>
                    </a:solidFill>
                    <a:latin typeface="Geneva"/>
                    <a:cs typeface="Geneva"/>
                  </a:rPr>
                  <a:t>Sensitivity analysis</a:t>
                </a:r>
              </a:p>
              <a:p>
                <a:pPr algn="ctr">
                  <a:defRPr/>
                </a:pPr>
                <a:endParaRPr lang="en-US" sz="1600" dirty="0">
                  <a:solidFill>
                    <a:srgbClr val="002060"/>
                  </a:solidFill>
                  <a:latin typeface="Geneva"/>
                  <a:cs typeface="Geneva"/>
                </a:endParaRPr>
              </a:p>
            </p:txBody>
          </p:sp>
        </p:grpSp>
        <p:sp>
          <p:nvSpPr>
            <p:cNvPr id="23" name="Rectangle 22">
              <a:extLst>
                <a:ext uri="{FF2B5EF4-FFF2-40B4-BE49-F238E27FC236}">
                  <a16:creationId xmlns:a16="http://schemas.microsoft.com/office/drawing/2014/main" id="{789549F6-3502-406F-97C5-A86AC6BEA074}"/>
                </a:ext>
              </a:extLst>
            </p:cNvPr>
            <p:cNvSpPr/>
            <p:nvPr/>
          </p:nvSpPr>
          <p:spPr bwMode="auto">
            <a:xfrm>
              <a:off x="6868478" y="3001883"/>
              <a:ext cx="1550988" cy="1044575"/>
            </a:xfrm>
            <a:prstGeom prst="rect">
              <a:avLst/>
            </a:prstGeom>
            <a:solidFill>
              <a:srgbClr val="CBCBFF"/>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sp>
          <p:nvSpPr>
            <p:cNvPr id="24" name="Rectangle 23">
              <a:extLst>
                <a:ext uri="{FF2B5EF4-FFF2-40B4-BE49-F238E27FC236}">
                  <a16:creationId xmlns:a16="http://schemas.microsoft.com/office/drawing/2014/main" id="{F458B5C1-C949-4704-9852-CC818F6BB97A}"/>
                </a:ext>
              </a:extLst>
            </p:cNvPr>
            <p:cNvSpPr/>
            <p:nvPr/>
          </p:nvSpPr>
          <p:spPr bwMode="auto">
            <a:xfrm>
              <a:off x="6638928" y="3986487"/>
              <a:ext cx="2000250"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a:t>
              </a:r>
            </a:p>
          </p:txBody>
        </p:sp>
      </p:grpSp>
      <p:sp>
        <p:nvSpPr>
          <p:cNvPr id="28" name="Rectangle 27">
            <a:extLst>
              <a:ext uri="{FF2B5EF4-FFF2-40B4-BE49-F238E27FC236}">
                <a16:creationId xmlns:a16="http://schemas.microsoft.com/office/drawing/2014/main" id="{1E6225DF-E663-4AFD-B5FA-E063EC98232C}"/>
              </a:ext>
            </a:extLst>
          </p:cNvPr>
          <p:cNvSpPr>
            <a:spLocks noChangeArrowheads="1"/>
          </p:cNvSpPr>
          <p:nvPr/>
        </p:nvSpPr>
        <p:spPr bwMode="auto">
          <a:xfrm>
            <a:off x="2339319" y="1777022"/>
            <a:ext cx="2232681" cy="954107"/>
          </a:xfrm>
          <a:prstGeom prst="rect">
            <a:avLst/>
          </a:prstGeom>
          <a:solidFill>
            <a:srgbClr val="B6ECA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000000"/>
                </a:solidFill>
                <a:latin typeface="Geneva" charset="0"/>
              </a:rPr>
              <a:t>x1. Frequency Trend </a:t>
            </a:r>
          </a:p>
          <a:p>
            <a:r>
              <a:rPr lang="en-US" altLang="en-US" sz="1400">
                <a:solidFill>
                  <a:srgbClr val="000000"/>
                </a:solidFill>
                <a:latin typeface="Geneva" charset="0"/>
              </a:rPr>
              <a:t>x2. Severity Trend </a:t>
            </a:r>
          </a:p>
          <a:p>
            <a:r>
              <a:rPr lang="en-US" altLang="en-US" sz="1400">
                <a:solidFill>
                  <a:srgbClr val="000000"/>
                </a:solidFill>
                <a:latin typeface="Geneva" charset="0"/>
              </a:rPr>
              <a:t>x3. Exposure Trend </a:t>
            </a:r>
          </a:p>
          <a:p>
            <a:r>
              <a:rPr lang="en-US" altLang="en-US" sz="1400">
                <a:solidFill>
                  <a:srgbClr val="000000"/>
                </a:solidFill>
                <a:latin typeface="Geneva" charset="0"/>
              </a:rPr>
              <a:t>x4. Development Pattern </a:t>
            </a:r>
            <a:endParaRPr lang="en-US" altLang="en-US" sz="1400" dirty="0">
              <a:solidFill>
                <a:srgbClr val="000000"/>
              </a:solidFill>
              <a:latin typeface="Geneva" charset="0"/>
            </a:endParaRPr>
          </a:p>
        </p:txBody>
      </p:sp>
      <p:sp>
        <p:nvSpPr>
          <p:cNvPr id="29" name="Rectangle 39">
            <a:extLst>
              <a:ext uri="{FF2B5EF4-FFF2-40B4-BE49-F238E27FC236}">
                <a16:creationId xmlns:a16="http://schemas.microsoft.com/office/drawing/2014/main" id="{7EE1DAA2-5A62-4E81-87F8-C0622E65D82F}"/>
              </a:ext>
            </a:extLst>
          </p:cNvPr>
          <p:cNvSpPr>
            <a:spLocks noChangeArrowheads="1"/>
          </p:cNvSpPr>
          <p:nvPr/>
        </p:nvSpPr>
        <p:spPr bwMode="auto">
          <a:xfrm>
            <a:off x="2339320" y="1360238"/>
            <a:ext cx="2085948" cy="338138"/>
          </a:xfrm>
          <a:prstGeom prst="rect">
            <a:avLst/>
          </a:prstGeom>
          <a:solidFill>
            <a:srgbClr val="B6ECA2"/>
          </a:solidFill>
          <a:ln w="6350">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dirty="0">
                <a:latin typeface="Geneva" charset="0"/>
              </a:rPr>
              <a:t>Sampling of inputs</a:t>
            </a:r>
            <a:endParaRPr lang="en-US" altLang="en-US" sz="1600" baseline="-25000" dirty="0">
              <a:latin typeface="Geneva" charset="0"/>
            </a:endParaRPr>
          </a:p>
        </p:txBody>
      </p:sp>
      <p:sp>
        <p:nvSpPr>
          <p:cNvPr id="30" name="Freeform: Shape 29">
            <a:extLst>
              <a:ext uri="{FF2B5EF4-FFF2-40B4-BE49-F238E27FC236}">
                <a16:creationId xmlns:a16="http://schemas.microsoft.com/office/drawing/2014/main" id="{11FF0961-4FF7-49DF-80E9-D3B2D0A62801}"/>
              </a:ext>
            </a:extLst>
          </p:cNvPr>
          <p:cNvSpPr/>
          <p:nvPr/>
        </p:nvSpPr>
        <p:spPr>
          <a:xfrm>
            <a:off x="7452230" y="3338740"/>
            <a:ext cx="108800" cy="193298"/>
          </a:xfrm>
          <a:custGeom>
            <a:avLst/>
            <a:gdLst>
              <a:gd name="connsiteX0" fmla="*/ 0 w 153365"/>
              <a:gd name="connsiteY0" fmla="*/ 0 h 232458"/>
              <a:gd name="connsiteX1" fmla="*/ 151436 w 153365"/>
              <a:gd name="connsiteY1" fmla="*/ 0 h 232458"/>
              <a:gd name="connsiteX2" fmla="*/ 71377 w 153365"/>
              <a:gd name="connsiteY2" fmla="*/ 0 h 232458"/>
              <a:gd name="connsiteX3" fmla="*/ 73307 w 153365"/>
              <a:gd name="connsiteY3" fmla="*/ 232458 h 232458"/>
              <a:gd name="connsiteX4" fmla="*/ 11575 w 153365"/>
              <a:gd name="connsiteY4" fmla="*/ 231493 h 232458"/>
              <a:gd name="connsiteX5" fmla="*/ 153365 w 153365"/>
              <a:gd name="connsiteY5" fmla="*/ 232458 h 23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65" h="232458">
                <a:moveTo>
                  <a:pt x="0" y="0"/>
                </a:moveTo>
                <a:lnTo>
                  <a:pt x="151436" y="0"/>
                </a:lnTo>
                <a:lnTo>
                  <a:pt x="71377" y="0"/>
                </a:lnTo>
                <a:cubicBezTo>
                  <a:pt x="72020" y="77486"/>
                  <a:pt x="72664" y="154972"/>
                  <a:pt x="73307" y="232458"/>
                </a:cubicBezTo>
                <a:lnTo>
                  <a:pt x="11575" y="231493"/>
                </a:lnTo>
                <a:lnTo>
                  <a:pt x="153365" y="232458"/>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1" name="Oval 30">
            <a:extLst>
              <a:ext uri="{FF2B5EF4-FFF2-40B4-BE49-F238E27FC236}">
                <a16:creationId xmlns:a16="http://schemas.microsoft.com/office/drawing/2014/main" id="{7D2DC98D-ACB9-4241-B2C7-1D50D8D84A12}"/>
              </a:ext>
            </a:extLst>
          </p:cNvPr>
          <p:cNvSpPr/>
          <p:nvPr/>
        </p:nvSpPr>
        <p:spPr>
          <a:xfrm>
            <a:off x="7480652" y="3404449"/>
            <a:ext cx="48491" cy="45719"/>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32" name="Freeform: Shape 31">
            <a:extLst>
              <a:ext uri="{FF2B5EF4-FFF2-40B4-BE49-F238E27FC236}">
                <a16:creationId xmlns:a16="http://schemas.microsoft.com/office/drawing/2014/main" id="{F57D0A62-7249-4C78-BC41-4830DB566B4E}"/>
              </a:ext>
            </a:extLst>
          </p:cNvPr>
          <p:cNvSpPr/>
          <p:nvPr/>
        </p:nvSpPr>
        <p:spPr>
          <a:xfrm>
            <a:off x="7793767" y="2976329"/>
            <a:ext cx="91931" cy="293590"/>
          </a:xfrm>
          <a:custGeom>
            <a:avLst/>
            <a:gdLst>
              <a:gd name="connsiteX0" fmla="*/ 0 w 153365"/>
              <a:gd name="connsiteY0" fmla="*/ 0 h 232458"/>
              <a:gd name="connsiteX1" fmla="*/ 151436 w 153365"/>
              <a:gd name="connsiteY1" fmla="*/ 0 h 232458"/>
              <a:gd name="connsiteX2" fmla="*/ 71377 w 153365"/>
              <a:gd name="connsiteY2" fmla="*/ 0 h 232458"/>
              <a:gd name="connsiteX3" fmla="*/ 73307 w 153365"/>
              <a:gd name="connsiteY3" fmla="*/ 232458 h 232458"/>
              <a:gd name="connsiteX4" fmla="*/ 11575 w 153365"/>
              <a:gd name="connsiteY4" fmla="*/ 231493 h 232458"/>
              <a:gd name="connsiteX5" fmla="*/ 153365 w 153365"/>
              <a:gd name="connsiteY5" fmla="*/ 232458 h 23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65" h="232458">
                <a:moveTo>
                  <a:pt x="0" y="0"/>
                </a:moveTo>
                <a:lnTo>
                  <a:pt x="151436" y="0"/>
                </a:lnTo>
                <a:lnTo>
                  <a:pt x="71377" y="0"/>
                </a:lnTo>
                <a:cubicBezTo>
                  <a:pt x="72020" y="77486"/>
                  <a:pt x="72664" y="154972"/>
                  <a:pt x="73307" y="232458"/>
                </a:cubicBezTo>
                <a:lnTo>
                  <a:pt x="11575" y="231493"/>
                </a:lnTo>
                <a:lnTo>
                  <a:pt x="153365" y="232458"/>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3" name="Oval 32">
            <a:extLst>
              <a:ext uri="{FF2B5EF4-FFF2-40B4-BE49-F238E27FC236}">
                <a16:creationId xmlns:a16="http://schemas.microsoft.com/office/drawing/2014/main" id="{A669CF46-9E9C-44B5-AC5E-07CB4F791CD5}"/>
              </a:ext>
            </a:extLst>
          </p:cNvPr>
          <p:cNvSpPr/>
          <p:nvPr/>
        </p:nvSpPr>
        <p:spPr>
          <a:xfrm>
            <a:off x="7813030" y="3099137"/>
            <a:ext cx="48491" cy="45719"/>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34" name="Freeform: Shape 33">
            <a:extLst>
              <a:ext uri="{FF2B5EF4-FFF2-40B4-BE49-F238E27FC236}">
                <a16:creationId xmlns:a16="http://schemas.microsoft.com/office/drawing/2014/main" id="{E4988EB8-5767-4D21-ABAE-8DB6C25D05BD}"/>
              </a:ext>
            </a:extLst>
          </p:cNvPr>
          <p:cNvSpPr/>
          <p:nvPr/>
        </p:nvSpPr>
        <p:spPr>
          <a:xfrm>
            <a:off x="8201213" y="3147609"/>
            <a:ext cx="98439" cy="249875"/>
          </a:xfrm>
          <a:custGeom>
            <a:avLst/>
            <a:gdLst>
              <a:gd name="connsiteX0" fmla="*/ 0 w 153365"/>
              <a:gd name="connsiteY0" fmla="*/ 0 h 232458"/>
              <a:gd name="connsiteX1" fmla="*/ 151436 w 153365"/>
              <a:gd name="connsiteY1" fmla="*/ 0 h 232458"/>
              <a:gd name="connsiteX2" fmla="*/ 71377 w 153365"/>
              <a:gd name="connsiteY2" fmla="*/ 0 h 232458"/>
              <a:gd name="connsiteX3" fmla="*/ 73307 w 153365"/>
              <a:gd name="connsiteY3" fmla="*/ 232458 h 232458"/>
              <a:gd name="connsiteX4" fmla="*/ 11575 w 153365"/>
              <a:gd name="connsiteY4" fmla="*/ 231493 h 232458"/>
              <a:gd name="connsiteX5" fmla="*/ 153365 w 153365"/>
              <a:gd name="connsiteY5" fmla="*/ 232458 h 23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65" h="232458">
                <a:moveTo>
                  <a:pt x="0" y="0"/>
                </a:moveTo>
                <a:lnTo>
                  <a:pt x="151436" y="0"/>
                </a:lnTo>
                <a:lnTo>
                  <a:pt x="71377" y="0"/>
                </a:lnTo>
                <a:cubicBezTo>
                  <a:pt x="72020" y="77486"/>
                  <a:pt x="72664" y="154972"/>
                  <a:pt x="73307" y="232458"/>
                </a:cubicBezTo>
                <a:lnTo>
                  <a:pt x="11575" y="231493"/>
                </a:lnTo>
                <a:lnTo>
                  <a:pt x="153365" y="232458"/>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5" name="Oval 34">
            <a:extLst>
              <a:ext uri="{FF2B5EF4-FFF2-40B4-BE49-F238E27FC236}">
                <a16:creationId xmlns:a16="http://schemas.microsoft.com/office/drawing/2014/main" id="{5F6D7953-0527-4715-B82C-94F311EB56AE}"/>
              </a:ext>
            </a:extLst>
          </p:cNvPr>
          <p:cNvSpPr/>
          <p:nvPr/>
        </p:nvSpPr>
        <p:spPr>
          <a:xfrm>
            <a:off x="8224191" y="3239132"/>
            <a:ext cx="48491" cy="45719"/>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36" name="Freeform: Shape 35">
            <a:extLst>
              <a:ext uri="{FF2B5EF4-FFF2-40B4-BE49-F238E27FC236}">
                <a16:creationId xmlns:a16="http://schemas.microsoft.com/office/drawing/2014/main" id="{10EAAA13-23F9-40DB-861E-6AA2E6846000}"/>
              </a:ext>
            </a:extLst>
          </p:cNvPr>
          <p:cNvSpPr/>
          <p:nvPr/>
        </p:nvSpPr>
        <p:spPr>
          <a:xfrm>
            <a:off x="8550438" y="3513067"/>
            <a:ext cx="98439" cy="164440"/>
          </a:xfrm>
          <a:custGeom>
            <a:avLst/>
            <a:gdLst>
              <a:gd name="connsiteX0" fmla="*/ 0 w 153365"/>
              <a:gd name="connsiteY0" fmla="*/ 0 h 232458"/>
              <a:gd name="connsiteX1" fmla="*/ 151436 w 153365"/>
              <a:gd name="connsiteY1" fmla="*/ 0 h 232458"/>
              <a:gd name="connsiteX2" fmla="*/ 71377 w 153365"/>
              <a:gd name="connsiteY2" fmla="*/ 0 h 232458"/>
              <a:gd name="connsiteX3" fmla="*/ 73307 w 153365"/>
              <a:gd name="connsiteY3" fmla="*/ 232458 h 232458"/>
              <a:gd name="connsiteX4" fmla="*/ 11575 w 153365"/>
              <a:gd name="connsiteY4" fmla="*/ 231493 h 232458"/>
              <a:gd name="connsiteX5" fmla="*/ 153365 w 153365"/>
              <a:gd name="connsiteY5" fmla="*/ 232458 h 23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65" h="232458">
                <a:moveTo>
                  <a:pt x="0" y="0"/>
                </a:moveTo>
                <a:lnTo>
                  <a:pt x="151436" y="0"/>
                </a:lnTo>
                <a:lnTo>
                  <a:pt x="71377" y="0"/>
                </a:lnTo>
                <a:cubicBezTo>
                  <a:pt x="72020" y="77486"/>
                  <a:pt x="72664" y="154972"/>
                  <a:pt x="73307" y="232458"/>
                </a:cubicBezTo>
                <a:lnTo>
                  <a:pt x="11575" y="231493"/>
                </a:lnTo>
                <a:lnTo>
                  <a:pt x="153365" y="232458"/>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7" name="Oval 36">
            <a:extLst>
              <a:ext uri="{FF2B5EF4-FFF2-40B4-BE49-F238E27FC236}">
                <a16:creationId xmlns:a16="http://schemas.microsoft.com/office/drawing/2014/main" id="{038B351A-6B55-438C-831E-ACD1752B27EA}"/>
              </a:ext>
            </a:extLst>
          </p:cNvPr>
          <p:cNvSpPr/>
          <p:nvPr/>
        </p:nvSpPr>
        <p:spPr>
          <a:xfrm>
            <a:off x="8573416" y="3570541"/>
            <a:ext cx="48491" cy="45719"/>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76940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31789" y="4169329"/>
            <a:ext cx="3534934" cy="263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1">
            <a:extLst/>
          </p:cNvPr>
          <p:cNvSpPr>
            <a:spLocks noGrp="1"/>
          </p:cNvSpPr>
          <p:nvPr>
            <p:ph type="body" sz="quarter" idx="14"/>
          </p:nvPr>
        </p:nvSpPr>
        <p:spPr>
          <a:xfrm>
            <a:off x="669925" y="1400175"/>
            <a:ext cx="7867650" cy="4937125"/>
          </a:xfrm>
        </p:spPr>
        <p:txBody>
          <a:bodyPr/>
          <a:lstStyle/>
          <a:p>
            <a:pPr indent="0">
              <a:defRPr/>
            </a:pPr>
            <a:r>
              <a:rPr lang="en-GB" dirty="0"/>
              <a:t>Sensitivity analysis (SA) is:</a:t>
            </a:r>
          </a:p>
          <a:p>
            <a:pPr indent="0">
              <a:defRPr/>
            </a:pPr>
            <a:r>
              <a:rPr lang="en-GB" sz="1400" dirty="0"/>
              <a:t>set of mathematical techniques which investigate how uncertainty in the output of a numerical model can be attributed to variations of its input factors.</a:t>
            </a:r>
          </a:p>
          <a:p>
            <a:pPr indent="0">
              <a:defRPr/>
            </a:pPr>
            <a:endParaRPr lang="en-GB" dirty="0"/>
          </a:p>
          <a:p>
            <a:pPr indent="0">
              <a:defRPr/>
            </a:pPr>
            <a:r>
              <a:rPr lang="en-GB" dirty="0"/>
              <a:t>Benefits:</a:t>
            </a:r>
          </a:p>
          <a:p>
            <a:pPr marL="342900">
              <a:buFont typeface="+mj-lt"/>
              <a:buAutoNum type="arabicPeriod"/>
              <a:defRPr/>
            </a:pPr>
            <a:r>
              <a:rPr lang="en-US" altLang="en-US" b="1" dirty="0"/>
              <a:t>Better understanding of the model</a:t>
            </a:r>
            <a:br>
              <a:rPr lang="en-US" altLang="en-US" dirty="0"/>
            </a:br>
            <a:r>
              <a:rPr lang="en-US" altLang="en-US" dirty="0"/>
              <a:t>	</a:t>
            </a:r>
            <a:r>
              <a:rPr lang="en-US" altLang="en-US" sz="1400" i="1" dirty="0"/>
              <a:t>Evaluation of model behaviour beyond default set-up</a:t>
            </a:r>
          </a:p>
          <a:p>
            <a:pPr indent="0">
              <a:defRPr/>
            </a:pPr>
            <a:endParaRPr lang="en-US" altLang="en-US" sz="1400" i="1" dirty="0"/>
          </a:p>
          <a:p>
            <a:pPr marL="342900">
              <a:buFont typeface="+mj-lt"/>
              <a:buAutoNum type="arabicPeriod" startAt="2"/>
              <a:defRPr/>
            </a:pPr>
            <a:r>
              <a:rPr lang="en-US" altLang="en-US" b="1" dirty="0"/>
              <a:t>Model “sanity check” </a:t>
            </a:r>
          </a:p>
          <a:p>
            <a:pPr indent="0">
              <a:defRPr/>
            </a:pPr>
            <a:r>
              <a:rPr lang="en-US" altLang="en-US" sz="1400" i="1" dirty="0"/>
              <a:t>	Does the model meet the expectations (model validation)</a:t>
            </a:r>
          </a:p>
          <a:p>
            <a:pPr marL="342900">
              <a:buFont typeface="+mj-lt"/>
              <a:buAutoNum type="arabicPeriod"/>
              <a:defRPr/>
            </a:pPr>
            <a:endParaRPr lang="en-US" altLang="en-US" b="1" dirty="0"/>
          </a:p>
          <a:p>
            <a:pPr marL="342900">
              <a:buFont typeface="+mj-lt"/>
              <a:buAutoNum type="arabicPeriod" startAt="3"/>
              <a:defRPr/>
            </a:pPr>
            <a:r>
              <a:rPr lang="en-US" altLang="en-US" b="1" dirty="0"/>
              <a:t>Prioritize investments for uncertainty reduction</a:t>
            </a:r>
            <a:br>
              <a:rPr lang="en-US" altLang="en-US" dirty="0"/>
            </a:br>
            <a:r>
              <a:rPr lang="en-US" altLang="en-US" dirty="0"/>
              <a:t>	</a:t>
            </a:r>
            <a:r>
              <a:rPr lang="en-US" altLang="en-US" sz="1400" i="1" dirty="0"/>
              <a:t>Identify sensitive parameters for computer-intensive</a:t>
            </a:r>
          </a:p>
          <a:p>
            <a:pPr indent="0">
              <a:defRPr/>
            </a:pPr>
            <a:r>
              <a:rPr lang="en-US" altLang="en-US" sz="1400" i="1" dirty="0"/>
              <a:t> 	calibration, acquisition of new data, etc.</a:t>
            </a:r>
          </a:p>
          <a:p>
            <a:pPr marL="342900">
              <a:buFont typeface="+mj-lt"/>
              <a:buAutoNum type="arabicPeriod"/>
              <a:defRPr/>
            </a:pPr>
            <a:endParaRPr lang="en-GB" dirty="0"/>
          </a:p>
          <a:p>
            <a:pPr marL="342900">
              <a:buFont typeface="+mj-lt"/>
              <a:buAutoNum type="arabicPeriod" startAt="4"/>
              <a:defRPr/>
            </a:pPr>
            <a:r>
              <a:rPr lang="en-US" altLang="en-US" b="1" dirty="0"/>
              <a:t>More transparent and robust decisions</a:t>
            </a:r>
            <a:br>
              <a:rPr lang="en-US" altLang="en-US" dirty="0"/>
            </a:br>
            <a:r>
              <a:rPr lang="en-US" altLang="en-US" dirty="0"/>
              <a:t>	</a:t>
            </a:r>
            <a:r>
              <a:rPr lang="en-US" altLang="en-US" sz="1400" i="1" dirty="0"/>
              <a:t>Understand main impacts of uncertainty on </a:t>
            </a:r>
          </a:p>
          <a:p>
            <a:pPr indent="0">
              <a:defRPr/>
            </a:pPr>
            <a:r>
              <a:rPr lang="en-US" altLang="en-US" sz="1400" i="1" dirty="0"/>
              <a:t>	modeling outcome and thus on decisions</a:t>
            </a:r>
          </a:p>
          <a:p>
            <a:pPr>
              <a:buFont typeface="+mj-lt"/>
              <a:buAutoNum type="arabicPeriod" startAt="3"/>
              <a:defRPr/>
            </a:pPr>
            <a:endParaRPr lang="en-GB" dirty="0"/>
          </a:p>
        </p:txBody>
      </p:sp>
      <p:sp>
        <p:nvSpPr>
          <p:cNvPr id="12291" name="Title 2"/>
          <p:cNvSpPr>
            <a:spLocks noGrp="1" noChangeArrowheads="1"/>
          </p:cNvSpPr>
          <p:nvPr>
            <p:ph type="ctrTitle"/>
          </p:nvPr>
        </p:nvSpPr>
        <p:spPr bwMode="auto">
          <a:xfrm>
            <a:off x="669925" y="250825"/>
            <a:ext cx="7867650" cy="1149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GB" altLang="en-US" dirty="0">
                <a:latin typeface="Geneva" charset="0"/>
              </a:rPr>
              <a:t>What is Sensitivity Analysis?</a:t>
            </a:r>
            <a:br>
              <a:rPr lang="en-GB" altLang="en-US" dirty="0">
                <a:latin typeface="Geneva" charset="0"/>
              </a:rPr>
            </a:br>
            <a:r>
              <a:rPr lang="en-GB" altLang="en-US" dirty="0">
                <a:latin typeface="Geneva" charset="0"/>
              </a:rPr>
              <a:t>and why shall we use it?</a:t>
            </a:r>
          </a:p>
        </p:txBody>
      </p:sp>
    </p:spTree>
    <p:extLst>
      <p:ext uri="{BB962C8B-B14F-4D97-AF65-F5344CB8AC3E}">
        <p14:creationId xmlns:p14="http://schemas.microsoft.com/office/powerpoint/2010/main" val="397284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DC869B-D6F8-4093-A14B-29BE177A1749}"/>
              </a:ext>
            </a:extLst>
          </p:cNvPr>
          <p:cNvSpPr>
            <a:spLocks noGrp="1"/>
          </p:cNvSpPr>
          <p:nvPr>
            <p:ph type="body" sz="quarter" idx="14"/>
          </p:nvPr>
        </p:nvSpPr>
        <p:spPr/>
        <p:txBody>
          <a:bodyPr/>
          <a:lstStyle/>
          <a:p>
            <a:r>
              <a:rPr lang="en-GB" dirty="0"/>
              <a:t>Summary:</a:t>
            </a:r>
          </a:p>
          <a:p>
            <a:endParaRPr lang="en-GB" dirty="0"/>
          </a:p>
          <a:p>
            <a:pPr>
              <a:buFont typeface="Wingdings" panose="05000000000000000000" pitchFamily="2" charset="2"/>
              <a:buChar char="§"/>
            </a:pPr>
            <a:r>
              <a:rPr lang="en-GB" dirty="0"/>
              <a:t>Most influential inputs vary depending on the line of business, therefore this analysis helps to focus efforts to reduce uncertainty and enables to better communicate and outline to the underwriter the uncertainty in the model results due to the assumptions being used.</a:t>
            </a:r>
          </a:p>
          <a:p>
            <a:pPr marL="285750" indent="-285750">
              <a:buFont typeface="Wingdings" panose="05000000000000000000" pitchFamily="2" charset="2"/>
              <a:buChar char="§"/>
            </a:pPr>
            <a:endParaRPr lang="en-GB" dirty="0"/>
          </a:p>
          <a:p>
            <a:pPr>
              <a:buFont typeface="Wingdings" panose="05000000000000000000" pitchFamily="2" charset="2"/>
              <a:buChar char="§"/>
            </a:pPr>
            <a:r>
              <a:rPr lang="en-GB" dirty="0"/>
              <a:t>Varying the inputs within their credible range sensibly increases the variability of the model output, this should be taken into account while making decisions regarding the premium to charge to a client. </a:t>
            </a:r>
          </a:p>
          <a:p>
            <a:pPr>
              <a:buFont typeface="Wingdings" panose="05000000000000000000" pitchFamily="2" charset="2"/>
              <a:buChar char="§"/>
            </a:pPr>
            <a:endParaRPr lang="en-GB" dirty="0"/>
          </a:p>
          <a:p>
            <a:pPr>
              <a:buFont typeface="Wingdings" panose="05000000000000000000" pitchFamily="2" charset="2"/>
              <a:buChar char="§"/>
            </a:pPr>
            <a:r>
              <a:rPr lang="en-GB" dirty="0"/>
              <a:t>There are some unexpected behaviours in how the output responds to changing input values, this highlights areas where to focus when reviewing a policy (addressing these issues could improve the model).</a:t>
            </a:r>
          </a:p>
          <a:p>
            <a:endParaRPr lang="en-GB" dirty="0"/>
          </a:p>
        </p:txBody>
      </p:sp>
      <p:sp>
        <p:nvSpPr>
          <p:cNvPr id="3" name="Title 2">
            <a:extLst>
              <a:ext uri="{FF2B5EF4-FFF2-40B4-BE49-F238E27FC236}">
                <a16:creationId xmlns:a16="http://schemas.microsoft.com/office/drawing/2014/main" id="{B104FE37-F5C0-4C89-A23B-F5E689D5CE03}"/>
              </a:ext>
            </a:extLst>
          </p:cNvPr>
          <p:cNvSpPr>
            <a:spLocks noGrp="1"/>
          </p:cNvSpPr>
          <p:nvPr>
            <p:ph type="ctrTitle"/>
          </p:nvPr>
        </p:nvSpPr>
        <p:spPr/>
        <p:txBody>
          <a:bodyPr/>
          <a:lstStyle/>
          <a:p>
            <a:r>
              <a:rPr lang="en-GB" dirty="0"/>
              <a:t>Results</a:t>
            </a:r>
          </a:p>
        </p:txBody>
      </p:sp>
    </p:spTree>
    <p:extLst>
      <p:ext uri="{BB962C8B-B14F-4D97-AF65-F5344CB8AC3E}">
        <p14:creationId xmlns:p14="http://schemas.microsoft.com/office/powerpoint/2010/main" val="963216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E4EDA2-AC34-4303-B08F-0D6A1E8D3D93}"/>
              </a:ext>
            </a:extLst>
          </p:cNvPr>
          <p:cNvSpPr>
            <a:spLocks noGrp="1"/>
          </p:cNvSpPr>
          <p:nvPr>
            <p:ph type="body" sz="quarter" idx="14"/>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a:buFont typeface="Wingdings" panose="05000000000000000000" pitchFamily="2" charset="2"/>
              <a:buChar char="Ø"/>
            </a:pPr>
            <a:r>
              <a:rPr lang="en-GB" dirty="0"/>
              <a:t>This analysis enables to better communicate and outline to the underwriter the uncertainty in the model results due to the assumptions being used.</a:t>
            </a:r>
          </a:p>
          <a:p>
            <a:pPr>
              <a:buFont typeface="Wingdings" panose="05000000000000000000" pitchFamily="2" charset="2"/>
              <a:buChar char="Ø"/>
            </a:pPr>
            <a:endParaRPr lang="en-GB" dirty="0"/>
          </a:p>
        </p:txBody>
      </p:sp>
      <p:sp>
        <p:nvSpPr>
          <p:cNvPr id="3" name="Title 2">
            <a:extLst>
              <a:ext uri="{FF2B5EF4-FFF2-40B4-BE49-F238E27FC236}">
                <a16:creationId xmlns:a16="http://schemas.microsoft.com/office/drawing/2014/main" id="{CF88FF69-B410-4284-BC66-70FF0EF9EC7D}"/>
              </a:ext>
            </a:extLst>
          </p:cNvPr>
          <p:cNvSpPr>
            <a:spLocks noGrp="1"/>
          </p:cNvSpPr>
          <p:nvPr>
            <p:ph type="ctrTitle"/>
          </p:nvPr>
        </p:nvSpPr>
        <p:spPr/>
        <p:txBody>
          <a:bodyPr/>
          <a:lstStyle/>
          <a:p>
            <a:r>
              <a:rPr lang="en-GB" dirty="0"/>
              <a:t>Varying the inputs within their credible range sensibly increases the variability of the model output</a:t>
            </a:r>
          </a:p>
        </p:txBody>
      </p:sp>
      <p:grpSp>
        <p:nvGrpSpPr>
          <p:cNvPr id="16" name="Group 15">
            <a:extLst>
              <a:ext uri="{FF2B5EF4-FFF2-40B4-BE49-F238E27FC236}">
                <a16:creationId xmlns:a16="http://schemas.microsoft.com/office/drawing/2014/main" id="{C9D49C37-5A2A-4B1A-87E6-6CACCDA5FAA7}"/>
              </a:ext>
            </a:extLst>
          </p:cNvPr>
          <p:cNvGrpSpPr/>
          <p:nvPr/>
        </p:nvGrpSpPr>
        <p:grpSpPr>
          <a:xfrm>
            <a:off x="2089870" y="1671145"/>
            <a:ext cx="3337385" cy="3395013"/>
            <a:chOff x="3018427" y="1887604"/>
            <a:chExt cx="3337385" cy="3395013"/>
          </a:xfrm>
        </p:grpSpPr>
        <p:pic>
          <p:nvPicPr>
            <p:cNvPr id="11" name="Picture 10">
              <a:extLst>
                <a:ext uri="{FF2B5EF4-FFF2-40B4-BE49-F238E27FC236}">
                  <a16:creationId xmlns:a16="http://schemas.microsoft.com/office/drawing/2014/main" id="{84946B4D-CC67-4219-A7EC-73B8DC6C5DF3}"/>
                </a:ext>
              </a:extLst>
            </p:cNvPr>
            <p:cNvPicPr>
              <a:picLocks noChangeAspect="1"/>
            </p:cNvPicPr>
            <p:nvPr/>
          </p:nvPicPr>
          <p:blipFill>
            <a:blip r:embed="rId2"/>
            <a:stretch>
              <a:fillRect/>
            </a:stretch>
          </p:blipFill>
          <p:spPr>
            <a:xfrm>
              <a:off x="3151597" y="2052930"/>
              <a:ext cx="2973977" cy="3134503"/>
            </a:xfrm>
            <a:prstGeom prst="rect">
              <a:avLst/>
            </a:prstGeom>
          </p:spPr>
        </p:pic>
        <p:sp>
          <p:nvSpPr>
            <p:cNvPr id="12" name="TextBox 11">
              <a:extLst>
                <a:ext uri="{FF2B5EF4-FFF2-40B4-BE49-F238E27FC236}">
                  <a16:creationId xmlns:a16="http://schemas.microsoft.com/office/drawing/2014/main" id="{4EBE8741-86FB-4D56-A8D5-D6FAE1F2CE5A}"/>
                </a:ext>
              </a:extLst>
            </p:cNvPr>
            <p:cNvSpPr txBox="1"/>
            <p:nvPr/>
          </p:nvSpPr>
          <p:spPr>
            <a:xfrm rot="16200000">
              <a:off x="1683926" y="3222105"/>
              <a:ext cx="3006588" cy="337585"/>
            </a:xfrm>
            <a:prstGeom prst="rect">
              <a:avLst/>
            </a:prstGeom>
            <a:solidFill>
              <a:schemeClr val="bg1"/>
            </a:solidFill>
          </p:spPr>
          <p:txBody>
            <a:bodyPr wrap="square" rtlCol="0">
              <a:spAutoFit/>
            </a:bodyPr>
            <a:lstStyle/>
            <a:p>
              <a:pPr algn="ctr"/>
              <a:r>
                <a:rPr lang="en-GB" sz="1800" dirty="0">
                  <a:latin typeface="Arial" panose="020B0604020202020204" pitchFamily="34" charset="0"/>
                  <a:cs typeface="Arial" panose="020B0604020202020204" pitchFamily="34" charset="0"/>
                </a:rPr>
                <a:t>Loss amount [million £]</a:t>
              </a:r>
            </a:p>
          </p:txBody>
        </p:sp>
        <p:sp>
          <p:nvSpPr>
            <p:cNvPr id="13" name="TextBox 12">
              <a:extLst>
                <a:ext uri="{FF2B5EF4-FFF2-40B4-BE49-F238E27FC236}">
                  <a16:creationId xmlns:a16="http://schemas.microsoft.com/office/drawing/2014/main" id="{6196A4BA-A409-422B-B324-26F3E60665F6}"/>
                </a:ext>
              </a:extLst>
            </p:cNvPr>
            <p:cNvSpPr txBox="1"/>
            <p:nvPr/>
          </p:nvSpPr>
          <p:spPr>
            <a:xfrm>
              <a:off x="3571478" y="4972576"/>
              <a:ext cx="2485169" cy="310041"/>
            </a:xfrm>
            <a:prstGeom prst="rect">
              <a:avLst/>
            </a:prstGeom>
            <a:solidFill>
              <a:schemeClr val="bg1"/>
            </a:solidFill>
          </p:spPr>
          <p:txBody>
            <a:bodyPr wrap="square" rtlCol="0">
              <a:spAutoFit/>
            </a:bodyPr>
            <a:lstStyle/>
            <a:p>
              <a:pPr algn="ctr"/>
              <a:r>
                <a:rPr lang="en-GB" sz="1600" dirty="0">
                  <a:latin typeface="Arial" panose="020B0604020202020204" pitchFamily="34" charset="0"/>
                  <a:cs typeface="Arial" panose="020B0604020202020204" pitchFamily="34" charset="0"/>
                </a:rPr>
                <a:t>Severity Trend</a:t>
              </a:r>
            </a:p>
          </p:txBody>
        </p:sp>
        <p:sp>
          <p:nvSpPr>
            <p:cNvPr id="14" name="TextBox 13">
              <a:extLst>
                <a:ext uri="{FF2B5EF4-FFF2-40B4-BE49-F238E27FC236}">
                  <a16:creationId xmlns:a16="http://schemas.microsoft.com/office/drawing/2014/main" id="{2C2421EE-76A7-4F84-A80F-54EC50D4B8F6}"/>
                </a:ext>
              </a:extLst>
            </p:cNvPr>
            <p:cNvSpPr txBox="1"/>
            <p:nvPr/>
          </p:nvSpPr>
          <p:spPr>
            <a:xfrm>
              <a:off x="3377377" y="4763130"/>
              <a:ext cx="2978435" cy="246221"/>
            </a:xfrm>
            <a:prstGeom prst="rect">
              <a:avLst/>
            </a:prstGeom>
            <a:solidFill>
              <a:schemeClr val="bg1"/>
            </a:solidFill>
          </p:spPr>
          <p:txBody>
            <a:bodyPr wrap="square" tIns="0" bIns="0" rtlCol="0">
              <a:spAutoFit/>
            </a:bodyPr>
            <a:lstStyle/>
            <a:p>
              <a:pPr algn="ctr"/>
              <a:r>
                <a:rPr lang="en-GB" sz="1600" dirty="0">
                  <a:latin typeface="Arial" panose="020B0604020202020204" pitchFamily="34" charset="0"/>
                  <a:cs typeface="Arial" panose="020B0604020202020204" pitchFamily="34" charset="0"/>
                </a:rPr>
                <a:t>0    0.2     0.4     0.6    0.8      1</a:t>
              </a:r>
            </a:p>
          </p:txBody>
        </p:sp>
      </p:grpSp>
      <p:sp>
        <p:nvSpPr>
          <p:cNvPr id="15" name="Rectangle 14">
            <a:extLst>
              <a:ext uri="{FF2B5EF4-FFF2-40B4-BE49-F238E27FC236}">
                <a16:creationId xmlns:a16="http://schemas.microsoft.com/office/drawing/2014/main" id="{45EDC0DA-BA20-4504-BE41-18BD4F0B239E}"/>
              </a:ext>
            </a:extLst>
          </p:cNvPr>
          <p:cNvSpPr/>
          <p:nvPr/>
        </p:nvSpPr>
        <p:spPr>
          <a:xfrm>
            <a:off x="5564038" y="1552770"/>
            <a:ext cx="3514865" cy="1384995"/>
          </a:xfrm>
          <a:prstGeom prst="rect">
            <a:avLst/>
          </a:prstGeom>
          <a:ln w="19050">
            <a:solidFill>
              <a:schemeClr val="bg1">
                <a:lumMod val="50000"/>
              </a:schemeClr>
            </a:solidFill>
          </a:ln>
        </p:spPr>
        <p:txBody>
          <a:bodyPr wrap="square">
            <a:spAutoFit/>
          </a:bodyPr>
          <a:lstStyle/>
          <a:p>
            <a:pPr>
              <a:defRPr/>
            </a:pPr>
            <a:r>
              <a:rPr lang="en-US" altLang="en-US" sz="1400" b="1" dirty="0">
                <a:latin typeface="Geneva"/>
              </a:rPr>
              <a:t>Benefit:</a:t>
            </a:r>
          </a:p>
          <a:p>
            <a:pPr>
              <a:buFont typeface="+mj-lt"/>
              <a:buAutoNum type="arabicPeriod" startAt="4"/>
              <a:defRPr/>
            </a:pPr>
            <a:endParaRPr lang="en-US" altLang="en-US" sz="1400" b="1" dirty="0">
              <a:latin typeface="Geneva"/>
            </a:endParaRPr>
          </a:p>
          <a:p>
            <a:pPr>
              <a:defRPr/>
            </a:pPr>
            <a:r>
              <a:rPr lang="en-US" altLang="en-US" sz="1400" b="1" dirty="0">
                <a:latin typeface="Geneva"/>
              </a:rPr>
              <a:t>More transparent and robust decisions</a:t>
            </a:r>
            <a:br>
              <a:rPr lang="en-US" altLang="en-US" sz="1400" dirty="0">
                <a:latin typeface="Geneva"/>
              </a:rPr>
            </a:br>
            <a:r>
              <a:rPr lang="en-US" altLang="en-US" sz="1400" dirty="0">
                <a:latin typeface="Geneva"/>
              </a:rPr>
              <a:t>	</a:t>
            </a:r>
            <a:r>
              <a:rPr lang="en-US" altLang="en-US" sz="1400" i="1" dirty="0">
                <a:latin typeface="Geneva"/>
              </a:rPr>
              <a:t>Understand main impacts of uncertainty on modeling outcome and thus on decisions</a:t>
            </a:r>
          </a:p>
        </p:txBody>
      </p:sp>
    </p:spTree>
    <p:extLst>
      <p:ext uri="{BB962C8B-B14F-4D97-AF65-F5344CB8AC3E}">
        <p14:creationId xmlns:p14="http://schemas.microsoft.com/office/powerpoint/2010/main" val="275262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A31575-5996-4FDA-9512-751EA78132AF}"/>
              </a:ext>
            </a:extLst>
          </p:cNvPr>
          <p:cNvSpPr>
            <a:spLocks noGrp="1"/>
          </p:cNvSpPr>
          <p:nvPr>
            <p:ph type="body" sz="quarter" idx="14"/>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342900" indent="0">
              <a:defRPr/>
            </a:pPr>
            <a:endParaRPr lang="en-GB" altLang="en-US" dirty="0">
              <a:sym typeface="Wingdings" panose="05000000000000000000" pitchFamily="2" charset="2"/>
            </a:endParaRPr>
          </a:p>
          <a:p>
            <a:pPr marL="628650" indent="-285750">
              <a:buFont typeface="Wingdings" panose="05000000000000000000" pitchFamily="2" charset="2"/>
              <a:buChar char="Ø"/>
              <a:defRPr/>
            </a:pPr>
            <a:r>
              <a:rPr lang="en-GB" altLang="en-US" dirty="0">
                <a:sym typeface="Wingdings" panose="05000000000000000000" pitchFamily="2" charset="2"/>
              </a:rPr>
              <a:t>We should focus on different inputs to reduce uncertainty depending on the line of business. These inputs could be better estimated from </a:t>
            </a:r>
            <a:r>
              <a:rPr lang="en-GB" dirty="0"/>
              <a:t>portfolio data of businesses of similar nature.</a:t>
            </a:r>
          </a:p>
          <a:p>
            <a:endParaRPr lang="en-GB" dirty="0"/>
          </a:p>
        </p:txBody>
      </p:sp>
      <p:sp>
        <p:nvSpPr>
          <p:cNvPr id="3" name="Title 2">
            <a:extLst>
              <a:ext uri="{FF2B5EF4-FFF2-40B4-BE49-F238E27FC236}">
                <a16:creationId xmlns:a16="http://schemas.microsoft.com/office/drawing/2014/main" id="{467153AF-D312-41C6-93D0-C581ACCA3357}"/>
              </a:ext>
            </a:extLst>
          </p:cNvPr>
          <p:cNvSpPr>
            <a:spLocks noGrp="1"/>
          </p:cNvSpPr>
          <p:nvPr>
            <p:ph type="ctrTitle"/>
          </p:nvPr>
        </p:nvSpPr>
        <p:spPr>
          <a:xfrm>
            <a:off x="670311" y="206885"/>
            <a:ext cx="7867324" cy="1149360"/>
          </a:xfrm>
        </p:spPr>
        <p:txBody>
          <a:bodyPr/>
          <a:lstStyle/>
          <a:p>
            <a:r>
              <a:rPr lang="en-GB" dirty="0"/>
              <a:t>Most influential inputs vary depending on the line of business</a:t>
            </a:r>
          </a:p>
        </p:txBody>
      </p:sp>
      <p:grpSp>
        <p:nvGrpSpPr>
          <p:cNvPr id="12" name="Group 11">
            <a:extLst>
              <a:ext uri="{FF2B5EF4-FFF2-40B4-BE49-F238E27FC236}">
                <a16:creationId xmlns:a16="http://schemas.microsoft.com/office/drawing/2014/main" id="{1E6B8716-97C8-40FA-9B1C-F81D8ACC7F4A}"/>
              </a:ext>
            </a:extLst>
          </p:cNvPr>
          <p:cNvGrpSpPr/>
          <p:nvPr/>
        </p:nvGrpSpPr>
        <p:grpSpPr>
          <a:xfrm>
            <a:off x="204487" y="1495287"/>
            <a:ext cx="3389550" cy="3792014"/>
            <a:chOff x="670311" y="1495287"/>
            <a:chExt cx="3389550" cy="3792014"/>
          </a:xfrm>
        </p:grpSpPr>
        <p:pic>
          <p:nvPicPr>
            <p:cNvPr id="4" name="Picture 3">
              <a:extLst>
                <a:ext uri="{FF2B5EF4-FFF2-40B4-BE49-F238E27FC236}">
                  <a16:creationId xmlns:a16="http://schemas.microsoft.com/office/drawing/2014/main" id="{5917AC56-748B-4AF1-A802-189FF132AE3C}"/>
                </a:ext>
              </a:extLst>
            </p:cNvPr>
            <p:cNvPicPr>
              <a:picLocks noChangeAspect="1"/>
            </p:cNvPicPr>
            <p:nvPr/>
          </p:nvPicPr>
          <p:blipFill rotWithShape="1">
            <a:blip r:embed="rId2"/>
            <a:srcRect l="5733"/>
            <a:stretch/>
          </p:blipFill>
          <p:spPr>
            <a:xfrm>
              <a:off x="1024254" y="1927301"/>
              <a:ext cx="3035607" cy="3360000"/>
            </a:xfrm>
            <a:prstGeom prst="rect">
              <a:avLst/>
            </a:prstGeom>
          </p:spPr>
        </p:pic>
        <p:sp>
          <p:nvSpPr>
            <p:cNvPr id="6" name="Text Placeholder 2">
              <a:extLst>
                <a:ext uri="{FF2B5EF4-FFF2-40B4-BE49-F238E27FC236}">
                  <a16:creationId xmlns:a16="http://schemas.microsoft.com/office/drawing/2014/main" id="{B75A5B9D-413C-4682-A9A5-0EDAB99035A9}"/>
                </a:ext>
              </a:extLst>
            </p:cNvPr>
            <p:cNvSpPr txBox="1">
              <a:spLocks/>
            </p:cNvSpPr>
            <p:nvPr/>
          </p:nvSpPr>
          <p:spPr>
            <a:xfrm>
              <a:off x="1341431" y="1599719"/>
              <a:ext cx="2543540" cy="394096"/>
            </a:xfrm>
            <a:prstGeom prst="rect">
              <a:avLst/>
            </a:prstGeom>
          </p:spPr>
          <p:txBody>
            <a:bodyPr>
              <a:normAutofit/>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2"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GB" sz="1800" dirty="0">
                  <a:solidFill>
                    <a:srgbClr val="1F497D">
                      <a:lumMod val="75000"/>
                    </a:srgbClr>
                  </a:solidFill>
                  <a:cs typeface="+mn-cs"/>
                </a:rPr>
                <a:t>Line of business 1</a:t>
              </a:r>
            </a:p>
          </p:txBody>
        </p:sp>
        <p:sp>
          <p:nvSpPr>
            <p:cNvPr id="8" name="TextBox 7">
              <a:extLst>
                <a:ext uri="{FF2B5EF4-FFF2-40B4-BE49-F238E27FC236}">
                  <a16:creationId xmlns:a16="http://schemas.microsoft.com/office/drawing/2014/main" id="{DBE5712E-8AF7-40A5-8E66-12B79A54481B}"/>
                </a:ext>
              </a:extLst>
            </p:cNvPr>
            <p:cNvSpPr txBox="1"/>
            <p:nvPr/>
          </p:nvSpPr>
          <p:spPr>
            <a:xfrm rot="16200000">
              <a:off x="-801956" y="2967554"/>
              <a:ext cx="3283088" cy="338554"/>
            </a:xfrm>
            <a:prstGeom prst="rect">
              <a:avLst/>
            </a:prstGeom>
            <a:solidFill>
              <a:schemeClr val="bg1"/>
            </a:solidFill>
          </p:spPr>
          <p:txBody>
            <a:bodyPr wrap="square" rtlCol="0">
              <a:spAutoFit/>
            </a:bodyPr>
            <a:lstStyle/>
            <a:p>
              <a:pPr algn="ctr"/>
              <a:r>
                <a:rPr lang="en-GB" sz="1600" dirty="0">
                  <a:latin typeface="Arial" panose="020B0604020202020204" pitchFamily="34" charset="0"/>
                  <a:cs typeface="Arial" panose="020B0604020202020204" pitchFamily="34" charset="0"/>
                </a:rPr>
                <a:t>Sensitivity index</a:t>
              </a:r>
            </a:p>
          </p:txBody>
        </p:sp>
      </p:grpSp>
      <p:sp>
        <p:nvSpPr>
          <p:cNvPr id="7" name="Text Placeholder 4">
            <a:extLst>
              <a:ext uri="{FF2B5EF4-FFF2-40B4-BE49-F238E27FC236}">
                <a16:creationId xmlns:a16="http://schemas.microsoft.com/office/drawing/2014/main" id="{E1DFDCAA-015D-40A3-9D92-11EA8AC728CB}"/>
              </a:ext>
            </a:extLst>
          </p:cNvPr>
          <p:cNvSpPr txBox="1">
            <a:spLocks/>
          </p:cNvSpPr>
          <p:nvPr/>
        </p:nvSpPr>
        <p:spPr>
          <a:xfrm>
            <a:off x="4077917" y="1649866"/>
            <a:ext cx="2331350" cy="394096"/>
          </a:xfrm>
          <a:prstGeom prst="rect">
            <a:avLst/>
          </a:prstGeom>
        </p:spPr>
        <p:txBody>
          <a:bodyPr>
            <a:normAutofit/>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2"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GB" sz="1800" dirty="0">
                <a:solidFill>
                  <a:srgbClr val="1F497D">
                    <a:lumMod val="75000"/>
                  </a:srgbClr>
                </a:solidFill>
                <a:cs typeface="+mn-cs"/>
              </a:rPr>
              <a:t>Line of business 2</a:t>
            </a:r>
          </a:p>
        </p:txBody>
      </p:sp>
      <p:sp>
        <p:nvSpPr>
          <p:cNvPr id="10" name="Rectangle 9">
            <a:extLst>
              <a:ext uri="{FF2B5EF4-FFF2-40B4-BE49-F238E27FC236}">
                <a16:creationId xmlns:a16="http://schemas.microsoft.com/office/drawing/2014/main" id="{A03DB073-CDA1-4F34-B45A-FBD0501FF804}"/>
              </a:ext>
            </a:extLst>
          </p:cNvPr>
          <p:cNvSpPr/>
          <p:nvPr/>
        </p:nvSpPr>
        <p:spPr>
          <a:xfrm>
            <a:off x="6755042" y="1183574"/>
            <a:ext cx="2184472" cy="2246769"/>
          </a:xfrm>
          <a:prstGeom prst="rect">
            <a:avLst/>
          </a:prstGeom>
          <a:ln w="19050">
            <a:solidFill>
              <a:schemeClr val="bg1">
                <a:lumMod val="50000"/>
              </a:schemeClr>
            </a:solidFill>
          </a:ln>
        </p:spPr>
        <p:txBody>
          <a:bodyPr wrap="square">
            <a:spAutoFit/>
          </a:bodyPr>
          <a:lstStyle/>
          <a:p>
            <a:pPr>
              <a:defRPr/>
            </a:pPr>
            <a:r>
              <a:rPr lang="en-US" altLang="en-US" sz="1400" b="1" dirty="0">
                <a:latin typeface="Geneva"/>
              </a:rPr>
              <a:t>Benefit:</a:t>
            </a:r>
          </a:p>
          <a:p>
            <a:pPr>
              <a:defRPr/>
            </a:pPr>
            <a:endParaRPr lang="en-US" altLang="en-US" sz="1400" b="1" dirty="0">
              <a:latin typeface="Geneva"/>
            </a:endParaRPr>
          </a:p>
          <a:p>
            <a:pPr>
              <a:defRPr/>
            </a:pPr>
            <a:r>
              <a:rPr lang="en-US" altLang="en-US" sz="1400" b="1" dirty="0">
                <a:latin typeface="Geneva"/>
              </a:rPr>
              <a:t>Prioritize investments for uncertainty reduction</a:t>
            </a:r>
            <a:br>
              <a:rPr lang="en-US" altLang="en-US" sz="1400" dirty="0">
                <a:latin typeface="Geneva"/>
              </a:rPr>
            </a:br>
            <a:r>
              <a:rPr lang="en-US" altLang="en-US" sz="1400" dirty="0">
                <a:latin typeface="Geneva"/>
              </a:rPr>
              <a:t>	</a:t>
            </a:r>
            <a:r>
              <a:rPr lang="en-US" altLang="en-US" sz="1400" i="1" dirty="0">
                <a:latin typeface="Geneva"/>
              </a:rPr>
              <a:t>Identify sensitive inputs for computer-intensive calibration, acquisition of new data, etc.</a:t>
            </a:r>
            <a:endParaRPr lang="en-US" altLang="en-US" sz="1400" i="1" dirty="0">
              <a:solidFill>
                <a:schemeClr val="tx1">
                  <a:lumMod val="50000"/>
                  <a:lumOff val="50000"/>
                </a:schemeClr>
              </a:solidFill>
              <a:latin typeface="Geneva"/>
            </a:endParaRPr>
          </a:p>
        </p:txBody>
      </p:sp>
      <p:pic>
        <p:nvPicPr>
          <p:cNvPr id="13" name="Picture 12">
            <a:extLst>
              <a:ext uri="{FF2B5EF4-FFF2-40B4-BE49-F238E27FC236}">
                <a16:creationId xmlns:a16="http://schemas.microsoft.com/office/drawing/2014/main" id="{0E924D51-2EEC-4D27-A5F1-53BC703B95DC}"/>
              </a:ext>
            </a:extLst>
          </p:cNvPr>
          <p:cNvPicPr>
            <a:picLocks noChangeAspect="1"/>
          </p:cNvPicPr>
          <p:nvPr/>
        </p:nvPicPr>
        <p:blipFill>
          <a:blip r:embed="rId3"/>
          <a:stretch>
            <a:fillRect/>
          </a:stretch>
        </p:blipFill>
        <p:spPr>
          <a:xfrm>
            <a:off x="3594037" y="1927301"/>
            <a:ext cx="2899545" cy="3054665"/>
          </a:xfrm>
          <a:prstGeom prst="rect">
            <a:avLst/>
          </a:prstGeom>
        </p:spPr>
      </p:pic>
    </p:spTree>
    <p:extLst>
      <p:ext uri="{BB962C8B-B14F-4D97-AF65-F5344CB8AC3E}">
        <p14:creationId xmlns:p14="http://schemas.microsoft.com/office/powerpoint/2010/main" val="143247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9AAAE7-3CBA-4EBD-915B-4D6834EDF29F}"/>
              </a:ext>
            </a:extLst>
          </p:cNvPr>
          <p:cNvSpPr>
            <a:spLocks noGrp="1"/>
          </p:cNvSpPr>
          <p:nvPr>
            <p:ph type="body" sz="quarter" idx="14"/>
          </p:nvPr>
        </p:nvSpPr>
        <p:spPr/>
        <p:txBody>
          <a:bodyPr/>
          <a:lstStyle/>
          <a:p>
            <a:endParaRPr lang="en-GB" dirty="0"/>
          </a:p>
        </p:txBody>
      </p:sp>
      <p:sp>
        <p:nvSpPr>
          <p:cNvPr id="3" name="Title 2">
            <a:extLst>
              <a:ext uri="{FF2B5EF4-FFF2-40B4-BE49-F238E27FC236}">
                <a16:creationId xmlns:a16="http://schemas.microsoft.com/office/drawing/2014/main" id="{D845B3B9-722E-46E8-9041-94B964A239F1}"/>
              </a:ext>
            </a:extLst>
          </p:cNvPr>
          <p:cNvSpPr>
            <a:spLocks noGrp="1"/>
          </p:cNvSpPr>
          <p:nvPr>
            <p:ph type="ctrTitle"/>
          </p:nvPr>
        </p:nvSpPr>
        <p:spPr/>
        <p:txBody>
          <a:bodyPr/>
          <a:lstStyle/>
          <a:p>
            <a:r>
              <a:rPr lang="en-GB" dirty="0"/>
              <a:t>There are some unexpected behaviours in how the output responds to changing input values</a:t>
            </a:r>
          </a:p>
        </p:txBody>
      </p:sp>
      <p:pic>
        <p:nvPicPr>
          <p:cNvPr id="22" name="Picture 21">
            <a:extLst>
              <a:ext uri="{FF2B5EF4-FFF2-40B4-BE49-F238E27FC236}">
                <a16:creationId xmlns:a16="http://schemas.microsoft.com/office/drawing/2014/main" id="{D84E82CE-8623-47FE-9CFB-C4029BB78D2B}"/>
              </a:ext>
            </a:extLst>
          </p:cNvPr>
          <p:cNvPicPr>
            <a:picLocks noChangeAspect="1"/>
          </p:cNvPicPr>
          <p:nvPr/>
        </p:nvPicPr>
        <p:blipFill>
          <a:blip r:embed="rId2"/>
          <a:stretch>
            <a:fillRect/>
          </a:stretch>
        </p:blipFill>
        <p:spPr>
          <a:xfrm>
            <a:off x="447940" y="1535320"/>
            <a:ext cx="2810774" cy="4868662"/>
          </a:xfrm>
          <a:prstGeom prst="rect">
            <a:avLst/>
          </a:prstGeom>
        </p:spPr>
      </p:pic>
      <p:sp>
        <p:nvSpPr>
          <p:cNvPr id="23" name="TextBox 22">
            <a:extLst>
              <a:ext uri="{FF2B5EF4-FFF2-40B4-BE49-F238E27FC236}">
                <a16:creationId xmlns:a16="http://schemas.microsoft.com/office/drawing/2014/main" id="{B96D6795-6307-4E3E-8999-90ADDBC590DD}"/>
              </a:ext>
            </a:extLst>
          </p:cNvPr>
          <p:cNvSpPr txBox="1"/>
          <p:nvPr/>
        </p:nvSpPr>
        <p:spPr>
          <a:xfrm>
            <a:off x="312605" y="1281950"/>
            <a:ext cx="2322026" cy="307777"/>
          </a:xfrm>
          <a:prstGeom prst="rect">
            <a:avLst/>
          </a:prstGeom>
          <a:noFill/>
        </p:spPr>
        <p:txBody>
          <a:bodyPr wrap="square" rtlCol="0">
            <a:spAutoFit/>
          </a:bodyPr>
          <a:lstStyle/>
          <a:p>
            <a:r>
              <a:rPr lang="en-GB" sz="1400" dirty="0">
                <a:solidFill>
                  <a:schemeClr val="tx2">
                    <a:lumMod val="75000"/>
                  </a:schemeClr>
                </a:solidFill>
                <a:latin typeface="Seravek ExtraLight"/>
              </a:rPr>
              <a:t>Line of business 1</a:t>
            </a:r>
          </a:p>
        </p:txBody>
      </p:sp>
      <p:sp>
        <p:nvSpPr>
          <p:cNvPr id="24" name="TextBox 23">
            <a:extLst>
              <a:ext uri="{FF2B5EF4-FFF2-40B4-BE49-F238E27FC236}">
                <a16:creationId xmlns:a16="http://schemas.microsoft.com/office/drawing/2014/main" id="{A9B7373C-EED7-4791-B0E7-69B6F0EC5518}"/>
              </a:ext>
            </a:extLst>
          </p:cNvPr>
          <p:cNvSpPr txBox="1"/>
          <p:nvPr/>
        </p:nvSpPr>
        <p:spPr>
          <a:xfrm>
            <a:off x="312605" y="3815762"/>
            <a:ext cx="2401512" cy="307777"/>
          </a:xfrm>
          <a:prstGeom prst="rect">
            <a:avLst/>
          </a:prstGeom>
          <a:noFill/>
        </p:spPr>
        <p:txBody>
          <a:bodyPr wrap="square">
            <a:spAutoFit/>
          </a:bodyPr>
          <a:lstStyle/>
          <a:p>
            <a:r>
              <a:rPr lang="en-GB" sz="1400" dirty="0">
                <a:solidFill>
                  <a:schemeClr val="tx2">
                    <a:lumMod val="75000"/>
                  </a:schemeClr>
                </a:solidFill>
                <a:latin typeface="Seravek ExtraLight"/>
              </a:rPr>
              <a:t>Line of business 3</a:t>
            </a:r>
          </a:p>
        </p:txBody>
      </p:sp>
      <p:pic>
        <p:nvPicPr>
          <p:cNvPr id="25" name="Graphic 24" descr="Checkmark">
            <a:extLst>
              <a:ext uri="{FF2B5EF4-FFF2-40B4-BE49-F238E27FC236}">
                <a16:creationId xmlns:a16="http://schemas.microsoft.com/office/drawing/2014/main" id="{8E3A0FC4-76AF-43CC-883D-0DE74C7EC6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522" y="2317289"/>
            <a:ext cx="432000" cy="432000"/>
          </a:xfrm>
          <a:prstGeom prst="rect">
            <a:avLst/>
          </a:prstGeom>
        </p:spPr>
      </p:pic>
      <p:pic>
        <p:nvPicPr>
          <p:cNvPr id="26" name="Graphic 25" descr="Close">
            <a:extLst>
              <a:ext uri="{FF2B5EF4-FFF2-40B4-BE49-F238E27FC236}">
                <a16:creationId xmlns:a16="http://schemas.microsoft.com/office/drawing/2014/main" id="{F865A147-CECB-477D-8953-A086547B4B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56522" y="4293723"/>
            <a:ext cx="432000" cy="432000"/>
          </a:xfrm>
          <a:prstGeom prst="rect">
            <a:avLst/>
          </a:prstGeom>
        </p:spPr>
      </p:pic>
      <p:cxnSp>
        <p:nvCxnSpPr>
          <p:cNvPr id="27" name="Straight Arrow Connector 26">
            <a:extLst>
              <a:ext uri="{FF2B5EF4-FFF2-40B4-BE49-F238E27FC236}">
                <a16:creationId xmlns:a16="http://schemas.microsoft.com/office/drawing/2014/main" id="{3D6AEB06-AA57-460F-970E-6B37AFFFADAC}"/>
              </a:ext>
            </a:extLst>
          </p:cNvPr>
          <p:cNvCxnSpPr>
            <a:cxnSpLocks/>
          </p:cNvCxnSpPr>
          <p:nvPr/>
        </p:nvCxnSpPr>
        <p:spPr>
          <a:xfrm flipV="1">
            <a:off x="3221437" y="4717161"/>
            <a:ext cx="953748" cy="918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F038D42-208F-45FF-8E72-E6F9A968D5FA}"/>
              </a:ext>
            </a:extLst>
          </p:cNvPr>
          <p:cNvSpPr/>
          <p:nvPr/>
        </p:nvSpPr>
        <p:spPr>
          <a:xfrm>
            <a:off x="3736712" y="2076824"/>
            <a:ext cx="3057062" cy="3785652"/>
          </a:xfrm>
          <a:prstGeom prst="rect">
            <a:avLst/>
          </a:prstGeom>
        </p:spPr>
        <p:txBody>
          <a:bodyPr wrap="square">
            <a:spAutoFit/>
          </a:bodyPr>
          <a:lstStyle/>
          <a:p>
            <a:r>
              <a:rPr lang="en-GB" sz="1600" dirty="0">
                <a:latin typeface="Geneva"/>
              </a:rPr>
              <a:t>Frequency trend and Severity Trend were expected to increase output losses and vice versa for Exposure trend.</a:t>
            </a:r>
          </a:p>
          <a:p>
            <a:pPr marL="228594" indent="-228594">
              <a:buFont typeface="Arial" panose="020B0604020202020204" pitchFamily="34" charset="0"/>
              <a:buChar char="•"/>
            </a:pPr>
            <a:endParaRPr lang="en-GB" sz="1600" dirty="0">
              <a:latin typeface="Geneva"/>
            </a:endParaRPr>
          </a:p>
          <a:p>
            <a:endParaRPr lang="en-GB" sz="1600" dirty="0">
              <a:latin typeface="Geneva"/>
            </a:endParaRPr>
          </a:p>
          <a:p>
            <a:endParaRPr lang="en-GB" sz="1600" dirty="0">
              <a:latin typeface="Geneva"/>
            </a:endParaRPr>
          </a:p>
          <a:p>
            <a:r>
              <a:rPr lang="en-GB" sz="1600" dirty="0">
                <a:latin typeface="Geneva"/>
              </a:rPr>
              <a:t>Severity trend has an incoherent behaviour for some values.</a:t>
            </a:r>
            <a:r>
              <a:rPr lang="en-GB" sz="1600" dirty="0">
                <a:latin typeface="Geneva"/>
                <a:sym typeface="Wingdings" panose="05000000000000000000" pitchFamily="2" charset="2"/>
              </a:rPr>
              <a:t> </a:t>
            </a:r>
          </a:p>
          <a:p>
            <a:pPr lvl="1">
              <a:buFont typeface="Wingdings" panose="05000000000000000000" pitchFamily="2" charset="2"/>
              <a:buChar char="Ø"/>
            </a:pPr>
            <a:r>
              <a:rPr lang="en-GB" sz="1600" dirty="0">
                <a:latin typeface="Geneva"/>
              </a:rPr>
              <a:t>this highlights areas where to focus when reviewing a policy, where addressing these issues could improve the model.</a:t>
            </a:r>
          </a:p>
        </p:txBody>
      </p:sp>
      <p:sp>
        <p:nvSpPr>
          <p:cNvPr id="30" name="Rectangle 29">
            <a:extLst>
              <a:ext uri="{FF2B5EF4-FFF2-40B4-BE49-F238E27FC236}">
                <a16:creationId xmlns:a16="http://schemas.microsoft.com/office/drawing/2014/main" id="{407AA78C-012C-4D5D-A71D-7FA4170B1C85}"/>
              </a:ext>
            </a:extLst>
          </p:cNvPr>
          <p:cNvSpPr/>
          <p:nvPr/>
        </p:nvSpPr>
        <p:spPr>
          <a:xfrm>
            <a:off x="6793774" y="1528449"/>
            <a:ext cx="2184472" cy="1600438"/>
          </a:xfrm>
          <a:prstGeom prst="rect">
            <a:avLst/>
          </a:prstGeom>
          <a:ln w="19050">
            <a:solidFill>
              <a:schemeClr val="bg1">
                <a:lumMod val="50000"/>
              </a:schemeClr>
            </a:solidFill>
          </a:ln>
        </p:spPr>
        <p:txBody>
          <a:bodyPr wrap="square">
            <a:spAutoFit/>
          </a:bodyPr>
          <a:lstStyle/>
          <a:p>
            <a:pPr>
              <a:defRPr/>
            </a:pPr>
            <a:r>
              <a:rPr lang="en-US" altLang="en-US" sz="1400" b="1" dirty="0">
                <a:latin typeface="Geneva"/>
              </a:rPr>
              <a:t>Benefit:</a:t>
            </a:r>
          </a:p>
          <a:p>
            <a:pPr>
              <a:defRPr/>
            </a:pPr>
            <a:endParaRPr lang="en-US" altLang="en-US" sz="1400" b="1" dirty="0">
              <a:latin typeface="Geneva"/>
            </a:endParaRPr>
          </a:p>
          <a:p>
            <a:pPr>
              <a:defRPr/>
            </a:pPr>
            <a:r>
              <a:rPr lang="en-US" altLang="en-US" sz="1400" b="1" dirty="0">
                <a:latin typeface="Geneva"/>
              </a:rPr>
              <a:t>Sanity check” of the model </a:t>
            </a:r>
          </a:p>
          <a:p>
            <a:pPr>
              <a:defRPr/>
            </a:pPr>
            <a:r>
              <a:rPr lang="en-US" altLang="en-US" sz="1400" i="1" dirty="0">
                <a:latin typeface="Geneva"/>
              </a:rPr>
              <a:t>	Does the model meet the expectations (model validation)</a:t>
            </a:r>
          </a:p>
        </p:txBody>
      </p:sp>
    </p:spTree>
    <p:extLst>
      <p:ext uri="{BB962C8B-B14F-4D97-AF65-F5344CB8AC3E}">
        <p14:creationId xmlns:p14="http://schemas.microsoft.com/office/powerpoint/2010/main" val="85860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2">
            <a:extLst>
              <a:ext uri="{FF2B5EF4-FFF2-40B4-BE49-F238E27FC236}">
                <a16:creationId xmlns:a16="http://schemas.microsoft.com/office/drawing/2014/main" id="{1807623D-B301-4FC7-A328-D7FBBF859FF1}"/>
              </a:ext>
            </a:extLst>
          </p:cNvPr>
          <p:cNvSpPr>
            <a:spLocks noGrp="1"/>
          </p:cNvSpPr>
          <p:nvPr>
            <p:ph type="ctrTitle"/>
          </p:nvPr>
        </p:nvSpPr>
        <p:spPr>
          <a:xfrm>
            <a:off x="670311" y="243638"/>
            <a:ext cx="7867324" cy="408839"/>
          </a:xfrm>
        </p:spPr>
        <p:txBody>
          <a:bodyPr/>
          <a:lstStyle/>
          <a:p>
            <a:r>
              <a:rPr lang="en-GB" dirty="0"/>
              <a:t>How Global Sensitivity Analysis works</a:t>
            </a:r>
          </a:p>
        </p:txBody>
      </p:sp>
      <p:pic>
        <p:nvPicPr>
          <p:cNvPr id="122" name="Picture 121">
            <a:extLst>
              <a:ext uri="{FF2B5EF4-FFF2-40B4-BE49-F238E27FC236}">
                <a16:creationId xmlns:a16="http://schemas.microsoft.com/office/drawing/2014/main" id="{712564C4-9A15-41C8-982F-D9018B790DDF}"/>
              </a:ext>
            </a:extLst>
          </p:cNvPr>
          <p:cNvPicPr>
            <a:picLocks noChangeAspect="1"/>
          </p:cNvPicPr>
          <p:nvPr/>
        </p:nvPicPr>
        <p:blipFill>
          <a:blip r:embed="rId2"/>
          <a:stretch>
            <a:fillRect/>
          </a:stretch>
        </p:blipFill>
        <p:spPr>
          <a:xfrm>
            <a:off x="6362215" y="2772142"/>
            <a:ext cx="684138" cy="684138"/>
          </a:xfrm>
          <a:prstGeom prst="rect">
            <a:avLst/>
          </a:prstGeom>
        </p:spPr>
      </p:pic>
      <p:sp>
        <p:nvSpPr>
          <p:cNvPr id="126" name="Content Placeholder 2">
            <a:extLst>
              <a:ext uri="{FF2B5EF4-FFF2-40B4-BE49-F238E27FC236}">
                <a16:creationId xmlns:a16="http://schemas.microsoft.com/office/drawing/2014/main" id="{74FE9939-DE48-409B-B163-CCD224AAE95A}"/>
              </a:ext>
            </a:extLst>
          </p:cNvPr>
          <p:cNvSpPr txBox="1">
            <a:spLocks/>
          </p:cNvSpPr>
          <p:nvPr/>
        </p:nvSpPr>
        <p:spPr bwMode="auto">
          <a:xfrm>
            <a:off x="622856" y="921503"/>
            <a:ext cx="3012990" cy="324000"/>
          </a:xfrm>
          <a:prstGeom prst="rect">
            <a:avLst/>
          </a:prstGeom>
          <a:solidFill>
            <a:srgbClr val="FFFFFF"/>
          </a:solidFill>
          <a:ln>
            <a:noFill/>
          </a:ln>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pPr>
            <a:r>
              <a:rPr lang="en-US" sz="1400" dirty="0">
                <a:latin typeface="Geneva"/>
                <a:cs typeface="Helvetica"/>
              </a:rPr>
              <a:t>INPUT FACTORS included in SA</a:t>
            </a:r>
          </a:p>
        </p:txBody>
      </p:sp>
      <p:sp>
        <p:nvSpPr>
          <p:cNvPr id="133" name="Content Placeholder 2">
            <a:extLst>
              <a:ext uri="{FF2B5EF4-FFF2-40B4-BE49-F238E27FC236}">
                <a16:creationId xmlns:a16="http://schemas.microsoft.com/office/drawing/2014/main" id="{C133AADE-DA10-4DD9-BFF9-B36D008641F8}"/>
              </a:ext>
            </a:extLst>
          </p:cNvPr>
          <p:cNvSpPr txBox="1">
            <a:spLocks/>
          </p:cNvSpPr>
          <p:nvPr/>
        </p:nvSpPr>
        <p:spPr bwMode="auto">
          <a:xfrm>
            <a:off x="5966335" y="874138"/>
            <a:ext cx="2637452" cy="269430"/>
          </a:xfrm>
          <a:prstGeom prst="rect">
            <a:avLst/>
          </a:prstGeom>
          <a:solidFill>
            <a:srgbClr val="FFFFFF"/>
          </a:solidFill>
          <a:ln>
            <a:noFill/>
          </a:ln>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pPr>
            <a:r>
              <a:rPr lang="en-US" sz="1400" dirty="0">
                <a:latin typeface="Geneva"/>
                <a:cs typeface="Helvetica"/>
              </a:rPr>
              <a:t>SIMULATION RESULTS</a:t>
            </a:r>
          </a:p>
        </p:txBody>
      </p:sp>
      <p:sp>
        <p:nvSpPr>
          <p:cNvPr id="154" name="Rectangle 153">
            <a:extLst>
              <a:ext uri="{FF2B5EF4-FFF2-40B4-BE49-F238E27FC236}">
                <a16:creationId xmlns:a16="http://schemas.microsoft.com/office/drawing/2014/main" id="{2C7ABFA3-14ED-43BE-9D89-6A78AD05CE44}"/>
              </a:ext>
            </a:extLst>
          </p:cNvPr>
          <p:cNvSpPr/>
          <p:nvPr/>
        </p:nvSpPr>
        <p:spPr bwMode="auto">
          <a:xfrm>
            <a:off x="4110766" y="2380070"/>
            <a:ext cx="1458206" cy="1130100"/>
          </a:xfrm>
          <a:prstGeom prst="rect">
            <a:avLst/>
          </a:prstGeom>
          <a:solidFill>
            <a:srgbClr val="FFA521">
              <a:alpha val="63922"/>
            </a:srgbClr>
          </a:solidFill>
          <a:ln w="3175" cap="flat" cmpd="sng" algn="ctr">
            <a:solidFill>
              <a:sysClr val="windowText" lastClr="000000">
                <a:lumMod val="65000"/>
                <a:lumOff val="35000"/>
              </a:sysClr>
            </a:solidFill>
            <a:prstDash val="solid"/>
          </a:ln>
          <a:effectLst/>
        </p:spPr>
        <p:txBody>
          <a:bodyPr anchor="ctr"/>
          <a:lstStyle/>
          <a:p>
            <a:pPr marL="0" marR="0" lvl="0" indent="0" algn="ctr" defTabSz="4176431" eaLnBrk="1" fontAlgn="auto" latinLnBrk="0" hangingPunct="1">
              <a:lnSpc>
                <a:spcPct val="100000"/>
              </a:lnSpc>
              <a:spcBef>
                <a:spcPts val="0"/>
              </a:spcBef>
              <a:spcAft>
                <a:spcPts val="0"/>
              </a:spcAft>
              <a:buClrTx/>
              <a:buSzTx/>
              <a:buFontTx/>
              <a:buNone/>
              <a:tabLst/>
              <a:defRPr/>
            </a:pPr>
            <a:r>
              <a:rPr lang="en-US" sz="1400" dirty="0">
                <a:latin typeface="Geneva"/>
                <a:ea typeface="ＭＳ Ｐゴシック" charset="0"/>
              </a:rPr>
              <a:t>MODEL</a:t>
            </a:r>
          </a:p>
        </p:txBody>
      </p:sp>
      <p:cxnSp>
        <p:nvCxnSpPr>
          <p:cNvPr id="155" name="Straight Arrow Connector 154">
            <a:extLst>
              <a:ext uri="{FF2B5EF4-FFF2-40B4-BE49-F238E27FC236}">
                <a16:creationId xmlns:a16="http://schemas.microsoft.com/office/drawing/2014/main" id="{540B5669-DC0A-4427-9848-9117A88FFB54}"/>
              </a:ext>
            </a:extLst>
          </p:cNvPr>
          <p:cNvCxnSpPr>
            <a:cxnSpLocks/>
          </p:cNvCxnSpPr>
          <p:nvPr/>
        </p:nvCxnSpPr>
        <p:spPr bwMode="auto">
          <a:xfrm>
            <a:off x="5580413" y="3018911"/>
            <a:ext cx="273529" cy="0"/>
          </a:xfrm>
          <a:prstGeom prst="straightConnector1">
            <a:avLst/>
          </a:prstGeom>
          <a:solidFill>
            <a:sysClr val="window" lastClr="FFFFFF">
              <a:lumMod val="95000"/>
            </a:sysClr>
          </a:solidFill>
          <a:ln w="19050" cap="flat" cmpd="sng" algn="ctr">
            <a:solidFill>
              <a:sysClr val="windowText" lastClr="000000">
                <a:lumMod val="75000"/>
                <a:lumOff val="25000"/>
              </a:sysClr>
            </a:solidFill>
            <a:prstDash val="solid"/>
            <a:tailEnd type="arrow"/>
          </a:ln>
          <a:effectLst/>
        </p:spPr>
      </p:cxnSp>
      <p:cxnSp>
        <p:nvCxnSpPr>
          <p:cNvPr id="156" name="Elbow Connector 10">
            <a:extLst>
              <a:ext uri="{FF2B5EF4-FFF2-40B4-BE49-F238E27FC236}">
                <a16:creationId xmlns:a16="http://schemas.microsoft.com/office/drawing/2014/main" id="{0158BAFF-C539-4A35-A18F-6605777680F8}"/>
              </a:ext>
            </a:extLst>
          </p:cNvPr>
          <p:cNvCxnSpPr>
            <a:cxnSpLocks/>
          </p:cNvCxnSpPr>
          <p:nvPr/>
        </p:nvCxnSpPr>
        <p:spPr>
          <a:xfrm>
            <a:off x="3840972" y="1744534"/>
            <a:ext cx="936000" cy="635536"/>
          </a:xfrm>
          <a:prstGeom prst="bentConnector2">
            <a:avLst/>
          </a:prstGeom>
          <a:noFill/>
          <a:ln w="19050" cap="flat" cmpd="sng" algn="ctr">
            <a:solidFill>
              <a:schemeClr val="tx1">
                <a:lumMod val="65000"/>
                <a:lumOff val="35000"/>
              </a:schemeClr>
            </a:solidFill>
            <a:prstDash val="solid"/>
            <a:tailEnd type="arrow"/>
          </a:ln>
          <a:effectLst/>
        </p:spPr>
      </p:cxnSp>
      <p:cxnSp>
        <p:nvCxnSpPr>
          <p:cNvPr id="157" name="Elbow Connector 146">
            <a:extLst>
              <a:ext uri="{FF2B5EF4-FFF2-40B4-BE49-F238E27FC236}">
                <a16:creationId xmlns:a16="http://schemas.microsoft.com/office/drawing/2014/main" id="{B1596DC5-1243-49D6-BC90-D4FD9BDB2958}"/>
              </a:ext>
            </a:extLst>
          </p:cNvPr>
          <p:cNvCxnSpPr>
            <a:cxnSpLocks/>
          </p:cNvCxnSpPr>
          <p:nvPr/>
        </p:nvCxnSpPr>
        <p:spPr>
          <a:xfrm flipV="1">
            <a:off x="3840972" y="3510170"/>
            <a:ext cx="936000" cy="635536"/>
          </a:xfrm>
          <a:prstGeom prst="bentConnector2">
            <a:avLst/>
          </a:prstGeom>
          <a:noFill/>
          <a:ln w="19050" cap="flat" cmpd="sng" algn="ctr">
            <a:solidFill>
              <a:schemeClr val="tx1">
                <a:lumMod val="65000"/>
                <a:lumOff val="35000"/>
              </a:schemeClr>
            </a:solidFill>
            <a:prstDash val="solid"/>
            <a:tailEnd type="arrow"/>
          </a:ln>
          <a:effectLst/>
        </p:spPr>
      </p:cxnSp>
      <p:cxnSp>
        <p:nvCxnSpPr>
          <p:cNvPr id="158" name="Straight Arrow Connector 157">
            <a:extLst>
              <a:ext uri="{FF2B5EF4-FFF2-40B4-BE49-F238E27FC236}">
                <a16:creationId xmlns:a16="http://schemas.microsoft.com/office/drawing/2014/main" id="{D7AEB889-384F-4703-9146-EB8439AFD549}"/>
              </a:ext>
            </a:extLst>
          </p:cNvPr>
          <p:cNvCxnSpPr>
            <a:cxnSpLocks/>
          </p:cNvCxnSpPr>
          <p:nvPr/>
        </p:nvCxnSpPr>
        <p:spPr bwMode="auto">
          <a:xfrm>
            <a:off x="3840972" y="2525916"/>
            <a:ext cx="292874" cy="0"/>
          </a:xfrm>
          <a:prstGeom prst="straightConnector1">
            <a:avLst/>
          </a:prstGeom>
          <a:solidFill>
            <a:sysClr val="window" lastClr="FFFFFF">
              <a:lumMod val="95000"/>
            </a:sysClr>
          </a:solidFill>
          <a:ln w="19050" cap="flat" cmpd="sng" algn="ctr">
            <a:solidFill>
              <a:schemeClr val="tx1">
                <a:lumMod val="65000"/>
                <a:lumOff val="35000"/>
              </a:schemeClr>
            </a:solidFill>
            <a:prstDash val="solid"/>
            <a:tailEnd type="arrow"/>
          </a:ln>
          <a:effectLst/>
        </p:spPr>
      </p:cxnSp>
      <p:sp>
        <p:nvSpPr>
          <p:cNvPr id="159" name="Rectangle 158">
            <a:extLst>
              <a:ext uri="{FF2B5EF4-FFF2-40B4-BE49-F238E27FC236}">
                <a16:creationId xmlns:a16="http://schemas.microsoft.com/office/drawing/2014/main" id="{47913495-3B44-4E17-AB2B-2E6AA5264182}"/>
              </a:ext>
            </a:extLst>
          </p:cNvPr>
          <p:cNvSpPr/>
          <p:nvPr/>
        </p:nvSpPr>
        <p:spPr bwMode="auto">
          <a:xfrm flipV="1">
            <a:off x="6182363" y="3683171"/>
            <a:ext cx="2596970" cy="45719"/>
          </a:xfrm>
          <a:prstGeom prst="rect">
            <a:avLst/>
          </a:prstGeom>
          <a:solidFill>
            <a:sysClr val="window" lastClr="FFFFFF">
              <a:lumMod val="50000"/>
            </a:sysClr>
          </a:solidFill>
          <a:ln w="3175" cap="flat" cmpd="sng" algn="ctr">
            <a:noFill/>
            <a:prstDash val="dash"/>
          </a:ln>
          <a:effectLst/>
        </p:spPr>
        <p:txBody>
          <a:bodyPr anchor="ctr"/>
          <a:lstStyle/>
          <a:p>
            <a:pPr marL="0" marR="0" lvl="0" indent="0" algn="ctr" defTabSz="417643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Helvetica"/>
              <a:ea typeface="+mn-ea"/>
              <a:cs typeface="Helvetica"/>
            </a:endParaRPr>
          </a:p>
        </p:txBody>
      </p:sp>
      <p:sp>
        <p:nvSpPr>
          <p:cNvPr id="160" name="Rounded Rectangle 439">
            <a:extLst>
              <a:ext uri="{FF2B5EF4-FFF2-40B4-BE49-F238E27FC236}">
                <a16:creationId xmlns:a16="http://schemas.microsoft.com/office/drawing/2014/main" id="{8C84148C-C35A-41BF-8EAA-F5BCD71A9E30}"/>
              </a:ext>
            </a:extLst>
          </p:cNvPr>
          <p:cNvSpPr/>
          <p:nvPr/>
        </p:nvSpPr>
        <p:spPr>
          <a:xfrm>
            <a:off x="369711" y="702175"/>
            <a:ext cx="8460792" cy="5053376"/>
          </a:xfrm>
          <a:prstGeom prst="roundRect">
            <a:avLst/>
          </a:prstGeom>
          <a:noFill/>
          <a:ln w="9525" cap="flat" cmpd="sng" algn="ctr">
            <a:solidFill>
              <a:sysClr val="window" lastClr="FFFFFF">
                <a:lumMod val="50000"/>
              </a:sysClr>
            </a:solidFill>
            <a:prstDash val="solid"/>
          </a:ln>
          <a:effectLst/>
        </p:spPr>
        <p:txBody>
          <a:bodyPr rtlCol="0" anchor="ctr"/>
          <a:lstStyle/>
          <a:p>
            <a:pPr marL="0" marR="0" lvl="0" indent="0" algn="ctr" defTabSz="4176431"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white"/>
              </a:solidFill>
              <a:effectLst/>
              <a:uLnTx/>
              <a:uFillTx/>
              <a:latin typeface="Helvetica"/>
              <a:ea typeface="+mn-ea"/>
              <a:cs typeface="Helvetica"/>
            </a:endParaRPr>
          </a:p>
        </p:txBody>
      </p:sp>
      <p:graphicFrame>
        <p:nvGraphicFramePr>
          <p:cNvPr id="161" name="Table 160">
            <a:extLst>
              <a:ext uri="{FF2B5EF4-FFF2-40B4-BE49-F238E27FC236}">
                <a16:creationId xmlns:a16="http://schemas.microsoft.com/office/drawing/2014/main" id="{6520853F-5AE6-4F8E-BC05-E378C743D07A}"/>
              </a:ext>
            </a:extLst>
          </p:cNvPr>
          <p:cNvGraphicFramePr>
            <a:graphicFrameLocks noGrp="1" noChangeAspect="1"/>
          </p:cNvGraphicFramePr>
          <p:nvPr>
            <p:extLst>
              <p:ext uri="{D42A27DB-BD31-4B8C-83A1-F6EECF244321}">
                <p14:modId xmlns:p14="http://schemas.microsoft.com/office/powerpoint/2010/main" val="3832667059"/>
              </p:ext>
            </p:extLst>
          </p:nvPr>
        </p:nvGraphicFramePr>
        <p:xfrm>
          <a:off x="744187" y="3184077"/>
          <a:ext cx="546100" cy="49530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tblGrid>
              <a:tr h="247650">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7650">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162" name="Table 161">
            <a:extLst>
              <a:ext uri="{FF2B5EF4-FFF2-40B4-BE49-F238E27FC236}">
                <a16:creationId xmlns:a16="http://schemas.microsoft.com/office/drawing/2014/main" id="{1C3D0C09-C8F5-45FA-AA57-B83E16F0FE4F}"/>
              </a:ext>
            </a:extLst>
          </p:cNvPr>
          <p:cNvGraphicFramePr>
            <a:graphicFrameLocks noGrp="1" noChangeAspect="1"/>
          </p:cNvGraphicFramePr>
          <p:nvPr>
            <p:extLst>
              <p:ext uri="{D42A27DB-BD31-4B8C-83A1-F6EECF244321}">
                <p14:modId xmlns:p14="http://schemas.microsoft.com/office/powerpoint/2010/main" val="1997214144"/>
              </p:ext>
            </p:extLst>
          </p:nvPr>
        </p:nvGraphicFramePr>
        <p:xfrm>
          <a:off x="909287" y="3069777"/>
          <a:ext cx="515937" cy="492126"/>
        </p:xfrm>
        <a:graphic>
          <a:graphicData uri="http://schemas.openxmlformats.org/drawingml/2006/table">
            <a:tbl>
              <a:tblPr firstRow="1" bandRow="1">
                <a:tableStyleId>{5C22544A-7EE6-4342-B048-85BDC9FD1C3A}</a:tableStyleId>
              </a:tblPr>
              <a:tblGrid>
                <a:gridCol w="171979">
                  <a:extLst>
                    <a:ext uri="{9D8B030D-6E8A-4147-A177-3AD203B41FA5}">
                      <a16:colId xmlns:a16="http://schemas.microsoft.com/office/drawing/2014/main" val="20000"/>
                    </a:ext>
                  </a:extLst>
                </a:gridCol>
                <a:gridCol w="171979">
                  <a:extLst>
                    <a:ext uri="{9D8B030D-6E8A-4147-A177-3AD203B41FA5}">
                      <a16:colId xmlns:a16="http://schemas.microsoft.com/office/drawing/2014/main" val="20001"/>
                    </a:ext>
                  </a:extLst>
                </a:gridCol>
                <a:gridCol w="171979">
                  <a:extLst>
                    <a:ext uri="{9D8B030D-6E8A-4147-A177-3AD203B41FA5}">
                      <a16:colId xmlns:a16="http://schemas.microsoft.com/office/drawing/2014/main" val="20002"/>
                    </a:ext>
                  </a:extLst>
                </a:gridCol>
              </a:tblGrid>
              <a:tr h="164042">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64042">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64042">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163" name="Table 162">
            <a:extLst>
              <a:ext uri="{FF2B5EF4-FFF2-40B4-BE49-F238E27FC236}">
                <a16:creationId xmlns:a16="http://schemas.microsoft.com/office/drawing/2014/main" id="{4185CBAC-2CCA-42CD-8549-98D8ECE54F4D}"/>
              </a:ext>
            </a:extLst>
          </p:cNvPr>
          <p:cNvGraphicFramePr>
            <a:graphicFrameLocks noGrp="1" noChangeAspect="1"/>
          </p:cNvGraphicFramePr>
          <p:nvPr>
            <p:extLst>
              <p:ext uri="{D42A27DB-BD31-4B8C-83A1-F6EECF244321}">
                <p14:modId xmlns:p14="http://schemas.microsoft.com/office/powerpoint/2010/main" val="1581701668"/>
              </p:ext>
            </p:extLst>
          </p:nvPr>
        </p:nvGraphicFramePr>
        <p:xfrm>
          <a:off x="1147412" y="2957065"/>
          <a:ext cx="514350" cy="493712"/>
        </p:xfrm>
        <a:graphic>
          <a:graphicData uri="http://schemas.openxmlformats.org/drawingml/2006/table">
            <a:tbl>
              <a:tblPr firstRow="1" bandRow="1">
                <a:tableStyleId>{5C22544A-7EE6-4342-B048-85BDC9FD1C3A}</a:tableStyleId>
              </a:tblPr>
              <a:tblGrid>
                <a:gridCol w="102870">
                  <a:extLst>
                    <a:ext uri="{9D8B030D-6E8A-4147-A177-3AD203B41FA5}">
                      <a16:colId xmlns:a16="http://schemas.microsoft.com/office/drawing/2014/main" val="20000"/>
                    </a:ext>
                  </a:extLst>
                </a:gridCol>
                <a:gridCol w="102870">
                  <a:extLst>
                    <a:ext uri="{9D8B030D-6E8A-4147-A177-3AD203B41FA5}">
                      <a16:colId xmlns:a16="http://schemas.microsoft.com/office/drawing/2014/main" val="20001"/>
                    </a:ext>
                  </a:extLst>
                </a:gridCol>
                <a:gridCol w="102870">
                  <a:extLst>
                    <a:ext uri="{9D8B030D-6E8A-4147-A177-3AD203B41FA5}">
                      <a16:colId xmlns:a16="http://schemas.microsoft.com/office/drawing/2014/main" val="20002"/>
                    </a:ext>
                  </a:extLst>
                </a:gridCol>
                <a:gridCol w="102870">
                  <a:extLst>
                    <a:ext uri="{9D8B030D-6E8A-4147-A177-3AD203B41FA5}">
                      <a16:colId xmlns:a16="http://schemas.microsoft.com/office/drawing/2014/main" val="20003"/>
                    </a:ext>
                  </a:extLst>
                </a:gridCol>
                <a:gridCol w="102870">
                  <a:extLst>
                    <a:ext uri="{9D8B030D-6E8A-4147-A177-3AD203B41FA5}">
                      <a16:colId xmlns:a16="http://schemas.microsoft.com/office/drawing/2014/main" val="20004"/>
                    </a:ext>
                  </a:extLst>
                </a:gridCol>
              </a:tblGrid>
              <a:tr h="123428">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3428">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3428">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3428">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pSp>
        <p:nvGrpSpPr>
          <p:cNvPr id="164" name="Group 163">
            <a:extLst>
              <a:ext uri="{FF2B5EF4-FFF2-40B4-BE49-F238E27FC236}">
                <a16:creationId xmlns:a16="http://schemas.microsoft.com/office/drawing/2014/main" id="{A310A1BA-8F11-4587-9B85-071FAECDDFF1}"/>
              </a:ext>
            </a:extLst>
          </p:cNvPr>
          <p:cNvGrpSpPr/>
          <p:nvPr/>
        </p:nvGrpSpPr>
        <p:grpSpPr>
          <a:xfrm>
            <a:off x="626270" y="1497262"/>
            <a:ext cx="1209046" cy="462559"/>
            <a:chOff x="16579725" y="13524166"/>
            <a:chExt cx="1209046" cy="462559"/>
          </a:xfrm>
        </p:grpSpPr>
        <p:grpSp>
          <p:nvGrpSpPr>
            <p:cNvPr id="165" name="Group 60">
              <a:extLst>
                <a:ext uri="{FF2B5EF4-FFF2-40B4-BE49-F238E27FC236}">
                  <a16:creationId xmlns:a16="http://schemas.microsoft.com/office/drawing/2014/main" id="{AB7CE9C8-138B-493D-9F3C-D15E899B048D}"/>
                </a:ext>
              </a:extLst>
            </p:cNvPr>
            <p:cNvGrpSpPr>
              <a:grpSpLocks noChangeAspect="1"/>
            </p:cNvGrpSpPr>
            <p:nvPr/>
          </p:nvGrpSpPr>
          <p:grpSpPr bwMode="auto">
            <a:xfrm>
              <a:off x="16579725" y="13524166"/>
              <a:ext cx="1195883" cy="462559"/>
              <a:chOff x="6559336" y="4717760"/>
              <a:chExt cx="1571504" cy="605831"/>
            </a:xfrm>
          </p:grpSpPr>
          <p:sp>
            <p:nvSpPr>
              <p:cNvPr id="168" name="Content Placeholder 2">
                <a:extLst>
                  <a:ext uri="{FF2B5EF4-FFF2-40B4-BE49-F238E27FC236}">
                    <a16:creationId xmlns:a16="http://schemas.microsoft.com/office/drawing/2014/main" id="{C0E75E9D-7D79-46F0-A86F-1E88A7230811}"/>
                  </a:ext>
                </a:extLst>
              </p:cNvPr>
              <p:cNvSpPr txBox="1">
                <a:spLocks/>
              </p:cNvSpPr>
              <p:nvPr/>
            </p:nvSpPr>
            <p:spPr bwMode="auto">
              <a:xfrm>
                <a:off x="6559336" y="4717760"/>
                <a:ext cx="1570994" cy="605831"/>
              </a:xfrm>
              <a:prstGeom prst="rect">
                <a:avLst/>
              </a:prstGeom>
              <a:noFill/>
              <a:ln w="63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pPr>
                <a:endParaRPr lang="en-US" sz="1400" dirty="0">
                  <a:latin typeface="Geneva"/>
                  <a:cs typeface="Helvetica"/>
                </a:endParaRPr>
              </a:p>
            </p:txBody>
          </p:sp>
          <p:sp>
            <p:nvSpPr>
              <p:cNvPr id="169" name="Freeform 86">
                <a:extLst>
                  <a:ext uri="{FF2B5EF4-FFF2-40B4-BE49-F238E27FC236}">
                    <a16:creationId xmlns:a16="http://schemas.microsoft.com/office/drawing/2014/main" id="{4EED2C0A-C368-46EB-AED1-C2BE2EE8168E}"/>
                  </a:ext>
                </a:extLst>
              </p:cNvPr>
              <p:cNvSpPr/>
              <p:nvPr/>
            </p:nvSpPr>
            <p:spPr>
              <a:xfrm>
                <a:off x="6564278" y="4848284"/>
                <a:ext cx="1566562" cy="408813"/>
              </a:xfrm>
              <a:custGeom>
                <a:avLst/>
                <a:gdLst>
                  <a:gd name="connsiteX0" fmla="*/ 0 w 1320800"/>
                  <a:gd name="connsiteY0" fmla="*/ 305046 h 309279"/>
                  <a:gd name="connsiteX1" fmla="*/ 190500 w 1320800"/>
                  <a:gd name="connsiteY1" fmla="*/ 266946 h 309279"/>
                  <a:gd name="connsiteX2" fmla="*/ 317500 w 1320800"/>
                  <a:gd name="connsiteY2" fmla="*/ 246 h 309279"/>
                  <a:gd name="connsiteX3" fmla="*/ 438150 w 1320800"/>
                  <a:gd name="connsiteY3" fmla="*/ 216146 h 309279"/>
                  <a:gd name="connsiteX4" fmla="*/ 508000 w 1320800"/>
                  <a:gd name="connsiteY4" fmla="*/ 70096 h 309279"/>
                  <a:gd name="connsiteX5" fmla="*/ 571500 w 1320800"/>
                  <a:gd name="connsiteY5" fmla="*/ 228846 h 309279"/>
                  <a:gd name="connsiteX6" fmla="*/ 704850 w 1320800"/>
                  <a:gd name="connsiteY6" fmla="*/ 292346 h 309279"/>
                  <a:gd name="connsiteX7" fmla="*/ 939800 w 1320800"/>
                  <a:gd name="connsiteY7" fmla="*/ 292346 h 309279"/>
                  <a:gd name="connsiteX8" fmla="*/ 1041400 w 1320800"/>
                  <a:gd name="connsiteY8" fmla="*/ 216146 h 309279"/>
                  <a:gd name="connsiteX9" fmla="*/ 1136650 w 1320800"/>
                  <a:gd name="connsiteY9" fmla="*/ 279646 h 309279"/>
                  <a:gd name="connsiteX10" fmla="*/ 1320800 w 1320800"/>
                  <a:gd name="connsiteY10" fmla="*/ 305046 h 3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0800" h="309279">
                    <a:moveTo>
                      <a:pt x="0" y="305046"/>
                    </a:moveTo>
                    <a:cubicBezTo>
                      <a:pt x="68791" y="311396"/>
                      <a:pt x="137583" y="317746"/>
                      <a:pt x="190500" y="266946"/>
                    </a:cubicBezTo>
                    <a:cubicBezTo>
                      <a:pt x="243417" y="216146"/>
                      <a:pt x="276225" y="8713"/>
                      <a:pt x="317500" y="246"/>
                    </a:cubicBezTo>
                    <a:cubicBezTo>
                      <a:pt x="358775" y="-8221"/>
                      <a:pt x="406400" y="204504"/>
                      <a:pt x="438150" y="216146"/>
                    </a:cubicBezTo>
                    <a:cubicBezTo>
                      <a:pt x="469900" y="227788"/>
                      <a:pt x="485775" y="67979"/>
                      <a:pt x="508000" y="70096"/>
                    </a:cubicBezTo>
                    <a:cubicBezTo>
                      <a:pt x="530225" y="72213"/>
                      <a:pt x="538692" y="191804"/>
                      <a:pt x="571500" y="228846"/>
                    </a:cubicBezTo>
                    <a:cubicBezTo>
                      <a:pt x="604308" y="265888"/>
                      <a:pt x="643467" y="281763"/>
                      <a:pt x="704850" y="292346"/>
                    </a:cubicBezTo>
                    <a:cubicBezTo>
                      <a:pt x="766233" y="302929"/>
                      <a:pt x="883708" y="305046"/>
                      <a:pt x="939800" y="292346"/>
                    </a:cubicBezTo>
                    <a:cubicBezTo>
                      <a:pt x="995892" y="279646"/>
                      <a:pt x="1008592" y="218263"/>
                      <a:pt x="1041400" y="216146"/>
                    </a:cubicBezTo>
                    <a:cubicBezTo>
                      <a:pt x="1074208" y="214029"/>
                      <a:pt x="1090083" y="264829"/>
                      <a:pt x="1136650" y="279646"/>
                    </a:cubicBezTo>
                    <a:cubicBezTo>
                      <a:pt x="1183217" y="294463"/>
                      <a:pt x="1320800" y="305046"/>
                      <a:pt x="1320800" y="305046"/>
                    </a:cubicBez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dirty="0">
                  <a:latin typeface="Geneva"/>
                  <a:cs typeface="Helvetica"/>
                </a:endParaRPr>
              </a:p>
            </p:txBody>
          </p:sp>
          <p:sp>
            <p:nvSpPr>
              <p:cNvPr id="170" name="Freeform 87">
                <a:extLst>
                  <a:ext uri="{FF2B5EF4-FFF2-40B4-BE49-F238E27FC236}">
                    <a16:creationId xmlns:a16="http://schemas.microsoft.com/office/drawing/2014/main" id="{A4BD2BCD-68C8-452C-9CB9-9D905306E91A}"/>
                  </a:ext>
                </a:extLst>
              </p:cNvPr>
              <p:cNvSpPr/>
              <p:nvPr/>
            </p:nvSpPr>
            <p:spPr>
              <a:xfrm>
                <a:off x="6559336" y="4722685"/>
                <a:ext cx="1549265" cy="549187"/>
              </a:xfrm>
              <a:custGeom>
                <a:avLst/>
                <a:gdLst>
                  <a:gd name="connsiteX0" fmla="*/ 0 w 1282700"/>
                  <a:gd name="connsiteY0" fmla="*/ 392884 h 424721"/>
                  <a:gd name="connsiteX1" fmla="*/ 139700 w 1282700"/>
                  <a:gd name="connsiteY1" fmla="*/ 386534 h 424721"/>
                  <a:gd name="connsiteX2" fmla="*/ 266700 w 1282700"/>
                  <a:gd name="connsiteY2" fmla="*/ 11884 h 424721"/>
                  <a:gd name="connsiteX3" fmla="*/ 342900 w 1282700"/>
                  <a:gd name="connsiteY3" fmla="*/ 113484 h 424721"/>
                  <a:gd name="connsiteX4" fmla="*/ 387350 w 1282700"/>
                  <a:gd name="connsiteY4" fmla="*/ 316684 h 424721"/>
                  <a:gd name="connsiteX5" fmla="*/ 463550 w 1282700"/>
                  <a:gd name="connsiteY5" fmla="*/ 221434 h 424721"/>
                  <a:gd name="connsiteX6" fmla="*/ 539750 w 1282700"/>
                  <a:gd name="connsiteY6" fmla="*/ 303984 h 424721"/>
                  <a:gd name="connsiteX7" fmla="*/ 622300 w 1282700"/>
                  <a:gd name="connsiteY7" fmla="*/ 310334 h 424721"/>
                  <a:gd name="connsiteX8" fmla="*/ 679450 w 1282700"/>
                  <a:gd name="connsiteY8" fmla="*/ 373834 h 424721"/>
                  <a:gd name="connsiteX9" fmla="*/ 920750 w 1282700"/>
                  <a:gd name="connsiteY9" fmla="*/ 392884 h 424721"/>
                  <a:gd name="connsiteX10" fmla="*/ 1022350 w 1282700"/>
                  <a:gd name="connsiteY10" fmla="*/ 253184 h 424721"/>
                  <a:gd name="connsiteX11" fmla="*/ 1104900 w 1282700"/>
                  <a:gd name="connsiteY11" fmla="*/ 367484 h 424721"/>
                  <a:gd name="connsiteX12" fmla="*/ 1219200 w 1282700"/>
                  <a:gd name="connsiteY12" fmla="*/ 418284 h 424721"/>
                  <a:gd name="connsiteX13" fmla="*/ 1282700 w 1282700"/>
                  <a:gd name="connsiteY13" fmla="*/ 386534 h 42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2700" h="424721">
                    <a:moveTo>
                      <a:pt x="0" y="392884"/>
                    </a:moveTo>
                    <a:cubicBezTo>
                      <a:pt x="47625" y="421459"/>
                      <a:pt x="95250" y="450034"/>
                      <a:pt x="139700" y="386534"/>
                    </a:cubicBezTo>
                    <a:cubicBezTo>
                      <a:pt x="184150" y="323034"/>
                      <a:pt x="232833" y="57392"/>
                      <a:pt x="266700" y="11884"/>
                    </a:cubicBezTo>
                    <a:cubicBezTo>
                      <a:pt x="300567" y="-33624"/>
                      <a:pt x="322792" y="62684"/>
                      <a:pt x="342900" y="113484"/>
                    </a:cubicBezTo>
                    <a:cubicBezTo>
                      <a:pt x="363008" y="164284"/>
                      <a:pt x="367242" y="298692"/>
                      <a:pt x="387350" y="316684"/>
                    </a:cubicBezTo>
                    <a:cubicBezTo>
                      <a:pt x="407458" y="334676"/>
                      <a:pt x="438150" y="223551"/>
                      <a:pt x="463550" y="221434"/>
                    </a:cubicBezTo>
                    <a:cubicBezTo>
                      <a:pt x="488950" y="219317"/>
                      <a:pt x="513292" y="289167"/>
                      <a:pt x="539750" y="303984"/>
                    </a:cubicBezTo>
                    <a:cubicBezTo>
                      <a:pt x="566208" y="318801"/>
                      <a:pt x="599017" y="298692"/>
                      <a:pt x="622300" y="310334"/>
                    </a:cubicBezTo>
                    <a:cubicBezTo>
                      <a:pt x="645583" y="321976"/>
                      <a:pt x="629708" y="360076"/>
                      <a:pt x="679450" y="373834"/>
                    </a:cubicBezTo>
                    <a:cubicBezTo>
                      <a:pt x="729192" y="387592"/>
                      <a:pt x="863600" y="412992"/>
                      <a:pt x="920750" y="392884"/>
                    </a:cubicBezTo>
                    <a:cubicBezTo>
                      <a:pt x="977900" y="372776"/>
                      <a:pt x="991658" y="257417"/>
                      <a:pt x="1022350" y="253184"/>
                    </a:cubicBezTo>
                    <a:cubicBezTo>
                      <a:pt x="1053042" y="248951"/>
                      <a:pt x="1072092" y="339967"/>
                      <a:pt x="1104900" y="367484"/>
                    </a:cubicBezTo>
                    <a:cubicBezTo>
                      <a:pt x="1137708" y="395001"/>
                      <a:pt x="1189567" y="415109"/>
                      <a:pt x="1219200" y="418284"/>
                    </a:cubicBezTo>
                    <a:cubicBezTo>
                      <a:pt x="1248833" y="421459"/>
                      <a:pt x="1274233" y="390767"/>
                      <a:pt x="1282700" y="386534"/>
                    </a:cubicBezTo>
                  </a:path>
                </a:pathLst>
              </a:cu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dirty="0">
                  <a:latin typeface="Geneva"/>
                  <a:cs typeface="Helvetica"/>
                </a:endParaRPr>
              </a:p>
            </p:txBody>
          </p:sp>
        </p:grpSp>
        <p:sp>
          <p:nvSpPr>
            <p:cNvPr id="166" name="Freeform 83">
              <a:extLst>
                <a:ext uri="{FF2B5EF4-FFF2-40B4-BE49-F238E27FC236}">
                  <a16:creationId xmlns:a16="http://schemas.microsoft.com/office/drawing/2014/main" id="{68A28906-485B-42B3-B9AB-837808C561C7}"/>
                </a:ext>
              </a:extLst>
            </p:cNvPr>
            <p:cNvSpPr/>
            <p:nvPr/>
          </p:nvSpPr>
          <p:spPr bwMode="auto">
            <a:xfrm>
              <a:off x="16579726" y="13704677"/>
              <a:ext cx="1192123" cy="231279"/>
            </a:xfrm>
            <a:custGeom>
              <a:avLst/>
              <a:gdLst>
                <a:gd name="connsiteX0" fmla="*/ 0 w 1320800"/>
                <a:gd name="connsiteY0" fmla="*/ 305046 h 309279"/>
                <a:gd name="connsiteX1" fmla="*/ 190500 w 1320800"/>
                <a:gd name="connsiteY1" fmla="*/ 266946 h 309279"/>
                <a:gd name="connsiteX2" fmla="*/ 317500 w 1320800"/>
                <a:gd name="connsiteY2" fmla="*/ 246 h 309279"/>
                <a:gd name="connsiteX3" fmla="*/ 438150 w 1320800"/>
                <a:gd name="connsiteY3" fmla="*/ 216146 h 309279"/>
                <a:gd name="connsiteX4" fmla="*/ 508000 w 1320800"/>
                <a:gd name="connsiteY4" fmla="*/ 70096 h 309279"/>
                <a:gd name="connsiteX5" fmla="*/ 571500 w 1320800"/>
                <a:gd name="connsiteY5" fmla="*/ 228846 h 309279"/>
                <a:gd name="connsiteX6" fmla="*/ 704850 w 1320800"/>
                <a:gd name="connsiteY6" fmla="*/ 292346 h 309279"/>
                <a:gd name="connsiteX7" fmla="*/ 939800 w 1320800"/>
                <a:gd name="connsiteY7" fmla="*/ 292346 h 309279"/>
                <a:gd name="connsiteX8" fmla="*/ 1041400 w 1320800"/>
                <a:gd name="connsiteY8" fmla="*/ 216146 h 309279"/>
                <a:gd name="connsiteX9" fmla="*/ 1136650 w 1320800"/>
                <a:gd name="connsiteY9" fmla="*/ 279646 h 309279"/>
                <a:gd name="connsiteX10" fmla="*/ 1320800 w 1320800"/>
                <a:gd name="connsiteY10" fmla="*/ 305046 h 3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0800" h="309279">
                  <a:moveTo>
                    <a:pt x="0" y="305046"/>
                  </a:moveTo>
                  <a:cubicBezTo>
                    <a:pt x="68791" y="311396"/>
                    <a:pt x="137583" y="317746"/>
                    <a:pt x="190500" y="266946"/>
                  </a:cubicBezTo>
                  <a:cubicBezTo>
                    <a:pt x="243417" y="216146"/>
                    <a:pt x="276225" y="8713"/>
                    <a:pt x="317500" y="246"/>
                  </a:cubicBezTo>
                  <a:cubicBezTo>
                    <a:pt x="358775" y="-8221"/>
                    <a:pt x="406400" y="204504"/>
                    <a:pt x="438150" y="216146"/>
                  </a:cubicBezTo>
                  <a:cubicBezTo>
                    <a:pt x="469900" y="227788"/>
                    <a:pt x="485775" y="67979"/>
                    <a:pt x="508000" y="70096"/>
                  </a:cubicBezTo>
                  <a:cubicBezTo>
                    <a:pt x="530225" y="72213"/>
                    <a:pt x="538692" y="191804"/>
                    <a:pt x="571500" y="228846"/>
                  </a:cubicBezTo>
                  <a:cubicBezTo>
                    <a:pt x="604308" y="265888"/>
                    <a:pt x="643467" y="281763"/>
                    <a:pt x="704850" y="292346"/>
                  </a:cubicBezTo>
                  <a:cubicBezTo>
                    <a:pt x="766233" y="302929"/>
                    <a:pt x="883708" y="305046"/>
                    <a:pt x="939800" y="292346"/>
                  </a:cubicBezTo>
                  <a:cubicBezTo>
                    <a:pt x="995892" y="279646"/>
                    <a:pt x="1008592" y="218263"/>
                    <a:pt x="1041400" y="216146"/>
                  </a:cubicBezTo>
                  <a:cubicBezTo>
                    <a:pt x="1074208" y="214029"/>
                    <a:pt x="1090083" y="264829"/>
                    <a:pt x="1136650" y="279646"/>
                  </a:cubicBezTo>
                  <a:cubicBezTo>
                    <a:pt x="1183217" y="294463"/>
                    <a:pt x="1320800" y="305046"/>
                    <a:pt x="1320800" y="305046"/>
                  </a:cubicBezTo>
                </a:path>
              </a:pathLst>
            </a:cu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dirty="0">
                <a:latin typeface="Geneva"/>
                <a:cs typeface="Helvetica"/>
              </a:endParaRPr>
            </a:p>
          </p:txBody>
        </p:sp>
        <p:sp>
          <p:nvSpPr>
            <p:cNvPr id="167" name="Freeform 84">
              <a:extLst>
                <a:ext uri="{FF2B5EF4-FFF2-40B4-BE49-F238E27FC236}">
                  <a16:creationId xmlns:a16="http://schemas.microsoft.com/office/drawing/2014/main" id="{171772BD-4A5A-4777-9F01-33172708C6E5}"/>
                </a:ext>
              </a:extLst>
            </p:cNvPr>
            <p:cNvSpPr/>
            <p:nvPr/>
          </p:nvSpPr>
          <p:spPr bwMode="auto">
            <a:xfrm>
              <a:off x="16596648" y="13535447"/>
              <a:ext cx="1192123" cy="389226"/>
            </a:xfrm>
            <a:custGeom>
              <a:avLst/>
              <a:gdLst>
                <a:gd name="connsiteX0" fmla="*/ 0 w 1320800"/>
                <a:gd name="connsiteY0" fmla="*/ 305046 h 309279"/>
                <a:gd name="connsiteX1" fmla="*/ 190500 w 1320800"/>
                <a:gd name="connsiteY1" fmla="*/ 266946 h 309279"/>
                <a:gd name="connsiteX2" fmla="*/ 317500 w 1320800"/>
                <a:gd name="connsiteY2" fmla="*/ 246 h 309279"/>
                <a:gd name="connsiteX3" fmla="*/ 438150 w 1320800"/>
                <a:gd name="connsiteY3" fmla="*/ 216146 h 309279"/>
                <a:gd name="connsiteX4" fmla="*/ 508000 w 1320800"/>
                <a:gd name="connsiteY4" fmla="*/ 70096 h 309279"/>
                <a:gd name="connsiteX5" fmla="*/ 571500 w 1320800"/>
                <a:gd name="connsiteY5" fmla="*/ 228846 h 309279"/>
                <a:gd name="connsiteX6" fmla="*/ 704850 w 1320800"/>
                <a:gd name="connsiteY6" fmla="*/ 292346 h 309279"/>
                <a:gd name="connsiteX7" fmla="*/ 939800 w 1320800"/>
                <a:gd name="connsiteY7" fmla="*/ 292346 h 309279"/>
                <a:gd name="connsiteX8" fmla="*/ 1041400 w 1320800"/>
                <a:gd name="connsiteY8" fmla="*/ 216146 h 309279"/>
                <a:gd name="connsiteX9" fmla="*/ 1136650 w 1320800"/>
                <a:gd name="connsiteY9" fmla="*/ 279646 h 309279"/>
                <a:gd name="connsiteX10" fmla="*/ 1320800 w 1320800"/>
                <a:gd name="connsiteY10" fmla="*/ 305046 h 3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0800" h="309279">
                  <a:moveTo>
                    <a:pt x="0" y="305046"/>
                  </a:moveTo>
                  <a:cubicBezTo>
                    <a:pt x="68791" y="311396"/>
                    <a:pt x="137583" y="317746"/>
                    <a:pt x="190500" y="266946"/>
                  </a:cubicBezTo>
                  <a:cubicBezTo>
                    <a:pt x="243417" y="216146"/>
                    <a:pt x="276225" y="8713"/>
                    <a:pt x="317500" y="246"/>
                  </a:cubicBezTo>
                  <a:cubicBezTo>
                    <a:pt x="358775" y="-8221"/>
                    <a:pt x="406400" y="204504"/>
                    <a:pt x="438150" y="216146"/>
                  </a:cubicBezTo>
                  <a:cubicBezTo>
                    <a:pt x="469900" y="227788"/>
                    <a:pt x="485775" y="67979"/>
                    <a:pt x="508000" y="70096"/>
                  </a:cubicBezTo>
                  <a:cubicBezTo>
                    <a:pt x="530225" y="72213"/>
                    <a:pt x="538692" y="191804"/>
                    <a:pt x="571500" y="228846"/>
                  </a:cubicBezTo>
                  <a:cubicBezTo>
                    <a:pt x="604308" y="265888"/>
                    <a:pt x="643467" y="281763"/>
                    <a:pt x="704850" y="292346"/>
                  </a:cubicBezTo>
                  <a:cubicBezTo>
                    <a:pt x="766233" y="302929"/>
                    <a:pt x="883708" y="305046"/>
                    <a:pt x="939800" y="292346"/>
                  </a:cubicBezTo>
                  <a:cubicBezTo>
                    <a:pt x="995892" y="279646"/>
                    <a:pt x="1008592" y="218263"/>
                    <a:pt x="1041400" y="216146"/>
                  </a:cubicBezTo>
                  <a:cubicBezTo>
                    <a:pt x="1074208" y="214029"/>
                    <a:pt x="1090083" y="264829"/>
                    <a:pt x="1136650" y="279646"/>
                  </a:cubicBezTo>
                  <a:cubicBezTo>
                    <a:pt x="1183217" y="294463"/>
                    <a:pt x="1320800" y="305046"/>
                    <a:pt x="1320800" y="305046"/>
                  </a:cubicBezTo>
                </a:path>
              </a:pathLst>
            </a:cu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dirty="0">
                <a:latin typeface="Geneva"/>
                <a:cs typeface="Helvetica"/>
              </a:endParaRPr>
            </a:p>
          </p:txBody>
        </p:sp>
      </p:grpSp>
      <p:sp>
        <p:nvSpPr>
          <p:cNvPr id="171" name="Freeform 89">
            <a:extLst>
              <a:ext uri="{FF2B5EF4-FFF2-40B4-BE49-F238E27FC236}">
                <a16:creationId xmlns:a16="http://schemas.microsoft.com/office/drawing/2014/main" id="{1C392F97-6510-496B-8338-4A60CD7595B3}"/>
              </a:ext>
            </a:extLst>
          </p:cNvPr>
          <p:cNvSpPr/>
          <p:nvPr/>
        </p:nvSpPr>
        <p:spPr bwMode="auto">
          <a:xfrm>
            <a:off x="1184537" y="2458086"/>
            <a:ext cx="355384" cy="219996"/>
          </a:xfrm>
          <a:custGeom>
            <a:avLst/>
            <a:gdLst>
              <a:gd name="connsiteX0" fmla="*/ 0 w 273050"/>
              <a:gd name="connsiteY0" fmla="*/ 177848 h 177848"/>
              <a:gd name="connsiteX1" fmla="*/ 82550 w 273050"/>
              <a:gd name="connsiteY1" fmla="*/ 95298 h 177848"/>
              <a:gd name="connsiteX2" fmla="*/ 120650 w 273050"/>
              <a:gd name="connsiteY2" fmla="*/ 48 h 177848"/>
              <a:gd name="connsiteX3" fmla="*/ 184150 w 273050"/>
              <a:gd name="connsiteY3" fmla="*/ 107998 h 177848"/>
              <a:gd name="connsiteX4" fmla="*/ 273050 w 273050"/>
              <a:gd name="connsiteY4" fmla="*/ 177848 h 177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77848">
                <a:moveTo>
                  <a:pt x="0" y="177848"/>
                </a:moveTo>
                <a:cubicBezTo>
                  <a:pt x="31221" y="151389"/>
                  <a:pt x="62442" y="124931"/>
                  <a:pt x="82550" y="95298"/>
                </a:cubicBezTo>
                <a:cubicBezTo>
                  <a:pt x="102658" y="65665"/>
                  <a:pt x="103717" y="-2069"/>
                  <a:pt x="120650" y="48"/>
                </a:cubicBezTo>
                <a:cubicBezTo>
                  <a:pt x="137583" y="2165"/>
                  <a:pt x="158750" y="78365"/>
                  <a:pt x="184150" y="107998"/>
                </a:cubicBezTo>
                <a:cubicBezTo>
                  <a:pt x="209550" y="137631"/>
                  <a:pt x="273050" y="177848"/>
                  <a:pt x="273050" y="177848"/>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dirty="0">
              <a:latin typeface="Geneva"/>
              <a:cs typeface="Helvetica"/>
            </a:endParaRPr>
          </a:p>
        </p:txBody>
      </p:sp>
      <p:sp>
        <p:nvSpPr>
          <p:cNvPr id="199" name="Content Placeholder 2">
            <a:extLst>
              <a:ext uri="{FF2B5EF4-FFF2-40B4-BE49-F238E27FC236}">
                <a16:creationId xmlns:a16="http://schemas.microsoft.com/office/drawing/2014/main" id="{CC13B0E3-247B-47E0-96D8-6F97294F47C8}"/>
              </a:ext>
            </a:extLst>
          </p:cNvPr>
          <p:cNvSpPr txBox="1">
            <a:spLocks/>
          </p:cNvSpPr>
          <p:nvPr/>
        </p:nvSpPr>
        <p:spPr bwMode="auto">
          <a:xfrm>
            <a:off x="1078810" y="2326458"/>
            <a:ext cx="527626" cy="351619"/>
          </a:xfrm>
          <a:prstGeom prst="rect">
            <a:avLst/>
          </a:prstGeom>
          <a:noFill/>
          <a:ln w="6350" cmpd="sng">
            <a:solidFill>
              <a:schemeClr val="tx1"/>
            </a:solidFill>
          </a:ln>
        </p:spPr>
        <p:txBody>
          <a:bodyPr anchor="ctr">
            <a:no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400" dirty="0">
              <a:latin typeface="Geneva"/>
              <a:cs typeface="Helvetica"/>
            </a:endParaRPr>
          </a:p>
        </p:txBody>
      </p:sp>
      <p:sp>
        <p:nvSpPr>
          <p:cNvPr id="200" name="Rectangle 65">
            <a:extLst>
              <a:ext uri="{FF2B5EF4-FFF2-40B4-BE49-F238E27FC236}">
                <a16:creationId xmlns:a16="http://schemas.microsoft.com/office/drawing/2014/main" id="{7833BE76-3CE8-45B1-BC65-2AE084A055B8}"/>
              </a:ext>
            </a:extLst>
          </p:cNvPr>
          <p:cNvSpPr>
            <a:spLocks noChangeArrowheads="1"/>
          </p:cNvSpPr>
          <p:nvPr/>
        </p:nvSpPr>
        <p:spPr bwMode="auto">
          <a:xfrm>
            <a:off x="796372" y="2620288"/>
            <a:ext cx="1131637" cy="23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endParaRPr lang="en-US" sz="1400" baseline="-25000" dirty="0">
              <a:latin typeface="Geneva"/>
              <a:cs typeface="Helvetica"/>
            </a:endParaRPr>
          </a:p>
        </p:txBody>
      </p:sp>
      <p:grpSp>
        <p:nvGrpSpPr>
          <p:cNvPr id="201" name="Group 71">
            <a:extLst>
              <a:ext uri="{FF2B5EF4-FFF2-40B4-BE49-F238E27FC236}">
                <a16:creationId xmlns:a16="http://schemas.microsoft.com/office/drawing/2014/main" id="{524E59D5-2A86-4D55-BE2A-EF84282C4880}"/>
              </a:ext>
            </a:extLst>
          </p:cNvPr>
          <p:cNvGrpSpPr>
            <a:grpSpLocks noChangeAspect="1"/>
          </p:cNvGrpSpPr>
          <p:nvPr/>
        </p:nvGrpSpPr>
        <p:grpSpPr bwMode="auto">
          <a:xfrm>
            <a:off x="482488" y="2326458"/>
            <a:ext cx="527627" cy="351618"/>
            <a:chOff x="1540746" y="3965684"/>
            <a:chExt cx="522422" cy="361246"/>
          </a:xfrm>
        </p:grpSpPr>
        <p:sp>
          <p:nvSpPr>
            <p:cNvPr id="203" name="Content Placeholder 2">
              <a:extLst>
                <a:ext uri="{FF2B5EF4-FFF2-40B4-BE49-F238E27FC236}">
                  <a16:creationId xmlns:a16="http://schemas.microsoft.com/office/drawing/2014/main" id="{2780A01D-7B48-4E50-83DD-9A89ECCF09B5}"/>
                </a:ext>
              </a:extLst>
            </p:cNvPr>
            <p:cNvSpPr txBox="1">
              <a:spLocks/>
            </p:cNvSpPr>
            <p:nvPr/>
          </p:nvSpPr>
          <p:spPr>
            <a:xfrm>
              <a:off x="1540746" y="3965684"/>
              <a:ext cx="522422" cy="361246"/>
            </a:xfrm>
            <a:prstGeom prst="rect">
              <a:avLst/>
            </a:prstGeom>
            <a:noFill/>
            <a:ln w="6350" cmpd="sng">
              <a:solidFill>
                <a:schemeClr val="tx1"/>
              </a:solidFill>
            </a:ln>
          </p:spPr>
          <p:txBody>
            <a:bodyPr anchor="ctr">
              <a:no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400" dirty="0">
                <a:latin typeface="Geneva"/>
                <a:cs typeface="Helvetica"/>
              </a:endParaRPr>
            </a:p>
          </p:txBody>
        </p:sp>
        <p:cxnSp>
          <p:nvCxnSpPr>
            <p:cNvPr id="204" name="Straight Arrow Connector 203">
              <a:extLst>
                <a:ext uri="{FF2B5EF4-FFF2-40B4-BE49-F238E27FC236}">
                  <a16:creationId xmlns:a16="http://schemas.microsoft.com/office/drawing/2014/main" id="{3C1F49F2-49DB-48D1-9C31-82B9146D2851}"/>
                </a:ext>
              </a:extLst>
            </p:cNvPr>
            <p:cNvCxnSpPr/>
            <p:nvPr/>
          </p:nvCxnSpPr>
          <p:spPr>
            <a:xfrm flipH="1">
              <a:off x="1622780" y="4143409"/>
              <a:ext cx="377784" cy="0"/>
            </a:xfrm>
            <a:prstGeom prst="straightConnector1">
              <a:avLst/>
            </a:prstGeom>
            <a:ln w="28575" cmpd="sng">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5" name="Straight Arrow Connector 204">
              <a:extLst>
                <a:ext uri="{FF2B5EF4-FFF2-40B4-BE49-F238E27FC236}">
                  <a16:creationId xmlns:a16="http://schemas.microsoft.com/office/drawing/2014/main" id="{FC3031C5-96E3-4465-B2F1-151B3EFE7BD6}"/>
                </a:ext>
              </a:extLst>
            </p:cNvPr>
            <p:cNvCxnSpPr/>
            <p:nvPr/>
          </p:nvCxnSpPr>
          <p:spPr>
            <a:xfrm flipH="1" flipV="1">
              <a:off x="1991929" y="4143409"/>
              <a:ext cx="0" cy="183520"/>
            </a:xfrm>
            <a:prstGeom prst="straightConnector1">
              <a:avLst/>
            </a:prstGeom>
            <a:ln w="6350" cmpd="sng">
              <a:solidFill>
                <a:schemeClr val="tx1">
                  <a:lumMod val="65000"/>
                  <a:lumOff val="3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6" name="Straight Arrow Connector 205">
              <a:extLst>
                <a:ext uri="{FF2B5EF4-FFF2-40B4-BE49-F238E27FC236}">
                  <a16:creationId xmlns:a16="http://schemas.microsoft.com/office/drawing/2014/main" id="{6F755510-60A4-4339-874B-FC53EF544885}"/>
                </a:ext>
              </a:extLst>
            </p:cNvPr>
            <p:cNvCxnSpPr/>
            <p:nvPr/>
          </p:nvCxnSpPr>
          <p:spPr>
            <a:xfrm flipH="1" flipV="1">
              <a:off x="1622780" y="4143409"/>
              <a:ext cx="0" cy="183520"/>
            </a:xfrm>
            <a:prstGeom prst="straightConnector1">
              <a:avLst/>
            </a:prstGeom>
            <a:ln w="6350" cmpd="sng">
              <a:solidFill>
                <a:schemeClr val="tx1">
                  <a:lumMod val="65000"/>
                  <a:lumOff val="3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207" name="Rectangle 72">
            <a:extLst>
              <a:ext uri="{FF2B5EF4-FFF2-40B4-BE49-F238E27FC236}">
                <a16:creationId xmlns:a16="http://schemas.microsoft.com/office/drawing/2014/main" id="{30CDE2AC-6A4B-41CE-9C9C-DD6C69890184}"/>
              </a:ext>
            </a:extLst>
          </p:cNvPr>
          <p:cNvSpPr>
            <a:spLocks noChangeArrowheads="1"/>
          </p:cNvSpPr>
          <p:nvPr/>
        </p:nvSpPr>
        <p:spPr bwMode="auto">
          <a:xfrm>
            <a:off x="186050" y="2620275"/>
            <a:ext cx="1131640" cy="23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endParaRPr lang="en-US" sz="1400" baseline="-25000" dirty="0">
              <a:latin typeface="Geneva"/>
              <a:cs typeface="Helvetica"/>
            </a:endParaRPr>
          </a:p>
        </p:txBody>
      </p:sp>
      <p:sp>
        <p:nvSpPr>
          <p:cNvPr id="208" name="Oval 207">
            <a:extLst>
              <a:ext uri="{FF2B5EF4-FFF2-40B4-BE49-F238E27FC236}">
                <a16:creationId xmlns:a16="http://schemas.microsoft.com/office/drawing/2014/main" id="{2E5C06E5-5D1A-46BF-B2B4-7FACB921E12A}"/>
              </a:ext>
            </a:extLst>
          </p:cNvPr>
          <p:cNvSpPr>
            <a:spLocks/>
          </p:cNvSpPr>
          <p:nvPr/>
        </p:nvSpPr>
        <p:spPr bwMode="auto">
          <a:xfrm>
            <a:off x="2214872" y="2176354"/>
            <a:ext cx="386230" cy="535894"/>
          </a:xfrm>
          <a:prstGeom prst="ellipse">
            <a:avLst/>
          </a:prstGeom>
          <a:noFill/>
          <a:ln w="19050" cap="flat" cmpd="sng" algn="ctr">
            <a:noFill/>
            <a:prstDash val="solid"/>
          </a:ln>
          <a:effectLst/>
        </p:spPr>
        <p:txBody>
          <a:bodyPr lIns="0" tIns="0" rIns="0" bIns="0" anchor="ctr"/>
          <a:lstStyle/>
          <a:p>
            <a:pPr defTabSz="914400" fontAlgn="auto">
              <a:spcBef>
                <a:spcPts val="0"/>
              </a:spcBef>
              <a:spcAft>
                <a:spcPts val="0"/>
              </a:spcAft>
              <a:defRPr/>
            </a:pPr>
            <a:r>
              <a:rPr lang="en-US" sz="1400" kern="0" dirty="0">
                <a:latin typeface="Geneva"/>
                <a:ea typeface="+mn-ea"/>
                <a:cs typeface="Helvetica"/>
              </a:rPr>
              <a:t>…</a:t>
            </a:r>
          </a:p>
        </p:txBody>
      </p:sp>
      <p:sp>
        <p:nvSpPr>
          <p:cNvPr id="209" name="Rectangle 208">
            <a:extLst>
              <a:ext uri="{FF2B5EF4-FFF2-40B4-BE49-F238E27FC236}">
                <a16:creationId xmlns:a16="http://schemas.microsoft.com/office/drawing/2014/main" id="{AF09F2C6-90D0-4F09-BF5D-8231F7489B25}"/>
              </a:ext>
            </a:extLst>
          </p:cNvPr>
          <p:cNvSpPr/>
          <p:nvPr/>
        </p:nvSpPr>
        <p:spPr bwMode="auto">
          <a:xfrm>
            <a:off x="686963" y="4694928"/>
            <a:ext cx="2412000" cy="540000"/>
          </a:xfrm>
          <a:prstGeom prst="rect">
            <a:avLst/>
          </a:prstGeom>
          <a:solidFill>
            <a:srgbClr val="6DDA46">
              <a:alpha val="50000"/>
            </a:srgbClr>
          </a:solidFill>
          <a:ln w="3175" cmpd="sng">
            <a:solidFill>
              <a:schemeClr val="tx1">
                <a:lumMod val="65000"/>
                <a:lumOff val="3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a:cs typeface="Helvetica"/>
              </a:rPr>
              <a:t>INPUT SAMPLING</a:t>
            </a:r>
          </a:p>
        </p:txBody>
      </p:sp>
      <p:sp>
        <p:nvSpPr>
          <p:cNvPr id="210" name="Rectangle 209">
            <a:extLst>
              <a:ext uri="{FF2B5EF4-FFF2-40B4-BE49-F238E27FC236}">
                <a16:creationId xmlns:a16="http://schemas.microsoft.com/office/drawing/2014/main" id="{E7A92BDB-0480-4F6F-9B71-46E224480AC5}"/>
              </a:ext>
            </a:extLst>
          </p:cNvPr>
          <p:cNvSpPr/>
          <p:nvPr/>
        </p:nvSpPr>
        <p:spPr bwMode="auto">
          <a:xfrm>
            <a:off x="4110766" y="4694928"/>
            <a:ext cx="1458206" cy="540000"/>
          </a:xfrm>
          <a:prstGeom prst="rect">
            <a:avLst/>
          </a:prstGeom>
          <a:solidFill>
            <a:srgbClr val="FFA521">
              <a:alpha val="63922"/>
            </a:srgbClr>
          </a:solidFill>
          <a:ln w="3175" cmpd="sng">
            <a:solidFill>
              <a:schemeClr val="tx1">
                <a:lumMod val="65000"/>
                <a:lumOff val="3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a:cs typeface="Helvetica"/>
              </a:rPr>
              <a:t>MODEL</a:t>
            </a:r>
            <a:br>
              <a:rPr lang="en-US" sz="1400" dirty="0">
                <a:solidFill>
                  <a:schemeClr val="tx1"/>
                </a:solidFill>
                <a:latin typeface="Geneva"/>
                <a:cs typeface="Helvetica"/>
              </a:rPr>
            </a:br>
            <a:r>
              <a:rPr lang="en-US" sz="1400" dirty="0">
                <a:solidFill>
                  <a:schemeClr val="tx1"/>
                </a:solidFill>
                <a:latin typeface="Geneva"/>
                <a:cs typeface="Helvetica"/>
              </a:rPr>
              <a:t>EVALUATION</a:t>
            </a:r>
          </a:p>
        </p:txBody>
      </p:sp>
      <p:sp>
        <p:nvSpPr>
          <p:cNvPr id="211" name="Rectangle 210">
            <a:extLst>
              <a:ext uri="{FF2B5EF4-FFF2-40B4-BE49-F238E27FC236}">
                <a16:creationId xmlns:a16="http://schemas.microsoft.com/office/drawing/2014/main" id="{A32AA5B6-8030-4086-A537-9C88814AA67F}"/>
              </a:ext>
            </a:extLst>
          </p:cNvPr>
          <p:cNvSpPr/>
          <p:nvPr/>
        </p:nvSpPr>
        <p:spPr bwMode="auto">
          <a:xfrm>
            <a:off x="6265317" y="4694928"/>
            <a:ext cx="2012409" cy="540000"/>
          </a:xfrm>
          <a:prstGeom prst="rect">
            <a:avLst/>
          </a:prstGeom>
          <a:solidFill>
            <a:srgbClr val="5D5DFF">
              <a:alpha val="32157"/>
            </a:srgbClr>
          </a:solidFill>
          <a:ln w="3175" cmpd="sng">
            <a:solidFill>
              <a:schemeClr val="tx1">
                <a:lumMod val="65000"/>
                <a:lumOff val="3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a:cs typeface="Helvetica"/>
              </a:rPr>
              <a:t>GSA</a:t>
            </a:r>
          </a:p>
        </p:txBody>
      </p:sp>
      <p:sp>
        <p:nvSpPr>
          <p:cNvPr id="212" name="Rectangle 86">
            <a:extLst>
              <a:ext uri="{FF2B5EF4-FFF2-40B4-BE49-F238E27FC236}">
                <a16:creationId xmlns:a16="http://schemas.microsoft.com/office/drawing/2014/main" id="{1D267B5D-09CF-49B3-954D-EAE5429DAA6F}"/>
              </a:ext>
            </a:extLst>
          </p:cNvPr>
          <p:cNvSpPr>
            <a:spLocks noChangeArrowheads="1"/>
          </p:cNvSpPr>
          <p:nvPr/>
        </p:nvSpPr>
        <p:spPr bwMode="auto">
          <a:xfrm>
            <a:off x="596894" y="1920333"/>
            <a:ext cx="97400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400" dirty="0">
                <a:latin typeface="Geneva"/>
                <a:cs typeface="Helvetica"/>
              </a:rPr>
              <a:t>time</a:t>
            </a:r>
          </a:p>
        </p:txBody>
      </p:sp>
      <p:sp>
        <p:nvSpPr>
          <p:cNvPr id="213" name="Content Placeholder 2">
            <a:extLst>
              <a:ext uri="{FF2B5EF4-FFF2-40B4-BE49-F238E27FC236}">
                <a16:creationId xmlns:a16="http://schemas.microsoft.com/office/drawing/2014/main" id="{C858D0B7-4298-49A6-814A-E4604D04F567}"/>
              </a:ext>
            </a:extLst>
          </p:cNvPr>
          <p:cNvSpPr txBox="1">
            <a:spLocks/>
          </p:cNvSpPr>
          <p:nvPr/>
        </p:nvSpPr>
        <p:spPr bwMode="auto">
          <a:xfrm>
            <a:off x="2467971" y="1450159"/>
            <a:ext cx="1311101" cy="576064"/>
          </a:xfrm>
          <a:prstGeom prst="rect">
            <a:avLst/>
          </a:prstGeom>
          <a:noFill/>
          <a:ln>
            <a:noFill/>
          </a:ln>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400" kern="0" dirty="0">
                <a:solidFill>
                  <a:srgbClr val="00B050"/>
                </a:solidFill>
                <a:latin typeface="Geneva"/>
                <a:cs typeface="Helvetica"/>
              </a:rPr>
              <a:t>Forcing inputs</a:t>
            </a:r>
          </a:p>
        </p:txBody>
      </p:sp>
      <p:sp>
        <p:nvSpPr>
          <p:cNvPr id="214" name="Content Placeholder 2">
            <a:extLst>
              <a:ext uri="{FF2B5EF4-FFF2-40B4-BE49-F238E27FC236}">
                <a16:creationId xmlns:a16="http://schemas.microsoft.com/office/drawing/2014/main" id="{B8F21B7C-92FB-4B25-BA17-A1904BC9FD87}"/>
              </a:ext>
            </a:extLst>
          </p:cNvPr>
          <p:cNvSpPr txBox="1">
            <a:spLocks/>
          </p:cNvSpPr>
          <p:nvPr/>
        </p:nvSpPr>
        <p:spPr bwMode="auto">
          <a:xfrm>
            <a:off x="2467971" y="2166983"/>
            <a:ext cx="1125913" cy="576064"/>
          </a:xfrm>
          <a:prstGeom prst="rect">
            <a:avLst/>
          </a:prstGeom>
          <a:noFill/>
          <a:ln>
            <a:noFill/>
          </a:ln>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400" kern="0" dirty="0">
                <a:solidFill>
                  <a:srgbClr val="00B050"/>
                </a:solidFill>
                <a:latin typeface="Geneva"/>
                <a:cs typeface="Helvetica"/>
              </a:rPr>
              <a:t>Parameters</a:t>
            </a:r>
          </a:p>
        </p:txBody>
      </p:sp>
      <p:sp>
        <p:nvSpPr>
          <p:cNvPr id="238" name="Content Placeholder 2">
            <a:extLst>
              <a:ext uri="{FF2B5EF4-FFF2-40B4-BE49-F238E27FC236}">
                <a16:creationId xmlns:a16="http://schemas.microsoft.com/office/drawing/2014/main" id="{FFF53D66-3BD2-425C-9122-7A7F208C8AEA}"/>
              </a:ext>
            </a:extLst>
          </p:cNvPr>
          <p:cNvSpPr txBox="1">
            <a:spLocks/>
          </p:cNvSpPr>
          <p:nvPr/>
        </p:nvSpPr>
        <p:spPr bwMode="auto">
          <a:xfrm>
            <a:off x="2481922" y="2964924"/>
            <a:ext cx="967545" cy="576064"/>
          </a:xfrm>
          <a:prstGeom prst="rect">
            <a:avLst/>
          </a:prstGeom>
          <a:noFill/>
          <a:ln>
            <a:noFill/>
          </a:ln>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400" kern="0" dirty="0">
                <a:solidFill>
                  <a:srgbClr val="00B050"/>
                </a:solidFill>
                <a:latin typeface="Geneva"/>
                <a:cs typeface="Helvetica"/>
              </a:rPr>
              <a:t>Spatial resolution</a:t>
            </a:r>
          </a:p>
        </p:txBody>
      </p:sp>
      <p:sp>
        <p:nvSpPr>
          <p:cNvPr id="239" name="Content Placeholder 2">
            <a:extLst>
              <a:ext uri="{FF2B5EF4-FFF2-40B4-BE49-F238E27FC236}">
                <a16:creationId xmlns:a16="http://schemas.microsoft.com/office/drawing/2014/main" id="{72417145-66B6-4EAB-8877-6415D6FC1F69}"/>
              </a:ext>
            </a:extLst>
          </p:cNvPr>
          <p:cNvSpPr txBox="1">
            <a:spLocks/>
          </p:cNvSpPr>
          <p:nvPr/>
        </p:nvSpPr>
        <p:spPr bwMode="auto">
          <a:xfrm>
            <a:off x="2467971" y="3823056"/>
            <a:ext cx="1131632" cy="576064"/>
          </a:xfrm>
          <a:prstGeom prst="rect">
            <a:avLst/>
          </a:prstGeom>
          <a:noFill/>
          <a:ln>
            <a:noFill/>
          </a:ln>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400" kern="0" dirty="0">
                <a:solidFill>
                  <a:srgbClr val="00B050"/>
                </a:solidFill>
                <a:latin typeface="Geneva"/>
                <a:cs typeface="Helvetica"/>
              </a:rPr>
              <a:t>Structure</a:t>
            </a:r>
            <a:br>
              <a:rPr lang="en-US" sz="1400" kern="0" dirty="0">
                <a:solidFill>
                  <a:srgbClr val="00B050"/>
                </a:solidFill>
                <a:latin typeface="Geneva"/>
                <a:cs typeface="Helvetica"/>
              </a:rPr>
            </a:br>
            <a:r>
              <a:rPr lang="en-US" sz="1400" kern="0" dirty="0">
                <a:solidFill>
                  <a:srgbClr val="00B050"/>
                </a:solidFill>
                <a:latin typeface="Geneva"/>
                <a:cs typeface="Helvetica"/>
              </a:rPr>
              <a:t>(equations)</a:t>
            </a:r>
          </a:p>
        </p:txBody>
      </p:sp>
      <p:graphicFrame>
        <p:nvGraphicFramePr>
          <p:cNvPr id="241" name="Table 240">
            <a:extLst>
              <a:ext uri="{FF2B5EF4-FFF2-40B4-BE49-F238E27FC236}">
                <a16:creationId xmlns:a16="http://schemas.microsoft.com/office/drawing/2014/main" id="{C8A74C1B-E82A-4509-BBF8-182390F11114}"/>
              </a:ext>
            </a:extLst>
          </p:cNvPr>
          <p:cNvGraphicFramePr>
            <a:graphicFrameLocks noGrp="1"/>
          </p:cNvGraphicFramePr>
          <p:nvPr>
            <p:extLst/>
          </p:nvPr>
        </p:nvGraphicFramePr>
        <p:xfrm>
          <a:off x="6733845" y="1574784"/>
          <a:ext cx="553650" cy="609600"/>
        </p:xfrm>
        <a:graphic>
          <a:graphicData uri="http://schemas.openxmlformats.org/drawingml/2006/table">
            <a:tbl>
              <a:tblPr firstRow="1" bandRow="1"/>
              <a:tblGrid>
                <a:gridCol w="110730">
                  <a:extLst>
                    <a:ext uri="{9D8B030D-6E8A-4147-A177-3AD203B41FA5}">
                      <a16:colId xmlns:a16="http://schemas.microsoft.com/office/drawing/2014/main" val="20000"/>
                    </a:ext>
                  </a:extLst>
                </a:gridCol>
                <a:gridCol w="110730">
                  <a:extLst>
                    <a:ext uri="{9D8B030D-6E8A-4147-A177-3AD203B41FA5}">
                      <a16:colId xmlns:a16="http://schemas.microsoft.com/office/drawing/2014/main" val="20001"/>
                    </a:ext>
                  </a:extLst>
                </a:gridCol>
                <a:gridCol w="110730">
                  <a:extLst>
                    <a:ext uri="{9D8B030D-6E8A-4147-A177-3AD203B41FA5}">
                      <a16:colId xmlns:a16="http://schemas.microsoft.com/office/drawing/2014/main" val="20002"/>
                    </a:ext>
                  </a:extLst>
                </a:gridCol>
                <a:gridCol w="110730">
                  <a:extLst>
                    <a:ext uri="{9D8B030D-6E8A-4147-A177-3AD203B41FA5}">
                      <a16:colId xmlns:a16="http://schemas.microsoft.com/office/drawing/2014/main" val="20003"/>
                    </a:ext>
                  </a:extLst>
                </a:gridCol>
                <a:gridCol w="110730">
                  <a:extLst>
                    <a:ext uri="{9D8B030D-6E8A-4147-A177-3AD203B41FA5}">
                      <a16:colId xmlns:a16="http://schemas.microsoft.com/office/drawing/2014/main" val="20004"/>
                    </a:ext>
                  </a:extLst>
                </a:gridCol>
              </a:tblGrid>
              <a:tr h="114369">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6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143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43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143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3"/>
                  </a:ext>
                </a:extLst>
              </a:tr>
              <a:tr h="1143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242" name="Table 241">
            <a:extLst>
              <a:ext uri="{FF2B5EF4-FFF2-40B4-BE49-F238E27FC236}">
                <a16:creationId xmlns:a16="http://schemas.microsoft.com/office/drawing/2014/main" id="{39DBC2AF-DBE4-4E7C-A536-F3F5829F3E2B}"/>
              </a:ext>
            </a:extLst>
          </p:cNvPr>
          <p:cNvGraphicFramePr>
            <a:graphicFrameLocks noGrp="1"/>
          </p:cNvGraphicFramePr>
          <p:nvPr>
            <p:extLst/>
          </p:nvPr>
        </p:nvGraphicFramePr>
        <p:xfrm>
          <a:off x="6127040" y="1719140"/>
          <a:ext cx="615560" cy="609600"/>
        </p:xfrm>
        <a:graphic>
          <a:graphicData uri="http://schemas.openxmlformats.org/drawingml/2006/table">
            <a:tbl>
              <a:tblPr firstRow="1" bandRow="1"/>
              <a:tblGrid>
                <a:gridCol w="123112">
                  <a:extLst>
                    <a:ext uri="{9D8B030D-6E8A-4147-A177-3AD203B41FA5}">
                      <a16:colId xmlns:a16="http://schemas.microsoft.com/office/drawing/2014/main" val="20000"/>
                    </a:ext>
                  </a:extLst>
                </a:gridCol>
                <a:gridCol w="123112">
                  <a:extLst>
                    <a:ext uri="{9D8B030D-6E8A-4147-A177-3AD203B41FA5}">
                      <a16:colId xmlns:a16="http://schemas.microsoft.com/office/drawing/2014/main" val="20001"/>
                    </a:ext>
                  </a:extLst>
                </a:gridCol>
                <a:gridCol w="123112">
                  <a:extLst>
                    <a:ext uri="{9D8B030D-6E8A-4147-A177-3AD203B41FA5}">
                      <a16:colId xmlns:a16="http://schemas.microsoft.com/office/drawing/2014/main" val="20002"/>
                    </a:ext>
                  </a:extLst>
                </a:gridCol>
                <a:gridCol w="123112">
                  <a:extLst>
                    <a:ext uri="{9D8B030D-6E8A-4147-A177-3AD203B41FA5}">
                      <a16:colId xmlns:a16="http://schemas.microsoft.com/office/drawing/2014/main" val="20003"/>
                    </a:ext>
                  </a:extLst>
                </a:gridCol>
                <a:gridCol w="123112">
                  <a:extLst>
                    <a:ext uri="{9D8B030D-6E8A-4147-A177-3AD203B41FA5}">
                      <a16:colId xmlns:a16="http://schemas.microsoft.com/office/drawing/2014/main" val="20004"/>
                    </a:ext>
                  </a:extLst>
                </a:gridCol>
              </a:tblGrid>
              <a:tr h="114369">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1143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1143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1143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6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r h="1143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bl>
          </a:graphicData>
        </a:graphic>
      </p:graphicFrame>
      <p:grpSp>
        <p:nvGrpSpPr>
          <p:cNvPr id="243" name="Group 242">
            <a:extLst>
              <a:ext uri="{FF2B5EF4-FFF2-40B4-BE49-F238E27FC236}">
                <a16:creationId xmlns:a16="http://schemas.microsoft.com/office/drawing/2014/main" id="{D53ECF14-9F62-4FE4-9596-1F6409CA0A83}"/>
              </a:ext>
            </a:extLst>
          </p:cNvPr>
          <p:cNvGrpSpPr/>
          <p:nvPr/>
        </p:nvGrpSpPr>
        <p:grpSpPr>
          <a:xfrm>
            <a:off x="7588574" y="1622128"/>
            <a:ext cx="1028989" cy="725326"/>
            <a:chOff x="24788638" y="13621573"/>
            <a:chExt cx="1512168" cy="1141032"/>
          </a:xfrm>
        </p:grpSpPr>
        <p:sp>
          <p:nvSpPr>
            <p:cNvPr id="244" name="Rectangle 25">
              <a:extLst>
                <a:ext uri="{FF2B5EF4-FFF2-40B4-BE49-F238E27FC236}">
                  <a16:creationId xmlns:a16="http://schemas.microsoft.com/office/drawing/2014/main" id="{131DBA51-7566-4EAA-B3EC-BBF9B5F7ED59}"/>
                </a:ext>
              </a:extLst>
            </p:cNvPr>
            <p:cNvSpPr>
              <a:spLocks noChangeArrowheads="1"/>
            </p:cNvSpPr>
            <p:nvPr/>
          </p:nvSpPr>
          <p:spPr bwMode="auto">
            <a:xfrm>
              <a:off x="24801170" y="14278432"/>
              <a:ext cx="1499636" cy="484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17643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Helvetica"/>
                  <a:ea typeface="+mn-ea"/>
                  <a:cs typeface="Helvetica"/>
                </a:rPr>
                <a:t>time</a:t>
              </a:r>
              <a:endParaRPr kumimoji="0" lang="en-US" sz="1400" b="0" i="0" u="none" strike="noStrike" kern="0" cap="none" spc="0" normalizeH="0" baseline="-25000" noProof="0" dirty="0">
                <a:ln>
                  <a:noFill/>
                </a:ln>
                <a:solidFill>
                  <a:prstClr val="black"/>
                </a:solidFill>
                <a:effectLst/>
                <a:uLnTx/>
                <a:uFillTx/>
                <a:latin typeface="Helvetica"/>
                <a:ea typeface="+mn-ea"/>
                <a:cs typeface="Helvetica"/>
              </a:endParaRPr>
            </a:p>
          </p:txBody>
        </p:sp>
        <p:grpSp>
          <p:nvGrpSpPr>
            <p:cNvPr id="245" name="Group 244">
              <a:extLst>
                <a:ext uri="{FF2B5EF4-FFF2-40B4-BE49-F238E27FC236}">
                  <a16:creationId xmlns:a16="http://schemas.microsoft.com/office/drawing/2014/main" id="{F7DD6D62-1E6D-4DDA-9102-FE6C35371184}"/>
                </a:ext>
              </a:extLst>
            </p:cNvPr>
            <p:cNvGrpSpPr/>
            <p:nvPr/>
          </p:nvGrpSpPr>
          <p:grpSpPr>
            <a:xfrm>
              <a:off x="24788638" y="13621573"/>
              <a:ext cx="1512168" cy="722991"/>
              <a:chOff x="5847105" y="2554582"/>
              <a:chExt cx="1659996" cy="1001762"/>
            </a:xfrm>
          </p:grpSpPr>
          <p:grpSp>
            <p:nvGrpSpPr>
              <p:cNvPr id="246" name="Group 5">
                <a:extLst>
                  <a:ext uri="{FF2B5EF4-FFF2-40B4-BE49-F238E27FC236}">
                    <a16:creationId xmlns:a16="http://schemas.microsoft.com/office/drawing/2014/main" id="{2B180C65-7FF6-4CAC-845E-56F0C8786D50}"/>
                  </a:ext>
                </a:extLst>
              </p:cNvPr>
              <p:cNvGrpSpPr>
                <a:grpSpLocks/>
              </p:cNvGrpSpPr>
              <p:nvPr/>
            </p:nvGrpSpPr>
            <p:grpSpPr bwMode="auto">
              <a:xfrm>
                <a:off x="5860863" y="2554582"/>
                <a:ext cx="1646238" cy="1001762"/>
                <a:chOff x="5348707" y="2389153"/>
                <a:chExt cx="2393073" cy="1029916"/>
              </a:xfrm>
            </p:grpSpPr>
            <p:sp>
              <p:nvSpPr>
                <p:cNvPr id="249" name="Content Placeholder 2">
                  <a:extLst>
                    <a:ext uri="{FF2B5EF4-FFF2-40B4-BE49-F238E27FC236}">
                      <a16:creationId xmlns:a16="http://schemas.microsoft.com/office/drawing/2014/main" id="{DA19FE14-53F5-48D2-9A33-7D49EC31663A}"/>
                    </a:ext>
                  </a:extLst>
                </p:cNvPr>
                <p:cNvSpPr txBox="1">
                  <a:spLocks/>
                </p:cNvSpPr>
                <p:nvPr/>
              </p:nvSpPr>
              <p:spPr bwMode="auto">
                <a:xfrm>
                  <a:off x="5348707" y="2389153"/>
                  <a:ext cx="2393073" cy="1029916"/>
                </a:xfrm>
                <a:prstGeom prst="rect">
                  <a:avLst/>
                </a:prstGeom>
                <a:noFill/>
                <a:ln w="6350">
                  <a:solidFill>
                    <a:sysClr val="windowText" lastClr="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4176431" eaLnBrk="1" fontAlgn="auto" latinLnBrk="0" hangingPunct="1">
                    <a:lnSpc>
                      <a:spcPct val="100000"/>
                    </a:lnSpc>
                    <a:spcBef>
                      <a:spcPct val="2000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Helvetica"/>
                    <a:ea typeface="ＭＳ Ｐゴシック" charset="0"/>
                    <a:cs typeface="Helvetica"/>
                  </a:endParaRPr>
                </a:p>
              </p:txBody>
            </p:sp>
            <p:sp>
              <p:nvSpPr>
                <p:cNvPr id="250" name="Freeform 125">
                  <a:extLst>
                    <a:ext uri="{FF2B5EF4-FFF2-40B4-BE49-F238E27FC236}">
                      <a16:creationId xmlns:a16="http://schemas.microsoft.com/office/drawing/2014/main" id="{5201B615-0F2F-42BC-A010-ECEEB102C934}"/>
                    </a:ext>
                  </a:extLst>
                </p:cNvPr>
                <p:cNvSpPr/>
                <p:nvPr/>
              </p:nvSpPr>
              <p:spPr>
                <a:xfrm>
                  <a:off x="5348707" y="2839292"/>
                  <a:ext cx="2360765" cy="533353"/>
                </a:xfrm>
                <a:custGeom>
                  <a:avLst/>
                  <a:gdLst>
                    <a:gd name="connsiteX0" fmla="*/ 0 w 1282700"/>
                    <a:gd name="connsiteY0" fmla="*/ 392884 h 424721"/>
                    <a:gd name="connsiteX1" fmla="*/ 139700 w 1282700"/>
                    <a:gd name="connsiteY1" fmla="*/ 386534 h 424721"/>
                    <a:gd name="connsiteX2" fmla="*/ 266700 w 1282700"/>
                    <a:gd name="connsiteY2" fmla="*/ 11884 h 424721"/>
                    <a:gd name="connsiteX3" fmla="*/ 342900 w 1282700"/>
                    <a:gd name="connsiteY3" fmla="*/ 113484 h 424721"/>
                    <a:gd name="connsiteX4" fmla="*/ 387350 w 1282700"/>
                    <a:gd name="connsiteY4" fmla="*/ 316684 h 424721"/>
                    <a:gd name="connsiteX5" fmla="*/ 463550 w 1282700"/>
                    <a:gd name="connsiteY5" fmla="*/ 221434 h 424721"/>
                    <a:gd name="connsiteX6" fmla="*/ 539750 w 1282700"/>
                    <a:gd name="connsiteY6" fmla="*/ 303984 h 424721"/>
                    <a:gd name="connsiteX7" fmla="*/ 622300 w 1282700"/>
                    <a:gd name="connsiteY7" fmla="*/ 310334 h 424721"/>
                    <a:gd name="connsiteX8" fmla="*/ 679450 w 1282700"/>
                    <a:gd name="connsiteY8" fmla="*/ 373834 h 424721"/>
                    <a:gd name="connsiteX9" fmla="*/ 920750 w 1282700"/>
                    <a:gd name="connsiteY9" fmla="*/ 392884 h 424721"/>
                    <a:gd name="connsiteX10" fmla="*/ 1022350 w 1282700"/>
                    <a:gd name="connsiteY10" fmla="*/ 253184 h 424721"/>
                    <a:gd name="connsiteX11" fmla="*/ 1104900 w 1282700"/>
                    <a:gd name="connsiteY11" fmla="*/ 367484 h 424721"/>
                    <a:gd name="connsiteX12" fmla="*/ 1219200 w 1282700"/>
                    <a:gd name="connsiteY12" fmla="*/ 418284 h 424721"/>
                    <a:gd name="connsiteX13" fmla="*/ 1282700 w 1282700"/>
                    <a:gd name="connsiteY13" fmla="*/ 386534 h 424721"/>
                    <a:gd name="connsiteX0" fmla="*/ 0 w 1282700"/>
                    <a:gd name="connsiteY0" fmla="*/ 279403 h 305032"/>
                    <a:gd name="connsiteX1" fmla="*/ 139700 w 1282700"/>
                    <a:gd name="connsiteY1" fmla="*/ 273053 h 305032"/>
                    <a:gd name="connsiteX2" fmla="*/ 300136 w 1282700"/>
                    <a:gd name="connsiteY2" fmla="*/ 199091 h 305032"/>
                    <a:gd name="connsiteX3" fmla="*/ 342900 w 1282700"/>
                    <a:gd name="connsiteY3" fmla="*/ 3 h 305032"/>
                    <a:gd name="connsiteX4" fmla="*/ 387350 w 1282700"/>
                    <a:gd name="connsiteY4" fmla="*/ 203203 h 305032"/>
                    <a:gd name="connsiteX5" fmla="*/ 463550 w 1282700"/>
                    <a:gd name="connsiteY5" fmla="*/ 107953 h 305032"/>
                    <a:gd name="connsiteX6" fmla="*/ 539750 w 1282700"/>
                    <a:gd name="connsiteY6" fmla="*/ 190503 h 305032"/>
                    <a:gd name="connsiteX7" fmla="*/ 622300 w 1282700"/>
                    <a:gd name="connsiteY7" fmla="*/ 196853 h 305032"/>
                    <a:gd name="connsiteX8" fmla="*/ 679450 w 1282700"/>
                    <a:gd name="connsiteY8" fmla="*/ 260353 h 305032"/>
                    <a:gd name="connsiteX9" fmla="*/ 920750 w 1282700"/>
                    <a:gd name="connsiteY9" fmla="*/ 279403 h 305032"/>
                    <a:gd name="connsiteX10" fmla="*/ 1022350 w 1282700"/>
                    <a:gd name="connsiteY10" fmla="*/ 139703 h 305032"/>
                    <a:gd name="connsiteX11" fmla="*/ 1104900 w 1282700"/>
                    <a:gd name="connsiteY11" fmla="*/ 254003 h 305032"/>
                    <a:gd name="connsiteX12" fmla="*/ 1219200 w 1282700"/>
                    <a:gd name="connsiteY12" fmla="*/ 304803 h 305032"/>
                    <a:gd name="connsiteX13" fmla="*/ 1282700 w 1282700"/>
                    <a:gd name="connsiteY13" fmla="*/ 273053 h 305032"/>
                    <a:gd name="connsiteX0" fmla="*/ 0 w 1282700"/>
                    <a:gd name="connsiteY0" fmla="*/ 279403 h 307064"/>
                    <a:gd name="connsiteX1" fmla="*/ 139700 w 1282700"/>
                    <a:gd name="connsiteY1" fmla="*/ 273053 h 307064"/>
                    <a:gd name="connsiteX2" fmla="*/ 300136 w 1282700"/>
                    <a:gd name="connsiteY2" fmla="*/ 199091 h 307064"/>
                    <a:gd name="connsiteX3" fmla="*/ 342900 w 1282700"/>
                    <a:gd name="connsiteY3" fmla="*/ 3 h 307064"/>
                    <a:gd name="connsiteX4" fmla="*/ 387350 w 1282700"/>
                    <a:gd name="connsiteY4" fmla="*/ 203203 h 307064"/>
                    <a:gd name="connsiteX5" fmla="*/ 463550 w 1282700"/>
                    <a:gd name="connsiteY5" fmla="*/ 107953 h 307064"/>
                    <a:gd name="connsiteX6" fmla="*/ 539750 w 1282700"/>
                    <a:gd name="connsiteY6" fmla="*/ 190503 h 307064"/>
                    <a:gd name="connsiteX7" fmla="*/ 622300 w 1282700"/>
                    <a:gd name="connsiteY7" fmla="*/ 196853 h 307064"/>
                    <a:gd name="connsiteX8" fmla="*/ 793134 w 1282700"/>
                    <a:gd name="connsiteY8" fmla="*/ 300445 h 307064"/>
                    <a:gd name="connsiteX9" fmla="*/ 920750 w 1282700"/>
                    <a:gd name="connsiteY9" fmla="*/ 279403 h 307064"/>
                    <a:gd name="connsiteX10" fmla="*/ 1022350 w 1282700"/>
                    <a:gd name="connsiteY10" fmla="*/ 139703 h 307064"/>
                    <a:gd name="connsiteX11" fmla="*/ 1104900 w 1282700"/>
                    <a:gd name="connsiteY11" fmla="*/ 254003 h 307064"/>
                    <a:gd name="connsiteX12" fmla="*/ 1219200 w 1282700"/>
                    <a:gd name="connsiteY12" fmla="*/ 304803 h 307064"/>
                    <a:gd name="connsiteX13" fmla="*/ 1282700 w 1282700"/>
                    <a:gd name="connsiteY13" fmla="*/ 273053 h 30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2700" h="307064">
                      <a:moveTo>
                        <a:pt x="0" y="279403"/>
                      </a:moveTo>
                      <a:cubicBezTo>
                        <a:pt x="47625" y="307978"/>
                        <a:pt x="89677" y="286438"/>
                        <a:pt x="139700" y="273053"/>
                      </a:cubicBezTo>
                      <a:cubicBezTo>
                        <a:pt x="189723" y="259668"/>
                        <a:pt x="266269" y="244599"/>
                        <a:pt x="300136" y="199091"/>
                      </a:cubicBezTo>
                      <a:cubicBezTo>
                        <a:pt x="334003" y="153583"/>
                        <a:pt x="328364" y="-682"/>
                        <a:pt x="342900" y="3"/>
                      </a:cubicBezTo>
                      <a:cubicBezTo>
                        <a:pt x="357436" y="688"/>
                        <a:pt x="367242" y="185211"/>
                        <a:pt x="387350" y="203203"/>
                      </a:cubicBezTo>
                      <a:cubicBezTo>
                        <a:pt x="407458" y="221195"/>
                        <a:pt x="438150" y="110070"/>
                        <a:pt x="463550" y="107953"/>
                      </a:cubicBezTo>
                      <a:cubicBezTo>
                        <a:pt x="488950" y="105836"/>
                        <a:pt x="513292" y="175686"/>
                        <a:pt x="539750" y="190503"/>
                      </a:cubicBezTo>
                      <a:cubicBezTo>
                        <a:pt x="566208" y="205320"/>
                        <a:pt x="580069" y="178529"/>
                        <a:pt x="622300" y="196853"/>
                      </a:cubicBezTo>
                      <a:cubicBezTo>
                        <a:pt x="664531" y="215177"/>
                        <a:pt x="743392" y="286687"/>
                        <a:pt x="793134" y="300445"/>
                      </a:cubicBezTo>
                      <a:cubicBezTo>
                        <a:pt x="842876" y="314203"/>
                        <a:pt x="882547" y="306193"/>
                        <a:pt x="920750" y="279403"/>
                      </a:cubicBezTo>
                      <a:cubicBezTo>
                        <a:pt x="958953" y="252613"/>
                        <a:pt x="991658" y="143936"/>
                        <a:pt x="1022350" y="139703"/>
                      </a:cubicBezTo>
                      <a:cubicBezTo>
                        <a:pt x="1053042" y="135470"/>
                        <a:pt x="1072092" y="226486"/>
                        <a:pt x="1104900" y="254003"/>
                      </a:cubicBezTo>
                      <a:cubicBezTo>
                        <a:pt x="1137708" y="281520"/>
                        <a:pt x="1189567" y="301628"/>
                        <a:pt x="1219200" y="304803"/>
                      </a:cubicBezTo>
                      <a:cubicBezTo>
                        <a:pt x="1248833" y="307978"/>
                        <a:pt x="1274233" y="277286"/>
                        <a:pt x="1282700" y="273053"/>
                      </a:cubicBezTo>
                    </a:path>
                  </a:pathLst>
                </a:custGeom>
                <a:noFill/>
                <a:ln w="28575" cap="flat" cmpd="sng" algn="ctr">
                  <a:solidFill>
                    <a:sysClr val="windowText" lastClr="000000">
                      <a:lumMod val="85000"/>
                      <a:lumOff val="15000"/>
                    </a:sysClr>
                  </a:solidFill>
                  <a:prstDash val="solid"/>
                </a:ln>
                <a:effectLst/>
              </p:spPr>
              <p:txBody>
                <a:bodyPr anchor="ctr"/>
                <a:lstStyle/>
                <a:p>
                  <a:pPr marL="0" marR="0" lvl="0" indent="0" algn="ctr" defTabSz="4176431"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Helvetica"/>
                    <a:ea typeface="+mn-ea"/>
                    <a:cs typeface="Helvetica"/>
                  </a:endParaRPr>
                </a:p>
              </p:txBody>
            </p:sp>
          </p:grpSp>
          <p:sp>
            <p:nvSpPr>
              <p:cNvPr id="247" name="Freeform 122">
                <a:extLst>
                  <a:ext uri="{FF2B5EF4-FFF2-40B4-BE49-F238E27FC236}">
                    <a16:creationId xmlns:a16="http://schemas.microsoft.com/office/drawing/2014/main" id="{09793711-8EE5-4083-A1A5-04FD276409FD}"/>
                  </a:ext>
                </a:extLst>
              </p:cNvPr>
              <p:cNvSpPr/>
              <p:nvPr/>
            </p:nvSpPr>
            <p:spPr>
              <a:xfrm>
                <a:off x="5847105" y="2945157"/>
                <a:ext cx="1641475" cy="538162"/>
              </a:xfrm>
              <a:custGeom>
                <a:avLst/>
                <a:gdLst>
                  <a:gd name="connsiteX0" fmla="*/ 0 w 1320800"/>
                  <a:gd name="connsiteY0" fmla="*/ 305046 h 309279"/>
                  <a:gd name="connsiteX1" fmla="*/ 190500 w 1320800"/>
                  <a:gd name="connsiteY1" fmla="*/ 266946 h 309279"/>
                  <a:gd name="connsiteX2" fmla="*/ 317500 w 1320800"/>
                  <a:gd name="connsiteY2" fmla="*/ 246 h 309279"/>
                  <a:gd name="connsiteX3" fmla="*/ 438150 w 1320800"/>
                  <a:gd name="connsiteY3" fmla="*/ 216146 h 309279"/>
                  <a:gd name="connsiteX4" fmla="*/ 508000 w 1320800"/>
                  <a:gd name="connsiteY4" fmla="*/ 70096 h 309279"/>
                  <a:gd name="connsiteX5" fmla="*/ 571500 w 1320800"/>
                  <a:gd name="connsiteY5" fmla="*/ 228846 h 309279"/>
                  <a:gd name="connsiteX6" fmla="*/ 704850 w 1320800"/>
                  <a:gd name="connsiteY6" fmla="*/ 292346 h 309279"/>
                  <a:gd name="connsiteX7" fmla="*/ 939800 w 1320800"/>
                  <a:gd name="connsiteY7" fmla="*/ 292346 h 309279"/>
                  <a:gd name="connsiteX8" fmla="*/ 1041400 w 1320800"/>
                  <a:gd name="connsiteY8" fmla="*/ 216146 h 309279"/>
                  <a:gd name="connsiteX9" fmla="*/ 1136650 w 1320800"/>
                  <a:gd name="connsiteY9" fmla="*/ 279646 h 309279"/>
                  <a:gd name="connsiteX10" fmla="*/ 1320800 w 1320800"/>
                  <a:gd name="connsiteY10" fmla="*/ 305046 h 3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0800" h="309279">
                    <a:moveTo>
                      <a:pt x="0" y="305046"/>
                    </a:moveTo>
                    <a:cubicBezTo>
                      <a:pt x="68791" y="311396"/>
                      <a:pt x="137583" y="317746"/>
                      <a:pt x="190500" y="266946"/>
                    </a:cubicBezTo>
                    <a:cubicBezTo>
                      <a:pt x="243417" y="216146"/>
                      <a:pt x="276225" y="8713"/>
                      <a:pt x="317500" y="246"/>
                    </a:cubicBezTo>
                    <a:cubicBezTo>
                      <a:pt x="358775" y="-8221"/>
                      <a:pt x="406400" y="204504"/>
                      <a:pt x="438150" y="216146"/>
                    </a:cubicBezTo>
                    <a:cubicBezTo>
                      <a:pt x="469900" y="227788"/>
                      <a:pt x="485775" y="67979"/>
                      <a:pt x="508000" y="70096"/>
                    </a:cubicBezTo>
                    <a:cubicBezTo>
                      <a:pt x="530225" y="72213"/>
                      <a:pt x="538692" y="191804"/>
                      <a:pt x="571500" y="228846"/>
                    </a:cubicBezTo>
                    <a:cubicBezTo>
                      <a:pt x="604308" y="265888"/>
                      <a:pt x="643467" y="281763"/>
                      <a:pt x="704850" y="292346"/>
                    </a:cubicBezTo>
                    <a:cubicBezTo>
                      <a:pt x="766233" y="302929"/>
                      <a:pt x="883708" y="305046"/>
                      <a:pt x="939800" y="292346"/>
                    </a:cubicBezTo>
                    <a:cubicBezTo>
                      <a:pt x="995892" y="279646"/>
                      <a:pt x="1008592" y="218263"/>
                      <a:pt x="1041400" y="216146"/>
                    </a:cubicBezTo>
                    <a:cubicBezTo>
                      <a:pt x="1074208" y="214029"/>
                      <a:pt x="1090083" y="264829"/>
                      <a:pt x="1136650" y="279646"/>
                    </a:cubicBezTo>
                    <a:cubicBezTo>
                      <a:pt x="1183217" y="294463"/>
                      <a:pt x="1320800" y="305046"/>
                      <a:pt x="1320800" y="305046"/>
                    </a:cubicBezTo>
                  </a:path>
                </a:pathLst>
              </a:custGeom>
              <a:noFill/>
              <a:ln w="25400" cap="flat" cmpd="sng" algn="ctr">
                <a:solidFill>
                  <a:sysClr val="window" lastClr="FFFFFF">
                    <a:lumMod val="50000"/>
                  </a:sysClr>
                </a:solidFill>
                <a:prstDash val="solid"/>
              </a:ln>
              <a:effectLst/>
            </p:spPr>
            <p:txBody>
              <a:bodyPr anchor="ctr"/>
              <a:lstStyle/>
              <a:p>
                <a:pPr marL="0" marR="0" lvl="0" indent="0" algn="ctr" defTabSz="4176431"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Helvetica"/>
                  <a:ea typeface="+mn-ea"/>
                  <a:cs typeface="Helvetica"/>
                </a:endParaRPr>
              </a:p>
            </p:txBody>
          </p:sp>
          <p:sp>
            <p:nvSpPr>
              <p:cNvPr id="248" name="Freeform 123">
                <a:extLst>
                  <a:ext uri="{FF2B5EF4-FFF2-40B4-BE49-F238E27FC236}">
                    <a16:creationId xmlns:a16="http://schemas.microsoft.com/office/drawing/2014/main" id="{904554A6-8ED6-4509-9F88-A960B062A722}"/>
                  </a:ext>
                </a:extLst>
              </p:cNvPr>
              <p:cNvSpPr/>
              <p:nvPr/>
            </p:nvSpPr>
            <p:spPr bwMode="auto">
              <a:xfrm>
                <a:off x="5847105" y="2754128"/>
                <a:ext cx="1624013" cy="724408"/>
              </a:xfrm>
              <a:custGeom>
                <a:avLst/>
                <a:gdLst>
                  <a:gd name="connsiteX0" fmla="*/ 0 w 1282700"/>
                  <a:gd name="connsiteY0" fmla="*/ 392884 h 424721"/>
                  <a:gd name="connsiteX1" fmla="*/ 139700 w 1282700"/>
                  <a:gd name="connsiteY1" fmla="*/ 386534 h 424721"/>
                  <a:gd name="connsiteX2" fmla="*/ 266700 w 1282700"/>
                  <a:gd name="connsiteY2" fmla="*/ 11884 h 424721"/>
                  <a:gd name="connsiteX3" fmla="*/ 342900 w 1282700"/>
                  <a:gd name="connsiteY3" fmla="*/ 113484 h 424721"/>
                  <a:gd name="connsiteX4" fmla="*/ 387350 w 1282700"/>
                  <a:gd name="connsiteY4" fmla="*/ 316684 h 424721"/>
                  <a:gd name="connsiteX5" fmla="*/ 463550 w 1282700"/>
                  <a:gd name="connsiteY5" fmla="*/ 221434 h 424721"/>
                  <a:gd name="connsiteX6" fmla="*/ 539750 w 1282700"/>
                  <a:gd name="connsiteY6" fmla="*/ 303984 h 424721"/>
                  <a:gd name="connsiteX7" fmla="*/ 622300 w 1282700"/>
                  <a:gd name="connsiteY7" fmla="*/ 310334 h 424721"/>
                  <a:gd name="connsiteX8" fmla="*/ 679450 w 1282700"/>
                  <a:gd name="connsiteY8" fmla="*/ 373834 h 424721"/>
                  <a:gd name="connsiteX9" fmla="*/ 920750 w 1282700"/>
                  <a:gd name="connsiteY9" fmla="*/ 392884 h 424721"/>
                  <a:gd name="connsiteX10" fmla="*/ 1022350 w 1282700"/>
                  <a:gd name="connsiteY10" fmla="*/ 253184 h 424721"/>
                  <a:gd name="connsiteX11" fmla="*/ 1104900 w 1282700"/>
                  <a:gd name="connsiteY11" fmla="*/ 367484 h 424721"/>
                  <a:gd name="connsiteX12" fmla="*/ 1219200 w 1282700"/>
                  <a:gd name="connsiteY12" fmla="*/ 418284 h 424721"/>
                  <a:gd name="connsiteX13" fmla="*/ 1282700 w 1282700"/>
                  <a:gd name="connsiteY13" fmla="*/ 386534 h 424721"/>
                  <a:gd name="connsiteX0" fmla="*/ 0 w 1282700"/>
                  <a:gd name="connsiteY0" fmla="*/ 279403 h 305032"/>
                  <a:gd name="connsiteX1" fmla="*/ 139700 w 1282700"/>
                  <a:gd name="connsiteY1" fmla="*/ 273053 h 305032"/>
                  <a:gd name="connsiteX2" fmla="*/ 300136 w 1282700"/>
                  <a:gd name="connsiteY2" fmla="*/ 199091 h 305032"/>
                  <a:gd name="connsiteX3" fmla="*/ 342900 w 1282700"/>
                  <a:gd name="connsiteY3" fmla="*/ 3 h 305032"/>
                  <a:gd name="connsiteX4" fmla="*/ 387350 w 1282700"/>
                  <a:gd name="connsiteY4" fmla="*/ 203203 h 305032"/>
                  <a:gd name="connsiteX5" fmla="*/ 463550 w 1282700"/>
                  <a:gd name="connsiteY5" fmla="*/ 107953 h 305032"/>
                  <a:gd name="connsiteX6" fmla="*/ 539750 w 1282700"/>
                  <a:gd name="connsiteY6" fmla="*/ 190503 h 305032"/>
                  <a:gd name="connsiteX7" fmla="*/ 622300 w 1282700"/>
                  <a:gd name="connsiteY7" fmla="*/ 196853 h 305032"/>
                  <a:gd name="connsiteX8" fmla="*/ 679450 w 1282700"/>
                  <a:gd name="connsiteY8" fmla="*/ 260353 h 305032"/>
                  <a:gd name="connsiteX9" fmla="*/ 920750 w 1282700"/>
                  <a:gd name="connsiteY9" fmla="*/ 279403 h 305032"/>
                  <a:gd name="connsiteX10" fmla="*/ 1022350 w 1282700"/>
                  <a:gd name="connsiteY10" fmla="*/ 139703 h 305032"/>
                  <a:gd name="connsiteX11" fmla="*/ 1104900 w 1282700"/>
                  <a:gd name="connsiteY11" fmla="*/ 254003 h 305032"/>
                  <a:gd name="connsiteX12" fmla="*/ 1219200 w 1282700"/>
                  <a:gd name="connsiteY12" fmla="*/ 304803 h 305032"/>
                  <a:gd name="connsiteX13" fmla="*/ 1282700 w 1282700"/>
                  <a:gd name="connsiteY13" fmla="*/ 273053 h 305032"/>
                  <a:gd name="connsiteX0" fmla="*/ 0 w 1282700"/>
                  <a:gd name="connsiteY0" fmla="*/ 279403 h 307064"/>
                  <a:gd name="connsiteX1" fmla="*/ 139700 w 1282700"/>
                  <a:gd name="connsiteY1" fmla="*/ 273053 h 307064"/>
                  <a:gd name="connsiteX2" fmla="*/ 300136 w 1282700"/>
                  <a:gd name="connsiteY2" fmla="*/ 199091 h 307064"/>
                  <a:gd name="connsiteX3" fmla="*/ 342900 w 1282700"/>
                  <a:gd name="connsiteY3" fmla="*/ 3 h 307064"/>
                  <a:gd name="connsiteX4" fmla="*/ 387350 w 1282700"/>
                  <a:gd name="connsiteY4" fmla="*/ 203203 h 307064"/>
                  <a:gd name="connsiteX5" fmla="*/ 463550 w 1282700"/>
                  <a:gd name="connsiteY5" fmla="*/ 107953 h 307064"/>
                  <a:gd name="connsiteX6" fmla="*/ 539750 w 1282700"/>
                  <a:gd name="connsiteY6" fmla="*/ 190503 h 307064"/>
                  <a:gd name="connsiteX7" fmla="*/ 622300 w 1282700"/>
                  <a:gd name="connsiteY7" fmla="*/ 196853 h 307064"/>
                  <a:gd name="connsiteX8" fmla="*/ 793134 w 1282700"/>
                  <a:gd name="connsiteY8" fmla="*/ 300445 h 307064"/>
                  <a:gd name="connsiteX9" fmla="*/ 920750 w 1282700"/>
                  <a:gd name="connsiteY9" fmla="*/ 279403 h 307064"/>
                  <a:gd name="connsiteX10" fmla="*/ 1022350 w 1282700"/>
                  <a:gd name="connsiteY10" fmla="*/ 139703 h 307064"/>
                  <a:gd name="connsiteX11" fmla="*/ 1104900 w 1282700"/>
                  <a:gd name="connsiteY11" fmla="*/ 254003 h 307064"/>
                  <a:gd name="connsiteX12" fmla="*/ 1219200 w 1282700"/>
                  <a:gd name="connsiteY12" fmla="*/ 304803 h 307064"/>
                  <a:gd name="connsiteX13" fmla="*/ 1282700 w 1282700"/>
                  <a:gd name="connsiteY13" fmla="*/ 273053 h 30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2700" h="307064">
                    <a:moveTo>
                      <a:pt x="0" y="279403"/>
                    </a:moveTo>
                    <a:cubicBezTo>
                      <a:pt x="47625" y="307978"/>
                      <a:pt x="89677" y="286438"/>
                      <a:pt x="139700" y="273053"/>
                    </a:cubicBezTo>
                    <a:cubicBezTo>
                      <a:pt x="189723" y="259668"/>
                      <a:pt x="266269" y="244599"/>
                      <a:pt x="300136" y="199091"/>
                    </a:cubicBezTo>
                    <a:cubicBezTo>
                      <a:pt x="334003" y="153583"/>
                      <a:pt x="328364" y="-682"/>
                      <a:pt x="342900" y="3"/>
                    </a:cubicBezTo>
                    <a:cubicBezTo>
                      <a:pt x="357436" y="688"/>
                      <a:pt x="367242" y="185211"/>
                      <a:pt x="387350" y="203203"/>
                    </a:cubicBezTo>
                    <a:cubicBezTo>
                      <a:pt x="407458" y="221195"/>
                      <a:pt x="438150" y="110070"/>
                      <a:pt x="463550" y="107953"/>
                    </a:cubicBezTo>
                    <a:cubicBezTo>
                      <a:pt x="488950" y="105836"/>
                      <a:pt x="513292" y="175686"/>
                      <a:pt x="539750" y="190503"/>
                    </a:cubicBezTo>
                    <a:cubicBezTo>
                      <a:pt x="566208" y="205320"/>
                      <a:pt x="580069" y="178529"/>
                      <a:pt x="622300" y="196853"/>
                    </a:cubicBezTo>
                    <a:cubicBezTo>
                      <a:pt x="664531" y="215177"/>
                      <a:pt x="743392" y="286687"/>
                      <a:pt x="793134" y="300445"/>
                    </a:cubicBezTo>
                    <a:cubicBezTo>
                      <a:pt x="842876" y="314203"/>
                      <a:pt x="882547" y="306193"/>
                      <a:pt x="920750" y="279403"/>
                    </a:cubicBezTo>
                    <a:cubicBezTo>
                      <a:pt x="958953" y="252613"/>
                      <a:pt x="991658" y="143936"/>
                      <a:pt x="1022350" y="139703"/>
                    </a:cubicBezTo>
                    <a:cubicBezTo>
                      <a:pt x="1053042" y="135470"/>
                      <a:pt x="1072092" y="226486"/>
                      <a:pt x="1104900" y="254003"/>
                    </a:cubicBezTo>
                    <a:cubicBezTo>
                      <a:pt x="1137708" y="281520"/>
                      <a:pt x="1189567" y="301628"/>
                      <a:pt x="1219200" y="304803"/>
                    </a:cubicBezTo>
                    <a:cubicBezTo>
                      <a:pt x="1248833" y="307978"/>
                      <a:pt x="1274233" y="277286"/>
                      <a:pt x="1282700" y="273053"/>
                    </a:cubicBezTo>
                  </a:path>
                </a:pathLst>
              </a:custGeom>
              <a:noFill/>
              <a:ln w="28575" cap="flat" cmpd="sng" algn="ctr">
                <a:solidFill>
                  <a:sysClr val="windowText" lastClr="000000">
                    <a:lumMod val="75000"/>
                    <a:lumOff val="25000"/>
                  </a:sysClr>
                </a:solidFill>
                <a:prstDash val="solid"/>
              </a:ln>
              <a:effectLst/>
            </p:spPr>
            <p:txBody>
              <a:bodyPr anchor="ctr"/>
              <a:lstStyle/>
              <a:p>
                <a:pPr marL="0" marR="0" lvl="0" indent="0" algn="ctr" defTabSz="4176431"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Helvetica"/>
                  <a:ea typeface="+mn-ea"/>
                  <a:cs typeface="Helvetica"/>
                </a:endParaRPr>
              </a:p>
            </p:txBody>
          </p:sp>
        </p:grpSp>
      </p:grpSp>
      <p:sp>
        <p:nvSpPr>
          <p:cNvPr id="251" name="Rectangle 26">
            <a:extLst>
              <a:ext uri="{FF2B5EF4-FFF2-40B4-BE49-F238E27FC236}">
                <a16:creationId xmlns:a16="http://schemas.microsoft.com/office/drawing/2014/main" id="{AC2A5AEB-D7A0-4F3F-B0D3-D2AAEEF32B19}"/>
              </a:ext>
            </a:extLst>
          </p:cNvPr>
          <p:cNvSpPr>
            <a:spLocks noChangeArrowheads="1"/>
          </p:cNvSpPr>
          <p:nvPr/>
        </p:nvSpPr>
        <p:spPr bwMode="auto">
          <a:xfrm>
            <a:off x="5832886" y="2337425"/>
            <a:ext cx="148003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400" dirty="0">
                <a:latin typeface="Geneva"/>
                <a:cs typeface="Helvetica"/>
              </a:rPr>
              <a:t>longitude</a:t>
            </a:r>
            <a:endParaRPr lang="en-US" sz="1400" baseline="-25000" dirty="0">
              <a:latin typeface="Geneva"/>
              <a:cs typeface="Helvetica"/>
            </a:endParaRPr>
          </a:p>
        </p:txBody>
      </p:sp>
      <p:sp>
        <p:nvSpPr>
          <p:cNvPr id="252" name="Rectangle 27">
            <a:extLst>
              <a:ext uri="{FF2B5EF4-FFF2-40B4-BE49-F238E27FC236}">
                <a16:creationId xmlns:a16="http://schemas.microsoft.com/office/drawing/2014/main" id="{CCF0511C-C113-4390-A0D2-3FAB297FA922}"/>
              </a:ext>
            </a:extLst>
          </p:cNvPr>
          <p:cNvSpPr>
            <a:spLocks noChangeArrowheads="1"/>
          </p:cNvSpPr>
          <p:nvPr/>
        </p:nvSpPr>
        <p:spPr bwMode="auto">
          <a:xfrm rot="16200000">
            <a:off x="5497189" y="1873791"/>
            <a:ext cx="103417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400" dirty="0">
                <a:latin typeface="Geneva"/>
                <a:cs typeface="Helvetica"/>
              </a:rPr>
              <a:t>latitude</a:t>
            </a:r>
            <a:endParaRPr lang="en-US" sz="1400" baseline="-25000" dirty="0">
              <a:latin typeface="Geneva"/>
              <a:cs typeface="Helvetica"/>
            </a:endParaRPr>
          </a:p>
        </p:txBody>
      </p:sp>
      <p:sp>
        <p:nvSpPr>
          <p:cNvPr id="253" name="Rectangle 26">
            <a:extLst>
              <a:ext uri="{FF2B5EF4-FFF2-40B4-BE49-F238E27FC236}">
                <a16:creationId xmlns:a16="http://schemas.microsoft.com/office/drawing/2014/main" id="{7A76894E-2171-491F-85CA-AFF57FA3B563}"/>
              </a:ext>
            </a:extLst>
          </p:cNvPr>
          <p:cNvSpPr>
            <a:spLocks noChangeArrowheads="1"/>
          </p:cNvSpPr>
          <p:nvPr/>
        </p:nvSpPr>
        <p:spPr bwMode="auto">
          <a:xfrm>
            <a:off x="5894916" y="2548526"/>
            <a:ext cx="290887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400" dirty="0">
                <a:latin typeface="Geneva"/>
                <a:cs typeface="Helvetica"/>
              </a:rPr>
              <a:t>(</a:t>
            </a:r>
            <a:r>
              <a:rPr lang="en-US" sz="1400" i="1" dirty="0">
                <a:latin typeface="Geneva"/>
                <a:cs typeface="Helvetica"/>
              </a:rPr>
              <a:t>spatially or temporally distributed</a:t>
            </a:r>
            <a:r>
              <a:rPr lang="en-US" sz="1400" dirty="0">
                <a:latin typeface="Geneva"/>
                <a:cs typeface="Helvetica"/>
              </a:rPr>
              <a:t>)</a:t>
            </a:r>
            <a:endParaRPr lang="en-US" sz="1400" baseline="-25000" dirty="0">
              <a:latin typeface="Geneva"/>
              <a:cs typeface="Helvetica"/>
            </a:endParaRPr>
          </a:p>
        </p:txBody>
      </p:sp>
      <p:cxnSp>
        <p:nvCxnSpPr>
          <p:cNvPr id="254" name="Straight Arrow Connector 253">
            <a:extLst>
              <a:ext uri="{FF2B5EF4-FFF2-40B4-BE49-F238E27FC236}">
                <a16:creationId xmlns:a16="http://schemas.microsoft.com/office/drawing/2014/main" id="{8201D464-CADA-4F68-A353-1BF668605BDD}"/>
              </a:ext>
            </a:extLst>
          </p:cNvPr>
          <p:cNvCxnSpPr/>
          <p:nvPr/>
        </p:nvCxnSpPr>
        <p:spPr bwMode="auto">
          <a:xfrm>
            <a:off x="7338874" y="2873333"/>
            <a:ext cx="0" cy="504056"/>
          </a:xfrm>
          <a:prstGeom prst="straightConnector1">
            <a:avLst/>
          </a:prstGeom>
          <a:solidFill>
            <a:schemeClr val="bg1">
              <a:lumMod val="95000"/>
            </a:schemeClr>
          </a:solidFill>
          <a:ln w="1905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55" name="Rectangle 254">
            <a:extLst>
              <a:ext uri="{FF2B5EF4-FFF2-40B4-BE49-F238E27FC236}">
                <a16:creationId xmlns:a16="http://schemas.microsoft.com/office/drawing/2014/main" id="{F6983492-9E67-4538-88F5-89213239300C}"/>
              </a:ext>
            </a:extLst>
          </p:cNvPr>
          <p:cNvSpPr/>
          <p:nvPr/>
        </p:nvSpPr>
        <p:spPr bwMode="auto">
          <a:xfrm flipV="1">
            <a:off x="5966334" y="1205403"/>
            <a:ext cx="2596970" cy="45719"/>
          </a:xfrm>
          <a:prstGeom prst="rect">
            <a:avLst/>
          </a:prstGeom>
          <a:solidFill>
            <a:sysClr val="window" lastClr="FFFFFF">
              <a:lumMod val="50000"/>
            </a:sysClr>
          </a:solidFill>
          <a:ln w="3175" cap="flat" cmpd="sng" algn="ctr">
            <a:noFill/>
            <a:prstDash val="dash"/>
          </a:ln>
          <a:effectLst/>
        </p:spPr>
        <p:txBody>
          <a:bodyPr anchor="ctr"/>
          <a:lstStyle/>
          <a:p>
            <a:pPr marL="0" marR="0" lvl="0" indent="0" algn="ctr" defTabSz="417643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Helvetica"/>
              <a:ea typeface="+mn-ea"/>
              <a:cs typeface="Helvetica"/>
            </a:endParaRPr>
          </a:p>
        </p:txBody>
      </p:sp>
      <p:sp>
        <p:nvSpPr>
          <p:cNvPr id="256" name="Rectangle 255">
            <a:extLst>
              <a:ext uri="{FF2B5EF4-FFF2-40B4-BE49-F238E27FC236}">
                <a16:creationId xmlns:a16="http://schemas.microsoft.com/office/drawing/2014/main" id="{3ACD3085-60E7-427E-9D92-ABEA07D24FA7}"/>
              </a:ext>
            </a:extLst>
          </p:cNvPr>
          <p:cNvSpPr/>
          <p:nvPr/>
        </p:nvSpPr>
        <p:spPr bwMode="auto">
          <a:xfrm flipV="1">
            <a:off x="676423" y="1225968"/>
            <a:ext cx="2916000" cy="45719"/>
          </a:xfrm>
          <a:prstGeom prst="rect">
            <a:avLst/>
          </a:prstGeom>
          <a:solidFill>
            <a:sysClr val="window" lastClr="FFFFFF">
              <a:lumMod val="50000"/>
            </a:sysClr>
          </a:solidFill>
          <a:ln w="3175" cap="flat" cmpd="sng" algn="ctr">
            <a:noFill/>
            <a:prstDash val="dash"/>
          </a:ln>
          <a:effectLst/>
        </p:spPr>
        <p:txBody>
          <a:bodyPr anchor="ctr"/>
          <a:lstStyle/>
          <a:p>
            <a:pPr marL="0" marR="0" lvl="0" indent="0" algn="ctr" defTabSz="417643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Helvetica"/>
              <a:ea typeface="+mn-ea"/>
              <a:cs typeface="Helvetica"/>
            </a:endParaRPr>
          </a:p>
        </p:txBody>
      </p:sp>
      <p:grpSp>
        <p:nvGrpSpPr>
          <p:cNvPr id="257" name="Group 256">
            <a:extLst>
              <a:ext uri="{FF2B5EF4-FFF2-40B4-BE49-F238E27FC236}">
                <a16:creationId xmlns:a16="http://schemas.microsoft.com/office/drawing/2014/main" id="{63D44D41-19D5-4964-A5AC-04A0594A5A58}"/>
              </a:ext>
            </a:extLst>
          </p:cNvPr>
          <p:cNvGrpSpPr/>
          <p:nvPr/>
        </p:nvGrpSpPr>
        <p:grpSpPr>
          <a:xfrm>
            <a:off x="5752681" y="3659938"/>
            <a:ext cx="1636416" cy="1014187"/>
            <a:chOff x="22805206" y="16072879"/>
            <a:chExt cx="1479375" cy="1043090"/>
          </a:xfrm>
        </p:grpSpPr>
        <p:sp>
          <p:nvSpPr>
            <p:cNvPr id="258" name="Content Placeholder 2">
              <a:extLst>
                <a:ext uri="{FF2B5EF4-FFF2-40B4-BE49-F238E27FC236}">
                  <a16:creationId xmlns:a16="http://schemas.microsoft.com/office/drawing/2014/main" id="{EA6C58A8-5DB4-4B3A-8C24-952EC7B2AE57}"/>
                </a:ext>
              </a:extLst>
            </p:cNvPr>
            <p:cNvSpPr txBox="1">
              <a:spLocks/>
            </p:cNvSpPr>
            <p:nvPr/>
          </p:nvSpPr>
          <p:spPr bwMode="auto">
            <a:xfrm>
              <a:off x="23228107" y="16207394"/>
              <a:ext cx="718335" cy="628742"/>
            </a:xfrm>
            <a:prstGeom prst="rect">
              <a:avLst/>
            </a:prstGeom>
            <a:solidFill>
              <a:srgbClr val="FEACAC"/>
            </a:solid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pPr>
              <a:endParaRPr lang="en-US" sz="1400" dirty="0">
                <a:latin typeface="Geneva"/>
                <a:cs typeface="Helvetica"/>
              </a:endParaRPr>
            </a:p>
          </p:txBody>
        </p:sp>
        <p:sp>
          <p:nvSpPr>
            <p:cNvPr id="259" name="Freeform 71">
              <a:extLst>
                <a:ext uri="{FF2B5EF4-FFF2-40B4-BE49-F238E27FC236}">
                  <a16:creationId xmlns:a16="http://schemas.microsoft.com/office/drawing/2014/main" id="{02088D2D-F3B7-4F90-BECD-5529327ECE4F}"/>
                </a:ext>
              </a:extLst>
            </p:cNvPr>
            <p:cNvSpPr/>
            <p:nvPr/>
          </p:nvSpPr>
          <p:spPr bwMode="auto">
            <a:xfrm>
              <a:off x="23356231" y="16520268"/>
              <a:ext cx="422068" cy="303910"/>
            </a:xfrm>
            <a:custGeom>
              <a:avLst/>
              <a:gdLst>
                <a:gd name="connsiteX0" fmla="*/ 0 w 273050"/>
                <a:gd name="connsiteY0" fmla="*/ 177848 h 177848"/>
                <a:gd name="connsiteX1" fmla="*/ 82550 w 273050"/>
                <a:gd name="connsiteY1" fmla="*/ 95298 h 177848"/>
                <a:gd name="connsiteX2" fmla="*/ 120650 w 273050"/>
                <a:gd name="connsiteY2" fmla="*/ 48 h 177848"/>
                <a:gd name="connsiteX3" fmla="*/ 184150 w 273050"/>
                <a:gd name="connsiteY3" fmla="*/ 107998 h 177848"/>
                <a:gd name="connsiteX4" fmla="*/ 273050 w 273050"/>
                <a:gd name="connsiteY4" fmla="*/ 177848 h 177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77848">
                  <a:moveTo>
                    <a:pt x="0" y="177848"/>
                  </a:moveTo>
                  <a:cubicBezTo>
                    <a:pt x="31221" y="151389"/>
                    <a:pt x="62442" y="124931"/>
                    <a:pt x="82550" y="95298"/>
                  </a:cubicBezTo>
                  <a:cubicBezTo>
                    <a:pt x="102658" y="65665"/>
                    <a:pt x="103717" y="-2069"/>
                    <a:pt x="120650" y="48"/>
                  </a:cubicBezTo>
                  <a:cubicBezTo>
                    <a:pt x="137583" y="2165"/>
                    <a:pt x="158750" y="78365"/>
                    <a:pt x="184150" y="107998"/>
                  </a:cubicBezTo>
                  <a:cubicBezTo>
                    <a:pt x="209550" y="137631"/>
                    <a:pt x="273050" y="177848"/>
                    <a:pt x="273050" y="177848"/>
                  </a:cubicBezTo>
                </a:path>
              </a:pathLst>
            </a:cu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dirty="0">
                <a:latin typeface="Geneva"/>
                <a:cs typeface="Helvetica"/>
              </a:endParaRPr>
            </a:p>
          </p:txBody>
        </p:sp>
        <p:sp>
          <p:nvSpPr>
            <p:cNvPr id="260" name="Rectangle 259">
              <a:extLst>
                <a:ext uri="{FF2B5EF4-FFF2-40B4-BE49-F238E27FC236}">
                  <a16:creationId xmlns:a16="http://schemas.microsoft.com/office/drawing/2014/main" id="{B95E2A20-1A3F-4D12-91FD-1B7521E62D9E}"/>
                </a:ext>
              </a:extLst>
            </p:cNvPr>
            <p:cNvSpPr/>
            <p:nvPr/>
          </p:nvSpPr>
          <p:spPr bwMode="auto">
            <a:xfrm>
              <a:off x="22937544" y="16808192"/>
              <a:ext cx="1347037"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output 1</a:t>
              </a:r>
            </a:p>
          </p:txBody>
        </p:sp>
        <p:sp>
          <p:nvSpPr>
            <p:cNvPr id="261" name="Rectangle 260">
              <a:extLst>
                <a:ext uri="{FF2B5EF4-FFF2-40B4-BE49-F238E27FC236}">
                  <a16:creationId xmlns:a16="http://schemas.microsoft.com/office/drawing/2014/main" id="{903C09B0-D4C2-4497-902A-B5989D561DAD}"/>
                </a:ext>
              </a:extLst>
            </p:cNvPr>
            <p:cNvSpPr/>
            <p:nvPr/>
          </p:nvSpPr>
          <p:spPr bwMode="auto">
            <a:xfrm rot="16200000">
              <a:off x="22452002" y="16426083"/>
              <a:ext cx="1014186" cy="307777"/>
            </a:xfrm>
            <a:prstGeom prst="rect">
              <a:avLst/>
            </a:prstGeom>
          </p:spPr>
          <p:txBody>
            <a:bodyPr>
              <a:spAutoFit/>
            </a:bodyPr>
            <a:lstStyle/>
            <a:p>
              <a:pPr algn="ctr" defTabSz="914400" fontAlgn="auto">
                <a:spcBef>
                  <a:spcPts val="0"/>
                </a:spcBef>
                <a:spcAft>
                  <a:spcPts val="0"/>
                </a:spcAft>
                <a:defRPr/>
              </a:pPr>
              <a:r>
                <a:rPr lang="en-US" sz="1400" kern="0" dirty="0">
                  <a:solidFill>
                    <a:srgbClr val="000000"/>
                  </a:solidFill>
                  <a:latin typeface="Geneva"/>
                  <a:cs typeface="Helvetica"/>
                </a:rPr>
                <a:t>pdf</a:t>
              </a:r>
            </a:p>
          </p:txBody>
        </p:sp>
      </p:grpSp>
      <p:grpSp>
        <p:nvGrpSpPr>
          <p:cNvPr id="262" name="Group 261">
            <a:extLst>
              <a:ext uri="{FF2B5EF4-FFF2-40B4-BE49-F238E27FC236}">
                <a16:creationId xmlns:a16="http://schemas.microsoft.com/office/drawing/2014/main" id="{F9A86027-F42E-4EAF-8D36-3380363B721D}"/>
              </a:ext>
            </a:extLst>
          </p:cNvPr>
          <p:cNvGrpSpPr/>
          <p:nvPr/>
        </p:nvGrpSpPr>
        <p:grpSpPr>
          <a:xfrm>
            <a:off x="6944715" y="3784490"/>
            <a:ext cx="1338852" cy="858146"/>
            <a:chOff x="24140566" y="16208404"/>
            <a:chExt cx="1321648" cy="911381"/>
          </a:xfrm>
        </p:grpSpPr>
        <p:sp>
          <p:nvSpPr>
            <p:cNvPr id="263" name="Content Placeholder 2">
              <a:extLst>
                <a:ext uri="{FF2B5EF4-FFF2-40B4-BE49-F238E27FC236}">
                  <a16:creationId xmlns:a16="http://schemas.microsoft.com/office/drawing/2014/main" id="{F43C502D-2A42-4CC7-955F-8C64AED400E2}"/>
                </a:ext>
              </a:extLst>
            </p:cNvPr>
            <p:cNvSpPr txBox="1">
              <a:spLocks/>
            </p:cNvSpPr>
            <p:nvPr/>
          </p:nvSpPr>
          <p:spPr bwMode="auto">
            <a:xfrm>
              <a:off x="24422496" y="16208404"/>
              <a:ext cx="724885" cy="639605"/>
            </a:xfrm>
            <a:prstGeom prst="rect">
              <a:avLst/>
            </a:prstGeom>
            <a:solidFill>
              <a:srgbClr val="FEACAC"/>
            </a:solid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pPr>
              <a:endParaRPr lang="en-US" sz="1400" dirty="0">
                <a:latin typeface="Geneva"/>
                <a:cs typeface="Helvetica"/>
              </a:endParaRPr>
            </a:p>
          </p:txBody>
        </p:sp>
        <p:sp>
          <p:nvSpPr>
            <p:cNvPr id="264" name="Freeform 129">
              <a:extLst>
                <a:ext uri="{FF2B5EF4-FFF2-40B4-BE49-F238E27FC236}">
                  <a16:creationId xmlns:a16="http://schemas.microsoft.com/office/drawing/2014/main" id="{850BB815-E991-4663-900F-D931068DD301}"/>
                </a:ext>
              </a:extLst>
            </p:cNvPr>
            <p:cNvSpPr/>
            <p:nvPr/>
          </p:nvSpPr>
          <p:spPr bwMode="auto">
            <a:xfrm>
              <a:off x="24573719" y="16329227"/>
              <a:ext cx="226093" cy="532132"/>
            </a:xfrm>
            <a:custGeom>
              <a:avLst/>
              <a:gdLst>
                <a:gd name="connsiteX0" fmla="*/ 0 w 273050"/>
                <a:gd name="connsiteY0" fmla="*/ 177848 h 177848"/>
                <a:gd name="connsiteX1" fmla="*/ 82550 w 273050"/>
                <a:gd name="connsiteY1" fmla="*/ 95298 h 177848"/>
                <a:gd name="connsiteX2" fmla="*/ 120650 w 273050"/>
                <a:gd name="connsiteY2" fmla="*/ 48 h 177848"/>
                <a:gd name="connsiteX3" fmla="*/ 184150 w 273050"/>
                <a:gd name="connsiteY3" fmla="*/ 107998 h 177848"/>
                <a:gd name="connsiteX4" fmla="*/ 273050 w 273050"/>
                <a:gd name="connsiteY4" fmla="*/ 177848 h 177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77848">
                  <a:moveTo>
                    <a:pt x="0" y="177848"/>
                  </a:moveTo>
                  <a:cubicBezTo>
                    <a:pt x="31221" y="151389"/>
                    <a:pt x="62442" y="124931"/>
                    <a:pt x="82550" y="95298"/>
                  </a:cubicBezTo>
                  <a:cubicBezTo>
                    <a:pt x="102658" y="65665"/>
                    <a:pt x="103717" y="-2069"/>
                    <a:pt x="120650" y="48"/>
                  </a:cubicBezTo>
                  <a:cubicBezTo>
                    <a:pt x="137583" y="2165"/>
                    <a:pt x="158750" y="78365"/>
                    <a:pt x="184150" y="107998"/>
                  </a:cubicBezTo>
                  <a:cubicBezTo>
                    <a:pt x="209550" y="137631"/>
                    <a:pt x="273050" y="177848"/>
                    <a:pt x="273050" y="177848"/>
                  </a:cubicBezTo>
                </a:path>
              </a:pathLst>
            </a:cu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dirty="0">
                <a:latin typeface="Geneva"/>
                <a:cs typeface="Helvetica"/>
              </a:endParaRPr>
            </a:p>
          </p:txBody>
        </p:sp>
        <p:sp>
          <p:nvSpPr>
            <p:cNvPr id="265" name="Rectangle 264">
              <a:extLst>
                <a:ext uri="{FF2B5EF4-FFF2-40B4-BE49-F238E27FC236}">
                  <a16:creationId xmlns:a16="http://schemas.microsoft.com/office/drawing/2014/main" id="{88DE2F7F-40F5-4702-B9A8-F40AF3DC4DC0}"/>
                </a:ext>
              </a:extLst>
            </p:cNvPr>
            <p:cNvSpPr/>
            <p:nvPr/>
          </p:nvSpPr>
          <p:spPr bwMode="auto">
            <a:xfrm>
              <a:off x="24140566" y="16812008"/>
              <a:ext cx="132164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output 2</a:t>
              </a:r>
            </a:p>
          </p:txBody>
        </p:sp>
      </p:grpSp>
      <p:sp>
        <p:nvSpPr>
          <p:cNvPr id="266" name="Oval 265">
            <a:extLst>
              <a:ext uri="{FF2B5EF4-FFF2-40B4-BE49-F238E27FC236}">
                <a16:creationId xmlns:a16="http://schemas.microsoft.com/office/drawing/2014/main" id="{C86852A1-8164-4330-ACA1-FBDC04A0AB6A}"/>
              </a:ext>
            </a:extLst>
          </p:cNvPr>
          <p:cNvSpPr>
            <a:spLocks/>
          </p:cNvSpPr>
          <p:nvPr/>
        </p:nvSpPr>
        <p:spPr bwMode="auto">
          <a:xfrm>
            <a:off x="8114067" y="3795518"/>
            <a:ext cx="811377" cy="535894"/>
          </a:xfrm>
          <a:prstGeom prst="ellipse">
            <a:avLst/>
          </a:prstGeom>
          <a:noFill/>
          <a:ln w="19050" cap="flat" cmpd="sng" algn="ctr">
            <a:noFill/>
            <a:prstDash val="solid"/>
          </a:ln>
          <a:effectLst/>
        </p:spPr>
        <p:txBody>
          <a:bodyPr lIns="0" tIns="0" rIns="0" bIns="0" anchor="ctr"/>
          <a:lstStyle/>
          <a:p>
            <a:pPr defTabSz="914400" fontAlgn="auto">
              <a:spcBef>
                <a:spcPts val="0"/>
              </a:spcBef>
              <a:spcAft>
                <a:spcPts val="0"/>
              </a:spcAft>
              <a:defRPr/>
            </a:pPr>
            <a:r>
              <a:rPr lang="en-US" sz="1400" kern="0" dirty="0">
                <a:solidFill>
                  <a:srgbClr val="000000"/>
                </a:solidFill>
                <a:latin typeface="Geneva"/>
                <a:ea typeface="+mn-ea"/>
                <a:cs typeface="Helvetica"/>
              </a:rPr>
              <a:t>(…)</a:t>
            </a:r>
          </a:p>
        </p:txBody>
      </p:sp>
      <p:sp>
        <p:nvSpPr>
          <p:cNvPr id="267" name="Rectangle 266">
            <a:extLst>
              <a:ext uri="{FF2B5EF4-FFF2-40B4-BE49-F238E27FC236}">
                <a16:creationId xmlns:a16="http://schemas.microsoft.com/office/drawing/2014/main" id="{1B19741B-A7F5-4A00-BCE0-AD1D48978CC6}"/>
              </a:ext>
            </a:extLst>
          </p:cNvPr>
          <p:cNvSpPr/>
          <p:nvPr/>
        </p:nvSpPr>
        <p:spPr>
          <a:xfrm>
            <a:off x="6182363" y="3446569"/>
            <a:ext cx="2596970" cy="215444"/>
          </a:xfrm>
          <a:prstGeom prst="rect">
            <a:avLst/>
          </a:prstGeom>
          <a:solidFill>
            <a:srgbClr val="FEACAC"/>
          </a:solidFill>
        </p:spPr>
        <p:txBody>
          <a:bodyPr wrap="square" lIns="0" tIns="0" rIns="0" bIns="0">
            <a:spAutoFit/>
          </a:bodyPr>
          <a:lstStyle/>
          <a:p>
            <a:pPr algn="ctr">
              <a:spcBef>
                <a:spcPct val="20000"/>
              </a:spcBef>
            </a:pPr>
            <a:r>
              <a:rPr lang="en-US" sz="1400" dirty="0">
                <a:latin typeface="Geneva"/>
                <a:cs typeface="Helvetica"/>
              </a:rPr>
              <a:t>OUTPUTS</a:t>
            </a:r>
          </a:p>
        </p:txBody>
      </p:sp>
      <p:cxnSp>
        <p:nvCxnSpPr>
          <p:cNvPr id="268" name="Straight Arrow Connector 267">
            <a:extLst>
              <a:ext uri="{FF2B5EF4-FFF2-40B4-BE49-F238E27FC236}">
                <a16:creationId xmlns:a16="http://schemas.microsoft.com/office/drawing/2014/main" id="{203846A4-2C20-45DB-A557-141BA5EBCC66}"/>
              </a:ext>
            </a:extLst>
          </p:cNvPr>
          <p:cNvCxnSpPr>
            <a:cxnSpLocks/>
          </p:cNvCxnSpPr>
          <p:nvPr/>
        </p:nvCxnSpPr>
        <p:spPr bwMode="auto">
          <a:xfrm>
            <a:off x="7092746" y="4473165"/>
            <a:ext cx="0" cy="385717"/>
          </a:xfrm>
          <a:prstGeom prst="straightConnector1">
            <a:avLst/>
          </a:prstGeom>
          <a:solidFill>
            <a:sysClr val="window" lastClr="FFFFFF">
              <a:lumMod val="95000"/>
            </a:sysClr>
          </a:solidFill>
          <a:ln w="19050" cap="flat" cmpd="sng" algn="ctr">
            <a:solidFill>
              <a:schemeClr val="tx1">
                <a:lumMod val="65000"/>
                <a:lumOff val="35000"/>
              </a:schemeClr>
            </a:solidFill>
            <a:prstDash val="solid"/>
            <a:tailEnd type="arrow"/>
          </a:ln>
          <a:effectLst/>
        </p:spPr>
      </p:cxnSp>
      <p:sp>
        <p:nvSpPr>
          <p:cNvPr id="269" name="Isosceles Triangle 268">
            <a:extLst>
              <a:ext uri="{FF2B5EF4-FFF2-40B4-BE49-F238E27FC236}">
                <a16:creationId xmlns:a16="http://schemas.microsoft.com/office/drawing/2014/main" id="{4B84ABB1-D4F4-453B-979B-08959827FA8F}"/>
              </a:ext>
            </a:extLst>
          </p:cNvPr>
          <p:cNvSpPr/>
          <p:nvPr/>
        </p:nvSpPr>
        <p:spPr bwMode="auto">
          <a:xfrm rot="5400000">
            <a:off x="3426425" y="4892697"/>
            <a:ext cx="355600" cy="144463"/>
          </a:xfrm>
          <a:prstGeom prst="triangl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0" name="Isosceles Triangle 269">
            <a:extLst>
              <a:ext uri="{FF2B5EF4-FFF2-40B4-BE49-F238E27FC236}">
                <a16:creationId xmlns:a16="http://schemas.microsoft.com/office/drawing/2014/main" id="{A9484A86-E7D4-4239-B6DF-C1FBE32C84FD}"/>
              </a:ext>
            </a:extLst>
          </p:cNvPr>
          <p:cNvSpPr/>
          <p:nvPr/>
        </p:nvSpPr>
        <p:spPr bwMode="auto">
          <a:xfrm rot="5400000">
            <a:off x="5771918" y="4892698"/>
            <a:ext cx="355600" cy="144463"/>
          </a:xfrm>
          <a:prstGeom prst="triangl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1" name="Rectangle 270">
            <a:extLst>
              <a:ext uri="{FF2B5EF4-FFF2-40B4-BE49-F238E27FC236}">
                <a16:creationId xmlns:a16="http://schemas.microsoft.com/office/drawing/2014/main" id="{0EDA323E-9707-4091-89AB-D686EF753935}"/>
              </a:ext>
            </a:extLst>
          </p:cNvPr>
          <p:cNvSpPr/>
          <p:nvPr/>
        </p:nvSpPr>
        <p:spPr>
          <a:xfrm>
            <a:off x="1787708" y="1598578"/>
            <a:ext cx="373820" cy="307777"/>
          </a:xfrm>
          <a:prstGeom prst="rect">
            <a:avLst/>
          </a:prstGeom>
        </p:spPr>
        <p:txBody>
          <a:bodyPr wrap="none">
            <a:spAutoFit/>
          </a:bodyPr>
          <a:lstStyle/>
          <a:p>
            <a:pPr lvl="0" eaLnBrk="1" hangingPunct="1">
              <a:spcBef>
                <a:spcPct val="20000"/>
              </a:spcBef>
            </a:pPr>
            <a:r>
              <a:rPr lang="en-US" sz="1400" kern="0" dirty="0">
                <a:solidFill>
                  <a:srgbClr val="00B050"/>
                </a:solidFill>
                <a:latin typeface="Geneva"/>
                <a:cs typeface="Helvetica"/>
              </a:rPr>
              <a:t>x1</a:t>
            </a:r>
          </a:p>
        </p:txBody>
      </p:sp>
      <p:sp>
        <p:nvSpPr>
          <p:cNvPr id="272" name="Rectangle 271">
            <a:extLst>
              <a:ext uri="{FF2B5EF4-FFF2-40B4-BE49-F238E27FC236}">
                <a16:creationId xmlns:a16="http://schemas.microsoft.com/office/drawing/2014/main" id="{EC80E86B-F35C-47C0-A638-13D92326CF65}"/>
              </a:ext>
            </a:extLst>
          </p:cNvPr>
          <p:cNvSpPr/>
          <p:nvPr/>
        </p:nvSpPr>
        <p:spPr>
          <a:xfrm>
            <a:off x="539413" y="2646959"/>
            <a:ext cx="373820" cy="307777"/>
          </a:xfrm>
          <a:prstGeom prst="rect">
            <a:avLst/>
          </a:prstGeom>
        </p:spPr>
        <p:txBody>
          <a:bodyPr wrap="none">
            <a:spAutoFit/>
          </a:bodyPr>
          <a:lstStyle/>
          <a:p>
            <a:pPr lvl="0" eaLnBrk="1" hangingPunct="1">
              <a:spcBef>
                <a:spcPct val="20000"/>
              </a:spcBef>
            </a:pPr>
            <a:r>
              <a:rPr lang="en-US" sz="1400" kern="0" dirty="0">
                <a:solidFill>
                  <a:srgbClr val="00B050"/>
                </a:solidFill>
                <a:latin typeface="Geneva"/>
                <a:cs typeface="Helvetica"/>
              </a:rPr>
              <a:t>x2</a:t>
            </a:r>
          </a:p>
        </p:txBody>
      </p:sp>
      <p:sp>
        <p:nvSpPr>
          <p:cNvPr id="273" name="Rectangle 272">
            <a:extLst>
              <a:ext uri="{FF2B5EF4-FFF2-40B4-BE49-F238E27FC236}">
                <a16:creationId xmlns:a16="http://schemas.microsoft.com/office/drawing/2014/main" id="{4BA681F3-1692-40E9-A575-ED92BCE6BFAB}"/>
              </a:ext>
            </a:extLst>
          </p:cNvPr>
          <p:cNvSpPr/>
          <p:nvPr/>
        </p:nvSpPr>
        <p:spPr>
          <a:xfrm>
            <a:off x="1179088" y="2646959"/>
            <a:ext cx="373820" cy="307777"/>
          </a:xfrm>
          <a:prstGeom prst="rect">
            <a:avLst/>
          </a:prstGeom>
        </p:spPr>
        <p:txBody>
          <a:bodyPr wrap="none">
            <a:spAutoFit/>
          </a:bodyPr>
          <a:lstStyle/>
          <a:p>
            <a:pPr lvl="0" eaLnBrk="1" hangingPunct="1">
              <a:spcBef>
                <a:spcPct val="20000"/>
              </a:spcBef>
            </a:pPr>
            <a:r>
              <a:rPr lang="en-US" sz="1400" kern="0" dirty="0">
                <a:solidFill>
                  <a:srgbClr val="00B050"/>
                </a:solidFill>
                <a:latin typeface="Geneva"/>
                <a:cs typeface="Helvetica"/>
              </a:rPr>
              <a:t>x3</a:t>
            </a:r>
          </a:p>
        </p:txBody>
      </p:sp>
      <p:sp>
        <p:nvSpPr>
          <p:cNvPr id="274" name="Rectangle 273">
            <a:extLst>
              <a:ext uri="{FF2B5EF4-FFF2-40B4-BE49-F238E27FC236}">
                <a16:creationId xmlns:a16="http://schemas.microsoft.com/office/drawing/2014/main" id="{9B13DD95-396A-47E1-9A41-31D52C215CA5}"/>
              </a:ext>
            </a:extLst>
          </p:cNvPr>
          <p:cNvSpPr/>
          <p:nvPr/>
        </p:nvSpPr>
        <p:spPr>
          <a:xfrm>
            <a:off x="1663349" y="3074974"/>
            <a:ext cx="373820" cy="307777"/>
          </a:xfrm>
          <a:prstGeom prst="rect">
            <a:avLst/>
          </a:prstGeom>
        </p:spPr>
        <p:txBody>
          <a:bodyPr wrap="none">
            <a:spAutoFit/>
          </a:bodyPr>
          <a:lstStyle/>
          <a:p>
            <a:pPr lvl="0" eaLnBrk="1" hangingPunct="1">
              <a:spcBef>
                <a:spcPct val="20000"/>
              </a:spcBef>
            </a:pPr>
            <a:r>
              <a:rPr lang="en-US" sz="1400" kern="0" dirty="0">
                <a:solidFill>
                  <a:srgbClr val="00B050"/>
                </a:solidFill>
                <a:latin typeface="Geneva"/>
                <a:cs typeface="Helvetica"/>
              </a:rPr>
              <a:t>x5</a:t>
            </a:r>
          </a:p>
        </p:txBody>
      </p:sp>
      <mc:AlternateContent xmlns:mc="http://schemas.openxmlformats.org/markup-compatibility/2006" xmlns:a14="http://schemas.microsoft.com/office/drawing/2010/main">
        <mc:Choice Requires="a14">
          <p:sp>
            <p:nvSpPr>
              <p:cNvPr id="275" name="TextBox 274">
                <a:extLst>
                  <a:ext uri="{FF2B5EF4-FFF2-40B4-BE49-F238E27FC236}">
                    <a16:creationId xmlns:a16="http://schemas.microsoft.com/office/drawing/2014/main" id="{E8B7360D-8ACB-40BE-A1F2-EAC775C5DB56}"/>
                  </a:ext>
                </a:extLst>
              </p:cNvPr>
              <p:cNvSpPr txBox="1"/>
              <p:nvPr/>
            </p:nvSpPr>
            <p:spPr>
              <a:xfrm>
                <a:off x="512088" y="3894056"/>
                <a:ext cx="1644296"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𝑦</m:t>
                      </m:r>
                      <m:r>
                        <a:rPr lang="en-GB" sz="1200" i="1" smtClean="0">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𝑎</m:t>
                          </m:r>
                        </m:e>
                        <m:sub>
                          <m:r>
                            <a:rPr lang="en-GB" sz="1200" i="1">
                              <a:latin typeface="Cambria Math" panose="02040503050406030204" pitchFamily="18" charset="0"/>
                            </a:rPr>
                            <m:t>1</m:t>
                          </m:r>
                        </m:sub>
                      </m:sSub>
                      <m:sSub>
                        <m:sSubPr>
                          <m:ctrlPr>
                            <a:rPr lang="en-GB" sz="1200" i="1">
                              <a:latin typeface="Cambria Math" panose="02040503050406030204" pitchFamily="18" charset="0"/>
                            </a:rPr>
                          </m:ctrlPr>
                        </m:sSubPr>
                        <m:e>
                          <m:r>
                            <a:rPr lang="en-GB" sz="1200" b="0" i="1" smtClean="0">
                              <a:latin typeface="Cambria Math" panose="02040503050406030204" pitchFamily="18" charset="0"/>
                            </a:rPr>
                            <m:t>𝑧</m:t>
                          </m:r>
                        </m:e>
                        <m:sub>
                          <m:r>
                            <a:rPr lang="en-GB" sz="1200" i="1">
                              <a:latin typeface="Cambria Math" panose="02040503050406030204" pitchFamily="18" charset="0"/>
                            </a:rPr>
                            <m:t>1</m:t>
                          </m:r>
                        </m:sub>
                      </m:sSub>
                      <m:r>
                        <a:rPr lang="en-GB" sz="1200" i="1">
                          <a:latin typeface="Cambria Math" panose="02040503050406030204" pitchFamily="18" charset="0"/>
                        </a:rPr>
                        <m:t>+</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exp</m:t>
                          </m:r>
                        </m:fName>
                        <m:e>
                          <m:d>
                            <m:dPr>
                              <m:ctrlPr>
                                <a:rPr lang="en-GB" sz="1200" i="1">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𝑧</m:t>
                                  </m:r>
                                </m:e>
                                <m:sub>
                                  <m:r>
                                    <a:rPr lang="en-GB" sz="1200" b="0" i="1" smtClean="0">
                                      <a:latin typeface="Cambria Math" panose="02040503050406030204" pitchFamily="18" charset="0"/>
                                    </a:rPr>
                                    <m:t>2</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𝑎</m:t>
                                  </m:r>
                                </m:e>
                                <m:sub>
                                  <m:r>
                                    <a:rPr lang="en-GB" sz="1200" i="1">
                                      <a:latin typeface="Cambria Math" panose="02040503050406030204" pitchFamily="18" charset="0"/>
                                    </a:rPr>
                                    <m:t>2</m:t>
                                  </m:r>
                                </m:sub>
                              </m:sSub>
                            </m:e>
                          </m:d>
                        </m:e>
                      </m:func>
                    </m:oMath>
                  </m:oMathPara>
                </a14:m>
                <a:endParaRPr lang="en-GB"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𝑎</m:t>
                          </m:r>
                        </m:e>
                        <m:sub>
                          <m:r>
                            <a:rPr lang="en-GB" sz="1200" b="0" i="1" smtClean="0">
                              <a:latin typeface="Cambria Math" panose="02040503050406030204" pitchFamily="18" charset="0"/>
                            </a:rPr>
                            <m:t>1</m:t>
                          </m:r>
                        </m:sub>
                      </m:sSub>
                      <m:r>
                        <a:rPr lang="en-GB" sz="1200" b="0" i="1" smtClean="0">
                          <a:latin typeface="Cambria Math" panose="02040503050406030204" pitchFamily="18" charset="0"/>
                        </a:rPr>
                        <m:t>+</m:t>
                      </m:r>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𝑎</m:t>
                          </m:r>
                        </m:e>
                        <m:sub>
                          <m:r>
                            <a:rPr lang="en-GB" sz="1200" b="0" i="1" smtClean="0">
                              <a:latin typeface="Cambria Math" panose="02040503050406030204" pitchFamily="18" charset="0"/>
                            </a:rPr>
                            <m:t>2</m:t>
                          </m:r>
                        </m:sub>
                      </m:sSub>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𝑧</m:t>
                          </m:r>
                        </m:e>
                        <m:sub>
                          <m:r>
                            <a:rPr lang="en-GB" sz="1200" b="0" i="1" smtClean="0">
                              <a:latin typeface="Cambria Math" panose="02040503050406030204" pitchFamily="18" charset="0"/>
                            </a:rPr>
                            <m:t>1</m:t>
                          </m:r>
                        </m:sub>
                      </m:sSub>
                      <m:r>
                        <a:rPr lang="en-GB" sz="1200" b="0" i="1" smtClean="0">
                          <a:latin typeface="Cambria Math" panose="02040503050406030204" pitchFamily="18" charset="0"/>
                        </a:rPr>
                        <m:t>+</m:t>
                      </m:r>
                      <m:func>
                        <m:funcPr>
                          <m:ctrlPr>
                            <a:rPr lang="en-GB" sz="1200" i="1" smtClean="0">
                              <a:latin typeface="Cambria Math" panose="02040503050406030204" pitchFamily="18" charset="0"/>
                            </a:rPr>
                          </m:ctrlPr>
                        </m:funcPr>
                        <m:fName>
                          <m:r>
                            <m:rPr>
                              <m:sty m:val="p"/>
                            </m:rPr>
                            <a:rPr lang="en-GB" sz="1200" b="0" i="0" smtClean="0">
                              <a:latin typeface="Cambria Math" panose="02040503050406030204" pitchFamily="18" charset="0"/>
                            </a:rPr>
                            <m:t>exp</m:t>
                          </m:r>
                        </m:fName>
                        <m:e>
                          <m:d>
                            <m:dPr>
                              <m:ctrlPr>
                                <a:rPr lang="en-GB" sz="1200" i="1" smtClean="0">
                                  <a:latin typeface="Cambria Math" panose="02040503050406030204" pitchFamily="18" charset="0"/>
                                </a:rPr>
                              </m:ctrlPr>
                            </m:dPr>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𝑧</m:t>
                                  </m:r>
                                </m:e>
                                <m:sub>
                                  <m:r>
                                    <a:rPr lang="en-GB" sz="1200" b="0" i="1" smtClean="0">
                                      <a:latin typeface="Cambria Math" panose="02040503050406030204" pitchFamily="18" charset="0"/>
                                    </a:rPr>
                                    <m:t>2</m:t>
                                  </m:r>
                                </m:sub>
                              </m:sSub>
                            </m:e>
                          </m:d>
                        </m:e>
                      </m:func>
                    </m:oMath>
                  </m:oMathPara>
                </a14:m>
                <a:endParaRPr lang="en-GB" sz="1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rPr>
                        <m:t>𝑦</m:t>
                      </m:r>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𝑎</m:t>
                          </m:r>
                        </m:e>
                        <m:sub>
                          <m:r>
                            <a:rPr lang="en-GB" sz="1200" i="1">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𝑎</m:t>
                          </m:r>
                        </m:e>
                        <m:sub>
                          <m:r>
                            <a:rPr lang="en-GB" sz="1200" i="1">
                              <a:latin typeface="Cambria Math" panose="02040503050406030204" pitchFamily="18" charset="0"/>
                            </a:rPr>
                            <m:t>2</m:t>
                          </m:r>
                        </m:sub>
                      </m:sSub>
                      <m:sSub>
                        <m:sSubPr>
                          <m:ctrlPr>
                            <a:rPr lang="en-GB" sz="1200" i="1">
                              <a:latin typeface="Cambria Math" panose="02040503050406030204" pitchFamily="18" charset="0"/>
                            </a:rPr>
                          </m:ctrlPr>
                        </m:sSubPr>
                        <m:e>
                          <m:r>
                            <a:rPr lang="en-GB" sz="1200" b="0" i="1" smtClean="0">
                              <a:latin typeface="Cambria Math" panose="02040503050406030204" pitchFamily="18" charset="0"/>
                            </a:rPr>
                            <m:t>𝑧</m:t>
                          </m:r>
                        </m:e>
                        <m:sub>
                          <m:r>
                            <a:rPr lang="en-GB" sz="1200" i="1">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0" i="1" smtClean="0">
                              <a:latin typeface="Cambria Math" panose="02040503050406030204" pitchFamily="18" charset="0"/>
                            </a:rPr>
                            <m:t>𝑧</m:t>
                          </m:r>
                        </m:e>
                        <m:sub>
                          <m:r>
                            <a:rPr lang="en-GB" sz="1200" i="1">
                              <a:latin typeface="Cambria Math" panose="02040503050406030204" pitchFamily="18" charset="0"/>
                            </a:rPr>
                            <m:t>2</m:t>
                          </m:r>
                        </m:sub>
                      </m:sSub>
                      <m:sSub>
                        <m:sSubPr>
                          <m:ctrlPr>
                            <a:rPr lang="en-GB" sz="1200" i="1">
                              <a:latin typeface="Cambria Math" panose="02040503050406030204" pitchFamily="18" charset="0"/>
                            </a:rPr>
                          </m:ctrlPr>
                        </m:sSubPr>
                        <m:e>
                          <m:r>
                            <a:rPr lang="en-GB" sz="1200" i="1">
                              <a:latin typeface="Cambria Math" panose="02040503050406030204" pitchFamily="18" charset="0"/>
                            </a:rPr>
                            <m:t>𝑎</m:t>
                          </m:r>
                        </m:e>
                        <m:sub>
                          <m:r>
                            <a:rPr lang="en-GB" sz="1200" i="1">
                              <a:latin typeface="Cambria Math" panose="02040503050406030204" pitchFamily="18" charset="0"/>
                            </a:rPr>
                            <m:t>3</m:t>
                          </m:r>
                        </m:sub>
                      </m:sSub>
                    </m:oMath>
                  </m:oMathPara>
                </a14:m>
                <a:endParaRPr lang="en-GB" sz="1200" i="1" dirty="0">
                  <a:latin typeface="Cambria Math" panose="02040503050406030204" pitchFamily="18" charset="0"/>
                </a:endParaRPr>
              </a:p>
              <a:p>
                <a:pPr algn="ctr"/>
                <a:r>
                  <a:rPr lang="en-GB" sz="1200" i="1" dirty="0">
                    <a:latin typeface="Cambria Math" panose="02040503050406030204" pitchFamily="18" charset="0"/>
                  </a:rPr>
                  <a:t>…</a:t>
                </a:r>
              </a:p>
            </p:txBody>
          </p:sp>
        </mc:Choice>
        <mc:Fallback xmlns="">
          <p:sp>
            <p:nvSpPr>
              <p:cNvPr id="275" name="TextBox 274">
                <a:extLst>
                  <a:ext uri="{FF2B5EF4-FFF2-40B4-BE49-F238E27FC236}">
                    <a16:creationId xmlns:a16="http://schemas.microsoft.com/office/drawing/2014/main" id="{E8B7360D-8ACB-40BE-A1F2-EAC775C5DB56}"/>
                  </a:ext>
                </a:extLst>
              </p:cNvPr>
              <p:cNvSpPr txBox="1">
                <a:spLocks noRot="1" noChangeAspect="1" noMove="1" noResize="1" noEditPoints="1" noAdjustHandles="1" noChangeArrowheads="1" noChangeShapeType="1" noTextEdit="1"/>
              </p:cNvSpPr>
              <p:nvPr/>
            </p:nvSpPr>
            <p:spPr>
              <a:xfrm>
                <a:off x="512088" y="3894056"/>
                <a:ext cx="1644296" cy="738664"/>
              </a:xfrm>
              <a:prstGeom prst="rect">
                <a:avLst/>
              </a:prstGeom>
              <a:blipFill>
                <a:blip r:embed="rId3"/>
                <a:stretch>
                  <a:fillRect l="-1852" b="-11570"/>
                </a:stretch>
              </a:blipFill>
            </p:spPr>
            <p:txBody>
              <a:bodyPr/>
              <a:lstStyle/>
              <a:p>
                <a:r>
                  <a:rPr lang="en-GB">
                    <a:noFill/>
                  </a:rPr>
                  <a:t> </a:t>
                </a:r>
              </a:p>
            </p:txBody>
          </p:sp>
        </mc:Fallback>
      </mc:AlternateContent>
      <p:sp>
        <p:nvSpPr>
          <p:cNvPr id="276" name="Rectangle 275">
            <a:extLst>
              <a:ext uri="{FF2B5EF4-FFF2-40B4-BE49-F238E27FC236}">
                <a16:creationId xmlns:a16="http://schemas.microsoft.com/office/drawing/2014/main" id="{4C36E49A-BC75-4B29-8277-63191108E3BC}"/>
              </a:ext>
            </a:extLst>
          </p:cNvPr>
          <p:cNvSpPr/>
          <p:nvPr/>
        </p:nvSpPr>
        <p:spPr>
          <a:xfrm>
            <a:off x="2083508" y="4016827"/>
            <a:ext cx="373820" cy="307777"/>
          </a:xfrm>
          <a:prstGeom prst="rect">
            <a:avLst/>
          </a:prstGeom>
        </p:spPr>
        <p:txBody>
          <a:bodyPr wrap="none">
            <a:spAutoFit/>
          </a:bodyPr>
          <a:lstStyle/>
          <a:p>
            <a:pPr lvl="0" eaLnBrk="1" hangingPunct="1">
              <a:spcBef>
                <a:spcPct val="20000"/>
              </a:spcBef>
            </a:pPr>
            <a:r>
              <a:rPr lang="en-US" sz="1400" kern="0" dirty="0">
                <a:solidFill>
                  <a:srgbClr val="00B050"/>
                </a:solidFill>
                <a:latin typeface="Geneva"/>
                <a:cs typeface="Helvetica"/>
              </a:rPr>
              <a:t>x6</a:t>
            </a:r>
          </a:p>
        </p:txBody>
      </p:sp>
      <p:grpSp>
        <p:nvGrpSpPr>
          <p:cNvPr id="277" name="Group 276">
            <a:extLst>
              <a:ext uri="{FF2B5EF4-FFF2-40B4-BE49-F238E27FC236}">
                <a16:creationId xmlns:a16="http://schemas.microsoft.com/office/drawing/2014/main" id="{4DAFE4E9-777D-454B-9061-758F197AA2E9}"/>
              </a:ext>
            </a:extLst>
          </p:cNvPr>
          <p:cNvGrpSpPr/>
          <p:nvPr/>
        </p:nvGrpSpPr>
        <p:grpSpPr>
          <a:xfrm>
            <a:off x="4005122" y="5239439"/>
            <a:ext cx="3093663" cy="1651432"/>
            <a:chOff x="4415586" y="5239439"/>
            <a:chExt cx="3093663" cy="1651432"/>
          </a:xfrm>
        </p:grpSpPr>
        <p:grpSp>
          <p:nvGrpSpPr>
            <p:cNvPr id="278" name="Group 277">
              <a:extLst>
                <a:ext uri="{FF2B5EF4-FFF2-40B4-BE49-F238E27FC236}">
                  <a16:creationId xmlns:a16="http://schemas.microsoft.com/office/drawing/2014/main" id="{F3F7921E-FFFC-49CD-9B45-C2C20990137C}"/>
                </a:ext>
              </a:extLst>
            </p:cNvPr>
            <p:cNvGrpSpPr/>
            <p:nvPr/>
          </p:nvGrpSpPr>
          <p:grpSpPr>
            <a:xfrm>
              <a:off x="4415586" y="5409567"/>
              <a:ext cx="3093663" cy="1481304"/>
              <a:chOff x="4415586" y="5409567"/>
              <a:chExt cx="3093663" cy="1481304"/>
            </a:xfrm>
          </p:grpSpPr>
          <p:grpSp>
            <p:nvGrpSpPr>
              <p:cNvPr id="280" name="Group 279">
                <a:extLst>
                  <a:ext uri="{FF2B5EF4-FFF2-40B4-BE49-F238E27FC236}">
                    <a16:creationId xmlns:a16="http://schemas.microsoft.com/office/drawing/2014/main" id="{D1D04E2F-047B-497A-BBBB-19C1824F5797}"/>
                  </a:ext>
                </a:extLst>
              </p:cNvPr>
              <p:cNvGrpSpPr/>
              <p:nvPr/>
            </p:nvGrpSpPr>
            <p:grpSpPr>
              <a:xfrm>
                <a:off x="5734072" y="5500854"/>
                <a:ext cx="1684421" cy="1044575"/>
                <a:chOff x="5734072" y="5500854"/>
                <a:chExt cx="1684421" cy="1044575"/>
              </a:xfrm>
            </p:grpSpPr>
            <p:sp>
              <p:nvSpPr>
                <p:cNvPr id="284" name="Rectangle 283">
                  <a:extLst>
                    <a:ext uri="{FF2B5EF4-FFF2-40B4-BE49-F238E27FC236}">
                      <a16:creationId xmlns:a16="http://schemas.microsoft.com/office/drawing/2014/main" id="{8D20894C-98FF-48A6-8F4A-DE6143119FE0}"/>
                    </a:ext>
                  </a:extLst>
                </p:cNvPr>
                <p:cNvSpPr/>
                <p:nvPr/>
              </p:nvSpPr>
              <p:spPr bwMode="auto">
                <a:xfrm>
                  <a:off x="5734072" y="5500854"/>
                  <a:ext cx="1684421" cy="1044575"/>
                </a:xfrm>
                <a:prstGeom prst="rect">
                  <a:avLst/>
                </a:prstGeom>
                <a:solidFill>
                  <a:srgbClr val="CBCBFF"/>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cxnSp>
              <p:nvCxnSpPr>
                <p:cNvPr id="289" name="Straight Arrow Connector 288">
                  <a:extLst>
                    <a:ext uri="{FF2B5EF4-FFF2-40B4-BE49-F238E27FC236}">
                      <a16:creationId xmlns:a16="http://schemas.microsoft.com/office/drawing/2014/main" id="{F733000E-0ECF-491B-B40C-F13D49D1E94E}"/>
                    </a:ext>
                  </a:extLst>
                </p:cNvPr>
                <p:cNvCxnSpPr>
                  <a:cxnSpLocks/>
                </p:cNvCxnSpPr>
                <p:nvPr/>
              </p:nvCxnSpPr>
              <p:spPr>
                <a:xfrm>
                  <a:off x="6177181" y="5688258"/>
                  <a:ext cx="0" cy="31763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6671DF0F-AA90-40B2-8E5E-676A8E9A585C}"/>
                    </a:ext>
                  </a:extLst>
                </p:cNvPr>
                <p:cNvCxnSpPr>
                  <a:cxnSpLocks/>
                </p:cNvCxnSpPr>
                <p:nvPr/>
              </p:nvCxnSpPr>
              <p:spPr>
                <a:xfrm flipH="1" flipV="1">
                  <a:off x="6105240" y="5683884"/>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CC10EF89-02BC-4596-833A-E5D94BA2AE3F}"/>
                    </a:ext>
                  </a:extLst>
                </p:cNvPr>
                <p:cNvCxnSpPr>
                  <a:cxnSpLocks/>
                </p:cNvCxnSpPr>
                <p:nvPr/>
              </p:nvCxnSpPr>
              <p:spPr>
                <a:xfrm flipH="1" flipV="1">
                  <a:off x="6105240" y="601117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7458BAB6-8870-42A2-928B-34DF98D614BC}"/>
                    </a:ext>
                  </a:extLst>
                </p:cNvPr>
                <p:cNvCxnSpPr>
                  <a:cxnSpLocks/>
                </p:cNvCxnSpPr>
                <p:nvPr/>
              </p:nvCxnSpPr>
              <p:spPr>
                <a:xfrm>
                  <a:off x="6467703" y="5876891"/>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C4AEA3A0-9BC6-4065-BB7C-BB64667BBEB1}"/>
                    </a:ext>
                  </a:extLst>
                </p:cNvPr>
                <p:cNvCxnSpPr>
                  <a:cxnSpLocks/>
                </p:cNvCxnSpPr>
                <p:nvPr/>
              </p:nvCxnSpPr>
              <p:spPr>
                <a:xfrm flipH="1" flipV="1">
                  <a:off x="6395762" y="587012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A186A54C-8018-4219-9482-AE8FB8CE41B1}"/>
                    </a:ext>
                  </a:extLst>
                </p:cNvPr>
                <p:cNvCxnSpPr>
                  <a:cxnSpLocks/>
                </p:cNvCxnSpPr>
                <p:nvPr/>
              </p:nvCxnSpPr>
              <p:spPr>
                <a:xfrm flipH="1" flipV="1">
                  <a:off x="6395762" y="6099799"/>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1F534939-1906-4762-9F81-6C7DBB20CC58}"/>
                    </a:ext>
                  </a:extLst>
                </p:cNvPr>
                <p:cNvCxnSpPr>
                  <a:cxnSpLocks/>
                </p:cNvCxnSpPr>
                <p:nvPr/>
              </p:nvCxnSpPr>
              <p:spPr>
                <a:xfrm>
                  <a:off x="7004445" y="6247422"/>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2514E3-2A03-4D52-90F5-23F12DE5E7C4}"/>
                    </a:ext>
                  </a:extLst>
                </p:cNvPr>
                <p:cNvCxnSpPr>
                  <a:cxnSpLocks/>
                </p:cNvCxnSpPr>
                <p:nvPr/>
              </p:nvCxnSpPr>
              <p:spPr>
                <a:xfrm flipH="1" flipV="1">
                  <a:off x="6932504" y="6243182"/>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E4551433-1919-44DD-A45D-F322C86E1C93}"/>
                    </a:ext>
                  </a:extLst>
                </p:cNvPr>
                <p:cNvCxnSpPr>
                  <a:cxnSpLocks/>
                </p:cNvCxnSpPr>
                <p:nvPr/>
              </p:nvCxnSpPr>
              <p:spPr>
                <a:xfrm flipH="1" flipV="1">
                  <a:off x="6932504" y="638718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A3C10AC2-1CAB-42BC-9DC3-49B7973AAD94}"/>
                    </a:ext>
                  </a:extLst>
                </p:cNvPr>
                <p:cNvCxnSpPr>
                  <a:cxnSpLocks/>
                </p:cNvCxnSpPr>
                <p:nvPr/>
              </p:nvCxnSpPr>
              <p:spPr>
                <a:xfrm>
                  <a:off x="5908156" y="6045361"/>
                  <a:ext cx="0" cy="236999"/>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02C6E4DA-64D5-4A02-872B-F1A96A737A1E}"/>
                    </a:ext>
                  </a:extLst>
                </p:cNvPr>
                <p:cNvCxnSpPr>
                  <a:cxnSpLocks/>
                </p:cNvCxnSpPr>
                <p:nvPr/>
              </p:nvCxnSpPr>
              <p:spPr>
                <a:xfrm flipH="1" flipV="1">
                  <a:off x="5836215" y="603794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019D3566-D4F8-4330-B28D-40E30D414C93}"/>
                    </a:ext>
                  </a:extLst>
                </p:cNvPr>
                <p:cNvCxnSpPr>
                  <a:cxnSpLocks/>
                </p:cNvCxnSpPr>
                <p:nvPr/>
              </p:nvCxnSpPr>
              <p:spPr>
                <a:xfrm flipH="1" flipV="1">
                  <a:off x="5836215" y="628994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7E35E505-C9E9-4B05-A566-721E302F7499}"/>
                    </a:ext>
                  </a:extLst>
                </p:cNvPr>
                <p:cNvCxnSpPr>
                  <a:cxnSpLocks/>
                </p:cNvCxnSpPr>
                <p:nvPr/>
              </p:nvCxnSpPr>
              <p:spPr>
                <a:xfrm>
                  <a:off x="6764646" y="5986478"/>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DD6ADCFF-E140-468B-853C-70AF80948225}"/>
                    </a:ext>
                  </a:extLst>
                </p:cNvPr>
                <p:cNvCxnSpPr>
                  <a:cxnSpLocks/>
                </p:cNvCxnSpPr>
                <p:nvPr/>
              </p:nvCxnSpPr>
              <p:spPr>
                <a:xfrm flipH="1" flipV="1">
                  <a:off x="6692705" y="598223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DF75B2E7-8209-4DBC-A739-3DB6F8351B20}"/>
                    </a:ext>
                  </a:extLst>
                </p:cNvPr>
                <p:cNvCxnSpPr>
                  <a:cxnSpLocks/>
                </p:cNvCxnSpPr>
                <p:nvPr/>
              </p:nvCxnSpPr>
              <p:spPr>
                <a:xfrm flipH="1" flipV="1">
                  <a:off x="6692705" y="612623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85" name="Oval 284">
                  <a:extLst>
                    <a:ext uri="{FF2B5EF4-FFF2-40B4-BE49-F238E27FC236}">
                      <a16:creationId xmlns:a16="http://schemas.microsoft.com/office/drawing/2014/main" id="{C7FEBC46-03DB-4422-86EE-C4FA2CFDFD81}"/>
                    </a:ext>
                  </a:extLst>
                </p:cNvPr>
                <p:cNvSpPr/>
                <p:nvPr/>
              </p:nvSpPr>
              <p:spPr>
                <a:xfrm>
                  <a:off x="5885138" y="6119282"/>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287" name="Oval 286">
                  <a:extLst>
                    <a:ext uri="{FF2B5EF4-FFF2-40B4-BE49-F238E27FC236}">
                      <a16:creationId xmlns:a16="http://schemas.microsoft.com/office/drawing/2014/main" id="{8A1BFDB8-1CF5-4188-85E8-9DCB8F07FBED}"/>
                    </a:ext>
                  </a:extLst>
                </p:cNvPr>
                <p:cNvSpPr/>
                <p:nvPr/>
              </p:nvSpPr>
              <p:spPr>
                <a:xfrm>
                  <a:off x="6442033" y="5958532"/>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301" name="Oval 300">
                  <a:extLst>
                    <a:ext uri="{FF2B5EF4-FFF2-40B4-BE49-F238E27FC236}">
                      <a16:creationId xmlns:a16="http://schemas.microsoft.com/office/drawing/2014/main" id="{FDF01572-CD93-4E89-81E1-BC4CF992DB08}"/>
                    </a:ext>
                  </a:extLst>
                </p:cNvPr>
                <p:cNvSpPr/>
                <p:nvPr/>
              </p:nvSpPr>
              <p:spPr>
                <a:xfrm>
                  <a:off x="6738103" y="6028997"/>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88" name="Oval 287">
                  <a:extLst>
                    <a:ext uri="{FF2B5EF4-FFF2-40B4-BE49-F238E27FC236}">
                      <a16:creationId xmlns:a16="http://schemas.microsoft.com/office/drawing/2014/main" id="{3B15F5B4-60D7-4B8A-A755-9CDF6223841A}"/>
                    </a:ext>
                  </a:extLst>
                </p:cNvPr>
                <p:cNvSpPr/>
                <p:nvPr/>
              </p:nvSpPr>
              <p:spPr>
                <a:xfrm>
                  <a:off x="6977902" y="628994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281" name="Rectangle 280">
                <a:extLst>
                  <a:ext uri="{FF2B5EF4-FFF2-40B4-BE49-F238E27FC236}">
                    <a16:creationId xmlns:a16="http://schemas.microsoft.com/office/drawing/2014/main" id="{19D26B95-0509-4463-8CEE-BCEE017D4339}"/>
                  </a:ext>
                </a:extLst>
              </p:cNvPr>
              <p:cNvSpPr/>
              <p:nvPr/>
            </p:nvSpPr>
            <p:spPr bwMode="auto">
              <a:xfrm>
                <a:off x="5703698" y="6508284"/>
                <a:ext cx="1805551"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  x5  x6</a:t>
                </a:r>
              </a:p>
            </p:txBody>
          </p:sp>
          <p:sp>
            <p:nvSpPr>
              <p:cNvPr id="282" name="Rectangle 281">
                <a:extLst>
                  <a:ext uri="{FF2B5EF4-FFF2-40B4-BE49-F238E27FC236}">
                    <a16:creationId xmlns:a16="http://schemas.microsoft.com/office/drawing/2014/main" id="{D2257415-0BFC-4CDA-8134-DCFA2D2FA028}"/>
                  </a:ext>
                </a:extLst>
              </p:cNvPr>
              <p:cNvSpPr/>
              <p:nvPr/>
            </p:nvSpPr>
            <p:spPr bwMode="auto">
              <a:xfrm rot="16200000">
                <a:off x="4706309" y="5934235"/>
                <a:ext cx="1433512" cy="3841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Sensitivity Index</a:t>
                </a:r>
              </a:p>
            </p:txBody>
          </p:sp>
          <p:sp>
            <p:nvSpPr>
              <p:cNvPr id="283" name="Rectangle 282">
                <a:extLst>
                  <a:ext uri="{FF2B5EF4-FFF2-40B4-BE49-F238E27FC236}">
                    <a16:creationId xmlns:a16="http://schemas.microsoft.com/office/drawing/2014/main" id="{8FC076FF-D9AE-4A7B-9EF6-C6C409DA05EA}"/>
                  </a:ext>
                </a:extLst>
              </p:cNvPr>
              <p:cNvSpPr/>
              <p:nvPr/>
            </p:nvSpPr>
            <p:spPr bwMode="auto">
              <a:xfrm>
                <a:off x="4415586" y="6506787"/>
                <a:ext cx="1392862" cy="3651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model inputs:</a:t>
                </a:r>
              </a:p>
            </p:txBody>
          </p:sp>
        </p:grpSp>
        <p:sp>
          <p:nvSpPr>
            <p:cNvPr id="279" name="Rectangle 278">
              <a:extLst>
                <a:ext uri="{FF2B5EF4-FFF2-40B4-BE49-F238E27FC236}">
                  <a16:creationId xmlns:a16="http://schemas.microsoft.com/office/drawing/2014/main" id="{1858E55E-9D0B-4EC1-AF94-EAA616C1B595}"/>
                </a:ext>
              </a:extLst>
            </p:cNvPr>
            <p:cNvSpPr/>
            <p:nvPr/>
          </p:nvSpPr>
          <p:spPr bwMode="auto">
            <a:xfrm>
              <a:off x="5734072" y="5239439"/>
              <a:ext cx="155098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output 1</a:t>
              </a:r>
            </a:p>
          </p:txBody>
        </p:sp>
      </p:grpSp>
      <p:grpSp>
        <p:nvGrpSpPr>
          <p:cNvPr id="305" name="Group 304">
            <a:extLst>
              <a:ext uri="{FF2B5EF4-FFF2-40B4-BE49-F238E27FC236}">
                <a16:creationId xmlns:a16="http://schemas.microsoft.com/office/drawing/2014/main" id="{E3A5C144-0DFA-4D1B-9547-7D3C7F78ACD3}"/>
              </a:ext>
            </a:extLst>
          </p:cNvPr>
          <p:cNvGrpSpPr/>
          <p:nvPr/>
        </p:nvGrpSpPr>
        <p:grpSpPr>
          <a:xfrm>
            <a:off x="7321648" y="5248193"/>
            <a:ext cx="1684800" cy="1289995"/>
            <a:chOff x="5734073" y="5136362"/>
            <a:chExt cx="1684800" cy="1289995"/>
          </a:xfrm>
        </p:grpSpPr>
        <p:sp>
          <p:nvSpPr>
            <p:cNvPr id="306" name="Rectangle 305">
              <a:extLst>
                <a:ext uri="{FF2B5EF4-FFF2-40B4-BE49-F238E27FC236}">
                  <a16:creationId xmlns:a16="http://schemas.microsoft.com/office/drawing/2014/main" id="{43EF7C9D-3682-4F64-8A76-30F6927F0B75}"/>
                </a:ext>
              </a:extLst>
            </p:cNvPr>
            <p:cNvSpPr/>
            <p:nvPr/>
          </p:nvSpPr>
          <p:spPr bwMode="auto">
            <a:xfrm>
              <a:off x="5734073" y="5381782"/>
              <a:ext cx="1684800" cy="1044575"/>
            </a:xfrm>
            <a:prstGeom prst="rect">
              <a:avLst/>
            </a:prstGeom>
            <a:solidFill>
              <a:srgbClr val="CBCBFF"/>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cxnSp>
          <p:nvCxnSpPr>
            <p:cNvPr id="311" name="Straight Arrow Connector 310">
              <a:extLst>
                <a:ext uri="{FF2B5EF4-FFF2-40B4-BE49-F238E27FC236}">
                  <a16:creationId xmlns:a16="http://schemas.microsoft.com/office/drawing/2014/main" id="{16E0D8F4-C6FE-45A2-A0D2-64CFA6A76D33}"/>
                </a:ext>
              </a:extLst>
            </p:cNvPr>
            <p:cNvCxnSpPr>
              <a:cxnSpLocks/>
            </p:cNvCxnSpPr>
            <p:nvPr/>
          </p:nvCxnSpPr>
          <p:spPr>
            <a:xfrm>
              <a:off x="6177181" y="5686347"/>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30D78947-BCA4-43ED-81F2-A62DB593D8CF}"/>
                </a:ext>
              </a:extLst>
            </p:cNvPr>
            <p:cNvCxnSpPr>
              <a:cxnSpLocks/>
            </p:cNvCxnSpPr>
            <p:nvPr/>
          </p:nvCxnSpPr>
          <p:spPr>
            <a:xfrm flipH="1" flipV="1">
              <a:off x="6105240" y="5681973"/>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C77F021F-6BA3-4D2C-B348-2C3FC09D8E4D}"/>
                </a:ext>
              </a:extLst>
            </p:cNvPr>
            <p:cNvCxnSpPr>
              <a:cxnSpLocks/>
            </p:cNvCxnSpPr>
            <p:nvPr/>
          </p:nvCxnSpPr>
          <p:spPr>
            <a:xfrm flipH="1" flipV="1">
              <a:off x="6105240" y="590971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B3DDFCC9-2698-4558-8EF2-8A671D8DF4BE}"/>
                </a:ext>
              </a:extLst>
            </p:cNvPr>
            <p:cNvCxnSpPr>
              <a:cxnSpLocks/>
            </p:cNvCxnSpPr>
            <p:nvPr/>
          </p:nvCxnSpPr>
          <p:spPr>
            <a:xfrm>
              <a:off x="6467703" y="5929480"/>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C8A599E9-B284-49CB-AD9B-140033558FC7}"/>
                </a:ext>
              </a:extLst>
            </p:cNvPr>
            <p:cNvCxnSpPr>
              <a:cxnSpLocks/>
            </p:cNvCxnSpPr>
            <p:nvPr/>
          </p:nvCxnSpPr>
          <p:spPr>
            <a:xfrm flipH="1" flipV="1">
              <a:off x="6395762" y="592271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3451A56F-FD59-4D2F-B032-22F3F2279429}"/>
                </a:ext>
              </a:extLst>
            </p:cNvPr>
            <p:cNvCxnSpPr>
              <a:cxnSpLocks/>
            </p:cNvCxnSpPr>
            <p:nvPr/>
          </p:nvCxnSpPr>
          <p:spPr>
            <a:xfrm flipH="1" flipV="1">
              <a:off x="6395762" y="615238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F3F5A871-77FA-4DE5-A80B-92B0EB7CD983}"/>
                </a:ext>
              </a:extLst>
            </p:cNvPr>
            <p:cNvCxnSpPr>
              <a:cxnSpLocks/>
            </p:cNvCxnSpPr>
            <p:nvPr/>
          </p:nvCxnSpPr>
          <p:spPr>
            <a:xfrm>
              <a:off x="7004445" y="6218850"/>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1034B31F-8538-4608-A115-7C23C9DD7278}"/>
                </a:ext>
              </a:extLst>
            </p:cNvPr>
            <p:cNvCxnSpPr>
              <a:cxnSpLocks/>
            </p:cNvCxnSpPr>
            <p:nvPr/>
          </p:nvCxnSpPr>
          <p:spPr>
            <a:xfrm flipH="1" flipV="1">
              <a:off x="6932504" y="621461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30F3D1C1-B518-4565-9F4C-2CA8D803878D}"/>
                </a:ext>
              </a:extLst>
            </p:cNvPr>
            <p:cNvCxnSpPr>
              <a:cxnSpLocks/>
            </p:cNvCxnSpPr>
            <p:nvPr/>
          </p:nvCxnSpPr>
          <p:spPr>
            <a:xfrm flipH="1" flipV="1">
              <a:off x="6932504" y="6358609"/>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FD2B03F-E408-490C-A447-64B6C9496144}"/>
                </a:ext>
              </a:extLst>
            </p:cNvPr>
            <p:cNvCxnSpPr>
              <a:cxnSpLocks/>
            </p:cNvCxnSpPr>
            <p:nvPr/>
          </p:nvCxnSpPr>
          <p:spPr>
            <a:xfrm>
              <a:off x="5908156" y="6045361"/>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C315B090-4A3C-40F8-82A3-0B5EEF2666E4}"/>
                </a:ext>
              </a:extLst>
            </p:cNvPr>
            <p:cNvCxnSpPr>
              <a:cxnSpLocks/>
            </p:cNvCxnSpPr>
            <p:nvPr/>
          </p:nvCxnSpPr>
          <p:spPr>
            <a:xfrm flipH="1" flipV="1">
              <a:off x="5836215" y="603794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16FC7D27-119C-4E59-A72F-880C3C2FA710}"/>
                </a:ext>
              </a:extLst>
            </p:cNvPr>
            <p:cNvCxnSpPr>
              <a:cxnSpLocks/>
            </p:cNvCxnSpPr>
            <p:nvPr/>
          </p:nvCxnSpPr>
          <p:spPr>
            <a:xfrm flipH="1" flipV="1">
              <a:off x="5836215" y="626362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076C12C0-9528-4198-974D-85459BFA82AE}"/>
                </a:ext>
              </a:extLst>
            </p:cNvPr>
            <p:cNvCxnSpPr>
              <a:cxnSpLocks/>
            </p:cNvCxnSpPr>
            <p:nvPr/>
          </p:nvCxnSpPr>
          <p:spPr>
            <a:xfrm>
              <a:off x="6764646" y="5799941"/>
              <a:ext cx="0" cy="252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DA3939AF-2E9E-4A3A-845F-71B17D86A1FB}"/>
                </a:ext>
              </a:extLst>
            </p:cNvPr>
            <p:cNvCxnSpPr>
              <a:cxnSpLocks/>
            </p:cNvCxnSpPr>
            <p:nvPr/>
          </p:nvCxnSpPr>
          <p:spPr>
            <a:xfrm flipH="1" flipV="1">
              <a:off x="6693849" y="5792263"/>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53AA5EF-6391-41CF-97BD-BF8B5CB8DE17}"/>
                </a:ext>
              </a:extLst>
            </p:cNvPr>
            <p:cNvCxnSpPr>
              <a:cxnSpLocks/>
            </p:cNvCxnSpPr>
            <p:nvPr/>
          </p:nvCxnSpPr>
          <p:spPr>
            <a:xfrm flipH="1" flipV="1">
              <a:off x="6693849" y="605937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327" name="Rectangle 326">
              <a:extLst>
                <a:ext uri="{FF2B5EF4-FFF2-40B4-BE49-F238E27FC236}">
                  <a16:creationId xmlns:a16="http://schemas.microsoft.com/office/drawing/2014/main" id="{62AA73EE-41E8-4618-8259-0EFBDDB0F6BE}"/>
                </a:ext>
              </a:extLst>
            </p:cNvPr>
            <p:cNvSpPr/>
            <p:nvPr/>
          </p:nvSpPr>
          <p:spPr bwMode="auto">
            <a:xfrm>
              <a:off x="5772467" y="5136362"/>
              <a:ext cx="155098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output 2</a:t>
              </a:r>
            </a:p>
          </p:txBody>
        </p:sp>
        <p:sp>
          <p:nvSpPr>
            <p:cNvPr id="307" name="Oval 306">
              <a:extLst>
                <a:ext uri="{FF2B5EF4-FFF2-40B4-BE49-F238E27FC236}">
                  <a16:creationId xmlns:a16="http://schemas.microsoft.com/office/drawing/2014/main" id="{09A53DC9-058B-49D3-813F-1EC012591BF1}"/>
                </a:ext>
              </a:extLst>
            </p:cNvPr>
            <p:cNvSpPr/>
            <p:nvPr/>
          </p:nvSpPr>
          <p:spPr>
            <a:xfrm>
              <a:off x="5885138" y="6119282"/>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08" name="Oval 307">
              <a:extLst>
                <a:ext uri="{FF2B5EF4-FFF2-40B4-BE49-F238E27FC236}">
                  <a16:creationId xmlns:a16="http://schemas.microsoft.com/office/drawing/2014/main" id="{684555F8-9197-4608-AA78-19C4B2DBD2DE}"/>
                </a:ext>
              </a:extLst>
            </p:cNvPr>
            <p:cNvSpPr/>
            <p:nvPr/>
          </p:nvSpPr>
          <p:spPr>
            <a:xfrm>
              <a:off x="6152955" y="5756252"/>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309" name="Oval 308">
              <a:extLst>
                <a:ext uri="{FF2B5EF4-FFF2-40B4-BE49-F238E27FC236}">
                  <a16:creationId xmlns:a16="http://schemas.microsoft.com/office/drawing/2014/main" id="{170C6A49-AC0A-4E3A-90F3-964AB0ACC96B}"/>
                </a:ext>
              </a:extLst>
            </p:cNvPr>
            <p:cNvSpPr/>
            <p:nvPr/>
          </p:nvSpPr>
          <p:spPr>
            <a:xfrm>
              <a:off x="6442033" y="601112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323" name="Oval 322">
              <a:extLst>
                <a:ext uri="{FF2B5EF4-FFF2-40B4-BE49-F238E27FC236}">
                  <a16:creationId xmlns:a16="http://schemas.microsoft.com/office/drawing/2014/main" id="{A6ED8561-E8E8-4DEF-8599-F16FABB22938}"/>
                </a:ext>
              </a:extLst>
            </p:cNvPr>
            <p:cNvSpPr/>
            <p:nvPr/>
          </p:nvSpPr>
          <p:spPr>
            <a:xfrm>
              <a:off x="6738103" y="5897809"/>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310" name="Oval 309">
              <a:extLst>
                <a:ext uri="{FF2B5EF4-FFF2-40B4-BE49-F238E27FC236}">
                  <a16:creationId xmlns:a16="http://schemas.microsoft.com/office/drawing/2014/main" id="{1275114A-F45B-4099-A84A-3ECE51F4D715}"/>
                </a:ext>
              </a:extLst>
            </p:cNvPr>
            <p:cNvSpPr/>
            <p:nvPr/>
          </p:nvSpPr>
          <p:spPr>
            <a:xfrm>
              <a:off x="6977902" y="6261369"/>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cxnSp>
        <p:nvCxnSpPr>
          <p:cNvPr id="328" name="Straight Arrow Connector 327">
            <a:extLst>
              <a:ext uri="{FF2B5EF4-FFF2-40B4-BE49-F238E27FC236}">
                <a16:creationId xmlns:a16="http://schemas.microsoft.com/office/drawing/2014/main" id="{A473889E-CA01-4B8D-A3FE-DC58818CB287}"/>
              </a:ext>
            </a:extLst>
          </p:cNvPr>
          <p:cNvCxnSpPr>
            <a:cxnSpLocks/>
            <a:stCxn id="211" idx="2"/>
          </p:cNvCxnSpPr>
          <p:nvPr/>
        </p:nvCxnSpPr>
        <p:spPr bwMode="auto">
          <a:xfrm>
            <a:off x="7271522" y="5234928"/>
            <a:ext cx="341020" cy="265926"/>
          </a:xfrm>
          <a:prstGeom prst="straightConnector1">
            <a:avLst/>
          </a:prstGeom>
          <a:solidFill>
            <a:sysClr val="window" lastClr="FFFFFF">
              <a:lumMod val="95000"/>
            </a:sysClr>
          </a:solidFill>
          <a:ln w="19050" cap="flat" cmpd="sng" algn="ctr">
            <a:solidFill>
              <a:schemeClr val="tx1">
                <a:lumMod val="65000"/>
                <a:lumOff val="35000"/>
              </a:schemeClr>
            </a:solidFill>
            <a:prstDash val="solid"/>
            <a:tailEnd type="arrow"/>
          </a:ln>
          <a:effectLst/>
        </p:spPr>
      </p:cxnSp>
      <p:cxnSp>
        <p:nvCxnSpPr>
          <p:cNvPr id="329" name="Straight Arrow Connector 328">
            <a:extLst>
              <a:ext uri="{FF2B5EF4-FFF2-40B4-BE49-F238E27FC236}">
                <a16:creationId xmlns:a16="http://schemas.microsoft.com/office/drawing/2014/main" id="{C28F9408-CBF8-405F-8CF1-6D31F7A14998}"/>
              </a:ext>
            </a:extLst>
          </p:cNvPr>
          <p:cNvCxnSpPr>
            <a:cxnSpLocks/>
            <a:stCxn id="211" idx="2"/>
          </p:cNvCxnSpPr>
          <p:nvPr/>
        </p:nvCxnSpPr>
        <p:spPr bwMode="auto">
          <a:xfrm flipH="1">
            <a:off x="6522040" y="5234928"/>
            <a:ext cx="749482" cy="265926"/>
          </a:xfrm>
          <a:prstGeom prst="straightConnector1">
            <a:avLst/>
          </a:prstGeom>
          <a:solidFill>
            <a:sysClr val="window" lastClr="FFFFFF">
              <a:lumMod val="95000"/>
            </a:sysClr>
          </a:solidFill>
          <a:ln w="19050" cap="flat" cmpd="sng" algn="ctr">
            <a:solidFill>
              <a:schemeClr val="tx1">
                <a:lumMod val="65000"/>
                <a:lumOff val="35000"/>
              </a:schemeClr>
            </a:solidFill>
            <a:prstDash val="solid"/>
            <a:tailEnd type="arrow"/>
          </a:ln>
          <a:effectLst/>
        </p:spPr>
      </p:cxnSp>
      <p:sp>
        <p:nvSpPr>
          <p:cNvPr id="330" name="Content Placeholder 2">
            <a:extLst>
              <a:ext uri="{FF2B5EF4-FFF2-40B4-BE49-F238E27FC236}">
                <a16:creationId xmlns:a16="http://schemas.microsoft.com/office/drawing/2014/main" id="{B9D3B1CD-0752-48B4-92A7-7D98C3899D41}"/>
              </a:ext>
            </a:extLst>
          </p:cNvPr>
          <p:cNvSpPr txBox="1">
            <a:spLocks/>
          </p:cNvSpPr>
          <p:nvPr/>
        </p:nvSpPr>
        <p:spPr bwMode="auto">
          <a:xfrm>
            <a:off x="1673509" y="2326458"/>
            <a:ext cx="527625" cy="351618"/>
          </a:xfrm>
          <a:prstGeom prst="rect">
            <a:avLst/>
          </a:prstGeom>
          <a:noFill/>
          <a:ln w="6350" cmpd="sng">
            <a:solidFill>
              <a:schemeClr val="tx1"/>
            </a:solidFill>
          </a:ln>
        </p:spPr>
        <p:txBody>
          <a:bodyPr anchor="ctr">
            <a:no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400" dirty="0">
              <a:latin typeface="Geneva"/>
              <a:cs typeface="Helvetica"/>
            </a:endParaRPr>
          </a:p>
        </p:txBody>
      </p:sp>
      <p:cxnSp>
        <p:nvCxnSpPr>
          <p:cNvPr id="331" name="Straight Arrow Connector 330">
            <a:extLst>
              <a:ext uri="{FF2B5EF4-FFF2-40B4-BE49-F238E27FC236}">
                <a16:creationId xmlns:a16="http://schemas.microsoft.com/office/drawing/2014/main" id="{EA9046C9-2D53-41A4-9CB3-7685B315D4E1}"/>
              </a:ext>
            </a:extLst>
          </p:cNvPr>
          <p:cNvCxnSpPr/>
          <p:nvPr/>
        </p:nvCxnSpPr>
        <p:spPr bwMode="auto">
          <a:xfrm flipH="1">
            <a:off x="1756360" y="2496787"/>
            <a:ext cx="381546" cy="0"/>
          </a:xfrm>
          <a:prstGeom prst="straightConnector1">
            <a:avLst/>
          </a:prstGeom>
          <a:ln w="28575" cmpd="sng">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2" name="Straight Arrow Connector 331">
            <a:extLst>
              <a:ext uri="{FF2B5EF4-FFF2-40B4-BE49-F238E27FC236}">
                <a16:creationId xmlns:a16="http://schemas.microsoft.com/office/drawing/2014/main" id="{ECC95609-80C7-4C09-8BB8-709BD1FDE77E}"/>
              </a:ext>
            </a:extLst>
          </p:cNvPr>
          <p:cNvCxnSpPr/>
          <p:nvPr/>
        </p:nvCxnSpPr>
        <p:spPr bwMode="auto">
          <a:xfrm flipH="1" flipV="1">
            <a:off x="2129186" y="2496787"/>
            <a:ext cx="0" cy="178629"/>
          </a:xfrm>
          <a:prstGeom prst="straightConnector1">
            <a:avLst/>
          </a:prstGeom>
          <a:ln w="6350" cmpd="sng">
            <a:solidFill>
              <a:schemeClr val="tx1">
                <a:lumMod val="65000"/>
                <a:lumOff val="3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3" name="Straight Arrow Connector 332">
            <a:extLst>
              <a:ext uri="{FF2B5EF4-FFF2-40B4-BE49-F238E27FC236}">
                <a16:creationId xmlns:a16="http://schemas.microsoft.com/office/drawing/2014/main" id="{B322F333-ADAE-4620-A386-6AE813692446}"/>
              </a:ext>
            </a:extLst>
          </p:cNvPr>
          <p:cNvCxnSpPr/>
          <p:nvPr/>
        </p:nvCxnSpPr>
        <p:spPr bwMode="auto">
          <a:xfrm flipH="1" flipV="1">
            <a:off x="1756360" y="2496787"/>
            <a:ext cx="0" cy="178629"/>
          </a:xfrm>
          <a:prstGeom prst="straightConnector1">
            <a:avLst/>
          </a:prstGeom>
          <a:ln w="6350" cmpd="sng">
            <a:solidFill>
              <a:schemeClr val="tx1">
                <a:lumMod val="65000"/>
                <a:lumOff val="3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0DC4BE4A-2689-4ACD-BFD4-9A379E2EAD16}"/>
              </a:ext>
            </a:extLst>
          </p:cNvPr>
          <p:cNvCxnSpPr>
            <a:cxnSpLocks/>
          </p:cNvCxnSpPr>
          <p:nvPr/>
        </p:nvCxnSpPr>
        <p:spPr bwMode="auto">
          <a:xfrm>
            <a:off x="3814254" y="3210925"/>
            <a:ext cx="292874" cy="0"/>
          </a:xfrm>
          <a:prstGeom prst="straightConnector1">
            <a:avLst/>
          </a:prstGeom>
          <a:solidFill>
            <a:sysClr val="window" lastClr="FFFFFF">
              <a:lumMod val="95000"/>
            </a:sysClr>
          </a:solidFill>
          <a:ln w="19050" cap="flat" cmpd="sng" algn="ctr">
            <a:solidFill>
              <a:schemeClr val="tx1">
                <a:lumMod val="65000"/>
                <a:lumOff val="35000"/>
              </a:schemeClr>
            </a:solidFill>
            <a:prstDash val="solid"/>
            <a:tailEnd type="arrow"/>
          </a:ln>
          <a:effectLst/>
        </p:spPr>
      </p:cxnSp>
      <p:sp>
        <p:nvSpPr>
          <p:cNvPr id="335" name="Rectangle 334">
            <a:extLst>
              <a:ext uri="{FF2B5EF4-FFF2-40B4-BE49-F238E27FC236}">
                <a16:creationId xmlns:a16="http://schemas.microsoft.com/office/drawing/2014/main" id="{98E75476-6A32-4B6E-95D0-D70155AE8B70}"/>
              </a:ext>
            </a:extLst>
          </p:cNvPr>
          <p:cNvSpPr/>
          <p:nvPr/>
        </p:nvSpPr>
        <p:spPr>
          <a:xfrm>
            <a:off x="1773247" y="2646959"/>
            <a:ext cx="373820" cy="307777"/>
          </a:xfrm>
          <a:prstGeom prst="rect">
            <a:avLst/>
          </a:prstGeom>
        </p:spPr>
        <p:txBody>
          <a:bodyPr wrap="none">
            <a:spAutoFit/>
          </a:bodyPr>
          <a:lstStyle/>
          <a:p>
            <a:pPr lvl="0" eaLnBrk="1" hangingPunct="1">
              <a:spcBef>
                <a:spcPct val="20000"/>
              </a:spcBef>
            </a:pPr>
            <a:r>
              <a:rPr lang="en-US" sz="1400" kern="0" dirty="0">
                <a:solidFill>
                  <a:srgbClr val="00B050"/>
                </a:solidFill>
                <a:latin typeface="Geneva"/>
                <a:cs typeface="Helvetica"/>
              </a:rPr>
              <a:t>x4</a:t>
            </a:r>
          </a:p>
        </p:txBody>
      </p:sp>
      <p:cxnSp>
        <p:nvCxnSpPr>
          <p:cNvPr id="337" name="Straight Arrow Connector 336">
            <a:extLst>
              <a:ext uri="{FF2B5EF4-FFF2-40B4-BE49-F238E27FC236}">
                <a16:creationId xmlns:a16="http://schemas.microsoft.com/office/drawing/2014/main" id="{5CC12C2C-BE3C-470C-B506-07842C91D8D1}"/>
              </a:ext>
            </a:extLst>
          </p:cNvPr>
          <p:cNvCxnSpPr>
            <a:cxnSpLocks/>
          </p:cNvCxnSpPr>
          <p:nvPr/>
        </p:nvCxnSpPr>
        <p:spPr>
          <a:xfrm>
            <a:off x="6790870" y="5752489"/>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B0336590-0594-491A-AB00-B627723C8F39}"/>
              </a:ext>
            </a:extLst>
          </p:cNvPr>
          <p:cNvCxnSpPr>
            <a:cxnSpLocks/>
          </p:cNvCxnSpPr>
          <p:nvPr/>
        </p:nvCxnSpPr>
        <p:spPr>
          <a:xfrm flipH="1" flipV="1">
            <a:off x="6718929" y="574572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8AE5A6D1-D726-4846-813D-E9268C126A3B}"/>
              </a:ext>
            </a:extLst>
          </p:cNvPr>
          <p:cNvCxnSpPr>
            <a:cxnSpLocks/>
          </p:cNvCxnSpPr>
          <p:nvPr/>
        </p:nvCxnSpPr>
        <p:spPr>
          <a:xfrm flipH="1" flipV="1">
            <a:off x="6718929" y="597539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DCF798A5-7187-4A00-AFF3-FC74D2546B2C}"/>
              </a:ext>
            </a:extLst>
          </p:cNvPr>
          <p:cNvCxnSpPr>
            <a:cxnSpLocks/>
          </p:cNvCxnSpPr>
          <p:nvPr/>
        </p:nvCxnSpPr>
        <p:spPr>
          <a:xfrm>
            <a:off x="8838971" y="5938322"/>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BB72FB5-29EA-4C10-B9EC-7E93271880F3}"/>
              </a:ext>
            </a:extLst>
          </p:cNvPr>
          <p:cNvCxnSpPr>
            <a:cxnSpLocks/>
          </p:cNvCxnSpPr>
          <p:nvPr/>
        </p:nvCxnSpPr>
        <p:spPr>
          <a:xfrm flipH="1" flipV="1">
            <a:off x="8767030" y="593394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D0295030-1494-4BA2-9F1F-DB69B8A125D2}"/>
              </a:ext>
            </a:extLst>
          </p:cNvPr>
          <p:cNvCxnSpPr>
            <a:cxnSpLocks/>
          </p:cNvCxnSpPr>
          <p:nvPr/>
        </p:nvCxnSpPr>
        <p:spPr>
          <a:xfrm flipH="1" flipV="1">
            <a:off x="8767030" y="616168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344" name="Rectangle 343">
            <a:extLst>
              <a:ext uri="{FF2B5EF4-FFF2-40B4-BE49-F238E27FC236}">
                <a16:creationId xmlns:a16="http://schemas.microsoft.com/office/drawing/2014/main" id="{2B23CB80-12DC-48C1-B4FF-16E4FEE077A4}"/>
              </a:ext>
            </a:extLst>
          </p:cNvPr>
          <p:cNvSpPr/>
          <p:nvPr/>
        </p:nvSpPr>
        <p:spPr bwMode="auto">
          <a:xfrm>
            <a:off x="7271522" y="6492116"/>
            <a:ext cx="1805551"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  x5  x6</a:t>
            </a:r>
          </a:p>
        </p:txBody>
      </p:sp>
      <p:sp>
        <p:nvSpPr>
          <p:cNvPr id="145" name="Oval 144">
            <a:extLst>
              <a:ext uri="{FF2B5EF4-FFF2-40B4-BE49-F238E27FC236}">
                <a16:creationId xmlns:a16="http://schemas.microsoft.com/office/drawing/2014/main" id="{50B8812A-F3A3-4F02-8E71-D4B54AB2C9D2}"/>
              </a:ext>
            </a:extLst>
          </p:cNvPr>
          <p:cNvSpPr/>
          <p:nvPr/>
        </p:nvSpPr>
        <p:spPr>
          <a:xfrm>
            <a:off x="5741710" y="5813965"/>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36" name="Oval 335">
            <a:extLst>
              <a:ext uri="{FF2B5EF4-FFF2-40B4-BE49-F238E27FC236}">
                <a16:creationId xmlns:a16="http://schemas.microsoft.com/office/drawing/2014/main" id="{BAF0E2C3-00CC-4079-9E55-028C277F32A2}"/>
              </a:ext>
            </a:extLst>
          </p:cNvPr>
          <p:cNvSpPr/>
          <p:nvPr/>
        </p:nvSpPr>
        <p:spPr>
          <a:xfrm>
            <a:off x="6765200" y="5834130"/>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340" name="Oval 339">
            <a:extLst>
              <a:ext uri="{FF2B5EF4-FFF2-40B4-BE49-F238E27FC236}">
                <a16:creationId xmlns:a16="http://schemas.microsoft.com/office/drawing/2014/main" id="{1C0E055A-9DBC-4A1A-BB99-CE04DF21A799}"/>
              </a:ext>
            </a:extLst>
          </p:cNvPr>
          <p:cNvSpPr/>
          <p:nvPr/>
        </p:nvSpPr>
        <p:spPr>
          <a:xfrm>
            <a:off x="8814745" y="6014340"/>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5168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70312" y="1996633"/>
            <a:ext cx="4127320" cy="4341196"/>
          </a:xfrm>
        </p:spPr>
        <p:txBody>
          <a:bodyPr/>
          <a:lstStyle/>
          <a:p>
            <a:pPr lvl="0" indent="0">
              <a:defRPr/>
            </a:pPr>
            <a:r>
              <a:rPr lang="en-US" dirty="0">
                <a:solidFill>
                  <a:sysClr val="windowText" lastClr="000000"/>
                </a:solidFill>
              </a:rPr>
              <a:t>We want to use workflows as a way to transfer expertise.</a:t>
            </a:r>
          </a:p>
          <a:p>
            <a:pPr lvl="0" indent="0">
              <a:defRPr/>
            </a:pPr>
            <a:endParaRPr lang="en-US" dirty="0">
              <a:solidFill>
                <a:sysClr val="windowText" lastClr="000000"/>
              </a:solidFill>
            </a:endParaRPr>
          </a:p>
          <a:p>
            <a:pPr lvl="0" indent="0">
              <a:defRPr/>
            </a:pPr>
            <a:r>
              <a:rPr lang="en-US" dirty="0">
                <a:solidFill>
                  <a:sysClr val="windowText" lastClr="000000"/>
                </a:solidFill>
              </a:rPr>
              <a:t>Often workflows exist only in the users head.</a:t>
            </a:r>
          </a:p>
          <a:p>
            <a:pPr lvl="0" indent="0">
              <a:defRPr/>
            </a:pPr>
            <a:endParaRPr lang="en-US" dirty="0">
              <a:solidFill>
                <a:sysClr val="windowText" lastClr="000000"/>
              </a:solidFill>
              <a:sym typeface="Wingdings" panose="05000000000000000000" pitchFamily="2" charset="2"/>
            </a:endParaRPr>
          </a:p>
          <a:p>
            <a:pPr lvl="0" indent="0">
              <a:defRPr/>
            </a:pPr>
            <a:r>
              <a:rPr lang="en-US" b="1" dirty="0">
                <a:solidFill>
                  <a:sysClr val="windowText" lastClr="000000"/>
                </a:solidFill>
                <a:sym typeface="Wingdings" panose="05000000000000000000" pitchFamily="2" charset="2"/>
              </a:rPr>
              <a:t>Workflows</a:t>
            </a:r>
            <a:r>
              <a:rPr lang="en-US" dirty="0">
                <a:solidFill>
                  <a:sysClr val="windowText" lastClr="000000"/>
                </a:solidFill>
                <a:sym typeface="Wingdings" panose="05000000000000000000" pitchFamily="2" charset="2"/>
              </a:rPr>
              <a:t> we produced </a:t>
            </a:r>
            <a:r>
              <a:rPr lang="en-US" dirty="0">
                <a:solidFill>
                  <a:sysClr val="windowText" lastClr="000000"/>
                </a:solidFill>
              </a:rPr>
              <a:t>include </a:t>
            </a:r>
            <a:r>
              <a:rPr lang="en-US" b="1" dirty="0">
                <a:solidFill>
                  <a:sysClr val="windowText" lastClr="000000"/>
                </a:solidFill>
              </a:rPr>
              <a:t>guidance</a:t>
            </a:r>
            <a:r>
              <a:rPr lang="en-US" dirty="0">
                <a:solidFill>
                  <a:sysClr val="windowText" lastClr="000000"/>
                </a:solidFill>
              </a:rPr>
              <a:t> on:</a:t>
            </a:r>
          </a:p>
          <a:p>
            <a:pPr marL="76186" indent="-285750">
              <a:buFont typeface="Wingdings" panose="05000000000000000000" pitchFamily="2" charset="2"/>
              <a:buChar char="§"/>
              <a:defRPr/>
            </a:pPr>
            <a:r>
              <a:rPr lang="en-US" dirty="0">
                <a:solidFill>
                  <a:sysClr val="windowText" lastClr="000000"/>
                </a:solidFill>
                <a:latin typeface="Geneva"/>
              </a:rPr>
              <a:t>how to </a:t>
            </a:r>
            <a:r>
              <a:rPr lang="en-US" b="1" dirty="0">
                <a:solidFill>
                  <a:sysClr val="windowText" lastClr="000000"/>
                </a:solidFill>
                <a:latin typeface="Geneva"/>
              </a:rPr>
              <a:t>produce GSA results</a:t>
            </a:r>
            <a:r>
              <a:rPr lang="en-US" dirty="0">
                <a:solidFill>
                  <a:sysClr val="windowText" lastClr="000000"/>
                </a:solidFill>
                <a:latin typeface="Geneva"/>
              </a:rPr>
              <a:t>, and</a:t>
            </a:r>
            <a:r>
              <a:rPr lang="en-US" b="1" dirty="0">
                <a:solidFill>
                  <a:sysClr val="windowText" lastClr="000000"/>
                </a:solidFill>
                <a:latin typeface="Geneva"/>
              </a:rPr>
              <a:t> </a:t>
            </a:r>
          </a:p>
          <a:p>
            <a:pPr marL="76186" indent="-285750">
              <a:buFont typeface="Wingdings" panose="05000000000000000000" pitchFamily="2" charset="2"/>
              <a:buChar char="§"/>
              <a:defRPr/>
            </a:pPr>
            <a:r>
              <a:rPr lang="en-US" dirty="0">
                <a:solidFill>
                  <a:sysClr val="windowText" lastClr="000000"/>
                </a:solidFill>
                <a:latin typeface="Geneva"/>
              </a:rPr>
              <a:t>how to </a:t>
            </a:r>
            <a:r>
              <a:rPr lang="en-US" b="1" dirty="0">
                <a:solidFill>
                  <a:sysClr val="windowText" lastClr="000000"/>
                </a:solidFill>
                <a:latin typeface="Geneva"/>
              </a:rPr>
              <a:t>interpret</a:t>
            </a:r>
            <a:r>
              <a:rPr lang="en-US" dirty="0">
                <a:solidFill>
                  <a:sysClr val="windowText" lastClr="000000"/>
                </a:solidFill>
                <a:latin typeface="Geneva"/>
              </a:rPr>
              <a:t> these results.</a:t>
            </a:r>
          </a:p>
          <a:p>
            <a:pPr lvl="0" indent="0">
              <a:defRPr/>
            </a:pPr>
            <a:endParaRPr lang="en-GB" altLang="en-US" dirty="0">
              <a:solidFill>
                <a:sysClr val="windowText" lastClr="000000"/>
              </a:solidFill>
            </a:endParaRPr>
          </a:p>
          <a:p>
            <a:pPr lvl="0" indent="0">
              <a:defRPr/>
            </a:pPr>
            <a:r>
              <a:rPr lang="en-GB" altLang="en-US" dirty="0">
                <a:solidFill>
                  <a:sysClr val="windowText" lastClr="000000"/>
                </a:solidFill>
              </a:rPr>
              <a:t>To this end we have developed an R markdown script to guide in the application and interpretation of SA for models which run in R or Excel.</a:t>
            </a:r>
          </a:p>
          <a:p>
            <a:pPr lvl="0">
              <a:defRPr/>
            </a:pPr>
            <a:endParaRPr lang="en-GB" dirty="0">
              <a:solidFill>
                <a:sysClr val="windowText" lastClr="000000"/>
              </a:solidFill>
            </a:endParaRPr>
          </a:p>
          <a:p>
            <a:pPr marL="457189" lvl="0" indent="-457189" defTabSz="609585" eaLnBrk="1" fontAlgn="auto" hangingPunct="1">
              <a:spcAft>
                <a:spcPts val="0"/>
              </a:spcAft>
              <a:buFont typeface="Arial"/>
              <a:buChar char="•"/>
            </a:pPr>
            <a:endParaRPr lang="en-GB" dirty="0">
              <a:solidFill>
                <a:prstClr val="black"/>
              </a:solidFill>
              <a:ea typeface="+mn-ea"/>
            </a:endParaRPr>
          </a:p>
          <a:p>
            <a:endParaRPr lang="en-GB" dirty="0"/>
          </a:p>
        </p:txBody>
      </p:sp>
      <p:pic>
        <p:nvPicPr>
          <p:cNvPr id="7" name="Picture 6">
            <a:extLst>
              <a:ext uri="{FF2B5EF4-FFF2-40B4-BE49-F238E27FC236}">
                <a16:creationId xmlns:a16="http://schemas.microsoft.com/office/drawing/2014/main" id="{715DB9BA-8A98-4AE9-BEE9-BC6D0A4D6776}"/>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027130" y="1887604"/>
            <a:ext cx="3888076" cy="3019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a:extLst>
              <a:ext uri="{FF2B5EF4-FFF2-40B4-BE49-F238E27FC236}">
                <a16:creationId xmlns:a16="http://schemas.microsoft.com/office/drawing/2014/main" id="{B40A2107-57AE-4EAF-A1D7-561D2B3AE796}"/>
              </a:ext>
            </a:extLst>
          </p:cNvPr>
          <p:cNvSpPr txBox="1">
            <a:spLocks noChangeArrowheads="1"/>
          </p:cNvSpPr>
          <p:nvPr/>
        </p:nvSpPr>
        <p:spPr bwMode="auto">
          <a:xfrm>
            <a:off x="5027130" y="4992129"/>
            <a:ext cx="3888076" cy="584775"/>
          </a:xfrm>
          <a:prstGeom prst="rect">
            <a:avLst/>
          </a:prstGeom>
          <a:solidFill>
            <a:schemeClr val="bg1"/>
          </a:solidFill>
          <a:ln>
            <a:noFill/>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GB" sz="1600" b="1" dirty="0">
                <a:latin typeface="Lucida Handwriting" charset="0"/>
                <a:ea typeface="Lucida Handwriting" charset="0"/>
                <a:cs typeface="Lucida Handwriting" charset="0"/>
              </a:rPr>
              <a:t>“And this is where our workflow redesign team went insane.”</a:t>
            </a:r>
          </a:p>
        </p:txBody>
      </p:sp>
      <p:sp>
        <p:nvSpPr>
          <p:cNvPr id="6" name="Title 2">
            <a:extLst>
              <a:ext uri="{FF2B5EF4-FFF2-40B4-BE49-F238E27FC236}">
                <a16:creationId xmlns:a16="http://schemas.microsoft.com/office/drawing/2014/main" id="{65B6A0FC-EE2F-4274-8AB2-4404892E1631}"/>
              </a:ext>
            </a:extLst>
          </p:cNvPr>
          <p:cNvSpPr txBox="1">
            <a:spLocks/>
          </p:cNvSpPr>
          <p:nvPr/>
        </p:nvSpPr>
        <p:spPr>
          <a:xfrm>
            <a:off x="822711" y="403126"/>
            <a:ext cx="7867324" cy="1149360"/>
          </a:xfrm>
          <a:prstGeom prst="rect">
            <a:avLst/>
          </a:prstGeom>
        </p:spPr>
        <p:txBody>
          <a:bodyPr anchor="ctr">
            <a:noAutofit/>
          </a:bodyPr>
          <a:lstStyle>
            <a:lvl1pPr algn="l" defTabSz="457200" rtl="0" eaLnBrk="0" fontAlgn="base" hangingPunct="0">
              <a:spcBef>
                <a:spcPct val="0"/>
              </a:spcBef>
              <a:spcAft>
                <a:spcPct val="0"/>
              </a:spcAft>
              <a:defRPr sz="2800" kern="1200">
                <a:solidFill>
                  <a:srgbClr val="800000"/>
                </a:solidFill>
                <a:latin typeface="Geneva"/>
                <a:ea typeface="MS PGothic" panose="020B0600070205080204" pitchFamily="34" charset="-128"/>
                <a:cs typeface="Geneva"/>
              </a:defRPr>
            </a:lvl1pPr>
            <a:lvl2pPr algn="ctr" defTabSz="457200" rtl="0" eaLnBrk="0" fontAlgn="base" hangingPunct="0">
              <a:spcBef>
                <a:spcPct val="0"/>
              </a:spcBef>
              <a:spcAft>
                <a:spcPct val="0"/>
              </a:spcAft>
              <a:defRPr sz="4400">
                <a:solidFill>
                  <a:schemeClr val="tx1"/>
                </a:solidFill>
                <a:latin typeface="Calibri" pitchFamily="-112" charset="0"/>
                <a:ea typeface="MS PGothic" panose="020B0600070205080204" pitchFamily="34" charset="-128"/>
                <a:cs typeface="ＭＳ Ｐゴシック" pitchFamily="-112" charset="-128"/>
              </a:defRPr>
            </a:lvl2pPr>
            <a:lvl3pPr algn="ctr" defTabSz="457200" rtl="0" eaLnBrk="0" fontAlgn="base" hangingPunct="0">
              <a:spcBef>
                <a:spcPct val="0"/>
              </a:spcBef>
              <a:spcAft>
                <a:spcPct val="0"/>
              </a:spcAft>
              <a:defRPr sz="4400">
                <a:solidFill>
                  <a:schemeClr val="tx1"/>
                </a:solidFill>
                <a:latin typeface="Calibri" pitchFamily="-112" charset="0"/>
                <a:ea typeface="MS PGothic" panose="020B0600070205080204" pitchFamily="34" charset="-128"/>
                <a:cs typeface="ＭＳ Ｐゴシック" pitchFamily="-112" charset="-128"/>
              </a:defRPr>
            </a:lvl3pPr>
            <a:lvl4pPr algn="ctr" defTabSz="457200" rtl="0" eaLnBrk="0" fontAlgn="base" hangingPunct="0">
              <a:spcBef>
                <a:spcPct val="0"/>
              </a:spcBef>
              <a:spcAft>
                <a:spcPct val="0"/>
              </a:spcAft>
              <a:defRPr sz="4400">
                <a:solidFill>
                  <a:schemeClr val="tx1"/>
                </a:solidFill>
                <a:latin typeface="Calibri" pitchFamily="-112" charset="0"/>
                <a:ea typeface="MS PGothic" panose="020B0600070205080204" pitchFamily="34" charset="-128"/>
                <a:cs typeface="ＭＳ Ｐゴシック" pitchFamily="-112" charset="-128"/>
              </a:defRPr>
            </a:lvl4pPr>
            <a:lvl5pPr algn="ctr" defTabSz="457200" rtl="0" eaLnBrk="0" fontAlgn="base" hangingPunct="0">
              <a:spcBef>
                <a:spcPct val="0"/>
              </a:spcBef>
              <a:spcAft>
                <a:spcPct val="0"/>
              </a:spcAft>
              <a:defRPr sz="4400">
                <a:solidFill>
                  <a:schemeClr val="tx1"/>
                </a:solidFill>
                <a:latin typeface="Calibri" pitchFamily="-112" charset="0"/>
                <a:ea typeface="MS PGothic" panose="020B0600070205080204" pitchFamily="34"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a:lstStyle>
          <a:p>
            <a:r>
              <a:rPr lang="en-GB" altLang="en-US" dirty="0">
                <a:latin typeface="Geneva" charset="0"/>
              </a:rPr>
              <a:t>We aim to transfer GSA to practitioners and integrate it in their modelling workflows</a:t>
            </a:r>
            <a:endParaRPr lang="en-GB" dirty="0"/>
          </a:p>
        </p:txBody>
      </p:sp>
    </p:spTree>
    <p:extLst>
      <p:ext uri="{BB962C8B-B14F-4D97-AF65-F5344CB8AC3E}">
        <p14:creationId xmlns:p14="http://schemas.microsoft.com/office/powerpoint/2010/main" val="31997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54D68D-C2FA-4094-8A1E-778E0A97E279}"/>
              </a:ext>
            </a:extLst>
          </p:cNvPr>
          <p:cNvSpPr>
            <a:spLocks noGrp="1"/>
          </p:cNvSpPr>
          <p:nvPr>
            <p:ph type="ctrTitle"/>
          </p:nvPr>
        </p:nvSpPr>
        <p:spPr>
          <a:xfrm>
            <a:off x="670311" y="250726"/>
            <a:ext cx="7867324" cy="528737"/>
          </a:xfrm>
        </p:spPr>
        <p:txBody>
          <a:bodyPr/>
          <a:lstStyle/>
          <a:p>
            <a:r>
              <a:rPr lang="en-GB" dirty="0"/>
              <a:t>GSA Workflow</a:t>
            </a:r>
          </a:p>
        </p:txBody>
      </p:sp>
      <p:sp>
        <p:nvSpPr>
          <p:cNvPr id="4" name="Rectangle 3">
            <a:extLst>
              <a:ext uri="{FF2B5EF4-FFF2-40B4-BE49-F238E27FC236}">
                <a16:creationId xmlns:a16="http://schemas.microsoft.com/office/drawing/2014/main" id="{F2EE8B39-E1B0-463F-BFC6-18B5FC3E4EF1}"/>
              </a:ext>
            </a:extLst>
          </p:cNvPr>
          <p:cNvSpPr/>
          <p:nvPr/>
        </p:nvSpPr>
        <p:spPr bwMode="auto">
          <a:xfrm>
            <a:off x="1562100" y="4914900"/>
            <a:ext cx="2184400" cy="1190625"/>
          </a:xfrm>
          <a:prstGeom prst="rect">
            <a:avLst/>
          </a:prstGeom>
          <a:solidFill>
            <a:srgbClr val="CBCB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latin typeface="Geneva"/>
                <a:cs typeface="Avenir Book"/>
              </a:rPr>
              <a:t>3. POST</a:t>
            </a:r>
            <a:br>
              <a:rPr lang="en-US" sz="1800" dirty="0">
                <a:solidFill>
                  <a:schemeClr val="tx1"/>
                </a:solidFill>
                <a:latin typeface="Geneva"/>
                <a:cs typeface="Avenir Book"/>
              </a:rPr>
            </a:br>
            <a:r>
              <a:rPr lang="en-US" sz="1800" dirty="0">
                <a:solidFill>
                  <a:schemeClr val="tx1"/>
                </a:solidFill>
                <a:latin typeface="Geneva"/>
                <a:cs typeface="Avenir Book"/>
              </a:rPr>
              <a:t>PROCESSING</a:t>
            </a:r>
          </a:p>
          <a:p>
            <a:pPr algn="ctr">
              <a:defRPr/>
            </a:pPr>
            <a:r>
              <a:rPr lang="en-US" sz="1800" dirty="0">
                <a:solidFill>
                  <a:schemeClr val="tx1"/>
                </a:solidFill>
                <a:latin typeface="Geneva"/>
                <a:cs typeface="Avenir Book"/>
              </a:rPr>
              <a:t>(GSA)</a:t>
            </a:r>
          </a:p>
        </p:txBody>
      </p:sp>
      <p:sp>
        <p:nvSpPr>
          <p:cNvPr id="5" name="Rectangle 4">
            <a:extLst>
              <a:ext uri="{FF2B5EF4-FFF2-40B4-BE49-F238E27FC236}">
                <a16:creationId xmlns:a16="http://schemas.microsoft.com/office/drawing/2014/main" id="{87A178D6-F9BB-4676-A245-DFEAFB8AF7A4}"/>
              </a:ext>
            </a:extLst>
          </p:cNvPr>
          <p:cNvSpPr/>
          <p:nvPr/>
        </p:nvSpPr>
        <p:spPr bwMode="auto">
          <a:xfrm>
            <a:off x="1562100" y="3781425"/>
            <a:ext cx="2184400" cy="1077913"/>
          </a:xfrm>
          <a:prstGeom prst="rect">
            <a:avLst/>
          </a:prstGeom>
          <a:solidFill>
            <a:srgbClr val="FFC571"/>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latin typeface="Geneva"/>
                <a:cs typeface="Avenir Book"/>
              </a:rPr>
              <a:t>2. MODEL</a:t>
            </a:r>
            <a:br>
              <a:rPr lang="en-US" sz="1800" dirty="0">
                <a:solidFill>
                  <a:schemeClr val="tx1"/>
                </a:solidFill>
                <a:latin typeface="Geneva"/>
                <a:cs typeface="Avenir Book"/>
              </a:rPr>
            </a:br>
            <a:r>
              <a:rPr lang="en-US" sz="1800" dirty="0">
                <a:solidFill>
                  <a:schemeClr val="tx1"/>
                </a:solidFill>
                <a:latin typeface="Geneva"/>
                <a:cs typeface="Avenir Book"/>
              </a:rPr>
              <a:t>EVALUATION</a:t>
            </a:r>
          </a:p>
        </p:txBody>
      </p:sp>
      <p:sp>
        <p:nvSpPr>
          <p:cNvPr id="6" name="Rectangle 5">
            <a:extLst>
              <a:ext uri="{FF2B5EF4-FFF2-40B4-BE49-F238E27FC236}">
                <a16:creationId xmlns:a16="http://schemas.microsoft.com/office/drawing/2014/main" id="{78B5B28C-31E9-4E8D-BF77-0A554EBD9220}"/>
              </a:ext>
            </a:extLst>
          </p:cNvPr>
          <p:cNvSpPr/>
          <p:nvPr/>
        </p:nvSpPr>
        <p:spPr bwMode="auto">
          <a:xfrm>
            <a:off x="1562100" y="2524125"/>
            <a:ext cx="2184400" cy="1193800"/>
          </a:xfrm>
          <a:prstGeom prst="rect">
            <a:avLst/>
          </a:prstGeom>
          <a:solidFill>
            <a:srgbClr val="B6ECA2"/>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latin typeface="Geneva"/>
                <a:cs typeface="Avenir Book"/>
              </a:rPr>
              <a:t>1. INPUT SAMPLING</a:t>
            </a:r>
          </a:p>
        </p:txBody>
      </p:sp>
      <p:sp>
        <p:nvSpPr>
          <p:cNvPr id="7" name="Isosceles Triangle 6">
            <a:extLst>
              <a:ext uri="{FF2B5EF4-FFF2-40B4-BE49-F238E27FC236}">
                <a16:creationId xmlns:a16="http://schemas.microsoft.com/office/drawing/2014/main" id="{4BBA64C8-FC4F-4B8B-8159-9F1FA7F22049}"/>
              </a:ext>
            </a:extLst>
          </p:cNvPr>
          <p:cNvSpPr/>
          <p:nvPr/>
        </p:nvSpPr>
        <p:spPr bwMode="auto">
          <a:xfrm rot="10800000">
            <a:off x="2463800" y="3717925"/>
            <a:ext cx="355600" cy="144463"/>
          </a:xfrm>
          <a:prstGeom prst="triangl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8" name="Isosceles Triangle 7">
            <a:extLst>
              <a:ext uri="{FF2B5EF4-FFF2-40B4-BE49-F238E27FC236}">
                <a16:creationId xmlns:a16="http://schemas.microsoft.com/office/drawing/2014/main" id="{AB391B52-49B0-4C7B-AFFD-5E71B4DB5A7E}"/>
              </a:ext>
            </a:extLst>
          </p:cNvPr>
          <p:cNvSpPr/>
          <p:nvPr/>
        </p:nvSpPr>
        <p:spPr bwMode="auto">
          <a:xfrm rot="10800000">
            <a:off x="2463800" y="4860925"/>
            <a:ext cx="355600" cy="144463"/>
          </a:xfrm>
          <a:prstGeom prst="triangl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9" name="Rectangle 8">
            <a:extLst>
              <a:ext uri="{FF2B5EF4-FFF2-40B4-BE49-F238E27FC236}">
                <a16:creationId xmlns:a16="http://schemas.microsoft.com/office/drawing/2014/main" id="{74C8807E-27FA-49A1-A147-6ADDF338BEF3}"/>
              </a:ext>
            </a:extLst>
          </p:cNvPr>
          <p:cNvSpPr/>
          <p:nvPr/>
        </p:nvSpPr>
        <p:spPr bwMode="auto">
          <a:xfrm>
            <a:off x="1562100" y="815975"/>
            <a:ext cx="2184400" cy="1177925"/>
          </a:xfrm>
          <a:prstGeom prst="rect">
            <a:avLst/>
          </a:prstGeom>
          <a:noFill/>
          <a:ln w="3175" cmpd="sng">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bg1">
                    <a:lumMod val="50000"/>
                  </a:schemeClr>
                </a:solidFill>
                <a:latin typeface="Geneva"/>
                <a:cs typeface="Avenir Book"/>
              </a:rPr>
              <a:t>EXPERIMENT</a:t>
            </a:r>
            <a:br>
              <a:rPr lang="en-US" sz="1800" dirty="0">
                <a:solidFill>
                  <a:schemeClr val="bg1">
                    <a:lumMod val="50000"/>
                  </a:schemeClr>
                </a:solidFill>
                <a:latin typeface="Geneva"/>
                <a:cs typeface="Avenir Book"/>
              </a:rPr>
            </a:br>
            <a:r>
              <a:rPr lang="en-US" sz="1800" dirty="0">
                <a:solidFill>
                  <a:schemeClr val="bg1">
                    <a:lumMod val="50000"/>
                  </a:schemeClr>
                </a:solidFill>
                <a:latin typeface="Geneva"/>
                <a:cs typeface="Avenir Book"/>
              </a:rPr>
              <a:t>SETUP</a:t>
            </a:r>
          </a:p>
        </p:txBody>
      </p:sp>
      <p:sp>
        <p:nvSpPr>
          <p:cNvPr id="10" name="Rectangle 9">
            <a:extLst>
              <a:ext uri="{FF2B5EF4-FFF2-40B4-BE49-F238E27FC236}">
                <a16:creationId xmlns:a16="http://schemas.microsoft.com/office/drawing/2014/main" id="{76B02DF6-D6FB-4710-89CB-3B1432DB9AE7}"/>
              </a:ext>
            </a:extLst>
          </p:cNvPr>
          <p:cNvSpPr/>
          <p:nvPr/>
        </p:nvSpPr>
        <p:spPr bwMode="auto">
          <a:xfrm>
            <a:off x="1549400" y="2046288"/>
            <a:ext cx="2184400" cy="431800"/>
          </a:xfrm>
          <a:prstGeom prst="rect">
            <a:avLst/>
          </a:prstGeom>
          <a:solidFill>
            <a:schemeClr val="bg1">
              <a:lumMod val="50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bg1"/>
                </a:solidFill>
                <a:latin typeface="Geneva"/>
                <a:cs typeface="Avenir Book"/>
              </a:rPr>
              <a:t>SA steps</a:t>
            </a:r>
          </a:p>
        </p:txBody>
      </p:sp>
      <p:sp>
        <p:nvSpPr>
          <p:cNvPr id="11" name="Rectangle 10">
            <a:extLst>
              <a:ext uri="{FF2B5EF4-FFF2-40B4-BE49-F238E27FC236}">
                <a16:creationId xmlns:a16="http://schemas.microsoft.com/office/drawing/2014/main" id="{0CCC8024-7B57-403A-BC5C-5D649BD6C652}"/>
              </a:ext>
            </a:extLst>
          </p:cNvPr>
          <p:cNvSpPr/>
          <p:nvPr/>
        </p:nvSpPr>
        <p:spPr bwMode="auto">
          <a:xfrm>
            <a:off x="4152900" y="373063"/>
            <a:ext cx="3860800" cy="431800"/>
          </a:xfrm>
          <a:prstGeom prst="rect">
            <a:avLst/>
          </a:prstGeom>
          <a:solidFill>
            <a:srgbClr val="DBEEF4"/>
          </a:solidFill>
          <a:ln w="1905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latin typeface="Geneva"/>
                <a:cs typeface="Avenir Book"/>
              </a:rPr>
              <a:t>User’s choices</a:t>
            </a:r>
          </a:p>
        </p:txBody>
      </p:sp>
      <p:sp>
        <p:nvSpPr>
          <p:cNvPr id="12" name="Rectangle 11">
            <a:extLst>
              <a:ext uri="{FF2B5EF4-FFF2-40B4-BE49-F238E27FC236}">
                <a16:creationId xmlns:a16="http://schemas.microsoft.com/office/drawing/2014/main" id="{F93C684B-746D-456B-9D7E-01FB5A87AFF3}"/>
              </a:ext>
            </a:extLst>
          </p:cNvPr>
          <p:cNvSpPr/>
          <p:nvPr/>
        </p:nvSpPr>
        <p:spPr bwMode="auto">
          <a:xfrm>
            <a:off x="4152900" y="876300"/>
            <a:ext cx="3860800" cy="355600"/>
          </a:xfrm>
          <a:prstGeom prst="rect">
            <a:avLst/>
          </a:prstGeom>
          <a:solidFill>
            <a:schemeClr val="accent5">
              <a:lumMod val="20000"/>
              <a:lumOff val="80000"/>
            </a:schemeClr>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prstClr val="black"/>
                </a:solidFill>
                <a:latin typeface="Geneva"/>
                <a:cs typeface="Avenir Book"/>
              </a:rPr>
              <a:t>Choose the input factors subject to SA</a:t>
            </a:r>
          </a:p>
        </p:txBody>
      </p:sp>
      <p:sp>
        <p:nvSpPr>
          <p:cNvPr id="13" name="Rectangle 12">
            <a:extLst>
              <a:ext uri="{FF2B5EF4-FFF2-40B4-BE49-F238E27FC236}">
                <a16:creationId xmlns:a16="http://schemas.microsoft.com/office/drawing/2014/main" id="{7EF21D83-0337-4DD6-8BAE-FD708034BC6D}"/>
              </a:ext>
            </a:extLst>
          </p:cNvPr>
          <p:cNvSpPr/>
          <p:nvPr/>
        </p:nvSpPr>
        <p:spPr bwMode="auto">
          <a:xfrm>
            <a:off x="4152900" y="1282700"/>
            <a:ext cx="3860800" cy="355600"/>
          </a:xfrm>
          <a:prstGeom prst="rect">
            <a:avLst/>
          </a:prstGeom>
          <a:solidFill>
            <a:schemeClr val="accent5">
              <a:lumMod val="20000"/>
              <a:lumOff val="80000"/>
            </a:schemeClr>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Define other model inputs not subject to SA</a:t>
            </a:r>
          </a:p>
        </p:txBody>
      </p:sp>
      <p:sp>
        <p:nvSpPr>
          <p:cNvPr id="14" name="Rectangle 13">
            <a:extLst>
              <a:ext uri="{FF2B5EF4-FFF2-40B4-BE49-F238E27FC236}">
                <a16:creationId xmlns:a16="http://schemas.microsoft.com/office/drawing/2014/main" id="{6D2442AE-D6C5-4656-8C3A-77F2B7EBBE79}"/>
              </a:ext>
            </a:extLst>
          </p:cNvPr>
          <p:cNvSpPr/>
          <p:nvPr/>
        </p:nvSpPr>
        <p:spPr bwMode="auto">
          <a:xfrm>
            <a:off x="4152900" y="1701800"/>
            <a:ext cx="3860800" cy="355600"/>
          </a:xfrm>
          <a:prstGeom prst="rect">
            <a:avLst/>
          </a:prstGeom>
          <a:solidFill>
            <a:srgbClr val="DBEEF4"/>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Define the scalar model output(s)</a:t>
            </a:r>
          </a:p>
        </p:txBody>
      </p:sp>
      <p:sp>
        <p:nvSpPr>
          <p:cNvPr id="15" name="Rectangle 14">
            <a:extLst>
              <a:ext uri="{FF2B5EF4-FFF2-40B4-BE49-F238E27FC236}">
                <a16:creationId xmlns:a16="http://schemas.microsoft.com/office/drawing/2014/main" id="{840F38FD-84BD-4D15-933D-F5C51229BB0C}"/>
              </a:ext>
            </a:extLst>
          </p:cNvPr>
          <p:cNvSpPr/>
          <p:nvPr/>
        </p:nvSpPr>
        <p:spPr bwMode="auto">
          <a:xfrm>
            <a:off x="4152900" y="2524125"/>
            <a:ext cx="3860800" cy="355600"/>
          </a:xfrm>
          <a:prstGeom prst="rect">
            <a:avLst/>
          </a:prstGeom>
          <a:solidFill>
            <a:schemeClr val="accent5">
              <a:lumMod val="20000"/>
              <a:lumOff val="80000"/>
            </a:schemeClr>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Define the input variability space (ranges/PDFs/ …)</a:t>
            </a:r>
          </a:p>
        </p:txBody>
      </p:sp>
      <p:sp>
        <p:nvSpPr>
          <p:cNvPr id="16" name="Rectangle 15">
            <a:extLst>
              <a:ext uri="{FF2B5EF4-FFF2-40B4-BE49-F238E27FC236}">
                <a16:creationId xmlns:a16="http://schemas.microsoft.com/office/drawing/2014/main" id="{0DF57F02-C0B0-4F17-9BF6-C8F97B4F180C}"/>
              </a:ext>
            </a:extLst>
          </p:cNvPr>
          <p:cNvSpPr/>
          <p:nvPr/>
        </p:nvSpPr>
        <p:spPr bwMode="auto">
          <a:xfrm>
            <a:off x="4152900" y="2943225"/>
            <a:ext cx="3860800" cy="355600"/>
          </a:xfrm>
          <a:prstGeom prst="rect">
            <a:avLst/>
          </a:prstGeom>
          <a:solidFill>
            <a:schemeClr val="accent5">
              <a:lumMod val="20000"/>
              <a:lumOff val="80000"/>
            </a:schemeClr>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Choose the sampling strategy (random uniform, latin hypercube,…)</a:t>
            </a:r>
          </a:p>
        </p:txBody>
      </p:sp>
      <p:sp>
        <p:nvSpPr>
          <p:cNvPr id="17" name="Rectangle 16">
            <a:extLst>
              <a:ext uri="{FF2B5EF4-FFF2-40B4-BE49-F238E27FC236}">
                <a16:creationId xmlns:a16="http://schemas.microsoft.com/office/drawing/2014/main" id="{C6DE528A-4572-4B81-934A-F0E94F9F9A09}"/>
              </a:ext>
            </a:extLst>
          </p:cNvPr>
          <p:cNvSpPr/>
          <p:nvPr/>
        </p:nvSpPr>
        <p:spPr bwMode="auto">
          <a:xfrm>
            <a:off x="4152900" y="3362325"/>
            <a:ext cx="3860800" cy="355600"/>
          </a:xfrm>
          <a:prstGeom prst="rect">
            <a:avLst/>
          </a:prstGeom>
          <a:solidFill>
            <a:schemeClr val="accent5">
              <a:lumMod val="20000"/>
              <a:lumOff val="80000"/>
            </a:schemeClr>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Choose the sample size (depending on the SA method and number of input factors) </a:t>
            </a:r>
          </a:p>
        </p:txBody>
      </p:sp>
      <p:cxnSp>
        <p:nvCxnSpPr>
          <p:cNvPr id="18" name="Elbow Connector 49">
            <a:extLst>
              <a:ext uri="{FF2B5EF4-FFF2-40B4-BE49-F238E27FC236}">
                <a16:creationId xmlns:a16="http://schemas.microsoft.com/office/drawing/2014/main" id="{2C90AF2F-C98C-4B48-908B-196AE62F5A44}"/>
              </a:ext>
            </a:extLst>
          </p:cNvPr>
          <p:cNvCxnSpPr>
            <a:stCxn id="19" idx="3"/>
            <a:endCxn id="17" idx="3"/>
          </p:cNvCxnSpPr>
          <p:nvPr/>
        </p:nvCxnSpPr>
        <p:spPr bwMode="auto">
          <a:xfrm flipV="1">
            <a:off x="8013700" y="3540125"/>
            <a:ext cx="12700" cy="1552575"/>
          </a:xfrm>
          <a:prstGeom prst="bentConnector3">
            <a:avLst>
              <a:gd name="adj1" fmla="val 1800000"/>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F9F5156A-4EA3-4B23-B02C-D5445568384D}"/>
              </a:ext>
            </a:extLst>
          </p:cNvPr>
          <p:cNvSpPr/>
          <p:nvPr/>
        </p:nvSpPr>
        <p:spPr bwMode="auto">
          <a:xfrm>
            <a:off x="4152900" y="4914900"/>
            <a:ext cx="3860800" cy="355600"/>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charset="0"/>
              </a:rPr>
              <a:t>Assess robustness and convergence</a:t>
            </a:r>
          </a:p>
        </p:txBody>
      </p:sp>
      <p:sp>
        <p:nvSpPr>
          <p:cNvPr id="20" name="Rectangle 19">
            <a:extLst>
              <a:ext uri="{FF2B5EF4-FFF2-40B4-BE49-F238E27FC236}">
                <a16:creationId xmlns:a16="http://schemas.microsoft.com/office/drawing/2014/main" id="{E00A2483-2E1D-45AC-A179-B0D99489194F}"/>
              </a:ext>
            </a:extLst>
          </p:cNvPr>
          <p:cNvSpPr/>
          <p:nvPr/>
        </p:nvSpPr>
        <p:spPr bwMode="auto">
          <a:xfrm>
            <a:off x="4152900" y="5334000"/>
            <a:ext cx="3860800" cy="355600"/>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prstClr val="black"/>
                </a:solidFill>
                <a:latin typeface="Geneva"/>
                <a:ea typeface="ＭＳ Ｐゴシック" charset="0"/>
                <a:cs typeface="Avenir Book" charset="0"/>
              </a:rPr>
              <a:t>Visualize results</a:t>
            </a:r>
          </a:p>
        </p:txBody>
      </p:sp>
      <p:sp>
        <p:nvSpPr>
          <p:cNvPr id="21" name="Rectangle 20">
            <a:extLst>
              <a:ext uri="{FF2B5EF4-FFF2-40B4-BE49-F238E27FC236}">
                <a16:creationId xmlns:a16="http://schemas.microsoft.com/office/drawing/2014/main" id="{12C8F0AF-732E-4452-AE6D-D194ED9FD5E4}"/>
              </a:ext>
            </a:extLst>
          </p:cNvPr>
          <p:cNvSpPr/>
          <p:nvPr/>
        </p:nvSpPr>
        <p:spPr bwMode="auto">
          <a:xfrm>
            <a:off x="4152900" y="5753100"/>
            <a:ext cx="3860800" cy="355600"/>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prstClr val="black"/>
                </a:solidFill>
                <a:latin typeface="Geneva"/>
                <a:ea typeface="ＭＳ Ｐゴシック" charset="0"/>
                <a:cs typeface="Avenir Book" charset="0"/>
              </a:rPr>
              <a:t>Assess credibility of SA</a:t>
            </a:r>
          </a:p>
        </p:txBody>
      </p:sp>
      <p:cxnSp>
        <p:nvCxnSpPr>
          <p:cNvPr id="22" name="Elbow Connector 59">
            <a:extLst>
              <a:ext uri="{FF2B5EF4-FFF2-40B4-BE49-F238E27FC236}">
                <a16:creationId xmlns:a16="http://schemas.microsoft.com/office/drawing/2014/main" id="{E772DDE9-BE81-476B-9C5B-CABE0B79A785}"/>
              </a:ext>
            </a:extLst>
          </p:cNvPr>
          <p:cNvCxnSpPr>
            <a:stCxn id="21" idx="3"/>
          </p:cNvCxnSpPr>
          <p:nvPr/>
        </p:nvCxnSpPr>
        <p:spPr bwMode="auto">
          <a:xfrm flipV="1">
            <a:off x="8013700" y="2286000"/>
            <a:ext cx="12700" cy="3644900"/>
          </a:xfrm>
          <a:prstGeom prst="bentConnector3">
            <a:avLst>
              <a:gd name="adj1" fmla="val 3600000"/>
            </a:avLst>
          </a:prstGeom>
          <a:ln w="12700" cmpd="sng">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Elbow Connector 60">
            <a:extLst>
              <a:ext uri="{FF2B5EF4-FFF2-40B4-BE49-F238E27FC236}">
                <a16:creationId xmlns:a16="http://schemas.microsoft.com/office/drawing/2014/main" id="{E3DE5EAB-CA4B-47C1-8C22-C3A5F11267DD}"/>
              </a:ext>
            </a:extLst>
          </p:cNvPr>
          <p:cNvCxnSpPr>
            <a:stCxn id="21" idx="3"/>
            <a:endCxn id="14" idx="3"/>
          </p:cNvCxnSpPr>
          <p:nvPr/>
        </p:nvCxnSpPr>
        <p:spPr bwMode="auto">
          <a:xfrm flipV="1">
            <a:off x="8013700" y="1879600"/>
            <a:ext cx="12700" cy="4051300"/>
          </a:xfrm>
          <a:prstGeom prst="bentConnector3">
            <a:avLst>
              <a:gd name="adj1" fmla="val 3600000"/>
            </a:avLst>
          </a:prstGeom>
          <a:ln w="12700" cmpd="sng">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Elbow Connector 61">
            <a:extLst>
              <a:ext uri="{FF2B5EF4-FFF2-40B4-BE49-F238E27FC236}">
                <a16:creationId xmlns:a16="http://schemas.microsoft.com/office/drawing/2014/main" id="{959B19FF-FD1B-4744-9C4F-2087B60C0B87}"/>
              </a:ext>
            </a:extLst>
          </p:cNvPr>
          <p:cNvCxnSpPr>
            <a:stCxn id="21" idx="3"/>
            <a:endCxn id="15" idx="3"/>
          </p:cNvCxnSpPr>
          <p:nvPr/>
        </p:nvCxnSpPr>
        <p:spPr bwMode="auto">
          <a:xfrm flipV="1">
            <a:off x="8013700" y="2701925"/>
            <a:ext cx="12700" cy="3228975"/>
          </a:xfrm>
          <a:prstGeom prst="bentConnector3">
            <a:avLst>
              <a:gd name="adj1" fmla="val 3600000"/>
            </a:avLst>
          </a:prstGeom>
          <a:ln w="12700" cmpd="sng">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Elbow Connector 62">
            <a:extLst>
              <a:ext uri="{FF2B5EF4-FFF2-40B4-BE49-F238E27FC236}">
                <a16:creationId xmlns:a16="http://schemas.microsoft.com/office/drawing/2014/main" id="{E18EF2B5-01BE-43AC-AD67-8F6A4CD34CEA}"/>
              </a:ext>
            </a:extLst>
          </p:cNvPr>
          <p:cNvCxnSpPr>
            <a:cxnSpLocks/>
          </p:cNvCxnSpPr>
          <p:nvPr/>
        </p:nvCxnSpPr>
        <p:spPr bwMode="auto">
          <a:xfrm rot="10800000" flipV="1">
            <a:off x="4129088" y="2286000"/>
            <a:ext cx="36512" cy="720725"/>
          </a:xfrm>
          <a:prstGeom prst="bentConnector3">
            <a:avLst>
              <a:gd name="adj1" fmla="val 565278"/>
            </a:avLst>
          </a:prstGeom>
          <a:ln w="1270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Elbow Connector 63">
            <a:extLst>
              <a:ext uri="{FF2B5EF4-FFF2-40B4-BE49-F238E27FC236}">
                <a16:creationId xmlns:a16="http://schemas.microsoft.com/office/drawing/2014/main" id="{73F30403-711A-41B3-A54C-75F6AD5AF776}"/>
              </a:ext>
            </a:extLst>
          </p:cNvPr>
          <p:cNvCxnSpPr>
            <a:stCxn id="21" idx="3"/>
            <a:endCxn id="13" idx="3"/>
          </p:cNvCxnSpPr>
          <p:nvPr/>
        </p:nvCxnSpPr>
        <p:spPr bwMode="auto">
          <a:xfrm flipV="1">
            <a:off x="8013700" y="1460500"/>
            <a:ext cx="12700" cy="4470400"/>
          </a:xfrm>
          <a:prstGeom prst="bentConnector3">
            <a:avLst>
              <a:gd name="adj1" fmla="val 3600000"/>
            </a:avLst>
          </a:prstGeom>
          <a:ln w="12700" cmpd="sng">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C9E7899-1350-4E2A-96C5-BC9FD9575D80}"/>
              </a:ext>
            </a:extLst>
          </p:cNvPr>
          <p:cNvCxnSpPr/>
          <p:nvPr/>
        </p:nvCxnSpPr>
        <p:spPr bwMode="auto">
          <a:xfrm>
            <a:off x="3771900" y="1077913"/>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6A02B50-1529-46E2-AB40-0A9238592FD8}"/>
              </a:ext>
            </a:extLst>
          </p:cNvPr>
          <p:cNvCxnSpPr/>
          <p:nvPr/>
        </p:nvCxnSpPr>
        <p:spPr bwMode="auto">
          <a:xfrm>
            <a:off x="3771900" y="1460500"/>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F128192-AEA0-4503-B14F-81A23F5CFC00}"/>
              </a:ext>
            </a:extLst>
          </p:cNvPr>
          <p:cNvCxnSpPr/>
          <p:nvPr/>
        </p:nvCxnSpPr>
        <p:spPr bwMode="auto">
          <a:xfrm>
            <a:off x="3771900" y="1865313"/>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B22917C-F1BE-4F6E-A900-71E058D69A32}"/>
              </a:ext>
            </a:extLst>
          </p:cNvPr>
          <p:cNvCxnSpPr/>
          <p:nvPr/>
        </p:nvCxnSpPr>
        <p:spPr bwMode="auto">
          <a:xfrm>
            <a:off x="3784600" y="2724150"/>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84E25679-5F68-4E25-B6FD-A5DAE5C1B13E}"/>
              </a:ext>
            </a:extLst>
          </p:cNvPr>
          <p:cNvCxnSpPr/>
          <p:nvPr/>
        </p:nvCxnSpPr>
        <p:spPr bwMode="auto">
          <a:xfrm>
            <a:off x="3784600" y="3121025"/>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C1177B43-0065-4E94-AC66-FA5A987DC165}"/>
              </a:ext>
            </a:extLst>
          </p:cNvPr>
          <p:cNvCxnSpPr/>
          <p:nvPr/>
        </p:nvCxnSpPr>
        <p:spPr bwMode="auto">
          <a:xfrm>
            <a:off x="3771900" y="3540125"/>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4D5A205-1EF2-4669-AA9E-17CB75ACE511}"/>
              </a:ext>
            </a:extLst>
          </p:cNvPr>
          <p:cNvCxnSpPr/>
          <p:nvPr/>
        </p:nvCxnSpPr>
        <p:spPr bwMode="auto">
          <a:xfrm>
            <a:off x="3759200" y="5102225"/>
            <a:ext cx="381000" cy="0"/>
          </a:xfrm>
          <a:prstGeom prst="line">
            <a:avLst/>
          </a:prstGeom>
          <a:noFill/>
          <a:ln w="3175" cmpd="sng">
            <a:solidFill>
              <a:srgbClr val="595959"/>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70527D7-4407-4A0B-A483-D6B6E37BBBDC}"/>
              </a:ext>
            </a:extLst>
          </p:cNvPr>
          <p:cNvCxnSpPr/>
          <p:nvPr/>
        </p:nvCxnSpPr>
        <p:spPr bwMode="auto">
          <a:xfrm>
            <a:off x="3759200" y="5534025"/>
            <a:ext cx="381000" cy="0"/>
          </a:xfrm>
          <a:prstGeom prst="line">
            <a:avLst/>
          </a:prstGeom>
          <a:noFill/>
          <a:ln w="3175" cmpd="sng">
            <a:solidFill>
              <a:srgbClr val="595959"/>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79492E6-B6E3-4C5F-8858-2A9D133C9A72}"/>
              </a:ext>
            </a:extLst>
          </p:cNvPr>
          <p:cNvCxnSpPr/>
          <p:nvPr/>
        </p:nvCxnSpPr>
        <p:spPr bwMode="auto">
          <a:xfrm>
            <a:off x="3759200" y="5902325"/>
            <a:ext cx="381000" cy="0"/>
          </a:xfrm>
          <a:prstGeom prst="line">
            <a:avLst/>
          </a:prstGeom>
          <a:noFill/>
          <a:ln w="3175" cmpd="sng">
            <a:solidFill>
              <a:srgbClr val="595959"/>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FDA75D5D-9714-4059-8EAE-CB4027DFDDA4}"/>
              </a:ext>
            </a:extLst>
          </p:cNvPr>
          <p:cNvSpPr/>
          <p:nvPr/>
        </p:nvSpPr>
        <p:spPr bwMode="auto">
          <a:xfrm>
            <a:off x="4140200" y="3997325"/>
            <a:ext cx="3860800" cy="431800"/>
          </a:xfrm>
          <a:prstGeom prst="rect">
            <a:avLst/>
          </a:prstGeom>
          <a:solidFill>
            <a:schemeClr val="bg1">
              <a:lumMod val="50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bg1"/>
                </a:solidFill>
                <a:latin typeface="Geneva"/>
                <a:cs typeface="Avenir Book"/>
              </a:rPr>
              <a:t>Recommended practice</a:t>
            </a:r>
          </a:p>
        </p:txBody>
      </p:sp>
      <p:sp>
        <p:nvSpPr>
          <p:cNvPr id="37" name="Rectangle 36">
            <a:extLst>
              <a:ext uri="{FF2B5EF4-FFF2-40B4-BE49-F238E27FC236}">
                <a16:creationId xmlns:a16="http://schemas.microsoft.com/office/drawing/2014/main" id="{9DBA4A84-925A-4315-8325-9DF5CF195A06}"/>
              </a:ext>
            </a:extLst>
          </p:cNvPr>
          <p:cNvSpPr/>
          <p:nvPr/>
        </p:nvSpPr>
        <p:spPr bwMode="auto">
          <a:xfrm>
            <a:off x="4152900" y="2100263"/>
            <a:ext cx="3860800" cy="355600"/>
          </a:xfrm>
          <a:prstGeom prst="rect">
            <a:avLst/>
          </a:prstGeom>
          <a:solidFill>
            <a:srgbClr val="DBEEF4"/>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Choose the SA method(s)</a:t>
            </a:r>
          </a:p>
        </p:txBody>
      </p:sp>
      <p:sp>
        <p:nvSpPr>
          <p:cNvPr id="38" name="Isosceles Triangle 37">
            <a:extLst>
              <a:ext uri="{FF2B5EF4-FFF2-40B4-BE49-F238E27FC236}">
                <a16:creationId xmlns:a16="http://schemas.microsoft.com/office/drawing/2014/main" id="{E77D04CC-7A7C-4CD3-A1B4-9443BAC695D6}"/>
              </a:ext>
            </a:extLst>
          </p:cNvPr>
          <p:cNvSpPr/>
          <p:nvPr/>
        </p:nvSpPr>
        <p:spPr bwMode="auto">
          <a:xfrm rot="10800000">
            <a:off x="7659688" y="1239838"/>
            <a:ext cx="252412"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39" name="Isosceles Triangle 38">
            <a:extLst>
              <a:ext uri="{FF2B5EF4-FFF2-40B4-BE49-F238E27FC236}">
                <a16:creationId xmlns:a16="http://schemas.microsoft.com/office/drawing/2014/main" id="{F53707C6-5B5D-4AD9-B297-0A7AC446FBB5}"/>
              </a:ext>
            </a:extLst>
          </p:cNvPr>
          <p:cNvSpPr/>
          <p:nvPr/>
        </p:nvSpPr>
        <p:spPr bwMode="auto">
          <a:xfrm rot="10800000">
            <a:off x="7659688" y="1646238"/>
            <a:ext cx="252412"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0" name="Isosceles Triangle 39">
            <a:extLst>
              <a:ext uri="{FF2B5EF4-FFF2-40B4-BE49-F238E27FC236}">
                <a16:creationId xmlns:a16="http://schemas.microsoft.com/office/drawing/2014/main" id="{C68F2486-14C8-4858-8B8B-870EFA93AB2D}"/>
              </a:ext>
            </a:extLst>
          </p:cNvPr>
          <p:cNvSpPr/>
          <p:nvPr/>
        </p:nvSpPr>
        <p:spPr bwMode="auto">
          <a:xfrm rot="10800000">
            <a:off x="7659688" y="2078038"/>
            <a:ext cx="252412"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1" name="Isosceles Triangle 40">
            <a:extLst>
              <a:ext uri="{FF2B5EF4-FFF2-40B4-BE49-F238E27FC236}">
                <a16:creationId xmlns:a16="http://schemas.microsoft.com/office/drawing/2014/main" id="{3D4FE715-EEE8-4C58-B625-ECD01217E1B6}"/>
              </a:ext>
            </a:extLst>
          </p:cNvPr>
          <p:cNvSpPr/>
          <p:nvPr/>
        </p:nvSpPr>
        <p:spPr bwMode="auto">
          <a:xfrm rot="10800000">
            <a:off x="7659688" y="2481263"/>
            <a:ext cx="252412"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2" name="Isosceles Triangle 41">
            <a:extLst>
              <a:ext uri="{FF2B5EF4-FFF2-40B4-BE49-F238E27FC236}">
                <a16:creationId xmlns:a16="http://schemas.microsoft.com/office/drawing/2014/main" id="{0B0C8C9F-C30D-4BEA-B4E1-5E89DD4B8158}"/>
              </a:ext>
            </a:extLst>
          </p:cNvPr>
          <p:cNvSpPr/>
          <p:nvPr/>
        </p:nvSpPr>
        <p:spPr bwMode="auto">
          <a:xfrm rot="10800000">
            <a:off x="7664450" y="2895600"/>
            <a:ext cx="252413"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3" name="Isosceles Triangle 42">
            <a:extLst>
              <a:ext uri="{FF2B5EF4-FFF2-40B4-BE49-F238E27FC236}">
                <a16:creationId xmlns:a16="http://schemas.microsoft.com/office/drawing/2014/main" id="{F93DC3F6-FAEA-431F-ACE6-E99AA870BDD7}"/>
              </a:ext>
            </a:extLst>
          </p:cNvPr>
          <p:cNvSpPr/>
          <p:nvPr/>
        </p:nvSpPr>
        <p:spPr bwMode="auto">
          <a:xfrm rot="10800000">
            <a:off x="7664450" y="3319463"/>
            <a:ext cx="252413" cy="71437"/>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4" name="Isosceles Triangle 43">
            <a:extLst>
              <a:ext uri="{FF2B5EF4-FFF2-40B4-BE49-F238E27FC236}">
                <a16:creationId xmlns:a16="http://schemas.microsoft.com/office/drawing/2014/main" id="{BD9829A9-A2E0-4FD7-A8EC-C20B01647749}"/>
              </a:ext>
            </a:extLst>
          </p:cNvPr>
          <p:cNvSpPr/>
          <p:nvPr/>
        </p:nvSpPr>
        <p:spPr bwMode="auto">
          <a:xfrm rot="10800000">
            <a:off x="7656513" y="5283200"/>
            <a:ext cx="250825"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5" name="Isosceles Triangle 44">
            <a:extLst>
              <a:ext uri="{FF2B5EF4-FFF2-40B4-BE49-F238E27FC236}">
                <a16:creationId xmlns:a16="http://schemas.microsoft.com/office/drawing/2014/main" id="{1D8557D2-89B1-483E-AFC2-8EBE8D48F9D8}"/>
              </a:ext>
            </a:extLst>
          </p:cNvPr>
          <p:cNvSpPr/>
          <p:nvPr/>
        </p:nvSpPr>
        <p:spPr bwMode="auto">
          <a:xfrm rot="10800000">
            <a:off x="7659688" y="5707063"/>
            <a:ext cx="252412" cy="71437"/>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6" name="Rectangle 45">
            <a:extLst>
              <a:ext uri="{FF2B5EF4-FFF2-40B4-BE49-F238E27FC236}">
                <a16:creationId xmlns:a16="http://schemas.microsoft.com/office/drawing/2014/main" id="{F17CD3BC-BFD0-4DC3-8C93-B3C5BDBE6C04}"/>
              </a:ext>
            </a:extLst>
          </p:cNvPr>
          <p:cNvSpPr/>
          <p:nvPr/>
        </p:nvSpPr>
        <p:spPr bwMode="auto">
          <a:xfrm>
            <a:off x="4152900" y="4487863"/>
            <a:ext cx="3860800" cy="355600"/>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charset="0"/>
              </a:rPr>
              <a:t>Check model behaviour (and possibly filter out samples)</a:t>
            </a:r>
          </a:p>
        </p:txBody>
      </p:sp>
      <p:cxnSp>
        <p:nvCxnSpPr>
          <p:cNvPr id="47" name="Straight Connector 46">
            <a:extLst>
              <a:ext uri="{FF2B5EF4-FFF2-40B4-BE49-F238E27FC236}">
                <a16:creationId xmlns:a16="http://schemas.microsoft.com/office/drawing/2014/main" id="{4875040A-DC8A-424A-95E6-2AE0DF442A92}"/>
              </a:ext>
            </a:extLst>
          </p:cNvPr>
          <p:cNvCxnSpPr/>
          <p:nvPr/>
        </p:nvCxnSpPr>
        <p:spPr bwMode="auto">
          <a:xfrm>
            <a:off x="3771900" y="4652963"/>
            <a:ext cx="381000" cy="0"/>
          </a:xfrm>
          <a:prstGeom prst="line">
            <a:avLst/>
          </a:prstGeom>
          <a:noFill/>
          <a:ln w="3175" cmpd="sng">
            <a:solidFill>
              <a:srgbClr val="595959"/>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2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a:extLst>
              <a:ext uri="{FF2B5EF4-FFF2-40B4-BE49-F238E27FC236}">
                <a16:creationId xmlns:a16="http://schemas.microsoft.com/office/drawing/2014/main" id="{7BC4BB71-36FE-4073-A9FB-24459B269FF5}"/>
              </a:ext>
            </a:extLst>
          </p:cNvPr>
          <p:cNvSpPr>
            <a:spLocks noGrp="1"/>
          </p:cNvSpPr>
          <p:nvPr>
            <p:ph type="ctrTitle"/>
          </p:nvPr>
        </p:nvSpPr>
        <p:spPr bwMode="auto">
          <a:xfrm>
            <a:off x="669925" y="36513"/>
            <a:ext cx="7867650" cy="167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dirty="0">
                <a:latin typeface="Geneva" charset="0"/>
              </a:rPr>
              <a:t>What would be the input factors and outputs in a flood inundation model?</a:t>
            </a:r>
          </a:p>
        </p:txBody>
      </p:sp>
      <p:grpSp>
        <p:nvGrpSpPr>
          <p:cNvPr id="16387" name="Group 5">
            <a:extLst>
              <a:ext uri="{FF2B5EF4-FFF2-40B4-BE49-F238E27FC236}">
                <a16:creationId xmlns:a16="http://schemas.microsoft.com/office/drawing/2014/main" id="{B31ADB5D-C907-43B0-8168-DA8F08C106CD}"/>
              </a:ext>
            </a:extLst>
          </p:cNvPr>
          <p:cNvGrpSpPr>
            <a:grpSpLocks/>
          </p:cNvGrpSpPr>
          <p:nvPr/>
        </p:nvGrpSpPr>
        <p:grpSpPr bwMode="auto">
          <a:xfrm>
            <a:off x="4489450" y="2940050"/>
            <a:ext cx="1646238" cy="793750"/>
            <a:chOff x="5348707" y="2603011"/>
            <a:chExt cx="2393073" cy="816058"/>
          </a:xfrm>
        </p:grpSpPr>
        <p:sp>
          <p:nvSpPr>
            <p:cNvPr id="16454" name="Content Placeholder 2">
              <a:extLst>
                <a:ext uri="{FF2B5EF4-FFF2-40B4-BE49-F238E27FC236}">
                  <a16:creationId xmlns:a16="http://schemas.microsoft.com/office/drawing/2014/main" id="{4038A55D-E70E-48C7-9BEF-977896131804}"/>
                </a:ext>
              </a:extLst>
            </p:cNvPr>
            <p:cNvSpPr txBox="1">
              <a:spLocks/>
            </p:cNvSpPr>
            <p:nvPr/>
          </p:nvSpPr>
          <p:spPr bwMode="auto">
            <a:xfrm>
              <a:off x="5348707" y="2603011"/>
              <a:ext cx="2393073" cy="81605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500">
                <a:latin typeface="Geneva" charset="0"/>
              </a:endParaRPr>
            </a:p>
          </p:txBody>
        </p:sp>
        <p:sp>
          <p:nvSpPr>
            <p:cNvPr id="9" name="Freeform 8">
              <a:extLst>
                <a:ext uri="{FF2B5EF4-FFF2-40B4-BE49-F238E27FC236}">
                  <a16:creationId xmlns:a16="http://schemas.microsoft.com/office/drawing/2014/main" id="{24A03B0B-205B-40FD-82B7-75E72A96CDF8}"/>
                </a:ext>
              </a:extLst>
            </p:cNvPr>
            <p:cNvSpPr/>
            <p:nvPr/>
          </p:nvSpPr>
          <p:spPr>
            <a:xfrm>
              <a:off x="5348707" y="2642182"/>
              <a:ext cx="2360765" cy="737716"/>
            </a:xfrm>
            <a:custGeom>
              <a:avLst/>
              <a:gdLst>
                <a:gd name="connsiteX0" fmla="*/ 0 w 1282700"/>
                <a:gd name="connsiteY0" fmla="*/ 392884 h 424721"/>
                <a:gd name="connsiteX1" fmla="*/ 139700 w 1282700"/>
                <a:gd name="connsiteY1" fmla="*/ 386534 h 424721"/>
                <a:gd name="connsiteX2" fmla="*/ 266700 w 1282700"/>
                <a:gd name="connsiteY2" fmla="*/ 11884 h 424721"/>
                <a:gd name="connsiteX3" fmla="*/ 342900 w 1282700"/>
                <a:gd name="connsiteY3" fmla="*/ 113484 h 424721"/>
                <a:gd name="connsiteX4" fmla="*/ 387350 w 1282700"/>
                <a:gd name="connsiteY4" fmla="*/ 316684 h 424721"/>
                <a:gd name="connsiteX5" fmla="*/ 463550 w 1282700"/>
                <a:gd name="connsiteY5" fmla="*/ 221434 h 424721"/>
                <a:gd name="connsiteX6" fmla="*/ 539750 w 1282700"/>
                <a:gd name="connsiteY6" fmla="*/ 303984 h 424721"/>
                <a:gd name="connsiteX7" fmla="*/ 622300 w 1282700"/>
                <a:gd name="connsiteY7" fmla="*/ 310334 h 424721"/>
                <a:gd name="connsiteX8" fmla="*/ 679450 w 1282700"/>
                <a:gd name="connsiteY8" fmla="*/ 373834 h 424721"/>
                <a:gd name="connsiteX9" fmla="*/ 920750 w 1282700"/>
                <a:gd name="connsiteY9" fmla="*/ 392884 h 424721"/>
                <a:gd name="connsiteX10" fmla="*/ 1022350 w 1282700"/>
                <a:gd name="connsiteY10" fmla="*/ 253184 h 424721"/>
                <a:gd name="connsiteX11" fmla="*/ 1104900 w 1282700"/>
                <a:gd name="connsiteY11" fmla="*/ 367484 h 424721"/>
                <a:gd name="connsiteX12" fmla="*/ 1219200 w 1282700"/>
                <a:gd name="connsiteY12" fmla="*/ 418284 h 424721"/>
                <a:gd name="connsiteX13" fmla="*/ 1282700 w 1282700"/>
                <a:gd name="connsiteY13" fmla="*/ 386534 h 42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2700" h="424721">
                  <a:moveTo>
                    <a:pt x="0" y="392884"/>
                  </a:moveTo>
                  <a:cubicBezTo>
                    <a:pt x="47625" y="421459"/>
                    <a:pt x="95250" y="450034"/>
                    <a:pt x="139700" y="386534"/>
                  </a:cubicBezTo>
                  <a:cubicBezTo>
                    <a:pt x="184150" y="323034"/>
                    <a:pt x="232833" y="57392"/>
                    <a:pt x="266700" y="11884"/>
                  </a:cubicBezTo>
                  <a:cubicBezTo>
                    <a:pt x="300567" y="-33624"/>
                    <a:pt x="322792" y="62684"/>
                    <a:pt x="342900" y="113484"/>
                  </a:cubicBezTo>
                  <a:cubicBezTo>
                    <a:pt x="363008" y="164284"/>
                    <a:pt x="367242" y="298692"/>
                    <a:pt x="387350" y="316684"/>
                  </a:cubicBezTo>
                  <a:cubicBezTo>
                    <a:pt x="407458" y="334676"/>
                    <a:pt x="438150" y="223551"/>
                    <a:pt x="463550" y="221434"/>
                  </a:cubicBezTo>
                  <a:cubicBezTo>
                    <a:pt x="488950" y="219317"/>
                    <a:pt x="513292" y="289167"/>
                    <a:pt x="539750" y="303984"/>
                  </a:cubicBezTo>
                  <a:cubicBezTo>
                    <a:pt x="566208" y="318801"/>
                    <a:pt x="599017" y="298692"/>
                    <a:pt x="622300" y="310334"/>
                  </a:cubicBezTo>
                  <a:cubicBezTo>
                    <a:pt x="645583" y="321976"/>
                    <a:pt x="629708" y="360076"/>
                    <a:pt x="679450" y="373834"/>
                  </a:cubicBezTo>
                  <a:cubicBezTo>
                    <a:pt x="729192" y="387592"/>
                    <a:pt x="863600" y="412992"/>
                    <a:pt x="920750" y="392884"/>
                  </a:cubicBezTo>
                  <a:cubicBezTo>
                    <a:pt x="977900" y="372776"/>
                    <a:pt x="991658" y="257417"/>
                    <a:pt x="1022350" y="253184"/>
                  </a:cubicBezTo>
                  <a:cubicBezTo>
                    <a:pt x="1053042" y="248951"/>
                    <a:pt x="1072092" y="339967"/>
                    <a:pt x="1104900" y="367484"/>
                  </a:cubicBezTo>
                  <a:cubicBezTo>
                    <a:pt x="1137708" y="395001"/>
                    <a:pt x="1189567" y="415109"/>
                    <a:pt x="1219200" y="418284"/>
                  </a:cubicBezTo>
                  <a:cubicBezTo>
                    <a:pt x="1248833" y="421459"/>
                    <a:pt x="1274233" y="390767"/>
                    <a:pt x="1282700" y="386534"/>
                  </a:cubicBezTo>
                </a:path>
              </a:pathLst>
            </a:custGeom>
            <a:ln w="28575"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latin typeface="Geneva"/>
                <a:cs typeface="Geneva"/>
              </a:endParaRPr>
            </a:p>
          </p:txBody>
        </p:sp>
      </p:grpSp>
      <p:graphicFrame>
        <p:nvGraphicFramePr>
          <p:cNvPr id="11" name="Table 10">
            <a:extLst>
              <a:ext uri="{FF2B5EF4-FFF2-40B4-BE49-F238E27FC236}">
                <a16:creationId xmlns:a16="http://schemas.microsoft.com/office/drawing/2014/main" id="{D53985B7-938C-415F-B228-9FB289C40229}"/>
              </a:ext>
            </a:extLst>
          </p:cNvPr>
          <p:cNvGraphicFramePr>
            <a:graphicFrameLocks noGrp="1"/>
          </p:cNvGraphicFramePr>
          <p:nvPr>
            <p:extLst>
              <p:ext uri="{D42A27DB-BD31-4B8C-83A1-F6EECF244321}">
                <p14:modId xmlns:p14="http://schemas.microsoft.com/office/powerpoint/2010/main" val="1433440787"/>
              </p:ext>
            </p:extLst>
          </p:nvPr>
        </p:nvGraphicFramePr>
        <p:xfrm>
          <a:off x="4917698" y="4040326"/>
          <a:ext cx="782640" cy="704850"/>
        </p:xfrm>
        <a:graphic>
          <a:graphicData uri="http://schemas.openxmlformats.org/drawingml/2006/table">
            <a:tbl>
              <a:tblPr firstRow="1" bandRow="1">
                <a:tableStyleId>{5C22544A-7EE6-4342-B048-85BDC9FD1C3A}</a:tableStyleId>
              </a:tblPr>
              <a:tblGrid>
                <a:gridCol w="156528">
                  <a:extLst>
                    <a:ext uri="{9D8B030D-6E8A-4147-A177-3AD203B41FA5}">
                      <a16:colId xmlns:a16="http://schemas.microsoft.com/office/drawing/2014/main" val="20000"/>
                    </a:ext>
                  </a:extLst>
                </a:gridCol>
                <a:gridCol w="156528">
                  <a:extLst>
                    <a:ext uri="{9D8B030D-6E8A-4147-A177-3AD203B41FA5}">
                      <a16:colId xmlns:a16="http://schemas.microsoft.com/office/drawing/2014/main" val="20001"/>
                    </a:ext>
                  </a:extLst>
                </a:gridCol>
                <a:gridCol w="156528">
                  <a:extLst>
                    <a:ext uri="{9D8B030D-6E8A-4147-A177-3AD203B41FA5}">
                      <a16:colId xmlns:a16="http://schemas.microsoft.com/office/drawing/2014/main" val="20002"/>
                    </a:ext>
                  </a:extLst>
                </a:gridCol>
                <a:gridCol w="156528">
                  <a:extLst>
                    <a:ext uri="{9D8B030D-6E8A-4147-A177-3AD203B41FA5}">
                      <a16:colId xmlns:a16="http://schemas.microsoft.com/office/drawing/2014/main" val="20003"/>
                    </a:ext>
                  </a:extLst>
                </a:gridCol>
                <a:gridCol w="156528">
                  <a:extLst>
                    <a:ext uri="{9D8B030D-6E8A-4147-A177-3AD203B41FA5}">
                      <a16:colId xmlns:a16="http://schemas.microsoft.com/office/drawing/2014/main" val="20004"/>
                    </a:ext>
                  </a:extLst>
                </a:gridCol>
              </a:tblGrid>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r h="140970">
                <a:tc>
                  <a:txBody>
                    <a:bodyPr/>
                    <a:lstStyle/>
                    <a:p>
                      <a:endParaRPr lang="en-US" sz="6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3"/>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pSp>
        <p:nvGrpSpPr>
          <p:cNvPr id="16426" name="Group 12">
            <a:extLst>
              <a:ext uri="{FF2B5EF4-FFF2-40B4-BE49-F238E27FC236}">
                <a16:creationId xmlns:a16="http://schemas.microsoft.com/office/drawing/2014/main" id="{8A738249-92DF-4474-BE5A-CB98FE6C804B}"/>
              </a:ext>
            </a:extLst>
          </p:cNvPr>
          <p:cNvGrpSpPr>
            <a:grpSpLocks/>
          </p:cNvGrpSpPr>
          <p:nvPr/>
        </p:nvGrpSpPr>
        <p:grpSpPr bwMode="auto">
          <a:xfrm>
            <a:off x="825500" y="2197100"/>
            <a:ext cx="1690688" cy="1016000"/>
            <a:chOff x="444501" y="2514600"/>
            <a:chExt cx="2316697" cy="1264535"/>
          </a:xfrm>
        </p:grpSpPr>
        <p:sp>
          <p:nvSpPr>
            <p:cNvPr id="14" name="Content Placeholder 2">
              <a:extLst>
                <a:ext uri="{FF2B5EF4-FFF2-40B4-BE49-F238E27FC236}">
                  <a16:creationId xmlns:a16="http://schemas.microsoft.com/office/drawing/2014/main" id="{3035AAA2-9F8D-48E9-B97C-9E0C82426B5C}"/>
                </a:ext>
              </a:extLst>
            </p:cNvPr>
            <p:cNvSpPr txBox="1">
              <a:spLocks/>
            </p:cNvSpPr>
            <p:nvPr/>
          </p:nvSpPr>
          <p:spPr>
            <a:xfrm>
              <a:off x="444501" y="2514600"/>
              <a:ext cx="2260139" cy="966184"/>
            </a:xfrm>
            <a:prstGeom prst="rect">
              <a:avLst/>
            </a:prstGeom>
            <a:noFill/>
            <a:ln w="6350" cmpd="sng">
              <a:solidFill>
                <a:schemeClr val="tx1">
                  <a:lumMod val="50000"/>
                  <a:lumOff val="50000"/>
                </a:schemeClr>
              </a:solidFill>
            </a:ln>
            <a:effectLst/>
          </p:spPr>
          <p:txBody>
            <a:bodyPr anchor="ctr">
              <a:norm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dirty="0">
                <a:latin typeface="Geneva"/>
                <a:cs typeface="Geneva"/>
              </a:endParaRPr>
            </a:p>
          </p:txBody>
        </p:sp>
        <p:sp>
          <p:nvSpPr>
            <p:cNvPr id="16443" name="Rectangle 14">
              <a:extLst>
                <a:ext uri="{FF2B5EF4-FFF2-40B4-BE49-F238E27FC236}">
                  <a16:creationId xmlns:a16="http://schemas.microsoft.com/office/drawing/2014/main" id="{00E78839-34CC-4815-8EE8-41013AFECCF3}"/>
                </a:ext>
              </a:extLst>
            </p:cNvPr>
            <p:cNvSpPr>
              <a:spLocks noChangeArrowheads="1"/>
            </p:cNvSpPr>
            <p:nvPr/>
          </p:nvSpPr>
          <p:spPr bwMode="auto">
            <a:xfrm>
              <a:off x="457197" y="3434040"/>
              <a:ext cx="2304001" cy="34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x</a:t>
              </a:r>
              <a:r>
                <a:rPr lang="en-US" altLang="en-US" sz="1200" baseline="-25000" dirty="0">
                  <a:latin typeface="Geneva" charset="0"/>
                </a:rPr>
                <a:t>1     </a:t>
              </a:r>
              <a:r>
                <a:rPr lang="en-US" altLang="en-US" sz="1200" dirty="0">
                  <a:latin typeface="Geneva" charset="0"/>
                </a:rPr>
                <a:t>x</a:t>
              </a:r>
              <a:r>
                <a:rPr lang="en-US" altLang="en-US" sz="1200" baseline="-25000" dirty="0">
                  <a:latin typeface="Geneva" charset="0"/>
                </a:rPr>
                <a:t>2 </a:t>
              </a:r>
              <a:r>
                <a:rPr lang="en-US" altLang="en-US" sz="1200" dirty="0">
                  <a:latin typeface="Geneva" charset="0"/>
                </a:rPr>
                <a:t>   x</a:t>
              </a:r>
              <a:r>
                <a:rPr lang="en-US" altLang="en-US" sz="1200" baseline="-25000" dirty="0">
                  <a:latin typeface="Geneva" charset="0"/>
                </a:rPr>
                <a:t>3     </a:t>
              </a:r>
              <a:r>
                <a:rPr lang="en-US" altLang="en-US" sz="1200" dirty="0">
                  <a:latin typeface="Geneva" charset="0"/>
                </a:rPr>
                <a:t>x</a:t>
              </a:r>
              <a:r>
                <a:rPr lang="en-US" altLang="en-US" sz="1200" baseline="-25000" dirty="0">
                  <a:latin typeface="Geneva" charset="0"/>
                </a:rPr>
                <a:t>4     </a:t>
              </a:r>
              <a:r>
                <a:rPr lang="en-US" altLang="en-US" sz="1200" dirty="0">
                  <a:latin typeface="Geneva" charset="0"/>
                </a:rPr>
                <a:t>x</a:t>
              </a:r>
              <a:r>
                <a:rPr lang="en-US" altLang="en-US" sz="1200" baseline="-25000" dirty="0">
                  <a:latin typeface="Geneva" charset="0"/>
                </a:rPr>
                <a:t>5</a:t>
              </a:r>
            </a:p>
          </p:txBody>
        </p:sp>
        <p:cxnSp>
          <p:nvCxnSpPr>
            <p:cNvPr id="16" name="Straight Arrow Connector 15">
              <a:extLst>
                <a:ext uri="{FF2B5EF4-FFF2-40B4-BE49-F238E27FC236}">
                  <a16:creationId xmlns:a16="http://schemas.microsoft.com/office/drawing/2014/main" id="{84AFEA51-E0B5-48E4-9BFA-CB1AC5EDD6A0}"/>
                </a:ext>
              </a:extLst>
            </p:cNvPr>
            <p:cNvCxnSpPr/>
            <p:nvPr/>
          </p:nvCxnSpPr>
          <p:spPr>
            <a:xfrm>
              <a:off x="670732" y="2587707"/>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16841C2-5036-4FEF-B8B4-69BEC8588A7A}"/>
                </a:ext>
              </a:extLst>
            </p:cNvPr>
            <p:cNvCxnSpPr/>
            <p:nvPr/>
          </p:nvCxnSpPr>
          <p:spPr>
            <a:xfrm>
              <a:off x="1127546" y="2581778"/>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9F00F5F-9E64-448A-8698-669E7073FF25}"/>
                </a:ext>
              </a:extLst>
            </p:cNvPr>
            <p:cNvCxnSpPr/>
            <p:nvPr/>
          </p:nvCxnSpPr>
          <p:spPr>
            <a:xfrm>
              <a:off x="1580008"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24DE6E9-0FFD-4B75-97E4-A4912D74B56D}"/>
                </a:ext>
              </a:extLst>
            </p:cNvPr>
            <p:cNvCxnSpPr/>
            <p:nvPr/>
          </p:nvCxnSpPr>
          <p:spPr>
            <a:xfrm>
              <a:off x="2036822"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433A912-7F9D-4AC8-9157-9F102F34D459}"/>
                </a:ext>
              </a:extLst>
            </p:cNvPr>
            <p:cNvCxnSpPr/>
            <p:nvPr/>
          </p:nvCxnSpPr>
          <p:spPr>
            <a:xfrm>
              <a:off x="2478409"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4528E62E-70A0-471B-89C2-E58C55ED7C3D}"/>
                </a:ext>
              </a:extLst>
            </p:cNvPr>
            <p:cNvSpPr/>
            <p:nvPr/>
          </p:nvSpPr>
          <p:spPr>
            <a:xfrm>
              <a:off x="618525" y="3217998"/>
              <a:ext cx="108765" cy="84962"/>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2" name="Oval 21">
              <a:extLst>
                <a:ext uri="{FF2B5EF4-FFF2-40B4-BE49-F238E27FC236}">
                  <a16:creationId xmlns:a16="http://schemas.microsoft.com/office/drawing/2014/main" id="{FC52EB6F-100E-49FC-B6BD-2384D6949651}"/>
                </a:ext>
              </a:extLst>
            </p:cNvPr>
            <p:cNvSpPr/>
            <p:nvPr/>
          </p:nvSpPr>
          <p:spPr>
            <a:xfrm>
              <a:off x="1079689" y="2807024"/>
              <a:ext cx="106590"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3" name="Oval 22">
              <a:extLst>
                <a:ext uri="{FF2B5EF4-FFF2-40B4-BE49-F238E27FC236}">
                  <a16:creationId xmlns:a16="http://schemas.microsoft.com/office/drawing/2014/main" id="{952D280F-33C8-42E5-B341-7A05975154DE}"/>
                </a:ext>
              </a:extLst>
            </p:cNvPr>
            <p:cNvSpPr/>
            <p:nvPr/>
          </p:nvSpPr>
          <p:spPr>
            <a:xfrm>
              <a:off x="1525627" y="3059931"/>
              <a:ext cx="108765"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4" name="Oval 23">
              <a:extLst>
                <a:ext uri="{FF2B5EF4-FFF2-40B4-BE49-F238E27FC236}">
                  <a16:creationId xmlns:a16="http://schemas.microsoft.com/office/drawing/2014/main" id="{6687AD3D-17C0-4C2A-8499-FACDEA70B642}"/>
                </a:ext>
              </a:extLst>
            </p:cNvPr>
            <p:cNvSpPr/>
            <p:nvPr/>
          </p:nvSpPr>
          <p:spPr>
            <a:xfrm>
              <a:off x="1982440" y="2933477"/>
              <a:ext cx="108765"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5" name="Oval 24">
              <a:extLst>
                <a:ext uri="{FF2B5EF4-FFF2-40B4-BE49-F238E27FC236}">
                  <a16:creationId xmlns:a16="http://schemas.microsoft.com/office/drawing/2014/main" id="{CAA555FF-D8D7-46C0-998B-E7B6406F3853}"/>
                </a:ext>
              </a:extLst>
            </p:cNvPr>
            <p:cNvSpPr/>
            <p:nvPr/>
          </p:nvSpPr>
          <p:spPr>
            <a:xfrm>
              <a:off x="2424026" y="3283201"/>
              <a:ext cx="106590"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sp>
        <p:nvSpPr>
          <p:cNvPr id="16427" name="Rectangle 25">
            <a:extLst>
              <a:ext uri="{FF2B5EF4-FFF2-40B4-BE49-F238E27FC236}">
                <a16:creationId xmlns:a16="http://schemas.microsoft.com/office/drawing/2014/main" id="{E6ED1CF7-AF71-4049-AC68-86C0E8A5D91B}"/>
              </a:ext>
            </a:extLst>
          </p:cNvPr>
          <p:cNvSpPr>
            <a:spLocks noChangeArrowheads="1"/>
          </p:cNvSpPr>
          <p:nvPr/>
        </p:nvSpPr>
        <p:spPr bwMode="auto">
          <a:xfrm>
            <a:off x="4492625" y="3678238"/>
            <a:ext cx="164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Geneva" charset="0"/>
              </a:rPr>
              <a:t>time</a:t>
            </a:r>
            <a:endParaRPr lang="en-US" altLang="en-US" sz="1200" baseline="-25000">
              <a:latin typeface="Geneva" charset="0"/>
            </a:endParaRPr>
          </a:p>
        </p:txBody>
      </p:sp>
      <p:sp>
        <p:nvSpPr>
          <p:cNvPr id="16428" name="Rectangle 27">
            <a:extLst>
              <a:ext uri="{FF2B5EF4-FFF2-40B4-BE49-F238E27FC236}">
                <a16:creationId xmlns:a16="http://schemas.microsoft.com/office/drawing/2014/main" id="{B5DD8BF3-04CF-4B0A-AD32-B402517E4E71}"/>
              </a:ext>
            </a:extLst>
          </p:cNvPr>
          <p:cNvSpPr>
            <a:spLocks noChangeArrowheads="1"/>
          </p:cNvSpPr>
          <p:nvPr/>
        </p:nvSpPr>
        <p:spPr bwMode="auto">
          <a:xfrm rot="16200000">
            <a:off x="4315242" y="4250670"/>
            <a:ext cx="873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Geneva" charset="0"/>
              </a:rPr>
              <a:t>latitude</a:t>
            </a:r>
            <a:endParaRPr lang="en-US" altLang="en-US" sz="1200" baseline="-25000">
              <a:latin typeface="Geneva" charset="0"/>
            </a:endParaRPr>
          </a:p>
        </p:txBody>
      </p:sp>
      <p:sp>
        <p:nvSpPr>
          <p:cNvPr id="29" name="Right Arrow 28">
            <a:extLst>
              <a:ext uri="{FF2B5EF4-FFF2-40B4-BE49-F238E27FC236}">
                <a16:creationId xmlns:a16="http://schemas.microsoft.com/office/drawing/2014/main" id="{CDD093D1-2D38-46FA-A825-F12B3B03FF07}"/>
              </a:ext>
            </a:extLst>
          </p:cNvPr>
          <p:cNvSpPr/>
          <p:nvPr/>
        </p:nvSpPr>
        <p:spPr>
          <a:xfrm>
            <a:off x="4113213" y="2490788"/>
            <a:ext cx="220662" cy="252412"/>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30" name="Right Arrow 29">
            <a:extLst>
              <a:ext uri="{FF2B5EF4-FFF2-40B4-BE49-F238E27FC236}">
                <a16:creationId xmlns:a16="http://schemas.microsoft.com/office/drawing/2014/main" id="{5ACA807E-E0DA-4AF7-923F-8E4A1A8D2867}"/>
              </a:ext>
            </a:extLst>
          </p:cNvPr>
          <p:cNvSpPr/>
          <p:nvPr/>
        </p:nvSpPr>
        <p:spPr>
          <a:xfrm>
            <a:off x="2600325" y="2490788"/>
            <a:ext cx="219075" cy="252412"/>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nvGrpSpPr>
          <p:cNvPr id="16431" name="Group 40">
            <a:extLst>
              <a:ext uri="{FF2B5EF4-FFF2-40B4-BE49-F238E27FC236}">
                <a16:creationId xmlns:a16="http://schemas.microsoft.com/office/drawing/2014/main" id="{26FFCDA8-AD16-43C3-B65C-0DD4B2138381}"/>
              </a:ext>
            </a:extLst>
          </p:cNvPr>
          <p:cNvGrpSpPr>
            <a:grpSpLocks/>
          </p:cNvGrpSpPr>
          <p:nvPr/>
        </p:nvGrpSpPr>
        <p:grpSpPr bwMode="auto">
          <a:xfrm>
            <a:off x="4495800" y="2449513"/>
            <a:ext cx="1744663" cy="276225"/>
            <a:chOff x="4935420" y="1636061"/>
            <a:chExt cx="1744785" cy="276999"/>
          </a:xfrm>
        </p:grpSpPr>
        <p:grpSp>
          <p:nvGrpSpPr>
            <p:cNvPr id="16438" name="Group 37">
              <a:extLst>
                <a:ext uri="{FF2B5EF4-FFF2-40B4-BE49-F238E27FC236}">
                  <a16:creationId xmlns:a16="http://schemas.microsoft.com/office/drawing/2014/main" id="{E9766227-31A8-4F2A-AAE6-761B399125DC}"/>
                </a:ext>
              </a:extLst>
            </p:cNvPr>
            <p:cNvGrpSpPr>
              <a:grpSpLocks/>
            </p:cNvGrpSpPr>
            <p:nvPr/>
          </p:nvGrpSpPr>
          <p:grpSpPr bwMode="auto">
            <a:xfrm rot="5400000">
              <a:off x="5521985" y="1185394"/>
              <a:ext cx="78803" cy="1251934"/>
              <a:chOff x="1424429" y="1671654"/>
              <a:chExt cx="78803" cy="1251934"/>
            </a:xfrm>
          </p:grpSpPr>
          <p:cxnSp>
            <p:nvCxnSpPr>
              <p:cNvPr id="36" name="Straight Arrow Connector 35">
                <a:extLst>
                  <a:ext uri="{FF2B5EF4-FFF2-40B4-BE49-F238E27FC236}">
                    <a16:creationId xmlns:a16="http://schemas.microsoft.com/office/drawing/2014/main" id="{0B007513-EEDF-488D-A159-C5F5E6FE20F5}"/>
                  </a:ext>
                </a:extLst>
              </p:cNvPr>
              <p:cNvCxnSpPr/>
              <p:nvPr/>
            </p:nvCxnSpPr>
            <p:spPr>
              <a:xfrm rot="16200000" flipH="1">
                <a:off x="826188" y="2305213"/>
                <a:ext cx="1252625" cy="0"/>
              </a:xfrm>
              <a:prstGeom prst="straightConnector1">
                <a:avLst/>
              </a:prstGeom>
              <a:ln w="6350" cmpd="sng">
                <a:solidFill>
                  <a:schemeClr val="tx1">
                    <a:lumMod val="50000"/>
                    <a:lumOff val="50000"/>
                  </a:schemeClr>
                </a:solidFill>
                <a:prstDash val="solid"/>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152245AE-876A-4D98-86B2-A27220A3C5D3}"/>
                  </a:ext>
                </a:extLst>
              </p:cNvPr>
              <p:cNvSpPr/>
              <p:nvPr/>
            </p:nvSpPr>
            <p:spPr>
              <a:xfrm>
                <a:off x="1415887" y="2440954"/>
                <a:ext cx="79597" cy="6826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sp>
          <p:nvSpPr>
            <p:cNvPr id="16439" name="Rectangle 39">
              <a:extLst>
                <a:ext uri="{FF2B5EF4-FFF2-40B4-BE49-F238E27FC236}">
                  <a16:creationId xmlns:a16="http://schemas.microsoft.com/office/drawing/2014/main" id="{73EFC2F6-3730-47E1-BC60-8F7D1AB973CA}"/>
                </a:ext>
              </a:extLst>
            </p:cNvPr>
            <p:cNvSpPr>
              <a:spLocks noChangeArrowheads="1"/>
            </p:cNvSpPr>
            <p:nvPr/>
          </p:nvSpPr>
          <p:spPr bwMode="auto">
            <a:xfrm>
              <a:off x="6164320" y="1636061"/>
              <a:ext cx="5158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Geneva" charset="0"/>
                </a:rPr>
                <a:t>y</a:t>
              </a:r>
              <a:endParaRPr lang="en-US" altLang="en-US" sz="1200" baseline="-25000">
                <a:latin typeface="Geneva" charset="0"/>
              </a:endParaRPr>
            </a:p>
          </p:txBody>
        </p:sp>
      </p:grpSp>
      <p:sp>
        <p:nvSpPr>
          <p:cNvPr id="16432" name="Rectangle 42">
            <a:extLst>
              <a:ext uri="{FF2B5EF4-FFF2-40B4-BE49-F238E27FC236}">
                <a16:creationId xmlns:a16="http://schemas.microsoft.com/office/drawing/2014/main" id="{A03BE572-A4BB-4644-91DC-B482450BDFC5}"/>
              </a:ext>
            </a:extLst>
          </p:cNvPr>
          <p:cNvSpPr>
            <a:spLocks noChangeArrowheads="1"/>
          </p:cNvSpPr>
          <p:nvPr/>
        </p:nvSpPr>
        <p:spPr bwMode="auto">
          <a:xfrm>
            <a:off x="754063" y="1746250"/>
            <a:ext cx="12223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a:latin typeface="Geneva" charset="0"/>
              </a:rPr>
              <a:t>Input factors</a:t>
            </a:r>
            <a:endParaRPr lang="en-US" altLang="en-US" sz="1300"/>
          </a:p>
        </p:txBody>
      </p:sp>
      <p:sp>
        <p:nvSpPr>
          <p:cNvPr id="16433" name="Rectangle 43">
            <a:extLst>
              <a:ext uri="{FF2B5EF4-FFF2-40B4-BE49-F238E27FC236}">
                <a16:creationId xmlns:a16="http://schemas.microsoft.com/office/drawing/2014/main" id="{40D8F785-CE78-48F7-9518-9CDA67CB9C3E}"/>
              </a:ext>
            </a:extLst>
          </p:cNvPr>
          <p:cNvSpPr>
            <a:spLocks noChangeArrowheads="1"/>
          </p:cNvSpPr>
          <p:nvPr/>
        </p:nvSpPr>
        <p:spPr bwMode="auto">
          <a:xfrm>
            <a:off x="4495800" y="1739900"/>
            <a:ext cx="12509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latin typeface="Geneva" charset="0"/>
              </a:rPr>
              <a:t>Model output</a:t>
            </a:r>
            <a:endParaRPr lang="en-US" altLang="en-US" sz="1300" dirty="0"/>
          </a:p>
        </p:txBody>
      </p:sp>
      <p:sp>
        <p:nvSpPr>
          <p:cNvPr id="16435" name="Rectangle 34">
            <a:extLst>
              <a:ext uri="{FF2B5EF4-FFF2-40B4-BE49-F238E27FC236}">
                <a16:creationId xmlns:a16="http://schemas.microsoft.com/office/drawing/2014/main" id="{2191BFCB-2860-4783-8C20-D3ED48ED56BF}"/>
              </a:ext>
            </a:extLst>
          </p:cNvPr>
          <p:cNvSpPr>
            <a:spLocks noChangeArrowheads="1"/>
          </p:cNvSpPr>
          <p:nvPr/>
        </p:nvSpPr>
        <p:spPr bwMode="auto">
          <a:xfrm>
            <a:off x="4766886" y="4737239"/>
            <a:ext cx="939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longitude</a:t>
            </a:r>
            <a:endParaRPr lang="en-US" altLang="en-US" sz="1200" baseline="-25000" dirty="0">
              <a:latin typeface="Geneva" charset="0"/>
            </a:endParaRPr>
          </a:p>
        </p:txBody>
      </p:sp>
      <p:sp>
        <p:nvSpPr>
          <p:cNvPr id="35" name="Content Placeholder 2">
            <a:extLst>
              <a:ext uri="{FF2B5EF4-FFF2-40B4-BE49-F238E27FC236}">
                <a16:creationId xmlns:a16="http://schemas.microsoft.com/office/drawing/2014/main" id="{A25B2B74-E8AB-4C85-8AF4-514D0164C34D}"/>
              </a:ext>
            </a:extLst>
          </p:cNvPr>
          <p:cNvSpPr txBox="1">
            <a:spLocks/>
          </p:cNvSpPr>
          <p:nvPr/>
        </p:nvSpPr>
        <p:spPr>
          <a:xfrm>
            <a:off x="2881313" y="2179638"/>
            <a:ext cx="1150937" cy="792162"/>
          </a:xfrm>
          <a:prstGeom prst="rect">
            <a:avLst/>
          </a:prstGeom>
          <a:solidFill>
            <a:schemeClr val="bg1">
              <a:lumMod val="85000"/>
            </a:schemeClr>
          </a:solidFill>
          <a:ln w="6350" cmpd="sng">
            <a:solidFill>
              <a:schemeClr val="tx1">
                <a:lumMod val="65000"/>
                <a:lumOff val="35000"/>
              </a:schemeClr>
            </a:solidFill>
            <a:prstDash val="solid"/>
          </a:ln>
        </p:spPr>
        <p:txBody>
          <a:bodyPr anchor="ct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r>
              <a:rPr lang="en-US" sz="1300" i="1" dirty="0">
                <a:solidFill>
                  <a:srgbClr val="595959"/>
                </a:solidFill>
                <a:latin typeface="Geneva"/>
                <a:cs typeface="Geneva"/>
              </a:rPr>
              <a:t>MODEL EXECUTION</a:t>
            </a:r>
          </a:p>
        </p:txBody>
      </p:sp>
      <p:sp>
        <p:nvSpPr>
          <p:cNvPr id="2" name="TextBox 1">
            <a:extLst>
              <a:ext uri="{FF2B5EF4-FFF2-40B4-BE49-F238E27FC236}">
                <a16:creationId xmlns:a16="http://schemas.microsoft.com/office/drawing/2014/main" id="{FE8853B7-8D4B-4D68-A975-6449F07E9C85}"/>
              </a:ext>
            </a:extLst>
          </p:cNvPr>
          <p:cNvSpPr txBox="1"/>
          <p:nvPr/>
        </p:nvSpPr>
        <p:spPr>
          <a:xfrm>
            <a:off x="5414682" y="6462811"/>
            <a:ext cx="3615856" cy="276999"/>
          </a:xfrm>
          <a:prstGeom prst="rect">
            <a:avLst/>
          </a:prstGeom>
          <a:noFill/>
        </p:spPr>
        <p:txBody>
          <a:bodyPr wrap="square" rtlCol="0">
            <a:spAutoFit/>
          </a:bodyPr>
          <a:lstStyle/>
          <a:p>
            <a:r>
              <a:rPr lang="en-GB" sz="1200" i="1" dirty="0">
                <a:latin typeface="Geneva"/>
              </a:rPr>
              <a:t>Savage et al</a:t>
            </a:r>
            <a:r>
              <a:rPr lang="en-GB" sz="1200" dirty="0">
                <a:latin typeface="Geneva"/>
              </a:rPr>
              <a:t>. [2016] (Water Resources Research)</a:t>
            </a:r>
          </a:p>
        </p:txBody>
      </p:sp>
      <p:pic>
        <p:nvPicPr>
          <p:cNvPr id="3" name="Picture 2">
            <a:extLst>
              <a:ext uri="{FF2B5EF4-FFF2-40B4-BE49-F238E27FC236}">
                <a16:creationId xmlns:a16="http://schemas.microsoft.com/office/drawing/2014/main" id="{D703EFAA-2F83-4D8D-AC48-953337040426}"/>
              </a:ext>
            </a:extLst>
          </p:cNvPr>
          <p:cNvPicPr>
            <a:picLocks noChangeAspect="1"/>
          </p:cNvPicPr>
          <p:nvPr/>
        </p:nvPicPr>
        <p:blipFill rotWithShape="1">
          <a:blip r:embed="rId2"/>
          <a:srcRect l="44519" t="53224" r="13354" b="12185"/>
          <a:stretch/>
        </p:blipFill>
        <p:spPr>
          <a:xfrm>
            <a:off x="824111" y="3255425"/>
            <a:ext cx="421342" cy="450525"/>
          </a:xfrm>
          <a:prstGeom prst="rect">
            <a:avLst/>
          </a:prstGeom>
        </p:spPr>
      </p:pic>
      <p:sp>
        <p:nvSpPr>
          <p:cNvPr id="4" name="Rectangle 3">
            <a:extLst>
              <a:ext uri="{FF2B5EF4-FFF2-40B4-BE49-F238E27FC236}">
                <a16:creationId xmlns:a16="http://schemas.microsoft.com/office/drawing/2014/main" id="{D0FD4D32-50F8-4CAD-9831-3B15C6589D36}"/>
              </a:ext>
            </a:extLst>
          </p:cNvPr>
          <p:cNvSpPr/>
          <p:nvPr/>
        </p:nvSpPr>
        <p:spPr>
          <a:xfrm>
            <a:off x="419450" y="3630989"/>
            <a:ext cx="1212191" cy="400110"/>
          </a:xfrm>
          <a:prstGeom prst="rect">
            <a:avLst/>
          </a:prstGeom>
        </p:spPr>
        <p:txBody>
          <a:bodyPr wrap="none">
            <a:spAutoFit/>
          </a:bodyPr>
          <a:lstStyle/>
          <a:p>
            <a:pPr algn="ctr"/>
            <a:r>
              <a:rPr lang="en-US" altLang="en-US" sz="1000" dirty="0">
                <a:solidFill>
                  <a:srgbClr val="00B050"/>
                </a:solidFill>
                <a:latin typeface="Geneva" charset="0"/>
              </a:rPr>
              <a:t>Spatial Resolution</a:t>
            </a:r>
          </a:p>
          <a:p>
            <a:pPr algn="ctr"/>
            <a:r>
              <a:rPr lang="en-US" sz="1000" dirty="0">
                <a:solidFill>
                  <a:srgbClr val="00B050"/>
                </a:solidFill>
                <a:latin typeface="Geneva" charset="0"/>
              </a:rPr>
              <a:t>x</a:t>
            </a:r>
            <a:r>
              <a:rPr lang="en-US" sz="1000" baseline="-25000" dirty="0">
                <a:solidFill>
                  <a:srgbClr val="00B050"/>
                </a:solidFill>
                <a:latin typeface="Geneva" charset="0"/>
              </a:rPr>
              <a:t>1</a:t>
            </a:r>
            <a:endParaRPr lang="en-GB" sz="1000" dirty="0">
              <a:solidFill>
                <a:srgbClr val="00B050"/>
              </a:solidFill>
            </a:endParaRPr>
          </a:p>
        </p:txBody>
      </p:sp>
      <p:grpSp>
        <p:nvGrpSpPr>
          <p:cNvPr id="7" name="Group 6">
            <a:extLst>
              <a:ext uri="{FF2B5EF4-FFF2-40B4-BE49-F238E27FC236}">
                <a16:creationId xmlns:a16="http://schemas.microsoft.com/office/drawing/2014/main" id="{22EAC0D3-3BA9-4DFF-995E-B37FBE9AB3B8}"/>
              </a:ext>
            </a:extLst>
          </p:cNvPr>
          <p:cNvGrpSpPr/>
          <p:nvPr/>
        </p:nvGrpSpPr>
        <p:grpSpPr>
          <a:xfrm>
            <a:off x="1389424" y="4305248"/>
            <a:ext cx="995363" cy="711141"/>
            <a:chOff x="952500" y="4123765"/>
            <a:chExt cx="995363" cy="711141"/>
          </a:xfrm>
        </p:grpSpPr>
        <p:sp>
          <p:nvSpPr>
            <p:cNvPr id="5" name="Rectangle 4">
              <a:extLst>
                <a:ext uri="{FF2B5EF4-FFF2-40B4-BE49-F238E27FC236}">
                  <a16:creationId xmlns:a16="http://schemas.microsoft.com/office/drawing/2014/main" id="{4AA0B143-4504-4604-99AB-92F9DE8A53EA}"/>
                </a:ext>
              </a:extLst>
            </p:cNvPr>
            <p:cNvSpPr/>
            <p:nvPr/>
          </p:nvSpPr>
          <p:spPr>
            <a:xfrm>
              <a:off x="952500" y="4123765"/>
              <a:ext cx="995363" cy="711141"/>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Oval 5">
              <a:extLst>
                <a:ext uri="{FF2B5EF4-FFF2-40B4-BE49-F238E27FC236}">
                  <a16:creationId xmlns:a16="http://schemas.microsoft.com/office/drawing/2014/main" id="{B17D5157-5EFD-4821-BC32-DAA5458953B9}"/>
                </a:ext>
              </a:extLst>
            </p:cNvPr>
            <p:cNvSpPr/>
            <p:nvPr/>
          </p:nvSpPr>
          <p:spPr>
            <a:xfrm>
              <a:off x="1366838" y="4399990"/>
              <a:ext cx="45719" cy="45719"/>
            </a:xfrm>
            <a:prstGeom prst="ellipse">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pSp>
      <p:sp>
        <p:nvSpPr>
          <p:cNvPr id="44" name="Rectangle 43">
            <a:extLst>
              <a:ext uri="{FF2B5EF4-FFF2-40B4-BE49-F238E27FC236}">
                <a16:creationId xmlns:a16="http://schemas.microsoft.com/office/drawing/2014/main" id="{41BB7104-596F-4F82-A9F2-60E4D65BA3A3}"/>
              </a:ext>
            </a:extLst>
          </p:cNvPr>
          <p:cNvSpPr/>
          <p:nvPr/>
        </p:nvSpPr>
        <p:spPr>
          <a:xfrm>
            <a:off x="1371950" y="5011725"/>
            <a:ext cx="1114409" cy="400110"/>
          </a:xfrm>
          <a:prstGeom prst="rect">
            <a:avLst/>
          </a:prstGeom>
        </p:spPr>
        <p:txBody>
          <a:bodyPr wrap="none">
            <a:spAutoFit/>
          </a:bodyPr>
          <a:lstStyle/>
          <a:p>
            <a:pPr algn="ctr"/>
            <a:r>
              <a:rPr lang="en-US" altLang="en-US" sz="1000" dirty="0">
                <a:solidFill>
                  <a:srgbClr val="00B050"/>
                </a:solidFill>
                <a:latin typeface="Geneva" charset="0"/>
              </a:rPr>
              <a:t>Channel Friction</a:t>
            </a:r>
          </a:p>
          <a:p>
            <a:pPr algn="ctr"/>
            <a:r>
              <a:rPr lang="en-US" sz="1000" dirty="0">
                <a:solidFill>
                  <a:srgbClr val="00B050"/>
                </a:solidFill>
                <a:latin typeface="Geneva" charset="0"/>
              </a:rPr>
              <a:t>x</a:t>
            </a:r>
            <a:r>
              <a:rPr lang="en-US" sz="1000" baseline="-25000" dirty="0">
                <a:solidFill>
                  <a:srgbClr val="00B050"/>
                </a:solidFill>
                <a:latin typeface="Geneva" charset="0"/>
              </a:rPr>
              <a:t>2</a:t>
            </a:r>
            <a:endParaRPr lang="en-GB" sz="1000" dirty="0">
              <a:solidFill>
                <a:srgbClr val="00B050"/>
              </a:solidFill>
            </a:endParaRPr>
          </a:p>
        </p:txBody>
      </p:sp>
      <p:sp>
        <p:nvSpPr>
          <p:cNvPr id="45" name="Rectangle 44">
            <a:extLst>
              <a:ext uri="{FF2B5EF4-FFF2-40B4-BE49-F238E27FC236}">
                <a16:creationId xmlns:a16="http://schemas.microsoft.com/office/drawing/2014/main" id="{D0E7374D-9839-4550-8CF9-52CFB25A8A80}"/>
              </a:ext>
            </a:extLst>
          </p:cNvPr>
          <p:cNvSpPr/>
          <p:nvPr/>
        </p:nvSpPr>
        <p:spPr>
          <a:xfrm rot="16200000">
            <a:off x="575258" y="4452186"/>
            <a:ext cx="1228221" cy="400110"/>
          </a:xfrm>
          <a:prstGeom prst="rect">
            <a:avLst/>
          </a:prstGeom>
        </p:spPr>
        <p:txBody>
          <a:bodyPr wrap="none">
            <a:spAutoFit/>
          </a:bodyPr>
          <a:lstStyle/>
          <a:p>
            <a:pPr algn="ctr"/>
            <a:r>
              <a:rPr lang="en-US" altLang="en-US" sz="1000" dirty="0">
                <a:solidFill>
                  <a:srgbClr val="00B050"/>
                </a:solidFill>
                <a:latin typeface="Geneva" charset="0"/>
              </a:rPr>
              <a:t>Floodplain Friction</a:t>
            </a:r>
          </a:p>
          <a:p>
            <a:pPr algn="ctr"/>
            <a:r>
              <a:rPr lang="en-US" sz="1000" dirty="0">
                <a:solidFill>
                  <a:srgbClr val="00B050"/>
                </a:solidFill>
                <a:latin typeface="Geneva" charset="0"/>
              </a:rPr>
              <a:t>x</a:t>
            </a:r>
            <a:r>
              <a:rPr lang="en-US" sz="1000" baseline="-25000" dirty="0">
                <a:solidFill>
                  <a:srgbClr val="00B050"/>
                </a:solidFill>
                <a:latin typeface="Geneva" charset="0"/>
              </a:rPr>
              <a:t>3</a:t>
            </a:r>
            <a:endParaRPr lang="en-GB" sz="1000" dirty="0">
              <a:solidFill>
                <a:srgbClr val="00B050"/>
              </a:solidFill>
            </a:endParaRPr>
          </a:p>
        </p:txBody>
      </p:sp>
      <p:grpSp>
        <p:nvGrpSpPr>
          <p:cNvPr id="27" name="Group 26">
            <a:extLst>
              <a:ext uri="{FF2B5EF4-FFF2-40B4-BE49-F238E27FC236}">
                <a16:creationId xmlns:a16="http://schemas.microsoft.com/office/drawing/2014/main" id="{CFCD2398-199C-4FCA-BB7D-965F3F0A3B11}"/>
              </a:ext>
            </a:extLst>
          </p:cNvPr>
          <p:cNvGrpSpPr/>
          <p:nvPr/>
        </p:nvGrpSpPr>
        <p:grpSpPr>
          <a:xfrm>
            <a:off x="2094879" y="5105668"/>
            <a:ext cx="1670181" cy="1344706"/>
            <a:chOff x="1675429" y="5063723"/>
            <a:chExt cx="1670181" cy="1344706"/>
          </a:xfrm>
        </p:grpSpPr>
        <p:sp>
          <p:nvSpPr>
            <p:cNvPr id="50" name="Rectangle 49">
              <a:extLst>
                <a:ext uri="{FF2B5EF4-FFF2-40B4-BE49-F238E27FC236}">
                  <a16:creationId xmlns:a16="http://schemas.microsoft.com/office/drawing/2014/main" id="{659270D0-C0BC-42B1-9CE8-02611B2A7A22}"/>
                </a:ext>
              </a:extLst>
            </p:cNvPr>
            <p:cNvSpPr/>
            <p:nvPr/>
          </p:nvSpPr>
          <p:spPr>
            <a:xfrm>
              <a:off x="1947863" y="5380506"/>
              <a:ext cx="995363" cy="711141"/>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Freeform: Shape 9">
              <a:extLst>
                <a:ext uri="{FF2B5EF4-FFF2-40B4-BE49-F238E27FC236}">
                  <a16:creationId xmlns:a16="http://schemas.microsoft.com/office/drawing/2014/main" id="{755E0CB4-CC86-4A39-B7C0-0348FAA909A7}"/>
                </a:ext>
              </a:extLst>
            </p:cNvPr>
            <p:cNvSpPr/>
            <p:nvPr/>
          </p:nvSpPr>
          <p:spPr>
            <a:xfrm>
              <a:off x="2034988" y="5531224"/>
              <a:ext cx="860612" cy="564776"/>
            </a:xfrm>
            <a:custGeom>
              <a:avLst/>
              <a:gdLst>
                <a:gd name="connsiteX0" fmla="*/ 0 w 860612"/>
                <a:gd name="connsiteY0" fmla="*/ 475129 h 564776"/>
                <a:gd name="connsiteX1" fmla="*/ 44824 w 860612"/>
                <a:gd name="connsiteY1" fmla="*/ 439270 h 564776"/>
                <a:gd name="connsiteX2" fmla="*/ 71718 w 860612"/>
                <a:gd name="connsiteY2" fmla="*/ 448235 h 564776"/>
                <a:gd name="connsiteX3" fmla="*/ 125506 w 860612"/>
                <a:gd name="connsiteY3" fmla="*/ 475129 h 564776"/>
                <a:gd name="connsiteX4" fmla="*/ 161365 w 860612"/>
                <a:gd name="connsiteY4" fmla="*/ 510988 h 564776"/>
                <a:gd name="connsiteX5" fmla="*/ 188259 w 860612"/>
                <a:gd name="connsiteY5" fmla="*/ 421341 h 564776"/>
                <a:gd name="connsiteX6" fmla="*/ 197224 w 860612"/>
                <a:gd name="connsiteY6" fmla="*/ 394447 h 564776"/>
                <a:gd name="connsiteX7" fmla="*/ 268941 w 860612"/>
                <a:gd name="connsiteY7" fmla="*/ 412376 h 564776"/>
                <a:gd name="connsiteX8" fmla="*/ 286871 w 860612"/>
                <a:gd name="connsiteY8" fmla="*/ 430305 h 564776"/>
                <a:gd name="connsiteX9" fmla="*/ 295836 w 860612"/>
                <a:gd name="connsiteY9" fmla="*/ 331694 h 564776"/>
                <a:gd name="connsiteX10" fmla="*/ 304800 w 860612"/>
                <a:gd name="connsiteY10" fmla="*/ 277905 h 564776"/>
                <a:gd name="connsiteX11" fmla="*/ 322730 w 860612"/>
                <a:gd name="connsiteY11" fmla="*/ 224117 h 564776"/>
                <a:gd name="connsiteX12" fmla="*/ 331694 w 860612"/>
                <a:gd name="connsiteY12" fmla="*/ 197223 h 564776"/>
                <a:gd name="connsiteX13" fmla="*/ 367553 w 860612"/>
                <a:gd name="connsiteY13" fmla="*/ 89647 h 564776"/>
                <a:gd name="connsiteX14" fmla="*/ 385483 w 860612"/>
                <a:gd name="connsiteY14" fmla="*/ 35858 h 564776"/>
                <a:gd name="connsiteX15" fmla="*/ 394447 w 860612"/>
                <a:gd name="connsiteY15" fmla="*/ 8964 h 564776"/>
                <a:gd name="connsiteX16" fmla="*/ 421341 w 860612"/>
                <a:gd name="connsiteY16" fmla="*/ 0 h 564776"/>
                <a:gd name="connsiteX17" fmla="*/ 448236 w 860612"/>
                <a:gd name="connsiteY17" fmla="*/ 80682 h 564776"/>
                <a:gd name="connsiteX18" fmla="*/ 457200 w 860612"/>
                <a:gd name="connsiteY18" fmla="*/ 107576 h 564776"/>
                <a:gd name="connsiteX19" fmla="*/ 466165 w 860612"/>
                <a:gd name="connsiteY19" fmla="*/ 134470 h 564776"/>
                <a:gd name="connsiteX20" fmla="*/ 484094 w 860612"/>
                <a:gd name="connsiteY20" fmla="*/ 233082 h 564776"/>
                <a:gd name="connsiteX21" fmla="*/ 502024 w 860612"/>
                <a:gd name="connsiteY21" fmla="*/ 286870 h 564776"/>
                <a:gd name="connsiteX22" fmla="*/ 519953 w 860612"/>
                <a:gd name="connsiteY22" fmla="*/ 313764 h 564776"/>
                <a:gd name="connsiteX23" fmla="*/ 546847 w 860612"/>
                <a:gd name="connsiteY23" fmla="*/ 358588 h 564776"/>
                <a:gd name="connsiteX24" fmla="*/ 555812 w 860612"/>
                <a:gd name="connsiteY24" fmla="*/ 385482 h 564776"/>
                <a:gd name="connsiteX25" fmla="*/ 564777 w 860612"/>
                <a:gd name="connsiteY25" fmla="*/ 340658 h 564776"/>
                <a:gd name="connsiteX26" fmla="*/ 573741 w 860612"/>
                <a:gd name="connsiteY26" fmla="*/ 313764 h 564776"/>
                <a:gd name="connsiteX27" fmla="*/ 582706 w 860612"/>
                <a:gd name="connsiteY27" fmla="*/ 340658 h 564776"/>
                <a:gd name="connsiteX28" fmla="*/ 600636 w 860612"/>
                <a:gd name="connsiteY28" fmla="*/ 412376 h 564776"/>
                <a:gd name="connsiteX29" fmla="*/ 618565 w 860612"/>
                <a:gd name="connsiteY29" fmla="*/ 439270 h 564776"/>
                <a:gd name="connsiteX30" fmla="*/ 627530 w 860612"/>
                <a:gd name="connsiteY30" fmla="*/ 466164 h 564776"/>
                <a:gd name="connsiteX31" fmla="*/ 672353 w 860612"/>
                <a:gd name="connsiteY31" fmla="*/ 493058 h 564776"/>
                <a:gd name="connsiteX32" fmla="*/ 690283 w 860612"/>
                <a:gd name="connsiteY32" fmla="*/ 510988 h 564776"/>
                <a:gd name="connsiteX33" fmla="*/ 744071 w 860612"/>
                <a:gd name="connsiteY33" fmla="*/ 528917 h 564776"/>
                <a:gd name="connsiteX34" fmla="*/ 753036 w 860612"/>
                <a:gd name="connsiteY34" fmla="*/ 502023 h 564776"/>
                <a:gd name="connsiteX35" fmla="*/ 788894 w 860612"/>
                <a:gd name="connsiteY35" fmla="*/ 448235 h 564776"/>
                <a:gd name="connsiteX36" fmla="*/ 797859 w 860612"/>
                <a:gd name="connsiteY36" fmla="*/ 475129 h 564776"/>
                <a:gd name="connsiteX37" fmla="*/ 815788 w 860612"/>
                <a:gd name="connsiteY37" fmla="*/ 564776 h 564776"/>
                <a:gd name="connsiteX38" fmla="*/ 860612 w 860612"/>
                <a:gd name="connsiteY38" fmla="*/ 537882 h 5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60612" h="564776">
                  <a:moveTo>
                    <a:pt x="0" y="475129"/>
                  </a:moveTo>
                  <a:cubicBezTo>
                    <a:pt x="14941" y="463176"/>
                    <a:pt x="26908" y="445988"/>
                    <a:pt x="44824" y="439270"/>
                  </a:cubicBezTo>
                  <a:cubicBezTo>
                    <a:pt x="53672" y="435952"/>
                    <a:pt x="63266" y="444009"/>
                    <a:pt x="71718" y="448235"/>
                  </a:cubicBezTo>
                  <a:cubicBezTo>
                    <a:pt x="141231" y="482992"/>
                    <a:pt x="57907" y="452595"/>
                    <a:pt x="125506" y="475129"/>
                  </a:cubicBezTo>
                  <a:cubicBezTo>
                    <a:pt x="137459" y="487082"/>
                    <a:pt x="157265" y="527387"/>
                    <a:pt x="161365" y="510988"/>
                  </a:cubicBezTo>
                  <a:cubicBezTo>
                    <a:pt x="174913" y="456797"/>
                    <a:pt x="166435" y="486813"/>
                    <a:pt x="188259" y="421341"/>
                  </a:cubicBezTo>
                  <a:lnTo>
                    <a:pt x="197224" y="394447"/>
                  </a:lnTo>
                  <a:cubicBezTo>
                    <a:pt x="206869" y="396376"/>
                    <a:pt x="255156" y="404105"/>
                    <a:pt x="268941" y="412376"/>
                  </a:cubicBezTo>
                  <a:cubicBezTo>
                    <a:pt x="276189" y="416724"/>
                    <a:pt x="280894" y="424329"/>
                    <a:pt x="286871" y="430305"/>
                  </a:cubicBezTo>
                  <a:cubicBezTo>
                    <a:pt x="289859" y="397435"/>
                    <a:pt x="291980" y="364474"/>
                    <a:pt x="295836" y="331694"/>
                  </a:cubicBezTo>
                  <a:cubicBezTo>
                    <a:pt x="297960" y="313642"/>
                    <a:pt x="300391" y="295539"/>
                    <a:pt x="304800" y="277905"/>
                  </a:cubicBezTo>
                  <a:cubicBezTo>
                    <a:pt x="309384" y="259570"/>
                    <a:pt x="316754" y="242046"/>
                    <a:pt x="322730" y="224117"/>
                  </a:cubicBezTo>
                  <a:lnTo>
                    <a:pt x="331694" y="197223"/>
                  </a:lnTo>
                  <a:lnTo>
                    <a:pt x="367553" y="89647"/>
                  </a:lnTo>
                  <a:lnTo>
                    <a:pt x="385483" y="35858"/>
                  </a:lnTo>
                  <a:cubicBezTo>
                    <a:pt x="388471" y="26893"/>
                    <a:pt x="385482" y="11952"/>
                    <a:pt x="394447" y="8964"/>
                  </a:cubicBezTo>
                  <a:lnTo>
                    <a:pt x="421341" y="0"/>
                  </a:lnTo>
                  <a:lnTo>
                    <a:pt x="448236" y="80682"/>
                  </a:lnTo>
                  <a:lnTo>
                    <a:pt x="457200" y="107576"/>
                  </a:lnTo>
                  <a:cubicBezTo>
                    <a:pt x="460188" y="116541"/>
                    <a:pt x="464611" y="125149"/>
                    <a:pt x="466165" y="134470"/>
                  </a:cubicBezTo>
                  <a:cubicBezTo>
                    <a:pt x="469091" y="152027"/>
                    <a:pt x="478728" y="213405"/>
                    <a:pt x="484094" y="233082"/>
                  </a:cubicBezTo>
                  <a:cubicBezTo>
                    <a:pt x="489067" y="251315"/>
                    <a:pt x="491541" y="271145"/>
                    <a:pt x="502024" y="286870"/>
                  </a:cubicBezTo>
                  <a:cubicBezTo>
                    <a:pt x="508000" y="295835"/>
                    <a:pt x="515135" y="304127"/>
                    <a:pt x="519953" y="313764"/>
                  </a:cubicBezTo>
                  <a:cubicBezTo>
                    <a:pt x="543228" y="360314"/>
                    <a:pt x="511828" y="323567"/>
                    <a:pt x="546847" y="358588"/>
                  </a:cubicBezTo>
                  <a:cubicBezTo>
                    <a:pt x="549835" y="367553"/>
                    <a:pt x="549130" y="392164"/>
                    <a:pt x="555812" y="385482"/>
                  </a:cubicBezTo>
                  <a:cubicBezTo>
                    <a:pt x="566586" y="374708"/>
                    <a:pt x="561082" y="355440"/>
                    <a:pt x="564777" y="340658"/>
                  </a:cubicBezTo>
                  <a:cubicBezTo>
                    <a:pt x="567069" y="331491"/>
                    <a:pt x="570753" y="322729"/>
                    <a:pt x="573741" y="313764"/>
                  </a:cubicBezTo>
                  <a:cubicBezTo>
                    <a:pt x="576729" y="322729"/>
                    <a:pt x="580414" y="331491"/>
                    <a:pt x="582706" y="340658"/>
                  </a:cubicBezTo>
                  <a:cubicBezTo>
                    <a:pt x="587821" y="361119"/>
                    <a:pt x="590389" y="391882"/>
                    <a:pt x="600636" y="412376"/>
                  </a:cubicBezTo>
                  <a:cubicBezTo>
                    <a:pt x="605454" y="422013"/>
                    <a:pt x="613747" y="429633"/>
                    <a:pt x="618565" y="439270"/>
                  </a:cubicBezTo>
                  <a:cubicBezTo>
                    <a:pt x="622791" y="447722"/>
                    <a:pt x="622668" y="458061"/>
                    <a:pt x="627530" y="466164"/>
                  </a:cubicBezTo>
                  <a:cubicBezTo>
                    <a:pt x="639836" y="486675"/>
                    <a:pt x="651197" y="486007"/>
                    <a:pt x="672353" y="493058"/>
                  </a:cubicBezTo>
                  <a:cubicBezTo>
                    <a:pt x="678330" y="499035"/>
                    <a:pt x="682723" y="507208"/>
                    <a:pt x="690283" y="510988"/>
                  </a:cubicBezTo>
                  <a:cubicBezTo>
                    <a:pt x="707187" y="519440"/>
                    <a:pt x="744071" y="528917"/>
                    <a:pt x="744071" y="528917"/>
                  </a:cubicBezTo>
                  <a:cubicBezTo>
                    <a:pt x="747059" y="519952"/>
                    <a:pt x="748447" y="510283"/>
                    <a:pt x="753036" y="502023"/>
                  </a:cubicBezTo>
                  <a:cubicBezTo>
                    <a:pt x="763501" y="483186"/>
                    <a:pt x="788894" y="448235"/>
                    <a:pt x="788894" y="448235"/>
                  </a:cubicBezTo>
                  <a:cubicBezTo>
                    <a:pt x="791882" y="457200"/>
                    <a:pt x="796006" y="465863"/>
                    <a:pt x="797859" y="475129"/>
                  </a:cubicBezTo>
                  <a:cubicBezTo>
                    <a:pt x="818464" y="578148"/>
                    <a:pt x="795535" y="504012"/>
                    <a:pt x="815788" y="564776"/>
                  </a:cubicBezTo>
                  <a:cubicBezTo>
                    <a:pt x="850701" y="553138"/>
                    <a:pt x="836001" y="562493"/>
                    <a:pt x="860612" y="537882"/>
                  </a:cubicBezTo>
                </a:path>
              </a:pathLst>
            </a:cu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B020DB4A-74BD-4DA3-9B83-6702042E51B4}"/>
                </a:ext>
              </a:extLst>
            </p:cNvPr>
            <p:cNvSpPr txBox="1"/>
            <p:nvPr/>
          </p:nvSpPr>
          <p:spPr>
            <a:xfrm rot="16200000">
              <a:off x="1126187" y="5612965"/>
              <a:ext cx="1344706" cy="246221"/>
            </a:xfrm>
            <a:prstGeom prst="rect">
              <a:avLst/>
            </a:prstGeom>
            <a:noFill/>
          </p:spPr>
          <p:txBody>
            <a:bodyPr wrap="square" rtlCol="0">
              <a:spAutoFit/>
            </a:bodyPr>
            <a:lstStyle/>
            <a:p>
              <a:r>
                <a:rPr lang="en-GB" sz="1000" dirty="0">
                  <a:latin typeface="Geneva"/>
                </a:rPr>
                <a:t>Discharge (m</a:t>
              </a:r>
              <a:r>
                <a:rPr lang="en-GB" sz="1000" baseline="30000" dirty="0">
                  <a:latin typeface="Geneva"/>
                </a:rPr>
                <a:t>3</a:t>
              </a:r>
              <a:r>
                <a:rPr lang="en-GB" sz="1000" dirty="0">
                  <a:latin typeface="Geneva"/>
                </a:rPr>
                <a:t>s</a:t>
              </a:r>
              <a:r>
                <a:rPr lang="en-GB" sz="1000" baseline="30000" dirty="0">
                  <a:latin typeface="Geneva"/>
                </a:rPr>
                <a:t>-1</a:t>
              </a:r>
              <a:r>
                <a:rPr lang="en-GB" sz="1000" dirty="0">
                  <a:latin typeface="Geneva"/>
                </a:rPr>
                <a:t>)</a:t>
              </a:r>
            </a:p>
          </p:txBody>
        </p:sp>
        <p:sp>
          <p:nvSpPr>
            <p:cNvPr id="56" name="TextBox 55">
              <a:extLst>
                <a:ext uri="{FF2B5EF4-FFF2-40B4-BE49-F238E27FC236}">
                  <a16:creationId xmlns:a16="http://schemas.microsoft.com/office/drawing/2014/main" id="{FC236AF4-E827-47FB-B4C1-1FB2CA11011D}"/>
                </a:ext>
              </a:extLst>
            </p:cNvPr>
            <p:cNvSpPr txBox="1"/>
            <p:nvPr/>
          </p:nvSpPr>
          <p:spPr>
            <a:xfrm>
              <a:off x="2000904" y="6119254"/>
              <a:ext cx="1344706" cy="246221"/>
            </a:xfrm>
            <a:prstGeom prst="rect">
              <a:avLst/>
            </a:prstGeom>
            <a:noFill/>
          </p:spPr>
          <p:txBody>
            <a:bodyPr wrap="square" rtlCol="0">
              <a:spAutoFit/>
            </a:bodyPr>
            <a:lstStyle/>
            <a:p>
              <a:r>
                <a:rPr lang="en-GB" sz="1000" dirty="0">
                  <a:latin typeface="Geneva"/>
                </a:rPr>
                <a:t>Time (hours)</a:t>
              </a:r>
            </a:p>
          </p:txBody>
        </p:sp>
      </p:grpSp>
      <p:sp>
        <p:nvSpPr>
          <p:cNvPr id="57" name="Rectangle 56">
            <a:extLst>
              <a:ext uri="{FF2B5EF4-FFF2-40B4-BE49-F238E27FC236}">
                <a16:creationId xmlns:a16="http://schemas.microsoft.com/office/drawing/2014/main" id="{E5971691-F71C-4E01-B819-04BE49FC6348}"/>
              </a:ext>
            </a:extLst>
          </p:cNvPr>
          <p:cNvSpPr/>
          <p:nvPr/>
        </p:nvSpPr>
        <p:spPr>
          <a:xfrm>
            <a:off x="2295068" y="6350067"/>
            <a:ext cx="1220206" cy="400110"/>
          </a:xfrm>
          <a:prstGeom prst="rect">
            <a:avLst/>
          </a:prstGeom>
          <a:solidFill>
            <a:schemeClr val="bg1"/>
          </a:solidFill>
        </p:spPr>
        <p:txBody>
          <a:bodyPr wrap="none">
            <a:spAutoFit/>
          </a:bodyPr>
          <a:lstStyle/>
          <a:p>
            <a:pPr algn="ctr"/>
            <a:r>
              <a:rPr lang="en-US" altLang="en-US" sz="1000" dirty="0">
                <a:solidFill>
                  <a:srgbClr val="00B050"/>
                </a:solidFill>
                <a:latin typeface="Geneva" charset="0"/>
              </a:rPr>
              <a:t>Inflow Hydrograph</a:t>
            </a:r>
          </a:p>
          <a:p>
            <a:pPr algn="ctr"/>
            <a:r>
              <a:rPr lang="en-US" sz="1000" dirty="0">
                <a:solidFill>
                  <a:srgbClr val="00B050"/>
                </a:solidFill>
                <a:latin typeface="Geneva" charset="0"/>
              </a:rPr>
              <a:t>x</a:t>
            </a:r>
            <a:r>
              <a:rPr lang="en-US" sz="1000" baseline="-25000" dirty="0">
                <a:solidFill>
                  <a:srgbClr val="00B050"/>
                </a:solidFill>
                <a:latin typeface="Geneva" charset="0"/>
              </a:rPr>
              <a:t>4</a:t>
            </a:r>
            <a:endParaRPr lang="en-GB" sz="1000" dirty="0">
              <a:solidFill>
                <a:srgbClr val="00B050"/>
              </a:solidFill>
            </a:endParaRPr>
          </a:p>
        </p:txBody>
      </p:sp>
      <p:pic>
        <p:nvPicPr>
          <p:cNvPr id="13" name="Picture 12">
            <a:extLst>
              <a:ext uri="{FF2B5EF4-FFF2-40B4-BE49-F238E27FC236}">
                <a16:creationId xmlns:a16="http://schemas.microsoft.com/office/drawing/2014/main" id="{50BCA464-A9AA-4F64-98AC-88ABB97D2226}"/>
              </a:ext>
            </a:extLst>
          </p:cNvPr>
          <p:cNvPicPr>
            <a:picLocks noChangeAspect="1"/>
          </p:cNvPicPr>
          <p:nvPr/>
        </p:nvPicPr>
        <p:blipFill rotWithShape="1">
          <a:blip r:embed="rId3"/>
          <a:srcRect l="46894" t="51658" r="17991" b="15547"/>
          <a:stretch/>
        </p:blipFill>
        <p:spPr>
          <a:xfrm>
            <a:off x="2216622" y="3335391"/>
            <a:ext cx="452308" cy="429812"/>
          </a:xfrm>
          <a:prstGeom prst="rect">
            <a:avLst/>
          </a:prstGeom>
          <a:ln w="28575">
            <a:solidFill>
              <a:schemeClr val="tx1"/>
            </a:solidFill>
          </a:ln>
        </p:spPr>
      </p:pic>
      <p:sp>
        <p:nvSpPr>
          <p:cNvPr id="60" name="Rectangle 59">
            <a:extLst>
              <a:ext uri="{FF2B5EF4-FFF2-40B4-BE49-F238E27FC236}">
                <a16:creationId xmlns:a16="http://schemas.microsoft.com/office/drawing/2014/main" id="{97B58D31-BC84-486B-9BA7-1B2ACFB2FF79}"/>
              </a:ext>
            </a:extLst>
          </p:cNvPr>
          <p:cNvSpPr/>
          <p:nvPr/>
        </p:nvSpPr>
        <p:spPr>
          <a:xfrm>
            <a:off x="1750328" y="3782847"/>
            <a:ext cx="1483099" cy="400110"/>
          </a:xfrm>
          <a:prstGeom prst="rect">
            <a:avLst/>
          </a:prstGeom>
        </p:spPr>
        <p:txBody>
          <a:bodyPr wrap="square">
            <a:spAutoFit/>
          </a:bodyPr>
          <a:lstStyle/>
          <a:p>
            <a:pPr algn="ctr"/>
            <a:r>
              <a:rPr lang="en-US" altLang="en-US" sz="1000" dirty="0">
                <a:solidFill>
                  <a:srgbClr val="00B050"/>
                </a:solidFill>
                <a:latin typeface="Geneva" charset="0"/>
              </a:rPr>
              <a:t>Digital Elevation Model</a:t>
            </a:r>
          </a:p>
          <a:p>
            <a:pPr algn="ctr"/>
            <a:r>
              <a:rPr lang="en-US" sz="1000" dirty="0">
                <a:solidFill>
                  <a:srgbClr val="00B050"/>
                </a:solidFill>
                <a:latin typeface="Geneva" charset="0"/>
              </a:rPr>
              <a:t>x</a:t>
            </a:r>
            <a:r>
              <a:rPr lang="en-US" sz="1000" baseline="-25000" dirty="0">
                <a:solidFill>
                  <a:srgbClr val="00B050"/>
                </a:solidFill>
                <a:latin typeface="Geneva" charset="0"/>
              </a:rPr>
              <a:t>5</a:t>
            </a:r>
            <a:endParaRPr lang="en-GB" sz="1000" dirty="0">
              <a:solidFill>
                <a:srgbClr val="00B050"/>
              </a:solidFill>
            </a:endParaRPr>
          </a:p>
        </p:txBody>
      </p:sp>
      <p:sp>
        <p:nvSpPr>
          <p:cNvPr id="54" name="Rectangle 33">
            <a:extLst>
              <a:ext uri="{FF2B5EF4-FFF2-40B4-BE49-F238E27FC236}">
                <a16:creationId xmlns:a16="http://schemas.microsoft.com/office/drawing/2014/main" id="{B2E684F0-D928-4D60-AFF1-69F675D2DBB5}"/>
              </a:ext>
            </a:extLst>
          </p:cNvPr>
          <p:cNvSpPr>
            <a:spLocks noChangeArrowheads="1"/>
          </p:cNvSpPr>
          <p:nvPr/>
        </p:nvSpPr>
        <p:spPr bwMode="auto">
          <a:xfrm>
            <a:off x="6275555" y="4244975"/>
            <a:ext cx="203883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latin typeface="Geneva" charset="0"/>
              </a:rPr>
              <a:t>(spatially-varying output)</a:t>
            </a:r>
            <a:endParaRPr lang="en-US" altLang="en-US" sz="1300" i="1" dirty="0"/>
          </a:p>
        </p:txBody>
      </p:sp>
      <p:sp>
        <p:nvSpPr>
          <p:cNvPr id="55" name="Rectangle 38">
            <a:extLst>
              <a:ext uri="{FF2B5EF4-FFF2-40B4-BE49-F238E27FC236}">
                <a16:creationId xmlns:a16="http://schemas.microsoft.com/office/drawing/2014/main" id="{6199E7C2-DF45-410F-9C6A-408A1BECE687}"/>
              </a:ext>
            </a:extLst>
          </p:cNvPr>
          <p:cNvSpPr>
            <a:spLocks noChangeArrowheads="1"/>
          </p:cNvSpPr>
          <p:nvPr/>
        </p:nvSpPr>
        <p:spPr bwMode="auto">
          <a:xfrm>
            <a:off x="6389688" y="3213100"/>
            <a:ext cx="1760399"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latin typeface="Geneva" charset="0"/>
              </a:rPr>
              <a:t>(time-varying output)</a:t>
            </a:r>
            <a:endParaRPr lang="en-US" altLang="en-US" sz="1300" i="1" dirty="0"/>
          </a:p>
        </p:txBody>
      </p:sp>
      <p:sp>
        <p:nvSpPr>
          <p:cNvPr id="58" name="Rectangle 38">
            <a:extLst>
              <a:ext uri="{FF2B5EF4-FFF2-40B4-BE49-F238E27FC236}">
                <a16:creationId xmlns:a16="http://schemas.microsoft.com/office/drawing/2014/main" id="{3268D949-5852-4490-AE42-B3AED0DC9C2B}"/>
              </a:ext>
            </a:extLst>
          </p:cNvPr>
          <p:cNvSpPr>
            <a:spLocks noChangeArrowheads="1"/>
          </p:cNvSpPr>
          <p:nvPr/>
        </p:nvSpPr>
        <p:spPr bwMode="auto">
          <a:xfrm>
            <a:off x="7027958" y="3760643"/>
            <a:ext cx="33374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latin typeface="Geneva" charset="0"/>
              </a:rPr>
              <a:t>or</a:t>
            </a:r>
            <a:endParaRPr lang="en-US" altLang="en-US" sz="1300" i="1" dirty="0"/>
          </a:p>
        </p:txBody>
      </p:sp>
      <p:sp>
        <p:nvSpPr>
          <p:cNvPr id="59" name="Rectangle 38">
            <a:extLst>
              <a:ext uri="{FF2B5EF4-FFF2-40B4-BE49-F238E27FC236}">
                <a16:creationId xmlns:a16="http://schemas.microsoft.com/office/drawing/2014/main" id="{7AEFED12-B53E-4D6C-8578-3345F3D2DFCC}"/>
              </a:ext>
            </a:extLst>
          </p:cNvPr>
          <p:cNvSpPr>
            <a:spLocks noChangeArrowheads="1"/>
          </p:cNvSpPr>
          <p:nvPr/>
        </p:nvSpPr>
        <p:spPr bwMode="auto">
          <a:xfrm>
            <a:off x="6661387" y="3431045"/>
            <a:ext cx="121700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solidFill>
                  <a:srgbClr val="FD7F7F"/>
                </a:solidFill>
                <a:latin typeface="Geneva" charset="0"/>
              </a:rPr>
              <a:t>(Flood extent)</a:t>
            </a:r>
            <a:endParaRPr lang="en-US" altLang="en-US" sz="1300" i="1" dirty="0">
              <a:solidFill>
                <a:srgbClr val="FD7F7F"/>
              </a:solidFill>
            </a:endParaRPr>
          </a:p>
        </p:txBody>
      </p:sp>
      <p:sp>
        <p:nvSpPr>
          <p:cNvPr id="61" name="Rectangle 60">
            <a:extLst>
              <a:ext uri="{FF2B5EF4-FFF2-40B4-BE49-F238E27FC236}">
                <a16:creationId xmlns:a16="http://schemas.microsoft.com/office/drawing/2014/main" id="{0727F447-A2AB-4CCA-9729-B11BD7F6068C}"/>
              </a:ext>
            </a:extLst>
          </p:cNvPr>
          <p:cNvSpPr/>
          <p:nvPr/>
        </p:nvSpPr>
        <p:spPr>
          <a:xfrm>
            <a:off x="6324193" y="4457151"/>
            <a:ext cx="1941557" cy="292388"/>
          </a:xfrm>
          <a:prstGeom prst="rect">
            <a:avLst/>
          </a:prstGeom>
        </p:spPr>
        <p:txBody>
          <a:bodyPr wrap="none">
            <a:spAutoFit/>
          </a:bodyPr>
          <a:lstStyle/>
          <a:p>
            <a:pPr eaLnBrk="1" hangingPunct="1"/>
            <a:r>
              <a:rPr lang="en-US" altLang="en-US" sz="1300" i="1" dirty="0">
                <a:solidFill>
                  <a:srgbClr val="FD7F7F"/>
                </a:solidFill>
                <a:latin typeface="Geneva" charset="0"/>
              </a:rPr>
              <a:t>(Maximum water depth)</a:t>
            </a:r>
            <a:endParaRPr lang="en-US" altLang="en-US" sz="1300" i="1" dirty="0">
              <a:solidFill>
                <a:srgbClr val="FD7F7F"/>
              </a:solidFill>
            </a:endParaRPr>
          </a:p>
        </p:txBody>
      </p:sp>
      <p:sp>
        <p:nvSpPr>
          <p:cNvPr id="62" name="Rectangle 43">
            <a:extLst>
              <a:ext uri="{FF2B5EF4-FFF2-40B4-BE49-F238E27FC236}">
                <a16:creationId xmlns:a16="http://schemas.microsoft.com/office/drawing/2014/main" id="{05C02E04-DE7B-410F-A63A-D2DDC8C66D9E}"/>
              </a:ext>
            </a:extLst>
          </p:cNvPr>
          <p:cNvSpPr>
            <a:spLocks noChangeArrowheads="1"/>
          </p:cNvSpPr>
          <p:nvPr/>
        </p:nvSpPr>
        <p:spPr bwMode="auto">
          <a:xfrm>
            <a:off x="6856954" y="2974399"/>
            <a:ext cx="7889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solidFill>
                  <a:srgbClr val="FD7F7F"/>
                </a:solidFill>
                <a:latin typeface="Geneva" charset="0"/>
              </a:rPr>
              <a:t>output 1</a:t>
            </a:r>
          </a:p>
        </p:txBody>
      </p:sp>
      <p:sp>
        <p:nvSpPr>
          <p:cNvPr id="63" name="Rectangle 43">
            <a:extLst>
              <a:ext uri="{FF2B5EF4-FFF2-40B4-BE49-F238E27FC236}">
                <a16:creationId xmlns:a16="http://schemas.microsoft.com/office/drawing/2014/main" id="{DCBD6EBF-48F8-48BF-B08B-320834424129}"/>
              </a:ext>
            </a:extLst>
          </p:cNvPr>
          <p:cNvSpPr>
            <a:spLocks noChangeArrowheads="1"/>
          </p:cNvSpPr>
          <p:nvPr/>
        </p:nvSpPr>
        <p:spPr bwMode="auto">
          <a:xfrm>
            <a:off x="6882038" y="4058876"/>
            <a:ext cx="7889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solidFill>
                  <a:srgbClr val="FD7F7F"/>
                </a:solidFill>
                <a:latin typeface="Geneva" charset="0"/>
              </a:rPr>
              <a:t>output 2</a:t>
            </a:r>
          </a:p>
        </p:txBody>
      </p:sp>
    </p:spTree>
    <p:extLst>
      <p:ext uri="{BB962C8B-B14F-4D97-AF65-F5344CB8AC3E}">
        <p14:creationId xmlns:p14="http://schemas.microsoft.com/office/powerpoint/2010/main" val="159963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3">
            <a:extLst>
              <a:ext uri="{FF2B5EF4-FFF2-40B4-BE49-F238E27FC236}">
                <a16:creationId xmlns:a16="http://schemas.microsoft.com/office/drawing/2014/main" id="{A1BEA419-4C50-4A50-B439-6EC422064CDB}"/>
              </a:ext>
            </a:extLst>
          </p:cNvPr>
          <p:cNvSpPr>
            <a:spLocks noGrp="1"/>
          </p:cNvSpPr>
          <p:nvPr>
            <p:ph type="ctrTitle"/>
          </p:nvPr>
        </p:nvSpPr>
        <p:spPr bwMode="auto">
          <a:xfrm>
            <a:off x="669925" y="36513"/>
            <a:ext cx="7867650" cy="167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dirty="0">
                <a:latin typeface="Geneva" charset="0"/>
              </a:rPr>
              <a:t>SA would perturb the input factors…</a:t>
            </a:r>
            <a:br>
              <a:rPr lang="en-US" altLang="en-US" dirty="0">
                <a:latin typeface="Geneva" charset="0"/>
              </a:rPr>
            </a:br>
            <a:r>
              <a:rPr lang="en-US" altLang="en-US" dirty="0">
                <a:latin typeface="Geneva" charset="0"/>
              </a:rPr>
              <a:t>which changes the outputs</a:t>
            </a:r>
          </a:p>
        </p:txBody>
      </p:sp>
      <p:grpSp>
        <p:nvGrpSpPr>
          <p:cNvPr id="17412" name="Group 12">
            <a:extLst>
              <a:ext uri="{FF2B5EF4-FFF2-40B4-BE49-F238E27FC236}">
                <a16:creationId xmlns:a16="http://schemas.microsoft.com/office/drawing/2014/main" id="{55FC50C6-6F0D-4F08-89A4-77C650F6B308}"/>
              </a:ext>
            </a:extLst>
          </p:cNvPr>
          <p:cNvGrpSpPr>
            <a:grpSpLocks/>
          </p:cNvGrpSpPr>
          <p:nvPr/>
        </p:nvGrpSpPr>
        <p:grpSpPr bwMode="auto">
          <a:xfrm>
            <a:off x="825500" y="2197100"/>
            <a:ext cx="1690688" cy="1016000"/>
            <a:chOff x="444501" y="2514600"/>
            <a:chExt cx="2316697" cy="1264535"/>
          </a:xfrm>
        </p:grpSpPr>
        <p:sp>
          <p:nvSpPr>
            <p:cNvPr id="14" name="Content Placeholder 2">
              <a:extLst>
                <a:ext uri="{FF2B5EF4-FFF2-40B4-BE49-F238E27FC236}">
                  <a16:creationId xmlns:a16="http://schemas.microsoft.com/office/drawing/2014/main" id="{795F7EF6-2B90-4C06-8FA4-31FFAB761C86}"/>
                </a:ext>
              </a:extLst>
            </p:cNvPr>
            <p:cNvSpPr txBox="1">
              <a:spLocks/>
            </p:cNvSpPr>
            <p:nvPr/>
          </p:nvSpPr>
          <p:spPr>
            <a:xfrm>
              <a:off x="444501" y="2514600"/>
              <a:ext cx="2260139" cy="966184"/>
            </a:xfrm>
            <a:prstGeom prst="rect">
              <a:avLst/>
            </a:prstGeom>
            <a:noFill/>
            <a:ln w="6350" cmpd="sng">
              <a:solidFill>
                <a:schemeClr val="tx1">
                  <a:lumMod val="50000"/>
                  <a:lumOff val="50000"/>
                </a:schemeClr>
              </a:solidFill>
            </a:ln>
            <a:effectLst/>
          </p:spPr>
          <p:txBody>
            <a:bodyPr anchor="ctr">
              <a:norm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dirty="0">
                <a:latin typeface="Geneva"/>
                <a:cs typeface="Geneva"/>
              </a:endParaRPr>
            </a:p>
          </p:txBody>
        </p:sp>
        <p:sp>
          <p:nvSpPr>
            <p:cNvPr id="17512" name="Rectangle 14">
              <a:extLst>
                <a:ext uri="{FF2B5EF4-FFF2-40B4-BE49-F238E27FC236}">
                  <a16:creationId xmlns:a16="http://schemas.microsoft.com/office/drawing/2014/main" id="{85BD39C2-5B3F-4172-AC66-8C12B793CEBA}"/>
                </a:ext>
              </a:extLst>
            </p:cNvPr>
            <p:cNvSpPr>
              <a:spLocks noChangeArrowheads="1"/>
            </p:cNvSpPr>
            <p:nvPr/>
          </p:nvSpPr>
          <p:spPr bwMode="auto">
            <a:xfrm>
              <a:off x="457197" y="3434040"/>
              <a:ext cx="2304001" cy="34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x</a:t>
              </a:r>
              <a:r>
                <a:rPr lang="en-US" altLang="en-US" sz="1200" baseline="-25000" dirty="0">
                  <a:latin typeface="Geneva" charset="0"/>
                </a:rPr>
                <a:t>1     </a:t>
              </a:r>
              <a:r>
                <a:rPr lang="en-US" altLang="en-US" sz="1200" dirty="0">
                  <a:latin typeface="Geneva" charset="0"/>
                </a:rPr>
                <a:t>x</a:t>
              </a:r>
              <a:r>
                <a:rPr lang="en-US" altLang="en-US" sz="1200" baseline="-25000" dirty="0">
                  <a:latin typeface="Geneva" charset="0"/>
                </a:rPr>
                <a:t>2 </a:t>
              </a:r>
              <a:r>
                <a:rPr lang="en-US" altLang="en-US" sz="1200" dirty="0">
                  <a:latin typeface="Geneva" charset="0"/>
                </a:rPr>
                <a:t>   x</a:t>
              </a:r>
              <a:r>
                <a:rPr lang="en-US" altLang="en-US" sz="1200" baseline="-25000" dirty="0">
                  <a:latin typeface="Geneva" charset="0"/>
                </a:rPr>
                <a:t>3     </a:t>
              </a:r>
              <a:r>
                <a:rPr lang="en-US" altLang="en-US" sz="1200" dirty="0">
                  <a:latin typeface="Geneva" charset="0"/>
                </a:rPr>
                <a:t>x</a:t>
              </a:r>
              <a:r>
                <a:rPr lang="en-US" altLang="en-US" sz="1200" baseline="-25000" dirty="0">
                  <a:latin typeface="Geneva" charset="0"/>
                </a:rPr>
                <a:t>4     </a:t>
              </a:r>
              <a:r>
                <a:rPr lang="en-US" altLang="en-US" sz="1200" dirty="0">
                  <a:latin typeface="Geneva" charset="0"/>
                </a:rPr>
                <a:t>x</a:t>
              </a:r>
              <a:r>
                <a:rPr lang="en-US" altLang="en-US" sz="1200" baseline="-25000" dirty="0">
                  <a:latin typeface="Geneva" charset="0"/>
                </a:rPr>
                <a:t>5</a:t>
              </a:r>
            </a:p>
          </p:txBody>
        </p:sp>
        <p:cxnSp>
          <p:nvCxnSpPr>
            <p:cNvPr id="16" name="Straight Arrow Connector 15">
              <a:extLst>
                <a:ext uri="{FF2B5EF4-FFF2-40B4-BE49-F238E27FC236}">
                  <a16:creationId xmlns:a16="http://schemas.microsoft.com/office/drawing/2014/main" id="{8D60369D-8DA4-444D-8619-7961E55BEC25}"/>
                </a:ext>
              </a:extLst>
            </p:cNvPr>
            <p:cNvCxnSpPr/>
            <p:nvPr/>
          </p:nvCxnSpPr>
          <p:spPr>
            <a:xfrm>
              <a:off x="670732" y="2587707"/>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0056583-F2DF-4E95-ADCB-BDC39D81DB88}"/>
                </a:ext>
              </a:extLst>
            </p:cNvPr>
            <p:cNvCxnSpPr/>
            <p:nvPr/>
          </p:nvCxnSpPr>
          <p:spPr>
            <a:xfrm>
              <a:off x="1127546" y="2581778"/>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9F4951F-7298-44D4-9A22-438939D2079E}"/>
                </a:ext>
              </a:extLst>
            </p:cNvPr>
            <p:cNvCxnSpPr/>
            <p:nvPr/>
          </p:nvCxnSpPr>
          <p:spPr>
            <a:xfrm>
              <a:off x="1580008"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4AFB498-6DF2-404B-8BC0-1E77D9C64345}"/>
                </a:ext>
              </a:extLst>
            </p:cNvPr>
            <p:cNvCxnSpPr/>
            <p:nvPr/>
          </p:nvCxnSpPr>
          <p:spPr>
            <a:xfrm>
              <a:off x="2036822"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1E0A34C-C63A-47AE-B65C-2881A68AF1C4}"/>
                </a:ext>
              </a:extLst>
            </p:cNvPr>
            <p:cNvCxnSpPr/>
            <p:nvPr/>
          </p:nvCxnSpPr>
          <p:spPr>
            <a:xfrm>
              <a:off x="2478409"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40DDB10F-7C4E-4EEA-8F83-83FDB76433F4}"/>
                </a:ext>
              </a:extLst>
            </p:cNvPr>
            <p:cNvSpPr/>
            <p:nvPr/>
          </p:nvSpPr>
          <p:spPr>
            <a:xfrm>
              <a:off x="618525" y="3217998"/>
              <a:ext cx="108765" cy="84962"/>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2" name="Oval 21">
              <a:extLst>
                <a:ext uri="{FF2B5EF4-FFF2-40B4-BE49-F238E27FC236}">
                  <a16:creationId xmlns:a16="http://schemas.microsoft.com/office/drawing/2014/main" id="{3954D734-AEC7-4F37-BA75-58BBF4AB8CD9}"/>
                </a:ext>
              </a:extLst>
            </p:cNvPr>
            <p:cNvSpPr/>
            <p:nvPr/>
          </p:nvSpPr>
          <p:spPr>
            <a:xfrm>
              <a:off x="1079689" y="2807024"/>
              <a:ext cx="106590"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3" name="Oval 22">
              <a:extLst>
                <a:ext uri="{FF2B5EF4-FFF2-40B4-BE49-F238E27FC236}">
                  <a16:creationId xmlns:a16="http://schemas.microsoft.com/office/drawing/2014/main" id="{FB88DA3B-0DA2-4119-B762-35512E6DCE27}"/>
                </a:ext>
              </a:extLst>
            </p:cNvPr>
            <p:cNvSpPr/>
            <p:nvPr/>
          </p:nvSpPr>
          <p:spPr>
            <a:xfrm>
              <a:off x="1525627" y="3059931"/>
              <a:ext cx="108765"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4" name="Oval 23">
              <a:extLst>
                <a:ext uri="{FF2B5EF4-FFF2-40B4-BE49-F238E27FC236}">
                  <a16:creationId xmlns:a16="http://schemas.microsoft.com/office/drawing/2014/main" id="{606BF076-5FCA-4DC3-ABAD-F734D08FC834}"/>
                </a:ext>
              </a:extLst>
            </p:cNvPr>
            <p:cNvSpPr/>
            <p:nvPr/>
          </p:nvSpPr>
          <p:spPr>
            <a:xfrm>
              <a:off x="1988965" y="2909874"/>
              <a:ext cx="108765"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5" name="Oval 24">
              <a:extLst>
                <a:ext uri="{FF2B5EF4-FFF2-40B4-BE49-F238E27FC236}">
                  <a16:creationId xmlns:a16="http://schemas.microsoft.com/office/drawing/2014/main" id="{F5C65E79-93E8-48C6-94E3-C3E861144009}"/>
                </a:ext>
              </a:extLst>
            </p:cNvPr>
            <p:cNvSpPr/>
            <p:nvPr/>
          </p:nvSpPr>
          <p:spPr>
            <a:xfrm>
              <a:off x="2424026" y="3283201"/>
              <a:ext cx="106590"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sp>
        <p:nvSpPr>
          <p:cNvPr id="17413" name="Rectangle 25">
            <a:extLst>
              <a:ext uri="{FF2B5EF4-FFF2-40B4-BE49-F238E27FC236}">
                <a16:creationId xmlns:a16="http://schemas.microsoft.com/office/drawing/2014/main" id="{B11BFDB5-0319-4A45-9B24-49A2D5824AD1}"/>
              </a:ext>
            </a:extLst>
          </p:cNvPr>
          <p:cNvSpPr>
            <a:spLocks noChangeArrowheads="1"/>
          </p:cNvSpPr>
          <p:nvPr/>
        </p:nvSpPr>
        <p:spPr bwMode="auto">
          <a:xfrm>
            <a:off x="4492625" y="3678238"/>
            <a:ext cx="164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time</a:t>
            </a:r>
            <a:endParaRPr lang="en-US" altLang="en-US" sz="1200" baseline="-25000" dirty="0">
              <a:latin typeface="Geneva" charset="0"/>
            </a:endParaRPr>
          </a:p>
        </p:txBody>
      </p:sp>
      <p:sp>
        <p:nvSpPr>
          <p:cNvPr id="17414" name="Rectangle 26">
            <a:extLst>
              <a:ext uri="{FF2B5EF4-FFF2-40B4-BE49-F238E27FC236}">
                <a16:creationId xmlns:a16="http://schemas.microsoft.com/office/drawing/2014/main" id="{8411AD3A-DAF0-4E84-A40C-80DF8143B5A7}"/>
              </a:ext>
            </a:extLst>
          </p:cNvPr>
          <p:cNvSpPr>
            <a:spLocks noChangeArrowheads="1"/>
          </p:cNvSpPr>
          <p:nvPr/>
        </p:nvSpPr>
        <p:spPr bwMode="auto">
          <a:xfrm>
            <a:off x="5453272" y="4875370"/>
            <a:ext cx="939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longitude</a:t>
            </a:r>
            <a:endParaRPr lang="en-US" altLang="en-US" sz="1200" baseline="-25000" dirty="0">
              <a:latin typeface="Geneva" charset="0"/>
            </a:endParaRPr>
          </a:p>
        </p:txBody>
      </p:sp>
      <p:sp>
        <p:nvSpPr>
          <p:cNvPr id="17415" name="Rectangle 27">
            <a:extLst>
              <a:ext uri="{FF2B5EF4-FFF2-40B4-BE49-F238E27FC236}">
                <a16:creationId xmlns:a16="http://schemas.microsoft.com/office/drawing/2014/main" id="{814260E4-C0BA-4EA7-93A3-1090AD3AD3F1}"/>
              </a:ext>
            </a:extLst>
          </p:cNvPr>
          <p:cNvSpPr>
            <a:spLocks noChangeArrowheads="1"/>
          </p:cNvSpPr>
          <p:nvPr/>
        </p:nvSpPr>
        <p:spPr bwMode="auto">
          <a:xfrm rot="16200000">
            <a:off x="3489449" y="4116901"/>
            <a:ext cx="873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latitude</a:t>
            </a:r>
            <a:endParaRPr lang="en-US" altLang="en-US" sz="1200" baseline="-25000" dirty="0">
              <a:latin typeface="Geneva" charset="0"/>
            </a:endParaRPr>
          </a:p>
        </p:txBody>
      </p:sp>
      <p:sp>
        <p:nvSpPr>
          <p:cNvPr id="29" name="Right Arrow 28">
            <a:extLst>
              <a:ext uri="{FF2B5EF4-FFF2-40B4-BE49-F238E27FC236}">
                <a16:creationId xmlns:a16="http://schemas.microsoft.com/office/drawing/2014/main" id="{E7488A13-134F-457D-81A3-2833A3835960}"/>
              </a:ext>
            </a:extLst>
          </p:cNvPr>
          <p:cNvSpPr/>
          <p:nvPr/>
        </p:nvSpPr>
        <p:spPr>
          <a:xfrm>
            <a:off x="4113213" y="2490788"/>
            <a:ext cx="220662" cy="252412"/>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30" name="Right Arrow 29">
            <a:extLst>
              <a:ext uri="{FF2B5EF4-FFF2-40B4-BE49-F238E27FC236}">
                <a16:creationId xmlns:a16="http://schemas.microsoft.com/office/drawing/2014/main" id="{9EBEBE8E-276B-4210-A09F-B1CEF6A08C14}"/>
              </a:ext>
            </a:extLst>
          </p:cNvPr>
          <p:cNvSpPr/>
          <p:nvPr/>
        </p:nvSpPr>
        <p:spPr>
          <a:xfrm>
            <a:off x="2600325" y="2490788"/>
            <a:ext cx="219075" cy="252412"/>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nvGrpSpPr>
          <p:cNvPr id="17418" name="Group 40">
            <a:extLst>
              <a:ext uri="{FF2B5EF4-FFF2-40B4-BE49-F238E27FC236}">
                <a16:creationId xmlns:a16="http://schemas.microsoft.com/office/drawing/2014/main" id="{B71DCAE7-92F0-4A9A-80E1-3E21BBA88383}"/>
              </a:ext>
            </a:extLst>
          </p:cNvPr>
          <p:cNvGrpSpPr>
            <a:grpSpLocks/>
          </p:cNvGrpSpPr>
          <p:nvPr/>
        </p:nvGrpSpPr>
        <p:grpSpPr bwMode="auto">
          <a:xfrm>
            <a:off x="4495800" y="2449513"/>
            <a:ext cx="1744663" cy="276225"/>
            <a:chOff x="4935420" y="1636061"/>
            <a:chExt cx="1744785" cy="276999"/>
          </a:xfrm>
        </p:grpSpPr>
        <p:grpSp>
          <p:nvGrpSpPr>
            <p:cNvPr id="17507" name="Group 37">
              <a:extLst>
                <a:ext uri="{FF2B5EF4-FFF2-40B4-BE49-F238E27FC236}">
                  <a16:creationId xmlns:a16="http://schemas.microsoft.com/office/drawing/2014/main" id="{1E8FB785-C48E-4F60-B868-0CEBA43E6D58}"/>
                </a:ext>
              </a:extLst>
            </p:cNvPr>
            <p:cNvGrpSpPr>
              <a:grpSpLocks/>
            </p:cNvGrpSpPr>
            <p:nvPr/>
          </p:nvGrpSpPr>
          <p:grpSpPr bwMode="auto">
            <a:xfrm rot="5400000">
              <a:off x="5521985" y="1185394"/>
              <a:ext cx="78803" cy="1251934"/>
              <a:chOff x="1424429" y="1671654"/>
              <a:chExt cx="78803" cy="1251934"/>
            </a:xfrm>
          </p:grpSpPr>
          <p:cxnSp>
            <p:nvCxnSpPr>
              <p:cNvPr id="36" name="Straight Arrow Connector 35">
                <a:extLst>
                  <a:ext uri="{FF2B5EF4-FFF2-40B4-BE49-F238E27FC236}">
                    <a16:creationId xmlns:a16="http://schemas.microsoft.com/office/drawing/2014/main" id="{5A6DCDEB-240A-45D6-BE57-7684384D5C55}"/>
                  </a:ext>
                </a:extLst>
              </p:cNvPr>
              <p:cNvCxnSpPr/>
              <p:nvPr/>
            </p:nvCxnSpPr>
            <p:spPr>
              <a:xfrm rot="16200000" flipH="1">
                <a:off x="826188" y="2305213"/>
                <a:ext cx="1252625" cy="0"/>
              </a:xfrm>
              <a:prstGeom prst="straightConnector1">
                <a:avLst/>
              </a:prstGeom>
              <a:ln w="6350" cmpd="sng">
                <a:solidFill>
                  <a:schemeClr val="tx1">
                    <a:lumMod val="50000"/>
                    <a:lumOff val="50000"/>
                  </a:schemeClr>
                </a:solidFill>
                <a:prstDash val="solid"/>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FE313AF8-7FE5-4168-AA21-36AA72E2E506}"/>
                  </a:ext>
                </a:extLst>
              </p:cNvPr>
              <p:cNvSpPr/>
              <p:nvPr/>
            </p:nvSpPr>
            <p:spPr>
              <a:xfrm>
                <a:off x="1415887" y="2440954"/>
                <a:ext cx="79597" cy="6826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sp>
          <p:nvSpPr>
            <p:cNvPr id="17508" name="Rectangle 39">
              <a:extLst>
                <a:ext uri="{FF2B5EF4-FFF2-40B4-BE49-F238E27FC236}">
                  <a16:creationId xmlns:a16="http://schemas.microsoft.com/office/drawing/2014/main" id="{B25E990F-5E68-41A3-B951-80B5C93613B3}"/>
                </a:ext>
              </a:extLst>
            </p:cNvPr>
            <p:cNvSpPr>
              <a:spLocks noChangeArrowheads="1"/>
            </p:cNvSpPr>
            <p:nvPr/>
          </p:nvSpPr>
          <p:spPr bwMode="auto">
            <a:xfrm>
              <a:off x="6164320" y="1636061"/>
              <a:ext cx="5158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Geneva" charset="0"/>
                </a:rPr>
                <a:t>y</a:t>
              </a:r>
              <a:endParaRPr lang="en-US" altLang="en-US" sz="1200" baseline="-25000">
                <a:latin typeface="Geneva" charset="0"/>
              </a:endParaRPr>
            </a:p>
          </p:txBody>
        </p:sp>
      </p:grpSp>
      <p:sp>
        <p:nvSpPr>
          <p:cNvPr id="17419" name="Rectangle 42">
            <a:extLst>
              <a:ext uri="{FF2B5EF4-FFF2-40B4-BE49-F238E27FC236}">
                <a16:creationId xmlns:a16="http://schemas.microsoft.com/office/drawing/2014/main" id="{15E07983-BEEE-4FFE-BB1E-CABC68C0B02C}"/>
              </a:ext>
            </a:extLst>
          </p:cNvPr>
          <p:cNvSpPr>
            <a:spLocks noChangeArrowheads="1"/>
          </p:cNvSpPr>
          <p:nvPr/>
        </p:nvSpPr>
        <p:spPr bwMode="auto">
          <a:xfrm>
            <a:off x="754063" y="1746250"/>
            <a:ext cx="12223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a:latin typeface="Geneva" charset="0"/>
              </a:rPr>
              <a:t>Input factors</a:t>
            </a:r>
            <a:endParaRPr lang="en-US" altLang="en-US" sz="1300"/>
          </a:p>
        </p:txBody>
      </p:sp>
      <p:sp>
        <p:nvSpPr>
          <p:cNvPr id="17420" name="Rectangle 43">
            <a:extLst>
              <a:ext uri="{FF2B5EF4-FFF2-40B4-BE49-F238E27FC236}">
                <a16:creationId xmlns:a16="http://schemas.microsoft.com/office/drawing/2014/main" id="{90B450D5-1279-4203-959E-678118F6118D}"/>
              </a:ext>
            </a:extLst>
          </p:cNvPr>
          <p:cNvSpPr>
            <a:spLocks noChangeArrowheads="1"/>
          </p:cNvSpPr>
          <p:nvPr/>
        </p:nvSpPr>
        <p:spPr bwMode="auto">
          <a:xfrm>
            <a:off x="4495800" y="1739900"/>
            <a:ext cx="12509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a:latin typeface="Geneva" charset="0"/>
              </a:rPr>
              <a:t>Model output</a:t>
            </a:r>
            <a:endParaRPr lang="en-US" altLang="en-US" sz="1300"/>
          </a:p>
        </p:txBody>
      </p:sp>
      <p:sp>
        <p:nvSpPr>
          <p:cNvPr id="39" name="Oval 38">
            <a:extLst>
              <a:ext uri="{FF2B5EF4-FFF2-40B4-BE49-F238E27FC236}">
                <a16:creationId xmlns:a16="http://schemas.microsoft.com/office/drawing/2014/main" id="{E14DA58A-6A4E-48B0-9E65-CE383F270A8C}"/>
              </a:ext>
            </a:extLst>
          </p:cNvPr>
          <p:cNvSpPr/>
          <p:nvPr/>
        </p:nvSpPr>
        <p:spPr>
          <a:xfrm>
            <a:off x="954088" y="2625725"/>
            <a:ext cx="79375" cy="69850"/>
          </a:xfrm>
          <a:prstGeom prst="ellipse">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2" name="Oval 41">
            <a:extLst>
              <a:ext uri="{FF2B5EF4-FFF2-40B4-BE49-F238E27FC236}">
                <a16:creationId xmlns:a16="http://schemas.microsoft.com/office/drawing/2014/main" id="{3DA83A6B-359F-4649-9EF8-B8ADA7B2AB70}"/>
              </a:ext>
            </a:extLst>
          </p:cNvPr>
          <p:cNvSpPr/>
          <p:nvPr/>
        </p:nvSpPr>
        <p:spPr>
          <a:xfrm>
            <a:off x="1284288" y="2778125"/>
            <a:ext cx="79375" cy="69850"/>
          </a:xfrm>
          <a:prstGeom prst="ellipse">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5" name="Oval 44">
            <a:extLst>
              <a:ext uri="{FF2B5EF4-FFF2-40B4-BE49-F238E27FC236}">
                <a16:creationId xmlns:a16="http://schemas.microsoft.com/office/drawing/2014/main" id="{95FC1E23-4B87-47A7-9967-980FB65850DB}"/>
              </a:ext>
            </a:extLst>
          </p:cNvPr>
          <p:cNvSpPr/>
          <p:nvPr/>
        </p:nvSpPr>
        <p:spPr>
          <a:xfrm>
            <a:off x="1614488" y="2447925"/>
            <a:ext cx="79375" cy="69850"/>
          </a:xfrm>
          <a:prstGeom prst="ellipse">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6" name="Oval 45">
            <a:extLst>
              <a:ext uri="{FF2B5EF4-FFF2-40B4-BE49-F238E27FC236}">
                <a16:creationId xmlns:a16="http://schemas.microsoft.com/office/drawing/2014/main" id="{5DD5A93B-22FA-48B1-8EB8-361DA6413929}"/>
              </a:ext>
            </a:extLst>
          </p:cNvPr>
          <p:cNvSpPr/>
          <p:nvPr/>
        </p:nvSpPr>
        <p:spPr>
          <a:xfrm>
            <a:off x="1952625" y="2312988"/>
            <a:ext cx="79375" cy="69850"/>
          </a:xfrm>
          <a:prstGeom prst="ellipse">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7" name="Oval 46">
            <a:extLst>
              <a:ext uri="{FF2B5EF4-FFF2-40B4-BE49-F238E27FC236}">
                <a16:creationId xmlns:a16="http://schemas.microsoft.com/office/drawing/2014/main" id="{14B2FFC5-25A0-4971-96BE-BC54FE311CAB}"/>
              </a:ext>
            </a:extLst>
          </p:cNvPr>
          <p:cNvSpPr/>
          <p:nvPr/>
        </p:nvSpPr>
        <p:spPr>
          <a:xfrm>
            <a:off x="2266950" y="2465388"/>
            <a:ext cx="77788" cy="69850"/>
          </a:xfrm>
          <a:prstGeom prst="ellipse">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9" name="Oval 48">
            <a:extLst>
              <a:ext uri="{FF2B5EF4-FFF2-40B4-BE49-F238E27FC236}">
                <a16:creationId xmlns:a16="http://schemas.microsoft.com/office/drawing/2014/main" id="{102EC1A8-324E-4A74-9F28-03D19ADEA5CF}"/>
              </a:ext>
            </a:extLst>
          </p:cNvPr>
          <p:cNvSpPr/>
          <p:nvPr/>
        </p:nvSpPr>
        <p:spPr>
          <a:xfrm rot="5400000">
            <a:off x="5140324" y="2580902"/>
            <a:ext cx="79375" cy="69850"/>
          </a:xfrm>
          <a:prstGeom prst="ellipse">
            <a:avLst/>
          </a:prstGeom>
          <a:solidFill>
            <a:schemeClr val="bg1">
              <a:lumMod val="6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3" name="Content Placeholder 2">
            <a:extLst>
              <a:ext uri="{FF2B5EF4-FFF2-40B4-BE49-F238E27FC236}">
                <a16:creationId xmlns:a16="http://schemas.microsoft.com/office/drawing/2014/main" id="{512A0C3D-B9CB-4A3B-BCA4-4AFEF864A652}"/>
              </a:ext>
            </a:extLst>
          </p:cNvPr>
          <p:cNvSpPr txBox="1">
            <a:spLocks/>
          </p:cNvSpPr>
          <p:nvPr/>
        </p:nvSpPr>
        <p:spPr>
          <a:xfrm>
            <a:off x="2881313" y="2179638"/>
            <a:ext cx="1150937" cy="792162"/>
          </a:xfrm>
          <a:prstGeom prst="rect">
            <a:avLst/>
          </a:prstGeom>
          <a:solidFill>
            <a:schemeClr val="bg1">
              <a:lumMod val="85000"/>
            </a:schemeClr>
          </a:solidFill>
          <a:ln w="6350" cmpd="sng">
            <a:solidFill>
              <a:schemeClr val="tx1">
                <a:lumMod val="65000"/>
                <a:lumOff val="35000"/>
              </a:schemeClr>
            </a:solidFill>
            <a:prstDash val="solid"/>
          </a:ln>
        </p:spPr>
        <p:txBody>
          <a:bodyPr anchor="ct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r>
              <a:rPr lang="en-US" sz="1300" i="1" dirty="0">
                <a:solidFill>
                  <a:srgbClr val="595959"/>
                </a:solidFill>
                <a:latin typeface="Geneva"/>
                <a:cs typeface="Geneva"/>
              </a:rPr>
              <a:t>MODEL EXECUTION</a:t>
            </a:r>
          </a:p>
        </p:txBody>
      </p:sp>
      <p:grpSp>
        <p:nvGrpSpPr>
          <p:cNvPr id="12" name="Group 11">
            <a:extLst>
              <a:ext uri="{FF2B5EF4-FFF2-40B4-BE49-F238E27FC236}">
                <a16:creationId xmlns:a16="http://schemas.microsoft.com/office/drawing/2014/main" id="{919CE6EA-C61E-4B3A-ACD3-DDB61774B3CF}"/>
              </a:ext>
            </a:extLst>
          </p:cNvPr>
          <p:cNvGrpSpPr/>
          <p:nvPr/>
        </p:nvGrpSpPr>
        <p:grpSpPr>
          <a:xfrm>
            <a:off x="219075" y="3004326"/>
            <a:ext cx="1250874" cy="1354371"/>
            <a:chOff x="219075" y="3004326"/>
            <a:chExt cx="1250874" cy="1354371"/>
          </a:xfrm>
        </p:grpSpPr>
        <p:pic>
          <p:nvPicPr>
            <p:cNvPr id="3" name="Picture 2">
              <a:extLst>
                <a:ext uri="{FF2B5EF4-FFF2-40B4-BE49-F238E27FC236}">
                  <a16:creationId xmlns:a16="http://schemas.microsoft.com/office/drawing/2014/main" id="{EAE45F10-DB82-4FEA-BBAB-CAE7231D76DC}"/>
                </a:ext>
              </a:extLst>
            </p:cNvPr>
            <p:cNvPicPr>
              <a:picLocks noChangeAspect="1"/>
            </p:cNvPicPr>
            <p:nvPr/>
          </p:nvPicPr>
          <p:blipFill>
            <a:blip r:embed="rId2"/>
            <a:stretch>
              <a:fillRect/>
            </a:stretch>
          </p:blipFill>
          <p:spPr>
            <a:xfrm>
              <a:off x="219075" y="3244272"/>
              <a:ext cx="1104900" cy="1114425"/>
            </a:xfrm>
            <a:prstGeom prst="rect">
              <a:avLst/>
            </a:prstGeom>
          </p:spPr>
        </p:pic>
        <p:grpSp>
          <p:nvGrpSpPr>
            <p:cNvPr id="11" name="Group 10">
              <a:extLst>
                <a:ext uri="{FF2B5EF4-FFF2-40B4-BE49-F238E27FC236}">
                  <a16:creationId xmlns:a16="http://schemas.microsoft.com/office/drawing/2014/main" id="{7A381E1B-1EF1-429B-9258-7D8B29761ED8}"/>
                </a:ext>
              </a:extLst>
            </p:cNvPr>
            <p:cNvGrpSpPr/>
            <p:nvPr/>
          </p:nvGrpSpPr>
          <p:grpSpPr>
            <a:xfrm>
              <a:off x="424619" y="3004326"/>
              <a:ext cx="1045330" cy="966713"/>
              <a:chOff x="424619" y="3004326"/>
              <a:chExt cx="1045330" cy="966713"/>
            </a:xfrm>
          </p:grpSpPr>
          <p:sp>
            <p:nvSpPr>
              <p:cNvPr id="48" name="Rectangle 47">
                <a:extLst>
                  <a:ext uri="{FF2B5EF4-FFF2-40B4-BE49-F238E27FC236}">
                    <a16:creationId xmlns:a16="http://schemas.microsoft.com/office/drawing/2014/main" id="{D32A3DD2-055D-43EF-9D00-41B016B310AF}"/>
                  </a:ext>
                </a:extLst>
              </p:cNvPr>
              <p:cNvSpPr/>
              <p:nvPr/>
            </p:nvSpPr>
            <p:spPr>
              <a:xfrm>
                <a:off x="1214751" y="3724818"/>
                <a:ext cx="255198" cy="246221"/>
              </a:xfrm>
              <a:prstGeom prst="rect">
                <a:avLst/>
              </a:prstGeom>
            </p:spPr>
            <p:txBody>
              <a:bodyPr wrap="none">
                <a:spAutoFit/>
              </a:bodyPr>
              <a:lstStyle/>
              <a:p>
                <a:pPr algn="ctr"/>
                <a:r>
                  <a:rPr lang="en-US" altLang="en-US" sz="1000" dirty="0">
                    <a:latin typeface="Geneva" charset="0"/>
                  </a:rPr>
                  <a:t>1</a:t>
                </a:r>
                <a:endParaRPr lang="en-GB" sz="1000" dirty="0"/>
              </a:p>
            </p:txBody>
          </p:sp>
          <p:sp>
            <p:nvSpPr>
              <p:cNvPr id="52" name="Rectangle 51">
                <a:extLst>
                  <a:ext uri="{FF2B5EF4-FFF2-40B4-BE49-F238E27FC236}">
                    <a16:creationId xmlns:a16="http://schemas.microsoft.com/office/drawing/2014/main" id="{C135180A-04CD-4DBC-8276-7179C469B2EC}"/>
                  </a:ext>
                </a:extLst>
              </p:cNvPr>
              <p:cNvSpPr/>
              <p:nvPr/>
            </p:nvSpPr>
            <p:spPr>
              <a:xfrm>
                <a:off x="959553" y="3462478"/>
                <a:ext cx="255198" cy="246221"/>
              </a:xfrm>
              <a:prstGeom prst="rect">
                <a:avLst/>
              </a:prstGeom>
            </p:spPr>
            <p:txBody>
              <a:bodyPr wrap="none">
                <a:spAutoFit/>
              </a:bodyPr>
              <a:lstStyle/>
              <a:p>
                <a:pPr algn="ctr"/>
                <a:r>
                  <a:rPr lang="en-US" altLang="en-US" sz="1000" dirty="0">
                    <a:latin typeface="Geneva" charset="0"/>
                  </a:rPr>
                  <a:t>2</a:t>
                </a:r>
              </a:p>
            </p:txBody>
          </p:sp>
          <p:sp>
            <p:nvSpPr>
              <p:cNvPr id="53" name="Rectangle 52">
                <a:extLst>
                  <a:ext uri="{FF2B5EF4-FFF2-40B4-BE49-F238E27FC236}">
                    <a16:creationId xmlns:a16="http://schemas.microsoft.com/office/drawing/2014/main" id="{6213CF19-B6E9-44C1-AB0D-E346902AB65A}"/>
                  </a:ext>
                </a:extLst>
              </p:cNvPr>
              <p:cNvSpPr/>
              <p:nvPr/>
            </p:nvSpPr>
            <p:spPr>
              <a:xfrm>
                <a:off x="712968" y="3199367"/>
                <a:ext cx="255198" cy="246221"/>
              </a:xfrm>
              <a:prstGeom prst="rect">
                <a:avLst/>
              </a:prstGeom>
            </p:spPr>
            <p:txBody>
              <a:bodyPr wrap="none">
                <a:spAutoFit/>
              </a:bodyPr>
              <a:lstStyle/>
              <a:p>
                <a:pPr algn="ctr"/>
                <a:r>
                  <a:rPr lang="en-US" altLang="en-US" sz="1000" dirty="0">
                    <a:latin typeface="Geneva" charset="0"/>
                  </a:rPr>
                  <a:t>3</a:t>
                </a:r>
              </a:p>
            </p:txBody>
          </p:sp>
          <p:sp>
            <p:nvSpPr>
              <p:cNvPr id="54" name="Rectangle 53">
                <a:extLst>
                  <a:ext uri="{FF2B5EF4-FFF2-40B4-BE49-F238E27FC236}">
                    <a16:creationId xmlns:a16="http://schemas.microsoft.com/office/drawing/2014/main" id="{033A644F-3721-426F-AB59-734D703168A0}"/>
                  </a:ext>
                </a:extLst>
              </p:cNvPr>
              <p:cNvSpPr/>
              <p:nvPr/>
            </p:nvSpPr>
            <p:spPr>
              <a:xfrm>
                <a:off x="424619" y="3004326"/>
                <a:ext cx="312906" cy="246221"/>
              </a:xfrm>
              <a:prstGeom prst="rect">
                <a:avLst/>
              </a:prstGeom>
            </p:spPr>
            <p:txBody>
              <a:bodyPr wrap="none">
                <a:spAutoFit/>
              </a:bodyPr>
              <a:lstStyle/>
              <a:p>
                <a:pPr algn="ctr"/>
                <a:r>
                  <a:rPr lang="en-US" altLang="en-US" sz="1000" dirty="0">
                    <a:latin typeface="Geneva" charset="0"/>
                  </a:rPr>
                  <a:t>…</a:t>
                </a:r>
              </a:p>
            </p:txBody>
          </p:sp>
        </p:grpSp>
      </p:grpSp>
      <p:sp>
        <p:nvSpPr>
          <p:cNvPr id="58" name="Oval 57">
            <a:extLst>
              <a:ext uri="{FF2B5EF4-FFF2-40B4-BE49-F238E27FC236}">
                <a16:creationId xmlns:a16="http://schemas.microsoft.com/office/drawing/2014/main" id="{D3F5D021-F3B5-4C7D-9126-66460C65A2DB}"/>
              </a:ext>
            </a:extLst>
          </p:cNvPr>
          <p:cNvSpPr/>
          <p:nvPr/>
        </p:nvSpPr>
        <p:spPr>
          <a:xfrm>
            <a:off x="954088" y="2347913"/>
            <a:ext cx="79375" cy="69850"/>
          </a:xfrm>
          <a:prstGeom prst="ellipse">
            <a:avLst/>
          </a:prstGeom>
          <a:solidFill>
            <a:schemeClr val="tx1">
              <a:lumMod val="65000"/>
              <a:lumOff val="3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60" name="Oval 59">
            <a:extLst>
              <a:ext uri="{FF2B5EF4-FFF2-40B4-BE49-F238E27FC236}">
                <a16:creationId xmlns:a16="http://schemas.microsoft.com/office/drawing/2014/main" id="{8CF124A6-FD17-4A35-B7F9-5982D70EAFC5}"/>
              </a:ext>
            </a:extLst>
          </p:cNvPr>
          <p:cNvSpPr/>
          <p:nvPr/>
        </p:nvSpPr>
        <p:spPr>
          <a:xfrm rot="5400000">
            <a:off x="4572749" y="2580903"/>
            <a:ext cx="79375" cy="69850"/>
          </a:xfrm>
          <a:prstGeom prst="ellipse">
            <a:avLst/>
          </a:prstGeom>
          <a:solidFill>
            <a:schemeClr val="tx1">
              <a:lumMod val="50000"/>
              <a:lumOff val="50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61" name="Oval 60">
            <a:extLst>
              <a:ext uri="{FF2B5EF4-FFF2-40B4-BE49-F238E27FC236}">
                <a16:creationId xmlns:a16="http://schemas.microsoft.com/office/drawing/2014/main" id="{62D49D8F-8159-4356-A8DB-91AD3BB51B21}"/>
              </a:ext>
            </a:extLst>
          </p:cNvPr>
          <p:cNvSpPr/>
          <p:nvPr/>
        </p:nvSpPr>
        <p:spPr>
          <a:xfrm>
            <a:off x="1283869" y="2625725"/>
            <a:ext cx="79375" cy="69850"/>
          </a:xfrm>
          <a:prstGeom prst="ellipse">
            <a:avLst/>
          </a:prstGeom>
          <a:solidFill>
            <a:schemeClr val="tx1">
              <a:lumMod val="65000"/>
              <a:lumOff val="3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62" name="Oval 61">
            <a:extLst>
              <a:ext uri="{FF2B5EF4-FFF2-40B4-BE49-F238E27FC236}">
                <a16:creationId xmlns:a16="http://schemas.microsoft.com/office/drawing/2014/main" id="{338E6430-39D7-4973-BD15-9B99A656E8C4}"/>
              </a:ext>
            </a:extLst>
          </p:cNvPr>
          <p:cNvSpPr/>
          <p:nvPr/>
        </p:nvSpPr>
        <p:spPr>
          <a:xfrm>
            <a:off x="1617662" y="2831670"/>
            <a:ext cx="79375" cy="69850"/>
          </a:xfrm>
          <a:prstGeom prst="ellipse">
            <a:avLst/>
          </a:prstGeom>
          <a:solidFill>
            <a:schemeClr val="tx1">
              <a:lumMod val="65000"/>
              <a:lumOff val="3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63" name="Oval 62">
            <a:extLst>
              <a:ext uri="{FF2B5EF4-FFF2-40B4-BE49-F238E27FC236}">
                <a16:creationId xmlns:a16="http://schemas.microsoft.com/office/drawing/2014/main" id="{F70475B4-8AAA-4F86-9D48-E1F376AFE0B1}"/>
              </a:ext>
            </a:extLst>
          </p:cNvPr>
          <p:cNvSpPr/>
          <p:nvPr/>
        </p:nvSpPr>
        <p:spPr>
          <a:xfrm>
            <a:off x="1955756" y="2673350"/>
            <a:ext cx="79375" cy="69850"/>
          </a:xfrm>
          <a:prstGeom prst="ellipse">
            <a:avLst/>
          </a:prstGeom>
          <a:solidFill>
            <a:schemeClr val="tx1">
              <a:lumMod val="65000"/>
              <a:lumOff val="3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64" name="Oval 63">
            <a:extLst>
              <a:ext uri="{FF2B5EF4-FFF2-40B4-BE49-F238E27FC236}">
                <a16:creationId xmlns:a16="http://schemas.microsoft.com/office/drawing/2014/main" id="{3491A1DA-B03E-4EF3-9F5C-495FF57836CF}"/>
              </a:ext>
            </a:extLst>
          </p:cNvPr>
          <p:cNvSpPr/>
          <p:nvPr/>
        </p:nvSpPr>
        <p:spPr>
          <a:xfrm>
            <a:off x="2272321" y="2312436"/>
            <a:ext cx="79375" cy="69850"/>
          </a:xfrm>
          <a:prstGeom prst="ellipse">
            <a:avLst/>
          </a:prstGeom>
          <a:solidFill>
            <a:schemeClr val="tx1">
              <a:lumMod val="65000"/>
              <a:lumOff val="3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nvGrpSpPr>
          <p:cNvPr id="15" name="Group 14">
            <a:extLst>
              <a:ext uri="{FF2B5EF4-FFF2-40B4-BE49-F238E27FC236}">
                <a16:creationId xmlns:a16="http://schemas.microsoft.com/office/drawing/2014/main" id="{CD92FCA5-F9B9-4E75-A83A-D984C698F55D}"/>
              </a:ext>
            </a:extLst>
          </p:cNvPr>
          <p:cNvGrpSpPr/>
          <p:nvPr/>
        </p:nvGrpSpPr>
        <p:grpSpPr>
          <a:xfrm>
            <a:off x="4486276" y="2940050"/>
            <a:ext cx="1649412" cy="793750"/>
            <a:chOff x="4486276" y="2940050"/>
            <a:chExt cx="1649412" cy="793750"/>
          </a:xfrm>
        </p:grpSpPr>
        <p:sp>
          <p:nvSpPr>
            <p:cNvPr id="50" name="Freeform 49">
              <a:extLst>
                <a:ext uri="{FF2B5EF4-FFF2-40B4-BE49-F238E27FC236}">
                  <a16:creationId xmlns:a16="http://schemas.microsoft.com/office/drawing/2014/main" id="{DEF5BC4A-CD60-43ED-8431-C06F0C03E9FC}"/>
                </a:ext>
              </a:extLst>
            </p:cNvPr>
            <p:cNvSpPr/>
            <p:nvPr/>
          </p:nvSpPr>
          <p:spPr>
            <a:xfrm>
              <a:off x="4492625" y="3122613"/>
              <a:ext cx="1641475" cy="538162"/>
            </a:xfrm>
            <a:custGeom>
              <a:avLst/>
              <a:gdLst>
                <a:gd name="connsiteX0" fmla="*/ 0 w 1320800"/>
                <a:gd name="connsiteY0" fmla="*/ 305046 h 309279"/>
                <a:gd name="connsiteX1" fmla="*/ 190500 w 1320800"/>
                <a:gd name="connsiteY1" fmla="*/ 266946 h 309279"/>
                <a:gd name="connsiteX2" fmla="*/ 317500 w 1320800"/>
                <a:gd name="connsiteY2" fmla="*/ 246 h 309279"/>
                <a:gd name="connsiteX3" fmla="*/ 438150 w 1320800"/>
                <a:gd name="connsiteY3" fmla="*/ 216146 h 309279"/>
                <a:gd name="connsiteX4" fmla="*/ 508000 w 1320800"/>
                <a:gd name="connsiteY4" fmla="*/ 70096 h 309279"/>
                <a:gd name="connsiteX5" fmla="*/ 571500 w 1320800"/>
                <a:gd name="connsiteY5" fmla="*/ 228846 h 309279"/>
                <a:gd name="connsiteX6" fmla="*/ 704850 w 1320800"/>
                <a:gd name="connsiteY6" fmla="*/ 292346 h 309279"/>
                <a:gd name="connsiteX7" fmla="*/ 939800 w 1320800"/>
                <a:gd name="connsiteY7" fmla="*/ 292346 h 309279"/>
                <a:gd name="connsiteX8" fmla="*/ 1041400 w 1320800"/>
                <a:gd name="connsiteY8" fmla="*/ 216146 h 309279"/>
                <a:gd name="connsiteX9" fmla="*/ 1136650 w 1320800"/>
                <a:gd name="connsiteY9" fmla="*/ 279646 h 309279"/>
                <a:gd name="connsiteX10" fmla="*/ 1320800 w 1320800"/>
                <a:gd name="connsiteY10" fmla="*/ 305046 h 3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0800" h="309279">
                  <a:moveTo>
                    <a:pt x="0" y="305046"/>
                  </a:moveTo>
                  <a:cubicBezTo>
                    <a:pt x="68791" y="311396"/>
                    <a:pt x="137583" y="317746"/>
                    <a:pt x="190500" y="266946"/>
                  </a:cubicBezTo>
                  <a:cubicBezTo>
                    <a:pt x="243417" y="216146"/>
                    <a:pt x="276225" y="8713"/>
                    <a:pt x="317500" y="246"/>
                  </a:cubicBezTo>
                  <a:cubicBezTo>
                    <a:pt x="358775" y="-8221"/>
                    <a:pt x="406400" y="204504"/>
                    <a:pt x="438150" y="216146"/>
                  </a:cubicBezTo>
                  <a:cubicBezTo>
                    <a:pt x="469900" y="227788"/>
                    <a:pt x="485775" y="67979"/>
                    <a:pt x="508000" y="70096"/>
                  </a:cubicBezTo>
                  <a:cubicBezTo>
                    <a:pt x="530225" y="72213"/>
                    <a:pt x="538692" y="191804"/>
                    <a:pt x="571500" y="228846"/>
                  </a:cubicBezTo>
                  <a:cubicBezTo>
                    <a:pt x="604308" y="265888"/>
                    <a:pt x="643467" y="281763"/>
                    <a:pt x="704850" y="292346"/>
                  </a:cubicBezTo>
                  <a:cubicBezTo>
                    <a:pt x="766233" y="302929"/>
                    <a:pt x="883708" y="305046"/>
                    <a:pt x="939800" y="292346"/>
                  </a:cubicBezTo>
                  <a:cubicBezTo>
                    <a:pt x="995892" y="279646"/>
                    <a:pt x="1008592" y="218263"/>
                    <a:pt x="1041400" y="216146"/>
                  </a:cubicBezTo>
                  <a:cubicBezTo>
                    <a:pt x="1074208" y="214029"/>
                    <a:pt x="1090083" y="264829"/>
                    <a:pt x="1136650" y="279646"/>
                  </a:cubicBezTo>
                  <a:cubicBezTo>
                    <a:pt x="1183217" y="294463"/>
                    <a:pt x="1320800" y="305046"/>
                    <a:pt x="1320800" y="305046"/>
                  </a:cubicBezTo>
                </a:path>
              </a:pathLst>
            </a:cu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latin typeface="Geneva"/>
                <a:cs typeface="Geneva"/>
              </a:endParaRPr>
            </a:p>
          </p:txBody>
        </p:sp>
        <p:grpSp>
          <p:nvGrpSpPr>
            <p:cNvPr id="13" name="Group 12">
              <a:extLst>
                <a:ext uri="{FF2B5EF4-FFF2-40B4-BE49-F238E27FC236}">
                  <a16:creationId xmlns:a16="http://schemas.microsoft.com/office/drawing/2014/main" id="{35850F99-00E2-450D-AB2B-15F4BAB419D2}"/>
                </a:ext>
              </a:extLst>
            </p:cNvPr>
            <p:cNvGrpSpPr/>
            <p:nvPr/>
          </p:nvGrpSpPr>
          <p:grpSpPr>
            <a:xfrm>
              <a:off x="4486276" y="2940050"/>
              <a:ext cx="1649412" cy="793750"/>
              <a:chOff x="4486276" y="2940050"/>
              <a:chExt cx="1649412" cy="793750"/>
            </a:xfrm>
          </p:grpSpPr>
          <p:grpSp>
            <p:nvGrpSpPr>
              <p:cNvPr id="17411" name="Group 5">
                <a:extLst>
                  <a:ext uri="{FF2B5EF4-FFF2-40B4-BE49-F238E27FC236}">
                    <a16:creationId xmlns:a16="http://schemas.microsoft.com/office/drawing/2014/main" id="{310C6424-C8FA-4CB1-99F3-D527ED45C45A}"/>
                  </a:ext>
                </a:extLst>
              </p:cNvPr>
              <p:cNvGrpSpPr>
                <a:grpSpLocks/>
              </p:cNvGrpSpPr>
              <p:nvPr/>
            </p:nvGrpSpPr>
            <p:grpSpPr bwMode="auto">
              <a:xfrm>
                <a:off x="4489450" y="2940050"/>
                <a:ext cx="1646238" cy="793750"/>
                <a:chOff x="5348707" y="2603011"/>
                <a:chExt cx="2393073" cy="816058"/>
              </a:xfrm>
            </p:grpSpPr>
            <p:sp>
              <p:nvSpPr>
                <p:cNvPr id="17523" name="Content Placeholder 2">
                  <a:extLst>
                    <a:ext uri="{FF2B5EF4-FFF2-40B4-BE49-F238E27FC236}">
                      <a16:creationId xmlns:a16="http://schemas.microsoft.com/office/drawing/2014/main" id="{F5F270D5-2AC2-4AA5-A44E-AAE342659826}"/>
                    </a:ext>
                  </a:extLst>
                </p:cNvPr>
                <p:cNvSpPr txBox="1">
                  <a:spLocks/>
                </p:cNvSpPr>
                <p:nvPr/>
              </p:nvSpPr>
              <p:spPr bwMode="auto">
                <a:xfrm>
                  <a:off x="5348707" y="2603011"/>
                  <a:ext cx="2393073" cy="81605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500">
                    <a:latin typeface="Geneva" charset="0"/>
                  </a:endParaRPr>
                </a:p>
              </p:txBody>
            </p:sp>
            <p:sp>
              <p:nvSpPr>
                <p:cNvPr id="9" name="Freeform 8">
                  <a:extLst>
                    <a:ext uri="{FF2B5EF4-FFF2-40B4-BE49-F238E27FC236}">
                      <a16:creationId xmlns:a16="http://schemas.microsoft.com/office/drawing/2014/main" id="{951F12DB-078B-4A20-96F1-88028BC95DC8}"/>
                    </a:ext>
                  </a:extLst>
                </p:cNvPr>
                <p:cNvSpPr/>
                <p:nvPr/>
              </p:nvSpPr>
              <p:spPr>
                <a:xfrm>
                  <a:off x="5348707" y="2642182"/>
                  <a:ext cx="2360765" cy="737716"/>
                </a:xfrm>
                <a:custGeom>
                  <a:avLst/>
                  <a:gdLst>
                    <a:gd name="connsiteX0" fmla="*/ 0 w 1282700"/>
                    <a:gd name="connsiteY0" fmla="*/ 392884 h 424721"/>
                    <a:gd name="connsiteX1" fmla="*/ 139700 w 1282700"/>
                    <a:gd name="connsiteY1" fmla="*/ 386534 h 424721"/>
                    <a:gd name="connsiteX2" fmla="*/ 266700 w 1282700"/>
                    <a:gd name="connsiteY2" fmla="*/ 11884 h 424721"/>
                    <a:gd name="connsiteX3" fmla="*/ 342900 w 1282700"/>
                    <a:gd name="connsiteY3" fmla="*/ 113484 h 424721"/>
                    <a:gd name="connsiteX4" fmla="*/ 387350 w 1282700"/>
                    <a:gd name="connsiteY4" fmla="*/ 316684 h 424721"/>
                    <a:gd name="connsiteX5" fmla="*/ 463550 w 1282700"/>
                    <a:gd name="connsiteY5" fmla="*/ 221434 h 424721"/>
                    <a:gd name="connsiteX6" fmla="*/ 539750 w 1282700"/>
                    <a:gd name="connsiteY6" fmla="*/ 303984 h 424721"/>
                    <a:gd name="connsiteX7" fmla="*/ 622300 w 1282700"/>
                    <a:gd name="connsiteY7" fmla="*/ 310334 h 424721"/>
                    <a:gd name="connsiteX8" fmla="*/ 679450 w 1282700"/>
                    <a:gd name="connsiteY8" fmla="*/ 373834 h 424721"/>
                    <a:gd name="connsiteX9" fmla="*/ 920750 w 1282700"/>
                    <a:gd name="connsiteY9" fmla="*/ 392884 h 424721"/>
                    <a:gd name="connsiteX10" fmla="*/ 1022350 w 1282700"/>
                    <a:gd name="connsiteY10" fmla="*/ 253184 h 424721"/>
                    <a:gd name="connsiteX11" fmla="*/ 1104900 w 1282700"/>
                    <a:gd name="connsiteY11" fmla="*/ 367484 h 424721"/>
                    <a:gd name="connsiteX12" fmla="*/ 1219200 w 1282700"/>
                    <a:gd name="connsiteY12" fmla="*/ 418284 h 424721"/>
                    <a:gd name="connsiteX13" fmla="*/ 1282700 w 1282700"/>
                    <a:gd name="connsiteY13" fmla="*/ 386534 h 42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2700" h="424721">
                      <a:moveTo>
                        <a:pt x="0" y="392884"/>
                      </a:moveTo>
                      <a:cubicBezTo>
                        <a:pt x="47625" y="421459"/>
                        <a:pt x="95250" y="450034"/>
                        <a:pt x="139700" y="386534"/>
                      </a:cubicBezTo>
                      <a:cubicBezTo>
                        <a:pt x="184150" y="323034"/>
                        <a:pt x="232833" y="57392"/>
                        <a:pt x="266700" y="11884"/>
                      </a:cubicBezTo>
                      <a:cubicBezTo>
                        <a:pt x="300567" y="-33624"/>
                        <a:pt x="322792" y="62684"/>
                        <a:pt x="342900" y="113484"/>
                      </a:cubicBezTo>
                      <a:cubicBezTo>
                        <a:pt x="363008" y="164284"/>
                        <a:pt x="367242" y="298692"/>
                        <a:pt x="387350" y="316684"/>
                      </a:cubicBezTo>
                      <a:cubicBezTo>
                        <a:pt x="407458" y="334676"/>
                        <a:pt x="438150" y="223551"/>
                        <a:pt x="463550" y="221434"/>
                      </a:cubicBezTo>
                      <a:cubicBezTo>
                        <a:pt x="488950" y="219317"/>
                        <a:pt x="513292" y="289167"/>
                        <a:pt x="539750" y="303984"/>
                      </a:cubicBezTo>
                      <a:cubicBezTo>
                        <a:pt x="566208" y="318801"/>
                        <a:pt x="599017" y="298692"/>
                        <a:pt x="622300" y="310334"/>
                      </a:cubicBezTo>
                      <a:cubicBezTo>
                        <a:pt x="645583" y="321976"/>
                        <a:pt x="629708" y="360076"/>
                        <a:pt x="679450" y="373834"/>
                      </a:cubicBezTo>
                      <a:cubicBezTo>
                        <a:pt x="729192" y="387592"/>
                        <a:pt x="863600" y="412992"/>
                        <a:pt x="920750" y="392884"/>
                      </a:cubicBezTo>
                      <a:cubicBezTo>
                        <a:pt x="977900" y="372776"/>
                        <a:pt x="991658" y="257417"/>
                        <a:pt x="1022350" y="253184"/>
                      </a:cubicBezTo>
                      <a:cubicBezTo>
                        <a:pt x="1053042" y="248951"/>
                        <a:pt x="1072092" y="339967"/>
                        <a:pt x="1104900" y="367484"/>
                      </a:cubicBezTo>
                      <a:cubicBezTo>
                        <a:pt x="1137708" y="395001"/>
                        <a:pt x="1189567" y="415109"/>
                        <a:pt x="1219200" y="418284"/>
                      </a:cubicBezTo>
                      <a:cubicBezTo>
                        <a:pt x="1248833" y="421459"/>
                        <a:pt x="1274233" y="390767"/>
                        <a:pt x="1282700" y="386534"/>
                      </a:cubicBezTo>
                    </a:path>
                  </a:pathLst>
                </a:custGeom>
                <a:ln w="28575"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latin typeface="Geneva"/>
                    <a:cs typeface="Geneva"/>
                  </a:endParaRPr>
                </a:p>
              </p:txBody>
            </p:sp>
          </p:grpSp>
          <p:sp>
            <p:nvSpPr>
              <p:cNvPr id="65" name="Freeform 49">
                <a:extLst>
                  <a:ext uri="{FF2B5EF4-FFF2-40B4-BE49-F238E27FC236}">
                    <a16:creationId xmlns:a16="http://schemas.microsoft.com/office/drawing/2014/main" id="{2161FB6D-0BD2-491E-BA9F-361A82792946}"/>
                  </a:ext>
                </a:extLst>
              </p:cNvPr>
              <p:cNvSpPr/>
              <p:nvPr/>
            </p:nvSpPr>
            <p:spPr>
              <a:xfrm>
                <a:off x="4486276" y="3349626"/>
                <a:ext cx="1612902" cy="293685"/>
              </a:xfrm>
              <a:custGeom>
                <a:avLst/>
                <a:gdLst>
                  <a:gd name="connsiteX0" fmla="*/ 0 w 1320800"/>
                  <a:gd name="connsiteY0" fmla="*/ 305046 h 309279"/>
                  <a:gd name="connsiteX1" fmla="*/ 190500 w 1320800"/>
                  <a:gd name="connsiteY1" fmla="*/ 266946 h 309279"/>
                  <a:gd name="connsiteX2" fmla="*/ 317500 w 1320800"/>
                  <a:gd name="connsiteY2" fmla="*/ 246 h 309279"/>
                  <a:gd name="connsiteX3" fmla="*/ 438150 w 1320800"/>
                  <a:gd name="connsiteY3" fmla="*/ 216146 h 309279"/>
                  <a:gd name="connsiteX4" fmla="*/ 508000 w 1320800"/>
                  <a:gd name="connsiteY4" fmla="*/ 70096 h 309279"/>
                  <a:gd name="connsiteX5" fmla="*/ 571500 w 1320800"/>
                  <a:gd name="connsiteY5" fmla="*/ 228846 h 309279"/>
                  <a:gd name="connsiteX6" fmla="*/ 704850 w 1320800"/>
                  <a:gd name="connsiteY6" fmla="*/ 292346 h 309279"/>
                  <a:gd name="connsiteX7" fmla="*/ 939800 w 1320800"/>
                  <a:gd name="connsiteY7" fmla="*/ 292346 h 309279"/>
                  <a:gd name="connsiteX8" fmla="*/ 1041400 w 1320800"/>
                  <a:gd name="connsiteY8" fmla="*/ 216146 h 309279"/>
                  <a:gd name="connsiteX9" fmla="*/ 1136650 w 1320800"/>
                  <a:gd name="connsiteY9" fmla="*/ 279646 h 309279"/>
                  <a:gd name="connsiteX10" fmla="*/ 1320800 w 1320800"/>
                  <a:gd name="connsiteY10" fmla="*/ 305046 h 3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0800" h="309279">
                    <a:moveTo>
                      <a:pt x="0" y="305046"/>
                    </a:moveTo>
                    <a:cubicBezTo>
                      <a:pt x="68791" y="311396"/>
                      <a:pt x="137583" y="317746"/>
                      <a:pt x="190500" y="266946"/>
                    </a:cubicBezTo>
                    <a:cubicBezTo>
                      <a:pt x="243417" y="216146"/>
                      <a:pt x="276225" y="8713"/>
                      <a:pt x="317500" y="246"/>
                    </a:cubicBezTo>
                    <a:cubicBezTo>
                      <a:pt x="358775" y="-8221"/>
                      <a:pt x="406400" y="204504"/>
                      <a:pt x="438150" y="216146"/>
                    </a:cubicBezTo>
                    <a:cubicBezTo>
                      <a:pt x="469900" y="227788"/>
                      <a:pt x="485775" y="67979"/>
                      <a:pt x="508000" y="70096"/>
                    </a:cubicBezTo>
                    <a:cubicBezTo>
                      <a:pt x="530225" y="72213"/>
                      <a:pt x="538692" y="191804"/>
                      <a:pt x="571500" y="228846"/>
                    </a:cubicBezTo>
                    <a:cubicBezTo>
                      <a:pt x="604308" y="265888"/>
                      <a:pt x="643467" y="281763"/>
                      <a:pt x="704850" y="292346"/>
                    </a:cubicBezTo>
                    <a:cubicBezTo>
                      <a:pt x="766233" y="302929"/>
                      <a:pt x="883708" y="305046"/>
                      <a:pt x="939800" y="292346"/>
                    </a:cubicBezTo>
                    <a:cubicBezTo>
                      <a:pt x="995892" y="279646"/>
                      <a:pt x="1008592" y="218263"/>
                      <a:pt x="1041400" y="216146"/>
                    </a:cubicBezTo>
                    <a:cubicBezTo>
                      <a:pt x="1074208" y="214029"/>
                      <a:pt x="1090083" y="264829"/>
                      <a:pt x="1136650" y="279646"/>
                    </a:cubicBezTo>
                    <a:cubicBezTo>
                      <a:pt x="1183217" y="294463"/>
                      <a:pt x="1320800" y="305046"/>
                      <a:pt x="1320800" y="305046"/>
                    </a:cubicBezTo>
                  </a:path>
                </a:pathLst>
              </a:cu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latin typeface="Geneva"/>
                  <a:cs typeface="Geneva"/>
                </a:endParaRPr>
              </a:p>
            </p:txBody>
          </p:sp>
        </p:grpSp>
      </p:grpSp>
      <p:graphicFrame>
        <p:nvGraphicFramePr>
          <p:cNvPr id="69" name="Table 68">
            <a:extLst>
              <a:ext uri="{FF2B5EF4-FFF2-40B4-BE49-F238E27FC236}">
                <a16:creationId xmlns:a16="http://schemas.microsoft.com/office/drawing/2014/main" id="{7BBEAA3C-7E13-4E66-BF99-E685D3C85259}"/>
              </a:ext>
            </a:extLst>
          </p:cNvPr>
          <p:cNvGraphicFramePr>
            <a:graphicFrameLocks noGrp="1"/>
          </p:cNvGraphicFramePr>
          <p:nvPr>
            <p:extLst>
              <p:ext uri="{D42A27DB-BD31-4B8C-83A1-F6EECF244321}">
                <p14:modId xmlns:p14="http://schemas.microsoft.com/office/powerpoint/2010/main" val="2036636281"/>
              </p:ext>
            </p:extLst>
          </p:nvPr>
        </p:nvGraphicFramePr>
        <p:xfrm>
          <a:off x="5471438" y="4170520"/>
          <a:ext cx="787400" cy="704850"/>
        </p:xfrm>
        <a:graphic>
          <a:graphicData uri="http://schemas.openxmlformats.org/drawingml/2006/table">
            <a:tbl>
              <a:tblPr firstRow="1" bandRow="1">
                <a:tableStyleId>{5C22544A-7EE6-4342-B048-85BDC9FD1C3A}</a:tableStyleId>
              </a:tblPr>
              <a:tblGrid>
                <a:gridCol w="157480">
                  <a:extLst>
                    <a:ext uri="{9D8B030D-6E8A-4147-A177-3AD203B41FA5}">
                      <a16:colId xmlns:a16="http://schemas.microsoft.com/office/drawing/2014/main" val="20000"/>
                    </a:ext>
                  </a:extLst>
                </a:gridCol>
                <a:gridCol w="157480">
                  <a:extLst>
                    <a:ext uri="{9D8B030D-6E8A-4147-A177-3AD203B41FA5}">
                      <a16:colId xmlns:a16="http://schemas.microsoft.com/office/drawing/2014/main" val="20001"/>
                    </a:ext>
                  </a:extLst>
                </a:gridCol>
                <a:gridCol w="157480">
                  <a:extLst>
                    <a:ext uri="{9D8B030D-6E8A-4147-A177-3AD203B41FA5}">
                      <a16:colId xmlns:a16="http://schemas.microsoft.com/office/drawing/2014/main" val="20002"/>
                    </a:ext>
                  </a:extLst>
                </a:gridCol>
                <a:gridCol w="157480">
                  <a:extLst>
                    <a:ext uri="{9D8B030D-6E8A-4147-A177-3AD203B41FA5}">
                      <a16:colId xmlns:a16="http://schemas.microsoft.com/office/drawing/2014/main" val="20003"/>
                    </a:ext>
                  </a:extLst>
                </a:gridCol>
                <a:gridCol w="157480">
                  <a:extLst>
                    <a:ext uri="{9D8B030D-6E8A-4147-A177-3AD203B41FA5}">
                      <a16:colId xmlns:a16="http://schemas.microsoft.com/office/drawing/2014/main" val="20004"/>
                    </a:ext>
                  </a:extLst>
                </a:gridCol>
              </a:tblGrid>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6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1" name="Table 70">
            <a:extLst>
              <a:ext uri="{FF2B5EF4-FFF2-40B4-BE49-F238E27FC236}">
                <a16:creationId xmlns:a16="http://schemas.microsoft.com/office/drawing/2014/main" id="{A076C8BC-C8FB-4A8B-ABBE-3ECD196D0B99}"/>
              </a:ext>
            </a:extLst>
          </p:cNvPr>
          <p:cNvGraphicFramePr>
            <a:graphicFrameLocks noGrp="1"/>
          </p:cNvGraphicFramePr>
          <p:nvPr>
            <p:extLst>
              <p:ext uri="{D42A27DB-BD31-4B8C-83A1-F6EECF244321}">
                <p14:modId xmlns:p14="http://schemas.microsoft.com/office/powerpoint/2010/main" val="4269587760"/>
              </p:ext>
            </p:extLst>
          </p:nvPr>
        </p:nvGraphicFramePr>
        <p:xfrm>
          <a:off x="4770558" y="4040859"/>
          <a:ext cx="782640" cy="704850"/>
        </p:xfrm>
        <a:graphic>
          <a:graphicData uri="http://schemas.openxmlformats.org/drawingml/2006/table">
            <a:tbl>
              <a:tblPr firstRow="1" bandRow="1">
                <a:tableStyleId>{5C22544A-7EE6-4342-B048-85BDC9FD1C3A}</a:tableStyleId>
              </a:tblPr>
              <a:tblGrid>
                <a:gridCol w="156528">
                  <a:extLst>
                    <a:ext uri="{9D8B030D-6E8A-4147-A177-3AD203B41FA5}">
                      <a16:colId xmlns:a16="http://schemas.microsoft.com/office/drawing/2014/main" val="20000"/>
                    </a:ext>
                  </a:extLst>
                </a:gridCol>
                <a:gridCol w="156528">
                  <a:extLst>
                    <a:ext uri="{9D8B030D-6E8A-4147-A177-3AD203B41FA5}">
                      <a16:colId xmlns:a16="http://schemas.microsoft.com/office/drawing/2014/main" val="20001"/>
                    </a:ext>
                  </a:extLst>
                </a:gridCol>
                <a:gridCol w="156528">
                  <a:extLst>
                    <a:ext uri="{9D8B030D-6E8A-4147-A177-3AD203B41FA5}">
                      <a16:colId xmlns:a16="http://schemas.microsoft.com/office/drawing/2014/main" val="20002"/>
                    </a:ext>
                  </a:extLst>
                </a:gridCol>
                <a:gridCol w="156528">
                  <a:extLst>
                    <a:ext uri="{9D8B030D-6E8A-4147-A177-3AD203B41FA5}">
                      <a16:colId xmlns:a16="http://schemas.microsoft.com/office/drawing/2014/main" val="20003"/>
                    </a:ext>
                  </a:extLst>
                </a:gridCol>
                <a:gridCol w="156528">
                  <a:extLst>
                    <a:ext uri="{9D8B030D-6E8A-4147-A177-3AD203B41FA5}">
                      <a16:colId xmlns:a16="http://schemas.microsoft.com/office/drawing/2014/main" val="20004"/>
                    </a:ext>
                  </a:extLst>
                </a:gridCol>
              </a:tblGrid>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solidFill>
                          <a:schemeClr val="tx1"/>
                        </a:solidFill>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40970">
                <a:tc>
                  <a:txBody>
                    <a:bodyPr/>
                    <a:lstStyle/>
                    <a:p>
                      <a:endParaRPr lang="en-US" sz="6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70" name="Table 69">
            <a:extLst>
              <a:ext uri="{FF2B5EF4-FFF2-40B4-BE49-F238E27FC236}">
                <a16:creationId xmlns:a16="http://schemas.microsoft.com/office/drawing/2014/main" id="{BDB760DE-2842-4143-9AB3-D0257770D896}"/>
              </a:ext>
            </a:extLst>
          </p:cNvPr>
          <p:cNvGraphicFramePr>
            <a:graphicFrameLocks noGrp="1"/>
          </p:cNvGraphicFramePr>
          <p:nvPr>
            <p:extLst>
              <p:ext uri="{D42A27DB-BD31-4B8C-83A1-F6EECF244321}">
                <p14:modId xmlns:p14="http://schemas.microsoft.com/office/powerpoint/2010/main" val="1930885478"/>
              </p:ext>
            </p:extLst>
          </p:nvPr>
        </p:nvGraphicFramePr>
        <p:xfrm>
          <a:off x="4074139" y="3948555"/>
          <a:ext cx="782640" cy="704850"/>
        </p:xfrm>
        <a:graphic>
          <a:graphicData uri="http://schemas.openxmlformats.org/drawingml/2006/table">
            <a:tbl>
              <a:tblPr firstRow="1" bandRow="1">
                <a:tableStyleId>{5C22544A-7EE6-4342-B048-85BDC9FD1C3A}</a:tableStyleId>
              </a:tblPr>
              <a:tblGrid>
                <a:gridCol w="156528">
                  <a:extLst>
                    <a:ext uri="{9D8B030D-6E8A-4147-A177-3AD203B41FA5}">
                      <a16:colId xmlns:a16="http://schemas.microsoft.com/office/drawing/2014/main" val="20000"/>
                    </a:ext>
                  </a:extLst>
                </a:gridCol>
                <a:gridCol w="156528">
                  <a:extLst>
                    <a:ext uri="{9D8B030D-6E8A-4147-A177-3AD203B41FA5}">
                      <a16:colId xmlns:a16="http://schemas.microsoft.com/office/drawing/2014/main" val="20001"/>
                    </a:ext>
                  </a:extLst>
                </a:gridCol>
                <a:gridCol w="156528">
                  <a:extLst>
                    <a:ext uri="{9D8B030D-6E8A-4147-A177-3AD203B41FA5}">
                      <a16:colId xmlns:a16="http://schemas.microsoft.com/office/drawing/2014/main" val="20002"/>
                    </a:ext>
                  </a:extLst>
                </a:gridCol>
                <a:gridCol w="156528">
                  <a:extLst>
                    <a:ext uri="{9D8B030D-6E8A-4147-A177-3AD203B41FA5}">
                      <a16:colId xmlns:a16="http://schemas.microsoft.com/office/drawing/2014/main" val="20003"/>
                    </a:ext>
                  </a:extLst>
                </a:gridCol>
                <a:gridCol w="156528">
                  <a:extLst>
                    <a:ext uri="{9D8B030D-6E8A-4147-A177-3AD203B41FA5}">
                      <a16:colId xmlns:a16="http://schemas.microsoft.com/office/drawing/2014/main" val="20004"/>
                    </a:ext>
                  </a:extLst>
                </a:gridCol>
              </a:tblGrid>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40970">
                <a:tc>
                  <a:txBody>
                    <a:bodyPr/>
                    <a:lstStyle/>
                    <a:p>
                      <a:endParaRPr lang="en-US" sz="6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72" name="Rectangle 71">
            <a:extLst>
              <a:ext uri="{FF2B5EF4-FFF2-40B4-BE49-F238E27FC236}">
                <a16:creationId xmlns:a16="http://schemas.microsoft.com/office/drawing/2014/main" id="{8B240AC5-0F8D-45CD-8BDB-4F7BE385D69F}"/>
              </a:ext>
            </a:extLst>
          </p:cNvPr>
          <p:cNvSpPr/>
          <p:nvPr/>
        </p:nvSpPr>
        <p:spPr>
          <a:xfrm>
            <a:off x="130159" y="4315075"/>
            <a:ext cx="1212191" cy="400110"/>
          </a:xfrm>
          <a:prstGeom prst="rect">
            <a:avLst/>
          </a:prstGeom>
        </p:spPr>
        <p:txBody>
          <a:bodyPr wrap="none">
            <a:spAutoFit/>
          </a:bodyPr>
          <a:lstStyle/>
          <a:p>
            <a:pPr algn="ctr"/>
            <a:r>
              <a:rPr lang="en-US" altLang="en-US" sz="1000" dirty="0">
                <a:solidFill>
                  <a:srgbClr val="00B050"/>
                </a:solidFill>
                <a:latin typeface="Geneva" charset="0"/>
              </a:rPr>
              <a:t>Spatial Resolution</a:t>
            </a:r>
          </a:p>
          <a:p>
            <a:pPr algn="ctr"/>
            <a:r>
              <a:rPr lang="en-US" sz="1000" dirty="0">
                <a:solidFill>
                  <a:srgbClr val="00B050"/>
                </a:solidFill>
                <a:latin typeface="Geneva" charset="0"/>
              </a:rPr>
              <a:t>x</a:t>
            </a:r>
            <a:r>
              <a:rPr lang="en-US" sz="1000" baseline="-25000" dirty="0">
                <a:solidFill>
                  <a:srgbClr val="00B050"/>
                </a:solidFill>
                <a:latin typeface="Geneva" charset="0"/>
              </a:rPr>
              <a:t>1</a:t>
            </a:r>
            <a:endParaRPr lang="en-GB" sz="1000" dirty="0">
              <a:solidFill>
                <a:srgbClr val="00B050"/>
              </a:solidFill>
            </a:endParaRPr>
          </a:p>
        </p:txBody>
      </p:sp>
      <p:sp>
        <p:nvSpPr>
          <p:cNvPr id="74" name="Rectangle 73">
            <a:extLst>
              <a:ext uri="{FF2B5EF4-FFF2-40B4-BE49-F238E27FC236}">
                <a16:creationId xmlns:a16="http://schemas.microsoft.com/office/drawing/2014/main" id="{A4AB4E04-AC41-443B-9C25-C554D1CD02D3}"/>
              </a:ext>
            </a:extLst>
          </p:cNvPr>
          <p:cNvSpPr/>
          <p:nvPr/>
        </p:nvSpPr>
        <p:spPr>
          <a:xfrm>
            <a:off x="552513" y="5876405"/>
            <a:ext cx="1114409" cy="400110"/>
          </a:xfrm>
          <a:prstGeom prst="rect">
            <a:avLst/>
          </a:prstGeom>
        </p:spPr>
        <p:txBody>
          <a:bodyPr wrap="none">
            <a:spAutoFit/>
          </a:bodyPr>
          <a:lstStyle/>
          <a:p>
            <a:pPr algn="ctr"/>
            <a:r>
              <a:rPr lang="en-US" altLang="en-US" sz="1000" dirty="0">
                <a:solidFill>
                  <a:srgbClr val="00B050"/>
                </a:solidFill>
                <a:latin typeface="Geneva" charset="0"/>
              </a:rPr>
              <a:t>Channel Friction</a:t>
            </a:r>
          </a:p>
          <a:p>
            <a:pPr algn="ctr"/>
            <a:r>
              <a:rPr lang="en-US" sz="1000" dirty="0">
                <a:solidFill>
                  <a:srgbClr val="00B050"/>
                </a:solidFill>
                <a:latin typeface="Geneva" charset="0"/>
              </a:rPr>
              <a:t>x</a:t>
            </a:r>
            <a:r>
              <a:rPr lang="en-US" sz="1000" baseline="-25000" dirty="0">
                <a:solidFill>
                  <a:srgbClr val="00B050"/>
                </a:solidFill>
                <a:latin typeface="Geneva" charset="0"/>
              </a:rPr>
              <a:t>2</a:t>
            </a:r>
            <a:endParaRPr lang="en-GB" sz="1000" dirty="0">
              <a:solidFill>
                <a:srgbClr val="00B050"/>
              </a:solidFill>
            </a:endParaRPr>
          </a:p>
        </p:txBody>
      </p:sp>
      <p:sp>
        <p:nvSpPr>
          <p:cNvPr id="75" name="Rectangle 74">
            <a:extLst>
              <a:ext uri="{FF2B5EF4-FFF2-40B4-BE49-F238E27FC236}">
                <a16:creationId xmlns:a16="http://schemas.microsoft.com/office/drawing/2014/main" id="{BD6D40E2-3C45-4347-B69C-C462A44B639D}"/>
              </a:ext>
            </a:extLst>
          </p:cNvPr>
          <p:cNvSpPr/>
          <p:nvPr/>
        </p:nvSpPr>
        <p:spPr>
          <a:xfrm rot="16200000">
            <a:off x="-226829" y="5262294"/>
            <a:ext cx="1228221" cy="400110"/>
          </a:xfrm>
          <a:prstGeom prst="rect">
            <a:avLst/>
          </a:prstGeom>
        </p:spPr>
        <p:txBody>
          <a:bodyPr wrap="none">
            <a:spAutoFit/>
          </a:bodyPr>
          <a:lstStyle/>
          <a:p>
            <a:pPr algn="ctr"/>
            <a:r>
              <a:rPr lang="en-US" altLang="en-US" sz="1000" dirty="0">
                <a:solidFill>
                  <a:srgbClr val="00B050"/>
                </a:solidFill>
                <a:latin typeface="Geneva" charset="0"/>
              </a:rPr>
              <a:t>Floodplain Friction</a:t>
            </a:r>
          </a:p>
          <a:p>
            <a:pPr algn="ctr"/>
            <a:r>
              <a:rPr lang="en-US" sz="1000" dirty="0">
                <a:solidFill>
                  <a:srgbClr val="00B050"/>
                </a:solidFill>
                <a:latin typeface="Geneva" charset="0"/>
              </a:rPr>
              <a:t>x</a:t>
            </a:r>
            <a:r>
              <a:rPr lang="en-US" sz="1000" baseline="-25000" dirty="0">
                <a:solidFill>
                  <a:srgbClr val="00B050"/>
                </a:solidFill>
                <a:latin typeface="Geneva" charset="0"/>
              </a:rPr>
              <a:t>3</a:t>
            </a:r>
            <a:endParaRPr lang="en-GB" sz="1000" dirty="0">
              <a:solidFill>
                <a:srgbClr val="00B050"/>
              </a:solidFill>
            </a:endParaRPr>
          </a:p>
        </p:txBody>
      </p:sp>
      <p:sp>
        <p:nvSpPr>
          <p:cNvPr id="76" name="Rectangle 75">
            <a:extLst>
              <a:ext uri="{FF2B5EF4-FFF2-40B4-BE49-F238E27FC236}">
                <a16:creationId xmlns:a16="http://schemas.microsoft.com/office/drawing/2014/main" id="{DD94C343-C844-45E9-BBBD-023B7D1F0995}"/>
              </a:ext>
            </a:extLst>
          </p:cNvPr>
          <p:cNvSpPr/>
          <p:nvPr/>
        </p:nvSpPr>
        <p:spPr>
          <a:xfrm>
            <a:off x="2123143" y="6321407"/>
            <a:ext cx="1220206" cy="400110"/>
          </a:xfrm>
          <a:prstGeom prst="rect">
            <a:avLst/>
          </a:prstGeom>
        </p:spPr>
        <p:txBody>
          <a:bodyPr wrap="none">
            <a:spAutoFit/>
          </a:bodyPr>
          <a:lstStyle/>
          <a:p>
            <a:pPr algn="ctr"/>
            <a:r>
              <a:rPr lang="en-US" altLang="en-US" sz="1000" dirty="0">
                <a:solidFill>
                  <a:srgbClr val="00B050"/>
                </a:solidFill>
                <a:latin typeface="Geneva" charset="0"/>
              </a:rPr>
              <a:t>Inflow Hydrograph</a:t>
            </a:r>
          </a:p>
          <a:p>
            <a:pPr algn="ctr"/>
            <a:r>
              <a:rPr lang="en-US" sz="1000" dirty="0">
                <a:solidFill>
                  <a:srgbClr val="00B050"/>
                </a:solidFill>
                <a:latin typeface="Geneva" charset="0"/>
              </a:rPr>
              <a:t>x</a:t>
            </a:r>
            <a:r>
              <a:rPr lang="en-US" sz="1000" baseline="-25000" dirty="0">
                <a:solidFill>
                  <a:srgbClr val="00B050"/>
                </a:solidFill>
                <a:latin typeface="Geneva" charset="0"/>
              </a:rPr>
              <a:t>4</a:t>
            </a:r>
            <a:endParaRPr lang="en-GB" sz="1000" dirty="0">
              <a:solidFill>
                <a:srgbClr val="00B050"/>
              </a:solidFill>
            </a:endParaRPr>
          </a:p>
        </p:txBody>
      </p:sp>
      <p:sp>
        <p:nvSpPr>
          <p:cNvPr id="77" name="Rectangle 76">
            <a:extLst>
              <a:ext uri="{FF2B5EF4-FFF2-40B4-BE49-F238E27FC236}">
                <a16:creationId xmlns:a16="http://schemas.microsoft.com/office/drawing/2014/main" id="{D984E636-D1BA-4A2C-9514-1AD57DC98DDB}"/>
              </a:ext>
            </a:extLst>
          </p:cNvPr>
          <p:cNvSpPr/>
          <p:nvPr/>
        </p:nvSpPr>
        <p:spPr>
          <a:xfrm>
            <a:off x="2227675" y="4421110"/>
            <a:ext cx="1483099" cy="400110"/>
          </a:xfrm>
          <a:prstGeom prst="rect">
            <a:avLst/>
          </a:prstGeom>
        </p:spPr>
        <p:txBody>
          <a:bodyPr wrap="none">
            <a:spAutoFit/>
          </a:bodyPr>
          <a:lstStyle/>
          <a:p>
            <a:pPr algn="ctr"/>
            <a:r>
              <a:rPr lang="en-US" altLang="en-US" sz="1000" dirty="0">
                <a:solidFill>
                  <a:srgbClr val="00B050"/>
                </a:solidFill>
                <a:latin typeface="Geneva" charset="0"/>
              </a:rPr>
              <a:t>Digital Elevation Model</a:t>
            </a:r>
          </a:p>
          <a:p>
            <a:pPr algn="ctr"/>
            <a:r>
              <a:rPr lang="en-US" sz="1000" dirty="0">
                <a:solidFill>
                  <a:srgbClr val="00B050"/>
                </a:solidFill>
                <a:latin typeface="Geneva" charset="0"/>
              </a:rPr>
              <a:t>x</a:t>
            </a:r>
            <a:r>
              <a:rPr lang="en-US" sz="1000" baseline="-25000" dirty="0">
                <a:solidFill>
                  <a:srgbClr val="00B050"/>
                </a:solidFill>
                <a:latin typeface="Geneva" charset="0"/>
              </a:rPr>
              <a:t>5</a:t>
            </a:r>
            <a:endParaRPr lang="en-GB" sz="1000" dirty="0">
              <a:solidFill>
                <a:srgbClr val="00B050"/>
              </a:solidFill>
            </a:endParaRPr>
          </a:p>
        </p:txBody>
      </p:sp>
      <p:pic>
        <p:nvPicPr>
          <p:cNvPr id="5" name="Picture 4">
            <a:extLst>
              <a:ext uri="{FF2B5EF4-FFF2-40B4-BE49-F238E27FC236}">
                <a16:creationId xmlns:a16="http://schemas.microsoft.com/office/drawing/2014/main" id="{9CAB268B-04B9-4FEB-A439-78719A8DDBAB}"/>
              </a:ext>
            </a:extLst>
          </p:cNvPr>
          <p:cNvPicPr>
            <a:picLocks noChangeAspect="1"/>
          </p:cNvPicPr>
          <p:nvPr/>
        </p:nvPicPr>
        <p:blipFill rotWithShape="1">
          <a:blip r:embed="rId3"/>
          <a:srcRect l="2429" b="3579"/>
          <a:stretch/>
        </p:blipFill>
        <p:spPr>
          <a:xfrm>
            <a:off x="565414" y="4875370"/>
            <a:ext cx="1254647" cy="1046993"/>
          </a:xfrm>
          <a:prstGeom prst="rect">
            <a:avLst/>
          </a:prstGeom>
        </p:spPr>
      </p:pic>
      <p:grpSp>
        <p:nvGrpSpPr>
          <p:cNvPr id="80" name="Group 79">
            <a:extLst>
              <a:ext uri="{FF2B5EF4-FFF2-40B4-BE49-F238E27FC236}">
                <a16:creationId xmlns:a16="http://schemas.microsoft.com/office/drawing/2014/main" id="{8330FE2A-F030-45C6-993B-EBEBA8DC5FEC}"/>
              </a:ext>
            </a:extLst>
          </p:cNvPr>
          <p:cNvGrpSpPr/>
          <p:nvPr/>
        </p:nvGrpSpPr>
        <p:grpSpPr>
          <a:xfrm>
            <a:off x="1943381" y="5063723"/>
            <a:ext cx="1670181" cy="1344706"/>
            <a:chOff x="1675429" y="5063723"/>
            <a:chExt cx="1670181" cy="1344706"/>
          </a:xfrm>
        </p:grpSpPr>
        <p:sp>
          <p:nvSpPr>
            <p:cNvPr id="83" name="TextBox 82">
              <a:extLst>
                <a:ext uri="{FF2B5EF4-FFF2-40B4-BE49-F238E27FC236}">
                  <a16:creationId xmlns:a16="http://schemas.microsoft.com/office/drawing/2014/main" id="{8E8A187C-B6F9-4C90-A417-8DC6AAB2B5DF}"/>
                </a:ext>
              </a:extLst>
            </p:cNvPr>
            <p:cNvSpPr txBox="1"/>
            <p:nvPr/>
          </p:nvSpPr>
          <p:spPr>
            <a:xfrm rot="16200000">
              <a:off x="1126187" y="5612965"/>
              <a:ext cx="1344706" cy="246221"/>
            </a:xfrm>
            <a:prstGeom prst="rect">
              <a:avLst/>
            </a:prstGeom>
            <a:noFill/>
          </p:spPr>
          <p:txBody>
            <a:bodyPr wrap="square" rtlCol="0">
              <a:spAutoFit/>
            </a:bodyPr>
            <a:lstStyle/>
            <a:p>
              <a:r>
                <a:rPr lang="en-GB" sz="1000" dirty="0">
                  <a:latin typeface="Geneva"/>
                </a:rPr>
                <a:t>Discharge (m</a:t>
              </a:r>
              <a:r>
                <a:rPr lang="en-GB" sz="1000" baseline="30000" dirty="0">
                  <a:latin typeface="Geneva"/>
                </a:rPr>
                <a:t>3</a:t>
              </a:r>
              <a:r>
                <a:rPr lang="en-GB" sz="1000" dirty="0">
                  <a:latin typeface="Geneva"/>
                </a:rPr>
                <a:t>s</a:t>
              </a:r>
              <a:r>
                <a:rPr lang="en-GB" sz="1000" baseline="30000" dirty="0">
                  <a:latin typeface="Geneva"/>
                </a:rPr>
                <a:t>-1</a:t>
              </a:r>
              <a:r>
                <a:rPr lang="en-GB" sz="1000" dirty="0">
                  <a:latin typeface="Geneva"/>
                </a:rPr>
                <a:t>)</a:t>
              </a:r>
            </a:p>
          </p:txBody>
        </p:sp>
        <p:sp>
          <p:nvSpPr>
            <p:cNvPr id="84" name="TextBox 83">
              <a:extLst>
                <a:ext uri="{FF2B5EF4-FFF2-40B4-BE49-F238E27FC236}">
                  <a16:creationId xmlns:a16="http://schemas.microsoft.com/office/drawing/2014/main" id="{D9F40D4D-3C16-4106-9ACC-D73C0E029FA5}"/>
                </a:ext>
              </a:extLst>
            </p:cNvPr>
            <p:cNvSpPr txBox="1"/>
            <p:nvPr/>
          </p:nvSpPr>
          <p:spPr>
            <a:xfrm>
              <a:off x="2000904" y="6119254"/>
              <a:ext cx="1344706" cy="246221"/>
            </a:xfrm>
            <a:prstGeom prst="rect">
              <a:avLst/>
            </a:prstGeom>
            <a:noFill/>
          </p:spPr>
          <p:txBody>
            <a:bodyPr wrap="square" rtlCol="0">
              <a:spAutoFit/>
            </a:bodyPr>
            <a:lstStyle/>
            <a:p>
              <a:r>
                <a:rPr lang="en-GB" sz="1000" dirty="0">
                  <a:latin typeface="Geneva"/>
                </a:rPr>
                <a:t>Time (hours)</a:t>
              </a:r>
            </a:p>
          </p:txBody>
        </p:sp>
      </p:grpSp>
      <p:pic>
        <p:nvPicPr>
          <p:cNvPr id="6" name="Picture 5">
            <a:extLst>
              <a:ext uri="{FF2B5EF4-FFF2-40B4-BE49-F238E27FC236}">
                <a16:creationId xmlns:a16="http://schemas.microsoft.com/office/drawing/2014/main" id="{0AFBE1E1-0819-43BA-9206-74F227D4FA52}"/>
              </a:ext>
            </a:extLst>
          </p:cNvPr>
          <p:cNvPicPr>
            <a:picLocks noChangeAspect="1"/>
          </p:cNvPicPr>
          <p:nvPr/>
        </p:nvPicPr>
        <p:blipFill rotWithShape="1">
          <a:blip r:embed="rId4"/>
          <a:srcRect l="4954" t="10088" r="7692" b="6350"/>
          <a:stretch/>
        </p:blipFill>
        <p:spPr>
          <a:xfrm>
            <a:off x="2272320" y="5283525"/>
            <a:ext cx="865327" cy="835729"/>
          </a:xfrm>
          <a:prstGeom prst="rect">
            <a:avLst/>
          </a:prstGeom>
          <a:ln w="19050">
            <a:solidFill>
              <a:schemeClr val="tx1"/>
            </a:solidFill>
          </a:ln>
        </p:spPr>
      </p:pic>
      <p:grpSp>
        <p:nvGrpSpPr>
          <p:cNvPr id="10" name="Group 9">
            <a:extLst>
              <a:ext uri="{FF2B5EF4-FFF2-40B4-BE49-F238E27FC236}">
                <a16:creationId xmlns:a16="http://schemas.microsoft.com/office/drawing/2014/main" id="{417223B5-8531-461C-B6CE-292D6D3CE745}"/>
              </a:ext>
            </a:extLst>
          </p:cNvPr>
          <p:cNvGrpSpPr/>
          <p:nvPr/>
        </p:nvGrpSpPr>
        <p:grpSpPr>
          <a:xfrm>
            <a:off x="2250305" y="3144316"/>
            <a:ext cx="1341222" cy="1328190"/>
            <a:chOff x="2250305" y="3144316"/>
            <a:chExt cx="1341222" cy="1328190"/>
          </a:xfrm>
        </p:grpSpPr>
        <p:pic>
          <p:nvPicPr>
            <p:cNvPr id="7" name="Picture 6">
              <a:extLst>
                <a:ext uri="{FF2B5EF4-FFF2-40B4-BE49-F238E27FC236}">
                  <a16:creationId xmlns:a16="http://schemas.microsoft.com/office/drawing/2014/main" id="{976F0927-2C75-4D5B-B24A-F30E07F8A306}"/>
                </a:ext>
              </a:extLst>
            </p:cNvPr>
            <p:cNvPicPr>
              <a:picLocks noChangeAspect="1"/>
            </p:cNvPicPr>
            <p:nvPr/>
          </p:nvPicPr>
          <p:blipFill>
            <a:blip r:embed="rId5"/>
            <a:stretch>
              <a:fillRect/>
            </a:stretch>
          </p:blipFill>
          <p:spPr>
            <a:xfrm>
              <a:off x="2250305" y="3281881"/>
              <a:ext cx="1276350" cy="1190625"/>
            </a:xfrm>
            <a:prstGeom prst="rect">
              <a:avLst/>
            </a:prstGeom>
          </p:spPr>
        </p:pic>
        <p:grpSp>
          <p:nvGrpSpPr>
            <p:cNvPr id="8" name="Group 7">
              <a:extLst>
                <a:ext uri="{FF2B5EF4-FFF2-40B4-BE49-F238E27FC236}">
                  <a16:creationId xmlns:a16="http://schemas.microsoft.com/office/drawing/2014/main" id="{031B021A-A990-40AF-AD77-844EE35D3047}"/>
                </a:ext>
              </a:extLst>
            </p:cNvPr>
            <p:cNvGrpSpPr/>
            <p:nvPr/>
          </p:nvGrpSpPr>
          <p:grpSpPr>
            <a:xfrm>
              <a:off x="2546197" y="3144316"/>
              <a:ext cx="1045330" cy="966713"/>
              <a:chOff x="4485110" y="5323481"/>
              <a:chExt cx="1045330" cy="966713"/>
            </a:xfrm>
          </p:grpSpPr>
          <p:grpSp>
            <p:nvGrpSpPr>
              <p:cNvPr id="97" name="Group 96">
                <a:extLst>
                  <a:ext uri="{FF2B5EF4-FFF2-40B4-BE49-F238E27FC236}">
                    <a16:creationId xmlns:a16="http://schemas.microsoft.com/office/drawing/2014/main" id="{476BF599-0ECB-410C-8D55-89CE32BFF49F}"/>
                  </a:ext>
                </a:extLst>
              </p:cNvPr>
              <p:cNvGrpSpPr/>
              <p:nvPr/>
            </p:nvGrpSpPr>
            <p:grpSpPr>
              <a:xfrm>
                <a:off x="4773459" y="5518522"/>
                <a:ext cx="756981" cy="771672"/>
                <a:chOff x="712968" y="3199367"/>
                <a:chExt cx="756981" cy="771672"/>
              </a:xfrm>
            </p:grpSpPr>
            <p:sp>
              <p:nvSpPr>
                <p:cNvPr id="99" name="Rectangle 98">
                  <a:extLst>
                    <a:ext uri="{FF2B5EF4-FFF2-40B4-BE49-F238E27FC236}">
                      <a16:creationId xmlns:a16="http://schemas.microsoft.com/office/drawing/2014/main" id="{963DD12E-7998-42A8-BB77-DFBD5A1DD825}"/>
                    </a:ext>
                  </a:extLst>
                </p:cNvPr>
                <p:cNvSpPr/>
                <p:nvPr/>
              </p:nvSpPr>
              <p:spPr>
                <a:xfrm>
                  <a:off x="1214751" y="3724818"/>
                  <a:ext cx="255198" cy="246221"/>
                </a:xfrm>
                <a:prstGeom prst="rect">
                  <a:avLst/>
                </a:prstGeom>
              </p:spPr>
              <p:txBody>
                <a:bodyPr wrap="none">
                  <a:spAutoFit/>
                </a:bodyPr>
                <a:lstStyle/>
                <a:p>
                  <a:pPr algn="ctr"/>
                  <a:r>
                    <a:rPr lang="en-US" altLang="en-US" sz="1000" dirty="0">
                      <a:latin typeface="Geneva" charset="0"/>
                    </a:rPr>
                    <a:t>1</a:t>
                  </a:r>
                  <a:endParaRPr lang="en-GB" sz="1000" dirty="0"/>
                </a:p>
              </p:txBody>
            </p:sp>
            <p:sp>
              <p:nvSpPr>
                <p:cNvPr id="100" name="Rectangle 99">
                  <a:extLst>
                    <a:ext uri="{FF2B5EF4-FFF2-40B4-BE49-F238E27FC236}">
                      <a16:creationId xmlns:a16="http://schemas.microsoft.com/office/drawing/2014/main" id="{C83C959C-0324-4E8F-AE49-59024DBA6163}"/>
                    </a:ext>
                  </a:extLst>
                </p:cNvPr>
                <p:cNvSpPr/>
                <p:nvPr/>
              </p:nvSpPr>
              <p:spPr>
                <a:xfrm>
                  <a:off x="959553" y="3462478"/>
                  <a:ext cx="255198" cy="246221"/>
                </a:xfrm>
                <a:prstGeom prst="rect">
                  <a:avLst/>
                </a:prstGeom>
              </p:spPr>
              <p:txBody>
                <a:bodyPr wrap="none">
                  <a:spAutoFit/>
                </a:bodyPr>
                <a:lstStyle/>
                <a:p>
                  <a:pPr algn="ctr"/>
                  <a:r>
                    <a:rPr lang="en-US" altLang="en-US" sz="1000" dirty="0">
                      <a:latin typeface="Geneva" charset="0"/>
                    </a:rPr>
                    <a:t>2</a:t>
                  </a:r>
                </a:p>
              </p:txBody>
            </p:sp>
            <p:sp>
              <p:nvSpPr>
                <p:cNvPr id="101" name="Rectangle 100">
                  <a:extLst>
                    <a:ext uri="{FF2B5EF4-FFF2-40B4-BE49-F238E27FC236}">
                      <a16:creationId xmlns:a16="http://schemas.microsoft.com/office/drawing/2014/main" id="{4EF5266E-A55A-4457-B722-ADAF691117DA}"/>
                    </a:ext>
                  </a:extLst>
                </p:cNvPr>
                <p:cNvSpPr/>
                <p:nvPr/>
              </p:nvSpPr>
              <p:spPr>
                <a:xfrm>
                  <a:off x="712968" y="3199367"/>
                  <a:ext cx="255198" cy="246221"/>
                </a:xfrm>
                <a:prstGeom prst="rect">
                  <a:avLst/>
                </a:prstGeom>
              </p:spPr>
              <p:txBody>
                <a:bodyPr wrap="none">
                  <a:spAutoFit/>
                </a:bodyPr>
                <a:lstStyle/>
                <a:p>
                  <a:pPr algn="ctr"/>
                  <a:r>
                    <a:rPr lang="en-US" altLang="en-US" sz="1000" dirty="0">
                      <a:latin typeface="Geneva" charset="0"/>
                    </a:rPr>
                    <a:t>3</a:t>
                  </a:r>
                </a:p>
              </p:txBody>
            </p:sp>
          </p:grpSp>
          <p:sp>
            <p:nvSpPr>
              <p:cNvPr id="102" name="Rectangle 101">
                <a:extLst>
                  <a:ext uri="{FF2B5EF4-FFF2-40B4-BE49-F238E27FC236}">
                    <a16:creationId xmlns:a16="http://schemas.microsoft.com/office/drawing/2014/main" id="{DD39347E-FDEA-4F50-AB0D-82F0D310E56D}"/>
                  </a:ext>
                </a:extLst>
              </p:cNvPr>
              <p:cNvSpPr/>
              <p:nvPr/>
            </p:nvSpPr>
            <p:spPr>
              <a:xfrm>
                <a:off x="4485110" y="5323481"/>
                <a:ext cx="312906" cy="246221"/>
              </a:xfrm>
              <a:prstGeom prst="rect">
                <a:avLst/>
              </a:prstGeom>
            </p:spPr>
            <p:txBody>
              <a:bodyPr wrap="none">
                <a:spAutoFit/>
              </a:bodyPr>
              <a:lstStyle/>
              <a:p>
                <a:pPr algn="ctr"/>
                <a:r>
                  <a:rPr lang="en-US" altLang="en-US" sz="1000" dirty="0">
                    <a:latin typeface="Geneva" charset="0"/>
                  </a:rPr>
                  <a:t>…</a:t>
                </a:r>
              </a:p>
            </p:txBody>
          </p:sp>
        </p:grpSp>
      </p:grpSp>
      <p:sp>
        <p:nvSpPr>
          <p:cNvPr id="106" name="TextBox 105">
            <a:extLst>
              <a:ext uri="{FF2B5EF4-FFF2-40B4-BE49-F238E27FC236}">
                <a16:creationId xmlns:a16="http://schemas.microsoft.com/office/drawing/2014/main" id="{C2EC3060-7E55-4B9D-9B9B-17EEF05E8015}"/>
              </a:ext>
            </a:extLst>
          </p:cNvPr>
          <p:cNvSpPr txBox="1"/>
          <p:nvPr/>
        </p:nvSpPr>
        <p:spPr>
          <a:xfrm>
            <a:off x="5414682" y="6462811"/>
            <a:ext cx="3615856" cy="276999"/>
          </a:xfrm>
          <a:prstGeom prst="rect">
            <a:avLst/>
          </a:prstGeom>
          <a:noFill/>
        </p:spPr>
        <p:txBody>
          <a:bodyPr wrap="square" rtlCol="0">
            <a:spAutoFit/>
          </a:bodyPr>
          <a:lstStyle/>
          <a:p>
            <a:r>
              <a:rPr lang="en-GB" sz="1200" i="1" dirty="0">
                <a:latin typeface="Geneva"/>
              </a:rPr>
              <a:t>Savage et al</a:t>
            </a:r>
            <a:r>
              <a:rPr lang="en-GB" sz="1200" dirty="0">
                <a:latin typeface="Geneva"/>
              </a:rPr>
              <a:t>. [2016] (Water Resources Research)</a:t>
            </a:r>
          </a:p>
        </p:txBody>
      </p:sp>
      <p:sp>
        <p:nvSpPr>
          <p:cNvPr id="86" name="Rectangle 33">
            <a:extLst>
              <a:ext uri="{FF2B5EF4-FFF2-40B4-BE49-F238E27FC236}">
                <a16:creationId xmlns:a16="http://schemas.microsoft.com/office/drawing/2014/main" id="{857B2A55-0459-473E-A848-54767EFDF82E}"/>
              </a:ext>
            </a:extLst>
          </p:cNvPr>
          <p:cNvSpPr>
            <a:spLocks noChangeArrowheads="1"/>
          </p:cNvSpPr>
          <p:nvPr/>
        </p:nvSpPr>
        <p:spPr bwMode="auto">
          <a:xfrm>
            <a:off x="6275555" y="4244975"/>
            <a:ext cx="203883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latin typeface="Geneva" charset="0"/>
              </a:rPr>
              <a:t>(spatially-varying output)</a:t>
            </a:r>
            <a:endParaRPr lang="en-US" altLang="en-US" sz="1300" i="1" dirty="0"/>
          </a:p>
        </p:txBody>
      </p:sp>
      <p:sp>
        <p:nvSpPr>
          <p:cNvPr id="87" name="Rectangle 38">
            <a:extLst>
              <a:ext uri="{FF2B5EF4-FFF2-40B4-BE49-F238E27FC236}">
                <a16:creationId xmlns:a16="http://schemas.microsoft.com/office/drawing/2014/main" id="{9F18F143-63E6-4EDA-8D2C-E5C3C6A615C8}"/>
              </a:ext>
            </a:extLst>
          </p:cNvPr>
          <p:cNvSpPr>
            <a:spLocks noChangeArrowheads="1"/>
          </p:cNvSpPr>
          <p:nvPr/>
        </p:nvSpPr>
        <p:spPr bwMode="auto">
          <a:xfrm>
            <a:off x="6389688" y="3213100"/>
            <a:ext cx="1760399"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latin typeface="Geneva" charset="0"/>
              </a:rPr>
              <a:t>(time-varying output)</a:t>
            </a:r>
            <a:endParaRPr lang="en-US" altLang="en-US" sz="1300" i="1" dirty="0"/>
          </a:p>
        </p:txBody>
      </p:sp>
      <p:sp>
        <p:nvSpPr>
          <p:cNvPr id="88" name="Rectangle 38">
            <a:extLst>
              <a:ext uri="{FF2B5EF4-FFF2-40B4-BE49-F238E27FC236}">
                <a16:creationId xmlns:a16="http://schemas.microsoft.com/office/drawing/2014/main" id="{95FEBCD1-D0BB-4435-AFC7-7E40D945BA67}"/>
              </a:ext>
            </a:extLst>
          </p:cNvPr>
          <p:cNvSpPr>
            <a:spLocks noChangeArrowheads="1"/>
          </p:cNvSpPr>
          <p:nvPr/>
        </p:nvSpPr>
        <p:spPr bwMode="auto">
          <a:xfrm>
            <a:off x="7027958" y="3760643"/>
            <a:ext cx="33374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latin typeface="Geneva" charset="0"/>
              </a:rPr>
              <a:t>or</a:t>
            </a:r>
            <a:endParaRPr lang="en-US" altLang="en-US" sz="1300" i="1" dirty="0"/>
          </a:p>
        </p:txBody>
      </p:sp>
      <p:sp>
        <p:nvSpPr>
          <p:cNvPr id="89" name="Rectangle 38">
            <a:extLst>
              <a:ext uri="{FF2B5EF4-FFF2-40B4-BE49-F238E27FC236}">
                <a16:creationId xmlns:a16="http://schemas.microsoft.com/office/drawing/2014/main" id="{EFAA0D8E-D162-4F21-A78C-CE66C031DD2D}"/>
              </a:ext>
            </a:extLst>
          </p:cNvPr>
          <p:cNvSpPr>
            <a:spLocks noChangeArrowheads="1"/>
          </p:cNvSpPr>
          <p:nvPr/>
        </p:nvSpPr>
        <p:spPr bwMode="auto">
          <a:xfrm>
            <a:off x="6661387" y="3431045"/>
            <a:ext cx="121700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solidFill>
                  <a:srgbClr val="FD7F7F"/>
                </a:solidFill>
                <a:latin typeface="Geneva" charset="0"/>
              </a:rPr>
              <a:t>(Flood extent)</a:t>
            </a:r>
            <a:endParaRPr lang="en-US" altLang="en-US" sz="1300" i="1" dirty="0">
              <a:solidFill>
                <a:srgbClr val="FD7F7F"/>
              </a:solidFill>
            </a:endParaRPr>
          </a:p>
        </p:txBody>
      </p:sp>
      <p:sp>
        <p:nvSpPr>
          <p:cNvPr id="90" name="Rectangle 89">
            <a:extLst>
              <a:ext uri="{FF2B5EF4-FFF2-40B4-BE49-F238E27FC236}">
                <a16:creationId xmlns:a16="http://schemas.microsoft.com/office/drawing/2014/main" id="{0970C4B5-D4ED-4C19-8799-4168423DDF73}"/>
              </a:ext>
            </a:extLst>
          </p:cNvPr>
          <p:cNvSpPr/>
          <p:nvPr/>
        </p:nvSpPr>
        <p:spPr>
          <a:xfrm>
            <a:off x="6324193" y="4457151"/>
            <a:ext cx="1941557" cy="292388"/>
          </a:xfrm>
          <a:prstGeom prst="rect">
            <a:avLst/>
          </a:prstGeom>
        </p:spPr>
        <p:txBody>
          <a:bodyPr wrap="none">
            <a:spAutoFit/>
          </a:bodyPr>
          <a:lstStyle/>
          <a:p>
            <a:pPr eaLnBrk="1" hangingPunct="1"/>
            <a:r>
              <a:rPr lang="en-US" altLang="en-US" sz="1300" i="1" dirty="0">
                <a:solidFill>
                  <a:srgbClr val="FD7F7F"/>
                </a:solidFill>
                <a:latin typeface="Geneva" charset="0"/>
              </a:rPr>
              <a:t>(Maximum water depth)</a:t>
            </a:r>
            <a:endParaRPr lang="en-US" altLang="en-US" sz="1300" i="1" dirty="0">
              <a:solidFill>
                <a:srgbClr val="FD7F7F"/>
              </a:solidFill>
            </a:endParaRPr>
          </a:p>
        </p:txBody>
      </p:sp>
      <p:sp>
        <p:nvSpPr>
          <p:cNvPr id="91" name="Rectangle 43">
            <a:extLst>
              <a:ext uri="{FF2B5EF4-FFF2-40B4-BE49-F238E27FC236}">
                <a16:creationId xmlns:a16="http://schemas.microsoft.com/office/drawing/2014/main" id="{6436E8AD-0AD2-431A-B3C4-E5C26228FADC}"/>
              </a:ext>
            </a:extLst>
          </p:cNvPr>
          <p:cNvSpPr>
            <a:spLocks noChangeArrowheads="1"/>
          </p:cNvSpPr>
          <p:nvPr/>
        </p:nvSpPr>
        <p:spPr bwMode="auto">
          <a:xfrm>
            <a:off x="6856954" y="2974399"/>
            <a:ext cx="7889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solidFill>
                  <a:srgbClr val="FD7F7F"/>
                </a:solidFill>
                <a:latin typeface="Geneva" charset="0"/>
              </a:rPr>
              <a:t>output 1</a:t>
            </a:r>
          </a:p>
        </p:txBody>
      </p:sp>
      <p:sp>
        <p:nvSpPr>
          <p:cNvPr id="92" name="Rectangle 43">
            <a:extLst>
              <a:ext uri="{FF2B5EF4-FFF2-40B4-BE49-F238E27FC236}">
                <a16:creationId xmlns:a16="http://schemas.microsoft.com/office/drawing/2014/main" id="{59A25537-39E3-479F-BA9A-99C18363593B}"/>
              </a:ext>
            </a:extLst>
          </p:cNvPr>
          <p:cNvSpPr>
            <a:spLocks noChangeArrowheads="1"/>
          </p:cNvSpPr>
          <p:nvPr/>
        </p:nvSpPr>
        <p:spPr bwMode="auto">
          <a:xfrm>
            <a:off x="6882038" y="4058876"/>
            <a:ext cx="7889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solidFill>
                  <a:srgbClr val="FD7F7F"/>
                </a:solidFill>
                <a:latin typeface="Geneva" charset="0"/>
              </a:rPr>
              <a:t>output 2</a:t>
            </a:r>
          </a:p>
        </p:txBody>
      </p:sp>
    </p:spTree>
    <p:extLst>
      <p:ext uri="{BB962C8B-B14F-4D97-AF65-F5344CB8AC3E}">
        <p14:creationId xmlns:p14="http://schemas.microsoft.com/office/powerpoint/2010/main" val="98113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3">
            <a:extLst>
              <a:ext uri="{FF2B5EF4-FFF2-40B4-BE49-F238E27FC236}">
                <a16:creationId xmlns:a16="http://schemas.microsoft.com/office/drawing/2014/main" id="{A1BEA419-4C50-4A50-B439-6EC422064CDB}"/>
              </a:ext>
            </a:extLst>
          </p:cNvPr>
          <p:cNvSpPr>
            <a:spLocks noGrp="1"/>
          </p:cNvSpPr>
          <p:nvPr>
            <p:ph type="ctrTitle"/>
          </p:nvPr>
        </p:nvSpPr>
        <p:spPr bwMode="auto">
          <a:xfrm>
            <a:off x="669925" y="36513"/>
            <a:ext cx="7867650" cy="167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dirty="0">
                <a:latin typeface="Geneva" charset="0"/>
              </a:rPr>
              <a:t>…and then estimate Sensitivity Indices </a:t>
            </a:r>
          </a:p>
        </p:txBody>
      </p:sp>
      <p:grpSp>
        <p:nvGrpSpPr>
          <p:cNvPr id="17412" name="Group 12">
            <a:extLst>
              <a:ext uri="{FF2B5EF4-FFF2-40B4-BE49-F238E27FC236}">
                <a16:creationId xmlns:a16="http://schemas.microsoft.com/office/drawing/2014/main" id="{55FC50C6-6F0D-4F08-89A4-77C650F6B308}"/>
              </a:ext>
            </a:extLst>
          </p:cNvPr>
          <p:cNvGrpSpPr>
            <a:grpSpLocks/>
          </p:cNvGrpSpPr>
          <p:nvPr/>
        </p:nvGrpSpPr>
        <p:grpSpPr bwMode="auto">
          <a:xfrm>
            <a:off x="825500" y="2197100"/>
            <a:ext cx="1690688" cy="1016000"/>
            <a:chOff x="444501" y="2514600"/>
            <a:chExt cx="2316697" cy="1264535"/>
          </a:xfrm>
        </p:grpSpPr>
        <p:sp>
          <p:nvSpPr>
            <p:cNvPr id="14" name="Content Placeholder 2">
              <a:extLst>
                <a:ext uri="{FF2B5EF4-FFF2-40B4-BE49-F238E27FC236}">
                  <a16:creationId xmlns:a16="http://schemas.microsoft.com/office/drawing/2014/main" id="{795F7EF6-2B90-4C06-8FA4-31FFAB761C86}"/>
                </a:ext>
              </a:extLst>
            </p:cNvPr>
            <p:cNvSpPr txBox="1">
              <a:spLocks/>
            </p:cNvSpPr>
            <p:nvPr/>
          </p:nvSpPr>
          <p:spPr>
            <a:xfrm>
              <a:off x="444501" y="2514600"/>
              <a:ext cx="2260139" cy="966184"/>
            </a:xfrm>
            <a:prstGeom prst="rect">
              <a:avLst/>
            </a:prstGeom>
            <a:noFill/>
            <a:ln w="6350" cmpd="sng">
              <a:solidFill>
                <a:schemeClr val="tx1">
                  <a:lumMod val="50000"/>
                  <a:lumOff val="50000"/>
                </a:schemeClr>
              </a:solidFill>
            </a:ln>
            <a:effectLst/>
          </p:spPr>
          <p:txBody>
            <a:bodyPr anchor="ctr">
              <a:norm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dirty="0">
                <a:latin typeface="Geneva"/>
                <a:cs typeface="Geneva"/>
              </a:endParaRPr>
            </a:p>
          </p:txBody>
        </p:sp>
        <p:sp>
          <p:nvSpPr>
            <p:cNvPr id="17512" name="Rectangle 14">
              <a:extLst>
                <a:ext uri="{FF2B5EF4-FFF2-40B4-BE49-F238E27FC236}">
                  <a16:creationId xmlns:a16="http://schemas.microsoft.com/office/drawing/2014/main" id="{85BD39C2-5B3F-4172-AC66-8C12B793CEBA}"/>
                </a:ext>
              </a:extLst>
            </p:cNvPr>
            <p:cNvSpPr>
              <a:spLocks noChangeArrowheads="1"/>
            </p:cNvSpPr>
            <p:nvPr/>
          </p:nvSpPr>
          <p:spPr bwMode="auto">
            <a:xfrm>
              <a:off x="457197" y="3434040"/>
              <a:ext cx="2304001" cy="34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x</a:t>
              </a:r>
              <a:r>
                <a:rPr lang="en-US" altLang="en-US" sz="1200" baseline="-25000" dirty="0">
                  <a:latin typeface="Geneva" charset="0"/>
                </a:rPr>
                <a:t>1     </a:t>
              </a:r>
              <a:r>
                <a:rPr lang="en-US" altLang="en-US" sz="1200" dirty="0">
                  <a:latin typeface="Geneva" charset="0"/>
                </a:rPr>
                <a:t>x</a:t>
              </a:r>
              <a:r>
                <a:rPr lang="en-US" altLang="en-US" sz="1200" baseline="-25000" dirty="0">
                  <a:latin typeface="Geneva" charset="0"/>
                </a:rPr>
                <a:t>2 </a:t>
              </a:r>
              <a:r>
                <a:rPr lang="en-US" altLang="en-US" sz="1200" dirty="0">
                  <a:latin typeface="Geneva" charset="0"/>
                </a:rPr>
                <a:t>   x</a:t>
              </a:r>
              <a:r>
                <a:rPr lang="en-US" altLang="en-US" sz="1200" baseline="-25000" dirty="0">
                  <a:latin typeface="Geneva" charset="0"/>
                </a:rPr>
                <a:t>3     </a:t>
              </a:r>
              <a:r>
                <a:rPr lang="en-US" altLang="en-US" sz="1200" dirty="0">
                  <a:latin typeface="Geneva" charset="0"/>
                </a:rPr>
                <a:t>x</a:t>
              </a:r>
              <a:r>
                <a:rPr lang="en-US" altLang="en-US" sz="1200" baseline="-25000" dirty="0">
                  <a:latin typeface="Geneva" charset="0"/>
                </a:rPr>
                <a:t>4     </a:t>
              </a:r>
              <a:r>
                <a:rPr lang="en-US" altLang="en-US" sz="1200" dirty="0">
                  <a:latin typeface="Geneva" charset="0"/>
                </a:rPr>
                <a:t>x</a:t>
              </a:r>
              <a:r>
                <a:rPr lang="en-US" altLang="en-US" sz="1200" baseline="-25000" dirty="0">
                  <a:latin typeface="Geneva" charset="0"/>
                </a:rPr>
                <a:t>5</a:t>
              </a:r>
            </a:p>
          </p:txBody>
        </p:sp>
        <p:cxnSp>
          <p:nvCxnSpPr>
            <p:cNvPr id="16" name="Straight Arrow Connector 15">
              <a:extLst>
                <a:ext uri="{FF2B5EF4-FFF2-40B4-BE49-F238E27FC236}">
                  <a16:creationId xmlns:a16="http://schemas.microsoft.com/office/drawing/2014/main" id="{8D60369D-8DA4-444D-8619-7961E55BEC25}"/>
                </a:ext>
              </a:extLst>
            </p:cNvPr>
            <p:cNvCxnSpPr/>
            <p:nvPr/>
          </p:nvCxnSpPr>
          <p:spPr>
            <a:xfrm>
              <a:off x="670732" y="2587707"/>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0056583-F2DF-4E95-ADCB-BDC39D81DB88}"/>
                </a:ext>
              </a:extLst>
            </p:cNvPr>
            <p:cNvCxnSpPr/>
            <p:nvPr/>
          </p:nvCxnSpPr>
          <p:spPr>
            <a:xfrm>
              <a:off x="1127546" y="2581778"/>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9F4951F-7298-44D4-9A22-438939D2079E}"/>
                </a:ext>
              </a:extLst>
            </p:cNvPr>
            <p:cNvCxnSpPr/>
            <p:nvPr/>
          </p:nvCxnSpPr>
          <p:spPr>
            <a:xfrm>
              <a:off x="1580008"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4AFB498-6DF2-404B-8BC0-1E77D9C64345}"/>
                </a:ext>
              </a:extLst>
            </p:cNvPr>
            <p:cNvCxnSpPr/>
            <p:nvPr/>
          </p:nvCxnSpPr>
          <p:spPr>
            <a:xfrm>
              <a:off x="2036822"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1E0A34C-C63A-47AE-B65C-2881A68AF1C4}"/>
                </a:ext>
              </a:extLst>
            </p:cNvPr>
            <p:cNvCxnSpPr/>
            <p:nvPr/>
          </p:nvCxnSpPr>
          <p:spPr>
            <a:xfrm>
              <a:off x="2478409"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40DDB10F-7C4E-4EEA-8F83-83FDB76433F4}"/>
                </a:ext>
              </a:extLst>
            </p:cNvPr>
            <p:cNvSpPr/>
            <p:nvPr/>
          </p:nvSpPr>
          <p:spPr>
            <a:xfrm>
              <a:off x="618525" y="3217998"/>
              <a:ext cx="108765" cy="84962"/>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2" name="Oval 21">
              <a:extLst>
                <a:ext uri="{FF2B5EF4-FFF2-40B4-BE49-F238E27FC236}">
                  <a16:creationId xmlns:a16="http://schemas.microsoft.com/office/drawing/2014/main" id="{3954D734-AEC7-4F37-BA75-58BBF4AB8CD9}"/>
                </a:ext>
              </a:extLst>
            </p:cNvPr>
            <p:cNvSpPr/>
            <p:nvPr/>
          </p:nvSpPr>
          <p:spPr>
            <a:xfrm>
              <a:off x="1079689" y="2807024"/>
              <a:ext cx="106590"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3" name="Oval 22">
              <a:extLst>
                <a:ext uri="{FF2B5EF4-FFF2-40B4-BE49-F238E27FC236}">
                  <a16:creationId xmlns:a16="http://schemas.microsoft.com/office/drawing/2014/main" id="{FB88DA3B-0DA2-4119-B762-35512E6DCE27}"/>
                </a:ext>
              </a:extLst>
            </p:cNvPr>
            <p:cNvSpPr/>
            <p:nvPr/>
          </p:nvSpPr>
          <p:spPr>
            <a:xfrm>
              <a:off x="1525627" y="3059931"/>
              <a:ext cx="108765"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4" name="Oval 23">
              <a:extLst>
                <a:ext uri="{FF2B5EF4-FFF2-40B4-BE49-F238E27FC236}">
                  <a16:creationId xmlns:a16="http://schemas.microsoft.com/office/drawing/2014/main" id="{606BF076-5FCA-4DC3-ABAD-F734D08FC834}"/>
                </a:ext>
              </a:extLst>
            </p:cNvPr>
            <p:cNvSpPr/>
            <p:nvPr/>
          </p:nvSpPr>
          <p:spPr>
            <a:xfrm>
              <a:off x="1988965" y="2909874"/>
              <a:ext cx="108765"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25" name="Oval 24">
              <a:extLst>
                <a:ext uri="{FF2B5EF4-FFF2-40B4-BE49-F238E27FC236}">
                  <a16:creationId xmlns:a16="http://schemas.microsoft.com/office/drawing/2014/main" id="{F5C65E79-93E8-48C6-94E3-C3E861144009}"/>
                </a:ext>
              </a:extLst>
            </p:cNvPr>
            <p:cNvSpPr/>
            <p:nvPr/>
          </p:nvSpPr>
          <p:spPr>
            <a:xfrm>
              <a:off x="2424026" y="3283201"/>
              <a:ext cx="106590" cy="8693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sp>
        <p:nvSpPr>
          <p:cNvPr id="17413" name="Rectangle 25">
            <a:extLst>
              <a:ext uri="{FF2B5EF4-FFF2-40B4-BE49-F238E27FC236}">
                <a16:creationId xmlns:a16="http://schemas.microsoft.com/office/drawing/2014/main" id="{B11BFDB5-0319-4A45-9B24-49A2D5824AD1}"/>
              </a:ext>
            </a:extLst>
          </p:cNvPr>
          <p:cNvSpPr>
            <a:spLocks noChangeArrowheads="1"/>
          </p:cNvSpPr>
          <p:nvPr/>
        </p:nvSpPr>
        <p:spPr bwMode="auto">
          <a:xfrm>
            <a:off x="4492625" y="3678238"/>
            <a:ext cx="164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time</a:t>
            </a:r>
            <a:endParaRPr lang="en-US" altLang="en-US" sz="1200" baseline="-25000" dirty="0">
              <a:latin typeface="Geneva" charset="0"/>
            </a:endParaRPr>
          </a:p>
        </p:txBody>
      </p:sp>
      <p:sp>
        <p:nvSpPr>
          <p:cNvPr id="17414" name="Rectangle 26">
            <a:extLst>
              <a:ext uri="{FF2B5EF4-FFF2-40B4-BE49-F238E27FC236}">
                <a16:creationId xmlns:a16="http://schemas.microsoft.com/office/drawing/2014/main" id="{8411AD3A-DAF0-4E84-A40C-80DF8143B5A7}"/>
              </a:ext>
            </a:extLst>
          </p:cNvPr>
          <p:cNvSpPr>
            <a:spLocks noChangeArrowheads="1"/>
          </p:cNvSpPr>
          <p:nvPr/>
        </p:nvSpPr>
        <p:spPr bwMode="auto">
          <a:xfrm>
            <a:off x="5453272" y="4875370"/>
            <a:ext cx="939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longitude</a:t>
            </a:r>
            <a:endParaRPr lang="en-US" altLang="en-US" sz="1200" baseline="-25000" dirty="0">
              <a:latin typeface="Geneva" charset="0"/>
            </a:endParaRPr>
          </a:p>
        </p:txBody>
      </p:sp>
      <p:sp>
        <p:nvSpPr>
          <p:cNvPr id="17415" name="Rectangle 27">
            <a:extLst>
              <a:ext uri="{FF2B5EF4-FFF2-40B4-BE49-F238E27FC236}">
                <a16:creationId xmlns:a16="http://schemas.microsoft.com/office/drawing/2014/main" id="{814260E4-C0BA-4EA7-93A3-1090AD3AD3F1}"/>
              </a:ext>
            </a:extLst>
          </p:cNvPr>
          <p:cNvSpPr>
            <a:spLocks noChangeArrowheads="1"/>
          </p:cNvSpPr>
          <p:nvPr/>
        </p:nvSpPr>
        <p:spPr bwMode="auto">
          <a:xfrm rot="16200000">
            <a:off x="3489449" y="4116901"/>
            <a:ext cx="873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latitude</a:t>
            </a:r>
            <a:endParaRPr lang="en-US" altLang="en-US" sz="1200" baseline="-25000" dirty="0">
              <a:latin typeface="Geneva" charset="0"/>
            </a:endParaRPr>
          </a:p>
        </p:txBody>
      </p:sp>
      <p:sp>
        <p:nvSpPr>
          <p:cNvPr id="29" name="Right Arrow 28">
            <a:extLst>
              <a:ext uri="{FF2B5EF4-FFF2-40B4-BE49-F238E27FC236}">
                <a16:creationId xmlns:a16="http://schemas.microsoft.com/office/drawing/2014/main" id="{E7488A13-134F-457D-81A3-2833A3835960}"/>
              </a:ext>
            </a:extLst>
          </p:cNvPr>
          <p:cNvSpPr/>
          <p:nvPr/>
        </p:nvSpPr>
        <p:spPr>
          <a:xfrm>
            <a:off x="4113213" y="2490788"/>
            <a:ext cx="220662" cy="252412"/>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30" name="Right Arrow 29">
            <a:extLst>
              <a:ext uri="{FF2B5EF4-FFF2-40B4-BE49-F238E27FC236}">
                <a16:creationId xmlns:a16="http://schemas.microsoft.com/office/drawing/2014/main" id="{9EBEBE8E-276B-4210-A09F-B1CEF6A08C14}"/>
              </a:ext>
            </a:extLst>
          </p:cNvPr>
          <p:cNvSpPr/>
          <p:nvPr/>
        </p:nvSpPr>
        <p:spPr>
          <a:xfrm>
            <a:off x="2600325" y="2490788"/>
            <a:ext cx="219075" cy="252412"/>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nvGrpSpPr>
          <p:cNvPr id="17418" name="Group 40">
            <a:extLst>
              <a:ext uri="{FF2B5EF4-FFF2-40B4-BE49-F238E27FC236}">
                <a16:creationId xmlns:a16="http://schemas.microsoft.com/office/drawing/2014/main" id="{B71DCAE7-92F0-4A9A-80E1-3E21BBA88383}"/>
              </a:ext>
            </a:extLst>
          </p:cNvPr>
          <p:cNvGrpSpPr>
            <a:grpSpLocks/>
          </p:cNvGrpSpPr>
          <p:nvPr/>
        </p:nvGrpSpPr>
        <p:grpSpPr bwMode="auto">
          <a:xfrm>
            <a:off x="4495800" y="2449513"/>
            <a:ext cx="1744663" cy="276225"/>
            <a:chOff x="4935420" y="1636061"/>
            <a:chExt cx="1744785" cy="276999"/>
          </a:xfrm>
        </p:grpSpPr>
        <p:grpSp>
          <p:nvGrpSpPr>
            <p:cNvPr id="17507" name="Group 37">
              <a:extLst>
                <a:ext uri="{FF2B5EF4-FFF2-40B4-BE49-F238E27FC236}">
                  <a16:creationId xmlns:a16="http://schemas.microsoft.com/office/drawing/2014/main" id="{1E8FB785-C48E-4F60-B868-0CEBA43E6D58}"/>
                </a:ext>
              </a:extLst>
            </p:cNvPr>
            <p:cNvGrpSpPr>
              <a:grpSpLocks/>
            </p:cNvGrpSpPr>
            <p:nvPr/>
          </p:nvGrpSpPr>
          <p:grpSpPr bwMode="auto">
            <a:xfrm rot="5400000">
              <a:off x="5521985" y="1185394"/>
              <a:ext cx="78803" cy="1251934"/>
              <a:chOff x="1424429" y="1671654"/>
              <a:chExt cx="78803" cy="1251934"/>
            </a:xfrm>
          </p:grpSpPr>
          <p:cxnSp>
            <p:nvCxnSpPr>
              <p:cNvPr id="36" name="Straight Arrow Connector 35">
                <a:extLst>
                  <a:ext uri="{FF2B5EF4-FFF2-40B4-BE49-F238E27FC236}">
                    <a16:creationId xmlns:a16="http://schemas.microsoft.com/office/drawing/2014/main" id="{5A6DCDEB-240A-45D6-BE57-7684384D5C55}"/>
                  </a:ext>
                </a:extLst>
              </p:cNvPr>
              <p:cNvCxnSpPr/>
              <p:nvPr/>
            </p:nvCxnSpPr>
            <p:spPr>
              <a:xfrm rot="16200000" flipH="1">
                <a:off x="826188" y="2305213"/>
                <a:ext cx="1252625" cy="0"/>
              </a:xfrm>
              <a:prstGeom prst="straightConnector1">
                <a:avLst/>
              </a:prstGeom>
              <a:ln w="6350" cmpd="sng">
                <a:solidFill>
                  <a:schemeClr val="tx1">
                    <a:lumMod val="50000"/>
                    <a:lumOff val="50000"/>
                  </a:schemeClr>
                </a:solidFill>
                <a:prstDash val="solid"/>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FE313AF8-7FE5-4168-AA21-36AA72E2E506}"/>
                  </a:ext>
                </a:extLst>
              </p:cNvPr>
              <p:cNvSpPr/>
              <p:nvPr/>
            </p:nvSpPr>
            <p:spPr>
              <a:xfrm>
                <a:off x="1415887" y="2440954"/>
                <a:ext cx="79597" cy="68267"/>
              </a:xfrm>
              <a:prstGeom prst="ellipse">
                <a:avLst/>
              </a:prstGeom>
              <a:solidFill>
                <a:schemeClr val="tx1">
                  <a:lumMod val="85000"/>
                  <a:lumOff val="1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sp>
          <p:nvSpPr>
            <p:cNvPr id="17508" name="Rectangle 39">
              <a:extLst>
                <a:ext uri="{FF2B5EF4-FFF2-40B4-BE49-F238E27FC236}">
                  <a16:creationId xmlns:a16="http://schemas.microsoft.com/office/drawing/2014/main" id="{B25E990F-5E68-41A3-B951-80B5C93613B3}"/>
                </a:ext>
              </a:extLst>
            </p:cNvPr>
            <p:cNvSpPr>
              <a:spLocks noChangeArrowheads="1"/>
            </p:cNvSpPr>
            <p:nvPr/>
          </p:nvSpPr>
          <p:spPr bwMode="auto">
            <a:xfrm>
              <a:off x="6164320" y="1636061"/>
              <a:ext cx="5158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Geneva" charset="0"/>
                </a:rPr>
                <a:t>y</a:t>
              </a:r>
              <a:endParaRPr lang="en-US" altLang="en-US" sz="1200" baseline="-25000">
                <a:latin typeface="Geneva" charset="0"/>
              </a:endParaRPr>
            </a:p>
          </p:txBody>
        </p:sp>
      </p:grpSp>
      <p:sp>
        <p:nvSpPr>
          <p:cNvPr id="17419" name="Rectangle 42">
            <a:extLst>
              <a:ext uri="{FF2B5EF4-FFF2-40B4-BE49-F238E27FC236}">
                <a16:creationId xmlns:a16="http://schemas.microsoft.com/office/drawing/2014/main" id="{15E07983-BEEE-4FFE-BB1E-CABC68C0B02C}"/>
              </a:ext>
            </a:extLst>
          </p:cNvPr>
          <p:cNvSpPr>
            <a:spLocks noChangeArrowheads="1"/>
          </p:cNvSpPr>
          <p:nvPr/>
        </p:nvSpPr>
        <p:spPr bwMode="auto">
          <a:xfrm>
            <a:off x="754063" y="1746250"/>
            <a:ext cx="12223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a:latin typeface="Geneva" charset="0"/>
              </a:rPr>
              <a:t>Input factors</a:t>
            </a:r>
            <a:endParaRPr lang="en-US" altLang="en-US" sz="1300"/>
          </a:p>
        </p:txBody>
      </p:sp>
      <p:sp>
        <p:nvSpPr>
          <p:cNvPr id="17420" name="Rectangle 43">
            <a:extLst>
              <a:ext uri="{FF2B5EF4-FFF2-40B4-BE49-F238E27FC236}">
                <a16:creationId xmlns:a16="http://schemas.microsoft.com/office/drawing/2014/main" id="{90B450D5-1279-4203-959E-678118F6118D}"/>
              </a:ext>
            </a:extLst>
          </p:cNvPr>
          <p:cNvSpPr>
            <a:spLocks noChangeArrowheads="1"/>
          </p:cNvSpPr>
          <p:nvPr/>
        </p:nvSpPr>
        <p:spPr bwMode="auto">
          <a:xfrm>
            <a:off x="4495800" y="1739900"/>
            <a:ext cx="12509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a:latin typeface="Geneva" charset="0"/>
              </a:rPr>
              <a:t>Model output</a:t>
            </a:r>
            <a:endParaRPr lang="en-US" altLang="en-US" sz="1300"/>
          </a:p>
        </p:txBody>
      </p:sp>
      <p:sp>
        <p:nvSpPr>
          <p:cNvPr id="39" name="Oval 38">
            <a:extLst>
              <a:ext uri="{FF2B5EF4-FFF2-40B4-BE49-F238E27FC236}">
                <a16:creationId xmlns:a16="http://schemas.microsoft.com/office/drawing/2014/main" id="{E14DA58A-6A4E-48B0-9E65-CE383F270A8C}"/>
              </a:ext>
            </a:extLst>
          </p:cNvPr>
          <p:cNvSpPr/>
          <p:nvPr/>
        </p:nvSpPr>
        <p:spPr>
          <a:xfrm>
            <a:off x="954088" y="2625725"/>
            <a:ext cx="79375" cy="69850"/>
          </a:xfrm>
          <a:prstGeom prst="ellipse">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2" name="Oval 41">
            <a:extLst>
              <a:ext uri="{FF2B5EF4-FFF2-40B4-BE49-F238E27FC236}">
                <a16:creationId xmlns:a16="http://schemas.microsoft.com/office/drawing/2014/main" id="{3DA83A6B-359F-4649-9EF8-B8ADA7B2AB70}"/>
              </a:ext>
            </a:extLst>
          </p:cNvPr>
          <p:cNvSpPr/>
          <p:nvPr/>
        </p:nvSpPr>
        <p:spPr>
          <a:xfrm>
            <a:off x="1284288" y="2778125"/>
            <a:ext cx="79375" cy="69850"/>
          </a:xfrm>
          <a:prstGeom prst="ellipse">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5" name="Oval 44">
            <a:extLst>
              <a:ext uri="{FF2B5EF4-FFF2-40B4-BE49-F238E27FC236}">
                <a16:creationId xmlns:a16="http://schemas.microsoft.com/office/drawing/2014/main" id="{95FC1E23-4B87-47A7-9967-980FB65850DB}"/>
              </a:ext>
            </a:extLst>
          </p:cNvPr>
          <p:cNvSpPr/>
          <p:nvPr/>
        </p:nvSpPr>
        <p:spPr>
          <a:xfrm>
            <a:off x="1614488" y="2447925"/>
            <a:ext cx="79375" cy="69850"/>
          </a:xfrm>
          <a:prstGeom prst="ellipse">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6" name="Oval 45">
            <a:extLst>
              <a:ext uri="{FF2B5EF4-FFF2-40B4-BE49-F238E27FC236}">
                <a16:creationId xmlns:a16="http://schemas.microsoft.com/office/drawing/2014/main" id="{5DD5A93B-22FA-48B1-8EB8-361DA6413929}"/>
              </a:ext>
            </a:extLst>
          </p:cNvPr>
          <p:cNvSpPr/>
          <p:nvPr/>
        </p:nvSpPr>
        <p:spPr>
          <a:xfrm>
            <a:off x="1952625" y="2312988"/>
            <a:ext cx="79375" cy="69850"/>
          </a:xfrm>
          <a:prstGeom prst="ellipse">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7" name="Oval 46">
            <a:extLst>
              <a:ext uri="{FF2B5EF4-FFF2-40B4-BE49-F238E27FC236}">
                <a16:creationId xmlns:a16="http://schemas.microsoft.com/office/drawing/2014/main" id="{14B2FFC5-25A0-4971-96BE-BC54FE311CAB}"/>
              </a:ext>
            </a:extLst>
          </p:cNvPr>
          <p:cNvSpPr/>
          <p:nvPr/>
        </p:nvSpPr>
        <p:spPr>
          <a:xfrm>
            <a:off x="2266950" y="2465388"/>
            <a:ext cx="77788" cy="69850"/>
          </a:xfrm>
          <a:prstGeom prst="ellipse">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9" name="Oval 48">
            <a:extLst>
              <a:ext uri="{FF2B5EF4-FFF2-40B4-BE49-F238E27FC236}">
                <a16:creationId xmlns:a16="http://schemas.microsoft.com/office/drawing/2014/main" id="{102EC1A8-324E-4A74-9F28-03D19ADEA5CF}"/>
              </a:ext>
            </a:extLst>
          </p:cNvPr>
          <p:cNvSpPr/>
          <p:nvPr/>
        </p:nvSpPr>
        <p:spPr>
          <a:xfrm rot="5400000">
            <a:off x="5140324" y="2580902"/>
            <a:ext cx="79375" cy="69850"/>
          </a:xfrm>
          <a:prstGeom prst="ellipse">
            <a:avLst/>
          </a:prstGeom>
          <a:solidFill>
            <a:schemeClr val="bg1">
              <a:lumMod val="65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43" name="Content Placeholder 2">
            <a:extLst>
              <a:ext uri="{FF2B5EF4-FFF2-40B4-BE49-F238E27FC236}">
                <a16:creationId xmlns:a16="http://schemas.microsoft.com/office/drawing/2014/main" id="{512A0C3D-B9CB-4A3B-BCA4-4AFEF864A652}"/>
              </a:ext>
            </a:extLst>
          </p:cNvPr>
          <p:cNvSpPr txBox="1">
            <a:spLocks/>
          </p:cNvSpPr>
          <p:nvPr/>
        </p:nvSpPr>
        <p:spPr>
          <a:xfrm>
            <a:off x="2881313" y="2179638"/>
            <a:ext cx="1150937" cy="792162"/>
          </a:xfrm>
          <a:prstGeom prst="rect">
            <a:avLst/>
          </a:prstGeom>
          <a:solidFill>
            <a:schemeClr val="bg1">
              <a:lumMod val="85000"/>
            </a:schemeClr>
          </a:solidFill>
          <a:ln w="6350" cmpd="sng">
            <a:solidFill>
              <a:schemeClr val="tx1">
                <a:lumMod val="65000"/>
                <a:lumOff val="35000"/>
              </a:schemeClr>
            </a:solidFill>
            <a:prstDash val="solid"/>
          </a:ln>
        </p:spPr>
        <p:txBody>
          <a:bodyPr anchor="ct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r>
              <a:rPr lang="en-US" sz="1300" i="1" dirty="0">
                <a:solidFill>
                  <a:srgbClr val="595959"/>
                </a:solidFill>
                <a:latin typeface="Geneva"/>
                <a:cs typeface="Geneva"/>
              </a:rPr>
              <a:t>MODEL EXECUTION</a:t>
            </a:r>
          </a:p>
        </p:txBody>
      </p:sp>
      <p:grpSp>
        <p:nvGrpSpPr>
          <p:cNvPr id="12" name="Group 11">
            <a:extLst>
              <a:ext uri="{FF2B5EF4-FFF2-40B4-BE49-F238E27FC236}">
                <a16:creationId xmlns:a16="http://schemas.microsoft.com/office/drawing/2014/main" id="{919CE6EA-C61E-4B3A-ACD3-DDB61774B3CF}"/>
              </a:ext>
            </a:extLst>
          </p:cNvPr>
          <p:cNvGrpSpPr/>
          <p:nvPr/>
        </p:nvGrpSpPr>
        <p:grpSpPr>
          <a:xfrm>
            <a:off x="219075" y="3004326"/>
            <a:ext cx="1250874" cy="1354371"/>
            <a:chOff x="219075" y="3004326"/>
            <a:chExt cx="1250874" cy="1354371"/>
          </a:xfrm>
        </p:grpSpPr>
        <p:pic>
          <p:nvPicPr>
            <p:cNvPr id="3" name="Picture 2">
              <a:extLst>
                <a:ext uri="{FF2B5EF4-FFF2-40B4-BE49-F238E27FC236}">
                  <a16:creationId xmlns:a16="http://schemas.microsoft.com/office/drawing/2014/main" id="{EAE45F10-DB82-4FEA-BBAB-CAE7231D76DC}"/>
                </a:ext>
              </a:extLst>
            </p:cNvPr>
            <p:cNvPicPr>
              <a:picLocks noChangeAspect="1"/>
            </p:cNvPicPr>
            <p:nvPr/>
          </p:nvPicPr>
          <p:blipFill>
            <a:blip r:embed="rId2"/>
            <a:stretch>
              <a:fillRect/>
            </a:stretch>
          </p:blipFill>
          <p:spPr>
            <a:xfrm>
              <a:off x="219075" y="3244272"/>
              <a:ext cx="1104900" cy="1114425"/>
            </a:xfrm>
            <a:prstGeom prst="rect">
              <a:avLst/>
            </a:prstGeom>
          </p:spPr>
        </p:pic>
        <p:grpSp>
          <p:nvGrpSpPr>
            <p:cNvPr id="11" name="Group 10">
              <a:extLst>
                <a:ext uri="{FF2B5EF4-FFF2-40B4-BE49-F238E27FC236}">
                  <a16:creationId xmlns:a16="http://schemas.microsoft.com/office/drawing/2014/main" id="{7A381E1B-1EF1-429B-9258-7D8B29761ED8}"/>
                </a:ext>
              </a:extLst>
            </p:cNvPr>
            <p:cNvGrpSpPr/>
            <p:nvPr/>
          </p:nvGrpSpPr>
          <p:grpSpPr>
            <a:xfrm>
              <a:off x="424619" y="3004326"/>
              <a:ext cx="1045330" cy="966713"/>
              <a:chOff x="424619" y="3004326"/>
              <a:chExt cx="1045330" cy="966713"/>
            </a:xfrm>
          </p:grpSpPr>
          <p:sp>
            <p:nvSpPr>
              <p:cNvPr id="48" name="Rectangle 47">
                <a:extLst>
                  <a:ext uri="{FF2B5EF4-FFF2-40B4-BE49-F238E27FC236}">
                    <a16:creationId xmlns:a16="http://schemas.microsoft.com/office/drawing/2014/main" id="{D32A3DD2-055D-43EF-9D00-41B016B310AF}"/>
                  </a:ext>
                </a:extLst>
              </p:cNvPr>
              <p:cNvSpPr/>
              <p:nvPr/>
            </p:nvSpPr>
            <p:spPr>
              <a:xfrm>
                <a:off x="1214751" y="3724818"/>
                <a:ext cx="255198" cy="246221"/>
              </a:xfrm>
              <a:prstGeom prst="rect">
                <a:avLst/>
              </a:prstGeom>
            </p:spPr>
            <p:txBody>
              <a:bodyPr wrap="none">
                <a:spAutoFit/>
              </a:bodyPr>
              <a:lstStyle/>
              <a:p>
                <a:pPr algn="ctr"/>
                <a:r>
                  <a:rPr lang="en-US" altLang="en-US" sz="1000" dirty="0">
                    <a:latin typeface="Geneva" charset="0"/>
                  </a:rPr>
                  <a:t>1</a:t>
                </a:r>
                <a:endParaRPr lang="en-GB" sz="1000" dirty="0"/>
              </a:p>
            </p:txBody>
          </p:sp>
          <p:sp>
            <p:nvSpPr>
              <p:cNvPr id="52" name="Rectangle 51">
                <a:extLst>
                  <a:ext uri="{FF2B5EF4-FFF2-40B4-BE49-F238E27FC236}">
                    <a16:creationId xmlns:a16="http://schemas.microsoft.com/office/drawing/2014/main" id="{C135180A-04CD-4DBC-8276-7179C469B2EC}"/>
                  </a:ext>
                </a:extLst>
              </p:cNvPr>
              <p:cNvSpPr/>
              <p:nvPr/>
            </p:nvSpPr>
            <p:spPr>
              <a:xfrm>
                <a:off x="959553" y="3462478"/>
                <a:ext cx="255198" cy="246221"/>
              </a:xfrm>
              <a:prstGeom prst="rect">
                <a:avLst/>
              </a:prstGeom>
            </p:spPr>
            <p:txBody>
              <a:bodyPr wrap="none">
                <a:spAutoFit/>
              </a:bodyPr>
              <a:lstStyle/>
              <a:p>
                <a:pPr algn="ctr"/>
                <a:r>
                  <a:rPr lang="en-US" altLang="en-US" sz="1000" dirty="0">
                    <a:latin typeface="Geneva" charset="0"/>
                  </a:rPr>
                  <a:t>2</a:t>
                </a:r>
              </a:p>
            </p:txBody>
          </p:sp>
          <p:sp>
            <p:nvSpPr>
              <p:cNvPr id="53" name="Rectangle 52">
                <a:extLst>
                  <a:ext uri="{FF2B5EF4-FFF2-40B4-BE49-F238E27FC236}">
                    <a16:creationId xmlns:a16="http://schemas.microsoft.com/office/drawing/2014/main" id="{6213CF19-B6E9-44C1-AB0D-E346902AB65A}"/>
                  </a:ext>
                </a:extLst>
              </p:cNvPr>
              <p:cNvSpPr/>
              <p:nvPr/>
            </p:nvSpPr>
            <p:spPr>
              <a:xfrm>
                <a:off x="712968" y="3199367"/>
                <a:ext cx="255198" cy="246221"/>
              </a:xfrm>
              <a:prstGeom prst="rect">
                <a:avLst/>
              </a:prstGeom>
            </p:spPr>
            <p:txBody>
              <a:bodyPr wrap="none">
                <a:spAutoFit/>
              </a:bodyPr>
              <a:lstStyle/>
              <a:p>
                <a:pPr algn="ctr"/>
                <a:r>
                  <a:rPr lang="en-US" altLang="en-US" sz="1000" dirty="0">
                    <a:latin typeface="Geneva" charset="0"/>
                  </a:rPr>
                  <a:t>3</a:t>
                </a:r>
              </a:p>
            </p:txBody>
          </p:sp>
          <p:sp>
            <p:nvSpPr>
              <p:cNvPr id="54" name="Rectangle 53">
                <a:extLst>
                  <a:ext uri="{FF2B5EF4-FFF2-40B4-BE49-F238E27FC236}">
                    <a16:creationId xmlns:a16="http://schemas.microsoft.com/office/drawing/2014/main" id="{033A644F-3721-426F-AB59-734D703168A0}"/>
                  </a:ext>
                </a:extLst>
              </p:cNvPr>
              <p:cNvSpPr/>
              <p:nvPr/>
            </p:nvSpPr>
            <p:spPr>
              <a:xfrm>
                <a:off x="424619" y="3004326"/>
                <a:ext cx="312906" cy="246221"/>
              </a:xfrm>
              <a:prstGeom prst="rect">
                <a:avLst/>
              </a:prstGeom>
            </p:spPr>
            <p:txBody>
              <a:bodyPr wrap="none">
                <a:spAutoFit/>
              </a:bodyPr>
              <a:lstStyle/>
              <a:p>
                <a:pPr algn="ctr"/>
                <a:r>
                  <a:rPr lang="en-US" altLang="en-US" sz="1000" dirty="0">
                    <a:latin typeface="Geneva" charset="0"/>
                  </a:rPr>
                  <a:t>…</a:t>
                </a:r>
              </a:p>
            </p:txBody>
          </p:sp>
        </p:grpSp>
      </p:grpSp>
      <p:sp>
        <p:nvSpPr>
          <p:cNvPr id="58" name="Oval 57">
            <a:extLst>
              <a:ext uri="{FF2B5EF4-FFF2-40B4-BE49-F238E27FC236}">
                <a16:creationId xmlns:a16="http://schemas.microsoft.com/office/drawing/2014/main" id="{D3F5D021-F3B5-4C7D-9126-66460C65A2DB}"/>
              </a:ext>
            </a:extLst>
          </p:cNvPr>
          <p:cNvSpPr/>
          <p:nvPr/>
        </p:nvSpPr>
        <p:spPr>
          <a:xfrm>
            <a:off x="954088" y="2347913"/>
            <a:ext cx="79375" cy="69850"/>
          </a:xfrm>
          <a:prstGeom prst="ellipse">
            <a:avLst/>
          </a:prstGeom>
          <a:solidFill>
            <a:schemeClr val="tx1">
              <a:lumMod val="65000"/>
              <a:lumOff val="3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60" name="Oval 59">
            <a:extLst>
              <a:ext uri="{FF2B5EF4-FFF2-40B4-BE49-F238E27FC236}">
                <a16:creationId xmlns:a16="http://schemas.microsoft.com/office/drawing/2014/main" id="{8CF124A6-FD17-4A35-B7F9-5982D70EAFC5}"/>
              </a:ext>
            </a:extLst>
          </p:cNvPr>
          <p:cNvSpPr/>
          <p:nvPr/>
        </p:nvSpPr>
        <p:spPr>
          <a:xfrm rot="5400000">
            <a:off x="4572749" y="2580903"/>
            <a:ext cx="79375" cy="69850"/>
          </a:xfrm>
          <a:prstGeom prst="ellipse">
            <a:avLst/>
          </a:prstGeom>
          <a:solidFill>
            <a:schemeClr val="tx1">
              <a:lumMod val="50000"/>
              <a:lumOff val="50000"/>
            </a:schemeClr>
          </a:solidFill>
          <a:ln>
            <a:solidFill>
              <a:srgbClr val="26262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61" name="Oval 60">
            <a:extLst>
              <a:ext uri="{FF2B5EF4-FFF2-40B4-BE49-F238E27FC236}">
                <a16:creationId xmlns:a16="http://schemas.microsoft.com/office/drawing/2014/main" id="{62D49D8F-8159-4356-A8DB-91AD3BB51B21}"/>
              </a:ext>
            </a:extLst>
          </p:cNvPr>
          <p:cNvSpPr/>
          <p:nvPr/>
        </p:nvSpPr>
        <p:spPr>
          <a:xfrm>
            <a:off x="1283869" y="2625725"/>
            <a:ext cx="79375" cy="69850"/>
          </a:xfrm>
          <a:prstGeom prst="ellipse">
            <a:avLst/>
          </a:prstGeom>
          <a:solidFill>
            <a:schemeClr val="tx1">
              <a:lumMod val="65000"/>
              <a:lumOff val="3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62" name="Oval 61">
            <a:extLst>
              <a:ext uri="{FF2B5EF4-FFF2-40B4-BE49-F238E27FC236}">
                <a16:creationId xmlns:a16="http://schemas.microsoft.com/office/drawing/2014/main" id="{338E6430-39D7-4973-BD15-9B99A656E8C4}"/>
              </a:ext>
            </a:extLst>
          </p:cNvPr>
          <p:cNvSpPr/>
          <p:nvPr/>
        </p:nvSpPr>
        <p:spPr>
          <a:xfrm>
            <a:off x="1617662" y="2831670"/>
            <a:ext cx="79375" cy="69850"/>
          </a:xfrm>
          <a:prstGeom prst="ellipse">
            <a:avLst/>
          </a:prstGeom>
          <a:solidFill>
            <a:schemeClr val="tx1">
              <a:lumMod val="65000"/>
              <a:lumOff val="3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63" name="Oval 62">
            <a:extLst>
              <a:ext uri="{FF2B5EF4-FFF2-40B4-BE49-F238E27FC236}">
                <a16:creationId xmlns:a16="http://schemas.microsoft.com/office/drawing/2014/main" id="{F70475B4-8AAA-4F86-9D48-E1F376AFE0B1}"/>
              </a:ext>
            </a:extLst>
          </p:cNvPr>
          <p:cNvSpPr/>
          <p:nvPr/>
        </p:nvSpPr>
        <p:spPr>
          <a:xfrm>
            <a:off x="1955756" y="2673350"/>
            <a:ext cx="79375" cy="69850"/>
          </a:xfrm>
          <a:prstGeom prst="ellipse">
            <a:avLst/>
          </a:prstGeom>
          <a:solidFill>
            <a:schemeClr val="tx1">
              <a:lumMod val="65000"/>
              <a:lumOff val="3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64" name="Oval 63">
            <a:extLst>
              <a:ext uri="{FF2B5EF4-FFF2-40B4-BE49-F238E27FC236}">
                <a16:creationId xmlns:a16="http://schemas.microsoft.com/office/drawing/2014/main" id="{3491A1DA-B03E-4EF3-9F5C-495FF57836CF}"/>
              </a:ext>
            </a:extLst>
          </p:cNvPr>
          <p:cNvSpPr/>
          <p:nvPr/>
        </p:nvSpPr>
        <p:spPr>
          <a:xfrm>
            <a:off x="2272321" y="2312436"/>
            <a:ext cx="79375" cy="69850"/>
          </a:xfrm>
          <a:prstGeom prst="ellipse">
            <a:avLst/>
          </a:prstGeom>
          <a:solidFill>
            <a:schemeClr val="tx1">
              <a:lumMod val="65000"/>
              <a:lumOff val="3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grpSp>
        <p:nvGrpSpPr>
          <p:cNvPr id="15" name="Group 14">
            <a:extLst>
              <a:ext uri="{FF2B5EF4-FFF2-40B4-BE49-F238E27FC236}">
                <a16:creationId xmlns:a16="http://schemas.microsoft.com/office/drawing/2014/main" id="{CD92FCA5-F9B9-4E75-A83A-D984C698F55D}"/>
              </a:ext>
            </a:extLst>
          </p:cNvPr>
          <p:cNvGrpSpPr/>
          <p:nvPr/>
        </p:nvGrpSpPr>
        <p:grpSpPr>
          <a:xfrm>
            <a:off x="4486276" y="2940050"/>
            <a:ext cx="1649412" cy="793750"/>
            <a:chOff x="4486276" y="2940050"/>
            <a:chExt cx="1649412" cy="793750"/>
          </a:xfrm>
        </p:grpSpPr>
        <p:sp>
          <p:nvSpPr>
            <p:cNvPr id="50" name="Freeform 49">
              <a:extLst>
                <a:ext uri="{FF2B5EF4-FFF2-40B4-BE49-F238E27FC236}">
                  <a16:creationId xmlns:a16="http://schemas.microsoft.com/office/drawing/2014/main" id="{DEF5BC4A-CD60-43ED-8431-C06F0C03E9FC}"/>
                </a:ext>
              </a:extLst>
            </p:cNvPr>
            <p:cNvSpPr/>
            <p:nvPr/>
          </p:nvSpPr>
          <p:spPr>
            <a:xfrm>
              <a:off x="4492625" y="3122613"/>
              <a:ext cx="1641475" cy="538162"/>
            </a:xfrm>
            <a:custGeom>
              <a:avLst/>
              <a:gdLst>
                <a:gd name="connsiteX0" fmla="*/ 0 w 1320800"/>
                <a:gd name="connsiteY0" fmla="*/ 305046 h 309279"/>
                <a:gd name="connsiteX1" fmla="*/ 190500 w 1320800"/>
                <a:gd name="connsiteY1" fmla="*/ 266946 h 309279"/>
                <a:gd name="connsiteX2" fmla="*/ 317500 w 1320800"/>
                <a:gd name="connsiteY2" fmla="*/ 246 h 309279"/>
                <a:gd name="connsiteX3" fmla="*/ 438150 w 1320800"/>
                <a:gd name="connsiteY3" fmla="*/ 216146 h 309279"/>
                <a:gd name="connsiteX4" fmla="*/ 508000 w 1320800"/>
                <a:gd name="connsiteY4" fmla="*/ 70096 h 309279"/>
                <a:gd name="connsiteX5" fmla="*/ 571500 w 1320800"/>
                <a:gd name="connsiteY5" fmla="*/ 228846 h 309279"/>
                <a:gd name="connsiteX6" fmla="*/ 704850 w 1320800"/>
                <a:gd name="connsiteY6" fmla="*/ 292346 h 309279"/>
                <a:gd name="connsiteX7" fmla="*/ 939800 w 1320800"/>
                <a:gd name="connsiteY7" fmla="*/ 292346 h 309279"/>
                <a:gd name="connsiteX8" fmla="*/ 1041400 w 1320800"/>
                <a:gd name="connsiteY8" fmla="*/ 216146 h 309279"/>
                <a:gd name="connsiteX9" fmla="*/ 1136650 w 1320800"/>
                <a:gd name="connsiteY9" fmla="*/ 279646 h 309279"/>
                <a:gd name="connsiteX10" fmla="*/ 1320800 w 1320800"/>
                <a:gd name="connsiteY10" fmla="*/ 305046 h 3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0800" h="309279">
                  <a:moveTo>
                    <a:pt x="0" y="305046"/>
                  </a:moveTo>
                  <a:cubicBezTo>
                    <a:pt x="68791" y="311396"/>
                    <a:pt x="137583" y="317746"/>
                    <a:pt x="190500" y="266946"/>
                  </a:cubicBezTo>
                  <a:cubicBezTo>
                    <a:pt x="243417" y="216146"/>
                    <a:pt x="276225" y="8713"/>
                    <a:pt x="317500" y="246"/>
                  </a:cubicBezTo>
                  <a:cubicBezTo>
                    <a:pt x="358775" y="-8221"/>
                    <a:pt x="406400" y="204504"/>
                    <a:pt x="438150" y="216146"/>
                  </a:cubicBezTo>
                  <a:cubicBezTo>
                    <a:pt x="469900" y="227788"/>
                    <a:pt x="485775" y="67979"/>
                    <a:pt x="508000" y="70096"/>
                  </a:cubicBezTo>
                  <a:cubicBezTo>
                    <a:pt x="530225" y="72213"/>
                    <a:pt x="538692" y="191804"/>
                    <a:pt x="571500" y="228846"/>
                  </a:cubicBezTo>
                  <a:cubicBezTo>
                    <a:pt x="604308" y="265888"/>
                    <a:pt x="643467" y="281763"/>
                    <a:pt x="704850" y="292346"/>
                  </a:cubicBezTo>
                  <a:cubicBezTo>
                    <a:pt x="766233" y="302929"/>
                    <a:pt x="883708" y="305046"/>
                    <a:pt x="939800" y="292346"/>
                  </a:cubicBezTo>
                  <a:cubicBezTo>
                    <a:pt x="995892" y="279646"/>
                    <a:pt x="1008592" y="218263"/>
                    <a:pt x="1041400" y="216146"/>
                  </a:cubicBezTo>
                  <a:cubicBezTo>
                    <a:pt x="1074208" y="214029"/>
                    <a:pt x="1090083" y="264829"/>
                    <a:pt x="1136650" y="279646"/>
                  </a:cubicBezTo>
                  <a:cubicBezTo>
                    <a:pt x="1183217" y="294463"/>
                    <a:pt x="1320800" y="305046"/>
                    <a:pt x="1320800" y="305046"/>
                  </a:cubicBezTo>
                </a:path>
              </a:pathLst>
            </a:cu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latin typeface="Geneva"/>
                <a:cs typeface="Geneva"/>
              </a:endParaRPr>
            </a:p>
          </p:txBody>
        </p:sp>
        <p:grpSp>
          <p:nvGrpSpPr>
            <p:cNvPr id="13" name="Group 12">
              <a:extLst>
                <a:ext uri="{FF2B5EF4-FFF2-40B4-BE49-F238E27FC236}">
                  <a16:creationId xmlns:a16="http://schemas.microsoft.com/office/drawing/2014/main" id="{35850F99-00E2-450D-AB2B-15F4BAB419D2}"/>
                </a:ext>
              </a:extLst>
            </p:cNvPr>
            <p:cNvGrpSpPr/>
            <p:nvPr/>
          </p:nvGrpSpPr>
          <p:grpSpPr>
            <a:xfrm>
              <a:off x="4486276" y="2940050"/>
              <a:ext cx="1649412" cy="793750"/>
              <a:chOff x="4486276" y="2940050"/>
              <a:chExt cx="1649412" cy="793750"/>
            </a:xfrm>
          </p:grpSpPr>
          <p:grpSp>
            <p:nvGrpSpPr>
              <p:cNvPr id="17411" name="Group 5">
                <a:extLst>
                  <a:ext uri="{FF2B5EF4-FFF2-40B4-BE49-F238E27FC236}">
                    <a16:creationId xmlns:a16="http://schemas.microsoft.com/office/drawing/2014/main" id="{310C6424-C8FA-4CB1-99F3-D527ED45C45A}"/>
                  </a:ext>
                </a:extLst>
              </p:cNvPr>
              <p:cNvGrpSpPr>
                <a:grpSpLocks/>
              </p:cNvGrpSpPr>
              <p:nvPr/>
            </p:nvGrpSpPr>
            <p:grpSpPr bwMode="auto">
              <a:xfrm>
                <a:off x="4489450" y="2940050"/>
                <a:ext cx="1646238" cy="793750"/>
                <a:chOff x="5348707" y="2603011"/>
                <a:chExt cx="2393073" cy="816058"/>
              </a:xfrm>
            </p:grpSpPr>
            <p:sp>
              <p:nvSpPr>
                <p:cNvPr id="17523" name="Content Placeholder 2">
                  <a:extLst>
                    <a:ext uri="{FF2B5EF4-FFF2-40B4-BE49-F238E27FC236}">
                      <a16:creationId xmlns:a16="http://schemas.microsoft.com/office/drawing/2014/main" id="{F5F270D5-2AC2-4AA5-A44E-AAE342659826}"/>
                    </a:ext>
                  </a:extLst>
                </p:cNvPr>
                <p:cNvSpPr txBox="1">
                  <a:spLocks/>
                </p:cNvSpPr>
                <p:nvPr/>
              </p:nvSpPr>
              <p:spPr bwMode="auto">
                <a:xfrm>
                  <a:off x="5348707" y="2603011"/>
                  <a:ext cx="2393073" cy="81605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500">
                    <a:latin typeface="Geneva" charset="0"/>
                  </a:endParaRPr>
                </a:p>
              </p:txBody>
            </p:sp>
            <p:sp>
              <p:nvSpPr>
                <p:cNvPr id="9" name="Freeform 8">
                  <a:extLst>
                    <a:ext uri="{FF2B5EF4-FFF2-40B4-BE49-F238E27FC236}">
                      <a16:creationId xmlns:a16="http://schemas.microsoft.com/office/drawing/2014/main" id="{951F12DB-078B-4A20-96F1-88028BC95DC8}"/>
                    </a:ext>
                  </a:extLst>
                </p:cNvPr>
                <p:cNvSpPr/>
                <p:nvPr/>
              </p:nvSpPr>
              <p:spPr>
                <a:xfrm>
                  <a:off x="5348707" y="2642182"/>
                  <a:ext cx="2360765" cy="737716"/>
                </a:xfrm>
                <a:custGeom>
                  <a:avLst/>
                  <a:gdLst>
                    <a:gd name="connsiteX0" fmla="*/ 0 w 1282700"/>
                    <a:gd name="connsiteY0" fmla="*/ 392884 h 424721"/>
                    <a:gd name="connsiteX1" fmla="*/ 139700 w 1282700"/>
                    <a:gd name="connsiteY1" fmla="*/ 386534 h 424721"/>
                    <a:gd name="connsiteX2" fmla="*/ 266700 w 1282700"/>
                    <a:gd name="connsiteY2" fmla="*/ 11884 h 424721"/>
                    <a:gd name="connsiteX3" fmla="*/ 342900 w 1282700"/>
                    <a:gd name="connsiteY3" fmla="*/ 113484 h 424721"/>
                    <a:gd name="connsiteX4" fmla="*/ 387350 w 1282700"/>
                    <a:gd name="connsiteY4" fmla="*/ 316684 h 424721"/>
                    <a:gd name="connsiteX5" fmla="*/ 463550 w 1282700"/>
                    <a:gd name="connsiteY5" fmla="*/ 221434 h 424721"/>
                    <a:gd name="connsiteX6" fmla="*/ 539750 w 1282700"/>
                    <a:gd name="connsiteY6" fmla="*/ 303984 h 424721"/>
                    <a:gd name="connsiteX7" fmla="*/ 622300 w 1282700"/>
                    <a:gd name="connsiteY7" fmla="*/ 310334 h 424721"/>
                    <a:gd name="connsiteX8" fmla="*/ 679450 w 1282700"/>
                    <a:gd name="connsiteY8" fmla="*/ 373834 h 424721"/>
                    <a:gd name="connsiteX9" fmla="*/ 920750 w 1282700"/>
                    <a:gd name="connsiteY9" fmla="*/ 392884 h 424721"/>
                    <a:gd name="connsiteX10" fmla="*/ 1022350 w 1282700"/>
                    <a:gd name="connsiteY10" fmla="*/ 253184 h 424721"/>
                    <a:gd name="connsiteX11" fmla="*/ 1104900 w 1282700"/>
                    <a:gd name="connsiteY11" fmla="*/ 367484 h 424721"/>
                    <a:gd name="connsiteX12" fmla="*/ 1219200 w 1282700"/>
                    <a:gd name="connsiteY12" fmla="*/ 418284 h 424721"/>
                    <a:gd name="connsiteX13" fmla="*/ 1282700 w 1282700"/>
                    <a:gd name="connsiteY13" fmla="*/ 386534 h 42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2700" h="424721">
                      <a:moveTo>
                        <a:pt x="0" y="392884"/>
                      </a:moveTo>
                      <a:cubicBezTo>
                        <a:pt x="47625" y="421459"/>
                        <a:pt x="95250" y="450034"/>
                        <a:pt x="139700" y="386534"/>
                      </a:cubicBezTo>
                      <a:cubicBezTo>
                        <a:pt x="184150" y="323034"/>
                        <a:pt x="232833" y="57392"/>
                        <a:pt x="266700" y="11884"/>
                      </a:cubicBezTo>
                      <a:cubicBezTo>
                        <a:pt x="300567" y="-33624"/>
                        <a:pt x="322792" y="62684"/>
                        <a:pt x="342900" y="113484"/>
                      </a:cubicBezTo>
                      <a:cubicBezTo>
                        <a:pt x="363008" y="164284"/>
                        <a:pt x="367242" y="298692"/>
                        <a:pt x="387350" y="316684"/>
                      </a:cubicBezTo>
                      <a:cubicBezTo>
                        <a:pt x="407458" y="334676"/>
                        <a:pt x="438150" y="223551"/>
                        <a:pt x="463550" y="221434"/>
                      </a:cubicBezTo>
                      <a:cubicBezTo>
                        <a:pt x="488950" y="219317"/>
                        <a:pt x="513292" y="289167"/>
                        <a:pt x="539750" y="303984"/>
                      </a:cubicBezTo>
                      <a:cubicBezTo>
                        <a:pt x="566208" y="318801"/>
                        <a:pt x="599017" y="298692"/>
                        <a:pt x="622300" y="310334"/>
                      </a:cubicBezTo>
                      <a:cubicBezTo>
                        <a:pt x="645583" y="321976"/>
                        <a:pt x="629708" y="360076"/>
                        <a:pt x="679450" y="373834"/>
                      </a:cubicBezTo>
                      <a:cubicBezTo>
                        <a:pt x="729192" y="387592"/>
                        <a:pt x="863600" y="412992"/>
                        <a:pt x="920750" y="392884"/>
                      </a:cubicBezTo>
                      <a:cubicBezTo>
                        <a:pt x="977900" y="372776"/>
                        <a:pt x="991658" y="257417"/>
                        <a:pt x="1022350" y="253184"/>
                      </a:cubicBezTo>
                      <a:cubicBezTo>
                        <a:pt x="1053042" y="248951"/>
                        <a:pt x="1072092" y="339967"/>
                        <a:pt x="1104900" y="367484"/>
                      </a:cubicBezTo>
                      <a:cubicBezTo>
                        <a:pt x="1137708" y="395001"/>
                        <a:pt x="1189567" y="415109"/>
                        <a:pt x="1219200" y="418284"/>
                      </a:cubicBezTo>
                      <a:cubicBezTo>
                        <a:pt x="1248833" y="421459"/>
                        <a:pt x="1274233" y="390767"/>
                        <a:pt x="1282700" y="386534"/>
                      </a:cubicBezTo>
                    </a:path>
                  </a:pathLst>
                </a:custGeom>
                <a:ln w="28575"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latin typeface="Geneva"/>
                    <a:cs typeface="Geneva"/>
                  </a:endParaRPr>
                </a:p>
              </p:txBody>
            </p:sp>
          </p:grpSp>
          <p:sp>
            <p:nvSpPr>
              <p:cNvPr id="65" name="Freeform 49">
                <a:extLst>
                  <a:ext uri="{FF2B5EF4-FFF2-40B4-BE49-F238E27FC236}">
                    <a16:creationId xmlns:a16="http://schemas.microsoft.com/office/drawing/2014/main" id="{2161FB6D-0BD2-491E-BA9F-361A82792946}"/>
                  </a:ext>
                </a:extLst>
              </p:cNvPr>
              <p:cNvSpPr/>
              <p:nvPr/>
            </p:nvSpPr>
            <p:spPr>
              <a:xfrm>
                <a:off x="4486276" y="3349626"/>
                <a:ext cx="1612902" cy="293685"/>
              </a:xfrm>
              <a:custGeom>
                <a:avLst/>
                <a:gdLst>
                  <a:gd name="connsiteX0" fmla="*/ 0 w 1320800"/>
                  <a:gd name="connsiteY0" fmla="*/ 305046 h 309279"/>
                  <a:gd name="connsiteX1" fmla="*/ 190500 w 1320800"/>
                  <a:gd name="connsiteY1" fmla="*/ 266946 h 309279"/>
                  <a:gd name="connsiteX2" fmla="*/ 317500 w 1320800"/>
                  <a:gd name="connsiteY2" fmla="*/ 246 h 309279"/>
                  <a:gd name="connsiteX3" fmla="*/ 438150 w 1320800"/>
                  <a:gd name="connsiteY3" fmla="*/ 216146 h 309279"/>
                  <a:gd name="connsiteX4" fmla="*/ 508000 w 1320800"/>
                  <a:gd name="connsiteY4" fmla="*/ 70096 h 309279"/>
                  <a:gd name="connsiteX5" fmla="*/ 571500 w 1320800"/>
                  <a:gd name="connsiteY5" fmla="*/ 228846 h 309279"/>
                  <a:gd name="connsiteX6" fmla="*/ 704850 w 1320800"/>
                  <a:gd name="connsiteY6" fmla="*/ 292346 h 309279"/>
                  <a:gd name="connsiteX7" fmla="*/ 939800 w 1320800"/>
                  <a:gd name="connsiteY7" fmla="*/ 292346 h 309279"/>
                  <a:gd name="connsiteX8" fmla="*/ 1041400 w 1320800"/>
                  <a:gd name="connsiteY8" fmla="*/ 216146 h 309279"/>
                  <a:gd name="connsiteX9" fmla="*/ 1136650 w 1320800"/>
                  <a:gd name="connsiteY9" fmla="*/ 279646 h 309279"/>
                  <a:gd name="connsiteX10" fmla="*/ 1320800 w 1320800"/>
                  <a:gd name="connsiteY10" fmla="*/ 305046 h 3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0800" h="309279">
                    <a:moveTo>
                      <a:pt x="0" y="305046"/>
                    </a:moveTo>
                    <a:cubicBezTo>
                      <a:pt x="68791" y="311396"/>
                      <a:pt x="137583" y="317746"/>
                      <a:pt x="190500" y="266946"/>
                    </a:cubicBezTo>
                    <a:cubicBezTo>
                      <a:pt x="243417" y="216146"/>
                      <a:pt x="276225" y="8713"/>
                      <a:pt x="317500" y="246"/>
                    </a:cubicBezTo>
                    <a:cubicBezTo>
                      <a:pt x="358775" y="-8221"/>
                      <a:pt x="406400" y="204504"/>
                      <a:pt x="438150" y="216146"/>
                    </a:cubicBezTo>
                    <a:cubicBezTo>
                      <a:pt x="469900" y="227788"/>
                      <a:pt x="485775" y="67979"/>
                      <a:pt x="508000" y="70096"/>
                    </a:cubicBezTo>
                    <a:cubicBezTo>
                      <a:pt x="530225" y="72213"/>
                      <a:pt x="538692" y="191804"/>
                      <a:pt x="571500" y="228846"/>
                    </a:cubicBezTo>
                    <a:cubicBezTo>
                      <a:pt x="604308" y="265888"/>
                      <a:pt x="643467" y="281763"/>
                      <a:pt x="704850" y="292346"/>
                    </a:cubicBezTo>
                    <a:cubicBezTo>
                      <a:pt x="766233" y="302929"/>
                      <a:pt x="883708" y="305046"/>
                      <a:pt x="939800" y="292346"/>
                    </a:cubicBezTo>
                    <a:cubicBezTo>
                      <a:pt x="995892" y="279646"/>
                      <a:pt x="1008592" y="218263"/>
                      <a:pt x="1041400" y="216146"/>
                    </a:cubicBezTo>
                    <a:cubicBezTo>
                      <a:pt x="1074208" y="214029"/>
                      <a:pt x="1090083" y="264829"/>
                      <a:pt x="1136650" y="279646"/>
                    </a:cubicBezTo>
                    <a:cubicBezTo>
                      <a:pt x="1183217" y="294463"/>
                      <a:pt x="1320800" y="305046"/>
                      <a:pt x="1320800" y="305046"/>
                    </a:cubicBezTo>
                  </a:path>
                </a:pathLst>
              </a:cu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latin typeface="Geneva"/>
                  <a:cs typeface="Geneva"/>
                </a:endParaRPr>
              </a:p>
            </p:txBody>
          </p:sp>
        </p:grpSp>
      </p:grpSp>
      <p:graphicFrame>
        <p:nvGraphicFramePr>
          <p:cNvPr id="69" name="Table 68">
            <a:extLst>
              <a:ext uri="{FF2B5EF4-FFF2-40B4-BE49-F238E27FC236}">
                <a16:creationId xmlns:a16="http://schemas.microsoft.com/office/drawing/2014/main" id="{7BBEAA3C-7E13-4E66-BF99-E685D3C85259}"/>
              </a:ext>
            </a:extLst>
          </p:cNvPr>
          <p:cNvGraphicFramePr>
            <a:graphicFrameLocks noGrp="1"/>
          </p:cNvGraphicFramePr>
          <p:nvPr>
            <p:extLst/>
          </p:nvPr>
        </p:nvGraphicFramePr>
        <p:xfrm>
          <a:off x="5471438" y="4170520"/>
          <a:ext cx="787400" cy="704850"/>
        </p:xfrm>
        <a:graphic>
          <a:graphicData uri="http://schemas.openxmlformats.org/drawingml/2006/table">
            <a:tbl>
              <a:tblPr firstRow="1" bandRow="1">
                <a:tableStyleId>{5C22544A-7EE6-4342-B048-85BDC9FD1C3A}</a:tableStyleId>
              </a:tblPr>
              <a:tblGrid>
                <a:gridCol w="157480">
                  <a:extLst>
                    <a:ext uri="{9D8B030D-6E8A-4147-A177-3AD203B41FA5}">
                      <a16:colId xmlns:a16="http://schemas.microsoft.com/office/drawing/2014/main" val="20000"/>
                    </a:ext>
                  </a:extLst>
                </a:gridCol>
                <a:gridCol w="157480">
                  <a:extLst>
                    <a:ext uri="{9D8B030D-6E8A-4147-A177-3AD203B41FA5}">
                      <a16:colId xmlns:a16="http://schemas.microsoft.com/office/drawing/2014/main" val="20001"/>
                    </a:ext>
                  </a:extLst>
                </a:gridCol>
                <a:gridCol w="157480">
                  <a:extLst>
                    <a:ext uri="{9D8B030D-6E8A-4147-A177-3AD203B41FA5}">
                      <a16:colId xmlns:a16="http://schemas.microsoft.com/office/drawing/2014/main" val="20002"/>
                    </a:ext>
                  </a:extLst>
                </a:gridCol>
                <a:gridCol w="157480">
                  <a:extLst>
                    <a:ext uri="{9D8B030D-6E8A-4147-A177-3AD203B41FA5}">
                      <a16:colId xmlns:a16="http://schemas.microsoft.com/office/drawing/2014/main" val="20003"/>
                    </a:ext>
                  </a:extLst>
                </a:gridCol>
                <a:gridCol w="157480">
                  <a:extLst>
                    <a:ext uri="{9D8B030D-6E8A-4147-A177-3AD203B41FA5}">
                      <a16:colId xmlns:a16="http://schemas.microsoft.com/office/drawing/2014/main" val="20004"/>
                    </a:ext>
                  </a:extLst>
                </a:gridCol>
              </a:tblGrid>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6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1" name="Table 70">
            <a:extLst>
              <a:ext uri="{FF2B5EF4-FFF2-40B4-BE49-F238E27FC236}">
                <a16:creationId xmlns:a16="http://schemas.microsoft.com/office/drawing/2014/main" id="{A076C8BC-C8FB-4A8B-ABBE-3ECD196D0B99}"/>
              </a:ext>
            </a:extLst>
          </p:cNvPr>
          <p:cNvGraphicFramePr>
            <a:graphicFrameLocks noGrp="1"/>
          </p:cNvGraphicFramePr>
          <p:nvPr>
            <p:extLst/>
          </p:nvPr>
        </p:nvGraphicFramePr>
        <p:xfrm>
          <a:off x="4770558" y="4040859"/>
          <a:ext cx="782640" cy="704850"/>
        </p:xfrm>
        <a:graphic>
          <a:graphicData uri="http://schemas.openxmlformats.org/drawingml/2006/table">
            <a:tbl>
              <a:tblPr firstRow="1" bandRow="1">
                <a:tableStyleId>{5C22544A-7EE6-4342-B048-85BDC9FD1C3A}</a:tableStyleId>
              </a:tblPr>
              <a:tblGrid>
                <a:gridCol w="156528">
                  <a:extLst>
                    <a:ext uri="{9D8B030D-6E8A-4147-A177-3AD203B41FA5}">
                      <a16:colId xmlns:a16="http://schemas.microsoft.com/office/drawing/2014/main" val="20000"/>
                    </a:ext>
                  </a:extLst>
                </a:gridCol>
                <a:gridCol w="156528">
                  <a:extLst>
                    <a:ext uri="{9D8B030D-6E8A-4147-A177-3AD203B41FA5}">
                      <a16:colId xmlns:a16="http://schemas.microsoft.com/office/drawing/2014/main" val="20001"/>
                    </a:ext>
                  </a:extLst>
                </a:gridCol>
                <a:gridCol w="156528">
                  <a:extLst>
                    <a:ext uri="{9D8B030D-6E8A-4147-A177-3AD203B41FA5}">
                      <a16:colId xmlns:a16="http://schemas.microsoft.com/office/drawing/2014/main" val="20002"/>
                    </a:ext>
                  </a:extLst>
                </a:gridCol>
                <a:gridCol w="156528">
                  <a:extLst>
                    <a:ext uri="{9D8B030D-6E8A-4147-A177-3AD203B41FA5}">
                      <a16:colId xmlns:a16="http://schemas.microsoft.com/office/drawing/2014/main" val="20003"/>
                    </a:ext>
                  </a:extLst>
                </a:gridCol>
                <a:gridCol w="156528">
                  <a:extLst>
                    <a:ext uri="{9D8B030D-6E8A-4147-A177-3AD203B41FA5}">
                      <a16:colId xmlns:a16="http://schemas.microsoft.com/office/drawing/2014/main" val="20004"/>
                    </a:ext>
                  </a:extLst>
                </a:gridCol>
              </a:tblGrid>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solidFill>
                          <a:schemeClr val="tx1"/>
                        </a:solidFill>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40970">
                <a:tc>
                  <a:txBody>
                    <a:bodyPr/>
                    <a:lstStyle/>
                    <a:p>
                      <a:endParaRPr lang="en-US" sz="6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lumOff val="50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70" name="Table 69">
            <a:extLst>
              <a:ext uri="{FF2B5EF4-FFF2-40B4-BE49-F238E27FC236}">
                <a16:creationId xmlns:a16="http://schemas.microsoft.com/office/drawing/2014/main" id="{BDB760DE-2842-4143-9AB3-D0257770D896}"/>
              </a:ext>
            </a:extLst>
          </p:cNvPr>
          <p:cNvGraphicFramePr>
            <a:graphicFrameLocks noGrp="1"/>
          </p:cNvGraphicFramePr>
          <p:nvPr>
            <p:extLst/>
          </p:nvPr>
        </p:nvGraphicFramePr>
        <p:xfrm>
          <a:off x="4074139" y="3948555"/>
          <a:ext cx="782640" cy="704850"/>
        </p:xfrm>
        <a:graphic>
          <a:graphicData uri="http://schemas.openxmlformats.org/drawingml/2006/table">
            <a:tbl>
              <a:tblPr firstRow="1" bandRow="1">
                <a:tableStyleId>{5C22544A-7EE6-4342-B048-85BDC9FD1C3A}</a:tableStyleId>
              </a:tblPr>
              <a:tblGrid>
                <a:gridCol w="156528">
                  <a:extLst>
                    <a:ext uri="{9D8B030D-6E8A-4147-A177-3AD203B41FA5}">
                      <a16:colId xmlns:a16="http://schemas.microsoft.com/office/drawing/2014/main" val="20000"/>
                    </a:ext>
                  </a:extLst>
                </a:gridCol>
                <a:gridCol w="156528">
                  <a:extLst>
                    <a:ext uri="{9D8B030D-6E8A-4147-A177-3AD203B41FA5}">
                      <a16:colId xmlns:a16="http://schemas.microsoft.com/office/drawing/2014/main" val="20001"/>
                    </a:ext>
                  </a:extLst>
                </a:gridCol>
                <a:gridCol w="156528">
                  <a:extLst>
                    <a:ext uri="{9D8B030D-6E8A-4147-A177-3AD203B41FA5}">
                      <a16:colId xmlns:a16="http://schemas.microsoft.com/office/drawing/2014/main" val="20002"/>
                    </a:ext>
                  </a:extLst>
                </a:gridCol>
                <a:gridCol w="156528">
                  <a:extLst>
                    <a:ext uri="{9D8B030D-6E8A-4147-A177-3AD203B41FA5}">
                      <a16:colId xmlns:a16="http://schemas.microsoft.com/office/drawing/2014/main" val="20003"/>
                    </a:ext>
                  </a:extLst>
                </a:gridCol>
                <a:gridCol w="156528">
                  <a:extLst>
                    <a:ext uri="{9D8B030D-6E8A-4147-A177-3AD203B41FA5}">
                      <a16:colId xmlns:a16="http://schemas.microsoft.com/office/drawing/2014/main" val="20004"/>
                    </a:ext>
                  </a:extLst>
                </a:gridCol>
              </a:tblGrid>
              <a:tr h="140970">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40970">
                <a:tc>
                  <a:txBody>
                    <a:bodyPr/>
                    <a:lstStyle/>
                    <a:p>
                      <a:endParaRPr lang="en-US" sz="6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40970">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en-US" sz="80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800" dirty="0"/>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72" name="Rectangle 71">
            <a:extLst>
              <a:ext uri="{FF2B5EF4-FFF2-40B4-BE49-F238E27FC236}">
                <a16:creationId xmlns:a16="http://schemas.microsoft.com/office/drawing/2014/main" id="{8B240AC5-0F8D-45CD-8BDB-4F7BE385D69F}"/>
              </a:ext>
            </a:extLst>
          </p:cNvPr>
          <p:cNvSpPr/>
          <p:nvPr/>
        </p:nvSpPr>
        <p:spPr>
          <a:xfrm>
            <a:off x="130159" y="4315075"/>
            <a:ext cx="1212191" cy="400110"/>
          </a:xfrm>
          <a:prstGeom prst="rect">
            <a:avLst/>
          </a:prstGeom>
        </p:spPr>
        <p:txBody>
          <a:bodyPr wrap="none">
            <a:spAutoFit/>
          </a:bodyPr>
          <a:lstStyle/>
          <a:p>
            <a:pPr algn="ctr"/>
            <a:r>
              <a:rPr lang="en-US" altLang="en-US" sz="1000" dirty="0">
                <a:solidFill>
                  <a:srgbClr val="00B050"/>
                </a:solidFill>
                <a:latin typeface="Geneva" charset="0"/>
              </a:rPr>
              <a:t>Spatial Resolution</a:t>
            </a:r>
          </a:p>
          <a:p>
            <a:pPr algn="ctr"/>
            <a:r>
              <a:rPr lang="en-US" sz="1000" dirty="0">
                <a:solidFill>
                  <a:srgbClr val="00B050"/>
                </a:solidFill>
                <a:latin typeface="Geneva" charset="0"/>
              </a:rPr>
              <a:t>x</a:t>
            </a:r>
            <a:r>
              <a:rPr lang="en-US" sz="1000" baseline="-25000" dirty="0">
                <a:solidFill>
                  <a:srgbClr val="00B050"/>
                </a:solidFill>
                <a:latin typeface="Geneva" charset="0"/>
              </a:rPr>
              <a:t>1</a:t>
            </a:r>
            <a:endParaRPr lang="en-GB" sz="1000" dirty="0">
              <a:solidFill>
                <a:srgbClr val="00B050"/>
              </a:solidFill>
            </a:endParaRPr>
          </a:p>
        </p:txBody>
      </p:sp>
      <p:sp>
        <p:nvSpPr>
          <p:cNvPr id="74" name="Rectangle 73">
            <a:extLst>
              <a:ext uri="{FF2B5EF4-FFF2-40B4-BE49-F238E27FC236}">
                <a16:creationId xmlns:a16="http://schemas.microsoft.com/office/drawing/2014/main" id="{A4AB4E04-AC41-443B-9C25-C554D1CD02D3}"/>
              </a:ext>
            </a:extLst>
          </p:cNvPr>
          <p:cNvSpPr/>
          <p:nvPr/>
        </p:nvSpPr>
        <p:spPr>
          <a:xfrm>
            <a:off x="552513" y="5876405"/>
            <a:ext cx="1114409" cy="400110"/>
          </a:xfrm>
          <a:prstGeom prst="rect">
            <a:avLst/>
          </a:prstGeom>
        </p:spPr>
        <p:txBody>
          <a:bodyPr wrap="none">
            <a:spAutoFit/>
          </a:bodyPr>
          <a:lstStyle/>
          <a:p>
            <a:pPr algn="ctr"/>
            <a:r>
              <a:rPr lang="en-US" altLang="en-US" sz="1000" dirty="0">
                <a:solidFill>
                  <a:srgbClr val="00B050"/>
                </a:solidFill>
                <a:latin typeface="Geneva" charset="0"/>
              </a:rPr>
              <a:t>Channel Friction</a:t>
            </a:r>
          </a:p>
          <a:p>
            <a:pPr algn="ctr"/>
            <a:r>
              <a:rPr lang="en-US" sz="1000" dirty="0">
                <a:solidFill>
                  <a:srgbClr val="00B050"/>
                </a:solidFill>
                <a:latin typeface="Geneva" charset="0"/>
              </a:rPr>
              <a:t>x</a:t>
            </a:r>
            <a:r>
              <a:rPr lang="en-US" sz="1000" baseline="-25000" dirty="0">
                <a:solidFill>
                  <a:srgbClr val="00B050"/>
                </a:solidFill>
                <a:latin typeface="Geneva" charset="0"/>
              </a:rPr>
              <a:t>2</a:t>
            </a:r>
            <a:endParaRPr lang="en-GB" sz="1000" dirty="0">
              <a:solidFill>
                <a:srgbClr val="00B050"/>
              </a:solidFill>
            </a:endParaRPr>
          </a:p>
        </p:txBody>
      </p:sp>
      <p:sp>
        <p:nvSpPr>
          <p:cNvPr id="75" name="Rectangle 74">
            <a:extLst>
              <a:ext uri="{FF2B5EF4-FFF2-40B4-BE49-F238E27FC236}">
                <a16:creationId xmlns:a16="http://schemas.microsoft.com/office/drawing/2014/main" id="{BD6D40E2-3C45-4347-B69C-C462A44B639D}"/>
              </a:ext>
            </a:extLst>
          </p:cNvPr>
          <p:cNvSpPr/>
          <p:nvPr/>
        </p:nvSpPr>
        <p:spPr>
          <a:xfrm rot="16200000">
            <a:off x="-226829" y="5262294"/>
            <a:ext cx="1228221" cy="400110"/>
          </a:xfrm>
          <a:prstGeom prst="rect">
            <a:avLst/>
          </a:prstGeom>
        </p:spPr>
        <p:txBody>
          <a:bodyPr wrap="none">
            <a:spAutoFit/>
          </a:bodyPr>
          <a:lstStyle/>
          <a:p>
            <a:pPr algn="ctr"/>
            <a:r>
              <a:rPr lang="en-US" altLang="en-US" sz="1000" dirty="0">
                <a:solidFill>
                  <a:srgbClr val="00B050"/>
                </a:solidFill>
                <a:latin typeface="Geneva" charset="0"/>
              </a:rPr>
              <a:t>Floodplain Friction</a:t>
            </a:r>
          </a:p>
          <a:p>
            <a:pPr algn="ctr"/>
            <a:r>
              <a:rPr lang="en-US" sz="1000" dirty="0">
                <a:solidFill>
                  <a:srgbClr val="00B050"/>
                </a:solidFill>
                <a:latin typeface="Geneva" charset="0"/>
              </a:rPr>
              <a:t>x</a:t>
            </a:r>
            <a:r>
              <a:rPr lang="en-US" sz="1000" baseline="-25000" dirty="0">
                <a:solidFill>
                  <a:srgbClr val="00B050"/>
                </a:solidFill>
                <a:latin typeface="Geneva" charset="0"/>
              </a:rPr>
              <a:t>3</a:t>
            </a:r>
            <a:endParaRPr lang="en-GB" sz="1000" dirty="0">
              <a:solidFill>
                <a:srgbClr val="00B050"/>
              </a:solidFill>
            </a:endParaRPr>
          </a:p>
        </p:txBody>
      </p:sp>
      <p:sp>
        <p:nvSpPr>
          <p:cNvPr id="76" name="Rectangle 75">
            <a:extLst>
              <a:ext uri="{FF2B5EF4-FFF2-40B4-BE49-F238E27FC236}">
                <a16:creationId xmlns:a16="http://schemas.microsoft.com/office/drawing/2014/main" id="{DD94C343-C844-45E9-BBBD-023B7D1F0995}"/>
              </a:ext>
            </a:extLst>
          </p:cNvPr>
          <p:cNvSpPr/>
          <p:nvPr/>
        </p:nvSpPr>
        <p:spPr>
          <a:xfrm>
            <a:off x="2123143" y="6321407"/>
            <a:ext cx="1220206" cy="400110"/>
          </a:xfrm>
          <a:prstGeom prst="rect">
            <a:avLst/>
          </a:prstGeom>
        </p:spPr>
        <p:txBody>
          <a:bodyPr wrap="none">
            <a:spAutoFit/>
          </a:bodyPr>
          <a:lstStyle/>
          <a:p>
            <a:pPr algn="ctr"/>
            <a:r>
              <a:rPr lang="en-US" altLang="en-US" sz="1000" dirty="0">
                <a:solidFill>
                  <a:srgbClr val="00B050"/>
                </a:solidFill>
                <a:latin typeface="Geneva" charset="0"/>
              </a:rPr>
              <a:t>Inflow Hydrograph</a:t>
            </a:r>
          </a:p>
          <a:p>
            <a:pPr algn="ctr"/>
            <a:r>
              <a:rPr lang="en-US" sz="1000" dirty="0">
                <a:solidFill>
                  <a:srgbClr val="00B050"/>
                </a:solidFill>
                <a:latin typeface="Geneva" charset="0"/>
              </a:rPr>
              <a:t>x</a:t>
            </a:r>
            <a:r>
              <a:rPr lang="en-US" sz="1000" baseline="-25000" dirty="0">
                <a:solidFill>
                  <a:srgbClr val="00B050"/>
                </a:solidFill>
                <a:latin typeface="Geneva" charset="0"/>
              </a:rPr>
              <a:t>4</a:t>
            </a:r>
            <a:endParaRPr lang="en-GB" sz="1000" dirty="0">
              <a:solidFill>
                <a:srgbClr val="00B050"/>
              </a:solidFill>
            </a:endParaRPr>
          </a:p>
        </p:txBody>
      </p:sp>
      <p:sp>
        <p:nvSpPr>
          <p:cNvPr id="77" name="Rectangle 76">
            <a:extLst>
              <a:ext uri="{FF2B5EF4-FFF2-40B4-BE49-F238E27FC236}">
                <a16:creationId xmlns:a16="http://schemas.microsoft.com/office/drawing/2014/main" id="{D984E636-D1BA-4A2C-9514-1AD57DC98DDB}"/>
              </a:ext>
            </a:extLst>
          </p:cNvPr>
          <p:cNvSpPr/>
          <p:nvPr/>
        </p:nvSpPr>
        <p:spPr>
          <a:xfrm>
            <a:off x="2227675" y="4421110"/>
            <a:ext cx="1483099" cy="400110"/>
          </a:xfrm>
          <a:prstGeom prst="rect">
            <a:avLst/>
          </a:prstGeom>
        </p:spPr>
        <p:txBody>
          <a:bodyPr wrap="none">
            <a:spAutoFit/>
          </a:bodyPr>
          <a:lstStyle/>
          <a:p>
            <a:pPr algn="ctr"/>
            <a:r>
              <a:rPr lang="en-US" altLang="en-US" sz="1000" dirty="0">
                <a:solidFill>
                  <a:srgbClr val="00B050"/>
                </a:solidFill>
                <a:latin typeface="Geneva" charset="0"/>
              </a:rPr>
              <a:t>Digital Elevation Model</a:t>
            </a:r>
          </a:p>
          <a:p>
            <a:pPr algn="ctr"/>
            <a:r>
              <a:rPr lang="en-US" sz="1000" dirty="0">
                <a:solidFill>
                  <a:srgbClr val="00B050"/>
                </a:solidFill>
                <a:latin typeface="Geneva" charset="0"/>
              </a:rPr>
              <a:t>x</a:t>
            </a:r>
            <a:r>
              <a:rPr lang="en-US" sz="1000" baseline="-25000" dirty="0">
                <a:solidFill>
                  <a:srgbClr val="00B050"/>
                </a:solidFill>
                <a:latin typeface="Geneva" charset="0"/>
              </a:rPr>
              <a:t>5</a:t>
            </a:r>
            <a:endParaRPr lang="en-GB" sz="1000" dirty="0">
              <a:solidFill>
                <a:srgbClr val="00B050"/>
              </a:solidFill>
            </a:endParaRPr>
          </a:p>
        </p:txBody>
      </p:sp>
      <p:pic>
        <p:nvPicPr>
          <p:cNvPr id="5" name="Picture 4">
            <a:extLst>
              <a:ext uri="{FF2B5EF4-FFF2-40B4-BE49-F238E27FC236}">
                <a16:creationId xmlns:a16="http://schemas.microsoft.com/office/drawing/2014/main" id="{9CAB268B-04B9-4FEB-A439-78719A8DDBAB}"/>
              </a:ext>
            </a:extLst>
          </p:cNvPr>
          <p:cNvPicPr>
            <a:picLocks noChangeAspect="1"/>
          </p:cNvPicPr>
          <p:nvPr/>
        </p:nvPicPr>
        <p:blipFill rotWithShape="1">
          <a:blip r:embed="rId3"/>
          <a:srcRect l="2429" b="3579"/>
          <a:stretch/>
        </p:blipFill>
        <p:spPr>
          <a:xfrm>
            <a:off x="565414" y="4875370"/>
            <a:ext cx="1254647" cy="1046993"/>
          </a:xfrm>
          <a:prstGeom prst="rect">
            <a:avLst/>
          </a:prstGeom>
        </p:spPr>
      </p:pic>
      <p:grpSp>
        <p:nvGrpSpPr>
          <p:cNvPr id="80" name="Group 79">
            <a:extLst>
              <a:ext uri="{FF2B5EF4-FFF2-40B4-BE49-F238E27FC236}">
                <a16:creationId xmlns:a16="http://schemas.microsoft.com/office/drawing/2014/main" id="{8330FE2A-F030-45C6-993B-EBEBA8DC5FEC}"/>
              </a:ext>
            </a:extLst>
          </p:cNvPr>
          <p:cNvGrpSpPr/>
          <p:nvPr/>
        </p:nvGrpSpPr>
        <p:grpSpPr>
          <a:xfrm>
            <a:off x="1943381" y="5063723"/>
            <a:ext cx="1670181" cy="1344706"/>
            <a:chOff x="1675429" y="5063723"/>
            <a:chExt cx="1670181" cy="1344706"/>
          </a:xfrm>
        </p:grpSpPr>
        <p:sp>
          <p:nvSpPr>
            <p:cNvPr id="83" name="TextBox 82">
              <a:extLst>
                <a:ext uri="{FF2B5EF4-FFF2-40B4-BE49-F238E27FC236}">
                  <a16:creationId xmlns:a16="http://schemas.microsoft.com/office/drawing/2014/main" id="{8E8A187C-B6F9-4C90-A417-8DC6AAB2B5DF}"/>
                </a:ext>
              </a:extLst>
            </p:cNvPr>
            <p:cNvSpPr txBox="1"/>
            <p:nvPr/>
          </p:nvSpPr>
          <p:spPr>
            <a:xfrm rot="16200000">
              <a:off x="1126187" y="5612965"/>
              <a:ext cx="1344706" cy="246221"/>
            </a:xfrm>
            <a:prstGeom prst="rect">
              <a:avLst/>
            </a:prstGeom>
            <a:noFill/>
          </p:spPr>
          <p:txBody>
            <a:bodyPr wrap="square" rtlCol="0">
              <a:spAutoFit/>
            </a:bodyPr>
            <a:lstStyle/>
            <a:p>
              <a:r>
                <a:rPr lang="en-GB" sz="1000" dirty="0">
                  <a:latin typeface="Geneva"/>
                </a:rPr>
                <a:t>Discharge (m</a:t>
              </a:r>
              <a:r>
                <a:rPr lang="en-GB" sz="1000" baseline="30000" dirty="0">
                  <a:latin typeface="Geneva"/>
                </a:rPr>
                <a:t>3</a:t>
              </a:r>
              <a:r>
                <a:rPr lang="en-GB" sz="1000" dirty="0">
                  <a:latin typeface="Geneva"/>
                </a:rPr>
                <a:t>s</a:t>
              </a:r>
              <a:r>
                <a:rPr lang="en-GB" sz="1000" baseline="30000" dirty="0">
                  <a:latin typeface="Geneva"/>
                </a:rPr>
                <a:t>-1</a:t>
              </a:r>
              <a:r>
                <a:rPr lang="en-GB" sz="1000" dirty="0">
                  <a:latin typeface="Geneva"/>
                </a:rPr>
                <a:t>)</a:t>
              </a:r>
            </a:p>
          </p:txBody>
        </p:sp>
        <p:sp>
          <p:nvSpPr>
            <p:cNvPr id="84" name="TextBox 83">
              <a:extLst>
                <a:ext uri="{FF2B5EF4-FFF2-40B4-BE49-F238E27FC236}">
                  <a16:creationId xmlns:a16="http://schemas.microsoft.com/office/drawing/2014/main" id="{D9F40D4D-3C16-4106-9ACC-D73C0E029FA5}"/>
                </a:ext>
              </a:extLst>
            </p:cNvPr>
            <p:cNvSpPr txBox="1"/>
            <p:nvPr/>
          </p:nvSpPr>
          <p:spPr>
            <a:xfrm>
              <a:off x="2000904" y="6119254"/>
              <a:ext cx="1344706" cy="246221"/>
            </a:xfrm>
            <a:prstGeom prst="rect">
              <a:avLst/>
            </a:prstGeom>
            <a:noFill/>
          </p:spPr>
          <p:txBody>
            <a:bodyPr wrap="square" rtlCol="0">
              <a:spAutoFit/>
            </a:bodyPr>
            <a:lstStyle/>
            <a:p>
              <a:r>
                <a:rPr lang="en-GB" sz="1000" dirty="0">
                  <a:latin typeface="Geneva"/>
                </a:rPr>
                <a:t>Time (hours)</a:t>
              </a:r>
            </a:p>
          </p:txBody>
        </p:sp>
      </p:grpSp>
      <p:pic>
        <p:nvPicPr>
          <p:cNvPr id="6" name="Picture 5">
            <a:extLst>
              <a:ext uri="{FF2B5EF4-FFF2-40B4-BE49-F238E27FC236}">
                <a16:creationId xmlns:a16="http://schemas.microsoft.com/office/drawing/2014/main" id="{0AFBE1E1-0819-43BA-9206-74F227D4FA52}"/>
              </a:ext>
            </a:extLst>
          </p:cNvPr>
          <p:cNvPicPr>
            <a:picLocks noChangeAspect="1"/>
          </p:cNvPicPr>
          <p:nvPr/>
        </p:nvPicPr>
        <p:blipFill rotWithShape="1">
          <a:blip r:embed="rId4"/>
          <a:srcRect l="4954" t="10088" r="7692" b="6350"/>
          <a:stretch/>
        </p:blipFill>
        <p:spPr>
          <a:xfrm>
            <a:off x="2272320" y="5283525"/>
            <a:ext cx="865327" cy="835729"/>
          </a:xfrm>
          <a:prstGeom prst="rect">
            <a:avLst/>
          </a:prstGeom>
          <a:ln w="19050">
            <a:solidFill>
              <a:schemeClr val="tx1"/>
            </a:solidFill>
          </a:ln>
        </p:spPr>
      </p:pic>
      <p:grpSp>
        <p:nvGrpSpPr>
          <p:cNvPr id="10" name="Group 9">
            <a:extLst>
              <a:ext uri="{FF2B5EF4-FFF2-40B4-BE49-F238E27FC236}">
                <a16:creationId xmlns:a16="http://schemas.microsoft.com/office/drawing/2014/main" id="{417223B5-8531-461C-B6CE-292D6D3CE745}"/>
              </a:ext>
            </a:extLst>
          </p:cNvPr>
          <p:cNvGrpSpPr/>
          <p:nvPr/>
        </p:nvGrpSpPr>
        <p:grpSpPr>
          <a:xfrm>
            <a:off x="2250305" y="3144316"/>
            <a:ext cx="1341222" cy="1328190"/>
            <a:chOff x="2250305" y="3144316"/>
            <a:chExt cx="1341222" cy="1328190"/>
          </a:xfrm>
        </p:grpSpPr>
        <p:pic>
          <p:nvPicPr>
            <p:cNvPr id="7" name="Picture 6">
              <a:extLst>
                <a:ext uri="{FF2B5EF4-FFF2-40B4-BE49-F238E27FC236}">
                  <a16:creationId xmlns:a16="http://schemas.microsoft.com/office/drawing/2014/main" id="{976F0927-2C75-4D5B-B24A-F30E07F8A306}"/>
                </a:ext>
              </a:extLst>
            </p:cNvPr>
            <p:cNvPicPr>
              <a:picLocks noChangeAspect="1"/>
            </p:cNvPicPr>
            <p:nvPr/>
          </p:nvPicPr>
          <p:blipFill>
            <a:blip r:embed="rId5"/>
            <a:stretch>
              <a:fillRect/>
            </a:stretch>
          </p:blipFill>
          <p:spPr>
            <a:xfrm>
              <a:off x="2250305" y="3281881"/>
              <a:ext cx="1276350" cy="1190625"/>
            </a:xfrm>
            <a:prstGeom prst="rect">
              <a:avLst/>
            </a:prstGeom>
          </p:spPr>
        </p:pic>
        <p:grpSp>
          <p:nvGrpSpPr>
            <p:cNvPr id="8" name="Group 7">
              <a:extLst>
                <a:ext uri="{FF2B5EF4-FFF2-40B4-BE49-F238E27FC236}">
                  <a16:creationId xmlns:a16="http://schemas.microsoft.com/office/drawing/2014/main" id="{031B021A-A990-40AF-AD77-844EE35D3047}"/>
                </a:ext>
              </a:extLst>
            </p:cNvPr>
            <p:cNvGrpSpPr/>
            <p:nvPr/>
          </p:nvGrpSpPr>
          <p:grpSpPr>
            <a:xfrm>
              <a:off x="2546197" y="3144316"/>
              <a:ext cx="1045330" cy="966713"/>
              <a:chOff x="4485110" y="5323481"/>
              <a:chExt cx="1045330" cy="966713"/>
            </a:xfrm>
          </p:grpSpPr>
          <p:grpSp>
            <p:nvGrpSpPr>
              <p:cNvPr id="97" name="Group 96">
                <a:extLst>
                  <a:ext uri="{FF2B5EF4-FFF2-40B4-BE49-F238E27FC236}">
                    <a16:creationId xmlns:a16="http://schemas.microsoft.com/office/drawing/2014/main" id="{476BF599-0ECB-410C-8D55-89CE32BFF49F}"/>
                  </a:ext>
                </a:extLst>
              </p:cNvPr>
              <p:cNvGrpSpPr/>
              <p:nvPr/>
            </p:nvGrpSpPr>
            <p:grpSpPr>
              <a:xfrm>
                <a:off x="4773459" y="5518522"/>
                <a:ext cx="756981" cy="771672"/>
                <a:chOff x="712968" y="3199367"/>
                <a:chExt cx="756981" cy="771672"/>
              </a:xfrm>
            </p:grpSpPr>
            <p:sp>
              <p:nvSpPr>
                <p:cNvPr id="99" name="Rectangle 98">
                  <a:extLst>
                    <a:ext uri="{FF2B5EF4-FFF2-40B4-BE49-F238E27FC236}">
                      <a16:creationId xmlns:a16="http://schemas.microsoft.com/office/drawing/2014/main" id="{963DD12E-7998-42A8-BB77-DFBD5A1DD825}"/>
                    </a:ext>
                  </a:extLst>
                </p:cNvPr>
                <p:cNvSpPr/>
                <p:nvPr/>
              </p:nvSpPr>
              <p:spPr>
                <a:xfrm>
                  <a:off x="1214751" y="3724818"/>
                  <a:ext cx="255198" cy="246221"/>
                </a:xfrm>
                <a:prstGeom prst="rect">
                  <a:avLst/>
                </a:prstGeom>
              </p:spPr>
              <p:txBody>
                <a:bodyPr wrap="none">
                  <a:spAutoFit/>
                </a:bodyPr>
                <a:lstStyle/>
                <a:p>
                  <a:pPr algn="ctr"/>
                  <a:r>
                    <a:rPr lang="en-US" altLang="en-US" sz="1000" dirty="0">
                      <a:latin typeface="Geneva" charset="0"/>
                    </a:rPr>
                    <a:t>1</a:t>
                  </a:r>
                  <a:endParaRPr lang="en-GB" sz="1000" dirty="0"/>
                </a:p>
              </p:txBody>
            </p:sp>
            <p:sp>
              <p:nvSpPr>
                <p:cNvPr id="100" name="Rectangle 99">
                  <a:extLst>
                    <a:ext uri="{FF2B5EF4-FFF2-40B4-BE49-F238E27FC236}">
                      <a16:creationId xmlns:a16="http://schemas.microsoft.com/office/drawing/2014/main" id="{C83C959C-0324-4E8F-AE49-59024DBA6163}"/>
                    </a:ext>
                  </a:extLst>
                </p:cNvPr>
                <p:cNvSpPr/>
                <p:nvPr/>
              </p:nvSpPr>
              <p:spPr>
                <a:xfrm>
                  <a:off x="959553" y="3462478"/>
                  <a:ext cx="255198" cy="246221"/>
                </a:xfrm>
                <a:prstGeom prst="rect">
                  <a:avLst/>
                </a:prstGeom>
              </p:spPr>
              <p:txBody>
                <a:bodyPr wrap="none">
                  <a:spAutoFit/>
                </a:bodyPr>
                <a:lstStyle/>
                <a:p>
                  <a:pPr algn="ctr"/>
                  <a:r>
                    <a:rPr lang="en-US" altLang="en-US" sz="1000" dirty="0">
                      <a:latin typeface="Geneva" charset="0"/>
                    </a:rPr>
                    <a:t>2</a:t>
                  </a:r>
                </a:p>
              </p:txBody>
            </p:sp>
            <p:sp>
              <p:nvSpPr>
                <p:cNvPr id="101" name="Rectangle 100">
                  <a:extLst>
                    <a:ext uri="{FF2B5EF4-FFF2-40B4-BE49-F238E27FC236}">
                      <a16:creationId xmlns:a16="http://schemas.microsoft.com/office/drawing/2014/main" id="{4EF5266E-A55A-4457-B722-ADAF691117DA}"/>
                    </a:ext>
                  </a:extLst>
                </p:cNvPr>
                <p:cNvSpPr/>
                <p:nvPr/>
              </p:nvSpPr>
              <p:spPr>
                <a:xfrm>
                  <a:off x="712968" y="3199367"/>
                  <a:ext cx="255198" cy="246221"/>
                </a:xfrm>
                <a:prstGeom prst="rect">
                  <a:avLst/>
                </a:prstGeom>
              </p:spPr>
              <p:txBody>
                <a:bodyPr wrap="none">
                  <a:spAutoFit/>
                </a:bodyPr>
                <a:lstStyle/>
                <a:p>
                  <a:pPr algn="ctr"/>
                  <a:r>
                    <a:rPr lang="en-US" altLang="en-US" sz="1000" dirty="0">
                      <a:latin typeface="Geneva" charset="0"/>
                    </a:rPr>
                    <a:t>3</a:t>
                  </a:r>
                </a:p>
              </p:txBody>
            </p:sp>
          </p:grpSp>
          <p:sp>
            <p:nvSpPr>
              <p:cNvPr id="102" name="Rectangle 101">
                <a:extLst>
                  <a:ext uri="{FF2B5EF4-FFF2-40B4-BE49-F238E27FC236}">
                    <a16:creationId xmlns:a16="http://schemas.microsoft.com/office/drawing/2014/main" id="{DD39347E-FDEA-4F50-AB0D-82F0D310E56D}"/>
                  </a:ext>
                </a:extLst>
              </p:cNvPr>
              <p:cNvSpPr/>
              <p:nvPr/>
            </p:nvSpPr>
            <p:spPr>
              <a:xfrm>
                <a:off x="4485110" y="5323481"/>
                <a:ext cx="312906" cy="246221"/>
              </a:xfrm>
              <a:prstGeom prst="rect">
                <a:avLst/>
              </a:prstGeom>
            </p:spPr>
            <p:txBody>
              <a:bodyPr wrap="none">
                <a:spAutoFit/>
              </a:bodyPr>
              <a:lstStyle/>
              <a:p>
                <a:pPr algn="ctr"/>
                <a:r>
                  <a:rPr lang="en-US" altLang="en-US" sz="1000" dirty="0">
                    <a:latin typeface="Geneva" charset="0"/>
                  </a:rPr>
                  <a:t>…</a:t>
                </a:r>
              </a:p>
            </p:txBody>
          </p:sp>
        </p:grpSp>
      </p:grpSp>
      <p:sp>
        <p:nvSpPr>
          <p:cNvPr id="119" name="Rectangle 33">
            <a:extLst>
              <a:ext uri="{FF2B5EF4-FFF2-40B4-BE49-F238E27FC236}">
                <a16:creationId xmlns:a16="http://schemas.microsoft.com/office/drawing/2014/main" id="{86D63C7C-2A2A-4E75-B96D-158FD5E83636}"/>
              </a:ext>
            </a:extLst>
          </p:cNvPr>
          <p:cNvSpPr>
            <a:spLocks noChangeArrowheads="1"/>
          </p:cNvSpPr>
          <p:nvPr/>
        </p:nvSpPr>
        <p:spPr bwMode="auto">
          <a:xfrm>
            <a:off x="6275555" y="4244975"/>
            <a:ext cx="203883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latin typeface="Geneva" charset="0"/>
              </a:rPr>
              <a:t>(spatially-varying output)</a:t>
            </a:r>
            <a:endParaRPr lang="en-US" altLang="en-US" sz="1300" i="1" dirty="0"/>
          </a:p>
        </p:txBody>
      </p:sp>
      <p:sp>
        <p:nvSpPr>
          <p:cNvPr id="120" name="Rectangle 38">
            <a:extLst>
              <a:ext uri="{FF2B5EF4-FFF2-40B4-BE49-F238E27FC236}">
                <a16:creationId xmlns:a16="http://schemas.microsoft.com/office/drawing/2014/main" id="{7BA423F3-F452-4F3C-B076-9468606F1875}"/>
              </a:ext>
            </a:extLst>
          </p:cNvPr>
          <p:cNvSpPr>
            <a:spLocks noChangeArrowheads="1"/>
          </p:cNvSpPr>
          <p:nvPr/>
        </p:nvSpPr>
        <p:spPr bwMode="auto">
          <a:xfrm>
            <a:off x="6389688" y="3213100"/>
            <a:ext cx="1760399"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latin typeface="Geneva" charset="0"/>
              </a:rPr>
              <a:t>(time-varying output)</a:t>
            </a:r>
            <a:endParaRPr lang="en-US" altLang="en-US" sz="1300" i="1" dirty="0"/>
          </a:p>
        </p:txBody>
      </p:sp>
      <p:sp>
        <p:nvSpPr>
          <p:cNvPr id="123" name="Rectangle 38">
            <a:extLst>
              <a:ext uri="{FF2B5EF4-FFF2-40B4-BE49-F238E27FC236}">
                <a16:creationId xmlns:a16="http://schemas.microsoft.com/office/drawing/2014/main" id="{06EC7FCE-30C3-4598-977F-3EDE1015D423}"/>
              </a:ext>
            </a:extLst>
          </p:cNvPr>
          <p:cNvSpPr>
            <a:spLocks noChangeArrowheads="1"/>
          </p:cNvSpPr>
          <p:nvPr/>
        </p:nvSpPr>
        <p:spPr bwMode="auto">
          <a:xfrm>
            <a:off x="7027958" y="3760643"/>
            <a:ext cx="33374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latin typeface="Geneva" charset="0"/>
              </a:rPr>
              <a:t>or</a:t>
            </a:r>
            <a:endParaRPr lang="en-US" altLang="en-US" sz="1300" i="1" dirty="0"/>
          </a:p>
        </p:txBody>
      </p:sp>
      <p:sp>
        <p:nvSpPr>
          <p:cNvPr id="132" name="Rectangle 38">
            <a:extLst>
              <a:ext uri="{FF2B5EF4-FFF2-40B4-BE49-F238E27FC236}">
                <a16:creationId xmlns:a16="http://schemas.microsoft.com/office/drawing/2014/main" id="{7894B8A6-62B8-4596-95D6-08EA5E6B8AA9}"/>
              </a:ext>
            </a:extLst>
          </p:cNvPr>
          <p:cNvSpPr>
            <a:spLocks noChangeArrowheads="1"/>
          </p:cNvSpPr>
          <p:nvPr/>
        </p:nvSpPr>
        <p:spPr bwMode="auto">
          <a:xfrm>
            <a:off x="6661387" y="3431045"/>
            <a:ext cx="1263487"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i="1" dirty="0">
                <a:solidFill>
                  <a:srgbClr val="FD7F7F"/>
                </a:solidFill>
                <a:latin typeface="Geneva" charset="0"/>
              </a:rPr>
              <a:t>(Flood extent)</a:t>
            </a:r>
            <a:endParaRPr lang="en-US" altLang="en-US" sz="1300" i="1" dirty="0">
              <a:solidFill>
                <a:srgbClr val="FD7F7F"/>
              </a:solidFill>
            </a:endParaRPr>
          </a:p>
        </p:txBody>
      </p:sp>
      <p:sp>
        <p:nvSpPr>
          <p:cNvPr id="133" name="Rectangle 132">
            <a:extLst>
              <a:ext uri="{FF2B5EF4-FFF2-40B4-BE49-F238E27FC236}">
                <a16:creationId xmlns:a16="http://schemas.microsoft.com/office/drawing/2014/main" id="{AE62565D-2EC2-44E5-BEE2-9FC8DDFB328D}"/>
              </a:ext>
            </a:extLst>
          </p:cNvPr>
          <p:cNvSpPr/>
          <p:nvPr/>
        </p:nvSpPr>
        <p:spPr>
          <a:xfrm>
            <a:off x="6324193" y="4457151"/>
            <a:ext cx="1941557" cy="292388"/>
          </a:xfrm>
          <a:prstGeom prst="rect">
            <a:avLst/>
          </a:prstGeom>
        </p:spPr>
        <p:txBody>
          <a:bodyPr wrap="none">
            <a:spAutoFit/>
          </a:bodyPr>
          <a:lstStyle/>
          <a:p>
            <a:pPr eaLnBrk="1" hangingPunct="1"/>
            <a:r>
              <a:rPr lang="en-US" altLang="en-US" sz="1300" i="1" dirty="0">
                <a:solidFill>
                  <a:srgbClr val="FD7F7F"/>
                </a:solidFill>
                <a:latin typeface="Geneva" charset="0"/>
              </a:rPr>
              <a:t>(Maximum water depth)</a:t>
            </a:r>
            <a:endParaRPr lang="en-US" altLang="en-US" sz="1300" i="1" dirty="0">
              <a:solidFill>
                <a:srgbClr val="FD7F7F"/>
              </a:solidFill>
            </a:endParaRPr>
          </a:p>
        </p:txBody>
      </p:sp>
      <p:sp>
        <p:nvSpPr>
          <p:cNvPr id="134" name="Rectangle 43">
            <a:extLst>
              <a:ext uri="{FF2B5EF4-FFF2-40B4-BE49-F238E27FC236}">
                <a16:creationId xmlns:a16="http://schemas.microsoft.com/office/drawing/2014/main" id="{047A0B69-ABC8-4D72-BB2F-1CA384969B11}"/>
              </a:ext>
            </a:extLst>
          </p:cNvPr>
          <p:cNvSpPr>
            <a:spLocks noChangeArrowheads="1"/>
          </p:cNvSpPr>
          <p:nvPr/>
        </p:nvSpPr>
        <p:spPr bwMode="auto">
          <a:xfrm>
            <a:off x="6856954" y="2974399"/>
            <a:ext cx="7889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solidFill>
                  <a:srgbClr val="FD7F7F"/>
                </a:solidFill>
                <a:latin typeface="Geneva" charset="0"/>
              </a:rPr>
              <a:t>output 1</a:t>
            </a:r>
          </a:p>
        </p:txBody>
      </p:sp>
      <p:sp>
        <p:nvSpPr>
          <p:cNvPr id="135" name="Rectangle 43">
            <a:extLst>
              <a:ext uri="{FF2B5EF4-FFF2-40B4-BE49-F238E27FC236}">
                <a16:creationId xmlns:a16="http://schemas.microsoft.com/office/drawing/2014/main" id="{ACF997DB-170B-47AF-8E52-098923CF1A41}"/>
              </a:ext>
            </a:extLst>
          </p:cNvPr>
          <p:cNvSpPr>
            <a:spLocks noChangeArrowheads="1"/>
          </p:cNvSpPr>
          <p:nvPr/>
        </p:nvSpPr>
        <p:spPr bwMode="auto">
          <a:xfrm>
            <a:off x="6882038" y="4058876"/>
            <a:ext cx="7889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solidFill>
                  <a:srgbClr val="FD7F7F"/>
                </a:solidFill>
                <a:latin typeface="Geneva" charset="0"/>
              </a:rPr>
              <a:t>output 2</a:t>
            </a:r>
          </a:p>
        </p:txBody>
      </p:sp>
      <p:sp>
        <p:nvSpPr>
          <p:cNvPr id="136" name="Rectangle 26">
            <a:extLst>
              <a:ext uri="{FF2B5EF4-FFF2-40B4-BE49-F238E27FC236}">
                <a16:creationId xmlns:a16="http://schemas.microsoft.com/office/drawing/2014/main" id="{62999433-8105-4477-98B5-F0D2A7E6CBEB}"/>
              </a:ext>
            </a:extLst>
          </p:cNvPr>
          <p:cNvSpPr>
            <a:spLocks noChangeArrowheads="1"/>
          </p:cNvSpPr>
          <p:nvPr/>
        </p:nvSpPr>
        <p:spPr bwMode="auto">
          <a:xfrm>
            <a:off x="5453272" y="4875370"/>
            <a:ext cx="939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longitude</a:t>
            </a:r>
            <a:endParaRPr lang="en-US" altLang="en-US" sz="1200" baseline="-25000" dirty="0">
              <a:latin typeface="Geneva" charset="0"/>
            </a:endParaRPr>
          </a:p>
        </p:txBody>
      </p:sp>
      <p:sp>
        <p:nvSpPr>
          <p:cNvPr id="137" name="Right Arrow 28">
            <a:extLst>
              <a:ext uri="{FF2B5EF4-FFF2-40B4-BE49-F238E27FC236}">
                <a16:creationId xmlns:a16="http://schemas.microsoft.com/office/drawing/2014/main" id="{BBC2A2AC-EBE3-436E-8411-C252393C449D}"/>
              </a:ext>
            </a:extLst>
          </p:cNvPr>
          <p:cNvSpPr/>
          <p:nvPr/>
        </p:nvSpPr>
        <p:spPr>
          <a:xfrm rot="5400000">
            <a:off x="6883737" y="5025900"/>
            <a:ext cx="520426" cy="331876"/>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138" name="Rectangle 137">
            <a:extLst>
              <a:ext uri="{FF2B5EF4-FFF2-40B4-BE49-F238E27FC236}">
                <a16:creationId xmlns:a16="http://schemas.microsoft.com/office/drawing/2014/main" id="{FB2E21AC-A5CF-4392-BC52-7D67DD60A59A}"/>
              </a:ext>
            </a:extLst>
          </p:cNvPr>
          <p:cNvSpPr/>
          <p:nvPr/>
        </p:nvSpPr>
        <p:spPr bwMode="auto">
          <a:xfrm>
            <a:off x="7328874" y="4773881"/>
            <a:ext cx="646904" cy="456983"/>
          </a:xfrm>
          <a:prstGeom prst="rect">
            <a:avLst/>
          </a:prstGeom>
          <a:solidFill>
            <a:srgbClr val="5D5DFF">
              <a:alpha val="32157"/>
            </a:srgbClr>
          </a:solidFill>
          <a:ln w="3175" cmpd="sng">
            <a:solidFill>
              <a:schemeClr val="tx1">
                <a:lumMod val="65000"/>
                <a:lumOff val="3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a:cs typeface="Helvetica"/>
              </a:rPr>
              <a:t>GSA</a:t>
            </a:r>
          </a:p>
        </p:txBody>
      </p:sp>
      <p:grpSp>
        <p:nvGrpSpPr>
          <p:cNvPr id="139" name="Group 138">
            <a:extLst>
              <a:ext uri="{FF2B5EF4-FFF2-40B4-BE49-F238E27FC236}">
                <a16:creationId xmlns:a16="http://schemas.microsoft.com/office/drawing/2014/main" id="{6B5930E0-040A-49D2-83EF-DA5808732550}"/>
              </a:ext>
            </a:extLst>
          </p:cNvPr>
          <p:cNvGrpSpPr/>
          <p:nvPr/>
        </p:nvGrpSpPr>
        <p:grpSpPr>
          <a:xfrm>
            <a:off x="4032250" y="5268454"/>
            <a:ext cx="3056573" cy="1651432"/>
            <a:chOff x="4415586" y="5239439"/>
            <a:chExt cx="3056573" cy="1651432"/>
          </a:xfrm>
        </p:grpSpPr>
        <p:grpSp>
          <p:nvGrpSpPr>
            <p:cNvPr id="140" name="Group 139">
              <a:extLst>
                <a:ext uri="{FF2B5EF4-FFF2-40B4-BE49-F238E27FC236}">
                  <a16:creationId xmlns:a16="http://schemas.microsoft.com/office/drawing/2014/main" id="{5EF98D7C-8723-407D-B5F3-6E44CE42B31E}"/>
                </a:ext>
              </a:extLst>
            </p:cNvPr>
            <p:cNvGrpSpPr/>
            <p:nvPr/>
          </p:nvGrpSpPr>
          <p:grpSpPr>
            <a:xfrm>
              <a:off x="4415586" y="5409567"/>
              <a:ext cx="3056573" cy="1481304"/>
              <a:chOff x="4415586" y="5409567"/>
              <a:chExt cx="3056573" cy="1481304"/>
            </a:xfrm>
          </p:grpSpPr>
          <p:grpSp>
            <p:nvGrpSpPr>
              <p:cNvPr id="142" name="Group 141">
                <a:extLst>
                  <a:ext uri="{FF2B5EF4-FFF2-40B4-BE49-F238E27FC236}">
                    <a16:creationId xmlns:a16="http://schemas.microsoft.com/office/drawing/2014/main" id="{1AB9112B-89C8-4676-B9F1-B83644D2504B}"/>
                  </a:ext>
                </a:extLst>
              </p:cNvPr>
              <p:cNvGrpSpPr/>
              <p:nvPr/>
            </p:nvGrpSpPr>
            <p:grpSpPr>
              <a:xfrm>
                <a:off x="5734073" y="5500854"/>
                <a:ext cx="1550988" cy="1044575"/>
                <a:chOff x="5734073" y="5500854"/>
                <a:chExt cx="1550988" cy="1044575"/>
              </a:xfrm>
            </p:grpSpPr>
            <p:sp>
              <p:nvSpPr>
                <p:cNvPr id="146" name="Rectangle 145">
                  <a:extLst>
                    <a:ext uri="{FF2B5EF4-FFF2-40B4-BE49-F238E27FC236}">
                      <a16:creationId xmlns:a16="http://schemas.microsoft.com/office/drawing/2014/main" id="{2B63880B-CDB6-403E-8499-133C115AD505}"/>
                    </a:ext>
                  </a:extLst>
                </p:cNvPr>
                <p:cNvSpPr/>
                <p:nvPr/>
              </p:nvSpPr>
              <p:spPr bwMode="auto">
                <a:xfrm>
                  <a:off x="5734073" y="5500854"/>
                  <a:ext cx="1550988" cy="1044575"/>
                </a:xfrm>
                <a:prstGeom prst="rect">
                  <a:avLst/>
                </a:prstGeom>
                <a:solidFill>
                  <a:srgbClr val="CBCBFF"/>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cxnSp>
              <p:nvCxnSpPr>
                <p:cNvPr id="151" name="Straight Arrow Connector 150">
                  <a:extLst>
                    <a:ext uri="{FF2B5EF4-FFF2-40B4-BE49-F238E27FC236}">
                      <a16:creationId xmlns:a16="http://schemas.microsoft.com/office/drawing/2014/main" id="{540D999B-EF15-4D85-8B2C-B3F92B2C31A1}"/>
                    </a:ext>
                  </a:extLst>
                </p:cNvPr>
                <p:cNvCxnSpPr>
                  <a:cxnSpLocks/>
                </p:cNvCxnSpPr>
                <p:nvPr/>
              </p:nvCxnSpPr>
              <p:spPr>
                <a:xfrm>
                  <a:off x="6177181" y="6194687"/>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B5757E75-5EB3-49F0-B1E0-5F09BE8C5A27}"/>
                    </a:ext>
                  </a:extLst>
                </p:cNvPr>
                <p:cNvCxnSpPr>
                  <a:cxnSpLocks/>
                </p:cNvCxnSpPr>
                <p:nvPr/>
              </p:nvCxnSpPr>
              <p:spPr>
                <a:xfrm flipH="1" flipV="1">
                  <a:off x="6105240" y="6190313"/>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646FD466-B0DA-4541-8ACF-A63A504A125A}"/>
                    </a:ext>
                  </a:extLst>
                </p:cNvPr>
                <p:cNvCxnSpPr>
                  <a:cxnSpLocks/>
                </p:cNvCxnSpPr>
                <p:nvPr/>
              </p:nvCxnSpPr>
              <p:spPr>
                <a:xfrm flipH="1" flipV="1">
                  <a:off x="6105240" y="6412095"/>
                  <a:ext cx="140807" cy="122"/>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8E410B34-E4FC-4546-A06A-52D270FCD572}"/>
                    </a:ext>
                  </a:extLst>
                </p:cNvPr>
                <p:cNvCxnSpPr>
                  <a:cxnSpLocks/>
                </p:cNvCxnSpPr>
                <p:nvPr/>
              </p:nvCxnSpPr>
              <p:spPr>
                <a:xfrm>
                  <a:off x="6467703" y="5926128"/>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1B77FEE9-E1A4-42C4-9D53-4A4BBFB3761E}"/>
                    </a:ext>
                  </a:extLst>
                </p:cNvPr>
                <p:cNvCxnSpPr>
                  <a:cxnSpLocks/>
                </p:cNvCxnSpPr>
                <p:nvPr/>
              </p:nvCxnSpPr>
              <p:spPr>
                <a:xfrm flipH="1" flipV="1">
                  <a:off x="6395762" y="591936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3FF0966B-D06E-48AE-808E-57CFB41A138F}"/>
                    </a:ext>
                  </a:extLst>
                </p:cNvPr>
                <p:cNvCxnSpPr>
                  <a:cxnSpLocks/>
                </p:cNvCxnSpPr>
                <p:nvPr/>
              </p:nvCxnSpPr>
              <p:spPr>
                <a:xfrm flipH="1" flipV="1">
                  <a:off x="6395762" y="614903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92A926BB-316E-4E90-A304-C39B5791E40C}"/>
                    </a:ext>
                  </a:extLst>
                </p:cNvPr>
                <p:cNvCxnSpPr>
                  <a:cxnSpLocks/>
                </p:cNvCxnSpPr>
                <p:nvPr/>
              </p:nvCxnSpPr>
              <p:spPr>
                <a:xfrm>
                  <a:off x="7004445" y="6247422"/>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F1805F8-B7C0-438E-ABE8-26BFE379F225}"/>
                    </a:ext>
                  </a:extLst>
                </p:cNvPr>
                <p:cNvCxnSpPr>
                  <a:cxnSpLocks/>
                </p:cNvCxnSpPr>
                <p:nvPr/>
              </p:nvCxnSpPr>
              <p:spPr>
                <a:xfrm flipH="1" flipV="1">
                  <a:off x="6932504" y="6243182"/>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84A621E-369E-4778-A3A4-8AA0D075452D}"/>
                    </a:ext>
                  </a:extLst>
                </p:cNvPr>
                <p:cNvCxnSpPr>
                  <a:cxnSpLocks/>
                </p:cNvCxnSpPr>
                <p:nvPr/>
              </p:nvCxnSpPr>
              <p:spPr>
                <a:xfrm flipH="1" flipV="1">
                  <a:off x="6932504" y="638718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18ED5296-059D-4072-8145-D4026E4D8196}"/>
                    </a:ext>
                  </a:extLst>
                </p:cNvPr>
                <p:cNvCxnSpPr>
                  <a:cxnSpLocks/>
                </p:cNvCxnSpPr>
                <p:nvPr/>
              </p:nvCxnSpPr>
              <p:spPr>
                <a:xfrm>
                  <a:off x="5908156" y="5973267"/>
                  <a:ext cx="0" cy="236999"/>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68A7276-B27C-4C85-B690-6B3E5541C8E4}"/>
                    </a:ext>
                  </a:extLst>
                </p:cNvPr>
                <p:cNvCxnSpPr>
                  <a:cxnSpLocks/>
                </p:cNvCxnSpPr>
                <p:nvPr/>
              </p:nvCxnSpPr>
              <p:spPr>
                <a:xfrm flipH="1" flipV="1">
                  <a:off x="5836215" y="596584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7CE3443-78BD-480B-8B50-E6ADEE24618A}"/>
                    </a:ext>
                  </a:extLst>
                </p:cNvPr>
                <p:cNvCxnSpPr>
                  <a:cxnSpLocks/>
                </p:cNvCxnSpPr>
                <p:nvPr/>
              </p:nvCxnSpPr>
              <p:spPr>
                <a:xfrm flipH="1" flipV="1">
                  <a:off x="5836215" y="621784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786A4BF2-1E56-43D7-938A-44EC704BF4CF}"/>
                    </a:ext>
                  </a:extLst>
                </p:cNvPr>
                <p:cNvCxnSpPr>
                  <a:cxnSpLocks/>
                </p:cNvCxnSpPr>
                <p:nvPr/>
              </p:nvCxnSpPr>
              <p:spPr>
                <a:xfrm>
                  <a:off x="6764646" y="5879216"/>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A1265DD3-6208-4BBE-A397-75A442880F16}"/>
                    </a:ext>
                  </a:extLst>
                </p:cNvPr>
                <p:cNvCxnSpPr>
                  <a:cxnSpLocks/>
                </p:cNvCxnSpPr>
                <p:nvPr/>
              </p:nvCxnSpPr>
              <p:spPr>
                <a:xfrm flipH="1" flipV="1">
                  <a:off x="6692705" y="587497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AF0A04BA-A5C5-44E0-9701-B4CBAA48E3E7}"/>
                    </a:ext>
                  </a:extLst>
                </p:cNvPr>
                <p:cNvCxnSpPr>
                  <a:cxnSpLocks/>
                </p:cNvCxnSpPr>
                <p:nvPr/>
              </p:nvCxnSpPr>
              <p:spPr>
                <a:xfrm flipH="1" flipV="1">
                  <a:off x="6692705" y="601897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8C1A9C6E-9EFD-4844-BC1F-DCC4CE32A6D8}"/>
                    </a:ext>
                  </a:extLst>
                </p:cNvPr>
                <p:cNvSpPr/>
                <p:nvPr/>
              </p:nvSpPr>
              <p:spPr>
                <a:xfrm>
                  <a:off x="5885138" y="6051950"/>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148" name="Oval 147">
                  <a:extLst>
                    <a:ext uri="{FF2B5EF4-FFF2-40B4-BE49-F238E27FC236}">
                      <a16:creationId xmlns:a16="http://schemas.microsoft.com/office/drawing/2014/main" id="{F8DA3B25-E884-493D-9DC3-5E601DAA9E5B}"/>
                    </a:ext>
                  </a:extLst>
                </p:cNvPr>
                <p:cNvSpPr/>
                <p:nvPr/>
              </p:nvSpPr>
              <p:spPr>
                <a:xfrm>
                  <a:off x="6152955" y="6280886"/>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9" name="Oval 148">
                  <a:extLst>
                    <a:ext uri="{FF2B5EF4-FFF2-40B4-BE49-F238E27FC236}">
                      <a16:creationId xmlns:a16="http://schemas.microsoft.com/office/drawing/2014/main" id="{38564B0A-A4CE-43F1-835E-BD7A694D0F37}"/>
                    </a:ext>
                  </a:extLst>
                </p:cNvPr>
                <p:cNvSpPr/>
                <p:nvPr/>
              </p:nvSpPr>
              <p:spPr>
                <a:xfrm>
                  <a:off x="6442033" y="6007769"/>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63" name="Oval 162">
                  <a:extLst>
                    <a:ext uri="{FF2B5EF4-FFF2-40B4-BE49-F238E27FC236}">
                      <a16:creationId xmlns:a16="http://schemas.microsoft.com/office/drawing/2014/main" id="{A19C1279-2FA5-4BDF-BDFF-3EB4B14E60BF}"/>
                    </a:ext>
                  </a:extLst>
                </p:cNvPr>
                <p:cNvSpPr/>
                <p:nvPr/>
              </p:nvSpPr>
              <p:spPr>
                <a:xfrm>
                  <a:off x="6740484" y="5920276"/>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50" name="Oval 149">
                  <a:extLst>
                    <a:ext uri="{FF2B5EF4-FFF2-40B4-BE49-F238E27FC236}">
                      <a16:creationId xmlns:a16="http://schemas.microsoft.com/office/drawing/2014/main" id="{26A80207-25E5-4DFE-AD3C-17DBE7C5EF64}"/>
                    </a:ext>
                  </a:extLst>
                </p:cNvPr>
                <p:cNvSpPr/>
                <p:nvPr/>
              </p:nvSpPr>
              <p:spPr>
                <a:xfrm>
                  <a:off x="6982664" y="628994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143" name="Rectangle 142">
                <a:extLst>
                  <a:ext uri="{FF2B5EF4-FFF2-40B4-BE49-F238E27FC236}">
                    <a16:creationId xmlns:a16="http://schemas.microsoft.com/office/drawing/2014/main" id="{07B0C757-CEA5-4CAD-A997-C6CB396D362C}"/>
                  </a:ext>
                </a:extLst>
              </p:cNvPr>
              <p:cNvSpPr/>
              <p:nvPr/>
            </p:nvSpPr>
            <p:spPr bwMode="auto">
              <a:xfrm>
                <a:off x="5471909" y="6508284"/>
                <a:ext cx="2000250"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  x5</a:t>
                </a:r>
              </a:p>
            </p:txBody>
          </p:sp>
          <p:sp>
            <p:nvSpPr>
              <p:cNvPr id="144" name="Rectangle 143">
                <a:extLst>
                  <a:ext uri="{FF2B5EF4-FFF2-40B4-BE49-F238E27FC236}">
                    <a16:creationId xmlns:a16="http://schemas.microsoft.com/office/drawing/2014/main" id="{5DCD8299-9BF2-4614-8A9D-14EC7ED81598}"/>
                  </a:ext>
                </a:extLst>
              </p:cNvPr>
              <p:cNvSpPr/>
              <p:nvPr/>
            </p:nvSpPr>
            <p:spPr bwMode="auto">
              <a:xfrm rot="16200000">
                <a:off x="4706309" y="5934235"/>
                <a:ext cx="1433512" cy="3841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Sensitivity Index</a:t>
                </a:r>
              </a:p>
            </p:txBody>
          </p:sp>
          <p:sp>
            <p:nvSpPr>
              <p:cNvPr id="145" name="Rectangle 144">
                <a:extLst>
                  <a:ext uri="{FF2B5EF4-FFF2-40B4-BE49-F238E27FC236}">
                    <a16:creationId xmlns:a16="http://schemas.microsoft.com/office/drawing/2014/main" id="{5137EAC8-24C8-4BAD-A2EE-9FC574D15FBC}"/>
                  </a:ext>
                </a:extLst>
              </p:cNvPr>
              <p:cNvSpPr/>
              <p:nvPr/>
            </p:nvSpPr>
            <p:spPr bwMode="auto">
              <a:xfrm>
                <a:off x="4415586" y="6506787"/>
                <a:ext cx="1392862" cy="3651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model inputs:</a:t>
                </a:r>
              </a:p>
            </p:txBody>
          </p:sp>
        </p:grpSp>
        <p:sp>
          <p:nvSpPr>
            <p:cNvPr id="141" name="Rectangle 140">
              <a:extLst>
                <a:ext uri="{FF2B5EF4-FFF2-40B4-BE49-F238E27FC236}">
                  <a16:creationId xmlns:a16="http://schemas.microsoft.com/office/drawing/2014/main" id="{FA980C52-8041-4785-BE6D-A472BDE254C1}"/>
                </a:ext>
              </a:extLst>
            </p:cNvPr>
            <p:cNvSpPr/>
            <p:nvPr/>
          </p:nvSpPr>
          <p:spPr bwMode="auto">
            <a:xfrm>
              <a:off x="5734072" y="5239439"/>
              <a:ext cx="155098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output 1</a:t>
              </a:r>
            </a:p>
          </p:txBody>
        </p:sp>
      </p:grpSp>
      <p:grpSp>
        <p:nvGrpSpPr>
          <p:cNvPr id="167" name="Group 166">
            <a:extLst>
              <a:ext uri="{FF2B5EF4-FFF2-40B4-BE49-F238E27FC236}">
                <a16:creationId xmlns:a16="http://schemas.microsoft.com/office/drawing/2014/main" id="{6687E849-15F9-409B-93A4-A096ECD8DB51}"/>
              </a:ext>
            </a:extLst>
          </p:cNvPr>
          <p:cNvGrpSpPr/>
          <p:nvPr/>
        </p:nvGrpSpPr>
        <p:grpSpPr>
          <a:xfrm>
            <a:off x="7086612" y="5268454"/>
            <a:ext cx="2000250" cy="1651432"/>
            <a:chOff x="5471909" y="5239439"/>
            <a:chExt cx="2000250" cy="1651432"/>
          </a:xfrm>
        </p:grpSpPr>
        <p:sp>
          <p:nvSpPr>
            <p:cNvPr id="168" name="Rectangle 167">
              <a:extLst>
                <a:ext uri="{FF2B5EF4-FFF2-40B4-BE49-F238E27FC236}">
                  <a16:creationId xmlns:a16="http://schemas.microsoft.com/office/drawing/2014/main" id="{54F630F8-57CE-4E2E-B0E6-BC3668A5AC57}"/>
                </a:ext>
              </a:extLst>
            </p:cNvPr>
            <p:cNvSpPr/>
            <p:nvPr/>
          </p:nvSpPr>
          <p:spPr bwMode="auto">
            <a:xfrm>
              <a:off x="5734073" y="5501881"/>
              <a:ext cx="1550988" cy="1044575"/>
            </a:xfrm>
            <a:prstGeom prst="rect">
              <a:avLst/>
            </a:prstGeom>
            <a:solidFill>
              <a:srgbClr val="CBCBFF"/>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cxnSp>
          <p:nvCxnSpPr>
            <p:cNvPr id="173" name="Straight Arrow Connector 172">
              <a:extLst>
                <a:ext uri="{FF2B5EF4-FFF2-40B4-BE49-F238E27FC236}">
                  <a16:creationId xmlns:a16="http://schemas.microsoft.com/office/drawing/2014/main" id="{3874B625-5058-4F13-9B3F-7470ECB09CAF}"/>
                </a:ext>
              </a:extLst>
            </p:cNvPr>
            <p:cNvCxnSpPr>
              <a:cxnSpLocks/>
            </p:cNvCxnSpPr>
            <p:nvPr/>
          </p:nvCxnSpPr>
          <p:spPr>
            <a:xfrm>
              <a:off x="6177181" y="5810114"/>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F4C5210-F828-4D33-A7FD-3ED4AB7AF676}"/>
                </a:ext>
              </a:extLst>
            </p:cNvPr>
            <p:cNvCxnSpPr>
              <a:cxnSpLocks/>
            </p:cNvCxnSpPr>
            <p:nvPr/>
          </p:nvCxnSpPr>
          <p:spPr>
            <a:xfrm flipH="1" flipV="1">
              <a:off x="6105240" y="580574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703E9CC-1B44-4AC7-955D-A08943F38604}"/>
                </a:ext>
              </a:extLst>
            </p:cNvPr>
            <p:cNvCxnSpPr>
              <a:cxnSpLocks/>
            </p:cNvCxnSpPr>
            <p:nvPr/>
          </p:nvCxnSpPr>
          <p:spPr>
            <a:xfrm flipH="1" flipV="1">
              <a:off x="6105240" y="603347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954287E-5C66-434B-BFDB-A7B3886D2D13}"/>
                </a:ext>
              </a:extLst>
            </p:cNvPr>
            <p:cNvCxnSpPr>
              <a:cxnSpLocks/>
            </p:cNvCxnSpPr>
            <p:nvPr/>
          </p:nvCxnSpPr>
          <p:spPr>
            <a:xfrm>
              <a:off x="6467703" y="6048552"/>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AF6D914-6568-458B-B0BF-60FA4EFC29E2}"/>
                </a:ext>
              </a:extLst>
            </p:cNvPr>
            <p:cNvCxnSpPr>
              <a:cxnSpLocks/>
            </p:cNvCxnSpPr>
            <p:nvPr/>
          </p:nvCxnSpPr>
          <p:spPr>
            <a:xfrm flipH="1" flipV="1">
              <a:off x="6395762" y="6041789"/>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8EBE56D-24E0-40A1-83AC-501875E26F56}"/>
                </a:ext>
              </a:extLst>
            </p:cNvPr>
            <p:cNvCxnSpPr>
              <a:cxnSpLocks/>
            </p:cNvCxnSpPr>
            <p:nvPr/>
          </p:nvCxnSpPr>
          <p:spPr>
            <a:xfrm flipH="1" flipV="1">
              <a:off x="6395762" y="627146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C7F0AC9A-8F65-412B-9B49-C05265E4B2BA}"/>
                </a:ext>
              </a:extLst>
            </p:cNvPr>
            <p:cNvCxnSpPr>
              <a:cxnSpLocks/>
            </p:cNvCxnSpPr>
            <p:nvPr/>
          </p:nvCxnSpPr>
          <p:spPr>
            <a:xfrm>
              <a:off x="7004445" y="6026007"/>
              <a:ext cx="0" cy="144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16ED08A-5091-4CF8-8285-845D2DBDC51F}"/>
                </a:ext>
              </a:extLst>
            </p:cNvPr>
            <p:cNvCxnSpPr>
              <a:cxnSpLocks/>
            </p:cNvCxnSpPr>
            <p:nvPr/>
          </p:nvCxnSpPr>
          <p:spPr>
            <a:xfrm flipH="1" flipV="1">
              <a:off x="6932504" y="601986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FFEC0C2-F3F2-4154-A4AE-4FF8F67C6725}"/>
                </a:ext>
              </a:extLst>
            </p:cNvPr>
            <p:cNvCxnSpPr>
              <a:cxnSpLocks/>
            </p:cNvCxnSpPr>
            <p:nvPr/>
          </p:nvCxnSpPr>
          <p:spPr>
            <a:xfrm flipH="1" flipV="1">
              <a:off x="6932504" y="6163859"/>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3ED97846-469E-4924-98AA-289DDD42CD82}"/>
                </a:ext>
              </a:extLst>
            </p:cNvPr>
            <p:cNvCxnSpPr>
              <a:cxnSpLocks/>
            </p:cNvCxnSpPr>
            <p:nvPr/>
          </p:nvCxnSpPr>
          <p:spPr>
            <a:xfrm>
              <a:off x="5908156" y="6207137"/>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A5D8F61B-227D-43EE-ABC1-082051770C27}"/>
                </a:ext>
              </a:extLst>
            </p:cNvPr>
            <p:cNvCxnSpPr>
              <a:cxnSpLocks/>
            </p:cNvCxnSpPr>
            <p:nvPr/>
          </p:nvCxnSpPr>
          <p:spPr>
            <a:xfrm flipH="1" flipV="1">
              <a:off x="5836215" y="619971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CA5EEE7-F76E-4272-B512-84A7C440A5C7}"/>
                </a:ext>
              </a:extLst>
            </p:cNvPr>
            <p:cNvCxnSpPr>
              <a:cxnSpLocks/>
            </p:cNvCxnSpPr>
            <p:nvPr/>
          </p:nvCxnSpPr>
          <p:spPr>
            <a:xfrm flipH="1" flipV="1">
              <a:off x="5836215" y="642539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43B2B6F2-3D11-40AE-A5A6-7A4C06F60713}"/>
                </a:ext>
              </a:extLst>
            </p:cNvPr>
            <p:cNvCxnSpPr>
              <a:cxnSpLocks/>
            </p:cNvCxnSpPr>
            <p:nvPr/>
          </p:nvCxnSpPr>
          <p:spPr>
            <a:xfrm>
              <a:off x="6764646" y="5799941"/>
              <a:ext cx="0" cy="180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2DCE267-C8B3-4467-A9F3-EB6D879D88DB}"/>
                </a:ext>
              </a:extLst>
            </p:cNvPr>
            <p:cNvCxnSpPr>
              <a:cxnSpLocks/>
            </p:cNvCxnSpPr>
            <p:nvPr/>
          </p:nvCxnSpPr>
          <p:spPr>
            <a:xfrm flipH="1" flipV="1">
              <a:off x="6693849" y="5792263"/>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8258039A-2F3B-48A5-B29F-BAC270E1006D}"/>
                </a:ext>
              </a:extLst>
            </p:cNvPr>
            <p:cNvCxnSpPr>
              <a:cxnSpLocks/>
            </p:cNvCxnSpPr>
            <p:nvPr/>
          </p:nvCxnSpPr>
          <p:spPr>
            <a:xfrm flipH="1" flipV="1">
              <a:off x="6693849" y="597745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D8A57B59-EB23-4406-8C08-815B8B760388}"/>
                </a:ext>
              </a:extLst>
            </p:cNvPr>
            <p:cNvSpPr/>
            <p:nvPr/>
          </p:nvSpPr>
          <p:spPr bwMode="auto">
            <a:xfrm>
              <a:off x="5471909" y="6508284"/>
              <a:ext cx="2000250"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  x5</a:t>
              </a:r>
            </a:p>
          </p:txBody>
        </p:sp>
        <p:sp>
          <p:nvSpPr>
            <p:cNvPr id="190" name="Rectangle 189">
              <a:extLst>
                <a:ext uri="{FF2B5EF4-FFF2-40B4-BE49-F238E27FC236}">
                  <a16:creationId xmlns:a16="http://schemas.microsoft.com/office/drawing/2014/main" id="{A3E12DD4-D543-4670-A196-D58FEEF7AE33}"/>
                </a:ext>
              </a:extLst>
            </p:cNvPr>
            <p:cNvSpPr/>
            <p:nvPr/>
          </p:nvSpPr>
          <p:spPr bwMode="auto">
            <a:xfrm>
              <a:off x="5734072" y="5239439"/>
              <a:ext cx="155098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output 2</a:t>
              </a:r>
            </a:p>
          </p:txBody>
        </p:sp>
        <p:sp>
          <p:nvSpPr>
            <p:cNvPr id="169" name="Oval 168">
              <a:extLst>
                <a:ext uri="{FF2B5EF4-FFF2-40B4-BE49-F238E27FC236}">
                  <a16:creationId xmlns:a16="http://schemas.microsoft.com/office/drawing/2014/main" id="{CB291579-542F-4993-AEF5-EAB4F77B2C79}"/>
                </a:ext>
              </a:extLst>
            </p:cNvPr>
            <p:cNvSpPr/>
            <p:nvPr/>
          </p:nvSpPr>
          <p:spPr>
            <a:xfrm>
              <a:off x="5882757" y="6280541"/>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170" name="Oval 169">
              <a:extLst>
                <a:ext uri="{FF2B5EF4-FFF2-40B4-BE49-F238E27FC236}">
                  <a16:creationId xmlns:a16="http://schemas.microsoft.com/office/drawing/2014/main" id="{636A39DE-1EC8-438E-AB88-1F5A11EC75DF}"/>
                </a:ext>
              </a:extLst>
            </p:cNvPr>
            <p:cNvSpPr/>
            <p:nvPr/>
          </p:nvSpPr>
          <p:spPr>
            <a:xfrm>
              <a:off x="6152955" y="5883427"/>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71" name="Oval 170">
              <a:extLst>
                <a:ext uri="{FF2B5EF4-FFF2-40B4-BE49-F238E27FC236}">
                  <a16:creationId xmlns:a16="http://schemas.microsoft.com/office/drawing/2014/main" id="{55393809-8E58-49F2-A816-0699B5F2DBE8}"/>
                </a:ext>
              </a:extLst>
            </p:cNvPr>
            <p:cNvSpPr/>
            <p:nvPr/>
          </p:nvSpPr>
          <p:spPr>
            <a:xfrm>
              <a:off x="6442033" y="6130193"/>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85" name="Oval 184">
              <a:extLst>
                <a:ext uri="{FF2B5EF4-FFF2-40B4-BE49-F238E27FC236}">
                  <a16:creationId xmlns:a16="http://schemas.microsoft.com/office/drawing/2014/main" id="{C390C417-BEFE-434C-B24C-616B212C7DBC}"/>
                </a:ext>
              </a:extLst>
            </p:cNvPr>
            <p:cNvSpPr/>
            <p:nvPr/>
          </p:nvSpPr>
          <p:spPr>
            <a:xfrm>
              <a:off x="6738103" y="5855044"/>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72" name="Oval 171">
              <a:extLst>
                <a:ext uri="{FF2B5EF4-FFF2-40B4-BE49-F238E27FC236}">
                  <a16:creationId xmlns:a16="http://schemas.microsoft.com/office/drawing/2014/main" id="{3BF77503-DEF3-422D-9414-2BD785B37128}"/>
                </a:ext>
              </a:extLst>
            </p:cNvPr>
            <p:cNvSpPr/>
            <p:nvPr/>
          </p:nvSpPr>
          <p:spPr>
            <a:xfrm>
              <a:off x="6982664" y="6066619"/>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87321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a:extLst>
              <a:ext uri="{FF2B5EF4-FFF2-40B4-BE49-F238E27FC236}">
                <a16:creationId xmlns:a16="http://schemas.microsoft.com/office/drawing/2014/main" id="{58F71D38-1ADD-4D8D-BEC2-C85ECEAD523D}"/>
              </a:ext>
            </a:extLst>
          </p:cNvPr>
          <p:cNvSpPr>
            <a:spLocks noGrp="1"/>
          </p:cNvSpPr>
          <p:nvPr>
            <p:ph type="ctrTitle"/>
          </p:nvPr>
        </p:nvSpPr>
        <p:spPr bwMode="auto">
          <a:xfrm>
            <a:off x="669925" y="36513"/>
            <a:ext cx="7867650" cy="167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dirty="0">
                <a:latin typeface="Geneva" charset="0"/>
              </a:rPr>
              <a:t>Difference between calibration and SA</a:t>
            </a:r>
          </a:p>
        </p:txBody>
      </p:sp>
      <p:sp>
        <p:nvSpPr>
          <p:cNvPr id="15362" name="Text Placeholder 4">
            <a:extLst>
              <a:ext uri="{FF2B5EF4-FFF2-40B4-BE49-F238E27FC236}">
                <a16:creationId xmlns:a16="http://schemas.microsoft.com/office/drawing/2014/main" id="{FB987516-EA1F-4F5C-9FCC-41AEDBBC1D34}"/>
              </a:ext>
            </a:extLst>
          </p:cNvPr>
          <p:cNvSpPr>
            <a:spLocks noGrp="1"/>
          </p:cNvSpPr>
          <p:nvPr>
            <p:ph type="body" sz="quarter" idx="14"/>
          </p:nvPr>
        </p:nvSpPr>
        <p:spPr bwMode="auto">
          <a:xfrm>
            <a:off x="790015" y="1712913"/>
            <a:ext cx="7684060" cy="2249487"/>
          </a:xfrm>
          <a:solidFill>
            <a:schemeClr val="bg1">
              <a:lumMod val="95000"/>
            </a:schemeClr>
          </a:solidFill>
        </p:spPr>
        <p:txBody>
          <a:bodyPr wrap="square" lIns="91440" tIns="45720" rIns="91440" bIns="45720" numCol="1" anchor="t" anchorCtr="0" compatLnSpc="1">
            <a:prstTxWarp prst="textNoShape">
              <a:avLst/>
            </a:prstTxWarp>
          </a:bodyPr>
          <a:lstStyle/>
          <a:p>
            <a:pPr>
              <a:defRPr/>
            </a:pPr>
            <a:br>
              <a:rPr lang="en-US" altLang="en-US" dirty="0">
                <a:latin typeface="Geneva" charset="0"/>
                <a:ea typeface="ＭＳ Ｐゴシック" panose="020B0600070205080204" pitchFamily="34" charset="-128"/>
              </a:rPr>
            </a:br>
            <a:r>
              <a:rPr lang="en-US" altLang="en-US" dirty="0">
                <a:latin typeface="Geneva" charset="0"/>
                <a:ea typeface="ＭＳ Ｐゴシック" panose="020B0600070205080204" pitchFamily="34" charset="-128"/>
              </a:rPr>
              <a:t>The ‘</a:t>
            </a:r>
            <a:r>
              <a:rPr lang="en-US" altLang="en-US" dirty="0">
                <a:solidFill>
                  <a:schemeClr val="accent2">
                    <a:lumMod val="75000"/>
                  </a:schemeClr>
                </a:solidFill>
                <a:latin typeface="Geneva" charset="0"/>
                <a:ea typeface="ＭＳ Ｐゴシック" panose="020B0600070205080204" pitchFamily="34" charset="-128"/>
              </a:rPr>
              <a:t>calibration</a:t>
            </a:r>
            <a:r>
              <a:rPr lang="en-US" altLang="en-US" dirty="0">
                <a:latin typeface="Geneva" charset="0"/>
                <a:ea typeface="ＭＳ Ｐゴシック" panose="020B0600070205080204" pitchFamily="34" charset="-128"/>
              </a:rPr>
              <a:t>’ question:</a:t>
            </a:r>
            <a:br>
              <a:rPr lang="en-US" altLang="en-US" dirty="0">
                <a:latin typeface="Geneva" charset="0"/>
                <a:ea typeface="ＭＳ Ｐゴシック" panose="020B0600070205080204" pitchFamily="34" charset="-128"/>
              </a:rPr>
            </a:br>
            <a:br>
              <a:rPr lang="en-US" altLang="en-US" sz="1300" dirty="0">
                <a:latin typeface="Geneva" charset="0"/>
                <a:ea typeface="ＭＳ Ｐゴシック" panose="020B0600070205080204" pitchFamily="34" charset="-128"/>
              </a:rPr>
            </a:br>
            <a:r>
              <a:rPr lang="en-US" altLang="en-US" sz="1300" dirty="0">
                <a:latin typeface="Geneva" charset="0"/>
                <a:ea typeface="ＭＳ Ｐゴシック" panose="020B0600070205080204" pitchFamily="34" charset="-128"/>
              </a:rPr>
              <a:t>What is </a:t>
            </a:r>
            <a:r>
              <a:rPr lang="en-US" altLang="en-US" sz="1300" i="1" dirty="0">
                <a:latin typeface="Geneva" charset="0"/>
                <a:ea typeface="ＭＳ Ｐゴシック" panose="020B0600070205080204" pitchFamily="34" charset="-128"/>
              </a:rPr>
              <a:t>the right </a:t>
            </a:r>
            <a:r>
              <a:rPr lang="en-US" altLang="en-US" sz="1300" dirty="0">
                <a:latin typeface="Geneva" charset="0"/>
                <a:ea typeface="ＭＳ Ｐゴシック" panose="020B0600070205080204" pitchFamily="34" charset="-128"/>
              </a:rPr>
              <a:t>(or </a:t>
            </a:r>
            <a:r>
              <a:rPr lang="en-US" altLang="en-US" sz="1300" i="1" dirty="0">
                <a:latin typeface="Geneva" charset="0"/>
                <a:ea typeface="ＭＳ Ｐゴシック" panose="020B0600070205080204" pitchFamily="34" charset="-128"/>
              </a:rPr>
              <a:t>a reasonable</a:t>
            </a:r>
            <a:r>
              <a:rPr lang="en-US" altLang="en-US" sz="1300" dirty="0">
                <a:latin typeface="Geneva" charset="0"/>
                <a:ea typeface="ＭＳ Ｐゴシック" panose="020B0600070205080204" pitchFamily="34" charset="-128"/>
              </a:rPr>
              <a:t>) choice for the input factors (i.e. produce a sensible model output)?</a:t>
            </a:r>
          </a:p>
          <a:p>
            <a:pPr>
              <a:defRPr/>
            </a:pPr>
            <a:br>
              <a:rPr lang="en-US" altLang="en-US" sz="1300" dirty="0">
                <a:latin typeface="Geneva" charset="0"/>
                <a:ea typeface="ＭＳ Ｐゴシック" panose="020B0600070205080204" pitchFamily="34" charset="-128"/>
              </a:rPr>
            </a:br>
            <a:endParaRPr lang="en-US" altLang="en-US" sz="1300" dirty="0">
              <a:latin typeface="Geneva" charset="0"/>
              <a:ea typeface="ＭＳ Ｐゴシック" panose="020B0600070205080204" pitchFamily="34" charset="-128"/>
            </a:endParaRPr>
          </a:p>
          <a:p>
            <a:pPr>
              <a:defRPr/>
            </a:pPr>
            <a:r>
              <a:rPr lang="en-US" altLang="en-US" dirty="0">
                <a:latin typeface="Geneva" charset="0"/>
                <a:ea typeface="ＭＳ Ｐゴシック" panose="020B0600070205080204" pitchFamily="34" charset="-128"/>
              </a:rPr>
              <a:t>The ‘</a:t>
            </a:r>
            <a:r>
              <a:rPr lang="en-US" altLang="en-US" dirty="0">
                <a:solidFill>
                  <a:schemeClr val="accent2">
                    <a:lumMod val="75000"/>
                  </a:schemeClr>
                </a:solidFill>
                <a:latin typeface="Geneva" charset="0"/>
                <a:ea typeface="ＭＳ Ｐゴシック" panose="020B0600070205080204" pitchFamily="34" charset="-128"/>
              </a:rPr>
              <a:t>sensitivity</a:t>
            </a:r>
            <a:r>
              <a:rPr lang="en-US" altLang="en-US" dirty="0">
                <a:latin typeface="Geneva" charset="0"/>
                <a:ea typeface="ＭＳ Ｐゴシック" panose="020B0600070205080204" pitchFamily="34" charset="-128"/>
              </a:rPr>
              <a:t>’ question: </a:t>
            </a:r>
            <a:br>
              <a:rPr lang="en-US" altLang="en-US" sz="1300" dirty="0">
                <a:latin typeface="Geneva" charset="0"/>
                <a:ea typeface="ＭＳ Ｐゴシック" panose="020B0600070205080204" pitchFamily="34" charset="-128"/>
              </a:rPr>
            </a:br>
            <a:br>
              <a:rPr lang="en-US" altLang="en-US" sz="800" dirty="0">
                <a:latin typeface="Geneva" charset="0"/>
                <a:ea typeface="ＭＳ Ｐゴシック" panose="020B0600070205080204" pitchFamily="34" charset="-128"/>
              </a:rPr>
            </a:br>
            <a:r>
              <a:rPr lang="en-US" altLang="en-US" sz="1300" dirty="0">
                <a:latin typeface="Geneva" charset="0"/>
                <a:ea typeface="ＭＳ Ｐゴシック" panose="020B0600070205080204" pitchFamily="34" charset="-128"/>
              </a:rPr>
              <a:t>How much varying each input factor contributes to variability of the model output?</a:t>
            </a:r>
            <a:br>
              <a:rPr lang="en-US" altLang="en-US" sz="1300" dirty="0">
                <a:latin typeface="Geneva" charset="0"/>
                <a:ea typeface="ＭＳ Ｐゴシック" panose="020B0600070205080204" pitchFamily="34" charset="-128"/>
              </a:rPr>
            </a:br>
            <a:endParaRPr lang="en-US" altLang="en-US" dirty="0">
              <a:latin typeface="Geneva" charset="0"/>
              <a:ea typeface="ＭＳ Ｐゴシック" panose="020B0600070205080204" pitchFamily="34" charset="-128"/>
            </a:endParaRPr>
          </a:p>
        </p:txBody>
      </p:sp>
    </p:spTree>
    <p:extLst>
      <p:ext uri="{BB962C8B-B14F-4D97-AF65-F5344CB8AC3E}">
        <p14:creationId xmlns:p14="http://schemas.microsoft.com/office/powerpoint/2010/main" val="2293262200"/>
      </p:ext>
    </p:extLst>
  </p:cSld>
  <p:clrMapOvr>
    <a:masterClrMapping/>
  </p:clrMapOvr>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22715</TotalTime>
  <Words>1706</Words>
  <Application>Microsoft Office PowerPoint</Application>
  <PresentationFormat>On-screen Show (4:3)</PresentationFormat>
  <Paragraphs>505</Paragraphs>
  <Slides>23</Slides>
  <Notes>3</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ＭＳ Ｐゴシック</vt:lpstr>
      <vt:lpstr>ＭＳ Ｐゴシック</vt:lpstr>
      <vt:lpstr>Arial</vt:lpstr>
      <vt:lpstr>Avenir Book</vt:lpstr>
      <vt:lpstr>Calibri</vt:lpstr>
      <vt:lpstr>Cambria Math</vt:lpstr>
      <vt:lpstr>Courier</vt:lpstr>
      <vt:lpstr>Courier New</vt:lpstr>
      <vt:lpstr>Geneva</vt:lpstr>
      <vt:lpstr>Helvetica</vt:lpstr>
      <vt:lpstr>Lucida Handwriting</vt:lpstr>
      <vt:lpstr>Seravek ExtraLight</vt:lpstr>
      <vt:lpstr>Symbol</vt:lpstr>
      <vt:lpstr>Wingdings</vt:lpstr>
      <vt:lpstr>1_Tema di Office</vt:lpstr>
      <vt:lpstr>Brief Introduction on Global Sensitivity Analysis (GSA) and the SAFE Toolbox for GSA  </vt:lpstr>
      <vt:lpstr>What is Sensitivity Analysis? and why shall we use it?</vt:lpstr>
      <vt:lpstr>How Global Sensitivity Analysis works</vt:lpstr>
      <vt:lpstr>PowerPoint Presentation</vt:lpstr>
      <vt:lpstr>GSA Workflow</vt:lpstr>
      <vt:lpstr>What would be the input factors and outputs in a flood inundation model?</vt:lpstr>
      <vt:lpstr>SA would perturb the input factors… which changes the outputs</vt:lpstr>
      <vt:lpstr>…and then estimate Sensitivity Indices </vt:lpstr>
      <vt:lpstr>Difference between calibration and SA</vt:lpstr>
      <vt:lpstr>Local vs Global approaches to SA</vt:lpstr>
      <vt:lpstr>SA allows to achieve different objectives</vt:lpstr>
      <vt:lpstr>Classification of SA methods</vt:lpstr>
      <vt:lpstr>SAFE (Sensitivity Analysis For Everybody) Toolbox</vt:lpstr>
      <vt:lpstr>The modular structure of SAFE</vt:lpstr>
      <vt:lpstr>References and additional material</vt:lpstr>
      <vt:lpstr>Appendix</vt:lpstr>
      <vt:lpstr>Insurance case study</vt:lpstr>
      <vt:lpstr>Simplified schematic of pricing model</vt:lpstr>
      <vt:lpstr>Simplified schematic of pricing model with GSA</vt:lpstr>
      <vt:lpstr>Results</vt:lpstr>
      <vt:lpstr>Varying the inputs within their credible range sensibly increases the variability of the model output</vt:lpstr>
      <vt:lpstr>Most influential inputs vary depending on the line of business</vt:lpstr>
      <vt:lpstr>There are some unexpected behaviours in how the output responds to changing input values</vt:lpstr>
    </vt:vector>
  </TitlesOfParts>
  <Company>Politecnico di Milano - DEI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sensitivity analysis improve the robustness of mathematical models utilized by the re/insurance industry?</dc:title>
  <dc:creator>Francesca Pianosi</dc:creator>
  <cp:lastModifiedBy>Valentina Noacco</cp:lastModifiedBy>
  <cp:revision>851</cp:revision>
  <cp:lastPrinted>2012-04-22T15:45:32Z</cp:lastPrinted>
  <dcterms:created xsi:type="dcterms:W3CDTF">2012-07-15T21:10:29Z</dcterms:created>
  <dcterms:modified xsi:type="dcterms:W3CDTF">2018-09-16T19:48:32Z</dcterms:modified>
</cp:coreProperties>
</file>