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27"/>
  </p:notesMasterIdLst>
  <p:handoutMasterIdLst>
    <p:handoutMasterId r:id="rId28"/>
  </p:handoutMasterIdLst>
  <p:sldIdLst>
    <p:sldId id="256" r:id="rId2"/>
    <p:sldId id="1008" r:id="rId3"/>
    <p:sldId id="258" r:id="rId4"/>
    <p:sldId id="1014" r:id="rId5"/>
    <p:sldId id="1015" r:id="rId6"/>
    <p:sldId id="1016" r:id="rId7"/>
    <p:sldId id="1032" r:id="rId8"/>
    <p:sldId id="1031" r:id="rId9"/>
    <p:sldId id="1033" r:id="rId10"/>
    <p:sldId id="321" r:id="rId11"/>
    <p:sldId id="1030" r:id="rId12"/>
    <p:sldId id="1043" r:id="rId13"/>
    <p:sldId id="1021" r:id="rId14"/>
    <p:sldId id="1035" r:id="rId15"/>
    <p:sldId id="1025" r:id="rId16"/>
    <p:sldId id="1036" r:id="rId17"/>
    <p:sldId id="1026" r:id="rId18"/>
    <p:sldId id="1037" r:id="rId19"/>
    <p:sldId id="1044" r:id="rId20"/>
    <p:sldId id="1045" r:id="rId21"/>
    <p:sldId id="1047" r:id="rId22"/>
    <p:sldId id="1012" r:id="rId23"/>
    <p:sldId id="1046" r:id="rId24"/>
    <p:sldId id="995" r:id="rId25"/>
    <p:sldId id="997" r:id="rId26"/>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00"/>
    <a:srgbClr val="66FF99"/>
    <a:srgbClr val="33CCFF"/>
    <a:srgbClr val="66FF66"/>
    <a:srgbClr val="66FFFF"/>
    <a:srgbClr val="FFFF66"/>
    <a:srgbClr val="FFFFFF"/>
    <a:srgbClr val="FF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038F2A-4BA5-4063-9D71-AB1817C1AD70}" v="13" dt="2019-08-13T14:33:12.185"/>
    <p1510:client id="{96CF437B-043C-4579-8AA2-52F2009DAE05}" v="477" dt="2019-08-12T16:12:46.412"/>
    <p1510:client id="{EBB86673-1B7A-426D-9E59-02C7CBBB7372}" v="1" dt="2019-08-13T14:12:07.4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94" autoAdjust="0"/>
  </p:normalViewPr>
  <p:slideViewPr>
    <p:cSldViewPr snapToGrid="0">
      <p:cViewPr varScale="1">
        <p:scale>
          <a:sx n="57" d="100"/>
          <a:sy n="57" d="100"/>
        </p:scale>
        <p:origin x="1008" y="29"/>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entina Noacco" userId="ae461650-2dc6-4ba4-83b9-c44c39414c39" providerId="ADAL" clId="{96CF437B-043C-4579-8AA2-52F2009DAE05}"/>
    <pc:docChg chg="undo custSel addSld delSld modSld sldOrd modMainMaster">
      <pc:chgData name="Valentina Noacco" userId="ae461650-2dc6-4ba4-83b9-c44c39414c39" providerId="ADAL" clId="{96CF437B-043C-4579-8AA2-52F2009DAE05}" dt="2019-08-12T16:12:46.412" v="799"/>
      <pc:docMkLst>
        <pc:docMk/>
      </pc:docMkLst>
      <pc:sldChg chg="modSp">
        <pc:chgData name="Valentina Noacco" userId="ae461650-2dc6-4ba4-83b9-c44c39414c39" providerId="ADAL" clId="{96CF437B-043C-4579-8AA2-52F2009DAE05}" dt="2019-08-11T21:27:44.672" v="37" actId="2711"/>
        <pc:sldMkLst>
          <pc:docMk/>
          <pc:sldMk cId="3560830076" sldId="256"/>
        </pc:sldMkLst>
        <pc:spChg chg="mod">
          <ac:chgData name="Valentina Noacco" userId="ae461650-2dc6-4ba4-83b9-c44c39414c39" providerId="ADAL" clId="{96CF437B-043C-4579-8AA2-52F2009DAE05}" dt="2019-08-11T21:27:44.672" v="37" actId="2711"/>
          <ac:spMkLst>
            <pc:docMk/>
            <pc:sldMk cId="3560830076" sldId="256"/>
            <ac:spMk id="2" creationId="{00000000-0000-0000-0000-000000000000}"/>
          </ac:spMkLst>
        </pc:spChg>
      </pc:sldChg>
      <pc:sldChg chg="addSp delSp modSp">
        <pc:chgData name="Valentina Noacco" userId="ae461650-2dc6-4ba4-83b9-c44c39414c39" providerId="ADAL" clId="{96CF437B-043C-4579-8AA2-52F2009DAE05}" dt="2019-08-12T11:26:48.488" v="777" actId="255"/>
        <pc:sldMkLst>
          <pc:docMk/>
          <pc:sldMk cId="2423291838" sldId="258"/>
        </pc:sldMkLst>
        <pc:spChg chg="mod">
          <ac:chgData name="Valentina Noacco" userId="ae461650-2dc6-4ba4-83b9-c44c39414c39" providerId="ADAL" clId="{96CF437B-043C-4579-8AA2-52F2009DAE05}" dt="2019-08-11T21:21:16.752" v="33" actId="1076"/>
          <ac:spMkLst>
            <pc:docMk/>
            <pc:sldMk cId="2423291838" sldId="258"/>
            <ac:spMk id="10" creationId="{FB5CCA73-171A-4B98-B4AA-6457D3D2A882}"/>
          </ac:spMkLst>
        </pc:spChg>
        <pc:spChg chg="mod">
          <ac:chgData name="Valentina Noacco" userId="ae461650-2dc6-4ba4-83b9-c44c39414c39" providerId="ADAL" clId="{96CF437B-043C-4579-8AA2-52F2009DAE05}" dt="2019-08-11T21:20:41.518" v="30" actId="14100"/>
          <ac:spMkLst>
            <pc:docMk/>
            <pc:sldMk cId="2423291838" sldId="258"/>
            <ac:spMk id="11" creationId="{312233F3-4461-476A-9F96-A1B92760EB55}"/>
          </ac:spMkLst>
        </pc:spChg>
        <pc:spChg chg="del">
          <ac:chgData name="Valentina Noacco" userId="ae461650-2dc6-4ba4-83b9-c44c39414c39" providerId="ADAL" clId="{96CF437B-043C-4579-8AA2-52F2009DAE05}" dt="2019-08-11T21:19:47.889" v="20" actId="478"/>
          <ac:spMkLst>
            <pc:docMk/>
            <pc:sldMk cId="2423291838" sldId="258"/>
            <ac:spMk id="19" creationId="{8A45A76A-9F69-4AE8-83CF-0F906C0F9D4C}"/>
          </ac:spMkLst>
        </pc:spChg>
        <pc:spChg chg="del mod">
          <ac:chgData name="Valentina Noacco" userId="ae461650-2dc6-4ba4-83b9-c44c39414c39" providerId="ADAL" clId="{96CF437B-043C-4579-8AA2-52F2009DAE05}" dt="2019-08-11T21:19:51.930" v="22" actId="478"/>
          <ac:spMkLst>
            <pc:docMk/>
            <pc:sldMk cId="2423291838" sldId="258"/>
            <ac:spMk id="20" creationId="{E6884A90-8159-4771-A6D3-4F7D5C58AB2C}"/>
          </ac:spMkLst>
        </pc:spChg>
        <pc:spChg chg="del">
          <ac:chgData name="Valentina Noacco" userId="ae461650-2dc6-4ba4-83b9-c44c39414c39" providerId="ADAL" clId="{96CF437B-043C-4579-8AA2-52F2009DAE05}" dt="2019-08-11T21:19:47.889" v="20" actId="478"/>
          <ac:spMkLst>
            <pc:docMk/>
            <pc:sldMk cId="2423291838" sldId="258"/>
            <ac:spMk id="21" creationId="{30325DD8-6BAD-4283-BC27-69BAAF4B79DA}"/>
          </ac:spMkLst>
        </pc:spChg>
        <pc:spChg chg="del">
          <ac:chgData name="Valentina Noacco" userId="ae461650-2dc6-4ba4-83b9-c44c39414c39" providerId="ADAL" clId="{96CF437B-043C-4579-8AA2-52F2009DAE05}" dt="2019-08-11T21:19:47.889" v="20" actId="478"/>
          <ac:spMkLst>
            <pc:docMk/>
            <pc:sldMk cId="2423291838" sldId="258"/>
            <ac:spMk id="22" creationId="{EC19F73A-35AB-4618-99FC-BB17357A49DD}"/>
          </ac:spMkLst>
        </pc:spChg>
        <pc:spChg chg="mod">
          <ac:chgData name="Valentina Noacco" userId="ae461650-2dc6-4ba4-83b9-c44c39414c39" providerId="ADAL" clId="{96CF437B-043C-4579-8AA2-52F2009DAE05}" dt="2019-08-11T21:20:51.993" v="31" actId="403"/>
          <ac:spMkLst>
            <pc:docMk/>
            <pc:sldMk cId="2423291838" sldId="258"/>
            <ac:spMk id="33" creationId="{060425E4-0A82-4E73-B4B1-7CECDCEB9720}"/>
          </ac:spMkLst>
        </pc:spChg>
        <pc:spChg chg="mod">
          <ac:chgData name="Valentina Noacco" userId="ae461650-2dc6-4ba4-83b9-c44c39414c39" providerId="ADAL" clId="{96CF437B-043C-4579-8AA2-52F2009DAE05}" dt="2019-08-11T21:21:03.614" v="32" actId="403"/>
          <ac:spMkLst>
            <pc:docMk/>
            <pc:sldMk cId="2423291838" sldId="258"/>
            <ac:spMk id="34" creationId="{417E3870-BB38-4606-A7C4-9DD66992FD43}"/>
          </ac:spMkLst>
        </pc:spChg>
        <pc:spChg chg="mod">
          <ac:chgData name="Valentina Noacco" userId="ae461650-2dc6-4ba4-83b9-c44c39414c39" providerId="ADAL" clId="{96CF437B-043C-4579-8AA2-52F2009DAE05}" dt="2019-08-12T11:04:58.822" v="774" actId="14100"/>
          <ac:spMkLst>
            <pc:docMk/>
            <pc:sldMk cId="2423291838" sldId="258"/>
            <ac:spMk id="35" creationId="{8B70AD12-B12B-4051-AA5D-4B09B09DEFB9}"/>
          </ac:spMkLst>
        </pc:spChg>
        <pc:spChg chg="mod">
          <ac:chgData name="Valentina Noacco" userId="ae461650-2dc6-4ba4-83b9-c44c39414c39" providerId="ADAL" clId="{96CF437B-043C-4579-8AA2-52F2009DAE05}" dt="2019-08-12T11:05:03.300" v="775" actId="14100"/>
          <ac:spMkLst>
            <pc:docMk/>
            <pc:sldMk cId="2423291838" sldId="258"/>
            <ac:spMk id="36" creationId="{2250402F-07CA-4C5A-B40C-256FBBF1581B}"/>
          </ac:spMkLst>
        </pc:spChg>
        <pc:spChg chg="add del mod">
          <ac:chgData name="Valentina Noacco" userId="ae461650-2dc6-4ba4-83b9-c44c39414c39" providerId="ADAL" clId="{96CF437B-043C-4579-8AA2-52F2009DAE05}" dt="2019-08-11T21:20:03.515" v="25" actId="478"/>
          <ac:spMkLst>
            <pc:docMk/>
            <pc:sldMk cId="2423291838" sldId="258"/>
            <ac:spMk id="37" creationId="{2C91C829-829C-4BFB-9758-6F5939C52F19}"/>
          </ac:spMkLst>
        </pc:spChg>
        <pc:spChg chg="add mod">
          <ac:chgData name="Valentina Noacco" userId="ae461650-2dc6-4ba4-83b9-c44c39414c39" providerId="ADAL" clId="{96CF437B-043C-4579-8AA2-52F2009DAE05}" dt="2019-08-11T21:19:59.009" v="24" actId="1076"/>
          <ac:spMkLst>
            <pc:docMk/>
            <pc:sldMk cId="2423291838" sldId="258"/>
            <ac:spMk id="44" creationId="{5846A90D-49AD-4C19-A858-C2336897BEDB}"/>
          </ac:spMkLst>
        </pc:spChg>
        <pc:spChg chg="add mod">
          <ac:chgData name="Valentina Noacco" userId="ae461650-2dc6-4ba4-83b9-c44c39414c39" providerId="ADAL" clId="{96CF437B-043C-4579-8AA2-52F2009DAE05}" dt="2019-08-11T21:19:59.009" v="24" actId="1076"/>
          <ac:spMkLst>
            <pc:docMk/>
            <pc:sldMk cId="2423291838" sldId="258"/>
            <ac:spMk id="45" creationId="{CEB67714-8A41-4376-B1C1-96A72D5DBD8F}"/>
          </ac:spMkLst>
        </pc:spChg>
        <pc:spChg chg="add mod">
          <ac:chgData name="Valentina Noacco" userId="ae461650-2dc6-4ba4-83b9-c44c39414c39" providerId="ADAL" clId="{96CF437B-043C-4579-8AA2-52F2009DAE05}" dt="2019-08-12T11:26:48.488" v="777" actId="255"/>
          <ac:spMkLst>
            <pc:docMk/>
            <pc:sldMk cId="2423291838" sldId="258"/>
            <ac:spMk id="46" creationId="{895F6F3B-8755-46F5-88B9-DA7F4A961A95}"/>
          </ac:spMkLst>
        </pc:spChg>
        <pc:spChg chg="add mod">
          <ac:chgData name="Valentina Noacco" userId="ae461650-2dc6-4ba4-83b9-c44c39414c39" providerId="ADAL" clId="{96CF437B-043C-4579-8AA2-52F2009DAE05}" dt="2019-08-11T21:19:59.009" v="24" actId="1076"/>
          <ac:spMkLst>
            <pc:docMk/>
            <pc:sldMk cId="2423291838" sldId="258"/>
            <ac:spMk id="47" creationId="{E6FB954F-8F5A-43A8-A074-A7A37BC137F9}"/>
          </ac:spMkLst>
        </pc:spChg>
        <pc:grpChg chg="del">
          <ac:chgData name="Valentina Noacco" userId="ae461650-2dc6-4ba4-83b9-c44c39414c39" providerId="ADAL" clId="{96CF437B-043C-4579-8AA2-52F2009DAE05}" dt="2019-08-11T21:19:47.889" v="20" actId="478"/>
          <ac:grpSpMkLst>
            <pc:docMk/>
            <pc:sldMk cId="2423291838" sldId="258"/>
            <ac:grpSpMk id="14" creationId="{1417E9FF-EE9E-47BA-9903-F22DD1BBB65A}"/>
          </ac:grpSpMkLst>
        </pc:grpChg>
        <pc:grpChg chg="add mod">
          <ac:chgData name="Valentina Noacco" userId="ae461650-2dc6-4ba4-83b9-c44c39414c39" providerId="ADAL" clId="{96CF437B-043C-4579-8AA2-52F2009DAE05}" dt="2019-08-11T21:19:59.009" v="24" actId="1076"/>
          <ac:grpSpMkLst>
            <pc:docMk/>
            <pc:sldMk cId="2423291838" sldId="258"/>
            <ac:grpSpMk id="39" creationId="{F08117DF-19DB-491E-BD4F-CFC5D6A3D6F1}"/>
          </ac:grpSpMkLst>
        </pc:grpChg>
        <pc:cxnChg chg="add del mod">
          <ac:chgData name="Valentina Noacco" userId="ae461650-2dc6-4ba4-83b9-c44c39414c39" providerId="ADAL" clId="{96CF437B-043C-4579-8AA2-52F2009DAE05}" dt="2019-08-11T21:20:15.507" v="26" actId="478"/>
          <ac:cxnSpMkLst>
            <pc:docMk/>
            <pc:sldMk cId="2423291838" sldId="258"/>
            <ac:cxnSpMk id="38" creationId="{60E991F0-253A-4043-A290-7E1626A4A7A8}"/>
          </ac:cxnSpMkLst>
        </pc:cxnChg>
      </pc:sldChg>
      <pc:sldChg chg="modSp add ord modAnim modNotesTx">
        <pc:chgData name="Valentina Noacco" userId="ae461650-2dc6-4ba4-83b9-c44c39414c39" providerId="ADAL" clId="{96CF437B-043C-4579-8AA2-52F2009DAE05}" dt="2019-08-12T10:49:24.874" v="765" actId="20577"/>
        <pc:sldMkLst>
          <pc:docMk/>
          <pc:sldMk cId="3351537526" sldId="335"/>
        </pc:sldMkLst>
        <pc:spChg chg="mod">
          <ac:chgData name="Valentina Noacco" userId="ae461650-2dc6-4ba4-83b9-c44c39414c39" providerId="ADAL" clId="{96CF437B-043C-4579-8AA2-52F2009DAE05}" dt="2019-08-11T21:57:18.579" v="319" actId="14100"/>
          <ac:spMkLst>
            <pc:docMk/>
            <pc:sldMk cId="3351537526" sldId="335"/>
            <ac:spMk id="2" creationId="{3CF7AD3D-B869-4834-B78E-F0759748CBB8}"/>
          </ac:spMkLst>
        </pc:spChg>
        <pc:spChg chg="mod">
          <ac:chgData name="Valentina Noacco" userId="ae461650-2dc6-4ba4-83b9-c44c39414c39" providerId="ADAL" clId="{96CF437B-043C-4579-8AA2-52F2009DAE05}" dt="2019-08-11T21:56:36.735" v="313" actId="2711"/>
          <ac:spMkLst>
            <pc:docMk/>
            <pc:sldMk cId="3351537526" sldId="335"/>
            <ac:spMk id="3" creationId="{2E8309BD-F31C-4930-93A5-B4749D634C84}"/>
          </ac:spMkLst>
        </pc:spChg>
        <pc:spChg chg="mod">
          <ac:chgData name="Valentina Noacco" userId="ae461650-2dc6-4ba4-83b9-c44c39414c39" providerId="ADAL" clId="{96CF437B-043C-4579-8AA2-52F2009DAE05}" dt="2019-08-11T21:56:36.735" v="313" actId="2711"/>
          <ac:spMkLst>
            <pc:docMk/>
            <pc:sldMk cId="3351537526" sldId="335"/>
            <ac:spMk id="4" creationId="{B6FAA111-02EC-5649-AA8C-EFD3509393DA}"/>
          </ac:spMkLst>
        </pc:spChg>
        <pc:spChg chg="mod">
          <ac:chgData name="Valentina Noacco" userId="ae461650-2dc6-4ba4-83b9-c44c39414c39" providerId="ADAL" clId="{96CF437B-043C-4579-8AA2-52F2009DAE05}" dt="2019-08-11T21:57:34.704" v="324" actId="14100"/>
          <ac:spMkLst>
            <pc:docMk/>
            <pc:sldMk cId="3351537526" sldId="335"/>
            <ac:spMk id="9" creationId="{53E79CB7-AD70-4C99-A988-349D576CA395}"/>
          </ac:spMkLst>
        </pc:spChg>
        <pc:spChg chg="mod">
          <ac:chgData name="Valentina Noacco" userId="ae461650-2dc6-4ba4-83b9-c44c39414c39" providerId="ADAL" clId="{96CF437B-043C-4579-8AA2-52F2009DAE05}" dt="2019-08-11T21:56:36.735" v="313" actId="2711"/>
          <ac:spMkLst>
            <pc:docMk/>
            <pc:sldMk cId="3351537526" sldId="335"/>
            <ac:spMk id="10" creationId="{E9668E40-B432-F945-BEB9-D8B1F66CFD42}"/>
          </ac:spMkLst>
        </pc:spChg>
        <pc:spChg chg="mod">
          <ac:chgData name="Valentina Noacco" userId="ae461650-2dc6-4ba4-83b9-c44c39414c39" providerId="ADAL" clId="{96CF437B-043C-4579-8AA2-52F2009DAE05}" dt="2019-08-12T10:42:18.450" v="447" actId="20577"/>
          <ac:spMkLst>
            <pc:docMk/>
            <pc:sldMk cId="3351537526" sldId="335"/>
            <ac:spMk id="11" creationId="{F6829C7C-3F18-2447-B736-33072426DDF5}"/>
          </ac:spMkLst>
        </pc:spChg>
        <pc:spChg chg="mod">
          <ac:chgData name="Valentina Noacco" userId="ae461650-2dc6-4ba4-83b9-c44c39414c39" providerId="ADAL" clId="{96CF437B-043C-4579-8AA2-52F2009DAE05}" dt="2019-08-12T10:46:47.653" v="540" actId="20577"/>
          <ac:spMkLst>
            <pc:docMk/>
            <pc:sldMk cId="3351537526" sldId="335"/>
            <ac:spMk id="12" creationId="{BF3C95C1-0479-F148-8612-749119A2FB28}"/>
          </ac:spMkLst>
        </pc:spChg>
        <pc:spChg chg="mod">
          <ac:chgData name="Valentina Noacco" userId="ae461650-2dc6-4ba4-83b9-c44c39414c39" providerId="ADAL" clId="{96CF437B-043C-4579-8AA2-52F2009DAE05}" dt="2019-08-11T21:56:36.735" v="313" actId="2711"/>
          <ac:spMkLst>
            <pc:docMk/>
            <pc:sldMk cId="3351537526" sldId="335"/>
            <ac:spMk id="13" creationId="{9F2A6DCA-ACEA-412C-9819-BC071953762A}"/>
          </ac:spMkLst>
        </pc:spChg>
        <pc:spChg chg="mod">
          <ac:chgData name="Valentina Noacco" userId="ae461650-2dc6-4ba4-83b9-c44c39414c39" providerId="ADAL" clId="{96CF437B-043C-4579-8AA2-52F2009DAE05}" dt="2019-08-11T21:56:36.735" v="313" actId="2711"/>
          <ac:spMkLst>
            <pc:docMk/>
            <pc:sldMk cId="3351537526" sldId="335"/>
            <ac:spMk id="14" creationId="{E58257A8-4B5E-4559-AF17-077A893B1B60}"/>
          </ac:spMkLst>
        </pc:spChg>
        <pc:spChg chg="mod">
          <ac:chgData name="Valentina Noacco" userId="ae461650-2dc6-4ba4-83b9-c44c39414c39" providerId="ADAL" clId="{96CF437B-043C-4579-8AA2-52F2009DAE05}" dt="2019-08-12T10:43:21.031" v="448" actId="14100"/>
          <ac:spMkLst>
            <pc:docMk/>
            <pc:sldMk cId="3351537526" sldId="335"/>
            <ac:spMk id="15" creationId="{051362EA-6C75-47DC-B670-99544636D19F}"/>
          </ac:spMkLst>
        </pc:spChg>
        <pc:spChg chg="mod">
          <ac:chgData name="Valentina Noacco" userId="ae461650-2dc6-4ba4-83b9-c44c39414c39" providerId="ADAL" clId="{96CF437B-043C-4579-8AA2-52F2009DAE05}" dt="2019-08-12T10:48:18.811" v="639" actId="20577"/>
          <ac:spMkLst>
            <pc:docMk/>
            <pc:sldMk cId="3351537526" sldId="335"/>
            <ac:spMk id="16" creationId="{FD644F4B-A239-4CE6-87B1-209BE765612F}"/>
          </ac:spMkLst>
        </pc:spChg>
        <pc:spChg chg="mod">
          <ac:chgData name="Valentina Noacco" userId="ae461650-2dc6-4ba4-83b9-c44c39414c39" providerId="ADAL" clId="{96CF437B-043C-4579-8AA2-52F2009DAE05}" dt="2019-08-12T10:49:24.874" v="765" actId="20577"/>
          <ac:spMkLst>
            <pc:docMk/>
            <pc:sldMk cId="3351537526" sldId="335"/>
            <ac:spMk id="18" creationId="{DE768E3C-0D24-4810-818A-1CC9D22CD3B3}"/>
          </ac:spMkLst>
        </pc:spChg>
      </pc:sldChg>
      <pc:sldChg chg="modSp">
        <pc:chgData name="Valentina Noacco" userId="ae461650-2dc6-4ba4-83b9-c44c39414c39" providerId="ADAL" clId="{96CF437B-043C-4579-8AA2-52F2009DAE05}" dt="2019-08-12T10:50:14.367" v="773" actId="20577"/>
        <pc:sldMkLst>
          <pc:docMk/>
          <pc:sldMk cId="54634969" sldId="1008"/>
        </pc:sldMkLst>
        <pc:spChg chg="mod">
          <ac:chgData name="Valentina Noacco" userId="ae461650-2dc6-4ba4-83b9-c44c39414c39" providerId="ADAL" clId="{96CF437B-043C-4579-8AA2-52F2009DAE05}" dt="2019-08-12T10:50:14.367" v="773" actId="20577"/>
          <ac:spMkLst>
            <pc:docMk/>
            <pc:sldMk cId="54634969" sldId="1008"/>
            <ac:spMk id="3" creationId="{0692EFFA-4294-4F13-BF63-7B5DED9C5A67}"/>
          </ac:spMkLst>
        </pc:spChg>
      </pc:sldChg>
      <pc:sldChg chg="modSp add ord">
        <pc:chgData name="Valentina Noacco" userId="ae461650-2dc6-4ba4-83b9-c44c39414c39" providerId="ADAL" clId="{96CF437B-043C-4579-8AA2-52F2009DAE05}" dt="2019-08-12T10:40:19.389" v="440" actId="20577"/>
        <pc:sldMkLst>
          <pc:docMk/>
          <pc:sldMk cId="187952156" sldId="1009"/>
        </pc:sldMkLst>
        <pc:spChg chg="mod">
          <ac:chgData name="Valentina Noacco" userId="ae461650-2dc6-4ba4-83b9-c44c39414c39" providerId="ADAL" clId="{96CF437B-043C-4579-8AA2-52F2009DAE05}" dt="2019-08-11T21:27:31.723" v="35" actId="2711"/>
          <ac:spMkLst>
            <pc:docMk/>
            <pc:sldMk cId="187952156" sldId="1009"/>
            <ac:spMk id="2" creationId="{B781BF0F-1AD0-4CD9-9E1F-7ABC67B2DD91}"/>
          </ac:spMkLst>
        </pc:spChg>
        <pc:spChg chg="mod">
          <ac:chgData name="Valentina Noacco" userId="ae461650-2dc6-4ba4-83b9-c44c39414c39" providerId="ADAL" clId="{96CF437B-043C-4579-8AA2-52F2009DAE05}" dt="2019-08-11T21:28:07.788" v="41" actId="2711"/>
          <ac:spMkLst>
            <pc:docMk/>
            <pc:sldMk cId="187952156" sldId="1009"/>
            <ac:spMk id="5" creationId="{F482E65D-F810-4D78-A548-A533733277FE}"/>
          </ac:spMkLst>
        </pc:spChg>
        <pc:spChg chg="mod">
          <ac:chgData name="Valentina Noacco" userId="ae461650-2dc6-4ba4-83b9-c44c39414c39" providerId="ADAL" clId="{96CF437B-043C-4579-8AA2-52F2009DAE05}" dt="2019-08-11T21:28:16.059" v="42" actId="2711"/>
          <ac:spMkLst>
            <pc:docMk/>
            <pc:sldMk cId="187952156" sldId="1009"/>
            <ac:spMk id="8" creationId="{9E1FF3D0-26C8-408E-AC1C-5B8B1B9BD9B5}"/>
          </ac:spMkLst>
        </pc:spChg>
        <pc:spChg chg="mod">
          <ac:chgData name="Valentina Noacco" userId="ae461650-2dc6-4ba4-83b9-c44c39414c39" providerId="ADAL" clId="{96CF437B-043C-4579-8AA2-52F2009DAE05}" dt="2019-08-11T21:28:16.059" v="42" actId="2711"/>
          <ac:spMkLst>
            <pc:docMk/>
            <pc:sldMk cId="187952156" sldId="1009"/>
            <ac:spMk id="10" creationId="{4B665F2A-0D51-454F-BC1B-FA4BEF300D6E}"/>
          </ac:spMkLst>
        </pc:spChg>
        <pc:spChg chg="mod">
          <ac:chgData name="Valentina Noacco" userId="ae461650-2dc6-4ba4-83b9-c44c39414c39" providerId="ADAL" clId="{96CF437B-043C-4579-8AA2-52F2009DAE05}" dt="2019-08-11T21:28:16.059" v="42" actId="2711"/>
          <ac:spMkLst>
            <pc:docMk/>
            <pc:sldMk cId="187952156" sldId="1009"/>
            <ac:spMk id="11" creationId="{788A83C3-CEE4-49C4-95D4-A0C83CBA19BD}"/>
          </ac:spMkLst>
        </pc:spChg>
        <pc:spChg chg="mod">
          <ac:chgData name="Valentina Noacco" userId="ae461650-2dc6-4ba4-83b9-c44c39414c39" providerId="ADAL" clId="{96CF437B-043C-4579-8AA2-52F2009DAE05}" dt="2019-08-12T10:40:19.389" v="440" actId="20577"/>
          <ac:spMkLst>
            <pc:docMk/>
            <pc:sldMk cId="187952156" sldId="1009"/>
            <ac:spMk id="17" creationId="{041A4460-8317-458A-B361-EC0483F890AA}"/>
          </ac:spMkLst>
        </pc:spChg>
      </pc:sldChg>
      <pc:sldChg chg="modSp">
        <pc:chgData name="Valentina Noacco" userId="ae461650-2dc6-4ba4-83b9-c44c39414c39" providerId="ADAL" clId="{96CF437B-043C-4579-8AA2-52F2009DAE05}" dt="2019-08-12T11:26:38.806" v="776" actId="255"/>
        <pc:sldMkLst>
          <pc:docMk/>
          <pc:sldMk cId="1769954932" sldId="1015"/>
        </pc:sldMkLst>
        <pc:spChg chg="mod">
          <ac:chgData name="Valentina Noacco" userId="ae461650-2dc6-4ba4-83b9-c44c39414c39" providerId="ADAL" clId="{96CF437B-043C-4579-8AA2-52F2009DAE05}" dt="2019-08-11T21:18:41.459" v="7" actId="403"/>
          <ac:spMkLst>
            <pc:docMk/>
            <pc:sldMk cId="1769954932" sldId="1015"/>
            <ac:spMk id="67" creationId="{80B51C70-69A1-45DA-917B-785B4F51CA07}"/>
          </ac:spMkLst>
        </pc:spChg>
        <pc:spChg chg="mod">
          <ac:chgData name="Valentina Noacco" userId="ae461650-2dc6-4ba4-83b9-c44c39414c39" providerId="ADAL" clId="{96CF437B-043C-4579-8AA2-52F2009DAE05}" dt="2019-08-11T21:19:14.137" v="14" actId="1076"/>
          <ac:spMkLst>
            <pc:docMk/>
            <pc:sldMk cId="1769954932" sldId="1015"/>
            <ac:spMk id="97" creationId="{24C6FE4B-E404-4297-9ADA-9CD108E23354}"/>
          </ac:spMkLst>
        </pc:spChg>
        <pc:spChg chg="mod">
          <ac:chgData name="Valentina Noacco" userId="ae461650-2dc6-4ba4-83b9-c44c39414c39" providerId="ADAL" clId="{96CF437B-043C-4579-8AA2-52F2009DAE05}" dt="2019-08-11T21:19:02.568" v="12" actId="14100"/>
          <ac:spMkLst>
            <pc:docMk/>
            <pc:sldMk cId="1769954932" sldId="1015"/>
            <ac:spMk id="98" creationId="{C0D78B09-68C1-4D16-BC90-43E5E2FEAED9}"/>
          </ac:spMkLst>
        </pc:spChg>
        <pc:spChg chg="mod">
          <ac:chgData name="Valentina Noacco" userId="ae461650-2dc6-4ba4-83b9-c44c39414c39" providerId="ADAL" clId="{96CF437B-043C-4579-8AA2-52F2009DAE05}" dt="2019-08-12T11:26:38.806" v="776" actId="255"/>
          <ac:spMkLst>
            <pc:docMk/>
            <pc:sldMk cId="1769954932" sldId="1015"/>
            <ac:spMk id="99" creationId="{F4283BDE-C7BC-4958-A9C0-C4BC77023DFF}"/>
          </ac:spMkLst>
        </pc:spChg>
        <pc:spChg chg="mod">
          <ac:chgData name="Valentina Noacco" userId="ae461650-2dc6-4ba4-83b9-c44c39414c39" providerId="ADAL" clId="{96CF437B-043C-4579-8AA2-52F2009DAE05}" dt="2019-08-11T21:18:57.455" v="11" actId="1076"/>
          <ac:spMkLst>
            <pc:docMk/>
            <pc:sldMk cId="1769954932" sldId="1015"/>
            <ac:spMk id="100" creationId="{61FC1BBB-3017-4BDA-AF59-6072636D995C}"/>
          </ac:spMkLst>
        </pc:spChg>
        <pc:spChg chg="mod">
          <ac:chgData name="Valentina Noacco" userId="ae461650-2dc6-4ba4-83b9-c44c39414c39" providerId="ADAL" clId="{96CF437B-043C-4579-8AA2-52F2009DAE05}" dt="2019-08-11T21:18:38.069" v="6" actId="403"/>
          <ac:spMkLst>
            <pc:docMk/>
            <pc:sldMk cId="1769954932" sldId="1015"/>
            <ac:spMk id="133" creationId="{A61D6F7F-036B-4168-8C87-2F5A60B60F06}"/>
          </ac:spMkLst>
        </pc:spChg>
        <pc:spChg chg="mod">
          <ac:chgData name="Valentina Noacco" userId="ae461650-2dc6-4ba4-83b9-c44c39414c39" providerId="ADAL" clId="{96CF437B-043C-4579-8AA2-52F2009DAE05}" dt="2019-08-11T21:18:35.379" v="5" actId="403"/>
          <ac:spMkLst>
            <pc:docMk/>
            <pc:sldMk cId="1769954932" sldId="1015"/>
            <ac:spMk id="134" creationId="{FFF53573-A250-4645-B58C-EF4B496B2115}"/>
          </ac:spMkLst>
        </pc:spChg>
      </pc:sldChg>
      <pc:sldChg chg="addSp delSp">
        <pc:chgData name="Valentina Noacco" userId="ae461650-2dc6-4ba4-83b9-c44c39414c39" providerId="ADAL" clId="{96CF437B-043C-4579-8AA2-52F2009DAE05}" dt="2019-08-11T22:04:26.537" v="360"/>
        <pc:sldMkLst>
          <pc:docMk/>
          <pc:sldMk cId="1639288666" sldId="1021"/>
        </pc:sldMkLst>
        <pc:cxnChg chg="del">
          <ac:chgData name="Valentina Noacco" userId="ae461650-2dc6-4ba4-83b9-c44c39414c39" providerId="ADAL" clId="{96CF437B-043C-4579-8AA2-52F2009DAE05}" dt="2019-08-11T22:04:26.256" v="359" actId="478"/>
          <ac:cxnSpMkLst>
            <pc:docMk/>
            <pc:sldMk cId="1639288666" sldId="1021"/>
            <ac:cxnSpMk id="5" creationId="{61B0394D-3325-4A65-A31F-B76EF3E2FCC7}"/>
          </ac:cxnSpMkLst>
        </pc:cxnChg>
        <pc:cxnChg chg="add">
          <ac:chgData name="Valentina Noacco" userId="ae461650-2dc6-4ba4-83b9-c44c39414c39" providerId="ADAL" clId="{96CF437B-043C-4579-8AA2-52F2009DAE05}" dt="2019-08-11T22:04:26.537" v="360"/>
          <ac:cxnSpMkLst>
            <pc:docMk/>
            <pc:sldMk cId="1639288666" sldId="1021"/>
            <ac:cxnSpMk id="19" creationId="{BD98440F-83A6-4C5D-8E04-1BAA08B0B202}"/>
          </ac:cxnSpMkLst>
        </pc:cxnChg>
      </pc:sldChg>
      <pc:sldChg chg="modSp">
        <pc:chgData name="Valentina Noacco" userId="ae461650-2dc6-4ba4-83b9-c44c39414c39" providerId="ADAL" clId="{96CF437B-043C-4579-8AA2-52F2009DAE05}" dt="2019-08-11T21:58:34.658" v="351" actId="1038"/>
        <pc:sldMkLst>
          <pc:docMk/>
          <pc:sldMk cId="146933348" sldId="1030"/>
        </pc:sldMkLst>
        <pc:spChg chg="mod">
          <ac:chgData name="Valentina Noacco" userId="ae461650-2dc6-4ba4-83b9-c44c39414c39" providerId="ADAL" clId="{96CF437B-043C-4579-8AA2-52F2009DAE05}" dt="2019-08-11T21:58:22.276" v="325" actId="2711"/>
          <ac:spMkLst>
            <pc:docMk/>
            <pc:sldMk cId="146933348" sldId="1030"/>
            <ac:spMk id="2" creationId="{605A4A84-BF88-49E3-A186-39EA8C4759D2}"/>
          </ac:spMkLst>
        </pc:spChg>
        <pc:spChg chg="mod">
          <ac:chgData name="Valentina Noacco" userId="ae461650-2dc6-4ba4-83b9-c44c39414c39" providerId="ADAL" clId="{96CF437B-043C-4579-8AA2-52F2009DAE05}" dt="2019-08-11T21:58:22.276" v="325" actId="2711"/>
          <ac:spMkLst>
            <pc:docMk/>
            <pc:sldMk cId="146933348" sldId="1030"/>
            <ac:spMk id="3" creationId="{20680D5B-3C50-4315-90ED-BE00FA930E7F}"/>
          </ac:spMkLst>
        </pc:spChg>
        <pc:spChg chg="mod">
          <ac:chgData name="Valentina Noacco" userId="ae461650-2dc6-4ba4-83b9-c44c39414c39" providerId="ADAL" clId="{96CF437B-043C-4579-8AA2-52F2009DAE05}" dt="2019-08-11T21:58:22.276" v="325" actId="2711"/>
          <ac:spMkLst>
            <pc:docMk/>
            <pc:sldMk cId="146933348" sldId="1030"/>
            <ac:spMk id="4" creationId="{120A3722-068C-4FBA-A1A8-3174DA0B7C5F}"/>
          </ac:spMkLst>
        </pc:spChg>
        <pc:spChg chg="mod">
          <ac:chgData name="Valentina Noacco" userId="ae461650-2dc6-4ba4-83b9-c44c39414c39" providerId="ADAL" clId="{96CF437B-043C-4579-8AA2-52F2009DAE05}" dt="2019-08-11T21:58:22.276" v="325" actId="2711"/>
          <ac:spMkLst>
            <pc:docMk/>
            <pc:sldMk cId="146933348" sldId="1030"/>
            <ac:spMk id="7" creationId="{68F64090-3E69-4F11-841F-115B7732A9C6}"/>
          </ac:spMkLst>
        </pc:spChg>
        <pc:spChg chg="mod">
          <ac:chgData name="Valentina Noacco" userId="ae461650-2dc6-4ba4-83b9-c44c39414c39" providerId="ADAL" clId="{96CF437B-043C-4579-8AA2-52F2009DAE05}" dt="2019-08-11T21:58:22.276" v="325" actId="2711"/>
          <ac:spMkLst>
            <pc:docMk/>
            <pc:sldMk cId="146933348" sldId="1030"/>
            <ac:spMk id="8" creationId="{FC5F0DEA-F890-4B42-ADC1-299A7475D4A3}"/>
          </ac:spMkLst>
        </pc:spChg>
        <pc:spChg chg="mod">
          <ac:chgData name="Valentina Noacco" userId="ae461650-2dc6-4ba4-83b9-c44c39414c39" providerId="ADAL" clId="{96CF437B-043C-4579-8AA2-52F2009DAE05}" dt="2019-08-11T21:58:34.658" v="351" actId="1038"/>
          <ac:spMkLst>
            <pc:docMk/>
            <pc:sldMk cId="146933348" sldId="1030"/>
            <ac:spMk id="9" creationId="{23C76658-B7FA-4F41-978F-05CAC1D03707}"/>
          </ac:spMkLst>
        </pc:spChg>
        <pc:spChg chg="mod">
          <ac:chgData name="Valentina Noacco" userId="ae461650-2dc6-4ba4-83b9-c44c39414c39" providerId="ADAL" clId="{96CF437B-043C-4579-8AA2-52F2009DAE05}" dt="2019-08-11T21:58:34.658" v="351" actId="1038"/>
          <ac:spMkLst>
            <pc:docMk/>
            <pc:sldMk cId="146933348" sldId="1030"/>
            <ac:spMk id="10" creationId="{AFE7401F-EAD7-4556-BA6C-A9AF6054C354}"/>
          </ac:spMkLst>
        </pc:spChg>
        <pc:spChg chg="mod">
          <ac:chgData name="Valentina Noacco" userId="ae461650-2dc6-4ba4-83b9-c44c39414c39" providerId="ADAL" clId="{96CF437B-043C-4579-8AA2-52F2009DAE05}" dt="2019-08-11T21:58:34.658" v="351" actId="1038"/>
          <ac:spMkLst>
            <pc:docMk/>
            <pc:sldMk cId="146933348" sldId="1030"/>
            <ac:spMk id="11" creationId="{BCDD146D-8105-4A44-B746-9AA04EBCDEB7}"/>
          </ac:spMkLst>
        </pc:spChg>
        <pc:spChg chg="mod">
          <ac:chgData name="Valentina Noacco" userId="ae461650-2dc6-4ba4-83b9-c44c39414c39" providerId="ADAL" clId="{96CF437B-043C-4579-8AA2-52F2009DAE05}" dt="2019-08-11T21:58:22.276" v="325" actId="2711"/>
          <ac:spMkLst>
            <pc:docMk/>
            <pc:sldMk cId="146933348" sldId="1030"/>
            <ac:spMk id="13" creationId="{A28DA598-46E9-440B-A31E-62DA3DEBC388}"/>
          </ac:spMkLst>
        </pc:spChg>
        <pc:spChg chg="mod">
          <ac:chgData name="Valentina Noacco" userId="ae461650-2dc6-4ba4-83b9-c44c39414c39" providerId="ADAL" clId="{96CF437B-043C-4579-8AA2-52F2009DAE05}" dt="2019-08-11T21:58:22.276" v="325" actId="2711"/>
          <ac:spMkLst>
            <pc:docMk/>
            <pc:sldMk cId="146933348" sldId="1030"/>
            <ac:spMk id="16" creationId="{1CEB2466-E304-4CFB-BC2D-93DFE7C19A3D}"/>
          </ac:spMkLst>
        </pc:spChg>
      </pc:sldChg>
      <pc:sldChg chg="del">
        <pc:chgData name="Valentina Noacco" userId="ae461650-2dc6-4ba4-83b9-c44c39414c39" providerId="ADAL" clId="{96CF437B-043C-4579-8AA2-52F2009DAE05}" dt="2019-08-12T11:31:12.468" v="778" actId="2696"/>
        <pc:sldMkLst>
          <pc:docMk/>
          <pc:sldMk cId="1651568012" sldId="1034"/>
        </pc:sldMkLst>
      </pc:sldChg>
      <pc:sldChg chg="modSp">
        <pc:chgData name="Valentina Noacco" userId="ae461650-2dc6-4ba4-83b9-c44c39414c39" providerId="ADAL" clId="{96CF437B-043C-4579-8AA2-52F2009DAE05}" dt="2019-08-11T22:05:10.272" v="371" actId="20577"/>
        <pc:sldMkLst>
          <pc:docMk/>
          <pc:sldMk cId="1239140580" sldId="1035"/>
        </pc:sldMkLst>
        <pc:spChg chg="mod">
          <ac:chgData name="Valentina Noacco" userId="ae461650-2dc6-4ba4-83b9-c44c39414c39" providerId="ADAL" clId="{96CF437B-043C-4579-8AA2-52F2009DAE05}" dt="2019-08-11T22:05:10.272" v="371" actId="20577"/>
          <ac:spMkLst>
            <pc:docMk/>
            <pc:sldMk cId="1239140580" sldId="1035"/>
            <ac:spMk id="30" creationId="{85BD22D7-324F-4976-AC2F-0D94FDC47616}"/>
          </ac:spMkLst>
        </pc:spChg>
        <pc:cxnChg chg="mod">
          <ac:chgData name="Valentina Noacco" userId="ae461650-2dc6-4ba4-83b9-c44c39414c39" providerId="ADAL" clId="{96CF437B-043C-4579-8AA2-52F2009DAE05}" dt="2019-08-11T22:04:14.390" v="358" actId="14100"/>
          <ac:cxnSpMkLst>
            <pc:docMk/>
            <pc:sldMk cId="1239140580" sldId="1035"/>
            <ac:cxnSpMk id="5" creationId="{61B0394D-3325-4A65-A31F-B76EF3E2FCC7}"/>
          </ac:cxnSpMkLst>
        </pc:cxnChg>
        <pc:cxnChg chg="mod">
          <ac:chgData name="Valentina Noacco" userId="ae461650-2dc6-4ba4-83b9-c44c39414c39" providerId="ADAL" clId="{96CF437B-043C-4579-8AA2-52F2009DAE05}" dt="2019-08-11T22:05:07.160" v="362" actId="20577"/>
          <ac:cxnSpMkLst>
            <pc:docMk/>
            <pc:sldMk cId="1239140580" sldId="1035"/>
            <ac:cxnSpMk id="10" creationId="{C95DAED1-28F3-4792-973B-20824C7C3A42}"/>
          </ac:cxnSpMkLst>
        </pc:cxnChg>
      </pc:sldChg>
      <pc:sldChg chg="addSp">
        <pc:chgData name="Valentina Noacco" userId="ae461650-2dc6-4ba4-83b9-c44c39414c39" providerId="ADAL" clId="{96CF437B-043C-4579-8AA2-52F2009DAE05}" dt="2019-08-12T16:12:46.412" v="799"/>
        <pc:sldMkLst>
          <pc:docMk/>
          <pc:sldMk cId="4262827988" sldId="1037"/>
        </pc:sldMkLst>
        <pc:spChg chg="add">
          <ac:chgData name="Valentina Noacco" userId="ae461650-2dc6-4ba4-83b9-c44c39414c39" providerId="ADAL" clId="{96CF437B-043C-4579-8AA2-52F2009DAE05}" dt="2019-08-12T16:12:46.412" v="799"/>
          <ac:spMkLst>
            <pc:docMk/>
            <pc:sldMk cId="4262827988" sldId="1037"/>
            <ac:spMk id="17" creationId="{F852FEAA-C245-4A56-B1CA-CB036F5C90CE}"/>
          </ac:spMkLst>
        </pc:spChg>
      </pc:sldChg>
      <pc:sldChg chg="modSp">
        <pc:chgData name="Valentina Noacco" userId="ae461650-2dc6-4ba4-83b9-c44c39414c39" providerId="ADAL" clId="{96CF437B-043C-4579-8AA2-52F2009DAE05}" dt="2019-08-12T12:02:57.334" v="792" actId="20577"/>
        <pc:sldMkLst>
          <pc:docMk/>
          <pc:sldMk cId="1090526616" sldId="1038"/>
        </pc:sldMkLst>
        <pc:spChg chg="mod">
          <ac:chgData name="Valentina Noacco" userId="ae461650-2dc6-4ba4-83b9-c44c39414c39" providerId="ADAL" clId="{96CF437B-043C-4579-8AA2-52F2009DAE05}" dt="2019-08-12T12:02:57.334" v="792" actId="20577"/>
          <ac:spMkLst>
            <pc:docMk/>
            <pc:sldMk cId="1090526616" sldId="1038"/>
            <ac:spMk id="3" creationId="{5A980150-58C5-449F-8420-6420A199586C}"/>
          </ac:spMkLst>
        </pc:spChg>
      </pc:sldChg>
      <pc:sldChg chg="del">
        <pc:chgData name="Valentina Noacco" userId="ae461650-2dc6-4ba4-83b9-c44c39414c39" providerId="ADAL" clId="{96CF437B-043C-4579-8AA2-52F2009DAE05}" dt="2019-08-12T12:03:15.433" v="794" actId="2696"/>
        <pc:sldMkLst>
          <pc:docMk/>
          <pc:sldMk cId="918518186" sldId="1039"/>
        </pc:sldMkLst>
      </pc:sldChg>
      <pc:sldChg chg="add">
        <pc:chgData name="Valentina Noacco" userId="ae461650-2dc6-4ba4-83b9-c44c39414c39" providerId="ADAL" clId="{96CF437B-043C-4579-8AA2-52F2009DAE05}" dt="2019-08-12T12:03:17.380" v="796"/>
        <pc:sldMkLst>
          <pc:docMk/>
          <pc:sldMk cId="4008606003" sldId="1039"/>
        </pc:sldMkLst>
      </pc:sldChg>
      <pc:sldChg chg="add">
        <pc:chgData name="Valentina Noacco" userId="ae461650-2dc6-4ba4-83b9-c44c39414c39" providerId="ADAL" clId="{96CF437B-043C-4579-8AA2-52F2009DAE05}" dt="2019-08-12T12:03:17.380" v="796"/>
        <pc:sldMkLst>
          <pc:docMk/>
          <pc:sldMk cId="1276026848" sldId="1040"/>
        </pc:sldMkLst>
      </pc:sldChg>
      <pc:sldChg chg="del">
        <pc:chgData name="Valentina Noacco" userId="ae461650-2dc6-4ba4-83b9-c44c39414c39" providerId="ADAL" clId="{96CF437B-043C-4579-8AA2-52F2009DAE05}" dt="2019-08-12T12:03:15.436" v="795" actId="2696"/>
        <pc:sldMkLst>
          <pc:docMk/>
          <pc:sldMk cId="1753641883" sldId="1040"/>
        </pc:sldMkLst>
      </pc:sldChg>
      <pc:sldChg chg="add">
        <pc:chgData name="Valentina Noacco" userId="ae461650-2dc6-4ba4-83b9-c44c39414c39" providerId="ADAL" clId="{96CF437B-043C-4579-8AA2-52F2009DAE05}" dt="2019-08-12T12:03:17.380" v="796"/>
        <pc:sldMkLst>
          <pc:docMk/>
          <pc:sldMk cId="1305296818" sldId="1041"/>
        </pc:sldMkLst>
      </pc:sldChg>
      <pc:sldChg chg="del">
        <pc:chgData name="Valentina Noacco" userId="ae461650-2dc6-4ba4-83b9-c44c39414c39" providerId="ADAL" clId="{96CF437B-043C-4579-8AA2-52F2009DAE05}" dt="2019-08-12T12:03:15.430" v="793" actId="2696"/>
        <pc:sldMkLst>
          <pc:docMk/>
          <pc:sldMk cId="3069379434" sldId="1041"/>
        </pc:sldMkLst>
      </pc:sldChg>
      <pc:sldChg chg="addSp modSp add">
        <pc:chgData name="Valentina Noacco" userId="ae461650-2dc6-4ba4-83b9-c44c39414c39" providerId="ADAL" clId="{96CF437B-043C-4579-8AA2-52F2009DAE05}" dt="2019-08-12T16:12:05.517" v="798"/>
        <pc:sldMkLst>
          <pc:docMk/>
          <pc:sldMk cId="3846328433" sldId="1043"/>
        </pc:sldMkLst>
        <pc:spChg chg="add">
          <ac:chgData name="Valentina Noacco" userId="ae461650-2dc6-4ba4-83b9-c44c39414c39" providerId="ADAL" clId="{96CF437B-043C-4579-8AA2-52F2009DAE05}" dt="2019-08-12T11:31:16.475" v="780"/>
          <ac:spMkLst>
            <pc:docMk/>
            <pc:sldMk cId="3846328433" sldId="1043"/>
            <ac:spMk id="14" creationId="{3DBB24E3-4AB3-4096-91A5-FF48A596DD0B}"/>
          </ac:spMkLst>
        </pc:spChg>
        <pc:spChg chg="add mod">
          <ac:chgData name="Valentina Noacco" userId="ae461650-2dc6-4ba4-83b9-c44c39414c39" providerId="ADAL" clId="{96CF437B-043C-4579-8AA2-52F2009DAE05}" dt="2019-08-12T11:31:34.184" v="781" actId="2711"/>
          <ac:spMkLst>
            <pc:docMk/>
            <pc:sldMk cId="3846328433" sldId="1043"/>
            <ac:spMk id="15" creationId="{DA8298EC-2194-4EEB-9997-62BAF251B0A6}"/>
          </ac:spMkLst>
        </pc:spChg>
        <pc:spChg chg="add">
          <ac:chgData name="Valentina Noacco" userId="ae461650-2dc6-4ba4-83b9-c44c39414c39" providerId="ADAL" clId="{96CF437B-043C-4579-8AA2-52F2009DAE05}" dt="2019-08-12T16:12:05.517" v="798"/>
          <ac:spMkLst>
            <pc:docMk/>
            <pc:sldMk cId="3846328433" sldId="1043"/>
            <ac:spMk id="17" creationId="{5D3DF273-2C01-4CF3-8578-EF4164DA2502}"/>
          </ac:spMkLst>
        </pc:spChg>
      </pc:sldChg>
      <pc:sldMasterChg chg="addSp">
        <pc:chgData name="Valentina Noacco" userId="ae461650-2dc6-4ba4-83b9-c44c39414c39" providerId="ADAL" clId="{96CF437B-043C-4579-8AA2-52F2009DAE05}" dt="2019-08-12T16:09:48.110" v="797"/>
        <pc:sldMasterMkLst>
          <pc:docMk/>
          <pc:sldMasterMk cId="4056969954" sldId="2147483672"/>
        </pc:sldMasterMkLst>
        <pc:spChg chg="add">
          <ac:chgData name="Valentina Noacco" userId="ae461650-2dc6-4ba4-83b9-c44c39414c39" providerId="ADAL" clId="{96CF437B-043C-4579-8AA2-52F2009DAE05}" dt="2019-08-12T16:09:48.110" v="797"/>
          <ac:spMkLst>
            <pc:docMk/>
            <pc:sldMasterMk cId="4056969954" sldId="2147483672"/>
            <ac:spMk id="8" creationId="{C5F08F77-F3CE-486C-963E-84E7FD3E9079}"/>
          </ac:spMkLst>
        </pc:spChg>
      </pc:sldMasterChg>
    </pc:docChg>
  </pc:docChgLst>
  <pc:docChgLst>
    <pc:chgData name="Valentina Noacco" userId="ae461650-2dc6-4ba4-83b9-c44c39414c39" providerId="ADAL" clId="{5A84B36F-3B48-4EE9-AECC-D3F725FBA1BC}"/>
    <pc:docChg chg="undo redo custSel addSld modSld sldOrd">
      <pc:chgData name="Valentina Noacco" userId="ae461650-2dc6-4ba4-83b9-c44c39414c39" providerId="ADAL" clId="{5A84B36F-3B48-4EE9-AECC-D3F725FBA1BC}" dt="2019-07-17T16:37:11.885" v="708" actId="12788"/>
      <pc:docMkLst>
        <pc:docMk/>
      </pc:docMkLst>
      <pc:sldChg chg="modSp ord">
        <pc:chgData name="Valentina Noacco" userId="ae461650-2dc6-4ba4-83b9-c44c39414c39" providerId="ADAL" clId="{5A84B36F-3B48-4EE9-AECC-D3F725FBA1BC}" dt="2019-07-17T16:30:21.811" v="255" actId="404"/>
        <pc:sldMkLst>
          <pc:docMk/>
          <pc:sldMk cId="2586386138" sldId="1012"/>
        </pc:sldMkLst>
        <pc:spChg chg="mod">
          <ac:chgData name="Valentina Noacco" userId="ae461650-2dc6-4ba4-83b9-c44c39414c39" providerId="ADAL" clId="{5A84B36F-3B48-4EE9-AECC-D3F725FBA1BC}" dt="2019-07-17T16:30:21.811" v="255" actId="404"/>
          <ac:spMkLst>
            <pc:docMk/>
            <pc:sldMk cId="2586386138" sldId="1012"/>
            <ac:spMk id="3" creationId="{8C975934-8479-4CAE-ACD3-632D7530C461}"/>
          </ac:spMkLst>
        </pc:spChg>
      </pc:sldChg>
    </pc:docChg>
  </pc:docChgLst>
  <pc:docChgLst>
    <pc:chgData name="Valentina Noacco" userId="ae461650-2dc6-4ba4-83b9-c44c39414c39" providerId="ADAL" clId="{EBB86673-1B7A-426D-9E59-02C7CBBB7372}"/>
    <pc:docChg chg="addSld delSld modSld">
      <pc:chgData name="Valentina Noacco" userId="ae461650-2dc6-4ba4-83b9-c44c39414c39" providerId="ADAL" clId="{EBB86673-1B7A-426D-9E59-02C7CBBB7372}" dt="2019-08-13T14:12:07.485" v="2"/>
      <pc:docMkLst>
        <pc:docMk/>
      </pc:docMkLst>
      <pc:sldChg chg="del">
        <pc:chgData name="Valentina Noacco" userId="ae461650-2dc6-4ba4-83b9-c44c39414c39" providerId="ADAL" clId="{EBB86673-1B7A-426D-9E59-02C7CBBB7372}" dt="2019-08-13T14:11:25.986" v="1" actId="2696"/>
        <pc:sldMkLst>
          <pc:docMk/>
          <pc:sldMk cId="3351537526" sldId="335"/>
        </pc:sldMkLst>
      </pc:sldChg>
      <pc:sldChg chg="del">
        <pc:chgData name="Valentina Noacco" userId="ae461650-2dc6-4ba4-83b9-c44c39414c39" providerId="ADAL" clId="{EBB86673-1B7A-426D-9E59-02C7CBBB7372}" dt="2019-08-13T14:11:24.718" v="0" actId="2696"/>
        <pc:sldMkLst>
          <pc:docMk/>
          <pc:sldMk cId="187952156" sldId="1009"/>
        </pc:sldMkLst>
      </pc:sldChg>
      <pc:sldChg chg="add">
        <pc:chgData name="Valentina Noacco" userId="ae461650-2dc6-4ba4-83b9-c44c39414c39" providerId="ADAL" clId="{EBB86673-1B7A-426D-9E59-02C7CBBB7372}" dt="2019-08-13T14:12:07.485" v="2"/>
        <pc:sldMkLst>
          <pc:docMk/>
          <pc:sldMk cId="918518186" sldId="1039"/>
        </pc:sldMkLst>
      </pc:sldChg>
      <pc:sldChg chg="add">
        <pc:chgData name="Valentina Noacco" userId="ae461650-2dc6-4ba4-83b9-c44c39414c39" providerId="ADAL" clId="{EBB86673-1B7A-426D-9E59-02C7CBBB7372}" dt="2019-08-13T14:12:07.485" v="2"/>
        <pc:sldMkLst>
          <pc:docMk/>
          <pc:sldMk cId="1753641883" sldId="1040"/>
        </pc:sldMkLst>
      </pc:sldChg>
      <pc:sldChg chg="add">
        <pc:chgData name="Valentina Noacco" userId="ae461650-2dc6-4ba4-83b9-c44c39414c39" providerId="ADAL" clId="{EBB86673-1B7A-426D-9E59-02C7CBBB7372}" dt="2019-08-13T14:12:07.485" v="2"/>
        <pc:sldMkLst>
          <pc:docMk/>
          <pc:sldMk cId="3069379434" sldId="1041"/>
        </pc:sldMkLst>
      </pc:sldChg>
    </pc:docChg>
  </pc:docChgLst>
  <pc:docChgLst>
    <pc:chgData name="Valentina Noacco" userId="ae461650-2dc6-4ba4-83b9-c44c39414c39" providerId="ADAL" clId="{27D86DB9-2124-46B7-BF84-5538E1106BDB}"/>
    <pc:docChg chg="undo custSel delSld modSld">
      <pc:chgData name="Valentina Noacco" userId="ae461650-2dc6-4ba4-83b9-c44c39414c39" providerId="ADAL" clId="{27D86DB9-2124-46B7-BF84-5538E1106BDB}" dt="2019-06-17T18:16:19.970" v="1895" actId="208"/>
      <pc:docMkLst>
        <pc:docMk/>
      </pc:docMkLst>
      <pc:sldChg chg="modSp">
        <pc:chgData name="Valentina Noacco" userId="ae461650-2dc6-4ba4-83b9-c44c39414c39" providerId="ADAL" clId="{27D86DB9-2124-46B7-BF84-5538E1106BDB}" dt="2019-06-17T17:57:56.538" v="1866" actId="20577"/>
        <pc:sldMkLst>
          <pc:docMk/>
          <pc:sldMk cId="4124904190" sldId="1016"/>
        </pc:sldMkLst>
        <pc:spChg chg="mod">
          <ac:chgData name="Valentina Noacco" userId="ae461650-2dc6-4ba4-83b9-c44c39414c39" providerId="ADAL" clId="{27D86DB9-2124-46B7-BF84-5538E1106BDB}" dt="2019-06-17T17:57:56.538" v="1866" actId="20577"/>
          <ac:spMkLst>
            <pc:docMk/>
            <pc:sldMk cId="4124904190" sldId="1016"/>
            <ac:spMk id="42" creationId="{FBE71992-76F3-4C6B-97F2-39EBF7A20C93}"/>
          </ac:spMkLst>
        </pc:spChg>
      </pc:sldChg>
      <pc:sldChg chg="modSp modAnim modNotesTx">
        <pc:chgData name="Valentina Noacco" userId="ae461650-2dc6-4ba4-83b9-c44c39414c39" providerId="ADAL" clId="{27D86DB9-2124-46B7-BF84-5538E1106BDB}" dt="2019-06-17T17:37:43.067" v="1843" actId="14100"/>
        <pc:sldMkLst>
          <pc:docMk/>
          <pc:sldMk cId="1639288666" sldId="1021"/>
        </pc:sldMkLst>
        <pc:spChg chg="mod">
          <ac:chgData name="Valentina Noacco" userId="ae461650-2dc6-4ba4-83b9-c44c39414c39" providerId="ADAL" clId="{27D86DB9-2124-46B7-BF84-5538E1106BDB}" dt="2019-06-17T17:36:15.918" v="1795" actId="20577"/>
          <ac:spMkLst>
            <pc:docMk/>
            <pc:sldMk cId="1639288666" sldId="1021"/>
            <ac:spMk id="6" creationId="{13F0248E-6A4B-4D12-ABD2-DD0CF2D6E09C}"/>
          </ac:spMkLst>
        </pc:spChg>
        <pc:spChg chg="mod">
          <ac:chgData name="Valentina Noacco" userId="ae461650-2dc6-4ba4-83b9-c44c39414c39" providerId="ADAL" clId="{27D86DB9-2124-46B7-BF84-5538E1106BDB}" dt="2019-06-17T17:37:11.616" v="1829" actId="1036"/>
          <ac:spMkLst>
            <pc:docMk/>
            <pc:sldMk cId="1639288666" sldId="1021"/>
            <ac:spMk id="12" creationId="{10F0D8B2-26AA-4CEB-8903-7338F7685283}"/>
          </ac:spMkLst>
        </pc:spChg>
        <pc:spChg chg="mod">
          <ac:chgData name="Valentina Noacco" userId="ae461650-2dc6-4ba4-83b9-c44c39414c39" providerId="ADAL" clId="{27D86DB9-2124-46B7-BF84-5538E1106BDB}" dt="2019-06-17T17:37:11.616" v="1829" actId="1036"/>
          <ac:spMkLst>
            <pc:docMk/>
            <pc:sldMk cId="1639288666" sldId="1021"/>
            <ac:spMk id="13" creationId="{6BD50336-8122-4FEA-AFA9-443EB1AA7635}"/>
          </ac:spMkLst>
        </pc:spChg>
        <pc:spChg chg="mod">
          <ac:chgData name="Valentina Noacco" userId="ae461650-2dc6-4ba4-83b9-c44c39414c39" providerId="ADAL" clId="{27D86DB9-2124-46B7-BF84-5538E1106BDB}" dt="2019-06-17T17:36:23.677" v="1812" actId="20577"/>
          <ac:spMkLst>
            <pc:docMk/>
            <pc:sldMk cId="1639288666" sldId="1021"/>
            <ac:spMk id="24" creationId="{71F0DFB0-8E49-4564-8C10-DCBDDC6B059D}"/>
          </ac:spMkLst>
        </pc:spChg>
        <pc:spChg chg="mod">
          <ac:chgData name="Valentina Noacco" userId="ae461650-2dc6-4ba4-83b9-c44c39414c39" providerId="ADAL" clId="{27D86DB9-2124-46B7-BF84-5538E1106BDB}" dt="2019-06-17T17:37:11.616" v="1829" actId="1036"/>
          <ac:spMkLst>
            <pc:docMk/>
            <pc:sldMk cId="1639288666" sldId="1021"/>
            <ac:spMk id="30" creationId="{85BD22D7-324F-4976-AC2F-0D94FDC47616}"/>
          </ac:spMkLst>
        </pc:spChg>
        <pc:picChg chg="mod">
          <ac:chgData name="Valentina Noacco" userId="ae461650-2dc6-4ba4-83b9-c44c39414c39" providerId="ADAL" clId="{27D86DB9-2124-46B7-BF84-5538E1106BDB}" dt="2019-06-17T17:37:11.616" v="1829" actId="1036"/>
          <ac:picMkLst>
            <pc:docMk/>
            <pc:sldMk cId="1639288666" sldId="1021"/>
            <ac:picMk id="20" creationId="{43CAFA53-3D44-4C3A-B9DC-2F72B73BA258}"/>
          </ac:picMkLst>
        </pc:picChg>
        <pc:picChg chg="mod">
          <ac:chgData name="Valentina Noacco" userId="ae461650-2dc6-4ba4-83b9-c44c39414c39" providerId="ADAL" clId="{27D86DB9-2124-46B7-BF84-5538E1106BDB}" dt="2019-06-17T17:37:11.616" v="1829" actId="1036"/>
          <ac:picMkLst>
            <pc:docMk/>
            <pc:sldMk cId="1639288666" sldId="1021"/>
            <ac:picMk id="22" creationId="{F1CBC37E-3001-45C9-B6C1-DA769D11AA43}"/>
          </ac:picMkLst>
        </pc:picChg>
        <pc:cxnChg chg="mod">
          <ac:chgData name="Valentina Noacco" userId="ae461650-2dc6-4ba4-83b9-c44c39414c39" providerId="ADAL" clId="{27D86DB9-2124-46B7-BF84-5538E1106BDB}" dt="2019-06-17T17:37:24.501" v="1838" actId="1035"/>
          <ac:cxnSpMkLst>
            <pc:docMk/>
            <pc:sldMk cId="1639288666" sldId="1021"/>
            <ac:cxnSpMk id="7" creationId="{87D4F035-9D5F-4637-9C54-AE6B56C5C902}"/>
          </ac:cxnSpMkLst>
        </pc:cxnChg>
        <pc:cxnChg chg="mod">
          <ac:chgData name="Valentina Noacco" userId="ae461650-2dc6-4ba4-83b9-c44c39414c39" providerId="ADAL" clId="{27D86DB9-2124-46B7-BF84-5538E1106BDB}" dt="2019-06-17T17:37:43.067" v="1843" actId="14100"/>
          <ac:cxnSpMkLst>
            <pc:docMk/>
            <pc:sldMk cId="1639288666" sldId="1021"/>
            <ac:cxnSpMk id="10" creationId="{C95DAED1-28F3-4792-973B-20824C7C3A42}"/>
          </ac:cxnSpMkLst>
        </pc:cxnChg>
        <pc:cxnChg chg="mod">
          <ac:chgData name="Valentina Noacco" userId="ae461650-2dc6-4ba4-83b9-c44c39414c39" providerId="ADAL" clId="{27D86DB9-2124-46B7-BF84-5538E1106BDB}" dt="2019-06-17T17:37:11.616" v="1829" actId="1036"/>
          <ac:cxnSpMkLst>
            <pc:docMk/>
            <pc:sldMk cId="1639288666" sldId="1021"/>
            <ac:cxnSpMk id="28" creationId="{D7253E40-BE74-4159-95D4-3AA5191F7050}"/>
          </ac:cxnSpMkLst>
        </pc:cxnChg>
      </pc:sldChg>
      <pc:sldChg chg="modNotesTx">
        <pc:chgData name="Valentina Noacco" userId="ae461650-2dc6-4ba4-83b9-c44c39414c39" providerId="ADAL" clId="{27D86DB9-2124-46B7-BF84-5538E1106BDB}" dt="2019-06-17T18:13:58.072" v="1888" actId="20577"/>
        <pc:sldMkLst>
          <pc:docMk/>
          <pc:sldMk cId="4168530252" sldId="1025"/>
        </pc:sldMkLst>
      </pc:sldChg>
      <pc:sldChg chg="addSp delSp modSp delAnim modAnim modNotesTx">
        <pc:chgData name="Valentina Noacco" userId="ae461650-2dc6-4ba4-83b9-c44c39414c39" providerId="ADAL" clId="{27D86DB9-2124-46B7-BF84-5538E1106BDB}" dt="2019-06-17T18:16:19.970" v="1895" actId="208"/>
        <pc:sldMkLst>
          <pc:docMk/>
          <pc:sldMk cId="1388652729" sldId="1026"/>
        </pc:sldMkLst>
        <pc:spChg chg="mod">
          <ac:chgData name="Valentina Noacco" userId="ae461650-2dc6-4ba4-83b9-c44c39414c39" providerId="ADAL" clId="{27D86DB9-2124-46B7-BF84-5538E1106BDB}" dt="2019-06-17T15:12:56.062" v="120" actId="1076"/>
          <ac:spMkLst>
            <pc:docMk/>
            <pc:sldMk cId="1388652729" sldId="1026"/>
            <ac:spMk id="15" creationId="{82E1442F-5AE0-48A1-AC91-44A5AA966618}"/>
          </ac:spMkLst>
        </pc:spChg>
        <pc:spChg chg="del">
          <ac:chgData name="Valentina Noacco" userId="ae461650-2dc6-4ba4-83b9-c44c39414c39" providerId="ADAL" clId="{27D86DB9-2124-46B7-BF84-5538E1106BDB}" dt="2019-06-17T18:15:40.482" v="1889" actId="478"/>
          <ac:spMkLst>
            <pc:docMk/>
            <pc:sldMk cId="1388652729" sldId="1026"/>
            <ac:spMk id="17" creationId="{CFFA0CE4-5F35-4374-AB5F-3FABF6468DE2}"/>
          </ac:spMkLst>
        </pc:spChg>
        <pc:cxnChg chg="add mod">
          <ac:chgData name="Valentina Noacco" userId="ae461650-2dc6-4ba4-83b9-c44c39414c39" providerId="ADAL" clId="{27D86DB9-2124-46B7-BF84-5538E1106BDB}" dt="2019-06-17T18:16:19.970" v="1895" actId="208"/>
          <ac:cxnSpMkLst>
            <pc:docMk/>
            <pc:sldMk cId="1388652729" sldId="1026"/>
            <ac:cxnSpMk id="22" creationId="{5B26F5E9-E2DF-495A-8BA7-7261EA61490E}"/>
          </ac:cxnSpMkLst>
        </pc:cxnChg>
      </pc:sldChg>
      <pc:sldChg chg="modSp">
        <pc:chgData name="Valentina Noacco" userId="ae461650-2dc6-4ba4-83b9-c44c39414c39" providerId="ADAL" clId="{27D86DB9-2124-46B7-BF84-5538E1106BDB}" dt="2019-06-17T17:35:33.787" v="1780" actId="1037"/>
        <pc:sldMkLst>
          <pc:docMk/>
          <pc:sldMk cId="146933348" sldId="1030"/>
        </pc:sldMkLst>
        <pc:spChg chg="mod">
          <ac:chgData name="Valentina Noacco" userId="ae461650-2dc6-4ba4-83b9-c44c39414c39" providerId="ADAL" clId="{27D86DB9-2124-46B7-BF84-5538E1106BDB}" dt="2019-06-17T17:34:54.392" v="1766" actId="14100"/>
          <ac:spMkLst>
            <pc:docMk/>
            <pc:sldMk cId="146933348" sldId="1030"/>
            <ac:spMk id="3" creationId="{20680D5B-3C50-4315-90ED-BE00FA930E7F}"/>
          </ac:spMkLst>
        </pc:spChg>
        <pc:spChg chg="mod">
          <ac:chgData name="Valentina Noacco" userId="ae461650-2dc6-4ba4-83b9-c44c39414c39" providerId="ADAL" clId="{27D86DB9-2124-46B7-BF84-5538E1106BDB}" dt="2019-06-17T17:35:07.703" v="1767" actId="554"/>
          <ac:spMkLst>
            <pc:docMk/>
            <pc:sldMk cId="146933348" sldId="1030"/>
            <ac:spMk id="7" creationId="{68F64090-3E69-4F11-841F-115B7732A9C6}"/>
          </ac:spMkLst>
        </pc:spChg>
        <pc:spChg chg="mod">
          <ac:chgData name="Valentina Noacco" userId="ae461650-2dc6-4ba4-83b9-c44c39414c39" providerId="ADAL" clId="{27D86DB9-2124-46B7-BF84-5538E1106BDB}" dt="2019-06-17T17:35:26.508" v="1769" actId="552"/>
          <ac:spMkLst>
            <pc:docMk/>
            <pc:sldMk cId="146933348" sldId="1030"/>
            <ac:spMk id="9" creationId="{23C76658-B7FA-4F41-978F-05CAC1D03707}"/>
          </ac:spMkLst>
        </pc:spChg>
        <pc:spChg chg="mod">
          <ac:chgData name="Valentina Noacco" userId="ae461650-2dc6-4ba4-83b9-c44c39414c39" providerId="ADAL" clId="{27D86DB9-2124-46B7-BF84-5538E1106BDB}" dt="2019-06-17T17:35:26.508" v="1769" actId="552"/>
          <ac:spMkLst>
            <pc:docMk/>
            <pc:sldMk cId="146933348" sldId="1030"/>
            <ac:spMk id="10" creationId="{AFE7401F-EAD7-4556-BA6C-A9AF6054C354}"/>
          </ac:spMkLst>
        </pc:spChg>
        <pc:spChg chg="mod">
          <ac:chgData name="Valentina Noacco" userId="ae461650-2dc6-4ba4-83b9-c44c39414c39" providerId="ADAL" clId="{27D86DB9-2124-46B7-BF84-5538E1106BDB}" dt="2019-06-17T17:35:26.508" v="1769" actId="552"/>
          <ac:spMkLst>
            <pc:docMk/>
            <pc:sldMk cId="146933348" sldId="1030"/>
            <ac:spMk id="11" creationId="{BCDD146D-8105-4A44-B746-9AA04EBCDEB7}"/>
          </ac:spMkLst>
        </pc:spChg>
        <pc:spChg chg="mod">
          <ac:chgData name="Valentina Noacco" userId="ae461650-2dc6-4ba4-83b9-c44c39414c39" providerId="ADAL" clId="{27D86DB9-2124-46B7-BF84-5538E1106BDB}" dt="2019-06-17T17:35:33.787" v="1780" actId="1037"/>
          <ac:spMkLst>
            <pc:docMk/>
            <pc:sldMk cId="146933348" sldId="1030"/>
            <ac:spMk id="16" creationId="{1CEB2466-E304-4CFB-BC2D-93DFE7C19A3D}"/>
          </ac:spMkLst>
        </pc:spChg>
      </pc:sldChg>
      <pc:sldChg chg="addSp modSp modAnim">
        <pc:chgData name="Valentina Noacco" userId="ae461650-2dc6-4ba4-83b9-c44c39414c39" providerId="ADAL" clId="{27D86DB9-2124-46B7-BF84-5538E1106BDB}" dt="2019-06-17T15:02:24.572" v="72"/>
        <pc:sldMkLst>
          <pc:docMk/>
          <pc:sldMk cId="953023369" sldId="1031"/>
        </pc:sldMkLst>
        <pc:spChg chg="mod">
          <ac:chgData name="Valentina Noacco" userId="ae461650-2dc6-4ba4-83b9-c44c39414c39" providerId="ADAL" clId="{27D86DB9-2124-46B7-BF84-5538E1106BDB}" dt="2019-06-17T15:01:06.321" v="69" actId="1076"/>
          <ac:spMkLst>
            <pc:docMk/>
            <pc:sldMk cId="953023369" sldId="1031"/>
            <ac:spMk id="102" creationId="{1F24C3D1-EA87-40EB-9F6F-C056A44BA542}"/>
          </ac:spMkLst>
        </pc:spChg>
        <pc:spChg chg="add mod">
          <ac:chgData name="Valentina Noacco" userId="ae461650-2dc6-4ba4-83b9-c44c39414c39" providerId="ADAL" clId="{27D86DB9-2124-46B7-BF84-5538E1106BDB}" dt="2019-06-17T15:00:56.720" v="67" actId="1076"/>
          <ac:spMkLst>
            <pc:docMk/>
            <pc:sldMk cId="953023369" sldId="1031"/>
            <ac:spMk id="103" creationId="{AEC2E028-955A-4FC5-B372-DB902AEE1AFD}"/>
          </ac:spMkLst>
        </pc:spChg>
      </pc:sldChg>
    </pc:docChg>
  </pc:docChgLst>
  <pc:docChgLst>
    <pc:chgData name="Valentina Noacco" userId="ae461650-2dc6-4ba4-83b9-c44c39414c39" providerId="ADAL" clId="{84038F2A-4BA5-4063-9D71-AB1817C1AD70}"/>
    <pc:docChg chg="undo custSel addSld modSld sldOrd">
      <pc:chgData name="Valentina Noacco" userId="ae461650-2dc6-4ba4-83b9-c44c39414c39" providerId="ADAL" clId="{84038F2A-4BA5-4063-9D71-AB1817C1AD70}" dt="2019-08-13T14:46:03.078" v="131" actId="404"/>
      <pc:docMkLst>
        <pc:docMk/>
      </pc:docMkLst>
      <pc:sldChg chg="modSp">
        <pc:chgData name="Valentina Noacco" userId="ae461650-2dc6-4ba4-83b9-c44c39414c39" providerId="ADAL" clId="{84038F2A-4BA5-4063-9D71-AB1817C1AD70}" dt="2019-08-13T14:45:55.913" v="129" actId="403"/>
        <pc:sldMkLst>
          <pc:docMk/>
          <pc:sldMk cId="2423291838" sldId="258"/>
        </pc:sldMkLst>
        <pc:spChg chg="mod">
          <ac:chgData name="Valentina Noacco" userId="ae461650-2dc6-4ba4-83b9-c44c39414c39" providerId="ADAL" clId="{84038F2A-4BA5-4063-9D71-AB1817C1AD70}" dt="2019-08-13T14:45:55.913" v="129" actId="403"/>
          <ac:spMkLst>
            <pc:docMk/>
            <pc:sldMk cId="2423291838" sldId="258"/>
            <ac:spMk id="2" creationId="{993E9A3E-DBB3-40F7-A291-3580E4E373C4}"/>
          </ac:spMkLst>
        </pc:spChg>
      </pc:sldChg>
      <pc:sldChg chg="modSp">
        <pc:chgData name="Valentina Noacco" userId="ae461650-2dc6-4ba4-83b9-c44c39414c39" providerId="ADAL" clId="{84038F2A-4BA5-4063-9D71-AB1817C1AD70}" dt="2019-08-13T14:45:31.010" v="126" actId="2711"/>
        <pc:sldMkLst>
          <pc:docMk/>
          <pc:sldMk cId="2619595298" sldId="995"/>
        </pc:sldMkLst>
        <pc:spChg chg="mod">
          <ac:chgData name="Valentina Noacco" userId="ae461650-2dc6-4ba4-83b9-c44c39414c39" providerId="ADAL" clId="{84038F2A-4BA5-4063-9D71-AB1817C1AD70}" dt="2019-08-13T14:45:31.010" v="126" actId="2711"/>
          <ac:spMkLst>
            <pc:docMk/>
            <pc:sldMk cId="2619595298" sldId="995"/>
            <ac:spMk id="9" creationId="{2ABEC14D-0CA6-4B1F-9324-13F3A8B2C06E}"/>
          </ac:spMkLst>
        </pc:spChg>
      </pc:sldChg>
      <pc:sldChg chg="modSp">
        <pc:chgData name="Valentina Noacco" userId="ae461650-2dc6-4ba4-83b9-c44c39414c39" providerId="ADAL" clId="{84038F2A-4BA5-4063-9D71-AB1817C1AD70}" dt="2019-08-13T14:45:37.895" v="127" actId="404"/>
        <pc:sldMkLst>
          <pc:docMk/>
          <pc:sldMk cId="1528132110" sldId="997"/>
        </pc:sldMkLst>
        <pc:spChg chg="mod">
          <ac:chgData name="Valentina Noacco" userId="ae461650-2dc6-4ba4-83b9-c44c39414c39" providerId="ADAL" clId="{84038F2A-4BA5-4063-9D71-AB1817C1AD70}" dt="2019-08-13T14:45:37.895" v="127" actId="404"/>
          <ac:spMkLst>
            <pc:docMk/>
            <pc:sldMk cId="1528132110" sldId="997"/>
            <ac:spMk id="2" creationId="{CF979593-0449-4C0E-B821-584103416F6C}"/>
          </ac:spMkLst>
        </pc:spChg>
      </pc:sldChg>
      <pc:sldChg chg="modSp">
        <pc:chgData name="Valentina Noacco" userId="ae461650-2dc6-4ba4-83b9-c44c39414c39" providerId="ADAL" clId="{84038F2A-4BA5-4063-9D71-AB1817C1AD70}" dt="2019-08-13T14:45:52.372" v="128" actId="404"/>
        <pc:sldMkLst>
          <pc:docMk/>
          <pc:sldMk cId="54634969" sldId="1008"/>
        </pc:sldMkLst>
        <pc:spChg chg="mod">
          <ac:chgData name="Valentina Noacco" userId="ae461650-2dc6-4ba4-83b9-c44c39414c39" providerId="ADAL" clId="{84038F2A-4BA5-4063-9D71-AB1817C1AD70}" dt="2019-08-13T14:45:52.372" v="128" actId="404"/>
          <ac:spMkLst>
            <pc:docMk/>
            <pc:sldMk cId="54634969" sldId="1008"/>
            <ac:spMk id="2" creationId="{07A556DC-FA82-4894-84A0-EFCBBAA5CE30}"/>
          </ac:spMkLst>
        </pc:spChg>
      </pc:sldChg>
      <pc:sldChg chg="modSp ord">
        <pc:chgData name="Valentina Noacco" userId="ae461650-2dc6-4ba4-83b9-c44c39414c39" providerId="ADAL" clId="{84038F2A-4BA5-4063-9D71-AB1817C1AD70}" dt="2019-08-13T14:45:21.428" v="123" actId="404"/>
        <pc:sldMkLst>
          <pc:docMk/>
          <pc:sldMk cId="2586386138" sldId="1012"/>
        </pc:sldMkLst>
        <pc:spChg chg="mod">
          <ac:chgData name="Valentina Noacco" userId="ae461650-2dc6-4ba4-83b9-c44c39414c39" providerId="ADAL" clId="{84038F2A-4BA5-4063-9D71-AB1817C1AD70}" dt="2019-08-13T14:45:21.428" v="123" actId="404"/>
          <ac:spMkLst>
            <pc:docMk/>
            <pc:sldMk cId="2586386138" sldId="1012"/>
            <ac:spMk id="2" creationId="{299D5E22-E4AC-4394-BB04-ED2ED6FB35A1}"/>
          </ac:spMkLst>
        </pc:spChg>
      </pc:sldChg>
      <pc:sldChg chg="modSp">
        <pc:chgData name="Valentina Noacco" userId="ae461650-2dc6-4ba4-83b9-c44c39414c39" providerId="ADAL" clId="{84038F2A-4BA5-4063-9D71-AB1817C1AD70}" dt="2019-08-13T14:45:59.351" v="130" actId="404"/>
        <pc:sldMkLst>
          <pc:docMk/>
          <pc:sldMk cId="956636174" sldId="1014"/>
        </pc:sldMkLst>
        <pc:spChg chg="mod">
          <ac:chgData name="Valentina Noacco" userId="ae461650-2dc6-4ba4-83b9-c44c39414c39" providerId="ADAL" clId="{84038F2A-4BA5-4063-9D71-AB1817C1AD70}" dt="2019-08-13T14:45:59.351" v="130" actId="404"/>
          <ac:spMkLst>
            <pc:docMk/>
            <pc:sldMk cId="956636174" sldId="1014"/>
            <ac:spMk id="2" creationId="{B9DBF653-6998-4EC9-892F-6EEA7336CBBC}"/>
          </ac:spMkLst>
        </pc:spChg>
      </pc:sldChg>
      <pc:sldChg chg="modSp">
        <pc:chgData name="Valentina Noacco" userId="ae461650-2dc6-4ba4-83b9-c44c39414c39" providerId="ADAL" clId="{84038F2A-4BA5-4063-9D71-AB1817C1AD70}" dt="2019-08-13T14:46:03.078" v="131" actId="404"/>
        <pc:sldMkLst>
          <pc:docMk/>
          <pc:sldMk cId="1769954932" sldId="1015"/>
        </pc:sldMkLst>
        <pc:spChg chg="mod">
          <ac:chgData name="Valentina Noacco" userId="ae461650-2dc6-4ba4-83b9-c44c39414c39" providerId="ADAL" clId="{84038F2A-4BA5-4063-9D71-AB1817C1AD70}" dt="2019-08-13T14:46:03.078" v="131" actId="404"/>
          <ac:spMkLst>
            <pc:docMk/>
            <pc:sldMk cId="1769954932" sldId="1015"/>
            <ac:spMk id="2" creationId="{D92AC746-B3F7-4938-8DF6-B9EC975F6154}"/>
          </ac:spMkLst>
        </pc:spChg>
      </pc:sldChg>
      <pc:sldChg chg="modSp">
        <pc:chgData name="Valentina Noacco" userId="ae461650-2dc6-4ba4-83b9-c44c39414c39" providerId="ADAL" clId="{84038F2A-4BA5-4063-9D71-AB1817C1AD70}" dt="2019-08-13T14:43:02.896" v="104" actId="404"/>
        <pc:sldMkLst>
          <pc:docMk/>
          <pc:sldMk cId="4124904190" sldId="1016"/>
        </pc:sldMkLst>
        <pc:spChg chg="mod">
          <ac:chgData name="Valentina Noacco" userId="ae461650-2dc6-4ba4-83b9-c44c39414c39" providerId="ADAL" clId="{84038F2A-4BA5-4063-9D71-AB1817C1AD70}" dt="2019-08-13T14:43:02.896" v="104" actId="404"/>
          <ac:spMkLst>
            <pc:docMk/>
            <pc:sldMk cId="4124904190" sldId="1016"/>
            <ac:spMk id="2" creationId="{BD9FBA13-6928-4890-971A-CFEA638997C2}"/>
          </ac:spMkLst>
        </pc:spChg>
      </pc:sldChg>
      <pc:sldChg chg="modSp">
        <pc:chgData name="Valentina Noacco" userId="ae461650-2dc6-4ba4-83b9-c44c39414c39" providerId="ADAL" clId="{84038F2A-4BA5-4063-9D71-AB1817C1AD70}" dt="2019-08-13T14:44:07.412" v="110" actId="255"/>
        <pc:sldMkLst>
          <pc:docMk/>
          <pc:sldMk cId="1639288666" sldId="1021"/>
        </pc:sldMkLst>
        <pc:spChg chg="mod">
          <ac:chgData name="Valentina Noacco" userId="ae461650-2dc6-4ba4-83b9-c44c39414c39" providerId="ADAL" clId="{84038F2A-4BA5-4063-9D71-AB1817C1AD70}" dt="2019-08-13T14:44:07.412" v="110" actId="255"/>
          <ac:spMkLst>
            <pc:docMk/>
            <pc:sldMk cId="1639288666" sldId="1021"/>
            <ac:spMk id="2" creationId="{99D09976-F6AA-4F06-8E90-50D2D01ACEA0}"/>
          </ac:spMkLst>
        </pc:spChg>
      </pc:sldChg>
      <pc:sldChg chg="modSp">
        <pc:chgData name="Valentina Noacco" userId="ae461650-2dc6-4ba4-83b9-c44c39414c39" providerId="ADAL" clId="{84038F2A-4BA5-4063-9D71-AB1817C1AD70}" dt="2019-08-13T14:44:50.505" v="116" actId="403"/>
        <pc:sldMkLst>
          <pc:docMk/>
          <pc:sldMk cId="4168530252" sldId="1025"/>
        </pc:sldMkLst>
        <pc:spChg chg="mod">
          <ac:chgData name="Valentina Noacco" userId="ae461650-2dc6-4ba4-83b9-c44c39414c39" providerId="ADAL" clId="{84038F2A-4BA5-4063-9D71-AB1817C1AD70}" dt="2019-08-13T14:44:50.505" v="116" actId="403"/>
          <ac:spMkLst>
            <pc:docMk/>
            <pc:sldMk cId="4168530252" sldId="1025"/>
            <ac:spMk id="5" creationId="{109C5A09-2F3E-4A0C-B102-381817D3B1A5}"/>
          </ac:spMkLst>
        </pc:spChg>
      </pc:sldChg>
      <pc:sldChg chg="modSp">
        <pc:chgData name="Valentina Noacco" userId="ae461650-2dc6-4ba4-83b9-c44c39414c39" providerId="ADAL" clId="{84038F2A-4BA5-4063-9D71-AB1817C1AD70}" dt="2019-08-13T14:44:59.571" v="118" actId="403"/>
        <pc:sldMkLst>
          <pc:docMk/>
          <pc:sldMk cId="1388652729" sldId="1026"/>
        </pc:sldMkLst>
        <pc:spChg chg="mod">
          <ac:chgData name="Valentina Noacco" userId="ae461650-2dc6-4ba4-83b9-c44c39414c39" providerId="ADAL" clId="{84038F2A-4BA5-4063-9D71-AB1817C1AD70}" dt="2019-08-13T14:44:59.571" v="118" actId="403"/>
          <ac:spMkLst>
            <pc:docMk/>
            <pc:sldMk cId="1388652729" sldId="1026"/>
            <ac:spMk id="2" creationId="{0C21DBF5-F95B-469C-894F-D50EBE60953B}"/>
          </ac:spMkLst>
        </pc:spChg>
      </pc:sldChg>
      <pc:sldChg chg="modSp">
        <pc:chgData name="Valentina Noacco" userId="ae461650-2dc6-4ba4-83b9-c44c39414c39" providerId="ADAL" clId="{84038F2A-4BA5-4063-9D71-AB1817C1AD70}" dt="2019-08-13T14:44:36.222" v="114" actId="255"/>
        <pc:sldMkLst>
          <pc:docMk/>
          <pc:sldMk cId="146933348" sldId="1030"/>
        </pc:sldMkLst>
        <pc:spChg chg="mod">
          <ac:chgData name="Valentina Noacco" userId="ae461650-2dc6-4ba4-83b9-c44c39414c39" providerId="ADAL" clId="{84038F2A-4BA5-4063-9D71-AB1817C1AD70}" dt="2019-08-13T14:44:36.222" v="114" actId="255"/>
          <ac:spMkLst>
            <pc:docMk/>
            <pc:sldMk cId="146933348" sldId="1030"/>
            <ac:spMk id="2" creationId="{605A4A84-BF88-49E3-A186-39EA8C4759D2}"/>
          </ac:spMkLst>
        </pc:spChg>
      </pc:sldChg>
      <pc:sldChg chg="modSp">
        <pc:chgData name="Valentina Noacco" userId="ae461650-2dc6-4ba4-83b9-c44c39414c39" providerId="ADAL" clId="{84038F2A-4BA5-4063-9D71-AB1817C1AD70}" dt="2019-08-13T14:43:29.502" v="107" actId="255"/>
        <pc:sldMkLst>
          <pc:docMk/>
          <pc:sldMk cId="953023369" sldId="1031"/>
        </pc:sldMkLst>
        <pc:spChg chg="mod">
          <ac:chgData name="Valentina Noacco" userId="ae461650-2dc6-4ba4-83b9-c44c39414c39" providerId="ADAL" clId="{84038F2A-4BA5-4063-9D71-AB1817C1AD70}" dt="2019-08-13T14:43:29.502" v="107" actId="255"/>
          <ac:spMkLst>
            <pc:docMk/>
            <pc:sldMk cId="953023369" sldId="1031"/>
            <ac:spMk id="2" creationId="{DEE6A3F6-15A9-4B62-9AD9-27047CFBA958}"/>
          </ac:spMkLst>
        </pc:spChg>
      </pc:sldChg>
      <pc:sldChg chg="modSp">
        <pc:chgData name="Valentina Noacco" userId="ae461650-2dc6-4ba4-83b9-c44c39414c39" providerId="ADAL" clId="{84038F2A-4BA5-4063-9D71-AB1817C1AD70}" dt="2019-08-13T14:43:08.443" v="105" actId="403"/>
        <pc:sldMkLst>
          <pc:docMk/>
          <pc:sldMk cId="258918862" sldId="1032"/>
        </pc:sldMkLst>
        <pc:spChg chg="mod">
          <ac:chgData name="Valentina Noacco" userId="ae461650-2dc6-4ba4-83b9-c44c39414c39" providerId="ADAL" clId="{84038F2A-4BA5-4063-9D71-AB1817C1AD70}" dt="2019-08-13T14:43:08.443" v="105" actId="403"/>
          <ac:spMkLst>
            <pc:docMk/>
            <pc:sldMk cId="258918862" sldId="1032"/>
            <ac:spMk id="2" creationId="{BD9FBA13-6928-4890-971A-CFEA638997C2}"/>
          </ac:spMkLst>
        </pc:spChg>
      </pc:sldChg>
      <pc:sldChg chg="modSp">
        <pc:chgData name="Valentina Noacco" userId="ae461650-2dc6-4ba4-83b9-c44c39414c39" providerId="ADAL" clId="{84038F2A-4BA5-4063-9D71-AB1817C1AD70}" dt="2019-08-13T14:43:53.907" v="109" actId="255"/>
        <pc:sldMkLst>
          <pc:docMk/>
          <pc:sldMk cId="587624635" sldId="1033"/>
        </pc:sldMkLst>
        <pc:spChg chg="mod">
          <ac:chgData name="Valentina Noacco" userId="ae461650-2dc6-4ba4-83b9-c44c39414c39" providerId="ADAL" clId="{84038F2A-4BA5-4063-9D71-AB1817C1AD70}" dt="2019-08-13T14:43:53.907" v="109" actId="255"/>
          <ac:spMkLst>
            <pc:docMk/>
            <pc:sldMk cId="587624635" sldId="1033"/>
            <ac:spMk id="2" creationId="{DEE6A3F6-15A9-4B62-9AD9-27047CFBA958}"/>
          </ac:spMkLst>
        </pc:spChg>
      </pc:sldChg>
      <pc:sldChg chg="modSp">
        <pc:chgData name="Valentina Noacco" userId="ae461650-2dc6-4ba4-83b9-c44c39414c39" providerId="ADAL" clId="{84038F2A-4BA5-4063-9D71-AB1817C1AD70}" dt="2019-08-13T14:44:15.042" v="111" actId="403"/>
        <pc:sldMkLst>
          <pc:docMk/>
          <pc:sldMk cId="1239140580" sldId="1035"/>
        </pc:sldMkLst>
        <pc:spChg chg="mod">
          <ac:chgData name="Valentina Noacco" userId="ae461650-2dc6-4ba4-83b9-c44c39414c39" providerId="ADAL" clId="{84038F2A-4BA5-4063-9D71-AB1817C1AD70}" dt="2019-08-13T14:44:15.042" v="111" actId="403"/>
          <ac:spMkLst>
            <pc:docMk/>
            <pc:sldMk cId="1239140580" sldId="1035"/>
            <ac:spMk id="2" creationId="{99D09976-F6AA-4F06-8E90-50D2D01ACEA0}"/>
          </ac:spMkLst>
        </pc:spChg>
      </pc:sldChg>
      <pc:sldChg chg="modSp">
        <pc:chgData name="Valentina Noacco" userId="ae461650-2dc6-4ba4-83b9-c44c39414c39" providerId="ADAL" clId="{84038F2A-4BA5-4063-9D71-AB1817C1AD70}" dt="2019-08-13T14:44:54.277" v="117" actId="403"/>
        <pc:sldMkLst>
          <pc:docMk/>
          <pc:sldMk cId="956943224" sldId="1036"/>
        </pc:sldMkLst>
        <pc:spChg chg="mod">
          <ac:chgData name="Valentina Noacco" userId="ae461650-2dc6-4ba4-83b9-c44c39414c39" providerId="ADAL" clId="{84038F2A-4BA5-4063-9D71-AB1817C1AD70}" dt="2019-08-13T14:44:54.277" v="117" actId="403"/>
          <ac:spMkLst>
            <pc:docMk/>
            <pc:sldMk cId="956943224" sldId="1036"/>
            <ac:spMk id="5" creationId="{109C5A09-2F3E-4A0C-B102-381817D3B1A5}"/>
          </ac:spMkLst>
        </pc:spChg>
      </pc:sldChg>
      <pc:sldChg chg="modSp">
        <pc:chgData name="Valentina Noacco" userId="ae461650-2dc6-4ba4-83b9-c44c39414c39" providerId="ADAL" clId="{84038F2A-4BA5-4063-9D71-AB1817C1AD70}" dt="2019-08-13T14:45:03.112" v="119" actId="403"/>
        <pc:sldMkLst>
          <pc:docMk/>
          <pc:sldMk cId="4262827988" sldId="1037"/>
        </pc:sldMkLst>
        <pc:spChg chg="mod">
          <ac:chgData name="Valentina Noacco" userId="ae461650-2dc6-4ba4-83b9-c44c39414c39" providerId="ADAL" clId="{84038F2A-4BA5-4063-9D71-AB1817C1AD70}" dt="2019-08-13T14:45:03.112" v="119" actId="403"/>
          <ac:spMkLst>
            <pc:docMk/>
            <pc:sldMk cId="4262827988" sldId="1037"/>
            <ac:spMk id="2" creationId="{0C21DBF5-F95B-469C-894F-D50EBE60953B}"/>
          </ac:spMkLst>
        </pc:spChg>
      </pc:sldChg>
      <pc:sldChg chg="modSp">
        <pc:chgData name="Valentina Noacco" userId="ae461650-2dc6-4ba4-83b9-c44c39414c39" providerId="ADAL" clId="{84038F2A-4BA5-4063-9D71-AB1817C1AD70}" dt="2019-08-13T14:44:40.888" v="115" actId="255"/>
        <pc:sldMkLst>
          <pc:docMk/>
          <pc:sldMk cId="3846328433" sldId="1043"/>
        </pc:sldMkLst>
        <pc:spChg chg="mod">
          <ac:chgData name="Valentina Noacco" userId="ae461650-2dc6-4ba4-83b9-c44c39414c39" providerId="ADAL" clId="{84038F2A-4BA5-4063-9D71-AB1817C1AD70}" dt="2019-08-13T14:44:40.888" v="115" actId="255"/>
          <ac:spMkLst>
            <pc:docMk/>
            <pc:sldMk cId="3846328433" sldId="1043"/>
            <ac:spMk id="2" creationId="{605A4A84-BF88-49E3-A186-39EA8C4759D2}"/>
          </ac:spMkLst>
        </pc:spChg>
      </pc:sldChg>
      <pc:sldChg chg="addSp delSp modSp add">
        <pc:chgData name="Valentina Noacco" userId="ae461650-2dc6-4ba4-83b9-c44c39414c39" providerId="ADAL" clId="{84038F2A-4BA5-4063-9D71-AB1817C1AD70}" dt="2019-08-13T14:45:08.733" v="120" actId="255"/>
        <pc:sldMkLst>
          <pc:docMk/>
          <pc:sldMk cId="1338556100" sldId="1044"/>
        </pc:sldMkLst>
        <pc:spChg chg="mod">
          <ac:chgData name="Valentina Noacco" userId="ae461650-2dc6-4ba4-83b9-c44c39414c39" providerId="ADAL" clId="{84038F2A-4BA5-4063-9D71-AB1817C1AD70}" dt="2019-08-13T14:45:08.733" v="120" actId="255"/>
          <ac:spMkLst>
            <pc:docMk/>
            <pc:sldMk cId="1338556100" sldId="1044"/>
            <ac:spMk id="2" creationId="{7CD14760-6CAF-4978-AFF5-B0B7164FACB4}"/>
          </ac:spMkLst>
        </pc:spChg>
        <pc:spChg chg="del">
          <ac:chgData name="Valentina Noacco" userId="ae461650-2dc6-4ba4-83b9-c44c39414c39" providerId="ADAL" clId="{84038F2A-4BA5-4063-9D71-AB1817C1AD70}" dt="2019-08-13T14:29:55.895" v="18" actId="478"/>
          <ac:spMkLst>
            <pc:docMk/>
            <pc:sldMk cId="1338556100" sldId="1044"/>
            <ac:spMk id="3" creationId="{2A5B88C8-177D-43EC-9423-5572C7979884}"/>
          </ac:spMkLst>
        </pc:spChg>
        <pc:spChg chg="add mod">
          <ac:chgData name="Valentina Noacco" userId="ae461650-2dc6-4ba4-83b9-c44c39414c39" providerId="ADAL" clId="{84038F2A-4BA5-4063-9D71-AB1817C1AD70}" dt="2019-08-13T14:30:04.391" v="19" actId="1076"/>
          <ac:spMkLst>
            <pc:docMk/>
            <pc:sldMk cId="1338556100" sldId="1044"/>
            <ac:spMk id="5" creationId="{CDC025E9-6420-4CDB-8AB4-116BBE718862}"/>
          </ac:spMkLst>
        </pc:spChg>
        <pc:spChg chg="add mod">
          <ac:chgData name="Valentina Noacco" userId="ae461650-2dc6-4ba4-83b9-c44c39414c39" providerId="ADAL" clId="{84038F2A-4BA5-4063-9D71-AB1817C1AD70}" dt="2019-08-13T14:30:04.391" v="19" actId="1076"/>
          <ac:spMkLst>
            <pc:docMk/>
            <pc:sldMk cId="1338556100" sldId="1044"/>
            <ac:spMk id="6" creationId="{E288DDBA-BC78-4A7F-BD20-471DDF78E6B5}"/>
          </ac:spMkLst>
        </pc:spChg>
        <pc:spChg chg="add mod">
          <ac:chgData name="Valentina Noacco" userId="ae461650-2dc6-4ba4-83b9-c44c39414c39" providerId="ADAL" clId="{84038F2A-4BA5-4063-9D71-AB1817C1AD70}" dt="2019-08-13T14:30:04.391" v="19" actId="1076"/>
          <ac:spMkLst>
            <pc:docMk/>
            <pc:sldMk cId="1338556100" sldId="1044"/>
            <ac:spMk id="7" creationId="{F9E6190B-AE38-490B-AC5C-5BB4913B932E}"/>
          </ac:spMkLst>
        </pc:spChg>
        <pc:spChg chg="add mod">
          <ac:chgData name="Valentina Noacco" userId="ae461650-2dc6-4ba4-83b9-c44c39414c39" providerId="ADAL" clId="{84038F2A-4BA5-4063-9D71-AB1817C1AD70}" dt="2019-08-13T14:30:04.391" v="19" actId="1076"/>
          <ac:spMkLst>
            <pc:docMk/>
            <pc:sldMk cId="1338556100" sldId="1044"/>
            <ac:spMk id="8" creationId="{B805F9C0-238D-4F72-8381-6CA4F1373BB7}"/>
          </ac:spMkLst>
        </pc:spChg>
        <pc:spChg chg="add mod">
          <ac:chgData name="Valentina Noacco" userId="ae461650-2dc6-4ba4-83b9-c44c39414c39" providerId="ADAL" clId="{84038F2A-4BA5-4063-9D71-AB1817C1AD70}" dt="2019-08-13T14:30:04.391" v="19" actId="1076"/>
          <ac:spMkLst>
            <pc:docMk/>
            <pc:sldMk cId="1338556100" sldId="1044"/>
            <ac:spMk id="9" creationId="{59731E11-9528-4E10-A614-DB1409A43D53}"/>
          </ac:spMkLst>
        </pc:spChg>
        <pc:spChg chg="add mod">
          <ac:chgData name="Valentina Noacco" userId="ae461650-2dc6-4ba4-83b9-c44c39414c39" providerId="ADAL" clId="{84038F2A-4BA5-4063-9D71-AB1817C1AD70}" dt="2019-08-13T14:30:04.391" v="19" actId="1076"/>
          <ac:spMkLst>
            <pc:docMk/>
            <pc:sldMk cId="1338556100" sldId="1044"/>
            <ac:spMk id="10" creationId="{21B128BB-30AB-4ECB-8672-8589019554B3}"/>
          </ac:spMkLst>
        </pc:spChg>
        <pc:spChg chg="add mod">
          <ac:chgData name="Valentina Noacco" userId="ae461650-2dc6-4ba4-83b9-c44c39414c39" providerId="ADAL" clId="{84038F2A-4BA5-4063-9D71-AB1817C1AD70}" dt="2019-08-13T14:30:04.391" v="19" actId="1076"/>
          <ac:spMkLst>
            <pc:docMk/>
            <pc:sldMk cId="1338556100" sldId="1044"/>
            <ac:spMk id="11" creationId="{FE9715FF-3685-413B-B464-D52E5686E7D2}"/>
          </ac:spMkLst>
        </pc:spChg>
        <pc:spChg chg="add mod">
          <ac:chgData name="Valentina Noacco" userId="ae461650-2dc6-4ba4-83b9-c44c39414c39" providerId="ADAL" clId="{84038F2A-4BA5-4063-9D71-AB1817C1AD70}" dt="2019-08-13T14:30:04.391" v="19" actId="1076"/>
          <ac:spMkLst>
            <pc:docMk/>
            <pc:sldMk cId="1338556100" sldId="1044"/>
            <ac:spMk id="12" creationId="{A299A93F-C713-424B-A0A3-3D899E0734BA}"/>
          </ac:spMkLst>
        </pc:spChg>
        <pc:spChg chg="add mod">
          <ac:chgData name="Valentina Noacco" userId="ae461650-2dc6-4ba4-83b9-c44c39414c39" providerId="ADAL" clId="{84038F2A-4BA5-4063-9D71-AB1817C1AD70}" dt="2019-08-13T14:30:04.391" v="19" actId="1076"/>
          <ac:spMkLst>
            <pc:docMk/>
            <pc:sldMk cId="1338556100" sldId="1044"/>
            <ac:spMk id="13" creationId="{ABD0DED5-F907-4139-8778-BCD68F66388F}"/>
          </ac:spMkLst>
        </pc:spChg>
        <pc:spChg chg="add mod">
          <ac:chgData name="Valentina Noacco" userId="ae461650-2dc6-4ba4-83b9-c44c39414c39" providerId="ADAL" clId="{84038F2A-4BA5-4063-9D71-AB1817C1AD70}" dt="2019-08-13T14:30:04.391" v="19" actId="1076"/>
          <ac:spMkLst>
            <pc:docMk/>
            <pc:sldMk cId="1338556100" sldId="1044"/>
            <ac:spMk id="14" creationId="{184AC4DF-F03C-435E-8539-62031044E8A3}"/>
          </ac:spMkLst>
        </pc:spChg>
        <pc:spChg chg="add mod">
          <ac:chgData name="Valentina Noacco" userId="ae461650-2dc6-4ba4-83b9-c44c39414c39" providerId="ADAL" clId="{84038F2A-4BA5-4063-9D71-AB1817C1AD70}" dt="2019-08-13T14:30:04.391" v="19" actId="1076"/>
          <ac:spMkLst>
            <pc:docMk/>
            <pc:sldMk cId="1338556100" sldId="1044"/>
            <ac:spMk id="15" creationId="{450FE95C-C676-4BAC-9171-A66544F968D2}"/>
          </ac:spMkLst>
        </pc:spChg>
        <pc:spChg chg="add mod">
          <ac:chgData name="Valentina Noacco" userId="ae461650-2dc6-4ba4-83b9-c44c39414c39" providerId="ADAL" clId="{84038F2A-4BA5-4063-9D71-AB1817C1AD70}" dt="2019-08-13T14:30:04.391" v="19" actId="1076"/>
          <ac:spMkLst>
            <pc:docMk/>
            <pc:sldMk cId="1338556100" sldId="1044"/>
            <ac:spMk id="16" creationId="{F99F1170-847B-4853-839A-514DFAC212FF}"/>
          </ac:spMkLst>
        </pc:spChg>
        <pc:spChg chg="add mod">
          <ac:chgData name="Valentina Noacco" userId="ae461650-2dc6-4ba4-83b9-c44c39414c39" providerId="ADAL" clId="{84038F2A-4BA5-4063-9D71-AB1817C1AD70}" dt="2019-08-13T14:30:04.391" v="19" actId="1076"/>
          <ac:spMkLst>
            <pc:docMk/>
            <pc:sldMk cId="1338556100" sldId="1044"/>
            <ac:spMk id="17" creationId="{D2A422E8-E7D4-4661-82D6-52EF331E96E3}"/>
          </ac:spMkLst>
        </pc:spChg>
        <pc:spChg chg="add mod">
          <ac:chgData name="Valentina Noacco" userId="ae461650-2dc6-4ba4-83b9-c44c39414c39" providerId="ADAL" clId="{84038F2A-4BA5-4063-9D71-AB1817C1AD70}" dt="2019-08-13T14:30:04.391" v="19" actId="1076"/>
          <ac:spMkLst>
            <pc:docMk/>
            <pc:sldMk cId="1338556100" sldId="1044"/>
            <ac:spMk id="18" creationId="{130DF491-57F6-4904-8F00-C0E245B2E46D}"/>
          </ac:spMkLst>
        </pc:spChg>
        <pc:spChg chg="add mod">
          <ac:chgData name="Valentina Noacco" userId="ae461650-2dc6-4ba4-83b9-c44c39414c39" providerId="ADAL" clId="{84038F2A-4BA5-4063-9D71-AB1817C1AD70}" dt="2019-08-13T14:30:04.391" v="19" actId="1076"/>
          <ac:spMkLst>
            <pc:docMk/>
            <pc:sldMk cId="1338556100" sldId="1044"/>
            <ac:spMk id="20" creationId="{34A3DF52-91C1-4E23-A03B-02B54C0070DF}"/>
          </ac:spMkLst>
        </pc:spChg>
        <pc:spChg chg="add mod">
          <ac:chgData name="Valentina Noacco" userId="ae461650-2dc6-4ba4-83b9-c44c39414c39" providerId="ADAL" clId="{84038F2A-4BA5-4063-9D71-AB1817C1AD70}" dt="2019-08-13T14:30:04.391" v="19" actId="1076"/>
          <ac:spMkLst>
            <pc:docMk/>
            <pc:sldMk cId="1338556100" sldId="1044"/>
            <ac:spMk id="21" creationId="{6B7C7CC4-91FC-4E07-B480-8EF4BB9D994A}"/>
          </ac:spMkLst>
        </pc:spChg>
        <pc:spChg chg="add mod">
          <ac:chgData name="Valentina Noacco" userId="ae461650-2dc6-4ba4-83b9-c44c39414c39" providerId="ADAL" clId="{84038F2A-4BA5-4063-9D71-AB1817C1AD70}" dt="2019-08-13T14:30:04.391" v="19" actId="1076"/>
          <ac:spMkLst>
            <pc:docMk/>
            <pc:sldMk cId="1338556100" sldId="1044"/>
            <ac:spMk id="22" creationId="{38961A7A-A975-4DE9-8BBB-3CA78805DF49}"/>
          </ac:spMkLst>
        </pc:spChg>
        <pc:spChg chg="add mod">
          <ac:chgData name="Valentina Noacco" userId="ae461650-2dc6-4ba4-83b9-c44c39414c39" providerId="ADAL" clId="{84038F2A-4BA5-4063-9D71-AB1817C1AD70}" dt="2019-08-13T14:30:04.391" v="19" actId="1076"/>
          <ac:spMkLst>
            <pc:docMk/>
            <pc:sldMk cId="1338556100" sldId="1044"/>
            <ac:spMk id="37" creationId="{CC3CBA31-EE49-48B4-81DF-7FE58E0F5456}"/>
          </ac:spMkLst>
        </pc:spChg>
        <pc:spChg chg="add mod">
          <ac:chgData name="Valentina Noacco" userId="ae461650-2dc6-4ba4-83b9-c44c39414c39" providerId="ADAL" clId="{84038F2A-4BA5-4063-9D71-AB1817C1AD70}" dt="2019-08-13T14:30:04.391" v="19" actId="1076"/>
          <ac:spMkLst>
            <pc:docMk/>
            <pc:sldMk cId="1338556100" sldId="1044"/>
            <ac:spMk id="38" creationId="{396F237C-3884-47D1-A4D2-BCDC9760B146}"/>
          </ac:spMkLst>
        </pc:spChg>
        <pc:spChg chg="add mod">
          <ac:chgData name="Valentina Noacco" userId="ae461650-2dc6-4ba4-83b9-c44c39414c39" providerId="ADAL" clId="{84038F2A-4BA5-4063-9D71-AB1817C1AD70}" dt="2019-08-13T14:30:04.391" v="19" actId="1076"/>
          <ac:spMkLst>
            <pc:docMk/>
            <pc:sldMk cId="1338556100" sldId="1044"/>
            <ac:spMk id="39" creationId="{FF5F6CF7-ABDE-4582-8876-3BBA9E1944A7}"/>
          </ac:spMkLst>
        </pc:spChg>
        <pc:spChg chg="add mod">
          <ac:chgData name="Valentina Noacco" userId="ae461650-2dc6-4ba4-83b9-c44c39414c39" providerId="ADAL" clId="{84038F2A-4BA5-4063-9D71-AB1817C1AD70}" dt="2019-08-13T14:30:04.391" v="19" actId="1076"/>
          <ac:spMkLst>
            <pc:docMk/>
            <pc:sldMk cId="1338556100" sldId="1044"/>
            <ac:spMk id="40" creationId="{45F9A30F-628A-46C5-A2B0-A2544EF47B7D}"/>
          </ac:spMkLst>
        </pc:spChg>
        <pc:spChg chg="add mod">
          <ac:chgData name="Valentina Noacco" userId="ae461650-2dc6-4ba4-83b9-c44c39414c39" providerId="ADAL" clId="{84038F2A-4BA5-4063-9D71-AB1817C1AD70}" dt="2019-08-13T14:30:04.391" v="19" actId="1076"/>
          <ac:spMkLst>
            <pc:docMk/>
            <pc:sldMk cId="1338556100" sldId="1044"/>
            <ac:spMk id="41" creationId="{144C9C1A-A40B-4633-8924-3CCB54C11F5A}"/>
          </ac:spMkLst>
        </pc:spChg>
        <pc:spChg chg="add mod">
          <ac:chgData name="Valentina Noacco" userId="ae461650-2dc6-4ba4-83b9-c44c39414c39" providerId="ADAL" clId="{84038F2A-4BA5-4063-9D71-AB1817C1AD70}" dt="2019-08-13T14:30:04.391" v="19" actId="1076"/>
          <ac:spMkLst>
            <pc:docMk/>
            <pc:sldMk cId="1338556100" sldId="1044"/>
            <ac:spMk id="42" creationId="{5AB2B656-BD12-4755-A97A-81C6E38C00E9}"/>
          </ac:spMkLst>
        </pc:spChg>
        <pc:spChg chg="add mod">
          <ac:chgData name="Valentina Noacco" userId="ae461650-2dc6-4ba4-83b9-c44c39414c39" providerId="ADAL" clId="{84038F2A-4BA5-4063-9D71-AB1817C1AD70}" dt="2019-08-13T14:30:04.391" v="19" actId="1076"/>
          <ac:spMkLst>
            <pc:docMk/>
            <pc:sldMk cId="1338556100" sldId="1044"/>
            <ac:spMk id="43" creationId="{97EEF9D4-09D9-4AEB-BC64-E31B9D8AE4D6}"/>
          </ac:spMkLst>
        </pc:spChg>
        <pc:spChg chg="add mod">
          <ac:chgData name="Valentina Noacco" userId="ae461650-2dc6-4ba4-83b9-c44c39414c39" providerId="ADAL" clId="{84038F2A-4BA5-4063-9D71-AB1817C1AD70}" dt="2019-08-13T14:30:04.391" v="19" actId="1076"/>
          <ac:spMkLst>
            <pc:docMk/>
            <pc:sldMk cId="1338556100" sldId="1044"/>
            <ac:spMk id="44" creationId="{7359C523-5B5D-468D-B3EC-C033618B8CEB}"/>
          </ac:spMkLst>
        </pc:spChg>
        <pc:spChg chg="add mod">
          <ac:chgData name="Valentina Noacco" userId="ae461650-2dc6-4ba4-83b9-c44c39414c39" providerId="ADAL" clId="{84038F2A-4BA5-4063-9D71-AB1817C1AD70}" dt="2019-08-13T14:30:04.391" v="19" actId="1076"/>
          <ac:spMkLst>
            <pc:docMk/>
            <pc:sldMk cId="1338556100" sldId="1044"/>
            <ac:spMk id="45" creationId="{219CC08D-CF33-4913-84B4-447A08AE112E}"/>
          </ac:spMkLst>
        </pc:spChg>
        <pc:spChg chg="add mod">
          <ac:chgData name="Valentina Noacco" userId="ae461650-2dc6-4ba4-83b9-c44c39414c39" providerId="ADAL" clId="{84038F2A-4BA5-4063-9D71-AB1817C1AD70}" dt="2019-08-13T14:30:04.391" v="19" actId="1076"/>
          <ac:spMkLst>
            <pc:docMk/>
            <pc:sldMk cId="1338556100" sldId="1044"/>
            <ac:spMk id="46" creationId="{52C9E856-283E-414D-AF81-6C835937D991}"/>
          </ac:spMkLst>
        </pc:spChg>
        <pc:spChg chg="add mod">
          <ac:chgData name="Valentina Noacco" userId="ae461650-2dc6-4ba4-83b9-c44c39414c39" providerId="ADAL" clId="{84038F2A-4BA5-4063-9D71-AB1817C1AD70}" dt="2019-08-13T14:30:04.391" v="19" actId="1076"/>
          <ac:spMkLst>
            <pc:docMk/>
            <pc:sldMk cId="1338556100" sldId="1044"/>
            <ac:spMk id="47" creationId="{59CAB30C-D93E-47FD-8A24-BC461ADE652B}"/>
          </ac:spMkLst>
        </pc:spChg>
        <pc:cxnChg chg="add mod">
          <ac:chgData name="Valentina Noacco" userId="ae461650-2dc6-4ba4-83b9-c44c39414c39" providerId="ADAL" clId="{84038F2A-4BA5-4063-9D71-AB1817C1AD70}" dt="2019-08-13T14:30:04.391" v="19" actId="1076"/>
          <ac:cxnSpMkLst>
            <pc:docMk/>
            <pc:sldMk cId="1338556100" sldId="1044"/>
            <ac:cxnSpMk id="19" creationId="{890993D0-CA86-4D48-B164-57AADE4B55DD}"/>
          </ac:cxnSpMkLst>
        </pc:cxnChg>
        <pc:cxnChg chg="add mod">
          <ac:chgData name="Valentina Noacco" userId="ae461650-2dc6-4ba4-83b9-c44c39414c39" providerId="ADAL" clId="{84038F2A-4BA5-4063-9D71-AB1817C1AD70}" dt="2019-08-13T14:30:04.391" v="19" actId="1076"/>
          <ac:cxnSpMkLst>
            <pc:docMk/>
            <pc:sldMk cId="1338556100" sldId="1044"/>
            <ac:cxnSpMk id="23" creationId="{D6EE50EB-41ED-430A-B519-466525AB2211}"/>
          </ac:cxnSpMkLst>
        </pc:cxnChg>
        <pc:cxnChg chg="add mod">
          <ac:chgData name="Valentina Noacco" userId="ae461650-2dc6-4ba4-83b9-c44c39414c39" providerId="ADAL" clId="{84038F2A-4BA5-4063-9D71-AB1817C1AD70}" dt="2019-08-13T14:30:04.391" v="19" actId="1076"/>
          <ac:cxnSpMkLst>
            <pc:docMk/>
            <pc:sldMk cId="1338556100" sldId="1044"/>
            <ac:cxnSpMk id="24" creationId="{6B5EA702-2760-4FE8-83D4-D5B94B22D9F6}"/>
          </ac:cxnSpMkLst>
        </pc:cxnChg>
        <pc:cxnChg chg="add mod">
          <ac:chgData name="Valentina Noacco" userId="ae461650-2dc6-4ba4-83b9-c44c39414c39" providerId="ADAL" clId="{84038F2A-4BA5-4063-9D71-AB1817C1AD70}" dt="2019-08-13T14:30:04.391" v="19" actId="1076"/>
          <ac:cxnSpMkLst>
            <pc:docMk/>
            <pc:sldMk cId="1338556100" sldId="1044"/>
            <ac:cxnSpMk id="25" creationId="{EE5A3748-B929-40A2-8173-8918616592E6}"/>
          </ac:cxnSpMkLst>
        </pc:cxnChg>
        <pc:cxnChg chg="add mod">
          <ac:chgData name="Valentina Noacco" userId="ae461650-2dc6-4ba4-83b9-c44c39414c39" providerId="ADAL" clId="{84038F2A-4BA5-4063-9D71-AB1817C1AD70}" dt="2019-08-13T14:30:04.391" v="19" actId="1076"/>
          <ac:cxnSpMkLst>
            <pc:docMk/>
            <pc:sldMk cId="1338556100" sldId="1044"/>
            <ac:cxnSpMk id="26" creationId="{71CED5A6-A07E-4A6B-B030-B5183B8B868D}"/>
          </ac:cxnSpMkLst>
        </pc:cxnChg>
        <pc:cxnChg chg="add mod">
          <ac:chgData name="Valentina Noacco" userId="ae461650-2dc6-4ba4-83b9-c44c39414c39" providerId="ADAL" clId="{84038F2A-4BA5-4063-9D71-AB1817C1AD70}" dt="2019-08-13T14:30:04.391" v="19" actId="1076"/>
          <ac:cxnSpMkLst>
            <pc:docMk/>
            <pc:sldMk cId="1338556100" sldId="1044"/>
            <ac:cxnSpMk id="27" creationId="{8801457E-A989-4C51-AE0D-5EB2CC1F0E57}"/>
          </ac:cxnSpMkLst>
        </pc:cxnChg>
        <pc:cxnChg chg="add mod">
          <ac:chgData name="Valentina Noacco" userId="ae461650-2dc6-4ba4-83b9-c44c39414c39" providerId="ADAL" clId="{84038F2A-4BA5-4063-9D71-AB1817C1AD70}" dt="2019-08-13T14:30:04.391" v="19" actId="1076"/>
          <ac:cxnSpMkLst>
            <pc:docMk/>
            <pc:sldMk cId="1338556100" sldId="1044"/>
            <ac:cxnSpMk id="28" creationId="{2B04B731-7E10-4E37-A179-51A866433597}"/>
          </ac:cxnSpMkLst>
        </pc:cxnChg>
        <pc:cxnChg chg="add mod">
          <ac:chgData name="Valentina Noacco" userId="ae461650-2dc6-4ba4-83b9-c44c39414c39" providerId="ADAL" clId="{84038F2A-4BA5-4063-9D71-AB1817C1AD70}" dt="2019-08-13T14:30:04.391" v="19" actId="1076"/>
          <ac:cxnSpMkLst>
            <pc:docMk/>
            <pc:sldMk cId="1338556100" sldId="1044"/>
            <ac:cxnSpMk id="29" creationId="{3184622E-081D-41FB-9837-F8C2B952ABFE}"/>
          </ac:cxnSpMkLst>
        </pc:cxnChg>
        <pc:cxnChg chg="add mod">
          <ac:chgData name="Valentina Noacco" userId="ae461650-2dc6-4ba4-83b9-c44c39414c39" providerId="ADAL" clId="{84038F2A-4BA5-4063-9D71-AB1817C1AD70}" dt="2019-08-13T14:30:04.391" v="19" actId="1076"/>
          <ac:cxnSpMkLst>
            <pc:docMk/>
            <pc:sldMk cId="1338556100" sldId="1044"/>
            <ac:cxnSpMk id="30" creationId="{C4A02B51-1C05-42DA-A744-91D23A92777F}"/>
          </ac:cxnSpMkLst>
        </pc:cxnChg>
        <pc:cxnChg chg="add mod">
          <ac:chgData name="Valentina Noacco" userId="ae461650-2dc6-4ba4-83b9-c44c39414c39" providerId="ADAL" clId="{84038F2A-4BA5-4063-9D71-AB1817C1AD70}" dt="2019-08-13T14:30:04.391" v="19" actId="1076"/>
          <ac:cxnSpMkLst>
            <pc:docMk/>
            <pc:sldMk cId="1338556100" sldId="1044"/>
            <ac:cxnSpMk id="31" creationId="{963EBDF8-C4DC-478D-A082-4FA5162254EF}"/>
          </ac:cxnSpMkLst>
        </pc:cxnChg>
        <pc:cxnChg chg="add mod">
          <ac:chgData name="Valentina Noacco" userId="ae461650-2dc6-4ba4-83b9-c44c39414c39" providerId="ADAL" clId="{84038F2A-4BA5-4063-9D71-AB1817C1AD70}" dt="2019-08-13T14:30:04.391" v="19" actId="1076"/>
          <ac:cxnSpMkLst>
            <pc:docMk/>
            <pc:sldMk cId="1338556100" sldId="1044"/>
            <ac:cxnSpMk id="32" creationId="{E8AF8D04-31A4-495C-BA1C-9C012587809F}"/>
          </ac:cxnSpMkLst>
        </pc:cxnChg>
        <pc:cxnChg chg="add mod">
          <ac:chgData name="Valentina Noacco" userId="ae461650-2dc6-4ba4-83b9-c44c39414c39" providerId="ADAL" clId="{84038F2A-4BA5-4063-9D71-AB1817C1AD70}" dt="2019-08-13T14:30:04.391" v="19" actId="1076"/>
          <ac:cxnSpMkLst>
            <pc:docMk/>
            <pc:sldMk cId="1338556100" sldId="1044"/>
            <ac:cxnSpMk id="33" creationId="{EA5DBF56-E743-4F94-98EE-85C52D47776E}"/>
          </ac:cxnSpMkLst>
        </pc:cxnChg>
        <pc:cxnChg chg="add mod">
          <ac:chgData name="Valentina Noacco" userId="ae461650-2dc6-4ba4-83b9-c44c39414c39" providerId="ADAL" clId="{84038F2A-4BA5-4063-9D71-AB1817C1AD70}" dt="2019-08-13T14:30:04.391" v="19" actId="1076"/>
          <ac:cxnSpMkLst>
            <pc:docMk/>
            <pc:sldMk cId="1338556100" sldId="1044"/>
            <ac:cxnSpMk id="34" creationId="{F8484371-D065-43C7-99F6-63419EB19035}"/>
          </ac:cxnSpMkLst>
        </pc:cxnChg>
        <pc:cxnChg chg="add mod">
          <ac:chgData name="Valentina Noacco" userId="ae461650-2dc6-4ba4-83b9-c44c39414c39" providerId="ADAL" clId="{84038F2A-4BA5-4063-9D71-AB1817C1AD70}" dt="2019-08-13T14:30:04.391" v="19" actId="1076"/>
          <ac:cxnSpMkLst>
            <pc:docMk/>
            <pc:sldMk cId="1338556100" sldId="1044"/>
            <ac:cxnSpMk id="35" creationId="{306A9AC7-F532-49DC-B2B5-3455679416D1}"/>
          </ac:cxnSpMkLst>
        </pc:cxnChg>
        <pc:cxnChg chg="add mod">
          <ac:chgData name="Valentina Noacco" userId="ae461650-2dc6-4ba4-83b9-c44c39414c39" providerId="ADAL" clId="{84038F2A-4BA5-4063-9D71-AB1817C1AD70}" dt="2019-08-13T14:30:04.391" v="19" actId="1076"/>
          <ac:cxnSpMkLst>
            <pc:docMk/>
            <pc:sldMk cId="1338556100" sldId="1044"/>
            <ac:cxnSpMk id="36" creationId="{5AE2F8C6-8D4D-4DCD-8A5B-7AEFCE869881}"/>
          </ac:cxnSpMkLst>
        </pc:cxnChg>
        <pc:cxnChg chg="add mod">
          <ac:chgData name="Valentina Noacco" userId="ae461650-2dc6-4ba4-83b9-c44c39414c39" providerId="ADAL" clId="{84038F2A-4BA5-4063-9D71-AB1817C1AD70}" dt="2019-08-13T14:30:04.391" v="19" actId="1076"/>
          <ac:cxnSpMkLst>
            <pc:docMk/>
            <pc:sldMk cId="1338556100" sldId="1044"/>
            <ac:cxnSpMk id="48" creationId="{8E87F83D-0274-47B8-8FD3-E733EDB06273}"/>
          </ac:cxnSpMkLst>
        </pc:cxnChg>
      </pc:sldChg>
      <pc:sldChg chg="addSp delSp modSp add">
        <pc:chgData name="Valentina Noacco" userId="ae461650-2dc6-4ba4-83b9-c44c39414c39" providerId="ADAL" clId="{84038F2A-4BA5-4063-9D71-AB1817C1AD70}" dt="2019-08-13T14:45:12.907" v="121" actId="404"/>
        <pc:sldMkLst>
          <pc:docMk/>
          <pc:sldMk cId="2546935082" sldId="1045"/>
        </pc:sldMkLst>
        <pc:spChg chg="mod">
          <ac:chgData name="Valentina Noacco" userId="ae461650-2dc6-4ba4-83b9-c44c39414c39" providerId="ADAL" clId="{84038F2A-4BA5-4063-9D71-AB1817C1AD70}" dt="2019-08-13T14:45:12.907" v="121" actId="404"/>
          <ac:spMkLst>
            <pc:docMk/>
            <pc:sldMk cId="2546935082" sldId="1045"/>
            <ac:spMk id="2" creationId="{25BC1BE6-CCCA-4859-96AA-EAACE48343CE}"/>
          </ac:spMkLst>
        </pc:spChg>
        <pc:spChg chg="del">
          <ac:chgData name="Valentina Noacco" userId="ae461650-2dc6-4ba4-83b9-c44c39414c39" providerId="ADAL" clId="{84038F2A-4BA5-4063-9D71-AB1817C1AD70}" dt="2019-08-13T14:31:50.427" v="29" actId="478"/>
          <ac:spMkLst>
            <pc:docMk/>
            <pc:sldMk cId="2546935082" sldId="1045"/>
            <ac:spMk id="3" creationId="{1F405DE8-F829-449E-8728-7FBA58B4FA08}"/>
          </ac:spMkLst>
        </pc:spChg>
        <pc:spChg chg="add mod">
          <ac:chgData name="Valentina Noacco" userId="ae461650-2dc6-4ba4-83b9-c44c39414c39" providerId="ADAL" clId="{84038F2A-4BA5-4063-9D71-AB1817C1AD70}" dt="2019-08-13T14:31:47.780" v="28" actId="1076"/>
          <ac:spMkLst>
            <pc:docMk/>
            <pc:sldMk cId="2546935082" sldId="1045"/>
            <ac:spMk id="5" creationId="{E7AB9EA7-250C-4035-B8AA-53194B60C3E1}"/>
          </ac:spMkLst>
        </pc:spChg>
        <pc:spChg chg="add mod">
          <ac:chgData name="Valentina Noacco" userId="ae461650-2dc6-4ba4-83b9-c44c39414c39" providerId="ADAL" clId="{84038F2A-4BA5-4063-9D71-AB1817C1AD70}" dt="2019-08-13T14:31:47.780" v="28" actId="1076"/>
          <ac:spMkLst>
            <pc:docMk/>
            <pc:sldMk cId="2546935082" sldId="1045"/>
            <ac:spMk id="6" creationId="{3D0FC953-51D5-470D-AF14-1E9DE3F8957B}"/>
          </ac:spMkLst>
        </pc:spChg>
        <pc:spChg chg="add mod">
          <ac:chgData name="Valentina Noacco" userId="ae461650-2dc6-4ba4-83b9-c44c39414c39" providerId="ADAL" clId="{84038F2A-4BA5-4063-9D71-AB1817C1AD70}" dt="2019-08-13T14:31:47.780" v="28" actId="1076"/>
          <ac:spMkLst>
            <pc:docMk/>
            <pc:sldMk cId="2546935082" sldId="1045"/>
            <ac:spMk id="7" creationId="{7BB68D98-CE93-4FB9-9A32-56CAB4E3BFD0}"/>
          </ac:spMkLst>
        </pc:spChg>
        <pc:spChg chg="add mod">
          <ac:chgData name="Valentina Noacco" userId="ae461650-2dc6-4ba4-83b9-c44c39414c39" providerId="ADAL" clId="{84038F2A-4BA5-4063-9D71-AB1817C1AD70}" dt="2019-08-13T14:31:47.780" v="28" actId="1076"/>
          <ac:spMkLst>
            <pc:docMk/>
            <pc:sldMk cId="2546935082" sldId="1045"/>
            <ac:spMk id="8" creationId="{4CDC9A85-9875-4439-8064-439BF1864BA6}"/>
          </ac:spMkLst>
        </pc:spChg>
        <pc:spChg chg="add mod">
          <ac:chgData name="Valentina Noacco" userId="ae461650-2dc6-4ba4-83b9-c44c39414c39" providerId="ADAL" clId="{84038F2A-4BA5-4063-9D71-AB1817C1AD70}" dt="2019-08-13T14:31:47.780" v="28" actId="1076"/>
          <ac:spMkLst>
            <pc:docMk/>
            <pc:sldMk cId="2546935082" sldId="1045"/>
            <ac:spMk id="9" creationId="{1463BB4F-63CE-4818-BA27-43B4E9C46D10}"/>
          </ac:spMkLst>
        </pc:spChg>
        <pc:spChg chg="add mod">
          <ac:chgData name="Valentina Noacco" userId="ae461650-2dc6-4ba4-83b9-c44c39414c39" providerId="ADAL" clId="{84038F2A-4BA5-4063-9D71-AB1817C1AD70}" dt="2019-08-13T14:31:47.780" v="28" actId="1076"/>
          <ac:spMkLst>
            <pc:docMk/>
            <pc:sldMk cId="2546935082" sldId="1045"/>
            <ac:spMk id="10" creationId="{935A45B6-34BC-4EBA-8E41-32C1C37DF495}"/>
          </ac:spMkLst>
        </pc:spChg>
        <pc:spChg chg="add mod">
          <ac:chgData name="Valentina Noacco" userId="ae461650-2dc6-4ba4-83b9-c44c39414c39" providerId="ADAL" clId="{84038F2A-4BA5-4063-9D71-AB1817C1AD70}" dt="2019-08-13T14:31:47.780" v="28" actId="1076"/>
          <ac:spMkLst>
            <pc:docMk/>
            <pc:sldMk cId="2546935082" sldId="1045"/>
            <ac:spMk id="25" creationId="{AE847ED8-2A8C-4E95-8DC2-A5F3553C4470}"/>
          </ac:spMkLst>
        </pc:spChg>
        <pc:spChg chg="add mod">
          <ac:chgData name="Valentina Noacco" userId="ae461650-2dc6-4ba4-83b9-c44c39414c39" providerId="ADAL" clId="{84038F2A-4BA5-4063-9D71-AB1817C1AD70}" dt="2019-08-13T14:31:47.780" v="28" actId="1076"/>
          <ac:spMkLst>
            <pc:docMk/>
            <pc:sldMk cId="2546935082" sldId="1045"/>
            <ac:spMk id="26" creationId="{5A2FC3FF-A2D1-4435-802A-6A47A738FB00}"/>
          </ac:spMkLst>
        </pc:spChg>
        <pc:spChg chg="add mod">
          <ac:chgData name="Valentina Noacco" userId="ae461650-2dc6-4ba4-83b9-c44c39414c39" providerId="ADAL" clId="{84038F2A-4BA5-4063-9D71-AB1817C1AD70}" dt="2019-08-13T14:31:47.780" v="28" actId="1076"/>
          <ac:spMkLst>
            <pc:docMk/>
            <pc:sldMk cId="2546935082" sldId="1045"/>
            <ac:spMk id="32" creationId="{A525886C-8048-4C77-AE34-C7C7DF9A6978}"/>
          </ac:spMkLst>
        </pc:spChg>
        <pc:spChg chg="add mod">
          <ac:chgData name="Valentina Noacco" userId="ae461650-2dc6-4ba4-83b9-c44c39414c39" providerId="ADAL" clId="{84038F2A-4BA5-4063-9D71-AB1817C1AD70}" dt="2019-08-13T14:31:47.780" v="28" actId="1076"/>
          <ac:spMkLst>
            <pc:docMk/>
            <pc:sldMk cId="2546935082" sldId="1045"/>
            <ac:spMk id="33" creationId="{2CABF6EB-580A-43BC-9BC7-F2BF228B84E7}"/>
          </ac:spMkLst>
        </pc:spChg>
        <pc:spChg chg="add mod">
          <ac:chgData name="Valentina Noacco" userId="ae461650-2dc6-4ba4-83b9-c44c39414c39" providerId="ADAL" clId="{84038F2A-4BA5-4063-9D71-AB1817C1AD70}" dt="2019-08-13T14:31:47.780" v="28" actId="1076"/>
          <ac:spMkLst>
            <pc:docMk/>
            <pc:sldMk cId="2546935082" sldId="1045"/>
            <ac:spMk id="63" creationId="{79032B3A-3A9A-4A0E-8367-9D93EB87AC3F}"/>
          </ac:spMkLst>
        </pc:spChg>
        <pc:grpChg chg="add mod">
          <ac:chgData name="Valentina Noacco" userId="ae461650-2dc6-4ba4-83b9-c44c39414c39" providerId="ADAL" clId="{84038F2A-4BA5-4063-9D71-AB1817C1AD70}" dt="2019-08-13T14:31:47.780" v="28" actId="1076"/>
          <ac:grpSpMkLst>
            <pc:docMk/>
            <pc:sldMk cId="2546935082" sldId="1045"/>
            <ac:grpSpMk id="11" creationId="{A4D5AFCD-A9E8-4037-98DA-04BD5690D4D6}"/>
          </ac:grpSpMkLst>
        </pc:grpChg>
        <pc:grpChg chg="mod">
          <ac:chgData name="Valentina Noacco" userId="ae461650-2dc6-4ba4-83b9-c44c39414c39" providerId="ADAL" clId="{84038F2A-4BA5-4063-9D71-AB1817C1AD70}" dt="2019-08-13T14:31:47.780" v="28" actId="1076"/>
          <ac:grpSpMkLst>
            <pc:docMk/>
            <pc:sldMk cId="2546935082" sldId="1045"/>
            <ac:grpSpMk id="12" creationId="{8D089F8C-414D-498A-865F-1C8E27F6E858}"/>
          </ac:grpSpMkLst>
        </pc:grpChg>
        <pc:grpChg chg="add mod">
          <ac:chgData name="Valentina Noacco" userId="ae461650-2dc6-4ba4-83b9-c44c39414c39" providerId="ADAL" clId="{84038F2A-4BA5-4063-9D71-AB1817C1AD70}" dt="2019-08-13T14:31:47.780" v="28" actId="1076"/>
          <ac:grpSpMkLst>
            <pc:docMk/>
            <pc:sldMk cId="2546935082" sldId="1045"/>
            <ac:grpSpMk id="27" creationId="{BAFE65E6-054D-44E3-BF88-7F4FBC44C53E}"/>
          </ac:grpSpMkLst>
        </pc:grpChg>
        <pc:grpChg chg="mod">
          <ac:chgData name="Valentina Noacco" userId="ae461650-2dc6-4ba4-83b9-c44c39414c39" providerId="ADAL" clId="{84038F2A-4BA5-4063-9D71-AB1817C1AD70}" dt="2019-08-13T14:31:47.780" v="28" actId="1076"/>
          <ac:grpSpMkLst>
            <pc:docMk/>
            <pc:sldMk cId="2546935082" sldId="1045"/>
            <ac:grpSpMk id="28" creationId="{E36ED4D2-9AE7-498A-84BF-A9330A49131B}"/>
          </ac:grpSpMkLst>
        </pc:grpChg>
        <pc:grpChg chg="add mod">
          <ac:chgData name="Valentina Noacco" userId="ae461650-2dc6-4ba4-83b9-c44c39414c39" providerId="ADAL" clId="{84038F2A-4BA5-4063-9D71-AB1817C1AD70}" dt="2019-08-13T14:31:47.780" v="28" actId="1076"/>
          <ac:grpSpMkLst>
            <pc:docMk/>
            <pc:sldMk cId="2546935082" sldId="1045"/>
            <ac:grpSpMk id="34" creationId="{FA7DBA58-4B19-4A24-AA16-D99EA358D921}"/>
          </ac:grpSpMkLst>
        </pc:grpChg>
        <pc:grpChg chg="mod">
          <ac:chgData name="Valentina Noacco" userId="ae461650-2dc6-4ba4-83b9-c44c39414c39" providerId="ADAL" clId="{84038F2A-4BA5-4063-9D71-AB1817C1AD70}" dt="2019-08-13T14:31:47.780" v="28" actId="1076"/>
          <ac:grpSpMkLst>
            <pc:docMk/>
            <pc:sldMk cId="2546935082" sldId="1045"/>
            <ac:grpSpMk id="35" creationId="{EEC39DBB-E517-44E9-8905-B2ABB022CF1F}"/>
          </ac:grpSpMkLst>
        </pc:grpChg>
        <pc:grpChg chg="mod">
          <ac:chgData name="Valentina Noacco" userId="ae461650-2dc6-4ba4-83b9-c44c39414c39" providerId="ADAL" clId="{84038F2A-4BA5-4063-9D71-AB1817C1AD70}" dt="2019-08-13T14:31:47.780" v="28" actId="1076"/>
          <ac:grpSpMkLst>
            <pc:docMk/>
            <pc:sldMk cId="2546935082" sldId="1045"/>
            <ac:grpSpMk id="45" creationId="{D3C7C535-F044-4D67-95CC-1D73982DBDBC}"/>
          </ac:grpSpMkLst>
        </pc:grpChg>
        <pc:grpChg chg="mod">
          <ac:chgData name="Valentina Noacco" userId="ae461650-2dc6-4ba4-83b9-c44c39414c39" providerId="ADAL" clId="{84038F2A-4BA5-4063-9D71-AB1817C1AD70}" dt="2019-08-13T14:31:47.780" v="28" actId="1076"/>
          <ac:grpSpMkLst>
            <pc:docMk/>
            <pc:sldMk cId="2546935082" sldId="1045"/>
            <ac:grpSpMk id="47" creationId="{FF0AF497-57CB-4EB1-8945-3CCD86DEB36E}"/>
          </ac:grpSpMkLst>
        </pc:grpChg>
        <pc:grpChg chg="add mod">
          <ac:chgData name="Valentina Noacco" userId="ae461650-2dc6-4ba4-83b9-c44c39414c39" providerId="ADAL" clId="{84038F2A-4BA5-4063-9D71-AB1817C1AD70}" dt="2019-08-13T14:31:47.780" v="28" actId="1076"/>
          <ac:grpSpMkLst>
            <pc:docMk/>
            <pc:sldMk cId="2546935082" sldId="1045"/>
            <ac:grpSpMk id="64" creationId="{0E1A1DB6-84A4-4136-8AC7-BCA4A054E2D3}"/>
          </ac:grpSpMkLst>
        </pc:grpChg>
        <pc:grpChg chg="mod">
          <ac:chgData name="Valentina Noacco" userId="ae461650-2dc6-4ba4-83b9-c44c39414c39" providerId="ADAL" clId="{84038F2A-4BA5-4063-9D71-AB1817C1AD70}" dt="2019-08-13T14:31:47.780" v="28" actId="1076"/>
          <ac:grpSpMkLst>
            <pc:docMk/>
            <pc:sldMk cId="2546935082" sldId="1045"/>
            <ac:grpSpMk id="65" creationId="{CCAD3D7E-39BA-41D3-8A1B-8FFEDA1CF80D}"/>
          </ac:grpSpMkLst>
        </pc:grpChg>
        <pc:grpChg chg="mod">
          <ac:chgData name="Valentina Noacco" userId="ae461650-2dc6-4ba4-83b9-c44c39414c39" providerId="ADAL" clId="{84038F2A-4BA5-4063-9D71-AB1817C1AD70}" dt="2019-08-13T14:31:47.780" v="28" actId="1076"/>
          <ac:grpSpMkLst>
            <pc:docMk/>
            <pc:sldMk cId="2546935082" sldId="1045"/>
            <ac:grpSpMk id="74" creationId="{69DA3D7D-D57A-4BA7-863E-5735F450E7D8}"/>
          </ac:grpSpMkLst>
        </pc:grpChg>
        <pc:grpChg chg="mod">
          <ac:chgData name="Valentina Noacco" userId="ae461650-2dc6-4ba4-83b9-c44c39414c39" providerId="ADAL" clId="{84038F2A-4BA5-4063-9D71-AB1817C1AD70}" dt="2019-08-13T14:31:47.780" v="28" actId="1076"/>
          <ac:grpSpMkLst>
            <pc:docMk/>
            <pc:sldMk cId="2546935082" sldId="1045"/>
            <ac:grpSpMk id="76" creationId="{9A89CAEC-EE97-4254-96AB-9262DA65705E}"/>
          </ac:grpSpMkLst>
        </pc:grpChg>
      </pc:sldChg>
      <pc:sldChg chg="addSp delSp modSp add">
        <pc:chgData name="Valentina Noacco" userId="ae461650-2dc6-4ba4-83b9-c44c39414c39" providerId="ADAL" clId="{84038F2A-4BA5-4063-9D71-AB1817C1AD70}" dt="2019-08-13T14:45:24.534" v="124" actId="404"/>
        <pc:sldMkLst>
          <pc:docMk/>
          <pc:sldMk cId="154988561" sldId="1046"/>
        </pc:sldMkLst>
        <pc:spChg chg="mod">
          <ac:chgData name="Valentina Noacco" userId="ae461650-2dc6-4ba4-83b9-c44c39414c39" providerId="ADAL" clId="{84038F2A-4BA5-4063-9D71-AB1817C1AD70}" dt="2019-08-13T14:45:24.534" v="124" actId="404"/>
          <ac:spMkLst>
            <pc:docMk/>
            <pc:sldMk cId="154988561" sldId="1046"/>
            <ac:spMk id="2" creationId="{5527994D-D250-41A6-A382-7421BDA5F4C0}"/>
          </ac:spMkLst>
        </pc:spChg>
        <pc:spChg chg="del">
          <ac:chgData name="Valentina Noacco" userId="ae461650-2dc6-4ba4-83b9-c44c39414c39" providerId="ADAL" clId="{84038F2A-4BA5-4063-9D71-AB1817C1AD70}" dt="2019-08-13T14:32:32.623" v="58" actId="478"/>
          <ac:spMkLst>
            <pc:docMk/>
            <pc:sldMk cId="154988561" sldId="1046"/>
            <ac:spMk id="3" creationId="{1C054A28-2BA9-4AF0-AEA2-84826F836E2E}"/>
          </ac:spMkLst>
        </pc:spChg>
        <pc:spChg chg="add mod">
          <ac:chgData name="Valentina Noacco" userId="ae461650-2dc6-4ba4-83b9-c44c39414c39" providerId="ADAL" clId="{84038F2A-4BA5-4063-9D71-AB1817C1AD70}" dt="2019-08-13T14:32:30.418" v="57" actId="1076"/>
          <ac:spMkLst>
            <pc:docMk/>
            <pc:sldMk cId="154988561" sldId="1046"/>
            <ac:spMk id="5" creationId="{E40C933B-43CF-4735-A5B3-38E2D8A3045E}"/>
          </ac:spMkLst>
        </pc:spChg>
        <pc:spChg chg="add mod">
          <ac:chgData name="Valentina Noacco" userId="ae461650-2dc6-4ba4-83b9-c44c39414c39" providerId="ADAL" clId="{84038F2A-4BA5-4063-9D71-AB1817C1AD70}" dt="2019-08-13T14:32:30.418" v="57" actId="1076"/>
          <ac:spMkLst>
            <pc:docMk/>
            <pc:sldMk cId="154988561" sldId="1046"/>
            <ac:spMk id="6" creationId="{C5E4F386-9F70-4E17-8AAF-5DFE98EFB291}"/>
          </ac:spMkLst>
        </pc:spChg>
        <pc:spChg chg="add mod">
          <ac:chgData name="Valentina Noacco" userId="ae461650-2dc6-4ba4-83b9-c44c39414c39" providerId="ADAL" clId="{84038F2A-4BA5-4063-9D71-AB1817C1AD70}" dt="2019-08-13T14:32:30.418" v="57" actId="1076"/>
          <ac:spMkLst>
            <pc:docMk/>
            <pc:sldMk cId="154988561" sldId="1046"/>
            <ac:spMk id="7" creationId="{C7A26D88-42B1-4787-87A5-BAFA96CA8344}"/>
          </ac:spMkLst>
        </pc:spChg>
        <pc:spChg chg="add mod">
          <ac:chgData name="Valentina Noacco" userId="ae461650-2dc6-4ba4-83b9-c44c39414c39" providerId="ADAL" clId="{84038F2A-4BA5-4063-9D71-AB1817C1AD70}" dt="2019-08-13T14:32:30.418" v="57" actId="1076"/>
          <ac:spMkLst>
            <pc:docMk/>
            <pc:sldMk cId="154988561" sldId="1046"/>
            <ac:spMk id="8" creationId="{D525992A-57F5-4985-9F5F-7D4FE0689722}"/>
          </ac:spMkLst>
        </pc:spChg>
        <pc:spChg chg="add mod">
          <ac:chgData name="Valentina Noacco" userId="ae461650-2dc6-4ba4-83b9-c44c39414c39" providerId="ADAL" clId="{84038F2A-4BA5-4063-9D71-AB1817C1AD70}" dt="2019-08-13T14:32:30.418" v="57" actId="1076"/>
          <ac:spMkLst>
            <pc:docMk/>
            <pc:sldMk cId="154988561" sldId="1046"/>
            <ac:spMk id="9" creationId="{2F5B41F9-88AC-482A-B73F-30208339044C}"/>
          </ac:spMkLst>
        </pc:spChg>
        <pc:spChg chg="add mod">
          <ac:chgData name="Valentina Noacco" userId="ae461650-2dc6-4ba4-83b9-c44c39414c39" providerId="ADAL" clId="{84038F2A-4BA5-4063-9D71-AB1817C1AD70}" dt="2019-08-13T14:32:30.418" v="57" actId="1076"/>
          <ac:spMkLst>
            <pc:docMk/>
            <pc:sldMk cId="154988561" sldId="1046"/>
            <ac:spMk id="10" creationId="{94CCD6AF-A154-4C87-8BD2-D02532BF768C}"/>
          </ac:spMkLst>
        </pc:spChg>
        <pc:spChg chg="add mod">
          <ac:chgData name="Valentina Noacco" userId="ae461650-2dc6-4ba4-83b9-c44c39414c39" providerId="ADAL" clId="{84038F2A-4BA5-4063-9D71-AB1817C1AD70}" dt="2019-08-13T14:32:30.418" v="57" actId="1076"/>
          <ac:spMkLst>
            <pc:docMk/>
            <pc:sldMk cId="154988561" sldId="1046"/>
            <ac:spMk id="11" creationId="{6E9F884A-83AA-4203-BDE4-B673E9C45D7C}"/>
          </ac:spMkLst>
        </pc:spChg>
        <pc:spChg chg="add mod">
          <ac:chgData name="Valentina Noacco" userId="ae461650-2dc6-4ba4-83b9-c44c39414c39" providerId="ADAL" clId="{84038F2A-4BA5-4063-9D71-AB1817C1AD70}" dt="2019-08-13T14:32:30.418" v="57" actId="1076"/>
          <ac:spMkLst>
            <pc:docMk/>
            <pc:sldMk cId="154988561" sldId="1046"/>
            <ac:spMk id="12" creationId="{59B83BDF-59BA-48D7-904C-5096EF646E72}"/>
          </ac:spMkLst>
        </pc:spChg>
        <pc:spChg chg="add mod">
          <ac:chgData name="Valentina Noacco" userId="ae461650-2dc6-4ba4-83b9-c44c39414c39" providerId="ADAL" clId="{84038F2A-4BA5-4063-9D71-AB1817C1AD70}" dt="2019-08-13T14:32:30.418" v="57" actId="1076"/>
          <ac:spMkLst>
            <pc:docMk/>
            <pc:sldMk cId="154988561" sldId="1046"/>
            <ac:spMk id="14" creationId="{16BE6ED1-BDB6-4011-8354-7C7BE9A293DE}"/>
          </ac:spMkLst>
        </pc:spChg>
        <pc:spChg chg="add mod">
          <ac:chgData name="Valentina Noacco" userId="ae461650-2dc6-4ba4-83b9-c44c39414c39" providerId="ADAL" clId="{84038F2A-4BA5-4063-9D71-AB1817C1AD70}" dt="2019-08-13T14:32:30.418" v="57" actId="1076"/>
          <ac:spMkLst>
            <pc:docMk/>
            <pc:sldMk cId="154988561" sldId="1046"/>
            <ac:spMk id="15" creationId="{B3A9C9F7-4663-4B5B-A133-0EB250EC7042}"/>
          </ac:spMkLst>
        </pc:spChg>
        <pc:spChg chg="add mod">
          <ac:chgData name="Valentina Noacco" userId="ae461650-2dc6-4ba4-83b9-c44c39414c39" providerId="ADAL" clId="{84038F2A-4BA5-4063-9D71-AB1817C1AD70}" dt="2019-08-13T14:32:30.418" v="57" actId="1076"/>
          <ac:spMkLst>
            <pc:docMk/>
            <pc:sldMk cId="154988561" sldId="1046"/>
            <ac:spMk id="16" creationId="{CCBE7288-0F9C-4D76-B63B-DF5F9C56A307}"/>
          </ac:spMkLst>
        </pc:spChg>
        <pc:spChg chg="add mod">
          <ac:chgData name="Valentina Noacco" userId="ae461650-2dc6-4ba4-83b9-c44c39414c39" providerId="ADAL" clId="{84038F2A-4BA5-4063-9D71-AB1817C1AD70}" dt="2019-08-13T14:32:30.418" v="57" actId="1076"/>
          <ac:spMkLst>
            <pc:docMk/>
            <pc:sldMk cId="154988561" sldId="1046"/>
            <ac:spMk id="17" creationId="{2BFC7ED0-F607-4CB0-BE24-C4B28CCB3667}"/>
          </ac:spMkLst>
        </pc:spChg>
        <pc:spChg chg="add mod">
          <ac:chgData name="Valentina Noacco" userId="ae461650-2dc6-4ba4-83b9-c44c39414c39" providerId="ADAL" clId="{84038F2A-4BA5-4063-9D71-AB1817C1AD70}" dt="2019-08-13T14:32:30.418" v="57" actId="1076"/>
          <ac:spMkLst>
            <pc:docMk/>
            <pc:sldMk cId="154988561" sldId="1046"/>
            <ac:spMk id="18" creationId="{385401D7-E133-43BD-BBD4-C6DB1804061B}"/>
          </ac:spMkLst>
        </pc:spChg>
        <pc:spChg chg="add mod">
          <ac:chgData name="Valentina Noacco" userId="ae461650-2dc6-4ba4-83b9-c44c39414c39" providerId="ADAL" clId="{84038F2A-4BA5-4063-9D71-AB1817C1AD70}" dt="2019-08-13T14:32:30.418" v="57" actId="1076"/>
          <ac:spMkLst>
            <pc:docMk/>
            <pc:sldMk cId="154988561" sldId="1046"/>
            <ac:spMk id="22" creationId="{5133BD05-E2A5-4B61-9496-0016327D8D9C}"/>
          </ac:spMkLst>
        </pc:spChg>
        <pc:spChg chg="add mod">
          <ac:chgData name="Valentina Noacco" userId="ae461650-2dc6-4ba4-83b9-c44c39414c39" providerId="ADAL" clId="{84038F2A-4BA5-4063-9D71-AB1817C1AD70}" dt="2019-08-13T14:32:30.418" v="57" actId="1076"/>
          <ac:spMkLst>
            <pc:docMk/>
            <pc:sldMk cId="154988561" sldId="1046"/>
            <ac:spMk id="34" creationId="{D846EC00-14BF-4CBC-83B4-86E700C64FD7}"/>
          </ac:spMkLst>
        </pc:spChg>
        <pc:spChg chg="add mod">
          <ac:chgData name="Valentina Noacco" userId="ae461650-2dc6-4ba4-83b9-c44c39414c39" providerId="ADAL" clId="{84038F2A-4BA5-4063-9D71-AB1817C1AD70}" dt="2019-08-13T14:32:30.418" v="57" actId="1076"/>
          <ac:spMkLst>
            <pc:docMk/>
            <pc:sldMk cId="154988561" sldId="1046"/>
            <ac:spMk id="51" creationId="{9F0A9C75-D7A6-47C1-8A5D-0C563EE0476D}"/>
          </ac:spMkLst>
        </pc:spChg>
        <pc:spChg chg="add mod">
          <ac:chgData name="Valentina Noacco" userId="ae461650-2dc6-4ba4-83b9-c44c39414c39" providerId="ADAL" clId="{84038F2A-4BA5-4063-9D71-AB1817C1AD70}" dt="2019-08-13T14:32:30.418" v="57" actId="1076"/>
          <ac:spMkLst>
            <pc:docMk/>
            <pc:sldMk cId="154988561" sldId="1046"/>
            <ac:spMk id="56" creationId="{D2BABB15-74A2-491A-BD5C-AE676A90BCB2}"/>
          </ac:spMkLst>
        </pc:spChg>
        <pc:spChg chg="add mod">
          <ac:chgData name="Valentina Noacco" userId="ae461650-2dc6-4ba4-83b9-c44c39414c39" providerId="ADAL" clId="{84038F2A-4BA5-4063-9D71-AB1817C1AD70}" dt="2019-08-13T14:32:30.418" v="57" actId="1076"/>
          <ac:spMkLst>
            <pc:docMk/>
            <pc:sldMk cId="154988561" sldId="1046"/>
            <ac:spMk id="57" creationId="{A3226C58-5B38-48CE-83D7-99506F6193FE}"/>
          </ac:spMkLst>
        </pc:spChg>
        <pc:spChg chg="add mod">
          <ac:chgData name="Valentina Noacco" userId="ae461650-2dc6-4ba4-83b9-c44c39414c39" providerId="ADAL" clId="{84038F2A-4BA5-4063-9D71-AB1817C1AD70}" dt="2019-08-13T14:32:30.418" v="57" actId="1076"/>
          <ac:spMkLst>
            <pc:docMk/>
            <pc:sldMk cId="154988561" sldId="1046"/>
            <ac:spMk id="61" creationId="{2EC5D94F-8255-4098-85C2-177DB3E064ED}"/>
          </ac:spMkLst>
        </pc:spChg>
        <pc:spChg chg="add mod">
          <ac:chgData name="Valentina Noacco" userId="ae461650-2dc6-4ba4-83b9-c44c39414c39" providerId="ADAL" clId="{84038F2A-4BA5-4063-9D71-AB1817C1AD70}" dt="2019-08-13T14:32:30.418" v="57" actId="1076"/>
          <ac:spMkLst>
            <pc:docMk/>
            <pc:sldMk cId="154988561" sldId="1046"/>
            <ac:spMk id="62" creationId="{AE4F2D30-B638-45DC-8E2E-C66F481EB861}"/>
          </ac:spMkLst>
        </pc:spChg>
        <pc:spChg chg="add mod">
          <ac:chgData name="Valentina Noacco" userId="ae461650-2dc6-4ba4-83b9-c44c39414c39" providerId="ADAL" clId="{84038F2A-4BA5-4063-9D71-AB1817C1AD70}" dt="2019-08-13T14:32:30.418" v="57" actId="1076"/>
          <ac:spMkLst>
            <pc:docMk/>
            <pc:sldMk cId="154988561" sldId="1046"/>
            <ac:spMk id="63" creationId="{8CF067DD-F6D6-4AD8-A621-15A5924BC43E}"/>
          </ac:spMkLst>
        </pc:spChg>
        <pc:spChg chg="add mod">
          <ac:chgData name="Valentina Noacco" userId="ae461650-2dc6-4ba4-83b9-c44c39414c39" providerId="ADAL" clId="{84038F2A-4BA5-4063-9D71-AB1817C1AD70}" dt="2019-08-13T14:32:30.418" v="57" actId="1076"/>
          <ac:spMkLst>
            <pc:docMk/>
            <pc:sldMk cId="154988561" sldId="1046"/>
            <ac:spMk id="65" creationId="{8AB50492-78D9-4171-B0EA-92AEEEF20D62}"/>
          </ac:spMkLst>
        </pc:spChg>
        <pc:spChg chg="add mod">
          <ac:chgData name="Valentina Noacco" userId="ae461650-2dc6-4ba4-83b9-c44c39414c39" providerId="ADAL" clId="{84038F2A-4BA5-4063-9D71-AB1817C1AD70}" dt="2019-08-13T14:32:30.418" v="57" actId="1076"/>
          <ac:spMkLst>
            <pc:docMk/>
            <pc:sldMk cId="154988561" sldId="1046"/>
            <ac:spMk id="66" creationId="{B811229B-7A27-48D4-9774-54D45F1B9A45}"/>
          </ac:spMkLst>
        </pc:spChg>
        <pc:grpChg chg="add mod">
          <ac:chgData name="Valentina Noacco" userId="ae461650-2dc6-4ba4-83b9-c44c39414c39" providerId="ADAL" clId="{84038F2A-4BA5-4063-9D71-AB1817C1AD70}" dt="2019-08-13T14:32:30.418" v="57" actId="1076"/>
          <ac:grpSpMkLst>
            <pc:docMk/>
            <pc:sldMk cId="154988561" sldId="1046"/>
            <ac:grpSpMk id="19" creationId="{19A730A8-F13F-4677-BE1B-599177E94CB4}"/>
          </ac:grpSpMkLst>
        </pc:grpChg>
        <pc:grpChg chg="add mod">
          <ac:chgData name="Valentina Noacco" userId="ae461650-2dc6-4ba4-83b9-c44c39414c39" providerId="ADAL" clId="{84038F2A-4BA5-4063-9D71-AB1817C1AD70}" dt="2019-08-13T14:32:30.418" v="57" actId="1076"/>
          <ac:grpSpMkLst>
            <pc:docMk/>
            <pc:sldMk cId="154988561" sldId="1046"/>
            <ac:grpSpMk id="24" creationId="{A21180CE-C95A-4310-A9AA-AC84CDE96EF1}"/>
          </ac:grpSpMkLst>
        </pc:grpChg>
        <pc:grpChg chg="mod">
          <ac:chgData name="Valentina Noacco" userId="ae461650-2dc6-4ba4-83b9-c44c39414c39" providerId="ADAL" clId="{84038F2A-4BA5-4063-9D71-AB1817C1AD70}" dt="2019-08-13T14:32:30.418" v="57" actId="1076"/>
          <ac:grpSpMkLst>
            <pc:docMk/>
            <pc:sldMk cId="154988561" sldId="1046"/>
            <ac:grpSpMk id="26" creationId="{0EEC14F5-EC4E-4BAD-9573-7F073FC18366}"/>
          </ac:grpSpMkLst>
        </pc:grpChg>
        <pc:grpChg chg="add mod">
          <ac:chgData name="Valentina Noacco" userId="ae461650-2dc6-4ba4-83b9-c44c39414c39" providerId="ADAL" clId="{84038F2A-4BA5-4063-9D71-AB1817C1AD70}" dt="2019-08-13T14:32:30.418" v="57" actId="1076"/>
          <ac:grpSpMkLst>
            <pc:docMk/>
            <pc:sldMk cId="154988561" sldId="1046"/>
            <ac:grpSpMk id="29" creationId="{A6457DFC-6BFF-4D67-9A92-80A9C40AC657}"/>
          </ac:grpSpMkLst>
        </pc:grpChg>
        <pc:grpChg chg="mod">
          <ac:chgData name="Valentina Noacco" userId="ae461650-2dc6-4ba4-83b9-c44c39414c39" providerId="ADAL" clId="{84038F2A-4BA5-4063-9D71-AB1817C1AD70}" dt="2019-08-13T14:32:30.418" v="57" actId="1076"/>
          <ac:grpSpMkLst>
            <pc:docMk/>
            <pc:sldMk cId="154988561" sldId="1046"/>
            <ac:grpSpMk id="31" creationId="{2CB4A1FF-BE9D-4D37-9A8C-AB8A20087F25}"/>
          </ac:grpSpMkLst>
        </pc:grpChg>
        <pc:grpChg chg="add mod">
          <ac:chgData name="Valentina Noacco" userId="ae461650-2dc6-4ba4-83b9-c44c39414c39" providerId="ADAL" clId="{84038F2A-4BA5-4063-9D71-AB1817C1AD70}" dt="2019-08-13T14:32:30.418" v="57" actId="1076"/>
          <ac:grpSpMkLst>
            <pc:docMk/>
            <pc:sldMk cId="154988561" sldId="1046"/>
            <ac:grpSpMk id="35" creationId="{4E1235A2-F54C-47B7-8FBC-FA95F6911704}"/>
          </ac:grpSpMkLst>
        </pc:grpChg>
        <pc:grpChg chg="add mod">
          <ac:chgData name="Valentina Noacco" userId="ae461650-2dc6-4ba4-83b9-c44c39414c39" providerId="ADAL" clId="{84038F2A-4BA5-4063-9D71-AB1817C1AD70}" dt="2019-08-13T14:32:30.418" v="57" actId="1076"/>
          <ac:grpSpMkLst>
            <pc:docMk/>
            <pc:sldMk cId="154988561" sldId="1046"/>
            <ac:grpSpMk id="39" creationId="{EAB38F29-229E-473D-9742-336459E4CDEA}"/>
          </ac:grpSpMkLst>
        </pc:grpChg>
        <pc:grpChg chg="add mod">
          <ac:chgData name="Valentina Noacco" userId="ae461650-2dc6-4ba4-83b9-c44c39414c39" providerId="ADAL" clId="{84038F2A-4BA5-4063-9D71-AB1817C1AD70}" dt="2019-08-13T14:32:30.418" v="57" actId="1076"/>
          <ac:grpSpMkLst>
            <pc:docMk/>
            <pc:sldMk cId="154988561" sldId="1046"/>
            <ac:grpSpMk id="43" creationId="{BC415100-66F0-4EE5-AB91-8A8CBA317ADC}"/>
          </ac:grpSpMkLst>
        </pc:grpChg>
        <pc:grpChg chg="add mod">
          <ac:chgData name="Valentina Noacco" userId="ae461650-2dc6-4ba4-83b9-c44c39414c39" providerId="ADAL" clId="{84038F2A-4BA5-4063-9D71-AB1817C1AD70}" dt="2019-08-13T14:32:30.418" v="57" actId="1076"/>
          <ac:grpSpMkLst>
            <pc:docMk/>
            <pc:sldMk cId="154988561" sldId="1046"/>
            <ac:grpSpMk id="47" creationId="{261F4DFE-6FC0-4E94-9C47-ACF5CF3B13DE}"/>
          </ac:grpSpMkLst>
        </pc:grpChg>
        <pc:grpChg chg="add mod">
          <ac:chgData name="Valentina Noacco" userId="ae461650-2dc6-4ba4-83b9-c44c39414c39" providerId="ADAL" clId="{84038F2A-4BA5-4063-9D71-AB1817C1AD70}" dt="2019-08-13T14:32:30.418" v="57" actId="1076"/>
          <ac:grpSpMkLst>
            <pc:docMk/>
            <pc:sldMk cId="154988561" sldId="1046"/>
            <ac:grpSpMk id="52" creationId="{13224DCC-40E3-4AC0-A256-E8F2C95C2156}"/>
          </ac:grpSpMkLst>
        </pc:grpChg>
        <pc:graphicFrameChg chg="add mod">
          <ac:chgData name="Valentina Noacco" userId="ae461650-2dc6-4ba4-83b9-c44c39414c39" providerId="ADAL" clId="{84038F2A-4BA5-4063-9D71-AB1817C1AD70}" dt="2019-08-13T14:32:30.418" v="57" actId="1076"/>
          <ac:graphicFrameMkLst>
            <pc:docMk/>
            <pc:sldMk cId="154988561" sldId="1046"/>
            <ac:graphicFrameMk id="13" creationId="{5F005124-5E7E-4043-864D-DFE030BEFD8E}"/>
          </ac:graphicFrameMkLst>
        </pc:graphicFrameChg>
        <pc:graphicFrameChg chg="add mod">
          <ac:chgData name="Valentina Noacco" userId="ae461650-2dc6-4ba4-83b9-c44c39414c39" providerId="ADAL" clId="{84038F2A-4BA5-4063-9D71-AB1817C1AD70}" dt="2019-08-13T14:32:30.418" v="57" actId="1076"/>
          <ac:graphicFrameMkLst>
            <pc:docMk/>
            <pc:sldMk cId="154988561" sldId="1046"/>
            <ac:graphicFrameMk id="23" creationId="{8CCCE4DF-4BBF-4BA7-97B9-CDD04904EBC5}"/>
          </ac:graphicFrameMkLst>
        </pc:graphicFrameChg>
        <pc:graphicFrameChg chg="add mod">
          <ac:chgData name="Valentina Noacco" userId="ae461650-2dc6-4ba4-83b9-c44c39414c39" providerId="ADAL" clId="{84038F2A-4BA5-4063-9D71-AB1817C1AD70}" dt="2019-08-13T14:32:30.418" v="57" actId="1076"/>
          <ac:graphicFrameMkLst>
            <pc:docMk/>
            <pc:sldMk cId="154988561" sldId="1046"/>
            <ac:graphicFrameMk id="64" creationId="{A7EDFA9D-5E13-4831-BBC1-30517C9E2AAC}"/>
          </ac:graphicFrameMkLst>
        </pc:graphicFrameChg>
        <pc:cxnChg chg="add mod">
          <ac:chgData name="Valentina Noacco" userId="ae461650-2dc6-4ba4-83b9-c44c39414c39" providerId="ADAL" clId="{84038F2A-4BA5-4063-9D71-AB1817C1AD70}" dt="2019-08-13T14:32:30.418" v="57" actId="1076"/>
          <ac:cxnSpMkLst>
            <pc:docMk/>
            <pc:sldMk cId="154988561" sldId="1046"/>
            <ac:cxnSpMk id="58" creationId="{D3BFFAD2-929D-4248-9150-ED697133DA9B}"/>
          </ac:cxnSpMkLst>
        </pc:cxnChg>
        <pc:cxnChg chg="add mod">
          <ac:chgData name="Valentina Noacco" userId="ae461650-2dc6-4ba4-83b9-c44c39414c39" providerId="ADAL" clId="{84038F2A-4BA5-4063-9D71-AB1817C1AD70}" dt="2019-08-13T14:32:30.418" v="57" actId="1076"/>
          <ac:cxnSpMkLst>
            <pc:docMk/>
            <pc:sldMk cId="154988561" sldId="1046"/>
            <ac:cxnSpMk id="59" creationId="{3187816B-F707-4FC8-BDC2-755C1D7F9048}"/>
          </ac:cxnSpMkLst>
        </pc:cxnChg>
        <pc:cxnChg chg="add mod">
          <ac:chgData name="Valentina Noacco" userId="ae461650-2dc6-4ba4-83b9-c44c39414c39" providerId="ADAL" clId="{84038F2A-4BA5-4063-9D71-AB1817C1AD70}" dt="2019-08-13T14:32:30.418" v="57" actId="1076"/>
          <ac:cxnSpMkLst>
            <pc:docMk/>
            <pc:sldMk cId="154988561" sldId="1046"/>
            <ac:cxnSpMk id="60" creationId="{88510E71-3255-4AA5-A2F2-A3CFA651ABCD}"/>
          </ac:cxnSpMkLst>
        </pc:cxnChg>
      </pc:sldChg>
      <pc:sldChg chg="addSp delSp modSp add">
        <pc:chgData name="Valentina Noacco" userId="ae461650-2dc6-4ba4-83b9-c44c39414c39" providerId="ADAL" clId="{84038F2A-4BA5-4063-9D71-AB1817C1AD70}" dt="2019-08-13T14:45:17.387" v="122" actId="404"/>
        <pc:sldMkLst>
          <pc:docMk/>
          <pc:sldMk cId="1071527386" sldId="1047"/>
        </pc:sldMkLst>
        <pc:spChg chg="mod">
          <ac:chgData name="Valentina Noacco" userId="ae461650-2dc6-4ba4-83b9-c44c39414c39" providerId="ADAL" clId="{84038F2A-4BA5-4063-9D71-AB1817C1AD70}" dt="2019-08-13T14:45:17.387" v="122" actId="404"/>
          <ac:spMkLst>
            <pc:docMk/>
            <pc:sldMk cId="1071527386" sldId="1047"/>
            <ac:spMk id="2" creationId="{4B1F0933-9A6C-4CCB-B8F6-5DA0D2121AC1}"/>
          </ac:spMkLst>
        </pc:spChg>
        <pc:spChg chg="del">
          <ac:chgData name="Valentina Noacco" userId="ae461650-2dc6-4ba4-83b9-c44c39414c39" providerId="ADAL" clId="{84038F2A-4BA5-4063-9D71-AB1817C1AD70}" dt="2019-08-13T14:33:39.266" v="100" actId="478"/>
          <ac:spMkLst>
            <pc:docMk/>
            <pc:sldMk cId="1071527386" sldId="1047"/>
            <ac:spMk id="3" creationId="{3F515B0C-5AFB-49A7-9E32-71B4B35E1135}"/>
          </ac:spMkLst>
        </pc:spChg>
        <pc:spChg chg="add mod">
          <ac:chgData name="Valentina Noacco" userId="ae461650-2dc6-4ba4-83b9-c44c39414c39" providerId="ADAL" clId="{84038F2A-4BA5-4063-9D71-AB1817C1AD70}" dt="2019-08-13T14:33:53.918" v="101" actId="1076"/>
          <ac:spMkLst>
            <pc:docMk/>
            <pc:sldMk cId="1071527386" sldId="1047"/>
            <ac:spMk id="5" creationId="{7E34D01D-68A7-4C17-8C84-1FF9164BCE1E}"/>
          </ac:spMkLst>
        </pc:spChg>
        <pc:spChg chg="add mod">
          <ac:chgData name="Valentina Noacco" userId="ae461650-2dc6-4ba4-83b9-c44c39414c39" providerId="ADAL" clId="{84038F2A-4BA5-4063-9D71-AB1817C1AD70}" dt="2019-08-13T14:33:53.918" v="101" actId="1076"/>
          <ac:spMkLst>
            <pc:docMk/>
            <pc:sldMk cId="1071527386" sldId="1047"/>
            <ac:spMk id="6" creationId="{307A0D6B-5DC0-40D5-9E98-80BFC44478A5}"/>
          </ac:spMkLst>
        </pc:spChg>
        <pc:spChg chg="add mod">
          <ac:chgData name="Valentina Noacco" userId="ae461650-2dc6-4ba4-83b9-c44c39414c39" providerId="ADAL" clId="{84038F2A-4BA5-4063-9D71-AB1817C1AD70}" dt="2019-08-13T14:33:53.918" v="101" actId="1076"/>
          <ac:spMkLst>
            <pc:docMk/>
            <pc:sldMk cId="1071527386" sldId="1047"/>
            <ac:spMk id="7" creationId="{D240D8C3-A204-470E-83E6-F86F8F987B4B}"/>
          </ac:spMkLst>
        </pc:spChg>
        <pc:spChg chg="add mod">
          <ac:chgData name="Valentina Noacco" userId="ae461650-2dc6-4ba4-83b9-c44c39414c39" providerId="ADAL" clId="{84038F2A-4BA5-4063-9D71-AB1817C1AD70}" dt="2019-08-13T14:33:53.918" v="101" actId="1076"/>
          <ac:spMkLst>
            <pc:docMk/>
            <pc:sldMk cId="1071527386" sldId="1047"/>
            <ac:spMk id="8" creationId="{A1586D9E-76A6-464F-9624-834D090939BF}"/>
          </ac:spMkLst>
        </pc:spChg>
        <pc:spChg chg="add mod">
          <ac:chgData name="Valentina Noacco" userId="ae461650-2dc6-4ba4-83b9-c44c39414c39" providerId="ADAL" clId="{84038F2A-4BA5-4063-9D71-AB1817C1AD70}" dt="2019-08-13T14:33:53.918" v="101" actId="1076"/>
          <ac:spMkLst>
            <pc:docMk/>
            <pc:sldMk cId="1071527386" sldId="1047"/>
            <ac:spMk id="9" creationId="{21DC1983-BF17-4D5F-9BCB-F64F24BCD4EB}"/>
          </ac:spMkLst>
        </pc:spChg>
        <pc:spChg chg="add mod">
          <ac:chgData name="Valentina Noacco" userId="ae461650-2dc6-4ba4-83b9-c44c39414c39" providerId="ADAL" clId="{84038F2A-4BA5-4063-9D71-AB1817C1AD70}" dt="2019-08-13T14:33:53.918" v="101" actId="1076"/>
          <ac:spMkLst>
            <pc:docMk/>
            <pc:sldMk cId="1071527386" sldId="1047"/>
            <ac:spMk id="10" creationId="{4F01680A-F501-4287-854D-D3DE53F526FE}"/>
          </ac:spMkLst>
        </pc:spChg>
        <pc:spChg chg="add mod">
          <ac:chgData name="Valentina Noacco" userId="ae461650-2dc6-4ba4-83b9-c44c39414c39" providerId="ADAL" clId="{84038F2A-4BA5-4063-9D71-AB1817C1AD70}" dt="2019-08-13T14:33:53.918" v="101" actId="1076"/>
          <ac:spMkLst>
            <pc:docMk/>
            <pc:sldMk cId="1071527386" sldId="1047"/>
            <ac:spMk id="11" creationId="{EBDF49FA-8494-47A9-B2F7-06A3DA3418A6}"/>
          </ac:spMkLst>
        </pc:spChg>
        <pc:spChg chg="add mod">
          <ac:chgData name="Valentina Noacco" userId="ae461650-2dc6-4ba4-83b9-c44c39414c39" providerId="ADAL" clId="{84038F2A-4BA5-4063-9D71-AB1817C1AD70}" dt="2019-08-13T14:33:53.918" v="101" actId="1076"/>
          <ac:spMkLst>
            <pc:docMk/>
            <pc:sldMk cId="1071527386" sldId="1047"/>
            <ac:spMk id="12" creationId="{D03B7DCD-BCD9-4CAC-B3ED-04903CCD757F}"/>
          </ac:spMkLst>
        </pc:spChg>
        <pc:spChg chg="add mod">
          <ac:chgData name="Valentina Noacco" userId="ae461650-2dc6-4ba4-83b9-c44c39414c39" providerId="ADAL" clId="{84038F2A-4BA5-4063-9D71-AB1817C1AD70}" dt="2019-08-13T14:33:53.918" v="101" actId="1076"/>
          <ac:spMkLst>
            <pc:docMk/>
            <pc:sldMk cId="1071527386" sldId="1047"/>
            <ac:spMk id="13" creationId="{933785B4-83B0-4D49-BE2F-5644F7B87F4B}"/>
          </ac:spMkLst>
        </pc:spChg>
        <pc:spChg chg="add mod">
          <ac:chgData name="Valentina Noacco" userId="ae461650-2dc6-4ba4-83b9-c44c39414c39" providerId="ADAL" clId="{84038F2A-4BA5-4063-9D71-AB1817C1AD70}" dt="2019-08-13T14:33:53.918" v="101" actId="1076"/>
          <ac:spMkLst>
            <pc:docMk/>
            <pc:sldMk cId="1071527386" sldId="1047"/>
            <ac:spMk id="14" creationId="{50E510D9-C0DD-4748-8824-4AAAC712B136}"/>
          </ac:spMkLst>
        </pc:spChg>
        <pc:spChg chg="add mod">
          <ac:chgData name="Valentina Noacco" userId="ae461650-2dc6-4ba4-83b9-c44c39414c39" providerId="ADAL" clId="{84038F2A-4BA5-4063-9D71-AB1817C1AD70}" dt="2019-08-13T14:33:53.918" v="101" actId="1076"/>
          <ac:spMkLst>
            <pc:docMk/>
            <pc:sldMk cId="1071527386" sldId="1047"/>
            <ac:spMk id="15" creationId="{743BD28B-A4A6-40D0-B09D-4D90EEA0F414}"/>
          </ac:spMkLst>
        </pc:spChg>
        <pc:spChg chg="add mod">
          <ac:chgData name="Valentina Noacco" userId="ae461650-2dc6-4ba4-83b9-c44c39414c39" providerId="ADAL" clId="{84038F2A-4BA5-4063-9D71-AB1817C1AD70}" dt="2019-08-13T14:33:53.918" v="101" actId="1076"/>
          <ac:spMkLst>
            <pc:docMk/>
            <pc:sldMk cId="1071527386" sldId="1047"/>
            <ac:spMk id="16" creationId="{51DC1A72-BE3D-41D7-A551-DB67EEC5112E}"/>
          </ac:spMkLst>
        </pc:spChg>
        <pc:spChg chg="add mod">
          <ac:chgData name="Valentina Noacco" userId="ae461650-2dc6-4ba4-83b9-c44c39414c39" providerId="ADAL" clId="{84038F2A-4BA5-4063-9D71-AB1817C1AD70}" dt="2019-08-13T14:33:53.918" v="101" actId="1076"/>
          <ac:spMkLst>
            <pc:docMk/>
            <pc:sldMk cId="1071527386" sldId="1047"/>
            <ac:spMk id="17" creationId="{B316323C-3DF9-4AB1-90A5-D2A06D89B77E}"/>
          </ac:spMkLst>
        </pc:spChg>
        <pc:spChg chg="add mod">
          <ac:chgData name="Valentina Noacco" userId="ae461650-2dc6-4ba4-83b9-c44c39414c39" providerId="ADAL" clId="{84038F2A-4BA5-4063-9D71-AB1817C1AD70}" dt="2019-08-13T14:33:53.918" v="101" actId="1076"/>
          <ac:spMkLst>
            <pc:docMk/>
            <pc:sldMk cId="1071527386" sldId="1047"/>
            <ac:spMk id="18" creationId="{507C7221-B4A9-4E76-A5C9-9A775667CC62}"/>
          </ac:spMkLst>
        </pc:spChg>
        <pc:spChg chg="add mod">
          <ac:chgData name="Valentina Noacco" userId="ae461650-2dc6-4ba4-83b9-c44c39414c39" providerId="ADAL" clId="{84038F2A-4BA5-4063-9D71-AB1817C1AD70}" dt="2019-08-13T14:33:53.918" v="101" actId="1076"/>
          <ac:spMkLst>
            <pc:docMk/>
            <pc:sldMk cId="1071527386" sldId="1047"/>
            <ac:spMk id="19" creationId="{0592DEF1-3B63-4094-8860-140889C45179}"/>
          </ac:spMkLst>
        </pc:spChg>
        <pc:spChg chg="add mod">
          <ac:chgData name="Valentina Noacco" userId="ae461650-2dc6-4ba4-83b9-c44c39414c39" providerId="ADAL" clId="{84038F2A-4BA5-4063-9D71-AB1817C1AD70}" dt="2019-08-13T14:33:53.918" v="101" actId="1076"/>
          <ac:spMkLst>
            <pc:docMk/>
            <pc:sldMk cId="1071527386" sldId="1047"/>
            <ac:spMk id="20" creationId="{E1E13DE2-678C-4535-AD8C-8257EA7F98B0}"/>
          </ac:spMkLst>
        </pc:spChg>
        <pc:spChg chg="add mod">
          <ac:chgData name="Valentina Noacco" userId="ae461650-2dc6-4ba4-83b9-c44c39414c39" providerId="ADAL" clId="{84038F2A-4BA5-4063-9D71-AB1817C1AD70}" dt="2019-08-13T14:33:53.918" v="101" actId="1076"/>
          <ac:spMkLst>
            <pc:docMk/>
            <pc:sldMk cId="1071527386" sldId="1047"/>
            <ac:spMk id="21" creationId="{474E313C-4004-4425-B100-A317B3BA18F4}"/>
          </ac:spMkLst>
        </pc:spChg>
        <pc:spChg chg="add mod">
          <ac:chgData name="Valentina Noacco" userId="ae461650-2dc6-4ba4-83b9-c44c39414c39" providerId="ADAL" clId="{84038F2A-4BA5-4063-9D71-AB1817C1AD70}" dt="2019-08-13T14:33:53.918" v="101" actId="1076"/>
          <ac:spMkLst>
            <pc:docMk/>
            <pc:sldMk cId="1071527386" sldId="1047"/>
            <ac:spMk id="22" creationId="{5ED59DD6-1FD4-44C4-B6FB-EC5F4BD6DB76}"/>
          </ac:spMkLst>
        </pc:spChg>
        <pc:spChg chg="add mod">
          <ac:chgData name="Valentina Noacco" userId="ae461650-2dc6-4ba4-83b9-c44c39414c39" providerId="ADAL" clId="{84038F2A-4BA5-4063-9D71-AB1817C1AD70}" dt="2019-08-13T14:33:53.918" v="101" actId="1076"/>
          <ac:spMkLst>
            <pc:docMk/>
            <pc:sldMk cId="1071527386" sldId="1047"/>
            <ac:spMk id="23" creationId="{AFB793EA-FE10-49E7-8BF6-51E5F00B0FF3}"/>
          </ac:spMkLst>
        </pc:spChg>
        <pc:spChg chg="add mod">
          <ac:chgData name="Valentina Noacco" userId="ae461650-2dc6-4ba4-83b9-c44c39414c39" providerId="ADAL" clId="{84038F2A-4BA5-4063-9D71-AB1817C1AD70}" dt="2019-08-13T14:33:53.918" v="101" actId="1076"/>
          <ac:spMkLst>
            <pc:docMk/>
            <pc:sldMk cId="1071527386" sldId="1047"/>
            <ac:spMk id="24" creationId="{FBB91845-5C85-45FE-8F57-2FF6D560015F}"/>
          </ac:spMkLst>
        </pc:spChg>
        <pc:spChg chg="add mod">
          <ac:chgData name="Valentina Noacco" userId="ae461650-2dc6-4ba4-83b9-c44c39414c39" providerId="ADAL" clId="{84038F2A-4BA5-4063-9D71-AB1817C1AD70}" dt="2019-08-13T14:33:53.918" v="101" actId="1076"/>
          <ac:spMkLst>
            <pc:docMk/>
            <pc:sldMk cId="1071527386" sldId="1047"/>
            <ac:spMk id="25" creationId="{CDEC2B5F-E8D4-4DC8-82C6-AE446A84525A}"/>
          </ac:spMkLst>
        </pc:spChg>
        <pc:spChg chg="add mod">
          <ac:chgData name="Valentina Noacco" userId="ae461650-2dc6-4ba4-83b9-c44c39414c39" providerId="ADAL" clId="{84038F2A-4BA5-4063-9D71-AB1817C1AD70}" dt="2019-08-13T14:33:53.918" v="101" actId="1076"/>
          <ac:spMkLst>
            <pc:docMk/>
            <pc:sldMk cId="1071527386" sldId="1047"/>
            <ac:spMk id="26" creationId="{2E68C4FB-3624-40E6-AA7C-2D8D8D5D3D7A}"/>
          </ac:spMkLst>
        </pc:spChg>
        <pc:spChg chg="add mod">
          <ac:chgData name="Valentina Noacco" userId="ae461650-2dc6-4ba4-83b9-c44c39414c39" providerId="ADAL" clId="{84038F2A-4BA5-4063-9D71-AB1817C1AD70}" dt="2019-08-13T14:33:53.918" v="101" actId="1076"/>
          <ac:spMkLst>
            <pc:docMk/>
            <pc:sldMk cId="1071527386" sldId="1047"/>
            <ac:spMk id="27" creationId="{25D001B4-77D2-4D57-AEB1-09EF5D8B7C61}"/>
          </ac:spMkLst>
        </pc:spChg>
        <pc:spChg chg="add mod">
          <ac:chgData name="Valentina Noacco" userId="ae461650-2dc6-4ba4-83b9-c44c39414c39" providerId="ADAL" clId="{84038F2A-4BA5-4063-9D71-AB1817C1AD70}" dt="2019-08-13T14:33:53.918" v="101" actId="1076"/>
          <ac:spMkLst>
            <pc:docMk/>
            <pc:sldMk cId="1071527386" sldId="1047"/>
            <ac:spMk id="28" creationId="{52A95AB6-B272-40DD-9CFE-329E4659C5E2}"/>
          </ac:spMkLst>
        </pc:spChg>
        <pc:spChg chg="add mod">
          <ac:chgData name="Valentina Noacco" userId="ae461650-2dc6-4ba4-83b9-c44c39414c39" providerId="ADAL" clId="{84038F2A-4BA5-4063-9D71-AB1817C1AD70}" dt="2019-08-13T14:33:53.918" v="101" actId="1076"/>
          <ac:spMkLst>
            <pc:docMk/>
            <pc:sldMk cId="1071527386" sldId="1047"/>
            <ac:spMk id="29" creationId="{06CB2C8D-1DC1-42B3-A045-88543CE1C331}"/>
          </ac:spMkLst>
        </pc:spChg>
        <pc:spChg chg="add mod">
          <ac:chgData name="Valentina Noacco" userId="ae461650-2dc6-4ba4-83b9-c44c39414c39" providerId="ADAL" clId="{84038F2A-4BA5-4063-9D71-AB1817C1AD70}" dt="2019-08-13T14:33:53.918" v="101" actId="1076"/>
          <ac:spMkLst>
            <pc:docMk/>
            <pc:sldMk cId="1071527386" sldId="1047"/>
            <ac:spMk id="30" creationId="{382406C2-B76A-4DC5-BEB2-FAD2DBE695CD}"/>
          </ac:spMkLst>
        </pc:spChg>
        <pc:spChg chg="add mod">
          <ac:chgData name="Valentina Noacco" userId="ae461650-2dc6-4ba4-83b9-c44c39414c39" providerId="ADAL" clId="{84038F2A-4BA5-4063-9D71-AB1817C1AD70}" dt="2019-08-13T14:33:53.918" v="101" actId="1076"/>
          <ac:spMkLst>
            <pc:docMk/>
            <pc:sldMk cId="1071527386" sldId="1047"/>
            <ac:spMk id="31" creationId="{282D1DD5-4F2A-405C-8DA4-B5A7A7C95741}"/>
          </ac:spMkLst>
        </pc:spChg>
        <pc:spChg chg="add mod">
          <ac:chgData name="Valentina Noacco" userId="ae461650-2dc6-4ba4-83b9-c44c39414c39" providerId="ADAL" clId="{84038F2A-4BA5-4063-9D71-AB1817C1AD70}" dt="2019-08-13T14:33:53.918" v="101" actId="1076"/>
          <ac:spMkLst>
            <pc:docMk/>
            <pc:sldMk cId="1071527386" sldId="1047"/>
            <ac:spMk id="32" creationId="{61F75DBB-5803-450A-916A-8D29143D9661}"/>
          </ac:spMkLst>
        </pc:spChg>
        <pc:spChg chg="add mod">
          <ac:chgData name="Valentina Noacco" userId="ae461650-2dc6-4ba4-83b9-c44c39414c39" providerId="ADAL" clId="{84038F2A-4BA5-4063-9D71-AB1817C1AD70}" dt="2019-08-13T14:33:53.918" v="101" actId="1076"/>
          <ac:spMkLst>
            <pc:docMk/>
            <pc:sldMk cId="1071527386" sldId="1047"/>
            <ac:spMk id="33" creationId="{7E58CE83-2815-44C8-BC96-4F1427F6ACB8}"/>
          </ac:spMkLst>
        </pc:spChg>
        <pc:spChg chg="add mod">
          <ac:chgData name="Valentina Noacco" userId="ae461650-2dc6-4ba4-83b9-c44c39414c39" providerId="ADAL" clId="{84038F2A-4BA5-4063-9D71-AB1817C1AD70}" dt="2019-08-13T14:33:53.918" v="101" actId="1076"/>
          <ac:spMkLst>
            <pc:docMk/>
            <pc:sldMk cId="1071527386" sldId="1047"/>
            <ac:spMk id="34" creationId="{88DEF2FF-EACC-44CF-804A-38D6A7E5C4F5}"/>
          </ac:spMkLst>
        </pc:spChg>
        <pc:spChg chg="add mod">
          <ac:chgData name="Valentina Noacco" userId="ae461650-2dc6-4ba4-83b9-c44c39414c39" providerId="ADAL" clId="{84038F2A-4BA5-4063-9D71-AB1817C1AD70}" dt="2019-08-13T14:33:53.918" v="101" actId="1076"/>
          <ac:spMkLst>
            <pc:docMk/>
            <pc:sldMk cId="1071527386" sldId="1047"/>
            <ac:spMk id="35" creationId="{5AA60422-A3F7-47C0-BC8A-6B2C561FD988}"/>
          </ac:spMkLst>
        </pc:spChg>
        <pc:spChg chg="add mod">
          <ac:chgData name="Valentina Noacco" userId="ae461650-2dc6-4ba4-83b9-c44c39414c39" providerId="ADAL" clId="{84038F2A-4BA5-4063-9D71-AB1817C1AD70}" dt="2019-08-13T14:33:53.918" v="101" actId="1076"/>
          <ac:spMkLst>
            <pc:docMk/>
            <pc:sldMk cId="1071527386" sldId="1047"/>
            <ac:spMk id="36" creationId="{97D73AE8-AA86-424F-8F6E-791CA41BB3ED}"/>
          </ac:spMkLst>
        </pc:spChg>
        <pc:spChg chg="add mod">
          <ac:chgData name="Valentina Noacco" userId="ae461650-2dc6-4ba4-83b9-c44c39414c39" providerId="ADAL" clId="{84038F2A-4BA5-4063-9D71-AB1817C1AD70}" dt="2019-08-13T14:33:53.918" v="101" actId="1076"/>
          <ac:spMkLst>
            <pc:docMk/>
            <pc:sldMk cId="1071527386" sldId="1047"/>
            <ac:spMk id="37" creationId="{B5673899-B1DC-42C3-8E1E-CC7A1D1C50CB}"/>
          </ac:spMkLst>
        </pc:spChg>
        <pc:spChg chg="add mod">
          <ac:chgData name="Valentina Noacco" userId="ae461650-2dc6-4ba4-83b9-c44c39414c39" providerId="ADAL" clId="{84038F2A-4BA5-4063-9D71-AB1817C1AD70}" dt="2019-08-13T14:33:53.918" v="101" actId="1076"/>
          <ac:spMkLst>
            <pc:docMk/>
            <pc:sldMk cId="1071527386" sldId="1047"/>
            <ac:spMk id="38" creationId="{006E9C23-AC52-4EFC-8078-F6E46BB10C1F}"/>
          </ac:spMkLst>
        </pc:spChg>
        <pc:spChg chg="add mod">
          <ac:chgData name="Valentina Noacco" userId="ae461650-2dc6-4ba4-83b9-c44c39414c39" providerId="ADAL" clId="{84038F2A-4BA5-4063-9D71-AB1817C1AD70}" dt="2019-08-13T14:33:53.918" v="101" actId="1076"/>
          <ac:spMkLst>
            <pc:docMk/>
            <pc:sldMk cId="1071527386" sldId="1047"/>
            <ac:spMk id="39" creationId="{9BAEBB61-CE78-46DC-AAAE-278AEA9FD036}"/>
          </ac:spMkLst>
        </pc:spChg>
      </pc:sldChg>
    </pc:docChg>
  </pc:docChgLst>
  <pc:docChgLst>
    <pc:chgData name="Valentina Noacco" userId="ae461650-2dc6-4ba4-83b9-c44c39414c39" providerId="ADAL" clId="{173E2B98-53D5-4A5C-91C9-EADF57106575}"/>
    <pc:docChg chg="undo custSel addSld delSld modSld">
      <pc:chgData name="Valentina Noacco" userId="ae461650-2dc6-4ba4-83b9-c44c39414c39" providerId="ADAL" clId="{173E2B98-53D5-4A5C-91C9-EADF57106575}" dt="2019-06-17T21:54:40.131" v="40" actId="478"/>
      <pc:docMkLst>
        <pc:docMk/>
      </pc:docMkLst>
      <pc:sldChg chg="delSp modAnim">
        <pc:chgData name="Valentina Noacco" userId="ae461650-2dc6-4ba4-83b9-c44c39414c39" providerId="ADAL" clId="{173E2B98-53D5-4A5C-91C9-EADF57106575}" dt="2019-06-17T21:52:05.794" v="5" actId="478"/>
        <pc:sldMkLst>
          <pc:docMk/>
          <pc:sldMk cId="4124904190" sldId="1016"/>
        </pc:sldMkLst>
        <pc:spChg chg="del">
          <ac:chgData name="Valentina Noacco" userId="ae461650-2dc6-4ba4-83b9-c44c39414c39" providerId="ADAL" clId="{173E2B98-53D5-4A5C-91C9-EADF57106575}" dt="2019-06-17T21:52:05.794" v="5" actId="478"/>
          <ac:spMkLst>
            <pc:docMk/>
            <pc:sldMk cId="4124904190" sldId="1016"/>
            <ac:spMk id="42" creationId="{FBE71992-76F3-4C6B-97F2-39EBF7A20C93}"/>
          </ac:spMkLst>
        </pc:spChg>
        <pc:spChg chg="del">
          <ac:chgData name="Valentina Noacco" userId="ae461650-2dc6-4ba4-83b9-c44c39414c39" providerId="ADAL" clId="{173E2B98-53D5-4A5C-91C9-EADF57106575}" dt="2019-06-17T21:52:05.794" v="5" actId="478"/>
          <ac:spMkLst>
            <pc:docMk/>
            <pc:sldMk cId="4124904190" sldId="1016"/>
            <ac:spMk id="43" creationId="{CF86F49A-AD73-4035-891A-7B48ABBDA0E0}"/>
          </ac:spMkLst>
        </pc:spChg>
      </pc:sldChg>
      <pc:sldChg chg="delSp modSp modAnim">
        <pc:chgData name="Valentina Noacco" userId="ae461650-2dc6-4ba4-83b9-c44c39414c39" providerId="ADAL" clId="{173E2B98-53D5-4A5C-91C9-EADF57106575}" dt="2019-06-17T21:53:23.253" v="19" actId="478"/>
        <pc:sldMkLst>
          <pc:docMk/>
          <pc:sldMk cId="1639288666" sldId="1021"/>
        </pc:sldMkLst>
        <pc:spChg chg="del">
          <ac:chgData name="Valentina Noacco" userId="ae461650-2dc6-4ba4-83b9-c44c39414c39" providerId="ADAL" clId="{173E2B98-53D5-4A5C-91C9-EADF57106575}" dt="2019-06-17T21:53:23.253" v="19" actId="478"/>
          <ac:spMkLst>
            <pc:docMk/>
            <pc:sldMk cId="1639288666" sldId="1021"/>
            <ac:spMk id="30" creationId="{85BD22D7-324F-4976-AC2F-0D94FDC47616}"/>
          </ac:spMkLst>
        </pc:spChg>
        <pc:cxnChg chg="del">
          <ac:chgData name="Valentina Noacco" userId="ae461650-2dc6-4ba4-83b9-c44c39414c39" providerId="ADAL" clId="{173E2B98-53D5-4A5C-91C9-EADF57106575}" dt="2019-06-17T21:53:23.253" v="19" actId="478"/>
          <ac:cxnSpMkLst>
            <pc:docMk/>
            <pc:sldMk cId="1639288666" sldId="1021"/>
            <ac:cxnSpMk id="7" creationId="{87D4F035-9D5F-4637-9C54-AE6B56C5C902}"/>
          </ac:cxnSpMkLst>
        </pc:cxnChg>
        <pc:cxnChg chg="del mod">
          <ac:chgData name="Valentina Noacco" userId="ae461650-2dc6-4ba4-83b9-c44c39414c39" providerId="ADAL" clId="{173E2B98-53D5-4A5C-91C9-EADF57106575}" dt="2019-06-17T21:53:23.253" v="19" actId="478"/>
          <ac:cxnSpMkLst>
            <pc:docMk/>
            <pc:sldMk cId="1639288666" sldId="1021"/>
            <ac:cxnSpMk id="10" creationId="{C95DAED1-28F3-4792-973B-20824C7C3A42}"/>
          </ac:cxnSpMkLst>
        </pc:cxnChg>
        <pc:cxnChg chg="del">
          <ac:chgData name="Valentina Noacco" userId="ae461650-2dc6-4ba4-83b9-c44c39414c39" providerId="ADAL" clId="{173E2B98-53D5-4A5C-91C9-EADF57106575}" dt="2019-06-17T21:53:23.253" v="19" actId="478"/>
          <ac:cxnSpMkLst>
            <pc:docMk/>
            <pc:sldMk cId="1639288666" sldId="1021"/>
            <ac:cxnSpMk id="28" creationId="{D7253E40-BE74-4159-95D4-3AA5191F7050}"/>
          </ac:cxnSpMkLst>
        </pc:cxnChg>
      </pc:sldChg>
      <pc:sldChg chg="addSp delSp modSp modAnim">
        <pc:chgData name="Valentina Noacco" userId="ae461650-2dc6-4ba4-83b9-c44c39414c39" providerId="ADAL" clId="{173E2B98-53D5-4A5C-91C9-EADF57106575}" dt="2019-06-17T21:54:09.100" v="33" actId="478"/>
        <pc:sldMkLst>
          <pc:docMk/>
          <pc:sldMk cId="4168530252" sldId="1025"/>
        </pc:sldMkLst>
        <pc:spChg chg="del mod">
          <ac:chgData name="Valentina Noacco" userId="ae461650-2dc6-4ba4-83b9-c44c39414c39" providerId="ADAL" clId="{173E2B98-53D5-4A5C-91C9-EADF57106575}" dt="2019-06-17T21:54:09.100" v="33" actId="478"/>
          <ac:spMkLst>
            <pc:docMk/>
            <pc:sldMk cId="4168530252" sldId="1025"/>
            <ac:spMk id="60" creationId="{CF32A230-2EC9-47FA-ADCB-EFECCC078C6D}"/>
          </ac:spMkLst>
        </pc:spChg>
        <pc:spChg chg="add del mod">
          <ac:chgData name="Valentina Noacco" userId="ae461650-2dc6-4ba4-83b9-c44c39414c39" providerId="ADAL" clId="{173E2B98-53D5-4A5C-91C9-EADF57106575}" dt="2019-06-17T21:54:09.100" v="33" actId="478"/>
          <ac:spMkLst>
            <pc:docMk/>
            <pc:sldMk cId="4168530252" sldId="1025"/>
            <ac:spMk id="61" creationId="{AA51E78B-15A4-42ED-AB44-E0B9A2DADEE0}"/>
          </ac:spMkLst>
        </pc:spChg>
      </pc:sldChg>
      <pc:sldChg chg="delSp modAnim">
        <pc:chgData name="Valentina Noacco" userId="ae461650-2dc6-4ba4-83b9-c44c39414c39" providerId="ADAL" clId="{173E2B98-53D5-4A5C-91C9-EADF57106575}" dt="2019-06-17T21:54:40.131" v="40" actId="478"/>
        <pc:sldMkLst>
          <pc:docMk/>
          <pc:sldMk cId="1388652729" sldId="1026"/>
        </pc:sldMkLst>
        <pc:spChg chg="del">
          <ac:chgData name="Valentina Noacco" userId="ae461650-2dc6-4ba4-83b9-c44c39414c39" providerId="ADAL" clId="{173E2B98-53D5-4A5C-91C9-EADF57106575}" dt="2019-06-17T21:54:36.930" v="39" actId="478"/>
          <ac:spMkLst>
            <pc:docMk/>
            <pc:sldMk cId="1388652729" sldId="1026"/>
            <ac:spMk id="13" creationId="{D90E9FB4-7BF3-4D2D-897A-E282F3B0D7F9}"/>
          </ac:spMkLst>
        </pc:spChg>
        <pc:spChg chg="del">
          <ac:chgData name="Valentina Noacco" userId="ae461650-2dc6-4ba4-83b9-c44c39414c39" providerId="ADAL" clId="{173E2B98-53D5-4A5C-91C9-EADF57106575}" dt="2019-06-17T21:54:36.930" v="39" actId="478"/>
          <ac:spMkLst>
            <pc:docMk/>
            <pc:sldMk cId="1388652729" sldId="1026"/>
            <ac:spMk id="15" creationId="{82E1442F-5AE0-48A1-AC91-44A5AA966618}"/>
          </ac:spMkLst>
        </pc:spChg>
        <pc:spChg chg="del">
          <ac:chgData name="Valentina Noacco" userId="ae461650-2dc6-4ba4-83b9-c44c39414c39" providerId="ADAL" clId="{173E2B98-53D5-4A5C-91C9-EADF57106575}" dt="2019-06-17T21:54:40.131" v="40" actId="478"/>
          <ac:spMkLst>
            <pc:docMk/>
            <pc:sldMk cId="1388652729" sldId="1026"/>
            <ac:spMk id="18" creationId="{13EEA1A6-ACBF-476C-8BDB-61D5382222F5}"/>
          </ac:spMkLst>
        </pc:spChg>
        <pc:cxnChg chg="del">
          <ac:chgData name="Valentina Noacco" userId="ae461650-2dc6-4ba4-83b9-c44c39414c39" providerId="ADAL" clId="{173E2B98-53D5-4A5C-91C9-EADF57106575}" dt="2019-06-17T21:54:40.131" v="40" actId="478"/>
          <ac:cxnSpMkLst>
            <pc:docMk/>
            <pc:sldMk cId="1388652729" sldId="1026"/>
            <ac:cxnSpMk id="22" creationId="{5B26F5E9-E2DF-495A-8BA7-7261EA61490E}"/>
          </ac:cxnSpMkLst>
        </pc:cxnChg>
      </pc:sldChg>
      <pc:sldChg chg="delSp modAnim">
        <pc:chgData name="Valentina Noacco" userId="ae461650-2dc6-4ba4-83b9-c44c39414c39" providerId="ADAL" clId="{173E2B98-53D5-4A5C-91C9-EADF57106575}" dt="2019-06-17T21:52:55.122" v="13" actId="478"/>
        <pc:sldMkLst>
          <pc:docMk/>
          <pc:sldMk cId="146933348" sldId="1030"/>
        </pc:sldMkLst>
        <pc:spChg chg="del">
          <ac:chgData name="Valentina Noacco" userId="ae461650-2dc6-4ba4-83b9-c44c39414c39" providerId="ADAL" clId="{173E2B98-53D5-4A5C-91C9-EADF57106575}" dt="2019-06-17T21:52:55.122" v="13" actId="478"/>
          <ac:spMkLst>
            <pc:docMk/>
            <pc:sldMk cId="146933348" sldId="1030"/>
            <ac:spMk id="14" creationId="{821D99ED-72BC-4375-880D-156F15D007AB}"/>
          </ac:spMkLst>
        </pc:spChg>
        <pc:spChg chg="del">
          <ac:chgData name="Valentina Noacco" userId="ae461650-2dc6-4ba4-83b9-c44c39414c39" providerId="ADAL" clId="{173E2B98-53D5-4A5C-91C9-EADF57106575}" dt="2019-06-17T21:52:55.122" v="13" actId="478"/>
          <ac:spMkLst>
            <pc:docMk/>
            <pc:sldMk cId="146933348" sldId="1030"/>
            <ac:spMk id="15" creationId="{5B6E68C2-9DA9-45C8-8220-2848EB956E80}"/>
          </ac:spMkLst>
        </pc:spChg>
      </pc:sldChg>
      <pc:sldChg chg="delSp modAnim">
        <pc:chgData name="Valentina Noacco" userId="ae461650-2dc6-4ba4-83b9-c44c39414c39" providerId="ADAL" clId="{173E2B98-53D5-4A5C-91C9-EADF57106575}" dt="2019-06-17T21:52:30.883" v="9" actId="478"/>
        <pc:sldMkLst>
          <pc:docMk/>
          <pc:sldMk cId="953023369" sldId="1031"/>
        </pc:sldMkLst>
        <pc:spChg chg="del">
          <ac:chgData name="Valentina Noacco" userId="ae461650-2dc6-4ba4-83b9-c44c39414c39" providerId="ADAL" clId="{173E2B98-53D5-4A5C-91C9-EADF57106575}" dt="2019-06-17T21:52:30.883" v="9" actId="478"/>
          <ac:spMkLst>
            <pc:docMk/>
            <pc:sldMk cId="953023369" sldId="1031"/>
            <ac:spMk id="102" creationId="{1F24C3D1-EA87-40EB-9F6F-C056A44BA542}"/>
          </ac:spMkLst>
        </pc:spChg>
        <pc:spChg chg="del">
          <ac:chgData name="Valentina Noacco" userId="ae461650-2dc6-4ba4-83b9-c44c39414c39" providerId="ADAL" clId="{173E2B98-53D5-4A5C-91C9-EADF57106575}" dt="2019-06-17T21:52:30.883" v="9" actId="478"/>
          <ac:spMkLst>
            <pc:docMk/>
            <pc:sldMk cId="953023369" sldId="1031"/>
            <ac:spMk id="103" creationId="{AEC2E028-955A-4FC5-B372-DB902AEE1AFD}"/>
          </ac:spMkLst>
        </pc:spChg>
      </pc:sldChg>
      <pc:sldChg chg="add">
        <pc:chgData name="Valentina Noacco" userId="ae461650-2dc6-4ba4-83b9-c44c39414c39" providerId="ADAL" clId="{173E2B98-53D5-4A5C-91C9-EADF57106575}" dt="2019-06-17T21:52:02.025" v="4"/>
        <pc:sldMkLst>
          <pc:docMk/>
          <pc:sldMk cId="258918862" sldId="1032"/>
        </pc:sldMkLst>
      </pc:sldChg>
      <pc:sldChg chg="add">
        <pc:chgData name="Valentina Noacco" userId="ae461650-2dc6-4ba4-83b9-c44c39414c39" providerId="ADAL" clId="{173E2B98-53D5-4A5C-91C9-EADF57106575}" dt="2019-06-17T21:52:25.709" v="8"/>
        <pc:sldMkLst>
          <pc:docMk/>
          <pc:sldMk cId="587624635" sldId="1033"/>
        </pc:sldMkLst>
      </pc:sldChg>
      <pc:sldChg chg="add">
        <pc:chgData name="Valentina Noacco" userId="ae461650-2dc6-4ba4-83b9-c44c39414c39" providerId="ADAL" clId="{173E2B98-53D5-4A5C-91C9-EADF57106575}" dt="2019-06-17T21:53:16.187" v="18"/>
        <pc:sldMkLst>
          <pc:docMk/>
          <pc:sldMk cId="1239140580" sldId="1035"/>
        </pc:sldMkLst>
      </pc:sldChg>
      <pc:sldChg chg="add">
        <pc:chgData name="Valentina Noacco" userId="ae461650-2dc6-4ba4-83b9-c44c39414c39" providerId="ADAL" clId="{173E2B98-53D5-4A5C-91C9-EADF57106575}" dt="2019-06-17T21:54:05.847" v="32"/>
        <pc:sldMkLst>
          <pc:docMk/>
          <pc:sldMk cId="956943224" sldId="1036"/>
        </pc:sldMkLst>
      </pc:sldChg>
      <pc:sldChg chg="add">
        <pc:chgData name="Valentina Noacco" userId="ae461650-2dc6-4ba4-83b9-c44c39414c39" providerId="ADAL" clId="{173E2B98-53D5-4A5C-91C9-EADF57106575}" dt="2019-06-17T21:54:26.379" v="38"/>
        <pc:sldMkLst>
          <pc:docMk/>
          <pc:sldMk cId="4262827988" sldId="1037"/>
        </pc:sldMkLst>
      </pc:sldChg>
    </pc:docChg>
  </pc:docChgLst>
  <pc:docChgLst>
    <pc:chgData name="Valentina Noacco" userId="ae461650-2dc6-4ba4-83b9-c44c39414c39" providerId="ADAL" clId="{6ECAE454-28F4-449A-9B5E-CF0845A3C72F}"/>
    <pc:docChg chg="delSld modSld">
      <pc:chgData name="Valentina Noacco" userId="ae461650-2dc6-4ba4-83b9-c44c39414c39" providerId="ADAL" clId="{6ECAE454-28F4-449A-9B5E-CF0845A3C72F}" dt="2019-08-13T14:17:20.304" v="5" actId="2696"/>
      <pc:docMkLst>
        <pc:docMk/>
      </pc:docMkLst>
      <pc:sldChg chg="modSp">
        <pc:chgData name="Valentina Noacco" userId="ae461650-2dc6-4ba4-83b9-c44c39414c39" providerId="ADAL" clId="{6ECAE454-28F4-449A-9B5E-CF0845A3C72F}" dt="2019-08-13T14:17:00.704" v="0" actId="20577"/>
        <pc:sldMkLst>
          <pc:docMk/>
          <pc:sldMk cId="54634969" sldId="1008"/>
        </pc:sldMkLst>
        <pc:spChg chg="mod">
          <ac:chgData name="Valentina Noacco" userId="ae461650-2dc6-4ba4-83b9-c44c39414c39" providerId="ADAL" clId="{6ECAE454-28F4-449A-9B5E-CF0845A3C72F}" dt="2019-08-13T14:17:00.704" v="0" actId="20577"/>
          <ac:spMkLst>
            <pc:docMk/>
            <pc:sldMk cId="54634969" sldId="1008"/>
            <ac:spMk id="3" creationId="{0692EFFA-4294-4F13-BF63-7B5DED9C5A67}"/>
          </ac:spMkLst>
        </pc:spChg>
      </pc:sldChg>
      <pc:sldChg chg="del">
        <pc:chgData name="Valentina Noacco" userId="ae461650-2dc6-4ba4-83b9-c44c39414c39" providerId="ADAL" clId="{6ECAE454-28F4-449A-9B5E-CF0845A3C72F}" dt="2019-08-13T14:17:17.712" v="1" actId="2696"/>
        <pc:sldMkLst>
          <pc:docMk/>
          <pc:sldMk cId="1090526616" sldId="1038"/>
        </pc:sldMkLst>
      </pc:sldChg>
      <pc:sldChg chg="del">
        <pc:chgData name="Valentina Noacco" userId="ae461650-2dc6-4ba4-83b9-c44c39414c39" providerId="ADAL" clId="{6ECAE454-28F4-449A-9B5E-CF0845A3C72F}" dt="2019-08-13T14:17:18.563" v="2" actId="2696"/>
        <pc:sldMkLst>
          <pc:docMk/>
          <pc:sldMk cId="918518186" sldId="1039"/>
        </pc:sldMkLst>
      </pc:sldChg>
      <pc:sldChg chg="del">
        <pc:chgData name="Valentina Noacco" userId="ae461650-2dc6-4ba4-83b9-c44c39414c39" providerId="ADAL" clId="{6ECAE454-28F4-449A-9B5E-CF0845A3C72F}" dt="2019-08-13T14:17:19.142" v="3" actId="2696"/>
        <pc:sldMkLst>
          <pc:docMk/>
          <pc:sldMk cId="1753641883" sldId="1040"/>
        </pc:sldMkLst>
      </pc:sldChg>
      <pc:sldChg chg="del">
        <pc:chgData name="Valentina Noacco" userId="ae461650-2dc6-4ba4-83b9-c44c39414c39" providerId="ADAL" clId="{6ECAE454-28F4-449A-9B5E-CF0845A3C72F}" dt="2019-08-13T14:17:19.697" v="4" actId="2696"/>
        <pc:sldMkLst>
          <pc:docMk/>
          <pc:sldMk cId="3069379434" sldId="1041"/>
        </pc:sldMkLst>
      </pc:sldChg>
      <pc:sldChg chg="del">
        <pc:chgData name="Valentina Noacco" userId="ae461650-2dc6-4ba4-83b9-c44c39414c39" providerId="ADAL" clId="{6ECAE454-28F4-449A-9B5E-CF0845A3C72F}" dt="2019-08-13T14:17:20.304" v="5" actId="2696"/>
        <pc:sldMkLst>
          <pc:docMk/>
          <pc:sldMk cId="3347624067" sldId="1042"/>
        </pc:sldMkLst>
      </pc:sldChg>
    </pc:docChg>
  </pc:docChgLst>
  <pc:docChgLst>
    <pc:chgData name="Valentina Noacco" userId="ae461650-2dc6-4ba4-83b9-c44c39414c39" providerId="ADAL" clId="{DC66D542-A204-42DE-BD41-0DDC88F3839D}"/>
    <pc:docChg chg="custSel addSld modSld">
      <pc:chgData name="Valentina Noacco" userId="ae461650-2dc6-4ba4-83b9-c44c39414c39" providerId="ADAL" clId="{DC66D542-A204-42DE-BD41-0DDC88F3839D}" dt="2019-08-08T15:54:05.289" v="73" actId="20577"/>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4DF890-11D8-1545-8B9D-B7E00883EC10}" type="datetimeFigureOut">
              <a:rPr lang="en-US" smtClean="0"/>
              <a:t>8/13/2019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2E6AE0-39D2-2B45-AB09-CEE072924623}" type="slidenum">
              <a:rPr lang="en-US" smtClean="0"/>
              <a:t>‹#›</a:t>
            </a:fld>
            <a:endParaRPr lang="en-US"/>
          </a:p>
        </p:txBody>
      </p:sp>
    </p:spTree>
    <p:extLst>
      <p:ext uri="{BB962C8B-B14F-4D97-AF65-F5344CB8AC3E}">
        <p14:creationId xmlns:p14="http://schemas.microsoft.com/office/powerpoint/2010/main" val="34242262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B65A55-59F7-B74C-8722-84A91DF57AD3}" type="datetimeFigureOut">
              <a:rPr lang="en-US" smtClean="0"/>
              <a:t>8/13/2019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981161-A1E9-6644-8D20-7056F65C95F0}" type="slidenum">
              <a:rPr lang="en-US" smtClean="0"/>
              <a:t>‹#›</a:t>
            </a:fld>
            <a:endParaRPr lang="en-US"/>
          </a:p>
        </p:txBody>
      </p:sp>
    </p:spTree>
    <p:extLst>
      <p:ext uri="{BB962C8B-B14F-4D97-AF65-F5344CB8AC3E}">
        <p14:creationId xmlns:p14="http://schemas.microsoft.com/office/powerpoint/2010/main" val="2384971414"/>
      </p:ext>
    </p:extLst>
  </p:cSld>
  <p:clrMap bg1="lt1" tx1="dk1" bg2="lt2" tx2="dk2" accent1="accent1" accent2="accent2" accent3="accent3" accent4="accent4" accent5="accent5" accent6="accent6" hlink="hlink" folHlink="folHlink"/>
  <p:hf hdr="0" ftr="0" dt="0"/>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981161-A1E9-6644-8D20-7056F65C95F0}" type="slidenum">
              <a:rPr lang="en-US" smtClean="0"/>
              <a:t>1</a:t>
            </a:fld>
            <a:endParaRPr lang="en-US"/>
          </a:p>
        </p:txBody>
      </p:sp>
    </p:spTree>
    <p:extLst>
      <p:ext uri="{BB962C8B-B14F-4D97-AF65-F5344CB8AC3E}">
        <p14:creationId xmlns:p14="http://schemas.microsoft.com/office/powerpoint/2010/main" val="2895720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GB" dirty="0">
                <a:latin typeface="Helvetica" panose="020B0604020202020204" pitchFamily="34" charset="0"/>
              </a:rPr>
              <a:t>Modeller choices (first two figures) are overall much more important than measurement errors in this particular case.</a:t>
            </a:r>
            <a:endParaRPr lang="en-GB" dirty="0"/>
          </a:p>
          <a:p>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11</a:t>
            </a:fld>
            <a:endParaRPr lang="en-US"/>
          </a:p>
        </p:txBody>
      </p:sp>
    </p:spTree>
    <p:extLst>
      <p:ext uri="{BB962C8B-B14F-4D97-AF65-F5344CB8AC3E}">
        <p14:creationId xmlns:p14="http://schemas.microsoft.com/office/powerpoint/2010/main" val="2266778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GB" dirty="0">
                <a:latin typeface="Helvetica" panose="020B0604020202020204" pitchFamily="34" charset="0"/>
              </a:rPr>
              <a:t>Modeller choices (first two figures) are overall much more important than measurement errors in this particular case.</a:t>
            </a:r>
            <a:endParaRPr lang="en-GB" dirty="0"/>
          </a:p>
          <a:p>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12</a:t>
            </a:fld>
            <a:endParaRPr lang="en-US"/>
          </a:p>
        </p:txBody>
      </p:sp>
    </p:spTree>
    <p:extLst>
      <p:ext uri="{BB962C8B-B14F-4D97-AF65-F5344CB8AC3E}">
        <p14:creationId xmlns:p14="http://schemas.microsoft.com/office/powerpoint/2010/main" val="2079215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u="none" strike="noStrike" kern="1200" baseline="0" dirty="0">
                <a:solidFill>
                  <a:schemeClr val="tx1"/>
                </a:solidFill>
                <a:latin typeface="+mn-lt"/>
                <a:ea typeface="+mn-ea"/>
                <a:cs typeface="+mn-cs"/>
              </a:rPr>
              <a:t>IAMs seek to inform our understanding of the coupled natural and economic systems that shape mitigation and adaptation decisions.</a:t>
            </a:r>
          </a:p>
          <a:p>
            <a:r>
              <a:rPr lang="en-GB" sz="1600" b="0" i="0" u="none" strike="noStrike" kern="1200" baseline="0" dirty="0">
                <a:solidFill>
                  <a:schemeClr val="tx1"/>
                </a:solidFill>
                <a:latin typeface="+mn-lt"/>
                <a:ea typeface="+mn-ea"/>
                <a:cs typeface="+mn-cs"/>
              </a:rPr>
              <a:t>Only 17% of simulations led to the output of interest (&lt; 2 degrees), which it’s also an input not on our control (exchange between the earth system and the atmosphere), unlike population growth and emissions, therefore it means that either the models is not suitable for its purpose (inputs under control of decision maker not influential), or that not matter how we act we won’t be able to reduce increase below 2 degrees.</a:t>
            </a:r>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13</a:t>
            </a:fld>
            <a:endParaRPr lang="en-US"/>
          </a:p>
        </p:txBody>
      </p:sp>
    </p:spTree>
    <p:extLst>
      <p:ext uri="{BB962C8B-B14F-4D97-AF65-F5344CB8AC3E}">
        <p14:creationId xmlns:p14="http://schemas.microsoft.com/office/powerpoint/2010/main" val="2054934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u="none" strike="noStrike" kern="1200" baseline="0">
                <a:solidFill>
                  <a:schemeClr val="tx1"/>
                </a:solidFill>
                <a:latin typeface="+mn-lt"/>
                <a:ea typeface="+mn-ea"/>
                <a:cs typeface="+mn-cs"/>
              </a:rPr>
              <a:t>IAMs seek to inform our understanding of the coupled natural and economic systems that shape mitigation and adaptation decisions.</a:t>
            </a:r>
          </a:p>
          <a:p>
            <a:r>
              <a:rPr lang="en-GB" sz="1600" b="0" i="0" u="none" strike="noStrike" kern="1200" baseline="0">
                <a:solidFill>
                  <a:schemeClr val="tx1"/>
                </a:solidFill>
                <a:latin typeface="+mn-lt"/>
                <a:ea typeface="+mn-ea"/>
                <a:cs typeface="+mn-cs"/>
              </a:rPr>
              <a:t>Only 17% of simulations led to the output of interest (&lt; 2 degrees), which it’s also an input not on our control (exchange between the earth system and the atmosphere), unlike population growth and emissions, therefore it means that either the models is not suitable for its purpose (inputs under control of decision maker not influential), or that not matter how we act we won’t be able to reduce increase below 2 degrees.</a:t>
            </a:r>
            <a:endParaRPr lang="en-GB"/>
          </a:p>
        </p:txBody>
      </p:sp>
      <p:sp>
        <p:nvSpPr>
          <p:cNvPr id="4" name="Slide Number Placeholder 3"/>
          <p:cNvSpPr>
            <a:spLocks noGrp="1"/>
          </p:cNvSpPr>
          <p:nvPr>
            <p:ph type="sldNum" sz="quarter" idx="5"/>
          </p:nvPr>
        </p:nvSpPr>
        <p:spPr/>
        <p:txBody>
          <a:bodyPr/>
          <a:lstStyle/>
          <a:p>
            <a:fld id="{71981161-A1E9-6644-8D20-7056F65C95F0}" type="slidenum">
              <a:rPr lang="en-US" smtClean="0"/>
              <a:t>14</a:t>
            </a:fld>
            <a:endParaRPr lang="en-US"/>
          </a:p>
        </p:txBody>
      </p:sp>
    </p:spTree>
    <p:extLst>
      <p:ext uri="{BB962C8B-B14F-4D97-AF65-F5344CB8AC3E}">
        <p14:creationId xmlns:p14="http://schemas.microsoft.com/office/powerpoint/2010/main" val="725800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charset="0"/>
                <a:ea typeface="ＭＳ Ｐゴシック" charset="0"/>
                <a:cs typeface="ＭＳ Ｐゴシック" charset="0"/>
              </a:rPr>
              <a:t>a) from 52,500 model </a:t>
            </a:r>
            <a:r>
              <a:rPr lang="en-US" dirty="0" err="1">
                <a:latin typeface="Calibri" charset="0"/>
                <a:ea typeface="ＭＳ Ｐゴシック" charset="0"/>
                <a:cs typeface="ＭＳ Ｐゴシック" charset="0"/>
              </a:rPr>
              <a:t>realisations</a:t>
            </a:r>
            <a:r>
              <a:rPr lang="en-US" dirty="0">
                <a:latin typeface="Calibri" charset="0"/>
                <a:ea typeface="ＭＳ Ｐゴシック" charset="0"/>
                <a:cs typeface="ＭＳ Ｐゴシック" charset="0"/>
              </a:rPr>
              <a:t>. </a:t>
            </a:r>
          </a:p>
          <a:p>
            <a:r>
              <a:rPr lang="en-US" dirty="0">
                <a:latin typeface="Calibri" charset="0"/>
                <a:ea typeface="ＭＳ Ｐゴシック" charset="0"/>
                <a:cs typeface="ＭＳ Ｐゴシック" charset="0"/>
              </a:rPr>
              <a:t>b) Proportion of bootstrap resamples where an input factor was ranked most influential at each </a:t>
            </a:r>
            <a:r>
              <a:rPr lang="en-US" dirty="0" err="1">
                <a:latin typeface="Calibri" charset="0"/>
                <a:ea typeface="ＭＳ Ｐゴシック" charset="0"/>
                <a:cs typeface="ＭＳ Ｐゴシック" charset="0"/>
              </a:rPr>
              <a:t>timeslice</a:t>
            </a:r>
            <a:r>
              <a:rPr lang="en-US" dirty="0">
                <a:latin typeface="Calibri" charset="0"/>
                <a:ea typeface="ＭＳ Ｐゴシック" charset="0"/>
                <a:cs typeface="ＭＳ Ｐゴシック" charset="0"/>
              </a:rPr>
              <a:t>.</a:t>
            </a:r>
          </a:p>
          <a:p>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Flood extent is a spatially lumped output: % cells flooded</a:t>
            </a:r>
          </a:p>
          <a:p>
            <a:endParaRPr lang="en-GB" dirty="0"/>
          </a:p>
          <a:p>
            <a:r>
              <a:rPr lang="en-GB" dirty="0"/>
              <a:t>Uncertainty in the prediction of flood extent through time: median with 90% confidence interval</a:t>
            </a:r>
          </a:p>
          <a:p>
            <a:endParaRPr lang="en-GB" dirty="0"/>
          </a:p>
          <a:p>
            <a:r>
              <a:rPr lang="en-GB" dirty="0"/>
              <a:t>Below we see through time the 2 most influential input factors on the flood extent uncertainty (as the proportion of bootstrap resamples where an input factor was ranked most influential at each time slice):</a:t>
            </a:r>
          </a:p>
          <a:p>
            <a:r>
              <a:rPr lang="en-GB" dirty="0"/>
              <a:t>We can see that at the beginning (during rising limb) the most influential factor is the forcing hydrograph (i.e. boundary condition), while as the flood extent increases the channel friction becomes the most influential factor (during peak flood inundation). </a:t>
            </a:r>
            <a:r>
              <a:rPr lang="en-GB" sz="1600" b="0" i="0" u="none" strike="noStrike" kern="1200" baseline="0" dirty="0">
                <a:solidFill>
                  <a:schemeClr val="tx1"/>
                </a:solidFill>
                <a:latin typeface="+mn-lt"/>
                <a:ea typeface="+mn-ea"/>
                <a:cs typeface="+mn-cs"/>
              </a:rPr>
              <a:t>This remains the case until the flood wave is almost fully receded at which point the floodplain friction parameter becomes the most influential factor (during drying phase).</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The channel friction is ranked the most influential for the majority of time slices. This is because once </a:t>
            </a:r>
            <a:r>
              <a:rPr lang="en-GB" sz="1600" b="0" i="0" u="none" strike="noStrike" kern="1200" baseline="0" dirty="0" err="1">
                <a:solidFill>
                  <a:schemeClr val="tx1"/>
                </a:solidFill>
                <a:latin typeface="+mn-lt"/>
                <a:ea typeface="+mn-ea"/>
                <a:cs typeface="+mn-cs"/>
              </a:rPr>
              <a:t>bankfull</a:t>
            </a:r>
            <a:r>
              <a:rPr lang="en-GB" sz="1600" b="0" i="0" u="none" strike="noStrike" kern="1200" baseline="0" dirty="0">
                <a:solidFill>
                  <a:schemeClr val="tx1"/>
                </a:solidFill>
                <a:latin typeface="+mn-lt"/>
                <a:ea typeface="+mn-ea"/>
                <a:cs typeface="+mn-cs"/>
              </a:rPr>
              <a:t> discharge is reached, the </a:t>
            </a:r>
            <a:r>
              <a:rPr lang="en-GB" sz="1600" b="1" i="0" u="none" strike="noStrike" kern="1200" baseline="0" dirty="0">
                <a:solidFill>
                  <a:schemeClr val="tx1"/>
                </a:solidFill>
                <a:latin typeface="+mn-lt"/>
                <a:ea typeface="+mn-ea"/>
                <a:cs typeface="+mn-cs"/>
              </a:rPr>
              <a:t>channel friction parameter</a:t>
            </a:r>
            <a:r>
              <a:rPr lang="en-GB" sz="1600" b="0" i="0" u="none" strike="noStrike" kern="1200" baseline="0" dirty="0">
                <a:solidFill>
                  <a:schemeClr val="tx1"/>
                </a:solidFill>
                <a:latin typeface="+mn-lt"/>
                <a:ea typeface="+mn-ea"/>
                <a:cs typeface="+mn-cs"/>
              </a:rPr>
              <a:t> has the </a:t>
            </a:r>
            <a:r>
              <a:rPr lang="en-GB" sz="1600" b="1" i="0" u="none" strike="noStrike" kern="1200" baseline="0" dirty="0">
                <a:solidFill>
                  <a:schemeClr val="tx1"/>
                </a:solidFill>
                <a:latin typeface="+mn-lt"/>
                <a:ea typeface="+mn-ea"/>
                <a:cs typeface="+mn-cs"/>
              </a:rPr>
              <a:t>most influence on how quickly water is routed onto the floodplain </a:t>
            </a:r>
            <a:r>
              <a:rPr lang="en-GB" sz="1600" b="0" i="0" u="none" strike="noStrike" kern="1200" baseline="0" dirty="0">
                <a:solidFill>
                  <a:schemeClr val="tx1"/>
                </a:solidFill>
                <a:latin typeface="+mn-lt"/>
                <a:ea typeface="+mn-ea"/>
                <a:cs typeface="+mn-cs"/>
              </a:rPr>
              <a:t>and therefore affects the rate of floodplain inundation, </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whereas the </a:t>
            </a:r>
            <a:r>
              <a:rPr lang="en-GB" sz="1600" b="1" i="0" u="none" strike="noStrike" kern="1200" baseline="0" dirty="0">
                <a:solidFill>
                  <a:schemeClr val="tx1"/>
                </a:solidFill>
                <a:latin typeface="+mn-lt"/>
                <a:ea typeface="+mn-ea"/>
                <a:cs typeface="+mn-cs"/>
              </a:rPr>
              <a:t>boundary conditions are more influential on the maximum limit that floods will spread </a:t>
            </a:r>
            <a:r>
              <a:rPr lang="en-GB" sz="1600" b="0" i="0" u="none" strike="noStrike" kern="1200" baseline="0" dirty="0">
                <a:solidFill>
                  <a:schemeClr val="tx1"/>
                </a:solidFill>
                <a:latin typeface="+mn-lt"/>
                <a:ea typeface="+mn-ea"/>
                <a:cs typeface="+mn-cs"/>
              </a:rPr>
              <a:t>to within the domain </a:t>
            </a:r>
            <a:r>
              <a:rPr lang="en-GB" sz="1600" b="1" i="0" u="none" strike="noStrike" kern="1200" baseline="0" dirty="0">
                <a:solidFill>
                  <a:schemeClr val="tx1"/>
                </a:solidFill>
                <a:latin typeface="+mn-lt"/>
                <a:ea typeface="+mn-ea"/>
                <a:cs typeface="+mn-cs"/>
              </a:rPr>
              <a:t>and how quickly </a:t>
            </a:r>
            <a:r>
              <a:rPr lang="en-GB" sz="1600" b="1" i="0" u="none" strike="noStrike" kern="1200" baseline="0" dirty="0" err="1">
                <a:solidFill>
                  <a:schemeClr val="tx1"/>
                </a:solidFill>
                <a:latin typeface="+mn-lt"/>
                <a:ea typeface="+mn-ea"/>
                <a:cs typeface="+mn-cs"/>
              </a:rPr>
              <a:t>bankfull</a:t>
            </a:r>
            <a:r>
              <a:rPr lang="en-GB" sz="1600" b="1" i="0" u="none" strike="noStrike" kern="1200" baseline="0" dirty="0">
                <a:solidFill>
                  <a:schemeClr val="tx1"/>
                </a:solidFill>
                <a:latin typeface="+mn-lt"/>
                <a:ea typeface="+mn-ea"/>
                <a:cs typeface="+mn-cs"/>
              </a:rPr>
              <a:t> discharge is reached </a:t>
            </a:r>
            <a:r>
              <a:rPr lang="en-GB" sz="1600" b="0" i="0" u="none" strike="noStrike" kern="1200" baseline="0" dirty="0">
                <a:solidFill>
                  <a:schemeClr val="tx1"/>
                </a:solidFill>
                <a:latin typeface="+mn-lt"/>
                <a:ea typeface="+mn-ea"/>
                <a:cs typeface="+mn-cs"/>
              </a:rPr>
              <a:t>as these are </a:t>
            </a:r>
            <a:r>
              <a:rPr lang="en-GB" sz="1600" b="1" i="0" u="none" strike="noStrike" kern="1200" baseline="0" dirty="0">
                <a:solidFill>
                  <a:schemeClr val="tx1"/>
                </a:solidFill>
                <a:latin typeface="+mn-lt"/>
                <a:ea typeface="+mn-ea"/>
                <a:cs typeface="+mn-cs"/>
              </a:rPr>
              <a:t>controlled by the volume of water available to flood</a:t>
            </a:r>
            <a:r>
              <a:rPr lang="en-GB" sz="1600" b="0" i="0" u="none" strike="noStrike" kern="1200" baseline="0" dirty="0">
                <a:solidFill>
                  <a:schemeClr val="tx1"/>
                </a:solidFill>
                <a:latin typeface="+mn-lt"/>
                <a:ea typeface="+mn-ea"/>
                <a:cs typeface="+mn-cs"/>
              </a:rPr>
              <a:t>. </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The fact that the influence of Manning’s roughness coefficients changes during a flood event indicates that it may be important for future studies to allow these parameters to be either time or depth varying parameters.</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The variation in the most influential factor through time, from the boundary conditions to the channel friction</a:t>
            </a:r>
          </a:p>
          <a:p>
            <a:r>
              <a:rPr lang="en-GB" sz="1600" b="0" i="0" u="none" strike="noStrike" kern="1200" baseline="0" dirty="0">
                <a:solidFill>
                  <a:schemeClr val="tx1"/>
                </a:solidFill>
                <a:latin typeface="+mn-lt"/>
                <a:ea typeface="+mn-ea"/>
                <a:cs typeface="+mn-cs"/>
              </a:rPr>
              <a:t>and finally to floodplain friction, indicates that if a </a:t>
            </a:r>
            <a:r>
              <a:rPr lang="en-GB" sz="1600" b="1" i="0" u="none" strike="noStrike" kern="1200" baseline="0" dirty="0">
                <a:solidFill>
                  <a:schemeClr val="tx1"/>
                </a:solidFill>
                <a:latin typeface="+mn-lt"/>
                <a:ea typeface="+mn-ea"/>
                <a:cs typeface="+mn-cs"/>
              </a:rPr>
              <a:t>decision maker </a:t>
            </a:r>
            <a:r>
              <a:rPr lang="en-GB" sz="1600" b="0" i="0" u="none" strike="noStrike" kern="1200" baseline="0" dirty="0">
                <a:solidFill>
                  <a:schemeClr val="tx1"/>
                </a:solidFill>
                <a:latin typeface="+mn-lt"/>
                <a:ea typeface="+mn-ea"/>
                <a:cs typeface="+mn-cs"/>
              </a:rPr>
              <a:t>is interested in </a:t>
            </a:r>
            <a:r>
              <a:rPr lang="en-GB" sz="1600" b="1" i="0" u="none" strike="noStrike" kern="1200" baseline="0" dirty="0">
                <a:solidFill>
                  <a:schemeClr val="tx1"/>
                </a:solidFill>
                <a:latin typeface="+mn-lt"/>
                <a:ea typeface="+mn-ea"/>
                <a:cs typeface="+mn-cs"/>
              </a:rPr>
              <a:t>the dynamics of inundation</a:t>
            </a:r>
          </a:p>
          <a:p>
            <a:r>
              <a:rPr lang="en-GB" sz="1600" b="0" i="0" u="none" strike="noStrike" kern="1200" baseline="0" dirty="0">
                <a:solidFill>
                  <a:schemeClr val="tx1"/>
                </a:solidFill>
                <a:latin typeface="+mn-lt"/>
                <a:ea typeface="+mn-ea"/>
                <a:cs typeface="+mn-cs"/>
              </a:rPr>
              <a:t>through the passage of the flood wave then they should carefully consider each of these uncertainties.</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It is important to note that the variation in </a:t>
            </a:r>
            <a:r>
              <a:rPr lang="en-GB" sz="1600" b="0" i="0" u="none" strike="noStrike" kern="1200" baseline="0" dirty="0" err="1">
                <a:solidFill>
                  <a:schemeClr val="tx1"/>
                </a:solidFill>
                <a:latin typeface="+mn-lt"/>
                <a:ea typeface="+mn-ea"/>
                <a:cs typeface="+mn-cs"/>
              </a:rPr>
              <a:t>modeled</a:t>
            </a:r>
            <a:r>
              <a:rPr lang="en-GB" sz="1600" b="0" i="0" u="none" strike="noStrike" kern="1200" baseline="0" dirty="0">
                <a:solidFill>
                  <a:schemeClr val="tx1"/>
                </a:solidFill>
                <a:latin typeface="+mn-lt"/>
                <a:ea typeface="+mn-ea"/>
                <a:cs typeface="+mn-cs"/>
              </a:rPr>
              <a:t> flood extent at the end of the flood event is smaller than the variation during the peak of the flood. </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However, the influence of floodplain friction on the recession of floodwaters could still be of interest for </a:t>
            </a:r>
            <a:r>
              <a:rPr lang="en-GB" sz="1600" b="1" i="0" u="none" strike="noStrike" kern="1200" baseline="0" dirty="0">
                <a:solidFill>
                  <a:schemeClr val="tx1"/>
                </a:solidFill>
                <a:latin typeface="+mn-lt"/>
                <a:ea typeface="+mn-ea"/>
                <a:cs typeface="+mn-cs"/>
              </a:rPr>
              <a:t>emergency planners </a:t>
            </a:r>
            <a:r>
              <a:rPr lang="en-GB" sz="1600" b="0" i="0" u="none" strike="noStrike" kern="1200" baseline="0" dirty="0">
                <a:solidFill>
                  <a:schemeClr val="tx1"/>
                </a:solidFill>
                <a:latin typeface="+mn-lt"/>
                <a:ea typeface="+mn-ea"/>
                <a:cs typeface="+mn-cs"/>
              </a:rPr>
              <a:t>who may be concerned with</a:t>
            </a:r>
          </a:p>
          <a:p>
            <a:r>
              <a:rPr lang="en-GB" sz="1600" b="0" i="0" u="none" strike="noStrike" kern="1200" baseline="0" dirty="0">
                <a:solidFill>
                  <a:schemeClr val="tx1"/>
                </a:solidFill>
                <a:latin typeface="+mn-lt"/>
                <a:ea typeface="+mn-ea"/>
                <a:cs typeface="+mn-cs"/>
              </a:rPr>
              <a:t>quantifying the uncertainty when determining how quickly flood waters will recede, for example for traffic management if roads or railways become inundated. </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Furthermore, the recession and duration of a flood event is also of interest for </a:t>
            </a:r>
            <a:r>
              <a:rPr lang="en-GB" sz="1600" b="1" i="0" u="none" strike="noStrike" kern="1200" baseline="0" dirty="0">
                <a:solidFill>
                  <a:schemeClr val="tx1"/>
                </a:solidFill>
                <a:latin typeface="+mn-lt"/>
                <a:ea typeface="+mn-ea"/>
                <a:cs typeface="+mn-cs"/>
              </a:rPr>
              <a:t>insurance purposes</a:t>
            </a:r>
            <a:r>
              <a:rPr lang="en-GB" sz="1600" b="0" i="0" u="none" strike="noStrike" kern="1200" baseline="0" dirty="0">
                <a:solidFill>
                  <a:schemeClr val="tx1"/>
                </a:solidFill>
                <a:latin typeface="+mn-lt"/>
                <a:ea typeface="+mn-ea"/>
                <a:cs typeface="+mn-cs"/>
              </a:rPr>
              <a:t>, such as for estimating business interruption losses, though</a:t>
            </a:r>
          </a:p>
          <a:p>
            <a:r>
              <a:rPr lang="en-GB" sz="1600" b="0" i="0" u="none" strike="noStrike" kern="1200" baseline="0" dirty="0">
                <a:solidFill>
                  <a:schemeClr val="tx1"/>
                </a:solidFill>
                <a:latin typeface="+mn-lt"/>
                <a:ea typeface="+mn-ea"/>
                <a:cs typeface="+mn-cs"/>
              </a:rPr>
              <a:t>the importance of floodplain friction would depend on the uncertainty of the boundary conditions for a given forecast or design flood event.</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From these results we would assume that spatial resolution and DEM are not influential, but if you consider other output metrics instead the results might change.</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If you need to use the model in real-time than if you’re interested in the flood extent it’s better to run the model multiple times to constrain the uncertainty in the output due to parameter uncertainty, rather than running the model with a finer spatial resolution but only one time, given that for this output the most influential inputs are the parameters, but for outputs other inputs might be those most influential.</a:t>
            </a:r>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15</a:t>
            </a:fld>
            <a:endParaRPr lang="en-US"/>
          </a:p>
        </p:txBody>
      </p:sp>
    </p:spTree>
    <p:extLst>
      <p:ext uri="{BB962C8B-B14F-4D97-AF65-F5344CB8AC3E}">
        <p14:creationId xmlns:p14="http://schemas.microsoft.com/office/powerpoint/2010/main" val="3937878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charset="0"/>
                <a:ea typeface="ＭＳ Ｐゴシック" charset="0"/>
                <a:cs typeface="ＭＳ Ｐゴシック" charset="0"/>
              </a:rPr>
              <a:t>a) from 52,500 model </a:t>
            </a:r>
            <a:r>
              <a:rPr lang="en-US" dirty="0" err="1">
                <a:latin typeface="Calibri" charset="0"/>
                <a:ea typeface="ＭＳ Ｐゴシック" charset="0"/>
                <a:cs typeface="ＭＳ Ｐゴシック" charset="0"/>
              </a:rPr>
              <a:t>realisations</a:t>
            </a:r>
            <a:r>
              <a:rPr lang="en-US" dirty="0">
                <a:latin typeface="Calibri" charset="0"/>
                <a:ea typeface="ＭＳ Ｐゴシック" charset="0"/>
                <a:cs typeface="ＭＳ Ｐゴシック" charset="0"/>
              </a:rPr>
              <a:t>. </a:t>
            </a:r>
          </a:p>
          <a:p>
            <a:r>
              <a:rPr lang="en-US" dirty="0">
                <a:latin typeface="Calibri" charset="0"/>
                <a:ea typeface="ＭＳ Ｐゴシック" charset="0"/>
                <a:cs typeface="ＭＳ Ｐゴシック" charset="0"/>
              </a:rPr>
              <a:t>b) Proportion of bootstrap resamples where an input factor was ranked most influential at each </a:t>
            </a:r>
            <a:r>
              <a:rPr lang="en-US" dirty="0" err="1">
                <a:latin typeface="Calibri" charset="0"/>
                <a:ea typeface="ＭＳ Ｐゴシック" charset="0"/>
                <a:cs typeface="ＭＳ Ｐゴシック" charset="0"/>
              </a:rPr>
              <a:t>timeslice</a:t>
            </a:r>
            <a:r>
              <a:rPr lang="en-US" dirty="0">
                <a:latin typeface="Calibri" charset="0"/>
                <a:ea typeface="ＭＳ Ｐゴシック" charset="0"/>
                <a:cs typeface="ＭＳ Ｐゴシック" charset="0"/>
              </a:rPr>
              <a:t>.</a:t>
            </a:r>
          </a:p>
          <a:p>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Flood extent is a spatially lumped output: % cells flooded</a:t>
            </a:r>
          </a:p>
          <a:p>
            <a:endParaRPr lang="en-GB" dirty="0"/>
          </a:p>
          <a:p>
            <a:r>
              <a:rPr lang="en-GB" dirty="0"/>
              <a:t>Uncertainty in the prediction of flood extent through time: median with 90% confidence interval</a:t>
            </a:r>
          </a:p>
          <a:p>
            <a:endParaRPr lang="en-GB" dirty="0"/>
          </a:p>
          <a:p>
            <a:r>
              <a:rPr lang="en-GB" dirty="0"/>
              <a:t>Below we see through time the 2 most influential input factors on the flood extent uncertainty (as the proportion of bootstrap resamples where an input factor was ranked most influential at each time slice):</a:t>
            </a:r>
          </a:p>
          <a:p>
            <a:r>
              <a:rPr lang="en-GB" dirty="0"/>
              <a:t>We can see that at the beginning (during rising limb) the most influential factor is the forcing hydrograph (i.e. boundary condition), while as the flood extent increases the channel friction becomes the most influential factor (during peak flood inundation). </a:t>
            </a:r>
            <a:r>
              <a:rPr lang="en-GB" sz="1600" b="0" i="0" u="none" strike="noStrike" kern="1200" baseline="0" dirty="0">
                <a:solidFill>
                  <a:schemeClr val="tx1"/>
                </a:solidFill>
                <a:latin typeface="+mn-lt"/>
                <a:ea typeface="+mn-ea"/>
                <a:cs typeface="+mn-cs"/>
              </a:rPr>
              <a:t>This remains the case until the flood wave is almost fully receded at which point the floodplain friction parameter becomes the most influential factor (during drying phase).</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The channel friction is ranked the most influential for the majority of time slices. This is because once </a:t>
            </a:r>
            <a:r>
              <a:rPr lang="en-GB" sz="1600" b="0" i="0" u="none" strike="noStrike" kern="1200" baseline="0" dirty="0" err="1">
                <a:solidFill>
                  <a:schemeClr val="tx1"/>
                </a:solidFill>
                <a:latin typeface="+mn-lt"/>
                <a:ea typeface="+mn-ea"/>
                <a:cs typeface="+mn-cs"/>
              </a:rPr>
              <a:t>bankfull</a:t>
            </a:r>
            <a:r>
              <a:rPr lang="en-GB" sz="1600" b="0" i="0" u="none" strike="noStrike" kern="1200" baseline="0" dirty="0">
                <a:solidFill>
                  <a:schemeClr val="tx1"/>
                </a:solidFill>
                <a:latin typeface="+mn-lt"/>
                <a:ea typeface="+mn-ea"/>
                <a:cs typeface="+mn-cs"/>
              </a:rPr>
              <a:t> discharge is reached, the </a:t>
            </a:r>
            <a:r>
              <a:rPr lang="en-GB" sz="1600" b="1" i="0" u="none" strike="noStrike" kern="1200" baseline="0" dirty="0">
                <a:solidFill>
                  <a:schemeClr val="tx1"/>
                </a:solidFill>
                <a:latin typeface="+mn-lt"/>
                <a:ea typeface="+mn-ea"/>
                <a:cs typeface="+mn-cs"/>
              </a:rPr>
              <a:t>channel friction parameter</a:t>
            </a:r>
            <a:r>
              <a:rPr lang="en-GB" sz="1600" b="0" i="0" u="none" strike="noStrike" kern="1200" baseline="0" dirty="0">
                <a:solidFill>
                  <a:schemeClr val="tx1"/>
                </a:solidFill>
                <a:latin typeface="+mn-lt"/>
                <a:ea typeface="+mn-ea"/>
                <a:cs typeface="+mn-cs"/>
              </a:rPr>
              <a:t> has the </a:t>
            </a:r>
            <a:r>
              <a:rPr lang="en-GB" sz="1600" b="1" i="0" u="none" strike="noStrike" kern="1200" baseline="0" dirty="0">
                <a:solidFill>
                  <a:schemeClr val="tx1"/>
                </a:solidFill>
                <a:latin typeface="+mn-lt"/>
                <a:ea typeface="+mn-ea"/>
                <a:cs typeface="+mn-cs"/>
              </a:rPr>
              <a:t>most influence on how quickly water is routed onto the floodplain </a:t>
            </a:r>
            <a:r>
              <a:rPr lang="en-GB" sz="1600" b="0" i="0" u="none" strike="noStrike" kern="1200" baseline="0" dirty="0">
                <a:solidFill>
                  <a:schemeClr val="tx1"/>
                </a:solidFill>
                <a:latin typeface="+mn-lt"/>
                <a:ea typeface="+mn-ea"/>
                <a:cs typeface="+mn-cs"/>
              </a:rPr>
              <a:t>and therefore affects the rate of floodplain inundation, </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whereas the </a:t>
            </a:r>
            <a:r>
              <a:rPr lang="en-GB" sz="1600" b="1" i="0" u="none" strike="noStrike" kern="1200" baseline="0" dirty="0">
                <a:solidFill>
                  <a:schemeClr val="tx1"/>
                </a:solidFill>
                <a:latin typeface="+mn-lt"/>
                <a:ea typeface="+mn-ea"/>
                <a:cs typeface="+mn-cs"/>
              </a:rPr>
              <a:t>boundary conditions are more influential on the maximum limit that floods will spread </a:t>
            </a:r>
            <a:r>
              <a:rPr lang="en-GB" sz="1600" b="0" i="0" u="none" strike="noStrike" kern="1200" baseline="0" dirty="0">
                <a:solidFill>
                  <a:schemeClr val="tx1"/>
                </a:solidFill>
                <a:latin typeface="+mn-lt"/>
                <a:ea typeface="+mn-ea"/>
                <a:cs typeface="+mn-cs"/>
              </a:rPr>
              <a:t>to within the domain </a:t>
            </a:r>
            <a:r>
              <a:rPr lang="en-GB" sz="1600" b="1" i="0" u="none" strike="noStrike" kern="1200" baseline="0" dirty="0">
                <a:solidFill>
                  <a:schemeClr val="tx1"/>
                </a:solidFill>
                <a:latin typeface="+mn-lt"/>
                <a:ea typeface="+mn-ea"/>
                <a:cs typeface="+mn-cs"/>
              </a:rPr>
              <a:t>and how quickly </a:t>
            </a:r>
            <a:r>
              <a:rPr lang="en-GB" sz="1600" b="1" i="0" u="none" strike="noStrike" kern="1200" baseline="0" dirty="0" err="1">
                <a:solidFill>
                  <a:schemeClr val="tx1"/>
                </a:solidFill>
                <a:latin typeface="+mn-lt"/>
                <a:ea typeface="+mn-ea"/>
                <a:cs typeface="+mn-cs"/>
              </a:rPr>
              <a:t>bankfull</a:t>
            </a:r>
            <a:r>
              <a:rPr lang="en-GB" sz="1600" b="1" i="0" u="none" strike="noStrike" kern="1200" baseline="0" dirty="0">
                <a:solidFill>
                  <a:schemeClr val="tx1"/>
                </a:solidFill>
                <a:latin typeface="+mn-lt"/>
                <a:ea typeface="+mn-ea"/>
                <a:cs typeface="+mn-cs"/>
              </a:rPr>
              <a:t> discharge is reached </a:t>
            </a:r>
            <a:r>
              <a:rPr lang="en-GB" sz="1600" b="0" i="0" u="none" strike="noStrike" kern="1200" baseline="0" dirty="0">
                <a:solidFill>
                  <a:schemeClr val="tx1"/>
                </a:solidFill>
                <a:latin typeface="+mn-lt"/>
                <a:ea typeface="+mn-ea"/>
                <a:cs typeface="+mn-cs"/>
              </a:rPr>
              <a:t>as these are </a:t>
            </a:r>
            <a:r>
              <a:rPr lang="en-GB" sz="1600" b="1" i="0" u="none" strike="noStrike" kern="1200" baseline="0" dirty="0">
                <a:solidFill>
                  <a:schemeClr val="tx1"/>
                </a:solidFill>
                <a:latin typeface="+mn-lt"/>
                <a:ea typeface="+mn-ea"/>
                <a:cs typeface="+mn-cs"/>
              </a:rPr>
              <a:t>controlled by the volume of water available to flood</a:t>
            </a:r>
            <a:r>
              <a:rPr lang="en-GB" sz="1600" b="0" i="0" u="none" strike="noStrike" kern="1200" baseline="0" dirty="0">
                <a:solidFill>
                  <a:schemeClr val="tx1"/>
                </a:solidFill>
                <a:latin typeface="+mn-lt"/>
                <a:ea typeface="+mn-ea"/>
                <a:cs typeface="+mn-cs"/>
              </a:rPr>
              <a:t>. </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The fact that the influence of Manning’s roughness coefficients changes during a flood event indicates that it may be important for future studies to allow these parameters to be either time or depth varying parameters.</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The variation in the most influential factor through time, from the boundary conditions to the channel friction</a:t>
            </a:r>
          </a:p>
          <a:p>
            <a:r>
              <a:rPr lang="en-GB" sz="1600" b="0" i="0" u="none" strike="noStrike" kern="1200" baseline="0" dirty="0">
                <a:solidFill>
                  <a:schemeClr val="tx1"/>
                </a:solidFill>
                <a:latin typeface="+mn-lt"/>
                <a:ea typeface="+mn-ea"/>
                <a:cs typeface="+mn-cs"/>
              </a:rPr>
              <a:t>and finally to floodplain friction, indicates that if a </a:t>
            </a:r>
            <a:r>
              <a:rPr lang="en-GB" sz="1600" b="1" i="0" u="none" strike="noStrike" kern="1200" baseline="0" dirty="0">
                <a:solidFill>
                  <a:schemeClr val="tx1"/>
                </a:solidFill>
                <a:latin typeface="+mn-lt"/>
                <a:ea typeface="+mn-ea"/>
                <a:cs typeface="+mn-cs"/>
              </a:rPr>
              <a:t>decision maker </a:t>
            </a:r>
            <a:r>
              <a:rPr lang="en-GB" sz="1600" b="0" i="0" u="none" strike="noStrike" kern="1200" baseline="0" dirty="0">
                <a:solidFill>
                  <a:schemeClr val="tx1"/>
                </a:solidFill>
                <a:latin typeface="+mn-lt"/>
                <a:ea typeface="+mn-ea"/>
                <a:cs typeface="+mn-cs"/>
              </a:rPr>
              <a:t>is interested in </a:t>
            </a:r>
            <a:r>
              <a:rPr lang="en-GB" sz="1600" b="1" i="0" u="none" strike="noStrike" kern="1200" baseline="0" dirty="0">
                <a:solidFill>
                  <a:schemeClr val="tx1"/>
                </a:solidFill>
                <a:latin typeface="+mn-lt"/>
                <a:ea typeface="+mn-ea"/>
                <a:cs typeface="+mn-cs"/>
              </a:rPr>
              <a:t>the dynamics of inundation</a:t>
            </a:r>
          </a:p>
          <a:p>
            <a:r>
              <a:rPr lang="en-GB" sz="1600" b="0" i="0" u="none" strike="noStrike" kern="1200" baseline="0" dirty="0">
                <a:solidFill>
                  <a:schemeClr val="tx1"/>
                </a:solidFill>
                <a:latin typeface="+mn-lt"/>
                <a:ea typeface="+mn-ea"/>
                <a:cs typeface="+mn-cs"/>
              </a:rPr>
              <a:t>through the passage of the flood wave then they should carefully consider each of these uncertainties.</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It is important to note that the variation in </a:t>
            </a:r>
            <a:r>
              <a:rPr lang="en-GB" sz="1600" b="0" i="0" u="none" strike="noStrike" kern="1200" baseline="0" dirty="0" err="1">
                <a:solidFill>
                  <a:schemeClr val="tx1"/>
                </a:solidFill>
                <a:latin typeface="+mn-lt"/>
                <a:ea typeface="+mn-ea"/>
                <a:cs typeface="+mn-cs"/>
              </a:rPr>
              <a:t>modeled</a:t>
            </a:r>
            <a:r>
              <a:rPr lang="en-GB" sz="1600" b="0" i="0" u="none" strike="noStrike" kern="1200" baseline="0" dirty="0">
                <a:solidFill>
                  <a:schemeClr val="tx1"/>
                </a:solidFill>
                <a:latin typeface="+mn-lt"/>
                <a:ea typeface="+mn-ea"/>
                <a:cs typeface="+mn-cs"/>
              </a:rPr>
              <a:t> flood extent at the end of the flood event is smaller than the variation during the peak of the flood. </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However, the influence of floodplain friction on the recession of floodwaters could still be of interest for </a:t>
            </a:r>
            <a:r>
              <a:rPr lang="en-GB" sz="1600" b="1" i="0" u="none" strike="noStrike" kern="1200" baseline="0" dirty="0">
                <a:solidFill>
                  <a:schemeClr val="tx1"/>
                </a:solidFill>
                <a:latin typeface="+mn-lt"/>
                <a:ea typeface="+mn-ea"/>
                <a:cs typeface="+mn-cs"/>
              </a:rPr>
              <a:t>emergency planners </a:t>
            </a:r>
            <a:r>
              <a:rPr lang="en-GB" sz="1600" b="0" i="0" u="none" strike="noStrike" kern="1200" baseline="0" dirty="0">
                <a:solidFill>
                  <a:schemeClr val="tx1"/>
                </a:solidFill>
                <a:latin typeface="+mn-lt"/>
                <a:ea typeface="+mn-ea"/>
                <a:cs typeface="+mn-cs"/>
              </a:rPr>
              <a:t>who may be concerned with</a:t>
            </a:r>
          </a:p>
          <a:p>
            <a:r>
              <a:rPr lang="en-GB" sz="1600" b="0" i="0" u="none" strike="noStrike" kern="1200" baseline="0" dirty="0">
                <a:solidFill>
                  <a:schemeClr val="tx1"/>
                </a:solidFill>
                <a:latin typeface="+mn-lt"/>
                <a:ea typeface="+mn-ea"/>
                <a:cs typeface="+mn-cs"/>
              </a:rPr>
              <a:t>quantifying the uncertainty when determining how quickly flood waters will recede, for example for traffic management if roads or railways become inundated. </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Furthermore, the recession and duration of a flood event is also of interest for </a:t>
            </a:r>
            <a:r>
              <a:rPr lang="en-GB" sz="1600" b="1" i="0" u="none" strike="noStrike" kern="1200" baseline="0" dirty="0">
                <a:solidFill>
                  <a:schemeClr val="tx1"/>
                </a:solidFill>
                <a:latin typeface="+mn-lt"/>
                <a:ea typeface="+mn-ea"/>
                <a:cs typeface="+mn-cs"/>
              </a:rPr>
              <a:t>insurance purposes</a:t>
            </a:r>
            <a:r>
              <a:rPr lang="en-GB" sz="1600" b="0" i="0" u="none" strike="noStrike" kern="1200" baseline="0" dirty="0">
                <a:solidFill>
                  <a:schemeClr val="tx1"/>
                </a:solidFill>
                <a:latin typeface="+mn-lt"/>
                <a:ea typeface="+mn-ea"/>
                <a:cs typeface="+mn-cs"/>
              </a:rPr>
              <a:t>, such as for estimating business interruption losses, though</a:t>
            </a:r>
          </a:p>
          <a:p>
            <a:r>
              <a:rPr lang="en-GB" sz="1600" b="0" i="0" u="none" strike="noStrike" kern="1200" baseline="0" dirty="0">
                <a:solidFill>
                  <a:schemeClr val="tx1"/>
                </a:solidFill>
                <a:latin typeface="+mn-lt"/>
                <a:ea typeface="+mn-ea"/>
                <a:cs typeface="+mn-cs"/>
              </a:rPr>
              <a:t>the importance of floodplain friction would depend on the uncertainty of the boundary conditions for a given forecast or design flood event.</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From these results we would assume that spatial resolution and DEM are not influential, but if you consider other output metrics instead the results might change.</a:t>
            </a:r>
          </a:p>
          <a:p>
            <a:endParaRPr lang="en-GB" sz="1600" b="0" i="0" u="none" strike="noStrike" kern="1200" baseline="0" dirty="0">
              <a:solidFill>
                <a:schemeClr val="tx1"/>
              </a:solidFill>
              <a:latin typeface="+mn-lt"/>
              <a:ea typeface="+mn-ea"/>
              <a:cs typeface="+mn-cs"/>
            </a:endParaRPr>
          </a:p>
          <a:p>
            <a:r>
              <a:rPr lang="en-GB" sz="1600" b="0" i="0" u="none" strike="noStrike" kern="1200" baseline="0" dirty="0">
                <a:solidFill>
                  <a:schemeClr val="tx1"/>
                </a:solidFill>
                <a:latin typeface="+mn-lt"/>
                <a:ea typeface="+mn-ea"/>
                <a:cs typeface="+mn-cs"/>
              </a:rPr>
              <a:t>If you need to use the model in real-time than if you’re interested in the flood extent it’s better to run the model multiple times to constrain the uncertainty in the output due to parameter uncertainty, rather than running the model with a finer spatial resolution but only one time, given that for this output the most influential inputs are the parameters, but for outputs other inputs might be those most influential.</a:t>
            </a:r>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16</a:t>
            </a:fld>
            <a:endParaRPr lang="en-US"/>
          </a:p>
        </p:txBody>
      </p:sp>
    </p:spTree>
    <p:extLst>
      <p:ext uri="{BB962C8B-B14F-4D97-AF65-F5344CB8AC3E}">
        <p14:creationId xmlns:p14="http://schemas.microsoft.com/office/powerpoint/2010/main" val="2227039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 numerical instability in some model runs which is due to a specific range of values of one parameter, which is due to model simplification.</a:t>
            </a:r>
          </a:p>
          <a:p>
            <a:r>
              <a:rPr lang="en-GB" dirty="0"/>
              <a:t>We can see that for other parameters there is no subrange of values in particular that it’s causing the instability therefore</a:t>
            </a:r>
          </a:p>
          <a:p>
            <a:r>
              <a:rPr lang="en-GB" dirty="0"/>
              <a:t>It must be the parameter on the x axis of the first figure.</a:t>
            </a:r>
          </a:p>
          <a:p>
            <a:endParaRPr lang="en-GB" dirty="0"/>
          </a:p>
          <a:p>
            <a:r>
              <a:rPr lang="en-GB" dirty="0"/>
              <a:t>There are some structural limitations under some condition of the simulated slope.</a:t>
            </a:r>
          </a:p>
          <a:p>
            <a:r>
              <a:rPr lang="en-GB" dirty="0"/>
              <a:t>The value of the initial suction depends on the value of the initial water table which shouldn’t go beyond a threshold for some values of the slope.</a:t>
            </a:r>
          </a:p>
          <a:p>
            <a:r>
              <a:rPr lang="en-GB" dirty="0"/>
              <a:t>By reducing the values of a parameter that was leading to unrealistic simulations the model structural uncertainty has been reduced.</a:t>
            </a:r>
          </a:p>
          <a:p>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17</a:t>
            </a:fld>
            <a:endParaRPr lang="en-US"/>
          </a:p>
        </p:txBody>
      </p:sp>
    </p:spTree>
    <p:extLst>
      <p:ext uri="{BB962C8B-B14F-4D97-AF65-F5344CB8AC3E}">
        <p14:creationId xmlns:p14="http://schemas.microsoft.com/office/powerpoint/2010/main" val="3632896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 numerical instability in some model runs which is due to a specific range of values of one parameter, which is due to model simplification.</a:t>
            </a:r>
          </a:p>
          <a:p>
            <a:r>
              <a:rPr lang="en-GB" dirty="0"/>
              <a:t>We can see that for other parameters there is no subrange of values in particular that it’s causing the instability therefore</a:t>
            </a:r>
          </a:p>
          <a:p>
            <a:r>
              <a:rPr lang="en-GB" dirty="0"/>
              <a:t>It must be the parameter on the x axis of the first figure.</a:t>
            </a:r>
          </a:p>
          <a:p>
            <a:endParaRPr lang="en-GB" dirty="0"/>
          </a:p>
          <a:p>
            <a:r>
              <a:rPr lang="en-GB" dirty="0"/>
              <a:t>There are some structural limitations under some condition of the simulated slope.</a:t>
            </a:r>
          </a:p>
          <a:p>
            <a:r>
              <a:rPr lang="en-GB" dirty="0"/>
              <a:t>The value of the initial suction depends on the value of the initial water table which shouldn’t go beyond a threshold for some values of the slope.</a:t>
            </a:r>
          </a:p>
          <a:p>
            <a:r>
              <a:rPr lang="en-GB" dirty="0"/>
              <a:t>By reducing the values of a parameter that was leading to unrealistic simulations the model structural uncertainty has been reduced.</a:t>
            </a:r>
          </a:p>
          <a:p>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18</a:t>
            </a:fld>
            <a:endParaRPr lang="en-US"/>
          </a:p>
        </p:txBody>
      </p:sp>
    </p:spTree>
    <p:extLst>
      <p:ext uri="{BB962C8B-B14F-4D97-AF65-F5344CB8AC3E}">
        <p14:creationId xmlns:p14="http://schemas.microsoft.com/office/powerpoint/2010/main" val="21408274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US"/>
              <a:t>valentina.noacco@bristol.ac.uk</a:t>
            </a:r>
          </a:p>
        </p:txBody>
      </p:sp>
      <p:sp>
        <p:nvSpPr>
          <p:cNvPr id="6" name="Slide Number Placeholder 5"/>
          <p:cNvSpPr>
            <a:spLocks noGrp="1"/>
          </p:cNvSpPr>
          <p:nvPr>
            <p:ph type="sldNum" sz="quarter" idx="12"/>
          </p:nvPr>
        </p:nvSpPr>
        <p:spPr/>
        <p:txBody>
          <a:bodyPr/>
          <a:lstStyle/>
          <a:p>
            <a:fld id="{C2193F57-A4E6-DD4E-9036-68A6BA8989CD}" type="slidenum">
              <a:rPr lang="en-US" smtClean="0"/>
              <a:t>‹#›</a:t>
            </a:fld>
            <a:endParaRPr lang="en-US"/>
          </a:p>
        </p:txBody>
      </p:sp>
      <p:pic>
        <p:nvPicPr>
          <p:cNvPr id="7" name="Picture 6">
            <a:extLst>
              <a:ext uri="{FF2B5EF4-FFF2-40B4-BE49-F238E27FC236}">
                <a16:creationId xmlns:a16="http://schemas.microsoft.com/office/drawing/2014/main" id="{C71B18EF-97D5-4CA6-B5D1-EBD660D895A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2140287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6" name="Slide Number Placeholder 5"/>
          <p:cNvSpPr>
            <a:spLocks noGrp="1"/>
          </p:cNvSpPr>
          <p:nvPr>
            <p:ph type="sldNum" sz="quarter" idx="12"/>
          </p:nvPr>
        </p:nvSpPr>
        <p:spPr/>
        <p:txBody>
          <a:bodyPr/>
          <a:lstStyle/>
          <a:p>
            <a:fld id="{C2193F57-A4E6-DD4E-9036-68A6BA8989CD}" type="slidenum">
              <a:rPr lang="en-US" smtClean="0"/>
              <a:t>‹#›</a:t>
            </a:fld>
            <a:endParaRPr lang="en-US"/>
          </a:p>
        </p:txBody>
      </p:sp>
      <p:pic>
        <p:nvPicPr>
          <p:cNvPr id="7" name="Picture 6">
            <a:extLst>
              <a:ext uri="{FF2B5EF4-FFF2-40B4-BE49-F238E27FC236}">
                <a16:creationId xmlns:a16="http://schemas.microsoft.com/office/drawing/2014/main" id="{3CEC72D9-6DDF-4935-9761-225CC173AFF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303578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6" name="Slide Number Placeholder 5"/>
          <p:cNvSpPr>
            <a:spLocks noGrp="1"/>
          </p:cNvSpPr>
          <p:nvPr>
            <p:ph type="sldNum" sz="quarter" idx="12"/>
          </p:nvPr>
        </p:nvSpPr>
        <p:spPr/>
        <p:txBody>
          <a:bodyPr/>
          <a:lstStyle/>
          <a:p>
            <a:fld id="{C2193F57-A4E6-DD4E-9036-68A6BA8989CD}" type="slidenum">
              <a:rPr lang="en-US" smtClean="0"/>
              <a:t>‹#›</a:t>
            </a:fld>
            <a:endParaRPr lang="en-US"/>
          </a:p>
        </p:txBody>
      </p:sp>
      <p:pic>
        <p:nvPicPr>
          <p:cNvPr id="7" name="Picture 6">
            <a:extLst>
              <a:ext uri="{FF2B5EF4-FFF2-40B4-BE49-F238E27FC236}">
                <a16:creationId xmlns:a16="http://schemas.microsoft.com/office/drawing/2014/main" id="{91A8FD6C-0300-45AA-9E30-0FB465D2290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2368038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6" name="Slide Number Placeholder 5"/>
          <p:cNvSpPr>
            <a:spLocks noGrp="1"/>
          </p:cNvSpPr>
          <p:nvPr>
            <p:ph type="sldNum" sz="quarter" idx="12"/>
          </p:nvPr>
        </p:nvSpPr>
        <p:spPr/>
        <p:txBody>
          <a:bodyPr/>
          <a:lstStyle/>
          <a:p>
            <a:fld id="{C2193F57-A4E6-DD4E-9036-68A6BA8989CD}" type="slidenum">
              <a:rPr lang="en-US" smtClean="0"/>
              <a:t>‹#›</a:t>
            </a:fld>
            <a:endParaRPr lang="en-US"/>
          </a:p>
        </p:txBody>
      </p:sp>
      <p:pic>
        <p:nvPicPr>
          <p:cNvPr id="7" name="Picture 6">
            <a:extLst>
              <a:ext uri="{FF2B5EF4-FFF2-40B4-BE49-F238E27FC236}">
                <a16:creationId xmlns:a16="http://schemas.microsoft.com/office/drawing/2014/main" id="{004FC14B-263D-460A-8486-E991A4D6C2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18874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6" name="Slide Number Placeholder 5"/>
          <p:cNvSpPr>
            <a:spLocks noGrp="1"/>
          </p:cNvSpPr>
          <p:nvPr>
            <p:ph type="sldNum" sz="quarter" idx="12"/>
          </p:nvPr>
        </p:nvSpPr>
        <p:spPr/>
        <p:txBody>
          <a:bodyPr/>
          <a:lstStyle/>
          <a:p>
            <a:fld id="{C2193F57-A4E6-DD4E-9036-68A6BA8989CD}" type="slidenum">
              <a:rPr lang="en-US" smtClean="0"/>
              <a:t>‹#›</a:t>
            </a:fld>
            <a:endParaRPr lang="en-US"/>
          </a:p>
        </p:txBody>
      </p:sp>
      <p:pic>
        <p:nvPicPr>
          <p:cNvPr id="7" name="Picture 6">
            <a:extLst>
              <a:ext uri="{FF2B5EF4-FFF2-40B4-BE49-F238E27FC236}">
                <a16:creationId xmlns:a16="http://schemas.microsoft.com/office/drawing/2014/main" id="{17F8EA24-9186-4CAE-99B4-97154245D2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315915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7" name="Slide Number Placeholder 6"/>
          <p:cNvSpPr>
            <a:spLocks noGrp="1"/>
          </p:cNvSpPr>
          <p:nvPr>
            <p:ph type="sldNum" sz="quarter" idx="12"/>
          </p:nvPr>
        </p:nvSpPr>
        <p:spPr/>
        <p:txBody>
          <a:bodyPr/>
          <a:lstStyle/>
          <a:p>
            <a:fld id="{C2193F57-A4E6-DD4E-9036-68A6BA8989CD}" type="slidenum">
              <a:rPr lang="en-US" smtClean="0"/>
              <a:t>‹#›</a:t>
            </a:fld>
            <a:endParaRPr lang="en-US"/>
          </a:p>
        </p:txBody>
      </p:sp>
      <p:pic>
        <p:nvPicPr>
          <p:cNvPr id="8" name="Picture 7">
            <a:extLst>
              <a:ext uri="{FF2B5EF4-FFF2-40B4-BE49-F238E27FC236}">
                <a16:creationId xmlns:a16="http://schemas.microsoft.com/office/drawing/2014/main" id="{8CD755E3-1F07-4A73-B139-61C389276CF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359560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p>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9" name="Slide Number Placeholder 8"/>
          <p:cNvSpPr>
            <a:spLocks noGrp="1"/>
          </p:cNvSpPr>
          <p:nvPr>
            <p:ph type="sldNum" sz="quarter" idx="12"/>
          </p:nvPr>
        </p:nvSpPr>
        <p:spPr/>
        <p:txBody>
          <a:bodyPr/>
          <a:lstStyle/>
          <a:p>
            <a:fld id="{C2193F57-A4E6-DD4E-9036-68A6BA8989CD}" type="slidenum">
              <a:rPr lang="en-US" smtClean="0"/>
              <a:t>‹#›</a:t>
            </a:fld>
            <a:endParaRPr lang="en-US"/>
          </a:p>
        </p:txBody>
      </p:sp>
      <p:pic>
        <p:nvPicPr>
          <p:cNvPr id="10" name="Picture 9">
            <a:extLst>
              <a:ext uri="{FF2B5EF4-FFF2-40B4-BE49-F238E27FC236}">
                <a16:creationId xmlns:a16="http://schemas.microsoft.com/office/drawing/2014/main" id="{63B72AB4-DF99-45C8-9E2E-239FD70F5B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228126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5" name="Slide Number Placeholder 4"/>
          <p:cNvSpPr>
            <a:spLocks noGrp="1"/>
          </p:cNvSpPr>
          <p:nvPr>
            <p:ph type="sldNum" sz="quarter" idx="12"/>
          </p:nvPr>
        </p:nvSpPr>
        <p:spPr/>
        <p:txBody>
          <a:bodyPr/>
          <a:lstStyle/>
          <a:p>
            <a:fld id="{C2193F57-A4E6-DD4E-9036-68A6BA8989CD}" type="slidenum">
              <a:rPr lang="en-US" smtClean="0"/>
              <a:t>‹#›</a:t>
            </a:fld>
            <a:endParaRPr lang="en-US"/>
          </a:p>
        </p:txBody>
      </p:sp>
      <p:pic>
        <p:nvPicPr>
          <p:cNvPr id="6" name="Picture 5">
            <a:extLst>
              <a:ext uri="{FF2B5EF4-FFF2-40B4-BE49-F238E27FC236}">
                <a16:creationId xmlns:a16="http://schemas.microsoft.com/office/drawing/2014/main" id="{80BE8BA1-930A-4739-A109-40E8584442F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3761656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4" name="Slide Number Placeholder 3"/>
          <p:cNvSpPr>
            <a:spLocks noGrp="1"/>
          </p:cNvSpPr>
          <p:nvPr>
            <p:ph type="sldNum" sz="quarter" idx="12"/>
          </p:nvPr>
        </p:nvSpPr>
        <p:spPr/>
        <p:txBody>
          <a:bodyPr/>
          <a:lstStyle/>
          <a:p>
            <a:fld id="{C2193F57-A4E6-DD4E-9036-68A6BA8989CD}" type="slidenum">
              <a:rPr lang="en-US" smtClean="0"/>
              <a:t>‹#›</a:t>
            </a:fld>
            <a:endParaRPr lang="en-US"/>
          </a:p>
        </p:txBody>
      </p:sp>
      <p:pic>
        <p:nvPicPr>
          <p:cNvPr id="5" name="Picture 4">
            <a:extLst>
              <a:ext uri="{FF2B5EF4-FFF2-40B4-BE49-F238E27FC236}">
                <a16:creationId xmlns:a16="http://schemas.microsoft.com/office/drawing/2014/main" id="{23A3B17E-51B7-4961-8A3D-99D6D116A0F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251123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7" name="Slide Number Placeholder 6"/>
          <p:cNvSpPr>
            <a:spLocks noGrp="1"/>
          </p:cNvSpPr>
          <p:nvPr>
            <p:ph type="sldNum" sz="quarter" idx="12"/>
          </p:nvPr>
        </p:nvSpPr>
        <p:spPr/>
        <p:txBody>
          <a:bodyPr/>
          <a:lstStyle/>
          <a:p>
            <a:fld id="{C2193F57-A4E6-DD4E-9036-68A6BA8989CD}" type="slidenum">
              <a:rPr lang="en-US" smtClean="0"/>
              <a:t>‹#›</a:t>
            </a:fld>
            <a:endParaRPr lang="en-US"/>
          </a:p>
        </p:txBody>
      </p:sp>
      <p:pic>
        <p:nvPicPr>
          <p:cNvPr id="8" name="Picture 7">
            <a:extLst>
              <a:ext uri="{FF2B5EF4-FFF2-40B4-BE49-F238E27FC236}">
                <a16:creationId xmlns:a16="http://schemas.microsoft.com/office/drawing/2014/main" id="{0A83C46A-1643-4729-B926-6BD4541A2B9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95590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7" name="Slide Number Placeholder 6"/>
          <p:cNvSpPr>
            <a:spLocks noGrp="1"/>
          </p:cNvSpPr>
          <p:nvPr>
            <p:ph type="sldNum" sz="quarter" idx="12"/>
          </p:nvPr>
        </p:nvSpPr>
        <p:spPr/>
        <p:txBody>
          <a:bodyPr/>
          <a:lstStyle/>
          <a:p>
            <a:fld id="{C2193F57-A4E6-DD4E-9036-68A6BA8989CD}" type="slidenum">
              <a:rPr lang="en-US" smtClean="0"/>
              <a:t>‹#›</a:t>
            </a:fld>
            <a:endParaRPr lang="en-US"/>
          </a:p>
        </p:txBody>
      </p:sp>
      <p:pic>
        <p:nvPicPr>
          <p:cNvPr id="8" name="Picture 7">
            <a:extLst>
              <a:ext uri="{FF2B5EF4-FFF2-40B4-BE49-F238E27FC236}">
                <a16:creationId xmlns:a16="http://schemas.microsoft.com/office/drawing/2014/main" id="{BD30CB1F-C9BA-4CE0-82F2-DF7EABBCE85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224844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10972800" cy="1417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0" y="6344795"/>
            <a:ext cx="2844800" cy="365125"/>
          </a:xfrm>
          <a:prstGeom prst="rect">
            <a:avLst/>
          </a:prstGeom>
        </p:spPr>
        <p:txBody>
          <a:bodyPr vert="horz" lIns="91440" tIns="45720" rIns="91440" bIns="45720" rtlCol="0" anchor="ctr"/>
          <a:lstStyle>
            <a:lvl1pPr algn="l">
              <a:defRPr sz="1333">
                <a:solidFill>
                  <a:schemeClr val="tx1">
                    <a:tint val="75000"/>
                  </a:schemeClr>
                </a:solidFill>
                <a:latin typeface="Seravek ExtraLight"/>
                <a:cs typeface="Seravek ExtraLight"/>
              </a:defRPr>
            </a:lvl1pPr>
          </a:lstStyle>
          <a:p>
            <a:fld id="{C2193F57-A4E6-DD4E-9036-68A6BA8989CD}" type="slidenum">
              <a:rPr lang="en-US" smtClean="0"/>
              <a:pPr/>
              <a:t>‹#›</a:t>
            </a:fld>
            <a:endParaRPr lang="en-US"/>
          </a:p>
        </p:txBody>
      </p:sp>
      <p:pic>
        <p:nvPicPr>
          <p:cNvPr id="9" name="Immagine 7">
            <a:extLst>
              <a:ext uri="{FF2B5EF4-FFF2-40B4-BE49-F238E27FC236}">
                <a16:creationId xmlns:a16="http://schemas.microsoft.com/office/drawing/2014/main" id="{C4EEA973-142A-4225-B53E-9FF44CF76421}"/>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49589" y="6275125"/>
            <a:ext cx="1542412" cy="57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magine 7">
            <a:extLst>
              <a:ext uri="{FF2B5EF4-FFF2-40B4-BE49-F238E27FC236}">
                <a16:creationId xmlns:a16="http://schemas.microsoft.com/office/drawing/2014/main" id="{DE129BA5-1137-4490-B5C4-0C6BE56FD254}"/>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49589" y="6275125"/>
            <a:ext cx="1542412" cy="57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C5F08F77-F3CE-486C-963E-84E7FD3E9079}"/>
              </a:ext>
            </a:extLst>
          </p:cNvPr>
          <p:cNvSpPr/>
          <p:nvPr userDrawn="1"/>
        </p:nvSpPr>
        <p:spPr>
          <a:xfrm>
            <a:off x="999393" y="6439116"/>
            <a:ext cx="5697329" cy="369332"/>
          </a:xfrm>
          <a:prstGeom prst="rect">
            <a:avLst/>
          </a:prstGeom>
        </p:spPr>
        <p:txBody>
          <a:bodyPr wrap="none">
            <a:spAutoFit/>
          </a:bodyPr>
          <a:lstStyle/>
          <a:p>
            <a:r>
              <a:rPr lang="en-US" sz="1800" dirty="0">
                <a:solidFill>
                  <a:schemeClr val="bg1">
                    <a:lumMod val="50000"/>
                  </a:schemeClr>
                </a:solidFill>
              </a:rPr>
              <a:t>valentina.noacco@bristol.ac.uk         w: safe-insurance.uk</a:t>
            </a:r>
          </a:p>
        </p:txBody>
      </p:sp>
    </p:spTree>
    <p:extLst>
      <p:ext uri="{BB962C8B-B14F-4D97-AF65-F5344CB8AC3E}">
        <p14:creationId xmlns:p14="http://schemas.microsoft.com/office/powerpoint/2010/main" val="40569699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09585" rtl="0" eaLnBrk="1" latinLnBrk="0" hangingPunct="1">
        <a:spcBef>
          <a:spcPct val="0"/>
        </a:spcBef>
        <a:buNone/>
        <a:defRPr sz="3733" kern="1200">
          <a:solidFill>
            <a:srgbClr val="C00000"/>
          </a:solidFill>
          <a:latin typeface="Seravek ExtraLight"/>
          <a:ea typeface="+mj-ea"/>
          <a:cs typeface="Seravek ExtraLight"/>
        </a:defRPr>
      </a:lvl1pPr>
    </p:titleStyle>
    <p:bodyStyle>
      <a:lvl1pPr marL="457189" indent="-457189" algn="l" defTabSz="609585" rtl="0" eaLnBrk="1" latinLnBrk="0" hangingPunct="1">
        <a:spcBef>
          <a:spcPct val="20000"/>
        </a:spcBef>
        <a:buFont typeface="Arial"/>
        <a:buChar char="•"/>
        <a:defRPr sz="2400" kern="1200">
          <a:solidFill>
            <a:schemeClr val="tx1"/>
          </a:solidFill>
          <a:latin typeface="Seravek ExtraLight"/>
          <a:ea typeface="+mn-ea"/>
          <a:cs typeface="Seravek ExtraLight"/>
        </a:defRPr>
      </a:lvl1pPr>
      <a:lvl2pPr marL="990575" indent="-380990" algn="l" defTabSz="609585" rtl="0" eaLnBrk="1" latinLnBrk="0" hangingPunct="1">
        <a:spcBef>
          <a:spcPct val="20000"/>
        </a:spcBef>
        <a:buFont typeface="Arial"/>
        <a:buChar char="–"/>
        <a:defRPr sz="2133" kern="1200">
          <a:solidFill>
            <a:schemeClr val="tx1"/>
          </a:solidFill>
          <a:latin typeface="Seravek ExtraLight"/>
          <a:ea typeface="+mn-ea"/>
          <a:cs typeface="Seravek ExtraLight"/>
        </a:defRPr>
      </a:lvl2pPr>
      <a:lvl3pPr marL="1523962" indent="-304792" algn="l" defTabSz="609585" rtl="0" eaLnBrk="1" latinLnBrk="0" hangingPunct="1">
        <a:spcBef>
          <a:spcPct val="20000"/>
        </a:spcBef>
        <a:buFont typeface="Arial"/>
        <a:buChar char="•"/>
        <a:defRPr sz="1867" kern="1200">
          <a:solidFill>
            <a:schemeClr val="tx1"/>
          </a:solidFill>
          <a:latin typeface="Seravek ExtraLight"/>
          <a:ea typeface="+mn-ea"/>
          <a:cs typeface="Seravek ExtraLight"/>
        </a:defRPr>
      </a:lvl3pPr>
      <a:lvl4pPr marL="2133547" indent="-304792" algn="l" defTabSz="609585" rtl="0" eaLnBrk="1" latinLnBrk="0" hangingPunct="1">
        <a:spcBef>
          <a:spcPct val="20000"/>
        </a:spcBef>
        <a:buFont typeface="Arial"/>
        <a:buChar char="–"/>
        <a:defRPr sz="1600" kern="1200">
          <a:solidFill>
            <a:schemeClr val="tx1"/>
          </a:solidFill>
          <a:latin typeface="Seravek ExtraLight"/>
          <a:ea typeface="+mn-ea"/>
          <a:cs typeface="Seravek ExtraLight"/>
        </a:defRPr>
      </a:lvl4pPr>
      <a:lvl5pPr marL="2743131" indent="-304792" algn="l" defTabSz="609585" rtl="0" eaLnBrk="1" latinLnBrk="0" hangingPunct="1">
        <a:spcBef>
          <a:spcPct val="20000"/>
        </a:spcBef>
        <a:buFont typeface="Arial"/>
        <a:buChar char="»"/>
        <a:defRPr sz="1600" kern="1200">
          <a:solidFill>
            <a:schemeClr val="tx1"/>
          </a:solidFill>
          <a:latin typeface="Seravek ExtraLight"/>
          <a:ea typeface="+mn-ea"/>
          <a:cs typeface="Seravek ExtraLight"/>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eartharxiv.org/pu83z/"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artharxiv.org/pu83z/"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71" y="429542"/>
            <a:ext cx="11573436" cy="3390896"/>
          </a:xfrm>
        </p:spPr>
        <p:txBody>
          <a:bodyPr>
            <a:noAutofit/>
          </a:bodyPr>
          <a:lstStyle/>
          <a:p>
            <a:r>
              <a:rPr lang="en-GB" altLang="en-US" dirty="0">
                <a:latin typeface="Geneva" charset="0"/>
              </a:rPr>
              <a:t>How can sensitivity analysis help </a:t>
            </a:r>
            <a:br>
              <a:rPr lang="en-GB" altLang="en-US" dirty="0">
                <a:latin typeface="Geneva" charset="0"/>
              </a:rPr>
            </a:br>
            <a:r>
              <a:rPr lang="en-GB" altLang="en-US" dirty="0">
                <a:latin typeface="Geneva" charset="0"/>
              </a:rPr>
              <a:t>CAT model building and forming your view of risk?</a:t>
            </a:r>
            <a:br>
              <a:rPr lang="en-GB" altLang="en-US" dirty="0">
                <a:latin typeface="Geneva" charset="0"/>
              </a:rPr>
            </a:br>
            <a:endParaRPr lang="en-GB" dirty="0">
              <a:solidFill>
                <a:srgbClr val="C00000"/>
              </a:solidFill>
            </a:endParaRPr>
          </a:p>
        </p:txBody>
      </p:sp>
      <p:sp>
        <p:nvSpPr>
          <p:cNvPr id="3" name="Subtitle 2"/>
          <p:cNvSpPr>
            <a:spLocks noGrp="1"/>
          </p:cNvSpPr>
          <p:nvPr>
            <p:ph type="subTitle" idx="1"/>
          </p:nvPr>
        </p:nvSpPr>
        <p:spPr>
          <a:xfrm>
            <a:off x="1" y="3993315"/>
            <a:ext cx="12191999" cy="2352319"/>
          </a:xfrm>
        </p:spPr>
        <p:txBody>
          <a:bodyPr>
            <a:normAutofit lnSpcReduction="10000"/>
          </a:bodyPr>
          <a:lstStyle/>
          <a:p>
            <a:endParaRPr lang="en-GB" altLang="en-US" sz="2000">
              <a:solidFill>
                <a:schemeClr val="tx1"/>
              </a:solidFill>
              <a:latin typeface="Geneva" charset="0"/>
            </a:endParaRPr>
          </a:p>
          <a:p>
            <a:r>
              <a:rPr lang="en-GB" altLang="en-US" sz="2000" b="1">
                <a:solidFill>
                  <a:schemeClr val="tx1"/>
                </a:solidFill>
                <a:latin typeface="Geneva" charset="0"/>
              </a:rPr>
              <a:t>Valentina Noacco </a:t>
            </a:r>
            <a:r>
              <a:rPr lang="en-GB" altLang="en-US" sz="2000">
                <a:solidFill>
                  <a:schemeClr val="tx1"/>
                </a:solidFill>
                <a:latin typeface="Geneva" charset="0"/>
              </a:rPr>
              <a:t>(NERC Knowledge Exchange Fellow)</a:t>
            </a:r>
          </a:p>
          <a:p>
            <a:r>
              <a:rPr lang="en-GB" altLang="en-US" sz="2000">
                <a:solidFill>
                  <a:schemeClr val="tx1"/>
                </a:solidFill>
                <a:latin typeface="Geneva" charset="0"/>
              </a:rPr>
              <a:t>Francesca Pianosi (</a:t>
            </a:r>
            <a:r>
              <a:rPr lang="en-GB" sz="2000">
                <a:solidFill>
                  <a:schemeClr val="tx1"/>
                </a:solidFill>
                <a:latin typeface="Geneva" charset="0"/>
              </a:rPr>
              <a:t>Lecturer in Water and Environmental Engineering)</a:t>
            </a:r>
            <a:r>
              <a:rPr lang="en-GB" altLang="en-US" sz="2000">
                <a:solidFill>
                  <a:schemeClr val="tx1"/>
                </a:solidFill>
                <a:latin typeface="Geneva" charset="0"/>
              </a:rPr>
              <a:t> </a:t>
            </a:r>
          </a:p>
          <a:p>
            <a:r>
              <a:rPr lang="en-GB" altLang="en-US" sz="2000">
                <a:solidFill>
                  <a:schemeClr val="tx1"/>
                </a:solidFill>
                <a:latin typeface="Geneva" charset="0"/>
              </a:rPr>
              <a:t>Thorsten Wagener (</a:t>
            </a:r>
            <a:r>
              <a:rPr lang="en-GB" sz="2000">
                <a:solidFill>
                  <a:schemeClr val="tx1"/>
                </a:solidFill>
                <a:latin typeface="Geneva" charset="0"/>
              </a:rPr>
              <a:t>Professor of Water and Environmental Engineering)</a:t>
            </a:r>
            <a:endParaRPr lang="en-GB" altLang="en-US" sz="2000">
              <a:solidFill>
                <a:schemeClr val="tx1"/>
              </a:solidFill>
              <a:latin typeface="Geneva" charset="0"/>
            </a:endParaRPr>
          </a:p>
          <a:p>
            <a:br>
              <a:rPr lang="en-GB" altLang="en-US" sz="2000">
                <a:solidFill>
                  <a:schemeClr val="tx1"/>
                </a:solidFill>
                <a:latin typeface="Geneva" charset="0"/>
              </a:rPr>
            </a:br>
            <a:r>
              <a:rPr lang="en-GB" altLang="en-US" sz="2000">
                <a:solidFill>
                  <a:schemeClr val="tx1"/>
                </a:solidFill>
                <a:latin typeface="Geneva" charset="0"/>
              </a:rPr>
              <a:t>Department of Civil Engineering, University of Bristol</a:t>
            </a:r>
            <a:br>
              <a:rPr lang="en-GB" altLang="en-US" sz="2000">
                <a:solidFill>
                  <a:schemeClr val="tx1"/>
                </a:solidFill>
                <a:latin typeface="Geneva" charset="0"/>
              </a:rPr>
            </a:br>
            <a:endParaRPr lang="en-GB" altLang="en-US" sz="2000">
              <a:solidFill>
                <a:schemeClr val="tx1"/>
              </a:solidFill>
              <a:latin typeface="Geneva" charset="0"/>
            </a:endParaRPr>
          </a:p>
        </p:txBody>
      </p:sp>
      <p:sp>
        <p:nvSpPr>
          <p:cNvPr id="4" name="Rectangle 3">
            <a:extLst>
              <a:ext uri="{FF2B5EF4-FFF2-40B4-BE49-F238E27FC236}">
                <a16:creationId xmlns:a16="http://schemas.microsoft.com/office/drawing/2014/main" id="{5D5DE6A3-A2B0-4E09-B1A4-3AC9966C7D18}"/>
              </a:ext>
            </a:extLst>
          </p:cNvPr>
          <p:cNvSpPr/>
          <p:nvPr/>
        </p:nvSpPr>
        <p:spPr>
          <a:xfrm>
            <a:off x="6441592" y="6428458"/>
            <a:ext cx="3054041" cy="338554"/>
          </a:xfrm>
          <a:prstGeom prst="rect">
            <a:avLst/>
          </a:prstGeom>
        </p:spPr>
        <p:txBody>
          <a:bodyPr wrap="none">
            <a:spAutoFit/>
          </a:bodyPr>
          <a:lstStyle/>
          <a:p>
            <a:r>
              <a:rPr lang="en-GB" sz="1600">
                <a:latin typeface="Geneva"/>
              </a:rPr>
              <a:t>[KE Fellowship: NE/R003734/1]</a:t>
            </a:r>
          </a:p>
        </p:txBody>
      </p:sp>
    </p:spTree>
    <p:extLst>
      <p:ext uri="{BB962C8B-B14F-4D97-AF65-F5344CB8AC3E}">
        <p14:creationId xmlns:p14="http://schemas.microsoft.com/office/powerpoint/2010/main" val="356083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CDFA-55CB-4F35-9B9C-29BF1BCA5C1A}"/>
              </a:ext>
            </a:extLst>
          </p:cNvPr>
          <p:cNvSpPr>
            <a:spLocks noGrp="1"/>
          </p:cNvSpPr>
          <p:nvPr>
            <p:ph type="title"/>
          </p:nvPr>
        </p:nvSpPr>
        <p:spPr/>
        <p:txBody>
          <a:bodyPr>
            <a:normAutofit/>
          </a:bodyPr>
          <a:lstStyle/>
          <a:p>
            <a:r>
              <a:rPr lang="en-GB" dirty="0" err="1"/>
              <a:t>EXAMPLes</a:t>
            </a:r>
            <a:r>
              <a:rPr lang="en-GB" dirty="0"/>
              <a:t> of using GSA</a:t>
            </a:r>
          </a:p>
        </p:txBody>
      </p:sp>
      <p:sp>
        <p:nvSpPr>
          <p:cNvPr id="3" name="Text Placeholder 2">
            <a:extLst>
              <a:ext uri="{FF2B5EF4-FFF2-40B4-BE49-F238E27FC236}">
                <a16:creationId xmlns:a16="http://schemas.microsoft.com/office/drawing/2014/main" id="{49C073B1-B9EC-49E1-B223-A6D83A687432}"/>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F161955A-4B89-4CDB-AB6A-FBD8D65E0E83}"/>
              </a:ext>
            </a:extLst>
          </p:cNvPr>
          <p:cNvSpPr>
            <a:spLocks noGrp="1"/>
          </p:cNvSpPr>
          <p:nvPr>
            <p:ph type="sldNum" sz="quarter" idx="12"/>
          </p:nvPr>
        </p:nvSpPr>
        <p:spPr/>
        <p:txBody>
          <a:bodyPr/>
          <a:lstStyle/>
          <a:p>
            <a:fld id="{C2193F57-A4E6-DD4E-9036-68A6BA8989CD}" type="slidenum">
              <a:rPr lang="en-US" smtClean="0"/>
              <a:t>10</a:t>
            </a:fld>
            <a:endParaRPr lang="en-US"/>
          </a:p>
        </p:txBody>
      </p:sp>
    </p:spTree>
    <p:extLst>
      <p:ext uri="{BB962C8B-B14F-4D97-AF65-F5344CB8AC3E}">
        <p14:creationId xmlns:p14="http://schemas.microsoft.com/office/powerpoint/2010/main" val="300994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84-BF88-49E3-A186-39EA8C4759D2}"/>
              </a:ext>
            </a:extLst>
          </p:cNvPr>
          <p:cNvSpPr>
            <a:spLocks noGrp="1"/>
          </p:cNvSpPr>
          <p:nvPr>
            <p:ph type="title"/>
          </p:nvPr>
        </p:nvSpPr>
        <p:spPr/>
        <p:txBody>
          <a:bodyPr>
            <a:normAutofit/>
          </a:bodyPr>
          <a:lstStyle/>
          <a:p>
            <a:r>
              <a:rPr lang="en-GB" sz="3600" dirty="0"/>
              <a:t>GSA can help to prioritise efforts to reduce uncertainty</a:t>
            </a:r>
          </a:p>
        </p:txBody>
      </p:sp>
      <p:sp>
        <p:nvSpPr>
          <p:cNvPr id="3" name="Content Placeholder 2">
            <a:extLst>
              <a:ext uri="{FF2B5EF4-FFF2-40B4-BE49-F238E27FC236}">
                <a16:creationId xmlns:a16="http://schemas.microsoft.com/office/drawing/2014/main" id="{20680D5B-3C50-4315-90ED-BE00FA930E7F}"/>
              </a:ext>
            </a:extLst>
          </p:cNvPr>
          <p:cNvSpPr>
            <a:spLocks noGrp="1"/>
          </p:cNvSpPr>
          <p:nvPr>
            <p:ph idx="1"/>
          </p:nvPr>
        </p:nvSpPr>
        <p:spPr>
          <a:xfrm>
            <a:off x="609600" y="1600201"/>
            <a:ext cx="5235975" cy="4525963"/>
          </a:xfrm>
        </p:spPr>
        <p:txBody>
          <a:bodyPr>
            <a:normAutofit/>
          </a:bodyPr>
          <a:lstStyle/>
          <a:p>
            <a:pPr marL="0" indent="0">
              <a:buNone/>
            </a:pPr>
            <a:r>
              <a:rPr lang="en-GB" dirty="0"/>
              <a:t>Application to a flood inundation model </a:t>
            </a:r>
          </a:p>
          <a:p>
            <a:pPr marL="0" indent="0">
              <a:buNone/>
            </a:pPr>
            <a:endParaRPr lang="en-GB" dirty="0"/>
          </a:p>
          <a:p>
            <a:pPr marL="0" indent="0">
              <a:buNone/>
            </a:pPr>
            <a:r>
              <a:rPr lang="en-GB" dirty="0"/>
              <a:t> </a:t>
            </a:r>
          </a:p>
        </p:txBody>
      </p:sp>
      <p:sp>
        <p:nvSpPr>
          <p:cNvPr id="4" name="Slide Number Placeholder 3">
            <a:extLst>
              <a:ext uri="{FF2B5EF4-FFF2-40B4-BE49-F238E27FC236}">
                <a16:creationId xmlns:a16="http://schemas.microsoft.com/office/drawing/2014/main" id="{120A3722-068C-4FBA-A1A8-3174DA0B7C5F}"/>
              </a:ext>
            </a:extLst>
          </p:cNvPr>
          <p:cNvSpPr>
            <a:spLocks noGrp="1"/>
          </p:cNvSpPr>
          <p:nvPr>
            <p:ph type="sldNum" sz="quarter" idx="12"/>
          </p:nvPr>
        </p:nvSpPr>
        <p:spPr/>
        <p:txBody>
          <a:bodyPr/>
          <a:lstStyle/>
          <a:p>
            <a:fld id="{C2193F57-A4E6-DD4E-9036-68A6BA8989CD}" type="slidenum">
              <a:rPr lang="en-US" smtClean="0"/>
              <a:t>11</a:t>
            </a:fld>
            <a:endParaRPr lang="en-US"/>
          </a:p>
        </p:txBody>
      </p:sp>
      <p:sp>
        <p:nvSpPr>
          <p:cNvPr id="7" name="Rectangle 6">
            <a:extLst>
              <a:ext uri="{FF2B5EF4-FFF2-40B4-BE49-F238E27FC236}">
                <a16:creationId xmlns:a16="http://schemas.microsoft.com/office/drawing/2014/main" id="{68F64090-3E69-4F11-841F-115B7732A9C6}"/>
              </a:ext>
            </a:extLst>
          </p:cNvPr>
          <p:cNvSpPr/>
          <p:nvPr/>
        </p:nvSpPr>
        <p:spPr>
          <a:xfrm>
            <a:off x="8506874" y="1299452"/>
            <a:ext cx="2336345" cy="400110"/>
          </a:xfrm>
          <a:prstGeom prst="rect">
            <a:avLst/>
          </a:prstGeom>
        </p:spPr>
        <p:txBody>
          <a:bodyPr wrap="none">
            <a:spAutoFit/>
          </a:bodyPr>
          <a:lstStyle/>
          <a:p>
            <a:r>
              <a:rPr lang="en-GB" sz="2000">
                <a:latin typeface="Seravek ExtraLight"/>
              </a:rPr>
              <a:t>Output: water depth</a:t>
            </a:r>
          </a:p>
        </p:txBody>
      </p:sp>
      <p:grpSp>
        <p:nvGrpSpPr>
          <p:cNvPr id="12" name="Group 11">
            <a:extLst>
              <a:ext uri="{FF2B5EF4-FFF2-40B4-BE49-F238E27FC236}">
                <a16:creationId xmlns:a16="http://schemas.microsoft.com/office/drawing/2014/main" id="{E6028E51-ED8C-4DEB-97E8-0F3400F22515}"/>
              </a:ext>
            </a:extLst>
          </p:cNvPr>
          <p:cNvGrpSpPr/>
          <p:nvPr/>
        </p:nvGrpSpPr>
        <p:grpSpPr>
          <a:xfrm>
            <a:off x="8269940" y="1699562"/>
            <a:ext cx="3720353" cy="5158437"/>
            <a:chOff x="8269940" y="1699562"/>
            <a:chExt cx="3720353" cy="5158437"/>
          </a:xfrm>
        </p:grpSpPr>
        <p:pic>
          <p:nvPicPr>
            <p:cNvPr id="6" name="Picture 5">
              <a:extLst>
                <a:ext uri="{FF2B5EF4-FFF2-40B4-BE49-F238E27FC236}">
                  <a16:creationId xmlns:a16="http://schemas.microsoft.com/office/drawing/2014/main" id="{164B8130-67EB-4EE7-BA75-FE25E0B47667}"/>
                </a:ext>
              </a:extLst>
            </p:cNvPr>
            <p:cNvPicPr>
              <a:picLocks noChangeAspect="1"/>
            </p:cNvPicPr>
            <p:nvPr/>
          </p:nvPicPr>
          <p:blipFill>
            <a:blip r:embed="rId3"/>
            <a:stretch>
              <a:fillRect/>
            </a:stretch>
          </p:blipFill>
          <p:spPr>
            <a:xfrm>
              <a:off x="8269940" y="1699562"/>
              <a:ext cx="3720353" cy="5158437"/>
            </a:xfrm>
            <a:prstGeom prst="rect">
              <a:avLst/>
            </a:prstGeom>
          </p:spPr>
        </p:pic>
        <p:sp>
          <p:nvSpPr>
            <p:cNvPr id="8" name="Rectangle 7">
              <a:extLst>
                <a:ext uri="{FF2B5EF4-FFF2-40B4-BE49-F238E27FC236}">
                  <a16:creationId xmlns:a16="http://schemas.microsoft.com/office/drawing/2014/main" id="{FC5F0DEA-F890-4B42-ADC1-299A7475D4A3}"/>
                </a:ext>
              </a:extLst>
            </p:cNvPr>
            <p:cNvSpPr/>
            <p:nvPr/>
          </p:nvSpPr>
          <p:spPr>
            <a:xfrm>
              <a:off x="11184590" y="1819818"/>
              <a:ext cx="450477" cy="46166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ravek ExtraLight"/>
              </a:endParaRPr>
            </a:p>
          </p:txBody>
        </p:sp>
      </p:grpSp>
      <p:sp>
        <p:nvSpPr>
          <p:cNvPr id="9" name="Rectangle 8">
            <a:extLst>
              <a:ext uri="{FF2B5EF4-FFF2-40B4-BE49-F238E27FC236}">
                <a16:creationId xmlns:a16="http://schemas.microsoft.com/office/drawing/2014/main" id="{23C76658-B7FA-4F41-978F-05CAC1D03707}"/>
              </a:ext>
            </a:extLst>
          </p:cNvPr>
          <p:cNvSpPr/>
          <p:nvPr/>
        </p:nvSpPr>
        <p:spPr>
          <a:xfrm>
            <a:off x="5785101" y="2103393"/>
            <a:ext cx="2366682" cy="1015663"/>
          </a:xfrm>
          <a:prstGeom prst="rect">
            <a:avLst/>
          </a:prstGeom>
        </p:spPr>
        <p:txBody>
          <a:bodyPr wrap="square">
            <a:spAutoFit/>
          </a:bodyPr>
          <a:lstStyle/>
          <a:p>
            <a:r>
              <a:rPr lang="en-GB" sz="2000" dirty="0">
                <a:latin typeface="Seravek ExtraLight"/>
              </a:rPr>
              <a:t>1. Level of details in representing above ground features </a:t>
            </a:r>
          </a:p>
        </p:txBody>
      </p:sp>
      <p:sp>
        <p:nvSpPr>
          <p:cNvPr id="10" name="Rectangle 9">
            <a:extLst>
              <a:ext uri="{FF2B5EF4-FFF2-40B4-BE49-F238E27FC236}">
                <a16:creationId xmlns:a16="http://schemas.microsoft.com/office/drawing/2014/main" id="{AFE7401F-EAD7-4556-BA6C-A9AF6054C354}"/>
              </a:ext>
            </a:extLst>
          </p:cNvPr>
          <p:cNvSpPr/>
          <p:nvPr/>
        </p:nvSpPr>
        <p:spPr>
          <a:xfrm>
            <a:off x="5785101" y="4010088"/>
            <a:ext cx="2170299" cy="707886"/>
          </a:xfrm>
          <a:prstGeom prst="rect">
            <a:avLst/>
          </a:prstGeom>
        </p:spPr>
        <p:txBody>
          <a:bodyPr wrap="square">
            <a:spAutoFit/>
          </a:bodyPr>
          <a:lstStyle/>
          <a:p>
            <a:r>
              <a:rPr lang="en-GB" sz="2000">
                <a:latin typeface="Seravek ExtraLight"/>
              </a:rPr>
              <a:t>2. Spatial resolution</a:t>
            </a:r>
          </a:p>
        </p:txBody>
      </p:sp>
      <p:sp>
        <p:nvSpPr>
          <p:cNvPr id="11" name="Rectangle 10">
            <a:extLst>
              <a:ext uri="{FF2B5EF4-FFF2-40B4-BE49-F238E27FC236}">
                <a16:creationId xmlns:a16="http://schemas.microsoft.com/office/drawing/2014/main" id="{BCDD146D-8105-4A44-B746-9AA04EBCDEB7}"/>
              </a:ext>
            </a:extLst>
          </p:cNvPr>
          <p:cNvSpPr/>
          <p:nvPr/>
        </p:nvSpPr>
        <p:spPr>
          <a:xfrm>
            <a:off x="5785101" y="5472952"/>
            <a:ext cx="2586706" cy="707886"/>
          </a:xfrm>
          <a:prstGeom prst="rect">
            <a:avLst/>
          </a:prstGeom>
        </p:spPr>
        <p:txBody>
          <a:bodyPr wrap="square">
            <a:spAutoFit/>
          </a:bodyPr>
          <a:lstStyle/>
          <a:p>
            <a:r>
              <a:rPr lang="en-GB" sz="2000">
                <a:latin typeface="Seravek ExtraLight"/>
              </a:rPr>
              <a:t>3. Measurement errors in topographic data </a:t>
            </a:r>
          </a:p>
        </p:txBody>
      </p:sp>
      <p:sp>
        <p:nvSpPr>
          <p:cNvPr id="13" name="TextBox 12">
            <a:extLst>
              <a:ext uri="{FF2B5EF4-FFF2-40B4-BE49-F238E27FC236}">
                <a16:creationId xmlns:a16="http://schemas.microsoft.com/office/drawing/2014/main" id="{A28DA598-46E9-440B-A31E-62DA3DEBC388}"/>
              </a:ext>
            </a:extLst>
          </p:cNvPr>
          <p:cNvSpPr txBox="1">
            <a:spLocks noChangeArrowheads="1"/>
          </p:cNvSpPr>
          <p:nvPr/>
        </p:nvSpPr>
        <p:spPr bwMode="auto">
          <a:xfrm>
            <a:off x="-1054534" y="2472724"/>
            <a:ext cx="646777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dirty="0" err="1">
                <a:solidFill>
                  <a:srgbClr val="7F7F7F"/>
                </a:solidFill>
                <a:latin typeface="Seravek ExtraLight"/>
              </a:rPr>
              <a:t>Abily</a:t>
            </a:r>
            <a:r>
              <a:rPr lang="en-US" sz="1200" dirty="0">
                <a:solidFill>
                  <a:srgbClr val="7F7F7F"/>
                </a:solidFill>
                <a:latin typeface="Seravek ExtraLight"/>
              </a:rPr>
              <a:t> et al. 2016 </a:t>
            </a:r>
            <a:r>
              <a:rPr lang="en-US" sz="1200" i="1" dirty="0">
                <a:solidFill>
                  <a:srgbClr val="7F7F7F"/>
                </a:solidFill>
                <a:latin typeface="Seravek ExtraLight"/>
              </a:rPr>
              <a:t>Environmental Modeling &amp; Software</a:t>
            </a:r>
          </a:p>
        </p:txBody>
      </p:sp>
      <p:sp>
        <p:nvSpPr>
          <p:cNvPr id="16" name="Rectangle 15">
            <a:extLst>
              <a:ext uri="{FF2B5EF4-FFF2-40B4-BE49-F238E27FC236}">
                <a16:creationId xmlns:a16="http://schemas.microsoft.com/office/drawing/2014/main" id="{1CEB2466-E304-4CFB-BC2D-93DFE7C19A3D}"/>
              </a:ext>
            </a:extLst>
          </p:cNvPr>
          <p:cNvSpPr/>
          <p:nvPr/>
        </p:nvSpPr>
        <p:spPr>
          <a:xfrm>
            <a:off x="6345025" y="1299452"/>
            <a:ext cx="824265" cy="400110"/>
          </a:xfrm>
          <a:prstGeom prst="rect">
            <a:avLst/>
          </a:prstGeom>
        </p:spPr>
        <p:txBody>
          <a:bodyPr wrap="none">
            <a:spAutoFit/>
          </a:bodyPr>
          <a:lstStyle/>
          <a:p>
            <a:r>
              <a:rPr lang="en-GB" sz="2000">
                <a:latin typeface="Seravek ExtraLight"/>
              </a:rPr>
              <a:t>Input:</a:t>
            </a:r>
          </a:p>
        </p:txBody>
      </p:sp>
    </p:spTree>
    <p:extLst>
      <p:ext uri="{BB962C8B-B14F-4D97-AF65-F5344CB8AC3E}">
        <p14:creationId xmlns:p14="http://schemas.microsoft.com/office/powerpoint/2010/main" val="14693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84-BF88-49E3-A186-39EA8C4759D2}"/>
              </a:ext>
            </a:extLst>
          </p:cNvPr>
          <p:cNvSpPr>
            <a:spLocks noGrp="1"/>
          </p:cNvSpPr>
          <p:nvPr>
            <p:ph type="title"/>
          </p:nvPr>
        </p:nvSpPr>
        <p:spPr/>
        <p:txBody>
          <a:bodyPr>
            <a:normAutofit/>
          </a:bodyPr>
          <a:lstStyle/>
          <a:p>
            <a:r>
              <a:rPr lang="en-GB" sz="3600" dirty="0"/>
              <a:t>GSA can help to prioritise efforts to reduce uncertainty</a:t>
            </a:r>
          </a:p>
        </p:txBody>
      </p:sp>
      <p:sp>
        <p:nvSpPr>
          <p:cNvPr id="3" name="Content Placeholder 2">
            <a:extLst>
              <a:ext uri="{FF2B5EF4-FFF2-40B4-BE49-F238E27FC236}">
                <a16:creationId xmlns:a16="http://schemas.microsoft.com/office/drawing/2014/main" id="{20680D5B-3C50-4315-90ED-BE00FA930E7F}"/>
              </a:ext>
            </a:extLst>
          </p:cNvPr>
          <p:cNvSpPr>
            <a:spLocks noGrp="1"/>
          </p:cNvSpPr>
          <p:nvPr>
            <p:ph idx="1"/>
          </p:nvPr>
        </p:nvSpPr>
        <p:spPr>
          <a:xfrm>
            <a:off x="609600" y="1600201"/>
            <a:ext cx="5235975" cy="4525963"/>
          </a:xfrm>
        </p:spPr>
        <p:txBody>
          <a:bodyPr>
            <a:normAutofit/>
          </a:bodyPr>
          <a:lstStyle/>
          <a:p>
            <a:pPr marL="0" indent="0">
              <a:buNone/>
            </a:pPr>
            <a:r>
              <a:rPr lang="en-GB" dirty="0"/>
              <a:t>Application to a flood inundation model </a:t>
            </a:r>
          </a:p>
          <a:p>
            <a:pPr marL="0" indent="0">
              <a:buNone/>
            </a:pPr>
            <a:endParaRPr lang="en-GB" dirty="0"/>
          </a:p>
          <a:p>
            <a:pPr marL="0" indent="0">
              <a:buNone/>
            </a:pPr>
            <a:r>
              <a:rPr lang="en-GB" dirty="0"/>
              <a:t> </a:t>
            </a:r>
          </a:p>
        </p:txBody>
      </p:sp>
      <p:sp>
        <p:nvSpPr>
          <p:cNvPr id="4" name="Slide Number Placeholder 3">
            <a:extLst>
              <a:ext uri="{FF2B5EF4-FFF2-40B4-BE49-F238E27FC236}">
                <a16:creationId xmlns:a16="http://schemas.microsoft.com/office/drawing/2014/main" id="{120A3722-068C-4FBA-A1A8-3174DA0B7C5F}"/>
              </a:ext>
            </a:extLst>
          </p:cNvPr>
          <p:cNvSpPr>
            <a:spLocks noGrp="1"/>
          </p:cNvSpPr>
          <p:nvPr>
            <p:ph type="sldNum" sz="quarter" idx="12"/>
          </p:nvPr>
        </p:nvSpPr>
        <p:spPr/>
        <p:txBody>
          <a:bodyPr/>
          <a:lstStyle/>
          <a:p>
            <a:fld id="{C2193F57-A4E6-DD4E-9036-68A6BA8989CD}" type="slidenum">
              <a:rPr lang="en-US" smtClean="0"/>
              <a:t>12</a:t>
            </a:fld>
            <a:endParaRPr lang="en-US"/>
          </a:p>
        </p:txBody>
      </p:sp>
      <p:sp>
        <p:nvSpPr>
          <p:cNvPr id="7" name="Rectangle 6">
            <a:extLst>
              <a:ext uri="{FF2B5EF4-FFF2-40B4-BE49-F238E27FC236}">
                <a16:creationId xmlns:a16="http://schemas.microsoft.com/office/drawing/2014/main" id="{68F64090-3E69-4F11-841F-115B7732A9C6}"/>
              </a:ext>
            </a:extLst>
          </p:cNvPr>
          <p:cNvSpPr/>
          <p:nvPr/>
        </p:nvSpPr>
        <p:spPr>
          <a:xfrm>
            <a:off x="8506874" y="1299452"/>
            <a:ext cx="2336345" cy="400110"/>
          </a:xfrm>
          <a:prstGeom prst="rect">
            <a:avLst/>
          </a:prstGeom>
        </p:spPr>
        <p:txBody>
          <a:bodyPr wrap="none">
            <a:spAutoFit/>
          </a:bodyPr>
          <a:lstStyle/>
          <a:p>
            <a:r>
              <a:rPr lang="en-GB" sz="2000">
                <a:latin typeface="Seravek ExtraLight"/>
              </a:rPr>
              <a:t>Output: water depth</a:t>
            </a:r>
          </a:p>
        </p:txBody>
      </p:sp>
      <p:grpSp>
        <p:nvGrpSpPr>
          <p:cNvPr id="12" name="Group 11">
            <a:extLst>
              <a:ext uri="{FF2B5EF4-FFF2-40B4-BE49-F238E27FC236}">
                <a16:creationId xmlns:a16="http://schemas.microsoft.com/office/drawing/2014/main" id="{E6028E51-ED8C-4DEB-97E8-0F3400F22515}"/>
              </a:ext>
            </a:extLst>
          </p:cNvPr>
          <p:cNvGrpSpPr/>
          <p:nvPr/>
        </p:nvGrpSpPr>
        <p:grpSpPr>
          <a:xfrm>
            <a:off x="8269940" y="1699562"/>
            <a:ext cx="3720353" cy="5158437"/>
            <a:chOff x="8269940" y="1699562"/>
            <a:chExt cx="3720353" cy="5158437"/>
          </a:xfrm>
        </p:grpSpPr>
        <p:pic>
          <p:nvPicPr>
            <p:cNvPr id="6" name="Picture 5">
              <a:extLst>
                <a:ext uri="{FF2B5EF4-FFF2-40B4-BE49-F238E27FC236}">
                  <a16:creationId xmlns:a16="http://schemas.microsoft.com/office/drawing/2014/main" id="{164B8130-67EB-4EE7-BA75-FE25E0B47667}"/>
                </a:ext>
              </a:extLst>
            </p:cNvPr>
            <p:cNvPicPr>
              <a:picLocks noChangeAspect="1"/>
            </p:cNvPicPr>
            <p:nvPr/>
          </p:nvPicPr>
          <p:blipFill>
            <a:blip r:embed="rId3"/>
            <a:stretch>
              <a:fillRect/>
            </a:stretch>
          </p:blipFill>
          <p:spPr>
            <a:xfrm>
              <a:off x="8269940" y="1699562"/>
              <a:ext cx="3720353" cy="5158437"/>
            </a:xfrm>
            <a:prstGeom prst="rect">
              <a:avLst/>
            </a:prstGeom>
          </p:spPr>
        </p:pic>
        <p:sp>
          <p:nvSpPr>
            <p:cNvPr id="8" name="Rectangle 7">
              <a:extLst>
                <a:ext uri="{FF2B5EF4-FFF2-40B4-BE49-F238E27FC236}">
                  <a16:creationId xmlns:a16="http://schemas.microsoft.com/office/drawing/2014/main" id="{FC5F0DEA-F890-4B42-ADC1-299A7475D4A3}"/>
                </a:ext>
              </a:extLst>
            </p:cNvPr>
            <p:cNvSpPr/>
            <p:nvPr/>
          </p:nvSpPr>
          <p:spPr>
            <a:xfrm>
              <a:off x="11184590" y="1819818"/>
              <a:ext cx="450477" cy="46166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latin typeface="Seravek ExtraLight"/>
              </a:endParaRPr>
            </a:p>
          </p:txBody>
        </p:sp>
      </p:grpSp>
      <p:sp>
        <p:nvSpPr>
          <p:cNvPr id="9" name="Rectangle 8">
            <a:extLst>
              <a:ext uri="{FF2B5EF4-FFF2-40B4-BE49-F238E27FC236}">
                <a16:creationId xmlns:a16="http://schemas.microsoft.com/office/drawing/2014/main" id="{23C76658-B7FA-4F41-978F-05CAC1D03707}"/>
              </a:ext>
            </a:extLst>
          </p:cNvPr>
          <p:cNvSpPr/>
          <p:nvPr/>
        </p:nvSpPr>
        <p:spPr>
          <a:xfrm>
            <a:off x="5785101" y="2103393"/>
            <a:ext cx="2366682" cy="1015663"/>
          </a:xfrm>
          <a:prstGeom prst="rect">
            <a:avLst/>
          </a:prstGeom>
        </p:spPr>
        <p:txBody>
          <a:bodyPr wrap="square">
            <a:spAutoFit/>
          </a:bodyPr>
          <a:lstStyle/>
          <a:p>
            <a:r>
              <a:rPr lang="en-GB" sz="2000" dirty="0">
                <a:latin typeface="Seravek ExtraLight"/>
              </a:rPr>
              <a:t>1. Level of details in representing above ground features </a:t>
            </a:r>
          </a:p>
        </p:txBody>
      </p:sp>
      <p:sp>
        <p:nvSpPr>
          <p:cNvPr id="10" name="Rectangle 9">
            <a:extLst>
              <a:ext uri="{FF2B5EF4-FFF2-40B4-BE49-F238E27FC236}">
                <a16:creationId xmlns:a16="http://schemas.microsoft.com/office/drawing/2014/main" id="{AFE7401F-EAD7-4556-BA6C-A9AF6054C354}"/>
              </a:ext>
            </a:extLst>
          </p:cNvPr>
          <p:cNvSpPr/>
          <p:nvPr/>
        </p:nvSpPr>
        <p:spPr>
          <a:xfrm>
            <a:off x="5785101" y="4010088"/>
            <a:ext cx="2170299" cy="707886"/>
          </a:xfrm>
          <a:prstGeom prst="rect">
            <a:avLst/>
          </a:prstGeom>
        </p:spPr>
        <p:txBody>
          <a:bodyPr wrap="square">
            <a:spAutoFit/>
          </a:bodyPr>
          <a:lstStyle/>
          <a:p>
            <a:r>
              <a:rPr lang="en-GB" sz="2000" dirty="0">
                <a:latin typeface="Seravek ExtraLight"/>
              </a:rPr>
              <a:t>2. Spatial resolution</a:t>
            </a:r>
          </a:p>
        </p:txBody>
      </p:sp>
      <p:sp>
        <p:nvSpPr>
          <p:cNvPr id="11" name="Rectangle 10">
            <a:extLst>
              <a:ext uri="{FF2B5EF4-FFF2-40B4-BE49-F238E27FC236}">
                <a16:creationId xmlns:a16="http://schemas.microsoft.com/office/drawing/2014/main" id="{BCDD146D-8105-4A44-B746-9AA04EBCDEB7}"/>
              </a:ext>
            </a:extLst>
          </p:cNvPr>
          <p:cNvSpPr/>
          <p:nvPr/>
        </p:nvSpPr>
        <p:spPr>
          <a:xfrm>
            <a:off x="5785101" y="5472952"/>
            <a:ext cx="2586706" cy="707886"/>
          </a:xfrm>
          <a:prstGeom prst="rect">
            <a:avLst/>
          </a:prstGeom>
        </p:spPr>
        <p:txBody>
          <a:bodyPr wrap="square">
            <a:spAutoFit/>
          </a:bodyPr>
          <a:lstStyle/>
          <a:p>
            <a:r>
              <a:rPr lang="en-GB" sz="2000">
                <a:latin typeface="Seravek ExtraLight"/>
              </a:rPr>
              <a:t>3. Measurement errors in topographic data </a:t>
            </a:r>
          </a:p>
        </p:txBody>
      </p:sp>
      <p:sp>
        <p:nvSpPr>
          <p:cNvPr id="16" name="Rectangle 15">
            <a:extLst>
              <a:ext uri="{FF2B5EF4-FFF2-40B4-BE49-F238E27FC236}">
                <a16:creationId xmlns:a16="http://schemas.microsoft.com/office/drawing/2014/main" id="{1CEB2466-E304-4CFB-BC2D-93DFE7C19A3D}"/>
              </a:ext>
            </a:extLst>
          </p:cNvPr>
          <p:cNvSpPr/>
          <p:nvPr/>
        </p:nvSpPr>
        <p:spPr>
          <a:xfrm>
            <a:off x="6345025" y="1299452"/>
            <a:ext cx="824265" cy="400110"/>
          </a:xfrm>
          <a:prstGeom prst="rect">
            <a:avLst/>
          </a:prstGeom>
        </p:spPr>
        <p:txBody>
          <a:bodyPr wrap="none">
            <a:spAutoFit/>
          </a:bodyPr>
          <a:lstStyle/>
          <a:p>
            <a:r>
              <a:rPr lang="en-GB" sz="2000">
                <a:latin typeface="Seravek ExtraLight"/>
              </a:rPr>
              <a:t>Input:</a:t>
            </a:r>
          </a:p>
        </p:txBody>
      </p:sp>
      <p:sp>
        <p:nvSpPr>
          <p:cNvPr id="14" name="Right Arrow 2">
            <a:extLst>
              <a:ext uri="{FF2B5EF4-FFF2-40B4-BE49-F238E27FC236}">
                <a16:creationId xmlns:a16="http://schemas.microsoft.com/office/drawing/2014/main" id="{3DBB24E3-4AB3-4096-91A5-FF48A596DD0B}"/>
              </a:ext>
            </a:extLst>
          </p:cNvPr>
          <p:cNvSpPr/>
          <p:nvPr/>
        </p:nvSpPr>
        <p:spPr>
          <a:xfrm rot="13694119">
            <a:off x="4856529" y="5141391"/>
            <a:ext cx="549455" cy="406873"/>
          </a:xfrm>
          <a:prstGeom prst="rightArrow">
            <a:avLst/>
          </a:prstGeom>
          <a:solidFill>
            <a:schemeClr val="bg1">
              <a:lumMod val="9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8298EC-2194-4EEB-9997-62BAF251B0A6}"/>
              </a:ext>
            </a:extLst>
          </p:cNvPr>
          <p:cNvSpPr/>
          <p:nvPr/>
        </p:nvSpPr>
        <p:spPr>
          <a:xfrm>
            <a:off x="2063343" y="4338601"/>
            <a:ext cx="3112022" cy="707886"/>
          </a:xfrm>
          <a:prstGeom prst="rect">
            <a:avLst/>
          </a:prstGeom>
        </p:spPr>
        <p:txBody>
          <a:bodyPr wrap="square">
            <a:spAutoFit/>
          </a:bodyPr>
          <a:lstStyle/>
          <a:p>
            <a:r>
              <a:rPr lang="en-GB" sz="2000" dirty="0">
                <a:latin typeface="Seravek ExtraLight"/>
              </a:rPr>
              <a:t>No need to worry about measurement errors here</a:t>
            </a:r>
          </a:p>
        </p:txBody>
      </p:sp>
      <p:sp>
        <p:nvSpPr>
          <p:cNvPr id="17" name="TextBox 16">
            <a:extLst>
              <a:ext uri="{FF2B5EF4-FFF2-40B4-BE49-F238E27FC236}">
                <a16:creationId xmlns:a16="http://schemas.microsoft.com/office/drawing/2014/main" id="{5D3DF273-2C01-4CF3-8578-EF4164DA2502}"/>
              </a:ext>
            </a:extLst>
          </p:cNvPr>
          <p:cNvSpPr txBox="1">
            <a:spLocks noChangeArrowheads="1"/>
          </p:cNvSpPr>
          <p:nvPr/>
        </p:nvSpPr>
        <p:spPr bwMode="auto">
          <a:xfrm>
            <a:off x="-1054534" y="2472724"/>
            <a:ext cx="646777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dirty="0" err="1">
                <a:solidFill>
                  <a:srgbClr val="7F7F7F"/>
                </a:solidFill>
                <a:latin typeface="Seravek ExtraLight"/>
              </a:rPr>
              <a:t>Abily</a:t>
            </a:r>
            <a:r>
              <a:rPr lang="en-US" sz="1200" dirty="0">
                <a:solidFill>
                  <a:srgbClr val="7F7F7F"/>
                </a:solidFill>
                <a:latin typeface="Seravek ExtraLight"/>
              </a:rPr>
              <a:t> et al. 2016 </a:t>
            </a:r>
            <a:r>
              <a:rPr lang="en-US" sz="1200" i="1" dirty="0">
                <a:solidFill>
                  <a:srgbClr val="7F7F7F"/>
                </a:solidFill>
                <a:latin typeface="Seravek ExtraLight"/>
              </a:rPr>
              <a:t>Environmental Modeling &amp; Software</a:t>
            </a:r>
          </a:p>
        </p:txBody>
      </p:sp>
    </p:spTree>
    <p:extLst>
      <p:ext uri="{BB962C8B-B14F-4D97-AF65-F5344CB8AC3E}">
        <p14:creationId xmlns:p14="http://schemas.microsoft.com/office/powerpoint/2010/main" val="3846328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09976-F6AA-4F06-8E90-50D2D01ACEA0}"/>
              </a:ext>
            </a:extLst>
          </p:cNvPr>
          <p:cNvSpPr>
            <a:spLocks noGrp="1"/>
          </p:cNvSpPr>
          <p:nvPr>
            <p:ph type="title"/>
          </p:nvPr>
        </p:nvSpPr>
        <p:spPr/>
        <p:txBody>
          <a:bodyPr>
            <a:normAutofit/>
          </a:bodyPr>
          <a:lstStyle/>
          <a:p>
            <a:r>
              <a:rPr lang="en-GB" sz="3600" dirty="0"/>
              <a:t>GSA can help to understand which input values lead to ‘significant’ outputs</a:t>
            </a:r>
          </a:p>
        </p:txBody>
      </p:sp>
      <p:sp>
        <p:nvSpPr>
          <p:cNvPr id="4" name="Slide Number Placeholder 3">
            <a:extLst>
              <a:ext uri="{FF2B5EF4-FFF2-40B4-BE49-F238E27FC236}">
                <a16:creationId xmlns:a16="http://schemas.microsoft.com/office/drawing/2014/main" id="{14D41E3C-6AED-4EAF-A45A-912AD8F2F467}"/>
              </a:ext>
            </a:extLst>
          </p:cNvPr>
          <p:cNvSpPr>
            <a:spLocks noGrp="1"/>
          </p:cNvSpPr>
          <p:nvPr>
            <p:ph type="sldNum" sz="quarter" idx="12"/>
          </p:nvPr>
        </p:nvSpPr>
        <p:spPr/>
        <p:txBody>
          <a:bodyPr/>
          <a:lstStyle/>
          <a:p>
            <a:fld id="{C2193F57-A4E6-DD4E-9036-68A6BA8989CD}" type="slidenum">
              <a:rPr lang="en-US" smtClean="0"/>
              <a:t>13</a:t>
            </a:fld>
            <a:endParaRPr lang="en-US"/>
          </a:p>
        </p:txBody>
      </p:sp>
      <p:sp>
        <p:nvSpPr>
          <p:cNvPr id="16" name="TextBox 15">
            <a:extLst>
              <a:ext uri="{FF2B5EF4-FFF2-40B4-BE49-F238E27FC236}">
                <a16:creationId xmlns:a16="http://schemas.microsoft.com/office/drawing/2014/main" id="{60D423CF-9ECE-418C-BE67-F45578C7D473}"/>
              </a:ext>
            </a:extLst>
          </p:cNvPr>
          <p:cNvSpPr txBox="1"/>
          <p:nvPr/>
        </p:nvSpPr>
        <p:spPr>
          <a:xfrm>
            <a:off x="895350" y="1563406"/>
            <a:ext cx="6423393" cy="830997"/>
          </a:xfrm>
          <a:prstGeom prst="rect">
            <a:avLst/>
          </a:prstGeom>
          <a:noFill/>
        </p:spPr>
        <p:txBody>
          <a:bodyPr wrap="square" rtlCol="0">
            <a:spAutoFit/>
          </a:bodyPr>
          <a:lstStyle/>
          <a:p>
            <a:r>
              <a:rPr lang="en-US">
                <a:latin typeface="Geneva"/>
                <a:cs typeface="Avenir Book"/>
              </a:rPr>
              <a:t>Application to an integrated assessment model of climate change</a:t>
            </a:r>
          </a:p>
        </p:txBody>
      </p:sp>
      <p:pic>
        <p:nvPicPr>
          <p:cNvPr id="17" name="Picture 16">
            <a:extLst>
              <a:ext uri="{FF2B5EF4-FFF2-40B4-BE49-F238E27FC236}">
                <a16:creationId xmlns:a16="http://schemas.microsoft.com/office/drawing/2014/main" id="{D4C3FB7D-5BA8-4FE3-AEAA-90E97380CC80}"/>
              </a:ext>
            </a:extLst>
          </p:cNvPr>
          <p:cNvPicPr>
            <a:picLocks noChangeAspect="1"/>
          </p:cNvPicPr>
          <p:nvPr/>
        </p:nvPicPr>
        <p:blipFill>
          <a:blip r:embed="rId3"/>
          <a:stretch>
            <a:fillRect/>
          </a:stretch>
        </p:blipFill>
        <p:spPr>
          <a:xfrm>
            <a:off x="7318743" y="1665577"/>
            <a:ext cx="4075191" cy="3526847"/>
          </a:xfrm>
          <a:prstGeom prst="rect">
            <a:avLst/>
          </a:prstGeom>
        </p:spPr>
      </p:pic>
      <p:sp>
        <p:nvSpPr>
          <p:cNvPr id="18" name="TextBox 17">
            <a:extLst>
              <a:ext uri="{FF2B5EF4-FFF2-40B4-BE49-F238E27FC236}">
                <a16:creationId xmlns:a16="http://schemas.microsoft.com/office/drawing/2014/main" id="{01ADFB7F-1F94-422B-9D8C-117C660FAC3D}"/>
              </a:ext>
            </a:extLst>
          </p:cNvPr>
          <p:cNvSpPr txBox="1">
            <a:spLocks noChangeArrowheads="1"/>
          </p:cNvSpPr>
          <p:nvPr/>
        </p:nvSpPr>
        <p:spPr bwMode="auto">
          <a:xfrm>
            <a:off x="6241894" y="1413154"/>
            <a:ext cx="646777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7F7F7F"/>
                </a:solidFill>
              </a:rPr>
              <a:t>Butler et al. 2014 </a:t>
            </a:r>
            <a:r>
              <a:rPr lang="en-US" sz="1200" i="1">
                <a:solidFill>
                  <a:srgbClr val="7F7F7F"/>
                </a:solidFill>
              </a:rPr>
              <a:t>Environmental Modeling &amp; Software</a:t>
            </a:r>
          </a:p>
        </p:txBody>
      </p:sp>
      <p:pic>
        <p:nvPicPr>
          <p:cNvPr id="20" name="Picture 5">
            <a:extLst>
              <a:ext uri="{FF2B5EF4-FFF2-40B4-BE49-F238E27FC236}">
                <a16:creationId xmlns:a16="http://schemas.microsoft.com/office/drawing/2014/main" id="{43CAFA53-3D44-4C3A-B9DC-2F72B73BA25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t="7346"/>
          <a:stretch/>
        </p:blipFill>
        <p:spPr bwMode="auto">
          <a:xfrm>
            <a:off x="1800981" y="4879610"/>
            <a:ext cx="1552039" cy="14511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6">
            <a:extLst>
              <a:ext uri="{FF2B5EF4-FFF2-40B4-BE49-F238E27FC236}">
                <a16:creationId xmlns:a16="http://schemas.microsoft.com/office/drawing/2014/main" id="{977DEAC9-02C0-454A-B690-9C5A09A9E0FC}"/>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t="7441"/>
          <a:stretch/>
        </p:blipFill>
        <p:spPr bwMode="auto">
          <a:xfrm>
            <a:off x="4605669" y="2984500"/>
            <a:ext cx="1562914" cy="1449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7">
            <a:extLst>
              <a:ext uri="{FF2B5EF4-FFF2-40B4-BE49-F238E27FC236}">
                <a16:creationId xmlns:a16="http://schemas.microsoft.com/office/drawing/2014/main" id="{F1CBC37E-3001-45C9-B6C1-DA769D11AA43}"/>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t="8844"/>
          <a:stretch/>
        </p:blipFill>
        <p:spPr bwMode="auto">
          <a:xfrm>
            <a:off x="4605669" y="4879610"/>
            <a:ext cx="1530285" cy="14276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Rettangolo 134">
            <a:extLst>
              <a:ext uri="{FF2B5EF4-FFF2-40B4-BE49-F238E27FC236}">
                <a16:creationId xmlns:a16="http://schemas.microsoft.com/office/drawing/2014/main" id="{32BEE402-4A7D-4694-857B-D263E526A2FF}"/>
              </a:ext>
            </a:extLst>
          </p:cNvPr>
          <p:cNvSpPr>
            <a:spLocks/>
          </p:cNvSpPr>
          <p:nvPr/>
        </p:nvSpPr>
        <p:spPr>
          <a:xfrm>
            <a:off x="4160869" y="2715546"/>
            <a:ext cx="2389663" cy="33599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Population growth param.</a:t>
            </a:r>
            <a:endParaRPr lang="en-GB" sz="1500" baseline="-25000">
              <a:solidFill>
                <a:schemeClr val="tx1"/>
              </a:solidFill>
              <a:latin typeface="Helvetica"/>
              <a:cs typeface="Helvetica"/>
            </a:endParaRPr>
          </a:p>
        </p:txBody>
      </p:sp>
      <p:sp>
        <p:nvSpPr>
          <p:cNvPr id="12" name="Rettangolo 134">
            <a:extLst>
              <a:ext uri="{FF2B5EF4-FFF2-40B4-BE49-F238E27FC236}">
                <a16:creationId xmlns:a16="http://schemas.microsoft.com/office/drawing/2014/main" id="{10F0D8B2-26AA-4CEB-8903-7338F7685283}"/>
              </a:ext>
            </a:extLst>
          </p:cNvPr>
          <p:cNvSpPr>
            <a:spLocks/>
          </p:cNvSpPr>
          <p:nvPr/>
        </p:nvSpPr>
        <p:spPr>
          <a:xfrm>
            <a:off x="4301855" y="4602611"/>
            <a:ext cx="2528370" cy="2550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Carbon cycle model param.</a:t>
            </a:r>
            <a:endParaRPr lang="en-GB" sz="1500" baseline="-25000">
              <a:solidFill>
                <a:schemeClr val="tx1"/>
              </a:solidFill>
              <a:latin typeface="Helvetica"/>
              <a:cs typeface="Helvetica"/>
            </a:endParaRPr>
          </a:p>
        </p:txBody>
      </p:sp>
      <p:sp>
        <p:nvSpPr>
          <p:cNvPr id="13" name="Rettangolo 134">
            <a:extLst>
              <a:ext uri="{FF2B5EF4-FFF2-40B4-BE49-F238E27FC236}">
                <a16:creationId xmlns:a16="http://schemas.microsoft.com/office/drawing/2014/main" id="{6BD50336-8122-4FEA-AFA9-443EB1AA7635}"/>
              </a:ext>
            </a:extLst>
          </p:cNvPr>
          <p:cNvSpPr>
            <a:spLocks/>
          </p:cNvSpPr>
          <p:nvPr/>
        </p:nvSpPr>
        <p:spPr>
          <a:xfrm>
            <a:off x="1367215" y="4602611"/>
            <a:ext cx="2389663"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Climate sensitivity param.</a:t>
            </a:r>
            <a:endParaRPr lang="en-GB" sz="1500" baseline="-25000">
              <a:solidFill>
                <a:schemeClr val="tx1"/>
              </a:solidFill>
              <a:latin typeface="Helvetica"/>
              <a:cs typeface="Helvetica"/>
            </a:endParaRPr>
          </a:p>
        </p:txBody>
      </p:sp>
      <p:sp>
        <p:nvSpPr>
          <p:cNvPr id="6" name="TextBox 5">
            <a:extLst>
              <a:ext uri="{FF2B5EF4-FFF2-40B4-BE49-F238E27FC236}">
                <a16:creationId xmlns:a16="http://schemas.microsoft.com/office/drawing/2014/main" id="{13F0248E-6A4B-4D12-ABD2-DD0CF2D6E09C}"/>
              </a:ext>
            </a:extLst>
          </p:cNvPr>
          <p:cNvSpPr txBox="1"/>
          <p:nvPr/>
        </p:nvSpPr>
        <p:spPr>
          <a:xfrm>
            <a:off x="1448763" y="2763562"/>
            <a:ext cx="2790084" cy="784830"/>
          </a:xfrm>
          <a:prstGeom prst="rect">
            <a:avLst/>
          </a:prstGeom>
          <a:noFill/>
        </p:spPr>
        <p:txBody>
          <a:bodyPr wrap="square" rtlCol="0">
            <a:spAutoFit/>
          </a:bodyPr>
          <a:lstStyle/>
          <a:p>
            <a:r>
              <a:rPr lang="en-GB" sz="1500">
                <a:latin typeface="Helvetica" panose="020B0604020202020204" pitchFamily="34" charset="0"/>
                <a:cs typeface="Helvetica" panose="020B0604020202020204" pitchFamily="34" charset="0"/>
              </a:rPr>
              <a:t>Model runs producing global temperature increase &lt; 2</a:t>
            </a:r>
            <a:r>
              <a:rPr lang="en-US" sz="1500">
                <a:latin typeface="Helvetica" panose="020B0604020202020204" pitchFamily="34" charset="0"/>
                <a:cs typeface="Helvetica" panose="020B0604020202020204" pitchFamily="34" charset="0"/>
              </a:rPr>
              <a:t>°C</a:t>
            </a:r>
            <a:br>
              <a:rPr lang="en-US" sz="1500">
                <a:latin typeface="Helvetica" panose="020B0604020202020204" pitchFamily="34" charset="0"/>
                <a:cs typeface="Helvetica" panose="020B0604020202020204" pitchFamily="34" charset="0"/>
              </a:rPr>
            </a:br>
            <a:r>
              <a:rPr lang="en-US" sz="1500">
                <a:latin typeface="Helvetica" panose="020B0604020202020204" pitchFamily="34" charset="0"/>
                <a:cs typeface="Helvetica" panose="020B0604020202020204" pitchFamily="34" charset="0"/>
              </a:rPr>
              <a:t>(17%)</a:t>
            </a:r>
            <a:endParaRPr lang="en-GB" sz="1500">
              <a:latin typeface="Helvetica" panose="020B0604020202020204" pitchFamily="34" charset="0"/>
              <a:cs typeface="Helvetica" panose="020B0604020202020204" pitchFamily="34" charset="0"/>
            </a:endParaRPr>
          </a:p>
        </p:txBody>
      </p:sp>
      <p:cxnSp>
        <p:nvCxnSpPr>
          <p:cNvPr id="23" name="Straight Connector 22">
            <a:extLst>
              <a:ext uri="{FF2B5EF4-FFF2-40B4-BE49-F238E27FC236}">
                <a16:creationId xmlns:a16="http://schemas.microsoft.com/office/drawing/2014/main" id="{D65408B6-6163-4936-908C-FDAC83F27BCD}"/>
              </a:ext>
            </a:extLst>
          </p:cNvPr>
          <p:cNvCxnSpPr/>
          <p:nvPr/>
        </p:nvCxnSpPr>
        <p:spPr>
          <a:xfrm>
            <a:off x="888591" y="3852246"/>
            <a:ext cx="413359" cy="0"/>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71F0DFB0-8E49-4564-8C10-DCBDDC6B059D}"/>
              </a:ext>
            </a:extLst>
          </p:cNvPr>
          <p:cNvSpPr txBox="1"/>
          <p:nvPr/>
        </p:nvSpPr>
        <p:spPr>
          <a:xfrm>
            <a:off x="1396103" y="3619931"/>
            <a:ext cx="2752915" cy="553998"/>
          </a:xfrm>
          <a:prstGeom prst="rect">
            <a:avLst/>
          </a:prstGeom>
          <a:noFill/>
        </p:spPr>
        <p:txBody>
          <a:bodyPr wrap="square" rtlCol="0">
            <a:spAutoFit/>
          </a:bodyPr>
          <a:lstStyle/>
          <a:p>
            <a:r>
              <a:rPr lang="en-GB" sz="1500">
                <a:latin typeface="Helvetica" panose="020B0604020202020204" pitchFamily="34" charset="0"/>
                <a:cs typeface="Helvetica" panose="020B0604020202020204" pitchFamily="34" charset="0"/>
              </a:rPr>
              <a:t>Model runs producing global temperature increase &gt; 2 </a:t>
            </a:r>
            <a:r>
              <a:rPr lang="en-US" sz="1500">
                <a:latin typeface="Helvetica" panose="020B0604020202020204" pitchFamily="34" charset="0"/>
                <a:cs typeface="Helvetica" panose="020B0604020202020204" pitchFamily="34" charset="0"/>
              </a:rPr>
              <a:t>°C</a:t>
            </a:r>
            <a:endParaRPr lang="en-GB" sz="1500">
              <a:latin typeface="Helvetica" panose="020B0604020202020204" pitchFamily="34" charset="0"/>
              <a:cs typeface="Helvetica" panose="020B0604020202020204" pitchFamily="34" charset="0"/>
            </a:endParaRPr>
          </a:p>
        </p:txBody>
      </p:sp>
      <p:cxnSp>
        <p:nvCxnSpPr>
          <p:cNvPr id="19" name="Straight Connector 18">
            <a:extLst>
              <a:ext uri="{FF2B5EF4-FFF2-40B4-BE49-F238E27FC236}">
                <a16:creationId xmlns:a16="http://schemas.microsoft.com/office/drawing/2014/main" id="{BD98440F-83A6-4C5D-8E04-1BAA08B0B202}"/>
              </a:ext>
            </a:extLst>
          </p:cNvPr>
          <p:cNvCxnSpPr>
            <a:cxnSpLocks/>
          </p:cNvCxnSpPr>
          <p:nvPr/>
        </p:nvCxnSpPr>
        <p:spPr>
          <a:xfrm>
            <a:off x="820455" y="2997410"/>
            <a:ext cx="53415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9288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09976-F6AA-4F06-8E90-50D2D01ACEA0}"/>
              </a:ext>
            </a:extLst>
          </p:cNvPr>
          <p:cNvSpPr>
            <a:spLocks noGrp="1"/>
          </p:cNvSpPr>
          <p:nvPr>
            <p:ph type="title"/>
          </p:nvPr>
        </p:nvSpPr>
        <p:spPr/>
        <p:txBody>
          <a:bodyPr>
            <a:normAutofit/>
          </a:bodyPr>
          <a:lstStyle/>
          <a:p>
            <a:r>
              <a:rPr lang="en-GB" sz="3600" dirty="0"/>
              <a:t>GSA can help to understand which input values lead to ‘significant’ outputs</a:t>
            </a:r>
          </a:p>
        </p:txBody>
      </p:sp>
      <p:sp>
        <p:nvSpPr>
          <p:cNvPr id="4" name="Slide Number Placeholder 3">
            <a:extLst>
              <a:ext uri="{FF2B5EF4-FFF2-40B4-BE49-F238E27FC236}">
                <a16:creationId xmlns:a16="http://schemas.microsoft.com/office/drawing/2014/main" id="{14D41E3C-6AED-4EAF-A45A-912AD8F2F467}"/>
              </a:ext>
            </a:extLst>
          </p:cNvPr>
          <p:cNvSpPr>
            <a:spLocks noGrp="1"/>
          </p:cNvSpPr>
          <p:nvPr>
            <p:ph type="sldNum" sz="quarter" idx="12"/>
          </p:nvPr>
        </p:nvSpPr>
        <p:spPr/>
        <p:txBody>
          <a:bodyPr/>
          <a:lstStyle/>
          <a:p>
            <a:fld id="{C2193F57-A4E6-DD4E-9036-68A6BA8989CD}" type="slidenum">
              <a:rPr lang="en-US" smtClean="0"/>
              <a:t>14</a:t>
            </a:fld>
            <a:endParaRPr lang="en-US"/>
          </a:p>
        </p:txBody>
      </p:sp>
      <p:sp>
        <p:nvSpPr>
          <p:cNvPr id="16" name="TextBox 15">
            <a:extLst>
              <a:ext uri="{FF2B5EF4-FFF2-40B4-BE49-F238E27FC236}">
                <a16:creationId xmlns:a16="http://schemas.microsoft.com/office/drawing/2014/main" id="{60D423CF-9ECE-418C-BE67-F45578C7D473}"/>
              </a:ext>
            </a:extLst>
          </p:cNvPr>
          <p:cNvSpPr txBox="1"/>
          <p:nvPr/>
        </p:nvSpPr>
        <p:spPr>
          <a:xfrm>
            <a:off x="895350" y="1563406"/>
            <a:ext cx="6423393" cy="830997"/>
          </a:xfrm>
          <a:prstGeom prst="rect">
            <a:avLst/>
          </a:prstGeom>
          <a:noFill/>
        </p:spPr>
        <p:txBody>
          <a:bodyPr wrap="square" rtlCol="0">
            <a:spAutoFit/>
          </a:bodyPr>
          <a:lstStyle/>
          <a:p>
            <a:r>
              <a:rPr lang="en-US">
                <a:latin typeface="Geneva"/>
                <a:cs typeface="Avenir Book"/>
              </a:rPr>
              <a:t>Application to an integrated assessment model of climate change</a:t>
            </a:r>
          </a:p>
        </p:txBody>
      </p:sp>
      <p:pic>
        <p:nvPicPr>
          <p:cNvPr id="17" name="Picture 16">
            <a:extLst>
              <a:ext uri="{FF2B5EF4-FFF2-40B4-BE49-F238E27FC236}">
                <a16:creationId xmlns:a16="http://schemas.microsoft.com/office/drawing/2014/main" id="{D4C3FB7D-5BA8-4FE3-AEAA-90E97380CC80}"/>
              </a:ext>
            </a:extLst>
          </p:cNvPr>
          <p:cNvPicPr>
            <a:picLocks noChangeAspect="1"/>
          </p:cNvPicPr>
          <p:nvPr/>
        </p:nvPicPr>
        <p:blipFill>
          <a:blip r:embed="rId3"/>
          <a:stretch>
            <a:fillRect/>
          </a:stretch>
        </p:blipFill>
        <p:spPr>
          <a:xfrm>
            <a:off x="7318743" y="1665577"/>
            <a:ext cx="4075191" cy="3526847"/>
          </a:xfrm>
          <a:prstGeom prst="rect">
            <a:avLst/>
          </a:prstGeom>
        </p:spPr>
      </p:pic>
      <p:sp>
        <p:nvSpPr>
          <p:cNvPr id="18" name="TextBox 17">
            <a:extLst>
              <a:ext uri="{FF2B5EF4-FFF2-40B4-BE49-F238E27FC236}">
                <a16:creationId xmlns:a16="http://schemas.microsoft.com/office/drawing/2014/main" id="{01ADFB7F-1F94-422B-9D8C-117C660FAC3D}"/>
              </a:ext>
            </a:extLst>
          </p:cNvPr>
          <p:cNvSpPr txBox="1">
            <a:spLocks noChangeArrowheads="1"/>
          </p:cNvSpPr>
          <p:nvPr/>
        </p:nvSpPr>
        <p:spPr bwMode="auto">
          <a:xfrm>
            <a:off x="6241894" y="1413154"/>
            <a:ext cx="646777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rgbClr val="7F7F7F"/>
                </a:solidFill>
              </a:rPr>
              <a:t>Butler et al. 2014 </a:t>
            </a:r>
            <a:r>
              <a:rPr lang="en-US" sz="1200" i="1">
                <a:solidFill>
                  <a:srgbClr val="7F7F7F"/>
                </a:solidFill>
              </a:rPr>
              <a:t>Environmental Modeling &amp; Software</a:t>
            </a:r>
          </a:p>
        </p:txBody>
      </p:sp>
      <p:pic>
        <p:nvPicPr>
          <p:cNvPr id="20" name="Picture 5">
            <a:extLst>
              <a:ext uri="{FF2B5EF4-FFF2-40B4-BE49-F238E27FC236}">
                <a16:creationId xmlns:a16="http://schemas.microsoft.com/office/drawing/2014/main" id="{43CAFA53-3D44-4C3A-B9DC-2F72B73BA25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t="7346"/>
          <a:stretch/>
        </p:blipFill>
        <p:spPr bwMode="auto">
          <a:xfrm>
            <a:off x="1800981" y="4879610"/>
            <a:ext cx="1552039" cy="14511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6">
            <a:extLst>
              <a:ext uri="{FF2B5EF4-FFF2-40B4-BE49-F238E27FC236}">
                <a16:creationId xmlns:a16="http://schemas.microsoft.com/office/drawing/2014/main" id="{977DEAC9-02C0-454A-B690-9C5A09A9E0FC}"/>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t="7441"/>
          <a:stretch/>
        </p:blipFill>
        <p:spPr bwMode="auto">
          <a:xfrm>
            <a:off x="4605669" y="2984500"/>
            <a:ext cx="1562914" cy="1449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7">
            <a:extLst>
              <a:ext uri="{FF2B5EF4-FFF2-40B4-BE49-F238E27FC236}">
                <a16:creationId xmlns:a16="http://schemas.microsoft.com/office/drawing/2014/main" id="{F1CBC37E-3001-45C9-B6C1-DA769D11AA43}"/>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t="8844"/>
          <a:stretch/>
        </p:blipFill>
        <p:spPr bwMode="auto">
          <a:xfrm>
            <a:off x="4605669" y="4879610"/>
            <a:ext cx="1530285" cy="14276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Rettangolo 134">
            <a:extLst>
              <a:ext uri="{FF2B5EF4-FFF2-40B4-BE49-F238E27FC236}">
                <a16:creationId xmlns:a16="http://schemas.microsoft.com/office/drawing/2014/main" id="{32BEE402-4A7D-4694-857B-D263E526A2FF}"/>
              </a:ext>
            </a:extLst>
          </p:cNvPr>
          <p:cNvSpPr>
            <a:spLocks/>
          </p:cNvSpPr>
          <p:nvPr/>
        </p:nvSpPr>
        <p:spPr>
          <a:xfrm>
            <a:off x="4160869" y="2715546"/>
            <a:ext cx="2389663" cy="33599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Population growth param.</a:t>
            </a:r>
            <a:endParaRPr lang="en-GB" sz="1500" baseline="-25000">
              <a:solidFill>
                <a:schemeClr val="tx1"/>
              </a:solidFill>
              <a:latin typeface="Helvetica"/>
              <a:cs typeface="Helvetica"/>
            </a:endParaRPr>
          </a:p>
        </p:txBody>
      </p:sp>
      <p:sp>
        <p:nvSpPr>
          <p:cNvPr id="12" name="Rettangolo 134">
            <a:extLst>
              <a:ext uri="{FF2B5EF4-FFF2-40B4-BE49-F238E27FC236}">
                <a16:creationId xmlns:a16="http://schemas.microsoft.com/office/drawing/2014/main" id="{10F0D8B2-26AA-4CEB-8903-7338F7685283}"/>
              </a:ext>
            </a:extLst>
          </p:cNvPr>
          <p:cNvSpPr>
            <a:spLocks/>
          </p:cNvSpPr>
          <p:nvPr/>
        </p:nvSpPr>
        <p:spPr>
          <a:xfrm>
            <a:off x="4301855" y="4602611"/>
            <a:ext cx="2528370" cy="2550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Carbon cycle model param.</a:t>
            </a:r>
            <a:endParaRPr lang="en-GB" sz="1500" baseline="-25000">
              <a:solidFill>
                <a:schemeClr val="tx1"/>
              </a:solidFill>
              <a:latin typeface="Helvetica"/>
              <a:cs typeface="Helvetica"/>
            </a:endParaRPr>
          </a:p>
        </p:txBody>
      </p:sp>
      <p:sp>
        <p:nvSpPr>
          <p:cNvPr id="13" name="Rettangolo 134">
            <a:extLst>
              <a:ext uri="{FF2B5EF4-FFF2-40B4-BE49-F238E27FC236}">
                <a16:creationId xmlns:a16="http://schemas.microsoft.com/office/drawing/2014/main" id="{6BD50336-8122-4FEA-AFA9-443EB1AA7635}"/>
              </a:ext>
            </a:extLst>
          </p:cNvPr>
          <p:cNvSpPr>
            <a:spLocks/>
          </p:cNvSpPr>
          <p:nvPr/>
        </p:nvSpPr>
        <p:spPr>
          <a:xfrm>
            <a:off x="1367215" y="4602611"/>
            <a:ext cx="2389663"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Climate sensitivity param.</a:t>
            </a:r>
            <a:endParaRPr lang="en-GB" sz="1500" baseline="-25000">
              <a:solidFill>
                <a:schemeClr val="tx1"/>
              </a:solidFill>
              <a:latin typeface="Helvetica"/>
              <a:cs typeface="Helvetica"/>
            </a:endParaRPr>
          </a:p>
        </p:txBody>
      </p:sp>
      <p:cxnSp>
        <p:nvCxnSpPr>
          <p:cNvPr id="5" name="Straight Connector 4">
            <a:extLst>
              <a:ext uri="{FF2B5EF4-FFF2-40B4-BE49-F238E27FC236}">
                <a16:creationId xmlns:a16="http://schemas.microsoft.com/office/drawing/2014/main" id="{61B0394D-3325-4A65-A31F-B76EF3E2FCC7}"/>
              </a:ext>
            </a:extLst>
          </p:cNvPr>
          <p:cNvCxnSpPr>
            <a:cxnSpLocks/>
          </p:cNvCxnSpPr>
          <p:nvPr/>
        </p:nvCxnSpPr>
        <p:spPr>
          <a:xfrm>
            <a:off x="820455" y="2997410"/>
            <a:ext cx="534154"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3F0248E-6A4B-4D12-ABD2-DD0CF2D6E09C}"/>
              </a:ext>
            </a:extLst>
          </p:cNvPr>
          <p:cNvSpPr txBox="1"/>
          <p:nvPr/>
        </p:nvSpPr>
        <p:spPr>
          <a:xfrm>
            <a:off x="1448763" y="2763562"/>
            <a:ext cx="2790084" cy="784830"/>
          </a:xfrm>
          <a:prstGeom prst="rect">
            <a:avLst/>
          </a:prstGeom>
          <a:noFill/>
        </p:spPr>
        <p:txBody>
          <a:bodyPr wrap="square" rtlCol="0">
            <a:spAutoFit/>
          </a:bodyPr>
          <a:lstStyle/>
          <a:p>
            <a:r>
              <a:rPr lang="en-GB" sz="1500">
                <a:latin typeface="Helvetica" panose="020B0604020202020204" pitchFamily="34" charset="0"/>
                <a:cs typeface="Helvetica" panose="020B0604020202020204" pitchFamily="34" charset="0"/>
              </a:rPr>
              <a:t>Model runs producing global temperature increase &lt; 2</a:t>
            </a:r>
            <a:r>
              <a:rPr lang="en-US" sz="1500">
                <a:latin typeface="Helvetica" panose="020B0604020202020204" pitchFamily="34" charset="0"/>
                <a:cs typeface="Helvetica" panose="020B0604020202020204" pitchFamily="34" charset="0"/>
              </a:rPr>
              <a:t>°C</a:t>
            </a:r>
            <a:br>
              <a:rPr lang="en-US" sz="1500">
                <a:latin typeface="Helvetica" panose="020B0604020202020204" pitchFamily="34" charset="0"/>
                <a:cs typeface="Helvetica" panose="020B0604020202020204" pitchFamily="34" charset="0"/>
              </a:rPr>
            </a:br>
            <a:r>
              <a:rPr lang="en-US" sz="1500">
                <a:latin typeface="Helvetica" panose="020B0604020202020204" pitchFamily="34" charset="0"/>
                <a:cs typeface="Helvetica" panose="020B0604020202020204" pitchFamily="34" charset="0"/>
              </a:rPr>
              <a:t>(17%)</a:t>
            </a:r>
            <a:endParaRPr lang="en-GB" sz="1500">
              <a:latin typeface="Helvetica" panose="020B0604020202020204" pitchFamily="34" charset="0"/>
              <a:cs typeface="Helvetica" panose="020B0604020202020204" pitchFamily="34" charset="0"/>
            </a:endParaRPr>
          </a:p>
        </p:txBody>
      </p:sp>
      <p:cxnSp>
        <p:nvCxnSpPr>
          <p:cNvPr id="23" name="Straight Connector 22">
            <a:extLst>
              <a:ext uri="{FF2B5EF4-FFF2-40B4-BE49-F238E27FC236}">
                <a16:creationId xmlns:a16="http://schemas.microsoft.com/office/drawing/2014/main" id="{D65408B6-6163-4936-908C-FDAC83F27BCD}"/>
              </a:ext>
            </a:extLst>
          </p:cNvPr>
          <p:cNvCxnSpPr/>
          <p:nvPr/>
        </p:nvCxnSpPr>
        <p:spPr>
          <a:xfrm>
            <a:off x="888591" y="3852246"/>
            <a:ext cx="413359" cy="0"/>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71F0DFB0-8E49-4564-8C10-DCBDDC6B059D}"/>
              </a:ext>
            </a:extLst>
          </p:cNvPr>
          <p:cNvSpPr txBox="1"/>
          <p:nvPr/>
        </p:nvSpPr>
        <p:spPr>
          <a:xfrm>
            <a:off x="1396103" y="3619931"/>
            <a:ext cx="2752915" cy="553998"/>
          </a:xfrm>
          <a:prstGeom prst="rect">
            <a:avLst/>
          </a:prstGeom>
          <a:noFill/>
        </p:spPr>
        <p:txBody>
          <a:bodyPr wrap="square" rtlCol="0">
            <a:spAutoFit/>
          </a:bodyPr>
          <a:lstStyle/>
          <a:p>
            <a:r>
              <a:rPr lang="en-GB" sz="1500">
                <a:latin typeface="Helvetica" panose="020B0604020202020204" pitchFamily="34" charset="0"/>
                <a:cs typeface="Helvetica" panose="020B0604020202020204" pitchFamily="34" charset="0"/>
              </a:rPr>
              <a:t>Model runs producing global temperature increase &gt; 2 </a:t>
            </a:r>
            <a:r>
              <a:rPr lang="en-US" sz="1500">
                <a:latin typeface="Helvetica" panose="020B0604020202020204" pitchFamily="34" charset="0"/>
                <a:cs typeface="Helvetica" panose="020B0604020202020204" pitchFamily="34" charset="0"/>
              </a:rPr>
              <a:t>°C</a:t>
            </a:r>
            <a:endParaRPr lang="en-GB" sz="1500">
              <a:latin typeface="Helvetica" panose="020B0604020202020204" pitchFamily="34" charset="0"/>
              <a:cs typeface="Helvetica" panose="020B0604020202020204" pitchFamily="34" charset="0"/>
            </a:endParaRPr>
          </a:p>
        </p:txBody>
      </p:sp>
      <p:cxnSp>
        <p:nvCxnSpPr>
          <p:cNvPr id="28" name="Straight Connector 27">
            <a:extLst>
              <a:ext uri="{FF2B5EF4-FFF2-40B4-BE49-F238E27FC236}">
                <a16:creationId xmlns:a16="http://schemas.microsoft.com/office/drawing/2014/main" id="{D7253E40-BE74-4159-95D4-3AA5191F7050}"/>
              </a:ext>
            </a:extLst>
          </p:cNvPr>
          <p:cNvCxnSpPr>
            <a:cxnSpLocks/>
          </p:cNvCxnSpPr>
          <p:nvPr/>
        </p:nvCxnSpPr>
        <p:spPr>
          <a:xfrm>
            <a:off x="2300277" y="4862477"/>
            <a:ext cx="0" cy="1449638"/>
          </a:xfrm>
          <a:prstGeom prst="line">
            <a:avLst/>
          </a:prstGeom>
          <a:ln>
            <a:solidFill>
              <a:srgbClr val="FF0000"/>
            </a:solidFill>
            <a:prstDash val="dash"/>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85BD22D7-324F-4976-AC2F-0D94FDC47616}"/>
              </a:ext>
            </a:extLst>
          </p:cNvPr>
          <p:cNvSpPr txBox="1"/>
          <p:nvPr/>
        </p:nvSpPr>
        <p:spPr>
          <a:xfrm>
            <a:off x="484134" y="4992211"/>
            <a:ext cx="1139103" cy="1277273"/>
          </a:xfrm>
          <a:prstGeom prst="rect">
            <a:avLst/>
          </a:prstGeom>
          <a:noFill/>
        </p:spPr>
        <p:txBody>
          <a:bodyPr wrap="square" rtlCol="0">
            <a:spAutoFit/>
          </a:bodyPr>
          <a:lstStyle/>
          <a:p>
            <a:r>
              <a:rPr lang="en-GB" sz="1500" dirty="0">
                <a:latin typeface="Geneva"/>
              </a:rPr>
              <a:t>Range of values leading to below </a:t>
            </a:r>
            <a:r>
              <a:rPr lang="en-GB" sz="1600" dirty="0">
                <a:latin typeface="Geneva"/>
              </a:rPr>
              <a:t>2°C increase</a:t>
            </a:r>
            <a:r>
              <a:rPr lang="en-GB" sz="1500" dirty="0">
                <a:latin typeface="Geneva"/>
              </a:rPr>
              <a:t> </a:t>
            </a:r>
          </a:p>
        </p:txBody>
      </p:sp>
      <p:cxnSp>
        <p:nvCxnSpPr>
          <p:cNvPr id="7" name="Straight Arrow Connector 6">
            <a:extLst>
              <a:ext uri="{FF2B5EF4-FFF2-40B4-BE49-F238E27FC236}">
                <a16:creationId xmlns:a16="http://schemas.microsoft.com/office/drawing/2014/main" id="{87D4F035-9D5F-4637-9C54-AE6B56C5C902}"/>
              </a:ext>
            </a:extLst>
          </p:cNvPr>
          <p:cNvCxnSpPr>
            <a:cxnSpLocks/>
          </p:cNvCxnSpPr>
          <p:nvPr/>
        </p:nvCxnSpPr>
        <p:spPr>
          <a:xfrm>
            <a:off x="1928037" y="6394601"/>
            <a:ext cx="428944" cy="0"/>
          </a:xfrm>
          <a:prstGeom prst="straightConnector1">
            <a:avLst/>
          </a:prstGeom>
          <a:ln w="19050">
            <a:solidFill>
              <a:srgbClr val="FF0000"/>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 name="Connector: Curved 9">
            <a:extLst>
              <a:ext uri="{FF2B5EF4-FFF2-40B4-BE49-F238E27FC236}">
                <a16:creationId xmlns:a16="http://schemas.microsoft.com/office/drawing/2014/main" id="{C95DAED1-28F3-4792-973B-20824C7C3A42}"/>
              </a:ext>
            </a:extLst>
          </p:cNvPr>
          <p:cNvCxnSpPr>
            <a:cxnSpLocks/>
            <a:stCxn id="30" idx="2"/>
          </p:cNvCxnSpPr>
          <p:nvPr/>
        </p:nvCxnSpPr>
        <p:spPr>
          <a:xfrm rot="16200000" flipH="1">
            <a:off x="1349588" y="5973581"/>
            <a:ext cx="75310" cy="667115"/>
          </a:xfrm>
          <a:prstGeom prst="curvedConnector2">
            <a:avLst/>
          </a:prstGeom>
          <a:ln>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14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9C5A09-2F3E-4A0C-B102-381817D3B1A5}"/>
              </a:ext>
            </a:extLst>
          </p:cNvPr>
          <p:cNvSpPr>
            <a:spLocks noGrp="1"/>
          </p:cNvSpPr>
          <p:nvPr>
            <p:ph type="title"/>
          </p:nvPr>
        </p:nvSpPr>
        <p:spPr/>
        <p:txBody>
          <a:bodyPr>
            <a:normAutofit/>
          </a:bodyPr>
          <a:lstStyle/>
          <a:p>
            <a:r>
              <a:rPr lang="en-GB" sz="3600" dirty="0"/>
              <a:t>GSA can be used to test models and inform decision-making</a:t>
            </a:r>
            <a:endParaRPr lang="en-GB" sz="4000" dirty="0"/>
          </a:p>
        </p:txBody>
      </p:sp>
      <p:sp>
        <p:nvSpPr>
          <p:cNvPr id="6" name="Content Placeholder 5">
            <a:extLst>
              <a:ext uri="{FF2B5EF4-FFF2-40B4-BE49-F238E27FC236}">
                <a16:creationId xmlns:a16="http://schemas.microsoft.com/office/drawing/2014/main" id="{28AD2E99-9E18-4579-A67F-F3DD97AC5472}"/>
              </a:ext>
            </a:extLst>
          </p:cNvPr>
          <p:cNvSpPr>
            <a:spLocks noGrp="1"/>
          </p:cNvSpPr>
          <p:nvPr>
            <p:ph idx="1"/>
          </p:nvPr>
        </p:nvSpPr>
        <p:spPr/>
        <p:txBody>
          <a:bodyPr/>
          <a:lstStyle/>
          <a:p>
            <a:pPr marL="0" indent="0">
              <a:buNone/>
            </a:pPr>
            <a:r>
              <a:rPr lang="en-US">
                <a:solidFill>
                  <a:srgbClr val="000000"/>
                </a:solidFill>
                <a:latin typeface="Geneva" charset="0"/>
                <a:cs typeface="Geneva" charset="0"/>
              </a:rPr>
              <a:t>Application to a flood inundation model </a:t>
            </a:r>
          </a:p>
          <a:p>
            <a:endParaRPr lang="en-GB"/>
          </a:p>
        </p:txBody>
      </p:sp>
      <p:sp>
        <p:nvSpPr>
          <p:cNvPr id="4" name="Slide Number Placeholder 3">
            <a:extLst>
              <a:ext uri="{FF2B5EF4-FFF2-40B4-BE49-F238E27FC236}">
                <a16:creationId xmlns:a16="http://schemas.microsoft.com/office/drawing/2014/main" id="{48B9701A-B497-4092-B2DE-11B7F099CC47}"/>
              </a:ext>
            </a:extLst>
          </p:cNvPr>
          <p:cNvSpPr>
            <a:spLocks noGrp="1"/>
          </p:cNvSpPr>
          <p:nvPr>
            <p:ph type="sldNum" sz="quarter" idx="12"/>
          </p:nvPr>
        </p:nvSpPr>
        <p:spPr/>
        <p:txBody>
          <a:bodyPr/>
          <a:lstStyle/>
          <a:p>
            <a:fld id="{C2193F57-A4E6-DD4E-9036-68A6BA8989CD}" type="slidenum">
              <a:rPr lang="en-US" smtClean="0"/>
              <a:t>15</a:t>
            </a:fld>
            <a:endParaRPr lang="en-US"/>
          </a:p>
        </p:txBody>
      </p:sp>
      <p:pic>
        <p:nvPicPr>
          <p:cNvPr id="13" name="Picture 12">
            <a:extLst>
              <a:ext uri="{FF2B5EF4-FFF2-40B4-BE49-F238E27FC236}">
                <a16:creationId xmlns:a16="http://schemas.microsoft.com/office/drawing/2014/main" id="{B20C19DB-AB4C-4891-B0C3-AF21DCB7645A}"/>
              </a:ext>
            </a:extLst>
          </p:cNvPr>
          <p:cNvPicPr>
            <a:picLocks noChangeAspect="1"/>
          </p:cNvPicPr>
          <p:nvPr/>
        </p:nvPicPr>
        <p:blipFill rotWithShape="1">
          <a:blip r:embed="rId3"/>
          <a:srcRect l="25827" t="2365" r="50260" b="74447"/>
          <a:stretch/>
        </p:blipFill>
        <p:spPr>
          <a:xfrm>
            <a:off x="1802070" y="3886192"/>
            <a:ext cx="2607733" cy="2158295"/>
          </a:xfrm>
          <a:prstGeom prst="rect">
            <a:avLst/>
          </a:prstGeom>
        </p:spPr>
      </p:pic>
      <p:sp>
        <p:nvSpPr>
          <p:cNvPr id="14" name="Text Placeholder 1">
            <a:extLst>
              <a:ext uri="{FF2B5EF4-FFF2-40B4-BE49-F238E27FC236}">
                <a16:creationId xmlns:a16="http://schemas.microsoft.com/office/drawing/2014/main" id="{44E921F4-6A60-492C-B276-007E40744F27}"/>
              </a:ext>
            </a:extLst>
          </p:cNvPr>
          <p:cNvSpPr txBox="1">
            <a:spLocks/>
          </p:cNvSpPr>
          <p:nvPr/>
        </p:nvSpPr>
        <p:spPr>
          <a:xfrm>
            <a:off x="1575283" y="2765178"/>
            <a:ext cx="2542088" cy="2079800"/>
          </a:xfrm>
          <a:prstGeom prst="rect">
            <a:avLst/>
          </a:prstGeom>
        </p:spPr>
        <p:txBody>
          <a:bodyPr/>
          <a:lstStyle>
            <a:lvl1pPr marL="457189" indent="-457189" algn="l" defTabSz="609585" rtl="0" eaLnBrk="1" latinLnBrk="0" hangingPunct="1">
              <a:spcBef>
                <a:spcPct val="20000"/>
              </a:spcBef>
              <a:buFont typeface="Arial"/>
              <a:buChar char="•"/>
              <a:defRPr sz="2400" kern="1200">
                <a:solidFill>
                  <a:schemeClr val="tx1"/>
                </a:solidFill>
                <a:latin typeface="Seravek ExtraLight"/>
                <a:ea typeface="+mn-ea"/>
                <a:cs typeface="Seravek ExtraLight"/>
              </a:defRPr>
            </a:lvl1pPr>
            <a:lvl2pPr marL="990575" indent="-380990" algn="l" defTabSz="609585" rtl="0" eaLnBrk="1" latinLnBrk="0" hangingPunct="1">
              <a:spcBef>
                <a:spcPct val="20000"/>
              </a:spcBef>
              <a:buFont typeface="Arial"/>
              <a:buChar char="–"/>
              <a:defRPr sz="2133" kern="1200">
                <a:solidFill>
                  <a:schemeClr val="tx1"/>
                </a:solidFill>
                <a:latin typeface="Seravek ExtraLight"/>
                <a:ea typeface="+mn-ea"/>
                <a:cs typeface="Seravek ExtraLight"/>
              </a:defRPr>
            </a:lvl2pPr>
            <a:lvl3pPr marL="1523962" indent="-304792" algn="l" defTabSz="609585" rtl="0" eaLnBrk="1" latinLnBrk="0" hangingPunct="1">
              <a:spcBef>
                <a:spcPct val="20000"/>
              </a:spcBef>
              <a:buFont typeface="Arial"/>
              <a:buChar char="•"/>
              <a:defRPr sz="1867" kern="1200">
                <a:solidFill>
                  <a:schemeClr val="tx1"/>
                </a:solidFill>
                <a:latin typeface="Seravek ExtraLight"/>
                <a:ea typeface="+mn-ea"/>
                <a:cs typeface="Seravek ExtraLight"/>
              </a:defRPr>
            </a:lvl3pPr>
            <a:lvl4pPr marL="2133547" indent="-304792" algn="l" defTabSz="609585" rtl="0" eaLnBrk="1" latinLnBrk="0" hangingPunct="1">
              <a:spcBef>
                <a:spcPct val="20000"/>
              </a:spcBef>
              <a:buFont typeface="Arial"/>
              <a:buChar char="–"/>
              <a:defRPr sz="1600" kern="1200">
                <a:solidFill>
                  <a:schemeClr val="tx1"/>
                </a:solidFill>
                <a:latin typeface="Seravek ExtraLight"/>
                <a:ea typeface="+mn-ea"/>
                <a:cs typeface="Seravek ExtraLight"/>
              </a:defRPr>
            </a:lvl4pPr>
            <a:lvl5pPr marL="2743131" indent="-304792" algn="l" defTabSz="609585" rtl="0" eaLnBrk="1" latinLnBrk="0" hangingPunct="1">
              <a:spcBef>
                <a:spcPct val="20000"/>
              </a:spcBef>
              <a:buFont typeface="Arial"/>
              <a:buChar char="»"/>
              <a:defRPr sz="1600" kern="1200">
                <a:solidFill>
                  <a:schemeClr val="tx1"/>
                </a:solidFill>
                <a:latin typeface="Seravek ExtraLight"/>
                <a:ea typeface="+mn-ea"/>
                <a:cs typeface="Seravek ExtraLight"/>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indent="0">
              <a:buNone/>
              <a:defRPr/>
            </a:pPr>
            <a:r>
              <a:rPr lang="en-US" sz="1400">
                <a:latin typeface="Geneva" charset="0"/>
                <a:ea typeface="ＭＳ Ｐゴシック" charset="0"/>
                <a:cs typeface="Geneva" charset="0"/>
              </a:rPr>
              <a:t>Spatial resolution</a:t>
            </a:r>
          </a:p>
          <a:p>
            <a:pPr indent="0">
              <a:buNone/>
              <a:defRPr/>
            </a:pPr>
            <a:r>
              <a:rPr lang="en-US" sz="1400">
                <a:latin typeface="Geneva" charset="0"/>
                <a:ea typeface="ＭＳ Ｐゴシック" charset="0"/>
                <a:cs typeface="Geneva" charset="0"/>
              </a:rPr>
              <a:t>Channel friction</a:t>
            </a:r>
          </a:p>
          <a:p>
            <a:pPr indent="0">
              <a:buNone/>
              <a:defRPr/>
            </a:pPr>
            <a:r>
              <a:rPr lang="en-US" sz="1400">
                <a:latin typeface="Geneva" charset="0"/>
                <a:ea typeface="ＭＳ Ｐゴシック" charset="0"/>
                <a:cs typeface="Geneva" charset="0"/>
              </a:rPr>
              <a:t>Floodplain friction</a:t>
            </a:r>
          </a:p>
          <a:p>
            <a:pPr indent="0">
              <a:buNone/>
              <a:defRPr/>
            </a:pPr>
            <a:r>
              <a:rPr lang="en-US" sz="1400">
                <a:latin typeface="Geneva" charset="0"/>
                <a:ea typeface="ＭＳ Ｐゴシック" charset="0"/>
                <a:cs typeface="Geneva" charset="0"/>
              </a:rPr>
              <a:t>Forcing Hydrograph</a:t>
            </a:r>
          </a:p>
          <a:p>
            <a:pPr indent="0">
              <a:buNone/>
              <a:defRPr/>
            </a:pPr>
            <a:r>
              <a:rPr lang="en-US" sz="1400">
                <a:latin typeface="Geneva" charset="0"/>
                <a:ea typeface="ＭＳ Ｐゴシック" charset="0"/>
                <a:cs typeface="Geneva" charset="0"/>
              </a:rPr>
              <a:t>DEM</a:t>
            </a:r>
            <a:endParaRPr lang="en-US" sz="1400">
              <a:latin typeface="Geneva" charset="0"/>
              <a:cs typeface="Geneva" charset="0"/>
            </a:endParaRPr>
          </a:p>
          <a:p>
            <a:pPr marL="0" indent="0">
              <a:buNone/>
              <a:defRPr/>
            </a:pPr>
            <a:endParaRPr lang="en-US" sz="1400"/>
          </a:p>
        </p:txBody>
      </p:sp>
      <p:sp>
        <p:nvSpPr>
          <p:cNvPr id="15" name="Rectangle 9">
            <a:extLst>
              <a:ext uri="{FF2B5EF4-FFF2-40B4-BE49-F238E27FC236}">
                <a16:creationId xmlns:a16="http://schemas.microsoft.com/office/drawing/2014/main" id="{F652E81E-B95E-4C3C-A763-8C62D5F807BE}"/>
              </a:ext>
            </a:extLst>
          </p:cNvPr>
          <p:cNvSpPr>
            <a:spLocks noChangeAspect="1" noChangeArrowheads="1"/>
          </p:cNvSpPr>
          <p:nvPr/>
        </p:nvSpPr>
        <p:spPr bwMode="auto">
          <a:xfrm>
            <a:off x="1860640" y="2850875"/>
            <a:ext cx="143565" cy="144000"/>
          </a:xfrm>
          <a:prstGeom prst="rect">
            <a:avLst/>
          </a:prstGeom>
          <a:solidFill>
            <a:schemeClr val="accent6">
              <a:lumMod val="75000"/>
            </a:schemeClr>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16" name="Rectangle 9">
            <a:extLst>
              <a:ext uri="{FF2B5EF4-FFF2-40B4-BE49-F238E27FC236}">
                <a16:creationId xmlns:a16="http://schemas.microsoft.com/office/drawing/2014/main" id="{99039692-5FF3-4A48-BDEF-5957AD84B926}"/>
              </a:ext>
            </a:extLst>
          </p:cNvPr>
          <p:cNvSpPr>
            <a:spLocks noChangeAspect="1" noChangeArrowheads="1"/>
          </p:cNvSpPr>
          <p:nvPr/>
        </p:nvSpPr>
        <p:spPr bwMode="auto">
          <a:xfrm>
            <a:off x="1858111" y="3109215"/>
            <a:ext cx="143565" cy="144000"/>
          </a:xfrm>
          <a:prstGeom prst="rect">
            <a:avLst/>
          </a:prstGeom>
          <a:solidFill>
            <a:schemeClr val="accent1">
              <a:lumMod val="60000"/>
              <a:lumOff val="40000"/>
            </a:schemeClr>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17" name="Rectangle 9">
            <a:extLst>
              <a:ext uri="{FF2B5EF4-FFF2-40B4-BE49-F238E27FC236}">
                <a16:creationId xmlns:a16="http://schemas.microsoft.com/office/drawing/2014/main" id="{88076CEF-BD11-4D5A-ABD2-5EDB7B31E011}"/>
              </a:ext>
            </a:extLst>
          </p:cNvPr>
          <p:cNvSpPr>
            <a:spLocks noChangeAspect="1" noChangeArrowheads="1"/>
          </p:cNvSpPr>
          <p:nvPr/>
        </p:nvSpPr>
        <p:spPr bwMode="auto">
          <a:xfrm>
            <a:off x="1859449" y="3351487"/>
            <a:ext cx="143565" cy="144000"/>
          </a:xfrm>
          <a:prstGeom prst="rect">
            <a:avLst/>
          </a:prstGeom>
          <a:solidFill>
            <a:srgbClr val="6EFCBB"/>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18" name="Rectangle 9">
            <a:extLst>
              <a:ext uri="{FF2B5EF4-FFF2-40B4-BE49-F238E27FC236}">
                <a16:creationId xmlns:a16="http://schemas.microsoft.com/office/drawing/2014/main" id="{E7E12FC7-D11F-42FC-B602-C092E6D5A828}"/>
              </a:ext>
            </a:extLst>
          </p:cNvPr>
          <p:cNvSpPr>
            <a:spLocks noChangeAspect="1" noChangeArrowheads="1"/>
          </p:cNvSpPr>
          <p:nvPr/>
        </p:nvSpPr>
        <p:spPr bwMode="auto">
          <a:xfrm>
            <a:off x="1859449" y="3603456"/>
            <a:ext cx="143565" cy="144000"/>
          </a:xfrm>
          <a:prstGeom prst="rect">
            <a:avLst/>
          </a:prstGeom>
          <a:solidFill>
            <a:srgbClr val="E88AC4"/>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19" name="Rectangle 9">
            <a:extLst>
              <a:ext uri="{FF2B5EF4-FFF2-40B4-BE49-F238E27FC236}">
                <a16:creationId xmlns:a16="http://schemas.microsoft.com/office/drawing/2014/main" id="{EC431E33-DA74-48E7-B0EB-F6137C94458F}"/>
              </a:ext>
            </a:extLst>
          </p:cNvPr>
          <p:cNvSpPr>
            <a:spLocks noChangeAspect="1" noChangeArrowheads="1"/>
          </p:cNvSpPr>
          <p:nvPr/>
        </p:nvSpPr>
        <p:spPr bwMode="auto">
          <a:xfrm>
            <a:off x="1858111" y="3857864"/>
            <a:ext cx="143565" cy="144000"/>
          </a:xfrm>
          <a:prstGeom prst="rect">
            <a:avLst/>
          </a:prstGeom>
          <a:solidFill>
            <a:srgbClr val="92D050"/>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grpSp>
        <p:nvGrpSpPr>
          <p:cNvPr id="24" name="Group 23">
            <a:extLst>
              <a:ext uri="{FF2B5EF4-FFF2-40B4-BE49-F238E27FC236}">
                <a16:creationId xmlns:a16="http://schemas.microsoft.com/office/drawing/2014/main" id="{79E6A948-406F-4C3D-B05A-8E8A8E573A5A}"/>
              </a:ext>
            </a:extLst>
          </p:cNvPr>
          <p:cNvGrpSpPr/>
          <p:nvPr/>
        </p:nvGrpSpPr>
        <p:grpSpPr>
          <a:xfrm>
            <a:off x="5354760" y="2410033"/>
            <a:ext cx="4761437" cy="1981883"/>
            <a:chOff x="3506910" y="2373071"/>
            <a:chExt cx="4761437" cy="1981883"/>
          </a:xfrm>
        </p:grpSpPr>
        <p:sp>
          <p:nvSpPr>
            <p:cNvPr id="25" name="Rectangle 9">
              <a:extLst>
                <a:ext uri="{FF2B5EF4-FFF2-40B4-BE49-F238E27FC236}">
                  <a16:creationId xmlns:a16="http://schemas.microsoft.com/office/drawing/2014/main" id="{B5AEDC99-85A4-491A-B112-0174F2CED480}"/>
                </a:ext>
              </a:extLst>
            </p:cNvPr>
            <p:cNvSpPr>
              <a:spLocks noChangeArrowheads="1"/>
            </p:cNvSpPr>
            <p:nvPr/>
          </p:nvSpPr>
          <p:spPr bwMode="auto">
            <a:xfrm>
              <a:off x="4635141" y="4005889"/>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5</a:t>
              </a:r>
            </a:p>
          </p:txBody>
        </p:sp>
        <p:sp>
          <p:nvSpPr>
            <p:cNvPr id="26" name="Rectangle 9">
              <a:extLst>
                <a:ext uri="{FF2B5EF4-FFF2-40B4-BE49-F238E27FC236}">
                  <a16:creationId xmlns:a16="http://schemas.microsoft.com/office/drawing/2014/main" id="{D1F81F41-3E3D-43C6-B60A-3880367313F8}"/>
                </a:ext>
              </a:extLst>
            </p:cNvPr>
            <p:cNvSpPr>
              <a:spLocks noChangeArrowheads="1"/>
            </p:cNvSpPr>
            <p:nvPr/>
          </p:nvSpPr>
          <p:spPr bwMode="auto">
            <a:xfrm>
              <a:off x="5400289" y="4000449"/>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10</a:t>
              </a:r>
            </a:p>
          </p:txBody>
        </p:sp>
        <p:sp>
          <p:nvSpPr>
            <p:cNvPr id="27" name="Rectangle 9">
              <a:extLst>
                <a:ext uri="{FF2B5EF4-FFF2-40B4-BE49-F238E27FC236}">
                  <a16:creationId xmlns:a16="http://schemas.microsoft.com/office/drawing/2014/main" id="{4C1FF399-ADF8-4A06-90EE-A9777BBEAE89}"/>
                </a:ext>
              </a:extLst>
            </p:cNvPr>
            <p:cNvSpPr>
              <a:spLocks noChangeArrowheads="1"/>
            </p:cNvSpPr>
            <p:nvPr/>
          </p:nvSpPr>
          <p:spPr bwMode="auto">
            <a:xfrm>
              <a:off x="6160559" y="4000449"/>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15</a:t>
              </a:r>
            </a:p>
          </p:txBody>
        </p:sp>
        <p:sp>
          <p:nvSpPr>
            <p:cNvPr id="28" name="Rectangle 9">
              <a:extLst>
                <a:ext uri="{FF2B5EF4-FFF2-40B4-BE49-F238E27FC236}">
                  <a16:creationId xmlns:a16="http://schemas.microsoft.com/office/drawing/2014/main" id="{F52E0C2C-5AA3-4230-9D58-877D766C8D83}"/>
                </a:ext>
              </a:extLst>
            </p:cNvPr>
            <p:cNvSpPr>
              <a:spLocks noChangeArrowheads="1"/>
            </p:cNvSpPr>
            <p:nvPr/>
          </p:nvSpPr>
          <p:spPr bwMode="auto">
            <a:xfrm>
              <a:off x="7083218" y="4000449"/>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21</a:t>
              </a:r>
            </a:p>
          </p:txBody>
        </p:sp>
        <p:sp>
          <p:nvSpPr>
            <p:cNvPr id="29" name="Rectangle 9">
              <a:extLst>
                <a:ext uri="{FF2B5EF4-FFF2-40B4-BE49-F238E27FC236}">
                  <a16:creationId xmlns:a16="http://schemas.microsoft.com/office/drawing/2014/main" id="{2CB27BDF-35C8-4CAF-93E2-A2BCA43BE467}"/>
                </a:ext>
              </a:extLst>
            </p:cNvPr>
            <p:cNvSpPr>
              <a:spLocks noChangeArrowheads="1"/>
            </p:cNvSpPr>
            <p:nvPr/>
          </p:nvSpPr>
          <p:spPr bwMode="auto">
            <a:xfrm>
              <a:off x="7836014" y="4000449"/>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26</a:t>
              </a:r>
            </a:p>
          </p:txBody>
        </p:sp>
        <p:grpSp>
          <p:nvGrpSpPr>
            <p:cNvPr id="30" name="Group 29">
              <a:extLst>
                <a:ext uri="{FF2B5EF4-FFF2-40B4-BE49-F238E27FC236}">
                  <a16:creationId xmlns:a16="http://schemas.microsoft.com/office/drawing/2014/main" id="{085225F6-4F2C-4F39-9221-C1817BAB925A}"/>
                </a:ext>
              </a:extLst>
            </p:cNvPr>
            <p:cNvGrpSpPr>
              <a:grpSpLocks noChangeAspect="1"/>
            </p:cNvGrpSpPr>
            <p:nvPr/>
          </p:nvGrpSpPr>
          <p:grpSpPr>
            <a:xfrm>
              <a:off x="3566537" y="2373071"/>
              <a:ext cx="4701810" cy="1981883"/>
              <a:chOff x="3567204" y="2358017"/>
              <a:chExt cx="4641004" cy="1956252"/>
            </a:xfrm>
          </p:grpSpPr>
          <p:grpSp>
            <p:nvGrpSpPr>
              <p:cNvPr id="37" name="Group 3">
                <a:extLst>
                  <a:ext uri="{FF2B5EF4-FFF2-40B4-BE49-F238E27FC236}">
                    <a16:creationId xmlns:a16="http://schemas.microsoft.com/office/drawing/2014/main" id="{2F17BF56-C412-4B11-9603-C1FE1207429A}"/>
                  </a:ext>
                </a:extLst>
              </p:cNvPr>
              <p:cNvGrpSpPr>
                <a:grpSpLocks/>
              </p:cNvGrpSpPr>
              <p:nvPr/>
            </p:nvGrpSpPr>
            <p:grpSpPr bwMode="auto">
              <a:xfrm>
                <a:off x="3567204" y="2358017"/>
                <a:ext cx="4641004" cy="1956252"/>
                <a:chOff x="3512491" y="1674616"/>
                <a:chExt cx="4641004" cy="1956799"/>
              </a:xfrm>
            </p:grpSpPr>
            <p:pic>
              <p:nvPicPr>
                <p:cNvPr id="39" name="Picture 7" descr="Screen Shot 2015-10-13 at 14.24.47.png">
                  <a:extLst>
                    <a:ext uri="{FF2B5EF4-FFF2-40B4-BE49-F238E27FC236}">
                      <a16:creationId xmlns:a16="http://schemas.microsoft.com/office/drawing/2014/main" id="{42FF12D1-437A-473D-903E-57174EC22364}"/>
                    </a:ext>
                  </a:extLst>
                </p:cNvPr>
                <p:cNvPicPr>
                  <a:picLocks noChangeAspect="1"/>
                </p:cNvPicPr>
                <p:nvPr/>
              </p:nvPicPr>
              <p:blipFill rotWithShape="1">
                <a:blip r:embed="rId4">
                  <a:extLst>
                    <a:ext uri="{28A0092B-C50C-407E-A947-70E740481C1C}">
                      <a14:useLocalDpi xmlns:a14="http://schemas.microsoft.com/office/drawing/2010/main" val="0"/>
                    </a:ext>
                  </a:extLst>
                </a:blip>
                <a:srcRect l="3525" t="5234" r="4830" b="72738"/>
                <a:stretch/>
              </p:blipFill>
              <p:spPr bwMode="auto">
                <a:xfrm>
                  <a:off x="3512491" y="2210986"/>
                  <a:ext cx="4641004" cy="10764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 name="Rectangle 8">
                  <a:extLst>
                    <a:ext uri="{FF2B5EF4-FFF2-40B4-BE49-F238E27FC236}">
                      <a16:creationId xmlns:a16="http://schemas.microsoft.com/office/drawing/2014/main" id="{57FC2C63-5F63-4921-8FA7-0270105352C9}"/>
                    </a:ext>
                  </a:extLst>
                </p:cNvPr>
                <p:cNvSpPr>
                  <a:spLocks noChangeArrowheads="1"/>
                </p:cNvSpPr>
                <p:nvPr/>
              </p:nvSpPr>
              <p:spPr bwMode="auto">
                <a:xfrm>
                  <a:off x="3842439" y="1674616"/>
                  <a:ext cx="4152901" cy="51659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indent="-342900" algn="ctr" eaLnBrk="0" hangingPunct="0">
                    <a:spcBef>
                      <a:spcPct val="20000"/>
                    </a:spcBef>
                  </a:pPr>
                  <a:r>
                    <a:rPr lang="en-US" sz="1400">
                      <a:latin typeface="Geneva" charset="0"/>
                      <a:cs typeface="Geneva" charset="0"/>
                    </a:rPr>
                    <a:t>Uncertainty in predicted flood extent</a:t>
                  </a:r>
                  <a:br>
                    <a:rPr lang="en-US" sz="1400">
                      <a:latin typeface="Geneva" charset="0"/>
                      <a:cs typeface="Geneva" charset="0"/>
                    </a:rPr>
                  </a:br>
                  <a:r>
                    <a:rPr lang="en-US" sz="1400">
                      <a:latin typeface="Geneva" charset="0"/>
                      <a:cs typeface="Geneva" charset="0"/>
                    </a:rPr>
                    <a:t>(% of cells where water depth &gt;0.10 m)</a:t>
                  </a:r>
                  <a:endParaRPr lang="en-US" sz="1400">
                    <a:solidFill>
                      <a:srgbClr val="000000"/>
                    </a:solidFill>
                    <a:latin typeface="Geneva" charset="0"/>
                    <a:cs typeface="Geneva" charset="0"/>
                  </a:endParaRPr>
                </a:p>
              </p:txBody>
            </p:sp>
            <p:sp>
              <p:nvSpPr>
                <p:cNvPr id="41" name="Rectangle 9">
                  <a:extLst>
                    <a:ext uri="{FF2B5EF4-FFF2-40B4-BE49-F238E27FC236}">
                      <a16:creationId xmlns:a16="http://schemas.microsoft.com/office/drawing/2014/main" id="{A749D9BD-C832-4A6E-B2E9-B98924881910}"/>
                    </a:ext>
                  </a:extLst>
                </p:cNvPr>
                <p:cNvSpPr>
                  <a:spLocks noChangeArrowheads="1"/>
                </p:cNvSpPr>
                <p:nvPr/>
              </p:nvSpPr>
              <p:spPr bwMode="auto">
                <a:xfrm>
                  <a:off x="3962400" y="3386136"/>
                  <a:ext cx="4159981" cy="2452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342900" algn="ctr" eaLnBrk="0" hangingPunct="0">
                    <a:spcBef>
                      <a:spcPct val="20000"/>
                    </a:spcBef>
                  </a:pPr>
                  <a:r>
                    <a:rPr lang="en-US" sz="1000">
                      <a:latin typeface="Helvetica" pitchFamily="2" charset="0"/>
                      <a:cs typeface="Geneva" charset="0"/>
                    </a:rPr>
                    <a:t>time (hours)</a:t>
                  </a:r>
                  <a:endParaRPr lang="en-US" sz="1000">
                    <a:solidFill>
                      <a:srgbClr val="000000"/>
                    </a:solidFill>
                    <a:latin typeface="Helvetica" pitchFamily="2" charset="0"/>
                    <a:cs typeface="Geneva" charset="0"/>
                  </a:endParaRPr>
                </a:p>
              </p:txBody>
            </p:sp>
          </p:grpSp>
          <p:sp>
            <p:nvSpPr>
              <p:cNvPr id="38" name="Rectangle 37">
                <a:extLst>
                  <a:ext uri="{FF2B5EF4-FFF2-40B4-BE49-F238E27FC236}">
                    <a16:creationId xmlns:a16="http://schemas.microsoft.com/office/drawing/2014/main" id="{D07A32C2-A6EC-4C92-BA9F-BF09507AEF9F}"/>
                  </a:ext>
                </a:extLst>
              </p:cNvPr>
              <p:cNvSpPr/>
              <p:nvPr/>
            </p:nvSpPr>
            <p:spPr>
              <a:xfrm>
                <a:off x="6562569" y="2996293"/>
                <a:ext cx="1506660" cy="375557"/>
              </a:xfrm>
              <a:prstGeom prst="rect">
                <a:avLst/>
              </a:prstGeom>
              <a:no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9">
              <a:extLst>
                <a:ext uri="{FF2B5EF4-FFF2-40B4-BE49-F238E27FC236}">
                  <a16:creationId xmlns:a16="http://schemas.microsoft.com/office/drawing/2014/main" id="{DD772882-189E-4DE4-925B-A68EA2765CCB}"/>
                </a:ext>
              </a:extLst>
            </p:cNvPr>
            <p:cNvSpPr>
              <a:spLocks noChangeArrowheads="1"/>
            </p:cNvSpPr>
            <p:nvPr/>
          </p:nvSpPr>
          <p:spPr bwMode="auto">
            <a:xfrm rot="16200000">
              <a:off x="2994019" y="3312782"/>
              <a:ext cx="1287391" cy="26161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342900" algn="ctr" eaLnBrk="0" hangingPunct="0">
                <a:spcBef>
                  <a:spcPct val="20000"/>
                </a:spcBef>
              </a:pPr>
              <a:r>
                <a:rPr lang="en-US" sz="1100">
                  <a:latin typeface="Helvetica" pitchFamily="2" charset="0"/>
                  <a:cs typeface="Geneva" charset="0"/>
                </a:rPr>
                <a:t>Flood extent (%)</a:t>
              </a:r>
              <a:endParaRPr lang="en-US" sz="1100">
                <a:solidFill>
                  <a:srgbClr val="000000"/>
                </a:solidFill>
                <a:latin typeface="Helvetica" pitchFamily="2" charset="0"/>
                <a:cs typeface="Geneva" charset="0"/>
              </a:endParaRPr>
            </a:p>
          </p:txBody>
        </p:sp>
        <p:sp>
          <p:nvSpPr>
            <p:cNvPr id="32" name="Rectangle 9">
              <a:extLst>
                <a:ext uri="{FF2B5EF4-FFF2-40B4-BE49-F238E27FC236}">
                  <a16:creationId xmlns:a16="http://schemas.microsoft.com/office/drawing/2014/main" id="{06E7214F-1574-4AAD-BCF2-79219DE98D79}"/>
                </a:ext>
              </a:extLst>
            </p:cNvPr>
            <p:cNvSpPr>
              <a:spLocks noChangeArrowheads="1"/>
            </p:cNvSpPr>
            <p:nvPr/>
          </p:nvSpPr>
          <p:spPr bwMode="auto">
            <a:xfrm>
              <a:off x="6956504" y="2988291"/>
              <a:ext cx="1171042" cy="55399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r>
                <a:rPr lang="en-US" sz="1000">
                  <a:latin typeface="Helvetica" pitchFamily="2" charset="0"/>
                  <a:cs typeface="Geneva" charset="0"/>
                </a:rPr>
                <a:t>Median</a:t>
              </a:r>
              <a:br>
                <a:rPr lang="en-US" sz="1000">
                  <a:latin typeface="Helvetica" pitchFamily="2" charset="0"/>
                  <a:cs typeface="Geneva" charset="0"/>
                </a:rPr>
              </a:br>
              <a:r>
                <a:rPr lang="en-US" sz="1000">
                  <a:latin typeface="Helvetica" pitchFamily="2" charset="0"/>
                  <a:cs typeface="Geneva" charset="0"/>
                </a:rPr>
                <a:t>90% confidence</a:t>
              </a:r>
              <a:br>
                <a:rPr lang="en-US" sz="1000">
                  <a:latin typeface="Helvetica" pitchFamily="2" charset="0"/>
                  <a:cs typeface="Geneva" charset="0"/>
                </a:rPr>
              </a:br>
              <a:r>
                <a:rPr lang="en-US" sz="1000">
                  <a:latin typeface="Helvetica" pitchFamily="2" charset="0"/>
                  <a:cs typeface="Geneva" charset="0"/>
                </a:rPr>
                <a:t>	interval</a:t>
              </a:r>
              <a:endParaRPr lang="en-US" sz="1000">
                <a:solidFill>
                  <a:srgbClr val="000000"/>
                </a:solidFill>
                <a:latin typeface="Helvetica" pitchFamily="2" charset="0"/>
                <a:cs typeface="Geneva" charset="0"/>
              </a:endParaRPr>
            </a:p>
          </p:txBody>
        </p:sp>
        <p:sp>
          <p:nvSpPr>
            <p:cNvPr id="33" name="Rectangle 9">
              <a:extLst>
                <a:ext uri="{FF2B5EF4-FFF2-40B4-BE49-F238E27FC236}">
                  <a16:creationId xmlns:a16="http://schemas.microsoft.com/office/drawing/2014/main" id="{495885EB-E9BA-4519-8E98-2E92FF379606}"/>
                </a:ext>
              </a:extLst>
            </p:cNvPr>
            <p:cNvSpPr>
              <a:spLocks noChangeArrowheads="1"/>
            </p:cNvSpPr>
            <p:nvPr/>
          </p:nvSpPr>
          <p:spPr bwMode="auto">
            <a:xfrm>
              <a:off x="3759893" y="2994927"/>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r" eaLnBrk="0" hangingPunct="0">
                <a:spcBef>
                  <a:spcPct val="20000"/>
                </a:spcBef>
              </a:pPr>
              <a:r>
                <a:rPr lang="en-US" sz="1000">
                  <a:latin typeface="Helvetica" pitchFamily="2" charset="0"/>
                  <a:cs typeface="Geneva" charset="0"/>
                </a:rPr>
                <a:t>30</a:t>
              </a:r>
            </a:p>
          </p:txBody>
        </p:sp>
        <p:sp>
          <p:nvSpPr>
            <p:cNvPr id="34" name="Rectangle 9">
              <a:extLst>
                <a:ext uri="{FF2B5EF4-FFF2-40B4-BE49-F238E27FC236}">
                  <a16:creationId xmlns:a16="http://schemas.microsoft.com/office/drawing/2014/main" id="{FAC5C0A7-5E22-47E0-9EB5-8CBB50FE5E68}"/>
                </a:ext>
              </a:extLst>
            </p:cNvPr>
            <p:cNvSpPr>
              <a:spLocks noChangeArrowheads="1"/>
            </p:cNvSpPr>
            <p:nvPr/>
          </p:nvSpPr>
          <p:spPr bwMode="auto">
            <a:xfrm>
              <a:off x="3759892" y="3286739"/>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r" eaLnBrk="0" hangingPunct="0">
                <a:spcBef>
                  <a:spcPct val="20000"/>
                </a:spcBef>
              </a:pPr>
              <a:r>
                <a:rPr lang="en-US" sz="1000">
                  <a:latin typeface="Helvetica" pitchFamily="2" charset="0"/>
                  <a:cs typeface="Geneva" charset="0"/>
                </a:rPr>
                <a:t>20</a:t>
              </a:r>
            </a:p>
          </p:txBody>
        </p:sp>
        <p:sp>
          <p:nvSpPr>
            <p:cNvPr id="35" name="Rectangle 9">
              <a:extLst>
                <a:ext uri="{FF2B5EF4-FFF2-40B4-BE49-F238E27FC236}">
                  <a16:creationId xmlns:a16="http://schemas.microsoft.com/office/drawing/2014/main" id="{D797A56A-BD05-4705-93D0-1A96A052AFB2}"/>
                </a:ext>
              </a:extLst>
            </p:cNvPr>
            <p:cNvSpPr>
              <a:spLocks noChangeArrowheads="1"/>
            </p:cNvSpPr>
            <p:nvPr/>
          </p:nvSpPr>
          <p:spPr bwMode="auto">
            <a:xfrm>
              <a:off x="3756637" y="3596224"/>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r" eaLnBrk="0" hangingPunct="0">
                <a:spcBef>
                  <a:spcPct val="20000"/>
                </a:spcBef>
              </a:pPr>
              <a:r>
                <a:rPr lang="en-US" sz="1000">
                  <a:latin typeface="Helvetica" pitchFamily="2" charset="0"/>
                  <a:cs typeface="Geneva" charset="0"/>
                </a:rPr>
                <a:t>10</a:t>
              </a:r>
            </a:p>
          </p:txBody>
        </p:sp>
        <p:sp>
          <p:nvSpPr>
            <p:cNvPr id="36" name="Rectangle 9">
              <a:extLst>
                <a:ext uri="{FF2B5EF4-FFF2-40B4-BE49-F238E27FC236}">
                  <a16:creationId xmlns:a16="http://schemas.microsoft.com/office/drawing/2014/main" id="{A437E51B-9622-4C6D-86EF-1AB5BE250DBF}"/>
                </a:ext>
              </a:extLst>
            </p:cNvPr>
            <p:cNvSpPr>
              <a:spLocks noChangeArrowheads="1"/>
            </p:cNvSpPr>
            <p:nvPr/>
          </p:nvSpPr>
          <p:spPr bwMode="auto">
            <a:xfrm>
              <a:off x="3758363" y="3861098"/>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r" eaLnBrk="0" hangingPunct="0">
                <a:spcBef>
                  <a:spcPct val="20000"/>
                </a:spcBef>
              </a:pPr>
              <a:r>
                <a:rPr lang="en-US" sz="1000">
                  <a:latin typeface="Helvetica" pitchFamily="2" charset="0"/>
                  <a:cs typeface="Geneva" charset="0"/>
                </a:rPr>
                <a:t>0</a:t>
              </a:r>
            </a:p>
          </p:txBody>
        </p:sp>
      </p:grpSp>
      <p:grpSp>
        <p:nvGrpSpPr>
          <p:cNvPr id="42" name="Group 41">
            <a:extLst>
              <a:ext uri="{FF2B5EF4-FFF2-40B4-BE49-F238E27FC236}">
                <a16:creationId xmlns:a16="http://schemas.microsoft.com/office/drawing/2014/main" id="{9A63A0F8-A6B3-42DB-8699-C35753539CBB}"/>
              </a:ext>
            </a:extLst>
          </p:cNvPr>
          <p:cNvGrpSpPr/>
          <p:nvPr/>
        </p:nvGrpSpPr>
        <p:grpSpPr>
          <a:xfrm>
            <a:off x="5313197" y="4483839"/>
            <a:ext cx="5053453" cy="1959742"/>
            <a:chOff x="3465347" y="4234646"/>
            <a:chExt cx="5053453" cy="1959742"/>
          </a:xfrm>
        </p:grpSpPr>
        <p:grpSp>
          <p:nvGrpSpPr>
            <p:cNvPr id="43" name="Group 42">
              <a:extLst>
                <a:ext uri="{FF2B5EF4-FFF2-40B4-BE49-F238E27FC236}">
                  <a16:creationId xmlns:a16="http://schemas.microsoft.com/office/drawing/2014/main" id="{E461FF12-55A3-49E6-AB6F-87B8374523CB}"/>
                </a:ext>
              </a:extLst>
            </p:cNvPr>
            <p:cNvGrpSpPr/>
            <p:nvPr/>
          </p:nvGrpSpPr>
          <p:grpSpPr>
            <a:xfrm>
              <a:off x="3465347" y="4234646"/>
              <a:ext cx="5053453" cy="1959742"/>
              <a:chOff x="3698033" y="4268726"/>
              <a:chExt cx="5053453" cy="1959742"/>
            </a:xfrm>
          </p:grpSpPr>
          <p:grpSp>
            <p:nvGrpSpPr>
              <p:cNvPr id="45" name="Group 2">
                <a:extLst>
                  <a:ext uri="{FF2B5EF4-FFF2-40B4-BE49-F238E27FC236}">
                    <a16:creationId xmlns:a16="http://schemas.microsoft.com/office/drawing/2014/main" id="{96537736-50A8-4AFB-8F66-E329B8A48285}"/>
                  </a:ext>
                </a:extLst>
              </p:cNvPr>
              <p:cNvGrpSpPr>
                <a:grpSpLocks noChangeAspect="1"/>
              </p:cNvGrpSpPr>
              <p:nvPr/>
            </p:nvGrpSpPr>
            <p:grpSpPr bwMode="auto">
              <a:xfrm>
                <a:off x="4169535" y="4268726"/>
                <a:ext cx="4581951" cy="1959742"/>
                <a:chOff x="3928846" y="3795338"/>
                <a:chExt cx="4519963" cy="1933728"/>
              </a:xfrm>
            </p:grpSpPr>
            <p:pic>
              <p:nvPicPr>
                <p:cNvPr id="55" name="Picture 7" descr="Screen Shot 2015-10-13 at 14.24.47.png">
                  <a:extLst>
                    <a:ext uri="{FF2B5EF4-FFF2-40B4-BE49-F238E27FC236}">
                      <a16:creationId xmlns:a16="http://schemas.microsoft.com/office/drawing/2014/main" id="{6A0BF49B-2EF7-44A5-9102-65FABCC6CCBD}"/>
                    </a:ext>
                  </a:extLst>
                </p:cNvPr>
                <p:cNvPicPr>
                  <a:picLocks noChangeAspect="1"/>
                </p:cNvPicPr>
                <p:nvPr/>
              </p:nvPicPr>
              <p:blipFill rotWithShape="1">
                <a:blip r:embed="rId4">
                  <a:extLst>
                    <a:ext uri="{28A0092B-C50C-407E-A947-70E740481C1C}">
                      <a14:useLocalDpi xmlns:a14="http://schemas.microsoft.com/office/drawing/2010/main" val="0"/>
                    </a:ext>
                  </a:extLst>
                </a:blip>
                <a:srcRect l="10746" t="36565" b="41576"/>
                <a:stretch/>
              </p:blipFill>
              <p:spPr bwMode="auto">
                <a:xfrm>
                  <a:off x="3928846" y="4333879"/>
                  <a:ext cx="4519963" cy="1068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Rectangle 55">
                  <a:extLst>
                    <a:ext uri="{FF2B5EF4-FFF2-40B4-BE49-F238E27FC236}">
                      <a16:creationId xmlns:a16="http://schemas.microsoft.com/office/drawing/2014/main" id="{0302B8E8-9657-4C55-A1A7-8D0691803105}"/>
                    </a:ext>
                  </a:extLst>
                </p:cNvPr>
                <p:cNvSpPr>
                  <a:spLocks noChangeArrowheads="1"/>
                </p:cNvSpPr>
                <p:nvPr/>
              </p:nvSpPr>
              <p:spPr bwMode="auto">
                <a:xfrm>
                  <a:off x="3928846" y="3795338"/>
                  <a:ext cx="4241803" cy="51627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342900" algn="ctr" eaLnBrk="0" hangingPunct="0">
                    <a:spcBef>
                      <a:spcPct val="20000"/>
                    </a:spcBef>
                  </a:pPr>
                  <a:r>
                    <a:rPr lang="en-US" sz="1400">
                      <a:latin typeface="Geneva" charset="0"/>
                      <a:cs typeface="Geneva" charset="0"/>
                    </a:rPr>
                    <a:t>Most important contributors</a:t>
                  </a:r>
                  <a:br>
                    <a:rPr lang="en-US" sz="1400">
                      <a:latin typeface="Geneva" charset="0"/>
                      <a:cs typeface="Geneva" charset="0"/>
                    </a:rPr>
                  </a:br>
                  <a:r>
                    <a:rPr lang="en-US" sz="1400">
                      <a:latin typeface="Geneva" charset="0"/>
                      <a:cs typeface="Geneva" charset="0"/>
                    </a:rPr>
                    <a:t>to flood extent uncertainty</a:t>
                  </a:r>
                  <a:endParaRPr lang="en-US" sz="1400">
                    <a:solidFill>
                      <a:srgbClr val="000000"/>
                    </a:solidFill>
                    <a:latin typeface="Geneva" charset="0"/>
                    <a:cs typeface="Geneva" charset="0"/>
                  </a:endParaRPr>
                </a:p>
              </p:txBody>
            </p:sp>
            <p:sp>
              <p:nvSpPr>
                <p:cNvPr id="57" name="Rectangle 9">
                  <a:extLst>
                    <a:ext uri="{FF2B5EF4-FFF2-40B4-BE49-F238E27FC236}">
                      <a16:creationId xmlns:a16="http://schemas.microsoft.com/office/drawing/2014/main" id="{8F9871D8-6AF7-448F-B2BB-81127752FBBA}"/>
                    </a:ext>
                  </a:extLst>
                </p:cNvPr>
                <p:cNvSpPr>
                  <a:spLocks noChangeArrowheads="1"/>
                </p:cNvSpPr>
                <p:nvPr/>
              </p:nvSpPr>
              <p:spPr bwMode="auto">
                <a:xfrm>
                  <a:off x="3928846" y="5486113"/>
                  <a:ext cx="4241802" cy="2429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indent="-342900" algn="ctr" eaLnBrk="0" hangingPunct="0">
                    <a:spcBef>
                      <a:spcPct val="20000"/>
                    </a:spcBef>
                  </a:pPr>
                  <a:r>
                    <a:rPr lang="en-US" sz="1000">
                      <a:latin typeface="Helvetica" pitchFamily="2" charset="0"/>
                      <a:cs typeface="Geneva" charset="0"/>
                    </a:rPr>
                    <a:t>time (hours)</a:t>
                  </a:r>
                  <a:endParaRPr lang="en-US" sz="1000">
                    <a:solidFill>
                      <a:srgbClr val="000000"/>
                    </a:solidFill>
                    <a:latin typeface="Helvetica" pitchFamily="2" charset="0"/>
                    <a:cs typeface="Geneva" charset="0"/>
                  </a:endParaRPr>
                </a:p>
              </p:txBody>
            </p:sp>
          </p:grpSp>
          <p:sp>
            <p:nvSpPr>
              <p:cNvPr id="46" name="Rectangle 9">
                <a:extLst>
                  <a:ext uri="{FF2B5EF4-FFF2-40B4-BE49-F238E27FC236}">
                    <a16:creationId xmlns:a16="http://schemas.microsoft.com/office/drawing/2014/main" id="{210596FA-86F4-42E8-A896-F27566C04349}"/>
                  </a:ext>
                </a:extLst>
              </p:cNvPr>
              <p:cNvSpPr>
                <a:spLocks noChangeArrowheads="1"/>
              </p:cNvSpPr>
              <p:nvPr/>
            </p:nvSpPr>
            <p:spPr bwMode="auto">
              <a:xfrm>
                <a:off x="3891165" y="4781219"/>
                <a:ext cx="26414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r" eaLnBrk="0" hangingPunct="0">
                  <a:spcBef>
                    <a:spcPct val="20000"/>
                  </a:spcBef>
                </a:pPr>
                <a:r>
                  <a:rPr lang="en-US" sz="1000">
                    <a:latin typeface="Helvetica" pitchFamily="2" charset="0"/>
                    <a:cs typeface="Geneva" charset="0"/>
                  </a:rPr>
                  <a:t>100</a:t>
                </a:r>
              </a:p>
            </p:txBody>
          </p:sp>
          <p:sp>
            <p:nvSpPr>
              <p:cNvPr id="47" name="Rectangle 9">
                <a:extLst>
                  <a:ext uri="{FF2B5EF4-FFF2-40B4-BE49-F238E27FC236}">
                    <a16:creationId xmlns:a16="http://schemas.microsoft.com/office/drawing/2014/main" id="{00A0673A-95CC-412E-8A7D-B24B12448C2C}"/>
                  </a:ext>
                </a:extLst>
              </p:cNvPr>
              <p:cNvSpPr>
                <a:spLocks noChangeArrowheads="1"/>
              </p:cNvSpPr>
              <p:nvPr/>
            </p:nvSpPr>
            <p:spPr bwMode="auto">
              <a:xfrm>
                <a:off x="3989505" y="5288717"/>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r" eaLnBrk="0" hangingPunct="0">
                  <a:spcBef>
                    <a:spcPct val="20000"/>
                  </a:spcBef>
                </a:pPr>
                <a:r>
                  <a:rPr lang="en-US" sz="1000">
                    <a:latin typeface="Helvetica" pitchFamily="2" charset="0"/>
                    <a:cs typeface="Geneva" charset="0"/>
                  </a:rPr>
                  <a:t>50</a:t>
                </a:r>
              </a:p>
            </p:txBody>
          </p:sp>
          <p:sp>
            <p:nvSpPr>
              <p:cNvPr id="48" name="Rectangle 9">
                <a:extLst>
                  <a:ext uri="{FF2B5EF4-FFF2-40B4-BE49-F238E27FC236}">
                    <a16:creationId xmlns:a16="http://schemas.microsoft.com/office/drawing/2014/main" id="{6F9C26FA-A633-487B-875D-C97829BF799F}"/>
                  </a:ext>
                </a:extLst>
              </p:cNvPr>
              <p:cNvSpPr>
                <a:spLocks noChangeArrowheads="1"/>
              </p:cNvSpPr>
              <p:nvPr/>
            </p:nvSpPr>
            <p:spPr bwMode="auto">
              <a:xfrm>
                <a:off x="4003727" y="5810278"/>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r" eaLnBrk="0" hangingPunct="0">
                  <a:spcBef>
                    <a:spcPct val="20000"/>
                  </a:spcBef>
                </a:pPr>
                <a:r>
                  <a:rPr lang="en-US" sz="1000">
                    <a:latin typeface="Helvetica" pitchFamily="2" charset="0"/>
                    <a:cs typeface="Geneva" charset="0"/>
                  </a:rPr>
                  <a:t>0</a:t>
                </a:r>
              </a:p>
            </p:txBody>
          </p:sp>
          <p:sp>
            <p:nvSpPr>
              <p:cNvPr id="49" name="Rectangle 9">
                <a:extLst>
                  <a:ext uri="{FF2B5EF4-FFF2-40B4-BE49-F238E27FC236}">
                    <a16:creationId xmlns:a16="http://schemas.microsoft.com/office/drawing/2014/main" id="{16196A8F-305D-496B-BB11-5FD1E05720DD}"/>
                  </a:ext>
                </a:extLst>
              </p:cNvPr>
              <p:cNvSpPr>
                <a:spLocks noChangeArrowheads="1"/>
              </p:cNvSpPr>
              <p:nvPr/>
            </p:nvSpPr>
            <p:spPr bwMode="auto">
              <a:xfrm rot="16200000">
                <a:off x="3185142" y="5186855"/>
                <a:ext cx="1287391"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342900" algn="ctr" eaLnBrk="0" hangingPunct="0">
                  <a:spcBef>
                    <a:spcPct val="20000"/>
                  </a:spcBef>
                </a:pPr>
                <a:r>
                  <a:rPr lang="en-US" sz="1100">
                    <a:latin typeface="Helvetica" pitchFamily="2" charset="0"/>
                    <a:cs typeface="Geneva" charset="0"/>
                  </a:rPr>
                  <a:t>Ranked 1st (%)</a:t>
                </a:r>
                <a:endParaRPr lang="en-US" sz="1100">
                  <a:solidFill>
                    <a:srgbClr val="000000"/>
                  </a:solidFill>
                  <a:latin typeface="Helvetica" pitchFamily="2" charset="0"/>
                  <a:cs typeface="Geneva" charset="0"/>
                </a:endParaRPr>
              </a:p>
            </p:txBody>
          </p:sp>
          <p:sp>
            <p:nvSpPr>
              <p:cNvPr id="50" name="Rectangle 9">
                <a:extLst>
                  <a:ext uri="{FF2B5EF4-FFF2-40B4-BE49-F238E27FC236}">
                    <a16:creationId xmlns:a16="http://schemas.microsoft.com/office/drawing/2014/main" id="{1615C4C1-DCD0-4B6E-8DD9-3CC02C37F774}"/>
                  </a:ext>
                </a:extLst>
              </p:cNvPr>
              <p:cNvSpPr>
                <a:spLocks noChangeArrowheads="1"/>
              </p:cNvSpPr>
              <p:nvPr/>
            </p:nvSpPr>
            <p:spPr bwMode="auto">
              <a:xfrm>
                <a:off x="4871626" y="5899875"/>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5</a:t>
                </a:r>
              </a:p>
            </p:txBody>
          </p:sp>
          <p:sp>
            <p:nvSpPr>
              <p:cNvPr id="51" name="Rectangle 9">
                <a:extLst>
                  <a:ext uri="{FF2B5EF4-FFF2-40B4-BE49-F238E27FC236}">
                    <a16:creationId xmlns:a16="http://schemas.microsoft.com/office/drawing/2014/main" id="{1F36EF87-CF24-44DC-8219-1BCBA84934B1}"/>
                  </a:ext>
                </a:extLst>
              </p:cNvPr>
              <p:cNvSpPr>
                <a:spLocks noChangeArrowheads="1"/>
              </p:cNvSpPr>
              <p:nvPr/>
            </p:nvSpPr>
            <p:spPr bwMode="auto">
              <a:xfrm>
                <a:off x="5636774" y="5894435"/>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10</a:t>
                </a:r>
              </a:p>
            </p:txBody>
          </p:sp>
          <p:sp>
            <p:nvSpPr>
              <p:cNvPr id="52" name="Rectangle 9">
                <a:extLst>
                  <a:ext uri="{FF2B5EF4-FFF2-40B4-BE49-F238E27FC236}">
                    <a16:creationId xmlns:a16="http://schemas.microsoft.com/office/drawing/2014/main" id="{CD6E239F-3FB8-4E09-B7F8-9E3E10091BC7}"/>
                  </a:ext>
                </a:extLst>
              </p:cNvPr>
              <p:cNvSpPr>
                <a:spLocks noChangeArrowheads="1"/>
              </p:cNvSpPr>
              <p:nvPr/>
            </p:nvSpPr>
            <p:spPr bwMode="auto">
              <a:xfrm>
                <a:off x="6397044" y="5894435"/>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15</a:t>
                </a:r>
              </a:p>
            </p:txBody>
          </p:sp>
          <p:sp>
            <p:nvSpPr>
              <p:cNvPr id="53" name="Rectangle 9">
                <a:extLst>
                  <a:ext uri="{FF2B5EF4-FFF2-40B4-BE49-F238E27FC236}">
                    <a16:creationId xmlns:a16="http://schemas.microsoft.com/office/drawing/2014/main" id="{78D3C3FA-E58A-4177-91A4-430E5D9C1064}"/>
                  </a:ext>
                </a:extLst>
              </p:cNvPr>
              <p:cNvSpPr>
                <a:spLocks noChangeArrowheads="1"/>
              </p:cNvSpPr>
              <p:nvPr/>
            </p:nvSpPr>
            <p:spPr bwMode="auto">
              <a:xfrm>
                <a:off x="7319703" y="5894435"/>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21</a:t>
                </a:r>
              </a:p>
            </p:txBody>
          </p:sp>
          <p:sp>
            <p:nvSpPr>
              <p:cNvPr id="54" name="Rectangle 9">
                <a:extLst>
                  <a:ext uri="{FF2B5EF4-FFF2-40B4-BE49-F238E27FC236}">
                    <a16:creationId xmlns:a16="http://schemas.microsoft.com/office/drawing/2014/main" id="{2A83346E-4A46-4850-9B1D-B88EC6D441F5}"/>
                  </a:ext>
                </a:extLst>
              </p:cNvPr>
              <p:cNvSpPr>
                <a:spLocks noChangeArrowheads="1"/>
              </p:cNvSpPr>
              <p:nvPr/>
            </p:nvSpPr>
            <p:spPr bwMode="auto">
              <a:xfrm>
                <a:off x="8072499" y="5894435"/>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26</a:t>
                </a:r>
              </a:p>
            </p:txBody>
          </p:sp>
        </p:grpSp>
        <p:sp>
          <p:nvSpPr>
            <p:cNvPr id="44" name="Rectangle 9">
              <a:extLst>
                <a:ext uri="{FF2B5EF4-FFF2-40B4-BE49-F238E27FC236}">
                  <a16:creationId xmlns:a16="http://schemas.microsoft.com/office/drawing/2014/main" id="{4E8661A2-0B86-46F2-BF2D-00B2ED6ED2C8}"/>
                </a:ext>
              </a:extLst>
            </p:cNvPr>
            <p:cNvSpPr>
              <a:spLocks noChangeArrowheads="1"/>
            </p:cNvSpPr>
            <p:nvPr/>
          </p:nvSpPr>
          <p:spPr bwMode="auto">
            <a:xfrm>
              <a:off x="3989895" y="4833624"/>
              <a:ext cx="662400" cy="97200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grpSp>
      <p:sp>
        <p:nvSpPr>
          <p:cNvPr id="2" name="Rectangle 1">
            <a:extLst>
              <a:ext uri="{FF2B5EF4-FFF2-40B4-BE49-F238E27FC236}">
                <a16:creationId xmlns:a16="http://schemas.microsoft.com/office/drawing/2014/main" id="{6AD524BE-E09E-486C-8932-98136B9B5781}"/>
              </a:ext>
            </a:extLst>
          </p:cNvPr>
          <p:cNvSpPr/>
          <p:nvPr/>
        </p:nvSpPr>
        <p:spPr>
          <a:xfrm>
            <a:off x="6040919" y="1633712"/>
            <a:ext cx="7285890" cy="276999"/>
          </a:xfrm>
          <a:prstGeom prst="rect">
            <a:avLst/>
          </a:prstGeom>
        </p:spPr>
        <p:txBody>
          <a:bodyPr wrap="square">
            <a:spAutoFit/>
          </a:bodyPr>
          <a:lstStyle/>
          <a:p>
            <a:pPr marL="0" lvl="1" indent="0" algn="ctr">
              <a:buNone/>
            </a:pPr>
            <a:r>
              <a:rPr lang="en-GB" sz="1200" dirty="0">
                <a:solidFill>
                  <a:srgbClr val="7F7F7F"/>
                </a:solidFill>
                <a:latin typeface="Arial" charset="0"/>
                <a:ea typeface="ＭＳ Ｐゴシック" charset="0"/>
              </a:rPr>
              <a:t>Savage et al. 2016 </a:t>
            </a:r>
            <a:r>
              <a:rPr lang="en-GB" sz="1200" i="1" dirty="0">
                <a:solidFill>
                  <a:srgbClr val="7F7F7F"/>
                </a:solidFill>
                <a:latin typeface="Arial" charset="0"/>
                <a:ea typeface="ＭＳ Ｐゴシック" charset="0"/>
              </a:rPr>
              <a:t>Water Resources Research</a:t>
            </a:r>
          </a:p>
        </p:txBody>
      </p:sp>
    </p:spTree>
    <p:extLst>
      <p:ext uri="{BB962C8B-B14F-4D97-AF65-F5344CB8AC3E}">
        <p14:creationId xmlns:p14="http://schemas.microsoft.com/office/powerpoint/2010/main" val="4168530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9C5A09-2F3E-4A0C-B102-381817D3B1A5}"/>
              </a:ext>
            </a:extLst>
          </p:cNvPr>
          <p:cNvSpPr>
            <a:spLocks noGrp="1"/>
          </p:cNvSpPr>
          <p:nvPr>
            <p:ph type="title"/>
          </p:nvPr>
        </p:nvSpPr>
        <p:spPr/>
        <p:txBody>
          <a:bodyPr>
            <a:normAutofit/>
          </a:bodyPr>
          <a:lstStyle/>
          <a:p>
            <a:r>
              <a:rPr lang="en-GB" sz="3600" dirty="0"/>
              <a:t>GSA can be used to test models and inform decision-making</a:t>
            </a:r>
            <a:endParaRPr lang="en-GB" sz="4000" dirty="0"/>
          </a:p>
        </p:txBody>
      </p:sp>
      <p:sp>
        <p:nvSpPr>
          <p:cNvPr id="6" name="Content Placeholder 5">
            <a:extLst>
              <a:ext uri="{FF2B5EF4-FFF2-40B4-BE49-F238E27FC236}">
                <a16:creationId xmlns:a16="http://schemas.microsoft.com/office/drawing/2014/main" id="{28AD2E99-9E18-4579-A67F-F3DD97AC5472}"/>
              </a:ext>
            </a:extLst>
          </p:cNvPr>
          <p:cNvSpPr>
            <a:spLocks noGrp="1"/>
          </p:cNvSpPr>
          <p:nvPr>
            <p:ph idx="1"/>
          </p:nvPr>
        </p:nvSpPr>
        <p:spPr/>
        <p:txBody>
          <a:bodyPr/>
          <a:lstStyle/>
          <a:p>
            <a:pPr marL="0" indent="0">
              <a:buNone/>
            </a:pPr>
            <a:r>
              <a:rPr lang="en-US">
                <a:solidFill>
                  <a:srgbClr val="000000"/>
                </a:solidFill>
                <a:latin typeface="Geneva" charset="0"/>
                <a:cs typeface="Geneva" charset="0"/>
              </a:rPr>
              <a:t>Application to a flood inundation model </a:t>
            </a:r>
          </a:p>
          <a:p>
            <a:endParaRPr lang="en-GB"/>
          </a:p>
        </p:txBody>
      </p:sp>
      <p:sp>
        <p:nvSpPr>
          <p:cNvPr id="4" name="Slide Number Placeholder 3">
            <a:extLst>
              <a:ext uri="{FF2B5EF4-FFF2-40B4-BE49-F238E27FC236}">
                <a16:creationId xmlns:a16="http://schemas.microsoft.com/office/drawing/2014/main" id="{48B9701A-B497-4092-B2DE-11B7F099CC47}"/>
              </a:ext>
            </a:extLst>
          </p:cNvPr>
          <p:cNvSpPr>
            <a:spLocks noGrp="1"/>
          </p:cNvSpPr>
          <p:nvPr>
            <p:ph type="sldNum" sz="quarter" idx="12"/>
          </p:nvPr>
        </p:nvSpPr>
        <p:spPr/>
        <p:txBody>
          <a:bodyPr/>
          <a:lstStyle/>
          <a:p>
            <a:fld id="{C2193F57-A4E6-DD4E-9036-68A6BA8989CD}" type="slidenum">
              <a:rPr lang="en-US" smtClean="0"/>
              <a:t>16</a:t>
            </a:fld>
            <a:endParaRPr lang="en-US"/>
          </a:p>
        </p:txBody>
      </p:sp>
      <p:pic>
        <p:nvPicPr>
          <p:cNvPr id="13" name="Picture 12">
            <a:extLst>
              <a:ext uri="{FF2B5EF4-FFF2-40B4-BE49-F238E27FC236}">
                <a16:creationId xmlns:a16="http://schemas.microsoft.com/office/drawing/2014/main" id="{B20C19DB-AB4C-4891-B0C3-AF21DCB7645A}"/>
              </a:ext>
            </a:extLst>
          </p:cNvPr>
          <p:cNvPicPr>
            <a:picLocks noChangeAspect="1"/>
          </p:cNvPicPr>
          <p:nvPr/>
        </p:nvPicPr>
        <p:blipFill rotWithShape="1">
          <a:blip r:embed="rId3"/>
          <a:srcRect l="25827" t="2365" r="50260" b="74447"/>
          <a:stretch/>
        </p:blipFill>
        <p:spPr>
          <a:xfrm>
            <a:off x="1802070" y="3886192"/>
            <a:ext cx="2607733" cy="2158295"/>
          </a:xfrm>
          <a:prstGeom prst="rect">
            <a:avLst/>
          </a:prstGeom>
        </p:spPr>
      </p:pic>
      <p:sp>
        <p:nvSpPr>
          <p:cNvPr id="14" name="Text Placeholder 1">
            <a:extLst>
              <a:ext uri="{FF2B5EF4-FFF2-40B4-BE49-F238E27FC236}">
                <a16:creationId xmlns:a16="http://schemas.microsoft.com/office/drawing/2014/main" id="{44E921F4-6A60-492C-B276-007E40744F27}"/>
              </a:ext>
            </a:extLst>
          </p:cNvPr>
          <p:cNvSpPr txBox="1">
            <a:spLocks/>
          </p:cNvSpPr>
          <p:nvPr/>
        </p:nvSpPr>
        <p:spPr>
          <a:xfrm>
            <a:off x="1575283" y="2765178"/>
            <a:ext cx="2542088" cy="2079800"/>
          </a:xfrm>
          <a:prstGeom prst="rect">
            <a:avLst/>
          </a:prstGeom>
        </p:spPr>
        <p:txBody>
          <a:bodyPr/>
          <a:lstStyle>
            <a:lvl1pPr marL="457189" indent="-457189" algn="l" defTabSz="609585" rtl="0" eaLnBrk="1" latinLnBrk="0" hangingPunct="1">
              <a:spcBef>
                <a:spcPct val="20000"/>
              </a:spcBef>
              <a:buFont typeface="Arial"/>
              <a:buChar char="•"/>
              <a:defRPr sz="2400" kern="1200">
                <a:solidFill>
                  <a:schemeClr val="tx1"/>
                </a:solidFill>
                <a:latin typeface="Seravek ExtraLight"/>
                <a:ea typeface="+mn-ea"/>
                <a:cs typeface="Seravek ExtraLight"/>
              </a:defRPr>
            </a:lvl1pPr>
            <a:lvl2pPr marL="990575" indent="-380990" algn="l" defTabSz="609585" rtl="0" eaLnBrk="1" latinLnBrk="0" hangingPunct="1">
              <a:spcBef>
                <a:spcPct val="20000"/>
              </a:spcBef>
              <a:buFont typeface="Arial"/>
              <a:buChar char="–"/>
              <a:defRPr sz="2133" kern="1200">
                <a:solidFill>
                  <a:schemeClr val="tx1"/>
                </a:solidFill>
                <a:latin typeface="Seravek ExtraLight"/>
                <a:ea typeface="+mn-ea"/>
                <a:cs typeface="Seravek ExtraLight"/>
              </a:defRPr>
            </a:lvl2pPr>
            <a:lvl3pPr marL="1523962" indent="-304792" algn="l" defTabSz="609585" rtl="0" eaLnBrk="1" latinLnBrk="0" hangingPunct="1">
              <a:spcBef>
                <a:spcPct val="20000"/>
              </a:spcBef>
              <a:buFont typeface="Arial"/>
              <a:buChar char="•"/>
              <a:defRPr sz="1867" kern="1200">
                <a:solidFill>
                  <a:schemeClr val="tx1"/>
                </a:solidFill>
                <a:latin typeface="Seravek ExtraLight"/>
                <a:ea typeface="+mn-ea"/>
                <a:cs typeface="Seravek ExtraLight"/>
              </a:defRPr>
            </a:lvl3pPr>
            <a:lvl4pPr marL="2133547" indent="-304792" algn="l" defTabSz="609585" rtl="0" eaLnBrk="1" latinLnBrk="0" hangingPunct="1">
              <a:spcBef>
                <a:spcPct val="20000"/>
              </a:spcBef>
              <a:buFont typeface="Arial"/>
              <a:buChar char="–"/>
              <a:defRPr sz="1600" kern="1200">
                <a:solidFill>
                  <a:schemeClr val="tx1"/>
                </a:solidFill>
                <a:latin typeface="Seravek ExtraLight"/>
                <a:ea typeface="+mn-ea"/>
                <a:cs typeface="Seravek ExtraLight"/>
              </a:defRPr>
            </a:lvl4pPr>
            <a:lvl5pPr marL="2743131" indent="-304792" algn="l" defTabSz="609585" rtl="0" eaLnBrk="1" latinLnBrk="0" hangingPunct="1">
              <a:spcBef>
                <a:spcPct val="20000"/>
              </a:spcBef>
              <a:buFont typeface="Arial"/>
              <a:buChar char="»"/>
              <a:defRPr sz="1600" kern="1200">
                <a:solidFill>
                  <a:schemeClr val="tx1"/>
                </a:solidFill>
                <a:latin typeface="Seravek ExtraLight"/>
                <a:ea typeface="+mn-ea"/>
                <a:cs typeface="Seravek ExtraLight"/>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indent="0">
              <a:buNone/>
              <a:defRPr/>
            </a:pPr>
            <a:r>
              <a:rPr lang="en-US" sz="1400">
                <a:latin typeface="Geneva" charset="0"/>
                <a:ea typeface="ＭＳ Ｐゴシック" charset="0"/>
                <a:cs typeface="Geneva" charset="0"/>
              </a:rPr>
              <a:t>Spatial resolution</a:t>
            </a:r>
          </a:p>
          <a:p>
            <a:pPr indent="0">
              <a:buNone/>
              <a:defRPr/>
            </a:pPr>
            <a:r>
              <a:rPr lang="en-US" sz="1400">
                <a:latin typeface="Geneva" charset="0"/>
                <a:ea typeface="ＭＳ Ｐゴシック" charset="0"/>
                <a:cs typeface="Geneva" charset="0"/>
              </a:rPr>
              <a:t>Channel friction</a:t>
            </a:r>
          </a:p>
          <a:p>
            <a:pPr indent="0">
              <a:buNone/>
              <a:defRPr/>
            </a:pPr>
            <a:r>
              <a:rPr lang="en-US" sz="1400">
                <a:latin typeface="Geneva" charset="0"/>
                <a:ea typeface="ＭＳ Ｐゴシック" charset="0"/>
                <a:cs typeface="Geneva" charset="0"/>
              </a:rPr>
              <a:t>Floodplain friction</a:t>
            </a:r>
          </a:p>
          <a:p>
            <a:pPr indent="0">
              <a:buNone/>
              <a:defRPr/>
            </a:pPr>
            <a:r>
              <a:rPr lang="en-US" sz="1400">
                <a:latin typeface="Geneva" charset="0"/>
                <a:ea typeface="ＭＳ Ｐゴシック" charset="0"/>
                <a:cs typeface="Geneva" charset="0"/>
              </a:rPr>
              <a:t>Forcing Hydrograph</a:t>
            </a:r>
          </a:p>
          <a:p>
            <a:pPr indent="0">
              <a:buNone/>
              <a:defRPr/>
            </a:pPr>
            <a:r>
              <a:rPr lang="en-US" sz="1400">
                <a:latin typeface="Geneva" charset="0"/>
                <a:ea typeface="ＭＳ Ｐゴシック" charset="0"/>
                <a:cs typeface="Geneva" charset="0"/>
              </a:rPr>
              <a:t>DEM</a:t>
            </a:r>
            <a:endParaRPr lang="en-US" sz="1400">
              <a:latin typeface="Geneva" charset="0"/>
              <a:cs typeface="Geneva" charset="0"/>
            </a:endParaRPr>
          </a:p>
          <a:p>
            <a:pPr marL="0" indent="0">
              <a:buNone/>
              <a:defRPr/>
            </a:pPr>
            <a:endParaRPr lang="en-US" sz="1400"/>
          </a:p>
        </p:txBody>
      </p:sp>
      <p:sp>
        <p:nvSpPr>
          <p:cNvPr id="15" name="Rectangle 9">
            <a:extLst>
              <a:ext uri="{FF2B5EF4-FFF2-40B4-BE49-F238E27FC236}">
                <a16:creationId xmlns:a16="http://schemas.microsoft.com/office/drawing/2014/main" id="{F652E81E-B95E-4C3C-A763-8C62D5F807BE}"/>
              </a:ext>
            </a:extLst>
          </p:cNvPr>
          <p:cNvSpPr>
            <a:spLocks noChangeAspect="1" noChangeArrowheads="1"/>
          </p:cNvSpPr>
          <p:nvPr/>
        </p:nvSpPr>
        <p:spPr bwMode="auto">
          <a:xfrm>
            <a:off x="1860640" y="2850875"/>
            <a:ext cx="143565" cy="144000"/>
          </a:xfrm>
          <a:prstGeom prst="rect">
            <a:avLst/>
          </a:prstGeom>
          <a:solidFill>
            <a:schemeClr val="accent6">
              <a:lumMod val="75000"/>
            </a:schemeClr>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16" name="Rectangle 9">
            <a:extLst>
              <a:ext uri="{FF2B5EF4-FFF2-40B4-BE49-F238E27FC236}">
                <a16:creationId xmlns:a16="http://schemas.microsoft.com/office/drawing/2014/main" id="{99039692-5FF3-4A48-BDEF-5957AD84B926}"/>
              </a:ext>
            </a:extLst>
          </p:cNvPr>
          <p:cNvSpPr>
            <a:spLocks noChangeAspect="1" noChangeArrowheads="1"/>
          </p:cNvSpPr>
          <p:nvPr/>
        </p:nvSpPr>
        <p:spPr bwMode="auto">
          <a:xfrm>
            <a:off x="1858111" y="3109215"/>
            <a:ext cx="143565" cy="144000"/>
          </a:xfrm>
          <a:prstGeom prst="rect">
            <a:avLst/>
          </a:prstGeom>
          <a:solidFill>
            <a:schemeClr val="accent1">
              <a:lumMod val="60000"/>
              <a:lumOff val="40000"/>
            </a:schemeClr>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17" name="Rectangle 9">
            <a:extLst>
              <a:ext uri="{FF2B5EF4-FFF2-40B4-BE49-F238E27FC236}">
                <a16:creationId xmlns:a16="http://schemas.microsoft.com/office/drawing/2014/main" id="{88076CEF-BD11-4D5A-ABD2-5EDB7B31E011}"/>
              </a:ext>
            </a:extLst>
          </p:cNvPr>
          <p:cNvSpPr>
            <a:spLocks noChangeAspect="1" noChangeArrowheads="1"/>
          </p:cNvSpPr>
          <p:nvPr/>
        </p:nvSpPr>
        <p:spPr bwMode="auto">
          <a:xfrm>
            <a:off x="1859449" y="3351487"/>
            <a:ext cx="143565" cy="144000"/>
          </a:xfrm>
          <a:prstGeom prst="rect">
            <a:avLst/>
          </a:prstGeom>
          <a:solidFill>
            <a:srgbClr val="6EFCBB"/>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18" name="Rectangle 9">
            <a:extLst>
              <a:ext uri="{FF2B5EF4-FFF2-40B4-BE49-F238E27FC236}">
                <a16:creationId xmlns:a16="http://schemas.microsoft.com/office/drawing/2014/main" id="{E7E12FC7-D11F-42FC-B602-C092E6D5A828}"/>
              </a:ext>
            </a:extLst>
          </p:cNvPr>
          <p:cNvSpPr>
            <a:spLocks noChangeAspect="1" noChangeArrowheads="1"/>
          </p:cNvSpPr>
          <p:nvPr/>
        </p:nvSpPr>
        <p:spPr bwMode="auto">
          <a:xfrm>
            <a:off x="1859449" y="3603456"/>
            <a:ext cx="143565" cy="144000"/>
          </a:xfrm>
          <a:prstGeom prst="rect">
            <a:avLst/>
          </a:prstGeom>
          <a:solidFill>
            <a:srgbClr val="E88AC4"/>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19" name="Rectangle 9">
            <a:extLst>
              <a:ext uri="{FF2B5EF4-FFF2-40B4-BE49-F238E27FC236}">
                <a16:creationId xmlns:a16="http://schemas.microsoft.com/office/drawing/2014/main" id="{EC431E33-DA74-48E7-B0EB-F6137C94458F}"/>
              </a:ext>
            </a:extLst>
          </p:cNvPr>
          <p:cNvSpPr>
            <a:spLocks noChangeAspect="1" noChangeArrowheads="1"/>
          </p:cNvSpPr>
          <p:nvPr/>
        </p:nvSpPr>
        <p:spPr bwMode="auto">
          <a:xfrm>
            <a:off x="1858111" y="3857864"/>
            <a:ext cx="143565" cy="144000"/>
          </a:xfrm>
          <a:prstGeom prst="rect">
            <a:avLst/>
          </a:prstGeom>
          <a:solidFill>
            <a:srgbClr val="92D050"/>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grpSp>
        <p:nvGrpSpPr>
          <p:cNvPr id="24" name="Group 23">
            <a:extLst>
              <a:ext uri="{FF2B5EF4-FFF2-40B4-BE49-F238E27FC236}">
                <a16:creationId xmlns:a16="http://schemas.microsoft.com/office/drawing/2014/main" id="{79E6A948-406F-4C3D-B05A-8E8A8E573A5A}"/>
              </a:ext>
            </a:extLst>
          </p:cNvPr>
          <p:cNvGrpSpPr/>
          <p:nvPr/>
        </p:nvGrpSpPr>
        <p:grpSpPr>
          <a:xfrm>
            <a:off x="5354760" y="2410033"/>
            <a:ext cx="4761437" cy="1981883"/>
            <a:chOff x="3506910" y="2373071"/>
            <a:chExt cx="4761437" cy="1981883"/>
          </a:xfrm>
        </p:grpSpPr>
        <p:sp>
          <p:nvSpPr>
            <p:cNvPr id="25" name="Rectangle 9">
              <a:extLst>
                <a:ext uri="{FF2B5EF4-FFF2-40B4-BE49-F238E27FC236}">
                  <a16:creationId xmlns:a16="http://schemas.microsoft.com/office/drawing/2014/main" id="{B5AEDC99-85A4-491A-B112-0174F2CED480}"/>
                </a:ext>
              </a:extLst>
            </p:cNvPr>
            <p:cNvSpPr>
              <a:spLocks noChangeArrowheads="1"/>
            </p:cNvSpPr>
            <p:nvPr/>
          </p:nvSpPr>
          <p:spPr bwMode="auto">
            <a:xfrm>
              <a:off x="4635141" y="4005889"/>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5</a:t>
              </a:r>
            </a:p>
          </p:txBody>
        </p:sp>
        <p:sp>
          <p:nvSpPr>
            <p:cNvPr id="26" name="Rectangle 9">
              <a:extLst>
                <a:ext uri="{FF2B5EF4-FFF2-40B4-BE49-F238E27FC236}">
                  <a16:creationId xmlns:a16="http://schemas.microsoft.com/office/drawing/2014/main" id="{D1F81F41-3E3D-43C6-B60A-3880367313F8}"/>
                </a:ext>
              </a:extLst>
            </p:cNvPr>
            <p:cNvSpPr>
              <a:spLocks noChangeArrowheads="1"/>
            </p:cNvSpPr>
            <p:nvPr/>
          </p:nvSpPr>
          <p:spPr bwMode="auto">
            <a:xfrm>
              <a:off x="5400289" y="4000449"/>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10</a:t>
              </a:r>
            </a:p>
          </p:txBody>
        </p:sp>
        <p:sp>
          <p:nvSpPr>
            <p:cNvPr id="27" name="Rectangle 9">
              <a:extLst>
                <a:ext uri="{FF2B5EF4-FFF2-40B4-BE49-F238E27FC236}">
                  <a16:creationId xmlns:a16="http://schemas.microsoft.com/office/drawing/2014/main" id="{4C1FF399-ADF8-4A06-90EE-A9777BBEAE89}"/>
                </a:ext>
              </a:extLst>
            </p:cNvPr>
            <p:cNvSpPr>
              <a:spLocks noChangeArrowheads="1"/>
            </p:cNvSpPr>
            <p:nvPr/>
          </p:nvSpPr>
          <p:spPr bwMode="auto">
            <a:xfrm>
              <a:off x="6160559" y="4000449"/>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15</a:t>
              </a:r>
            </a:p>
          </p:txBody>
        </p:sp>
        <p:sp>
          <p:nvSpPr>
            <p:cNvPr id="28" name="Rectangle 9">
              <a:extLst>
                <a:ext uri="{FF2B5EF4-FFF2-40B4-BE49-F238E27FC236}">
                  <a16:creationId xmlns:a16="http://schemas.microsoft.com/office/drawing/2014/main" id="{F52E0C2C-5AA3-4230-9D58-877D766C8D83}"/>
                </a:ext>
              </a:extLst>
            </p:cNvPr>
            <p:cNvSpPr>
              <a:spLocks noChangeArrowheads="1"/>
            </p:cNvSpPr>
            <p:nvPr/>
          </p:nvSpPr>
          <p:spPr bwMode="auto">
            <a:xfrm>
              <a:off x="7083218" y="4000449"/>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21</a:t>
              </a:r>
            </a:p>
          </p:txBody>
        </p:sp>
        <p:sp>
          <p:nvSpPr>
            <p:cNvPr id="29" name="Rectangle 9">
              <a:extLst>
                <a:ext uri="{FF2B5EF4-FFF2-40B4-BE49-F238E27FC236}">
                  <a16:creationId xmlns:a16="http://schemas.microsoft.com/office/drawing/2014/main" id="{2CB27BDF-35C8-4CAF-93E2-A2BCA43BE467}"/>
                </a:ext>
              </a:extLst>
            </p:cNvPr>
            <p:cNvSpPr>
              <a:spLocks noChangeArrowheads="1"/>
            </p:cNvSpPr>
            <p:nvPr/>
          </p:nvSpPr>
          <p:spPr bwMode="auto">
            <a:xfrm>
              <a:off x="7836014" y="4000449"/>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26</a:t>
              </a:r>
            </a:p>
          </p:txBody>
        </p:sp>
        <p:grpSp>
          <p:nvGrpSpPr>
            <p:cNvPr id="30" name="Group 29">
              <a:extLst>
                <a:ext uri="{FF2B5EF4-FFF2-40B4-BE49-F238E27FC236}">
                  <a16:creationId xmlns:a16="http://schemas.microsoft.com/office/drawing/2014/main" id="{085225F6-4F2C-4F39-9221-C1817BAB925A}"/>
                </a:ext>
              </a:extLst>
            </p:cNvPr>
            <p:cNvGrpSpPr>
              <a:grpSpLocks noChangeAspect="1"/>
            </p:cNvGrpSpPr>
            <p:nvPr/>
          </p:nvGrpSpPr>
          <p:grpSpPr>
            <a:xfrm>
              <a:off x="3566537" y="2373071"/>
              <a:ext cx="4701810" cy="1981883"/>
              <a:chOff x="3567204" y="2358017"/>
              <a:chExt cx="4641004" cy="1956252"/>
            </a:xfrm>
          </p:grpSpPr>
          <p:grpSp>
            <p:nvGrpSpPr>
              <p:cNvPr id="37" name="Group 3">
                <a:extLst>
                  <a:ext uri="{FF2B5EF4-FFF2-40B4-BE49-F238E27FC236}">
                    <a16:creationId xmlns:a16="http://schemas.microsoft.com/office/drawing/2014/main" id="{2F17BF56-C412-4B11-9603-C1FE1207429A}"/>
                  </a:ext>
                </a:extLst>
              </p:cNvPr>
              <p:cNvGrpSpPr>
                <a:grpSpLocks/>
              </p:cNvGrpSpPr>
              <p:nvPr/>
            </p:nvGrpSpPr>
            <p:grpSpPr bwMode="auto">
              <a:xfrm>
                <a:off x="3567204" y="2358017"/>
                <a:ext cx="4641004" cy="1956252"/>
                <a:chOff x="3512491" y="1674616"/>
                <a:chExt cx="4641004" cy="1956799"/>
              </a:xfrm>
            </p:grpSpPr>
            <p:pic>
              <p:nvPicPr>
                <p:cNvPr id="39" name="Picture 7" descr="Screen Shot 2015-10-13 at 14.24.47.png">
                  <a:extLst>
                    <a:ext uri="{FF2B5EF4-FFF2-40B4-BE49-F238E27FC236}">
                      <a16:creationId xmlns:a16="http://schemas.microsoft.com/office/drawing/2014/main" id="{42FF12D1-437A-473D-903E-57174EC22364}"/>
                    </a:ext>
                  </a:extLst>
                </p:cNvPr>
                <p:cNvPicPr>
                  <a:picLocks noChangeAspect="1"/>
                </p:cNvPicPr>
                <p:nvPr/>
              </p:nvPicPr>
              <p:blipFill rotWithShape="1">
                <a:blip r:embed="rId4">
                  <a:extLst>
                    <a:ext uri="{28A0092B-C50C-407E-A947-70E740481C1C}">
                      <a14:useLocalDpi xmlns:a14="http://schemas.microsoft.com/office/drawing/2010/main" val="0"/>
                    </a:ext>
                  </a:extLst>
                </a:blip>
                <a:srcRect l="3525" t="5234" r="4830" b="72738"/>
                <a:stretch/>
              </p:blipFill>
              <p:spPr bwMode="auto">
                <a:xfrm>
                  <a:off x="3512491" y="2210986"/>
                  <a:ext cx="4641004" cy="10764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 name="Rectangle 8">
                  <a:extLst>
                    <a:ext uri="{FF2B5EF4-FFF2-40B4-BE49-F238E27FC236}">
                      <a16:creationId xmlns:a16="http://schemas.microsoft.com/office/drawing/2014/main" id="{57FC2C63-5F63-4921-8FA7-0270105352C9}"/>
                    </a:ext>
                  </a:extLst>
                </p:cNvPr>
                <p:cNvSpPr>
                  <a:spLocks noChangeArrowheads="1"/>
                </p:cNvSpPr>
                <p:nvPr/>
              </p:nvSpPr>
              <p:spPr bwMode="auto">
                <a:xfrm>
                  <a:off x="3842439" y="1674616"/>
                  <a:ext cx="4152901" cy="51659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indent="-342900" algn="ctr" eaLnBrk="0" hangingPunct="0">
                    <a:spcBef>
                      <a:spcPct val="20000"/>
                    </a:spcBef>
                  </a:pPr>
                  <a:r>
                    <a:rPr lang="en-US" sz="1400">
                      <a:latin typeface="Geneva" charset="0"/>
                      <a:cs typeface="Geneva" charset="0"/>
                    </a:rPr>
                    <a:t>Uncertainty in predicted flood extent</a:t>
                  </a:r>
                  <a:br>
                    <a:rPr lang="en-US" sz="1400">
                      <a:latin typeface="Geneva" charset="0"/>
                      <a:cs typeface="Geneva" charset="0"/>
                    </a:rPr>
                  </a:br>
                  <a:r>
                    <a:rPr lang="en-US" sz="1400">
                      <a:latin typeface="Geneva" charset="0"/>
                      <a:cs typeface="Geneva" charset="0"/>
                    </a:rPr>
                    <a:t>(% of cells where water depth &gt;0.10 m)</a:t>
                  </a:r>
                  <a:endParaRPr lang="en-US" sz="1400">
                    <a:solidFill>
                      <a:srgbClr val="000000"/>
                    </a:solidFill>
                    <a:latin typeface="Geneva" charset="0"/>
                    <a:cs typeface="Geneva" charset="0"/>
                  </a:endParaRPr>
                </a:p>
              </p:txBody>
            </p:sp>
            <p:sp>
              <p:nvSpPr>
                <p:cNvPr id="41" name="Rectangle 9">
                  <a:extLst>
                    <a:ext uri="{FF2B5EF4-FFF2-40B4-BE49-F238E27FC236}">
                      <a16:creationId xmlns:a16="http://schemas.microsoft.com/office/drawing/2014/main" id="{A749D9BD-C832-4A6E-B2E9-B98924881910}"/>
                    </a:ext>
                  </a:extLst>
                </p:cNvPr>
                <p:cNvSpPr>
                  <a:spLocks noChangeArrowheads="1"/>
                </p:cNvSpPr>
                <p:nvPr/>
              </p:nvSpPr>
              <p:spPr bwMode="auto">
                <a:xfrm>
                  <a:off x="3962400" y="3386136"/>
                  <a:ext cx="4159981" cy="2452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342900" algn="ctr" eaLnBrk="0" hangingPunct="0">
                    <a:spcBef>
                      <a:spcPct val="20000"/>
                    </a:spcBef>
                  </a:pPr>
                  <a:r>
                    <a:rPr lang="en-US" sz="1000">
                      <a:latin typeface="Helvetica" pitchFamily="2" charset="0"/>
                      <a:cs typeface="Geneva" charset="0"/>
                    </a:rPr>
                    <a:t>time (hours)</a:t>
                  </a:r>
                  <a:endParaRPr lang="en-US" sz="1000">
                    <a:solidFill>
                      <a:srgbClr val="000000"/>
                    </a:solidFill>
                    <a:latin typeface="Helvetica" pitchFamily="2" charset="0"/>
                    <a:cs typeface="Geneva" charset="0"/>
                  </a:endParaRPr>
                </a:p>
              </p:txBody>
            </p:sp>
          </p:grpSp>
          <p:sp>
            <p:nvSpPr>
              <p:cNvPr id="38" name="Rectangle 37">
                <a:extLst>
                  <a:ext uri="{FF2B5EF4-FFF2-40B4-BE49-F238E27FC236}">
                    <a16:creationId xmlns:a16="http://schemas.microsoft.com/office/drawing/2014/main" id="{D07A32C2-A6EC-4C92-BA9F-BF09507AEF9F}"/>
                  </a:ext>
                </a:extLst>
              </p:cNvPr>
              <p:cNvSpPr/>
              <p:nvPr/>
            </p:nvSpPr>
            <p:spPr>
              <a:xfrm>
                <a:off x="6562569" y="2996293"/>
                <a:ext cx="1506660" cy="375557"/>
              </a:xfrm>
              <a:prstGeom prst="rect">
                <a:avLst/>
              </a:prstGeom>
              <a:no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9">
              <a:extLst>
                <a:ext uri="{FF2B5EF4-FFF2-40B4-BE49-F238E27FC236}">
                  <a16:creationId xmlns:a16="http://schemas.microsoft.com/office/drawing/2014/main" id="{DD772882-189E-4DE4-925B-A68EA2765CCB}"/>
                </a:ext>
              </a:extLst>
            </p:cNvPr>
            <p:cNvSpPr>
              <a:spLocks noChangeArrowheads="1"/>
            </p:cNvSpPr>
            <p:nvPr/>
          </p:nvSpPr>
          <p:spPr bwMode="auto">
            <a:xfrm rot="16200000">
              <a:off x="2994019" y="3312782"/>
              <a:ext cx="1287391" cy="26161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342900" algn="ctr" eaLnBrk="0" hangingPunct="0">
                <a:spcBef>
                  <a:spcPct val="20000"/>
                </a:spcBef>
              </a:pPr>
              <a:r>
                <a:rPr lang="en-US" sz="1100">
                  <a:latin typeface="Helvetica" pitchFamily="2" charset="0"/>
                  <a:cs typeface="Geneva" charset="0"/>
                </a:rPr>
                <a:t>Flood extent (%)</a:t>
              </a:r>
              <a:endParaRPr lang="en-US" sz="1100">
                <a:solidFill>
                  <a:srgbClr val="000000"/>
                </a:solidFill>
                <a:latin typeface="Helvetica" pitchFamily="2" charset="0"/>
                <a:cs typeface="Geneva" charset="0"/>
              </a:endParaRPr>
            </a:p>
          </p:txBody>
        </p:sp>
        <p:sp>
          <p:nvSpPr>
            <p:cNvPr id="32" name="Rectangle 9">
              <a:extLst>
                <a:ext uri="{FF2B5EF4-FFF2-40B4-BE49-F238E27FC236}">
                  <a16:creationId xmlns:a16="http://schemas.microsoft.com/office/drawing/2014/main" id="{06E7214F-1574-4AAD-BCF2-79219DE98D79}"/>
                </a:ext>
              </a:extLst>
            </p:cNvPr>
            <p:cNvSpPr>
              <a:spLocks noChangeArrowheads="1"/>
            </p:cNvSpPr>
            <p:nvPr/>
          </p:nvSpPr>
          <p:spPr bwMode="auto">
            <a:xfrm>
              <a:off x="6956504" y="2988291"/>
              <a:ext cx="1171042" cy="55399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r>
                <a:rPr lang="en-US" sz="1000">
                  <a:latin typeface="Helvetica" pitchFamily="2" charset="0"/>
                  <a:cs typeface="Geneva" charset="0"/>
                </a:rPr>
                <a:t>Median</a:t>
              </a:r>
              <a:br>
                <a:rPr lang="en-US" sz="1000">
                  <a:latin typeface="Helvetica" pitchFamily="2" charset="0"/>
                  <a:cs typeface="Geneva" charset="0"/>
                </a:rPr>
              </a:br>
              <a:r>
                <a:rPr lang="en-US" sz="1000">
                  <a:latin typeface="Helvetica" pitchFamily="2" charset="0"/>
                  <a:cs typeface="Geneva" charset="0"/>
                </a:rPr>
                <a:t>90% confidence</a:t>
              </a:r>
              <a:br>
                <a:rPr lang="en-US" sz="1000">
                  <a:latin typeface="Helvetica" pitchFamily="2" charset="0"/>
                  <a:cs typeface="Geneva" charset="0"/>
                </a:rPr>
              </a:br>
              <a:r>
                <a:rPr lang="en-US" sz="1000">
                  <a:latin typeface="Helvetica" pitchFamily="2" charset="0"/>
                  <a:cs typeface="Geneva" charset="0"/>
                </a:rPr>
                <a:t>	interval</a:t>
              </a:r>
              <a:endParaRPr lang="en-US" sz="1000">
                <a:solidFill>
                  <a:srgbClr val="000000"/>
                </a:solidFill>
                <a:latin typeface="Helvetica" pitchFamily="2" charset="0"/>
                <a:cs typeface="Geneva" charset="0"/>
              </a:endParaRPr>
            </a:p>
          </p:txBody>
        </p:sp>
        <p:sp>
          <p:nvSpPr>
            <p:cNvPr id="33" name="Rectangle 9">
              <a:extLst>
                <a:ext uri="{FF2B5EF4-FFF2-40B4-BE49-F238E27FC236}">
                  <a16:creationId xmlns:a16="http://schemas.microsoft.com/office/drawing/2014/main" id="{495885EB-E9BA-4519-8E98-2E92FF379606}"/>
                </a:ext>
              </a:extLst>
            </p:cNvPr>
            <p:cNvSpPr>
              <a:spLocks noChangeArrowheads="1"/>
            </p:cNvSpPr>
            <p:nvPr/>
          </p:nvSpPr>
          <p:spPr bwMode="auto">
            <a:xfrm>
              <a:off x="3759893" y="2994927"/>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r" eaLnBrk="0" hangingPunct="0">
                <a:spcBef>
                  <a:spcPct val="20000"/>
                </a:spcBef>
              </a:pPr>
              <a:r>
                <a:rPr lang="en-US" sz="1000">
                  <a:latin typeface="Helvetica" pitchFamily="2" charset="0"/>
                  <a:cs typeface="Geneva" charset="0"/>
                </a:rPr>
                <a:t>30</a:t>
              </a:r>
            </a:p>
          </p:txBody>
        </p:sp>
        <p:sp>
          <p:nvSpPr>
            <p:cNvPr id="34" name="Rectangle 9">
              <a:extLst>
                <a:ext uri="{FF2B5EF4-FFF2-40B4-BE49-F238E27FC236}">
                  <a16:creationId xmlns:a16="http://schemas.microsoft.com/office/drawing/2014/main" id="{FAC5C0A7-5E22-47E0-9EB5-8CBB50FE5E68}"/>
                </a:ext>
              </a:extLst>
            </p:cNvPr>
            <p:cNvSpPr>
              <a:spLocks noChangeArrowheads="1"/>
            </p:cNvSpPr>
            <p:nvPr/>
          </p:nvSpPr>
          <p:spPr bwMode="auto">
            <a:xfrm>
              <a:off x="3759892" y="3286739"/>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r" eaLnBrk="0" hangingPunct="0">
                <a:spcBef>
                  <a:spcPct val="20000"/>
                </a:spcBef>
              </a:pPr>
              <a:r>
                <a:rPr lang="en-US" sz="1000">
                  <a:latin typeface="Helvetica" pitchFamily="2" charset="0"/>
                  <a:cs typeface="Geneva" charset="0"/>
                </a:rPr>
                <a:t>20</a:t>
              </a:r>
            </a:p>
          </p:txBody>
        </p:sp>
        <p:sp>
          <p:nvSpPr>
            <p:cNvPr id="35" name="Rectangle 9">
              <a:extLst>
                <a:ext uri="{FF2B5EF4-FFF2-40B4-BE49-F238E27FC236}">
                  <a16:creationId xmlns:a16="http://schemas.microsoft.com/office/drawing/2014/main" id="{D797A56A-BD05-4705-93D0-1A96A052AFB2}"/>
                </a:ext>
              </a:extLst>
            </p:cNvPr>
            <p:cNvSpPr>
              <a:spLocks noChangeArrowheads="1"/>
            </p:cNvSpPr>
            <p:nvPr/>
          </p:nvSpPr>
          <p:spPr bwMode="auto">
            <a:xfrm>
              <a:off x="3756637" y="3596224"/>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r" eaLnBrk="0" hangingPunct="0">
                <a:spcBef>
                  <a:spcPct val="20000"/>
                </a:spcBef>
              </a:pPr>
              <a:r>
                <a:rPr lang="en-US" sz="1000">
                  <a:latin typeface="Helvetica" pitchFamily="2" charset="0"/>
                  <a:cs typeface="Geneva" charset="0"/>
                </a:rPr>
                <a:t>10</a:t>
              </a:r>
            </a:p>
          </p:txBody>
        </p:sp>
        <p:sp>
          <p:nvSpPr>
            <p:cNvPr id="36" name="Rectangle 9">
              <a:extLst>
                <a:ext uri="{FF2B5EF4-FFF2-40B4-BE49-F238E27FC236}">
                  <a16:creationId xmlns:a16="http://schemas.microsoft.com/office/drawing/2014/main" id="{A437E51B-9622-4C6D-86EF-1AB5BE250DBF}"/>
                </a:ext>
              </a:extLst>
            </p:cNvPr>
            <p:cNvSpPr>
              <a:spLocks noChangeArrowheads="1"/>
            </p:cNvSpPr>
            <p:nvPr/>
          </p:nvSpPr>
          <p:spPr bwMode="auto">
            <a:xfrm>
              <a:off x="3758363" y="3861098"/>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r" eaLnBrk="0" hangingPunct="0">
                <a:spcBef>
                  <a:spcPct val="20000"/>
                </a:spcBef>
              </a:pPr>
              <a:r>
                <a:rPr lang="en-US" sz="1000">
                  <a:latin typeface="Helvetica" pitchFamily="2" charset="0"/>
                  <a:cs typeface="Geneva" charset="0"/>
                </a:rPr>
                <a:t>0</a:t>
              </a:r>
            </a:p>
          </p:txBody>
        </p:sp>
      </p:grpSp>
      <p:grpSp>
        <p:nvGrpSpPr>
          <p:cNvPr id="42" name="Group 41">
            <a:extLst>
              <a:ext uri="{FF2B5EF4-FFF2-40B4-BE49-F238E27FC236}">
                <a16:creationId xmlns:a16="http://schemas.microsoft.com/office/drawing/2014/main" id="{9A63A0F8-A6B3-42DB-8699-C35753539CBB}"/>
              </a:ext>
            </a:extLst>
          </p:cNvPr>
          <p:cNvGrpSpPr/>
          <p:nvPr/>
        </p:nvGrpSpPr>
        <p:grpSpPr>
          <a:xfrm>
            <a:off x="5313197" y="4483839"/>
            <a:ext cx="5053453" cy="1959742"/>
            <a:chOff x="3465347" y="4234646"/>
            <a:chExt cx="5053453" cy="1959742"/>
          </a:xfrm>
        </p:grpSpPr>
        <p:grpSp>
          <p:nvGrpSpPr>
            <p:cNvPr id="43" name="Group 42">
              <a:extLst>
                <a:ext uri="{FF2B5EF4-FFF2-40B4-BE49-F238E27FC236}">
                  <a16:creationId xmlns:a16="http://schemas.microsoft.com/office/drawing/2014/main" id="{E461FF12-55A3-49E6-AB6F-87B8374523CB}"/>
                </a:ext>
              </a:extLst>
            </p:cNvPr>
            <p:cNvGrpSpPr/>
            <p:nvPr/>
          </p:nvGrpSpPr>
          <p:grpSpPr>
            <a:xfrm>
              <a:off x="3465347" y="4234646"/>
              <a:ext cx="5053453" cy="1959742"/>
              <a:chOff x="3698033" y="4268726"/>
              <a:chExt cx="5053453" cy="1959742"/>
            </a:xfrm>
          </p:grpSpPr>
          <p:grpSp>
            <p:nvGrpSpPr>
              <p:cNvPr id="45" name="Group 2">
                <a:extLst>
                  <a:ext uri="{FF2B5EF4-FFF2-40B4-BE49-F238E27FC236}">
                    <a16:creationId xmlns:a16="http://schemas.microsoft.com/office/drawing/2014/main" id="{96537736-50A8-4AFB-8F66-E329B8A48285}"/>
                  </a:ext>
                </a:extLst>
              </p:cNvPr>
              <p:cNvGrpSpPr>
                <a:grpSpLocks noChangeAspect="1"/>
              </p:cNvGrpSpPr>
              <p:nvPr/>
            </p:nvGrpSpPr>
            <p:grpSpPr bwMode="auto">
              <a:xfrm>
                <a:off x="4169535" y="4268726"/>
                <a:ext cx="4581951" cy="1959742"/>
                <a:chOff x="3928846" y="3795338"/>
                <a:chExt cx="4519963" cy="1933728"/>
              </a:xfrm>
            </p:grpSpPr>
            <p:pic>
              <p:nvPicPr>
                <p:cNvPr id="55" name="Picture 7" descr="Screen Shot 2015-10-13 at 14.24.47.png">
                  <a:extLst>
                    <a:ext uri="{FF2B5EF4-FFF2-40B4-BE49-F238E27FC236}">
                      <a16:creationId xmlns:a16="http://schemas.microsoft.com/office/drawing/2014/main" id="{6A0BF49B-2EF7-44A5-9102-65FABCC6CCBD}"/>
                    </a:ext>
                  </a:extLst>
                </p:cNvPr>
                <p:cNvPicPr>
                  <a:picLocks noChangeAspect="1"/>
                </p:cNvPicPr>
                <p:nvPr/>
              </p:nvPicPr>
              <p:blipFill rotWithShape="1">
                <a:blip r:embed="rId4">
                  <a:extLst>
                    <a:ext uri="{28A0092B-C50C-407E-A947-70E740481C1C}">
                      <a14:useLocalDpi xmlns:a14="http://schemas.microsoft.com/office/drawing/2010/main" val="0"/>
                    </a:ext>
                  </a:extLst>
                </a:blip>
                <a:srcRect l="10746" t="36565" b="41576"/>
                <a:stretch/>
              </p:blipFill>
              <p:spPr bwMode="auto">
                <a:xfrm>
                  <a:off x="3928846" y="4333879"/>
                  <a:ext cx="4519963" cy="1068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Rectangle 55">
                  <a:extLst>
                    <a:ext uri="{FF2B5EF4-FFF2-40B4-BE49-F238E27FC236}">
                      <a16:creationId xmlns:a16="http://schemas.microsoft.com/office/drawing/2014/main" id="{0302B8E8-9657-4C55-A1A7-8D0691803105}"/>
                    </a:ext>
                  </a:extLst>
                </p:cNvPr>
                <p:cNvSpPr>
                  <a:spLocks noChangeArrowheads="1"/>
                </p:cNvSpPr>
                <p:nvPr/>
              </p:nvSpPr>
              <p:spPr bwMode="auto">
                <a:xfrm>
                  <a:off x="3928846" y="3795338"/>
                  <a:ext cx="4241803" cy="51627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342900" algn="ctr" eaLnBrk="0" hangingPunct="0">
                    <a:spcBef>
                      <a:spcPct val="20000"/>
                    </a:spcBef>
                  </a:pPr>
                  <a:r>
                    <a:rPr lang="en-US" sz="1400">
                      <a:latin typeface="Geneva" charset="0"/>
                      <a:cs typeface="Geneva" charset="0"/>
                    </a:rPr>
                    <a:t>Most important contributors</a:t>
                  </a:r>
                  <a:br>
                    <a:rPr lang="en-US" sz="1400">
                      <a:latin typeface="Geneva" charset="0"/>
                      <a:cs typeface="Geneva" charset="0"/>
                    </a:rPr>
                  </a:br>
                  <a:r>
                    <a:rPr lang="en-US" sz="1400">
                      <a:latin typeface="Geneva" charset="0"/>
                      <a:cs typeface="Geneva" charset="0"/>
                    </a:rPr>
                    <a:t>to flood extent uncertainty</a:t>
                  </a:r>
                  <a:endParaRPr lang="en-US" sz="1400">
                    <a:solidFill>
                      <a:srgbClr val="000000"/>
                    </a:solidFill>
                    <a:latin typeface="Geneva" charset="0"/>
                    <a:cs typeface="Geneva" charset="0"/>
                  </a:endParaRPr>
                </a:p>
              </p:txBody>
            </p:sp>
            <p:sp>
              <p:nvSpPr>
                <p:cNvPr id="57" name="Rectangle 9">
                  <a:extLst>
                    <a:ext uri="{FF2B5EF4-FFF2-40B4-BE49-F238E27FC236}">
                      <a16:creationId xmlns:a16="http://schemas.microsoft.com/office/drawing/2014/main" id="{8F9871D8-6AF7-448F-B2BB-81127752FBBA}"/>
                    </a:ext>
                  </a:extLst>
                </p:cNvPr>
                <p:cNvSpPr>
                  <a:spLocks noChangeArrowheads="1"/>
                </p:cNvSpPr>
                <p:nvPr/>
              </p:nvSpPr>
              <p:spPr bwMode="auto">
                <a:xfrm>
                  <a:off x="3928846" y="5486113"/>
                  <a:ext cx="4241802" cy="2429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indent="-342900" algn="ctr" eaLnBrk="0" hangingPunct="0">
                    <a:spcBef>
                      <a:spcPct val="20000"/>
                    </a:spcBef>
                  </a:pPr>
                  <a:r>
                    <a:rPr lang="en-US" sz="1000">
                      <a:latin typeface="Helvetica" pitchFamily="2" charset="0"/>
                      <a:cs typeface="Geneva" charset="0"/>
                    </a:rPr>
                    <a:t>time (hours)</a:t>
                  </a:r>
                  <a:endParaRPr lang="en-US" sz="1000">
                    <a:solidFill>
                      <a:srgbClr val="000000"/>
                    </a:solidFill>
                    <a:latin typeface="Helvetica" pitchFamily="2" charset="0"/>
                    <a:cs typeface="Geneva" charset="0"/>
                  </a:endParaRPr>
                </a:p>
              </p:txBody>
            </p:sp>
          </p:grpSp>
          <p:sp>
            <p:nvSpPr>
              <p:cNvPr id="46" name="Rectangle 9">
                <a:extLst>
                  <a:ext uri="{FF2B5EF4-FFF2-40B4-BE49-F238E27FC236}">
                    <a16:creationId xmlns:a16="http://schemas.microsoft.com/office/drawing/2014/main" id="{210596FA-86F4-42E8-A896-F27566C04349}"/>
                  </a:ext>
                </a:extLst>
              </p:cNvPr>
              <p:cNvSpPr>
                <a:spLocks noChangeArrowheads="1"/>
              </p:cNvSpPr>
              <p:nvPr/>
            </p:nvSpPr>
            <p:spPr bwMode="auto">
              <a:xfrm>
                <a:off x="3891165" y="4781219"/>
                <a:ext cx="26414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r" eaLnBrk="0" hangingPunct="0">
                  <a:spcBef>
                    <a:spcPct val="20000"/>
                  </a:spcBef>
                </a:pPr>
                <a:r>
                  <a:rPr lang="en-US" sz="1000">
                    <a:latin typeface="Helvetica" pitchFamily="2" charset="0"/>
                    <a:cs typeface="Geneva" charset="0"/>
                  </a:rPr>
                  <a:t>100</a:t>
                </a:r>
              </a:p>
            </p:txBody>
          </p:sp>
          <p:sp>
            <p:nvSpPr>
              <p:cNvPr id="47" name="Rectangle 9">
                <a:extLst>
                  <a:ext uri="{FF2B5EF4-FFF2-40B4-BE49-F238E27FC236}">
                    <a16:creationId xmlns:a16="http://schemas.microsoft.com/office/drawing/2014/main" id="{00A0673A-95CC-412E-8A7D-B24B12448C2C}"/>
                  </a:ext>
                </a:extLst>
              </p:cNvPr>
              <p:cNvSpPr>
                <a:spLocks noChangeArrowheads="1"/>
              </p:cNvSpPr>
              <p:nvPr/>
            </p:nvSpPr>
            <p:spPr bwMode="auto">
              <a:xfrm>
                <a:off x="3989505" y="5288717"/>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r" eaLnBrk="0" hangingPunct="0">
                  <a:spcBef>
                    <a:spcPct val="20000"/>
                  </a:spcBef>
                </a:pPr>
                <a:r>
                  <a:rPr lang="en-US" sz="1000">
                    <a:latin typeface="Helvetica" pitchFamily="2" charset="0"/>
                    <a:cs typeface="Geneva" charset="0"/>
                  </a:rPr>
                  <a:t>50</a:t>
                </a:r>
              </a:p>
            </p:txBody>
          </p:sp>
          <p:sp>
            <p:nvSpPr>
              <p:cNvPr id="48" name="Rectangle 9">
                <a:extLst>
                  <a:ext uri="{FF2B5EF4-FFF2-40B4-BE49-F238E27FC236}">
                    <a16:creationId xmlns:a16="http://schemas.microsoft.com/office/drawing/2014/main" id="{6F9C26FA-A633-487B-875D-C97829BF799F}"/>
                  </a:ext>
                </a:extLst>
              </p:cNvPr>
              <p:cNvSpPr>
                <a:spLocks noChangeArrowheads="1"/>
              </p:cNvSpPr>
              <p:nvPr/>
            </p:nvSpPr>
            <p:spPr bwMode="auto">
              <a:xfrm>
                <a:off x="4003727" y="5810278"/>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r" eaLnBrk="0" hangingPunct="0">
                  <a:spcBef>
                    <a:spcPct val="20000"/>
                  </a:spcBef>
                </a:pPr>
                <a:r>
                  <a:rPr lang="en-US" sz="1000">
                    <a:latin typeface="Helvetica" pitchFamily="2" charset="0"/>
                    <a:cs typeface="Geneva" charset="0"/>
                  </a:rPr>
                  <a:t>0</a:t>
                </a:r>
              </a:p>
            </p:txBody>
          </p:sp>
          <p:sp>
            <p:nvSpPr>
              <p:cNvPr id="49" name="Rectangle 9">
                <a:extLst>
                  <a:ext uri="{FF2B5EF4-FFF2-40B4-BE49-F238E27FC236}">
                    <a16:creationId xmlns:a16="http://schemas.microsoft.com/office/drawing/2014/main" id="{16196A8F-305D-496B-BB11-5FD1E05720DD}"/>
                  </a:ext>
                </a:extLst>
              </p:cNvPr>
              <p:cNvSpPr>
                <a:spLocks noChangeArrowheads="1"/>
              </p:cNvSpPr>
              <p:nvPr/>
            </p:nvSpPr>
            <p:spPr bwMode="auto">
              <a:xfrm rot="16200000">
                <a:off x="3185142" y="5186855"/>
                <a:ext cx="1287391"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342900" algn="ctr" eaLnBrk="0" hangingPunct="0">
                  <a:spcBef>
                    <a:spcPct val="20000"/>
                  </a:spcBef>
                </a:pPr>
                <a:r>
                  <a:rPr lang="en-US" sz="1100">
                    <a:latin typeface="Helvetica" pitchFamily="2" charset="0"/>
                    <a:cs typeface="Geneva" charset="0"/>
                  </a:rPr>
                  <a:t>Ranked 1st (%)</a:t>
                </a:r>
                <a:endParaRPr lang="en-US" sz="1100">
                  <a:solidFill>
                    <a:srgbClr val="000000"/>
                  </a:solidFill>
                  <a:latin typeface="Helvetica" pitchFamily="2" charset="0"/>
                  <a:cs typeface="Geneva" charset="0"/>
                </a:endParaRPr>
              </a:p>
            </p:txBody>
          </p:sp>
          <p:sp>
            <p:nvSpPr>
              <p:cNvPr id="50" name="Rectangle 9">
                <a:extLst>
                  <a:ext uri="{FF2B5EF4-FFF2-40B4-BE49-F238E27FC236}">
                    <a16:creationId xmlns:a16="http://schemas.microsoft.com/office/drawing/2014/main" id="{1615C4C1-DCD0-4B6E-8DD9-3CC02C37F774}"/>
                  </a:ext>
                </a:extLst>
              </p:cNvPr>
              <p:cNvSpPr>
                <a:spLocks noChangeArrowheads="1"/>
              </p:cNvSpPr>
              <p:nvPr/>
            </p:nvSpPr>
            <p:spPr bwMode="auto">
              <a:xfrm>
                <a:off x="4871626" y="5899875"/>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5</a:t>
                </a:r>
              </a:p>
            </p:txBody>
          </p:sp>
          <p:sp>
            <p:nvSpPr>
              <p:cNvPr id="51" name="Rectangle 9">
                <a:extLst>
                  <a:ext uri="{FF2B5EF4-FFF2-40B4-BE49-F238E27FC236}">
                    <a16:creationId xmlns:a16="http://schemas.microsoft.com/office/drawing/2014/main" id="{1F36EF87-CF24-44DC-8219-1BCBA84934B1}"/>
                  </a:ext>
                </a:extLst>
              </p:cNvPr>
              <p:cNvSpPr>
                <a:spLocks noChangeArrowheads="1"/>
              </p:cNvSpPr>
              <p:nvPr/>
            </p:nvSpPr>
            <p:spPr bwMode="auto">
              <a:xfrm>
                <a:off x="5636774" y="5894435"/>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10</a:t>
                </a:r>
              </a:p>
            </p:txBody>
          </p:sp>
          <p:sp>
            <p:nvSpPr>
              <p:cNvPr id="52" name="Rectangle 9">
                <a:extLst>
                  <a:ext uri="{FF2B5EF4-FFF2-40B4-BE49-F238E27FC236}">
                    <a16:creationId xmlns:a16="http://schemas.microsoft.com/office/drawing/2014/main" id="{CD6E239F-3FB8-4E09-B7F8-9E3E10091BC7}"/>
                  </a:ext>
                </a:extLst>
              </p:cNvPr>
              <p:cNvSpPr>
                <a:spLocks noChangeArrowheads="1"/>
              </p:cNvSpPr>
              <p:nvPr/>
            </p:nvSpPr>
            <p:spPr bwMode="auto">
              <a:xfrm>
                <a:off x="6397044" y="5894435"/>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15</a:t>
                </a:r>
              </a:p>
            </p:txBody>
          </p:sp>
          <p:sp>
            <p:nvSpPr>
              <p:cNvPr id="53" name="Rectangle 9">
                <a:extLst>
                  <a:ext uri="{FF2B5EF4-FFF2-40B4-BE49-F238E27FC236}">
                    <a16:creationId xmlns:a16="http://schemas.microsoft.com/office/drawing/2014/main" id="{78D3C3FA-E58A-4177-91A4-430E5D9C1064}"/>
                  </a:ext>
                </a:extLst>
              </p:cNvPr>
              <p:cNvSpPr>
                <a:spLocks noChangeArrowheads="1"/>
              </p:cNvSpPr>
              <p:nvPr/>
            </p:nvSpPr>
            <p:spPr bwMode="auto">
              <a:xfrm>
                <a:off x="7319703" y="5894435"/>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21</a:t>
                </a:r>
              </a:p>
            </p:txBody>
          </p:sp>
          <p:sp>
            <p:nvSpPr>
              <p:cNvPr id="54" name="Rectangle 9">
                <a:extLst>
                  <a:ext uri="{FF2B5EF4-FFF2-40B4-BE49-F238E27FC236}">
                    <a16:creationId xmlns:a16="http://schemas.microsoft.com/office/drawing/2014/main" id="{2A83346E-4A46-4850-9B1D-B88EC6D441F5}"/>
                  </a:ext>
                </a:extLst>
              </p:cNvPr>
              <p:cNvSpPr>
                <a:spLocks noChangeArrowheads="1"/>
              </p:cNvSpPr>
              <p:nvPr/>
            </p:nvSpPr>
            <p:spPr bwMode="auto">
              <a:xfrm>
                <a:off x="8072499" y="5894435"/>
                <a:ext cx="165807" cy="1538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indent="-342900" algn="ctr" eaLnBrk="0" hangingPunct="0">
                  <a:spcBef>
                    <a:spcPct val="20000"/>
                  </a:spcBef>
                </a:pPr>
                <a:r>
                  <a:rPr lang="en-US" sz="1000">
                    <a:latin typeface="Helvetica" pitchFamily="2" charset="0"/>
                    <a:cs typeface="Geneva" charset="0"/>
                  </a:rPr>
                  <a:t>26</a:t>
                </a:r>
              </a:p>
            </p:txBody>
          </p:sp>
        </p:grpSp>
        <p:sp>
          <p:nvSpPr>
            <p:cNvPr id="44" name="Rectangle 9">
              <a:extLst>
                <a:ext uri="{FF2B5EF4-FFF2-40B4-BE49-F238E27FC236}">
                  <a16:creationId xmlns:a16="http://schemas.microsoft.com/office/drawing/2014/main" id="{4E8661A2-0B86-46F2-BF2D-00B2ED6ED2C8}"/>
                </a:ext>
              </a:extLst>
            </p:cNvPr>
            <p:cNvSpPr>
              <a:spLocks noChangeArrowheads="1"/>
            </p:cNvSpPr>
            <p:nvPr/>
          </p:nvSpPr>
          <p:spPr bwMode="auto">
            <a:xfrm>
              <a:off x="3989895" y="4833624"/>
              <a:ext cx="662400" cy="97200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grpSp>
      <p:sp>
        <p:nvSpPr>
          <p:cNvPr id="60" name="Right Arrow 2">
            <a:extLst>
              <a:ext uri="{FF2B5EF4-FFF2-40B4-BE49-F238E27FC236}">
                <a16:creationId xmlns:a16="http://schemas.microsoft.com/office/drawing/2014/main" id="{CF32A230-2EC9-47FA-ADCB-EFECCC078C6D}"/>
              </a:ext>
            </a:extLst>
          </p:cNvPr>
          <p:cNvSpPr/>
          <p:nvPr/>
        </p:nvSpPr>
        <p:spPr>
          <a:xfrm>
            <a:off x="6435339" y="1656661"/>
            <a:ext cx="549455" cy="406873"/>
          </a:xfrm>
          <a:prstGeom prst="rightArrow">
            <a:avLst/>
          </a:prstGeom>
          <a:solidFill>
            <a:schemeClr val="bg1">
              <a:lumMod val="9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A51E78B-15A4-42ED-AB44-E0B9A2DADEE0}"/>
              </a:ext>
            </a:extLst>
          </p:cNvPr>
          <p:cNvSpPr/>
          <p:nvPr/>
        </p:nvSpPr>
        <p:spPr>
          <a:xfrm>
            <a:off x="7108541" y="1488836"/>
            <a:ext cx="4207312" cy="707886"/>
          </a:xfrm>
          <a:prstGeom prst="rect">
            <a:avLst/>
          </a:prstGeom>
        </p:spPr>
        <p:txBody>
          <a:bodyPr wrap="square">
            <a:spAutoFit/>
          </a:bodyPr>
          <a:lstStyle/>
          <a:p>
            <a:r>
              <a:rPr lang="en-GB" sz="2000">
                <a:latin typeface="Geneva"/>
              </a:rPr>
              <a:t>Most influential inputs change during the flood event</a:t>
            </a:r>
          </a:p>
        </p:txBody>
      </p:sp>
    </p:spTree>
    <p:extLst>
      <p:ext uri="{BB962C8B-B14F-4D97-AF65-F5344CB8AC3E}">
        <p14:creationId xmlns:p14="http://schemas.microsoft.com/office/powerpoint/2010/main" val="95694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DBF5-F95B-469C-894F-D50EBE60953B}"/>
              </a:ext>
            </a:extLst>
          </p:cNvPr>
          <p:cNvSpPr>
            <a:spLocks noGrp="1"/>
          </p:cNvSpPr>
          <p:nvPr>
            <p:ph type="title"/>
          </p:nvPr>
        </p:nvSpPr>
        <p:spPr/>
        <p:txBody>
          <a:bodyPr>
            <a:normAutofit/>
          </a:bodyPr>
          <a:lstStyle/>
          <a:p>
            <a:r>
              <a:rPr lang="en-GB" sz="3600" dirty="0"/>
              <a:t>GSA can be used to validate models – </a:t>
            </a:r>
            <a:br>
              <a:rPr lang="en-GB" sz="3600" dirty="0"/>
            </a:br>
            <a:r>
              <a:rPr lang="en-GB" sz="3600" dirty="0"/>
              <a:t>If it doesn’t meet expectation it can help debugging</a:t>
            </a:r>
            <a:endParaRPr lang="en-GB" sz="4000" dirty="0"/>
          </a:p>
        </p:txBody>
      </p:sp>
      <p:sp>
        <p:nvSpPr>
          <p:cNvPr id="4" name="Slide Number Placeholder 3">
            <a:extLst>
              <a:ext uri="{FF2B5EF4-FFF2-40B4-BE49-F238E27FC236}">
                <a16:creationId xmlns:a16="http://schemas.microsoft.com/office/drawing/2014/main" id="{B8F30E48-C0AA-47D6-9260-11423EE2DF0A}"/>
              </a:ext>
            </a:extLst>
          </p:cNvPr>
          <p:cNvSpPr>
            <a:spLocks noGrp="1"/>
          </p:cNvSpPr>
          <p:nvPr>
            <p:ph type="sldNum" sz="quarter" idx="12"/>
          </p:nvPr>
        </p:nvSpPr>
        <p:spPr/>
        <p:txBody>
          <a:bodyPr/>
          <a:lstStyle/>
          <a:p>
            <a:fld id="{C2193F57-A4E6-DD4E-9036-68A6BA8989CD}" type="slidenum">
              <a:rPr lang="en-US" smtClean="0"/>
              <a:t>17</a:t>
            </a:fld>
            <a:endParaRPr lang="en-US"/>
          </a:p>
        </p:txBody>
      </p:sp>
      <p:pic>
        <p:nvPicPr>
          <p:cNvPr id="7" name="Picture 6">
            <a:extLst>
              <a:ext uri="{FF2B5EF4-FFF2-40B4-BE49-F238E27FC236}">
                <a16:creationId xmlns:a16="http://schemas.microsoft.com/office/drawing/2014/main" id="{3C24A09D-BEB4-4C95-8F14-5B2D26DFB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406" y="4312771"/>
            <a:ext cx="3064733" cy="2298551"/>
          </a:xfrm>
          <a:prstGeom prst="rect">
            <a:avLst/>
          </a:prstGeom>
        </p:spPr>
      </p:pic>
      <p:pic>
        <p:nvPicPr>
          <p:cNvPr id="8" name="Picture 7">
            <a:extLst>
              <a:ext uri="{FF2B5EF4-FFF2-40B4-BE49-F238E27FC236}">
                <a16:creationId xmlns:a16="http://schemas.microsoft.com/office/drawing/2014/main" id="{21DF945C-D34A-4114-BCC3-69B88D296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518" y="4296686"/>
            <a:ext cx="3107625" cy="2330719"/>
          </a:xfrm>
          <a:prstGeom prst="rect">
            <a:avLst/>
          </a:prstGeom>
        </p:spPr>
      </p:pic>
      <p:pic>
        <p:nvPicPr>
          <p:cNvPr id="9" name="Picture 8">
            <a:extLst>
              <a:ext uri="{FF2B5EF4-FFF2-40B4-BE49-F238E27FC236}">
                <a16:creationId xmlns:a16="http://schemas.microsoft.com/office/drawing/2014/main" id="{CD9A8A33-5052-4F8A-B346-5A05A1BFCC5E}"/>
              </a:ext>
            </a:extLst>
          </p:cNvPr>
          <p:cNvPicPr>
            <a:picLocks noChangeAspect="1"/>
          </p:cNvPicPr>
          <p:nvPr/>
        </p:nvPicPr>
        <p:blipFill>
          <a:blip r:embed="rId5"/>
          <a:stretch>
            <a:fillRect/>
          </a:stretch>
        </p:blipFill>
        <p:spPr>
          <a:xfrm>
            <a:off x="424275" y="4403912"/>
            <a:ext cx="1491823" cy="803289"/>
          </a:xfrm>
          <a:prstGeom prst="rect">
            <a:avLst/>
          </a:prstGeom>
        </p:spPr>
      </p:pic>
      <p:pic>
        <p:nvPicPr>
          <p:cNvPr id="11" name="Picture 10">
            <a:extLst>
              <a:ext uri="{FF2B5EF4-FFF2-40B4-BE49-F238E27FC236}">
                <a16:creationId xmlns:a16="http://schemas.microsoft.com/office/drawing/2014/main" id="{60068AA3-87A2-47E9-A40F-A3229D236DD1}"/>
              </a:ext>
            </a:extLst>
          </p:cNvPr>
          <p:cNvPicPr>
            <a:picLocks noChangeAspect="1"/>
          </p:cNvPicPr>
          <p:nvPr/>
        </p:nvPicPr>
        <p:blipFill>
          <a:blip r:embed="rId6"/>
          <a:stretch>
            <a:fillRect/>
          </a:stretch>
        </p:blipFill>
        <p:spPr>
          <a:xfrm>
            <a:off x="656513" y="2676949"/>
            <a:ext cx="1408088" cy="732205"/>
          </a:xfrm>
          <a:prstGeom prst="rect">
            <a:avLst/>
          </a:prstGeom>
        </p:spPr>
      </p:pic>
      <p:pic>
        <p:nvPicPr>
          <p:cNvPr id="12" name="Picture 11">
            <a:extLst>
              <a:ext uri="{FF2B5EF4-FFF2-40B4-BE49-F238E27FC236}">
                <a16:creationId xmlns:a16="http://schemas.microsoft.com/office/drawing/2014/main" id="{5DA06B52-B5C6-4C5A-8D74-F47AD0FB965E}"/>
              </a:ext>
            </a:extLst>
          </p:cNvPr>
          <p:cNvPicPr>
            <a:picLocks noChangeAspect="1"/>
          </p:cNvPicPr>
          <p:nvPr/>
        </p:nvPicPr>
        <p:blipFill>
          <a:blip r:embed="rId7"/>
          <a:stretch>
            <a:fillRect/>
          </a:stretch>
        </p:blipFill>
        <p:spPr>
          <a:xfrm>
            <a:off x="2330039" y="1939315"/>
            <a:ext cx="8336676" cy="2360973"/>
          </a:xfrm>
          <a:prstGeom prst="rect">
            <a:avLst/>
          </a:prstGeom>
        </p:spPr>
      </p:pic>
      <p:sp>
        <p:nvSpPr>
          <p:cNvPr id="16" name="Rectangle 15">
            <a:extLst>
              <a:ext uri="{FF2B5EF4-FFF2-40B4-BE49-F238E27FC236}">
                <a16:creationId xmlns:a16="http://schemas.microsoft.com/office/drawing/2014/main" id="{C2869E2D-F87D-4309-BD9F-75E5D40428EE}"/>
              </a:ext>
            </a:extLst>
          </p:cNvPr>
          <p:cNvSpPr/>
          <p:nvPr/>
        </p:nvSpPr>
        <p:spPr>
          <a:xfrm>
            <a:off x="378220" y="1460954"/>
            <a:ext cx="9680658" cy="461665"/>
          </a:xfrm>
          <a:prstGeom prst="rect">
            <a:avLst/>
          </a:prstGeom>
        </p:spPr>
        <p:txBody>
          <a:bodyPr wrap="square">
            <a:spAutoFit/>
          </a:bodyPr>
          <a:lstStyle/>
          <a:p>
            <a:r>
              <a:rPr lang="en-US">
                <a:solidFill>
                  <a:srgbClr val="000000"/>
                </a:solidFill>
                <a:latin typeface="Geneva" charset="0"/>
                <a:cs typeface="Geneva" charset="0"/>
              </a:rPr>
              <a:t>Application to a landslide model</a:t>
            </a:r>
            <a:endParaRPr lang="en-GB" sz="2000">
              <a:latin typeface="Geneva"/>
            </a:endParaRPr>
          </a:p>
        </p:txBody>
      </p:sp>
      <p:sp>
        <p:nvSpPr>
          <p:cNvPr id="19" name="Rectangle 18">
            <a:extLst>
              <a:ext uri="{FF2B5EF4-FFF2-40B4-BE49-F238E27FC236}">
                <a16:creationId xmlns:a16="http://schemas.microsoft.com/office/drawing/2014/main" id="{1D8DD525-46DB-472A-96B3-2DEAE10785F3}"/>
              </a:ext>
            </a:extLst>
          </p:cNvPr>
          <p:cNvSpPr/>
          <p:nvPr/>
        </p:nvSpPr>
        <p:spPr>
          <a:xfrm>
            <a:off x="7192318" y="1553286"/>
            <a:ext cx="7285890" cy="276999"/>
          </a:xfrm>
          <a:prstGeom prst="rect">
            <a:avLst/>
          </a:prstGeom>
        </p:spPr>
        <p:txBody>
          <a:bodyPr wrap="square">
            <a:spAutoFit/>
          </a:bodyPr>
          <a:lstStyle/>
          <a:p>
            <a:pPr marL="0" lvl="1" indent="0" algn="ctr">
              <a:buNone/>
            </a:pPr>
            <a:r>
              <a:rPr lang="en-GB" sz="1200" dirty="0">
                <a:solidFill>
                  <a:srgbClr val="7F7F7F"/>
                </a:solidFill>
                <a:latin typeface="Arial" charset="0"/>
                <a:ea typeface="ＭＳ Ｐゴシック" charset="0"/>
              </a:rPr>
              <a:t>Bozzolan et al. in preparation</a:t>
            </a:r>
            <a:endParaRPr lang="en-GB" sz="1200" i="1" dirty="0">
              <a:solidFill>
                <a:srgbClr val="7F7F7F"/>
              </a:solidFill>
              <a:latin typeface="Arial" charset="0"/>
              <a:ea typeface="ＭＳ Ｐゴシック" charset="0"/>
            </a:endParaRPr>
          </a:p>
        </p:txBody>
      </p:sp>
    </p:spTree>
    <p:extLst>
      <p:ext uri="{BB962C8B-B14F-4D97-AF65-F5344CB8AC3E}">
        <p14:creationId xmlns:p14="http://schemas.microsoft.com/office/powerpoint/2010/main" val="1388652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DBF5-F95B-469C-894F-D50EBE60953B}"/>
              </a:ext>
            </a:extLst>
          </p:cNvPr>
          <p:cNvSpPr>
            <a:spLocks noGrp="1"/>
          </p:cNvSpPr>
          <p:nvPr>
            <p:ph type="title"/>
          </p:nvPr>
        </p:nvSpPr>
        <p:spPr/>
        <p:txBody>
          <a:bodyPr>
            <a:normAutofit/>
          </a:bodyPr>
          <a:lstStyle/>
          <a:p>
            <a:r>
              <a:rPr lang="en-GB" sz="3600" dirty="0"/>
              <a:t>GSA can be used to validate models – </a:t>
            </a:r>
            <a:br>
              <a:rPr lang="en-GB" sz="3600" dirty="0"/>
            </a:br>
            <a:r>
              <a:rPr lang="en-GB" sz="3600" dirty="0"/>
              <a:t>If it doesn’t meet expectation it can help debugging</a:t>
            </a:r>
            <a:endParaRPr lang="en-GB" sz="4000" dirty="0"/>
          </a:p>
        </p:txBody>
      </p:sp>
      <p:sp>
        <p:nvSpPr>
          <p:cNvPr id="4" name="Slide Number Placeholder 3">
            <a:extLst>
              <a:ext uri="{FF2B5EF4-FFF2-40B4-BE49-F238E27FC236}">
                <a16:creationId xmlns:a16="http://schemas.microsoft.com/office/drawing/2014/main" id="{B8F30E48-C0AA-47D6-9260-11423EE2DF0A}"/>
              </a:ext>
            </a:extLst>
          </p:cNvPr>
          <p:cNvSpPr>
            <a:spLocks noGrp="1"/>
          </p:cNvSpPr>
          <p:nvPr>
            <p:ph type="sldNum" sz="quarter" idx="12"/>
          </p:nvPr>
        </p:nvSpPr>
        <p:spPr/>
        <p:txBody>
          <a:bodyPr/>
          <a:lstStyle/>
          <a:p>
            <a:fld id="{C2193F57-A4E6-DD4E-9036-68A6BA8989CD}" type="slidenum">
              <a:rPr lang="en-US" smtClean="0"/>
              <a:t>18</a:t>
            </a:fld>
            <a:endParaRPr lang="en-US"/>
          </a:p>
        </p:txBody>
      </p:sp>
      <p:pic>
        <p:nvPicPr>
          <p:cNvPr id="7" name="Picture 6">
            <a:extLst>
              <a:ext uri="{FF2B5EF4-FFF2-40B4-BE49-F238E27FC236}">
                <a16:creationId xmlns:a16="http://schemas.microsoft.com/office/drawing/2014/main" id="{3C24A09D-BEB4-4C95-8F14-5B2D26DFB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406" y="4312771"/>
            <a:ext cx="3064733" cy="2298551"/>
          </a:xfrm>
          <a:prstGeom prst="rect">
            <a:avLst/>
          </a:prstGeom>
        </p:spPr>
      </p:pic>
      <p:pic>
        <p:nvPicPr>
          <p:cNvPr id="8" name="Picture 7">
            <a:extLst>
              <a:ext uri="{FF2B5EF4-FFF2-40B4-BE49-F238E27FC236}">
                <a16:creationId xmlns:a16="http://schemas.microsoft.com/office/drawing/2014/main" id="{21DF945C-D34A-4114-BCC3-69B88D296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518" y="4296686"/>
            <a:ext cx="3107625" cy="2330719"/>
          </a:xfrm>
          <a:prstGeom prst="rect">
            <a:avLst/>
          </a:prstGeom>
        </p:spPr>
      </p:pic>
      <p:pic>
        <p:nvPicPr>
          <p:cNvPr id="9" name="Picture 8">
            <a:extLst>
              <a:ext uri="{FF2B5EF4-FFF2-40B4-BE49-F238E27FC236}">
                <a16:creationId xmlns:a16="http://schemas.microsoft.com/office/drawing/2014/main" id="{CD9A8A33-5052-4F8A-B346-5A05A1BFCC5E}"/>
              </a:ext>
            </a:extLst>
          </p:cNvPr>
          <p:cNvPicPr>
            <a:picLocks noChangeAspect="1"/>
          </p:cNvPicPr>
          <p:nvPr/>
        </p:nvPicPr>
        <p:blipFill>
          <a:blip r:embed="rId5"/>
          <a:stretch>
            <a:fillRect/>
          </a:stretch>
        </p:blipFill>
        <p:spPr>
          <a:xfrm>
            <a:off x="424275" y="4403912"/>
            <a:ext cx="1491823" cy="803289"/>
          </a:xfrm>
          <a:prstGeom prst="rect">
            <a:avLst/>
          </a:prstGeom>
        </p:spPr>
      </p:pic>
      <p:pic>
        <p:nvPicPr>
          <p:cNvPr id="11" name="Picture 10">
            <a:extLst>
              <a:ext uri="{FF2B5EF4-FFF2-40B4-BE49-F238E27FC236}">
                <a16:creationId xmlns:a16="http://schemas.microsoft.com/office/drawing/2014/main" id="{60068AA3-87A2-47E9-A40F-A3229D236DD1}"/>
              </a:ext>
            </a:extLst>
          </p:cNvPr>
          <p:cNvPicPr>
            <a:picLocks noChangeAspect="1"/>
          </p:cNvPicPr>
          <p:nvPr/>
        </p:nvPicPr>
        <p:blipFill>
          <a:blip r:embed="rId6"/>
          <a:stretch>
            <a:fillRect/>
          </a:stretch>
        </p:blipFill>
        <p:spPr>
          <a:xfrm>
            <a:off x="656513" y="2676949"/>
            <a:ext cx="1408088" cy="732205"/>
          </a:xfrm>
          <a:prstGeom prst="rect">
            <a:avLst/>
          </a:prstGeom>
        </p:spPr>
      </p:pic>
      <p:pic>
        <p:nvPicPr>
          <p:cNvPr id="12" name="Picture 11">
            <a:extLst>
              <a:ext uri="{FF2B5EF4-FFF2-40B4-BE49-F238E27FC236}">
                <a16:creationId xmlns:a16="http://schemas.microsoft.com/office/drawing/2014/main" id="{5DA06B52-B5C6-4C5A-8D74-F47AD0FB965E}"/>
              </a:ext>
            </a:extLst>
          </p:cNvPr>
          <p:cNvPicPr>
            <a:picLocks noChangeAspect="1"/>
          </p:cNvPicPr>
          <p:nvPr/>
        </p:nvPicPr>
        <p:blipFill>
          <a:blip r:embed="rId7"/>
          <a:stretch>
            <a:fillRect/>
          </a:stretch>
        </p:blipFill>
        <p:spPr>
          <a:xfrm>
            <a:off x="2330039" y="1939315"/>
            <a:ext cx="8336676" cy="2360973"/>
          </a:xfrm>
          <a:prstGeom prst="rect">
            <a:avLst/>
          </a:prstGeom>
        </p:spPr>
      </p:pic>
      <p:sp>
        <p:nvSpPr>
          <p:cNvPr id="13" name="Oval 12">
            <a:extLst>
              <a:ext uri="{FF2B5EF4-FFF2-40B4-BE49-F238E27FC236}">
                <a16:creationId xmlns:a16="http://schemas.microsoft.com/office/drawing/2014/main" id="{D90E9FB4-7BF3-4D2D-897A-E282F3B0D7F9}"/>
              </a:ext>
            </a:extLst>
          </p:cNvPr>
          <p:cNvSpPr/>
          <p:nvPr/>
        </p:nvSpPr>
        <p:spPr>
          <a:xfrm>
            <a:off x="3529852" y="2350866"/>
            <a:ext cx="420905" cy="708713"/>
          </a:xfrm>
          <a:prstGeom prst="ellipse">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82E1442F-5AE0-48A1-AC91-44A5AA966618}"/>
              </a:ext>
            </a:extLst>
          </p:cNvPr>
          <p:cNvSpPr txBox="1"/>
          <p:nvPr/>
        </p:nvSpPr>
        <p:spPr>
          <a:xfrm>
            <a:off x="3127879" y="3203798"/>
            <a:ext cx="7106777" cy="323165"/>
          </a:xfrm>
          <a:prstGeom prst="rect">
            <a:avLst/>
          </a:prstGeom>
          <a:noFill/>
        </p:spPr>
        <p:txBody>
          <a:bodyPr wrap="square" rtlCol="0">
            <a:spAutoFit/>
          </a:bodyPr>
          <a:lstStyle/>
          <a:p>
            <a:r>
              <a:rPr lang="en-GB" sz="1500">
                <a:latin typeface="Geneva"/>
              </a:rPr>
              <a:t>Odd behaviour, no rain but factor of safety drops</a:t>
            </a:r>
          </a:p>
        </p:txBody>
      </p:sp>
      <p:sp>
        <p:nvSpPr>
          <p:cNvPr id="16" name="Rectangle 15">
            <a:extLst>
              <a:ext uri="{FF2B5EF4-FFF2-40B4-BE49-F238E27FC236}">
                <a16:creationId xmlns:a16="http://schemas.microsoft.com/office/drawing/2014/main" id="{C2869E2D-F87D-4309-BD9F-75E5D40428EE}"/>
              </a:ext>
            </a:extLst>
          </p:cNvPr>
          <p:cNvSpPr/>
          <p:nvPr/>
        </p:nvSpPr>
        <p:spPr>
          <a:xfrm>
            <a:off x="378220" y="1460954"/>
            <a:ext cx="9680658" cy="461665"/>
          </a:xfrm>
          <a:prstGeom prst="rect">
            <a:avLst/>
          </a:prstGeom>
        </p:spPr>
        <p:txBody>
          <a:bodyPr wrap="square">
            <a:spAutoFit/>
          </a:bodyPr>
          <a:lstStyle/>
          <a:p>
            <a:r>
              <a:rPr lang="en-US">
                <a:solidFill>
                  <a:srgbClr val="000000"/>
                </a:solidFill>
                <a:latin typeface="Geneva" charset="0"/>
                <a:cs typeface="Geneva" charset="0"/>
              </a:rPr>
              <a:t>Application to a landslide model</a:t>
            </a:r>
            <a:endParaRPr lang="en-GB" sz="2000">
              <a:latin typeface="Geneva"/>
            </a:endParaRPr>
          </a:p>
        </p:txBody>
      </p:sp>
      <p:sp>
        <p:nvSpPr>
          <p:cNvPr id="18" name="TextBox 17">
            <a:extLst>
              <a:ext uri="{FF2B5EF4-FFF2-40B4-BE49-F238E27FC236}">
                <a16:creationId xmlns:a16="http://schemas.microsoft.com/office/drawing/2014/main" id="{13EEA1A6-ACBF-476C-8BDB-61D5382222F5}"/>
              </a:ext>
            </a:extLst>
          </p:cNvPr>
          <p:cNvSpPr txBox="1"/>
          <p:nvPr/>
        </p:nvSpPr>
        <p:spPr>
          <a:xfrm>
            <a:off x="5316019" y="5606410"/>
            <a:ext cx="2730499" cy="553998"/>
          </a:xfrm>
          <a:prstGeom prst="rect">
            <a:avLst/>
          </a:prstGeom>
          <a:noFill/>
        </p:spPr>
        <p:txBody>
          <a:bodyPr wrap="square" rtlCol="0">
            <a:spAutoFit/>
          </a:bodyPr>
          <a:lstStyle/>
          <a:p>
            <a:r>
              <a:rPr lang="en-GB" sz="1500">
                <a:latin typeface="Geneva"/>
              </a:rPr>
              <a:t>Range of values that should be avoided</a:t>
            </a:r>
          </a:p>
        </p:txBody>
      </p:sp>
      <p:cxnSp>
        <p:nvCxnSpPr>
          <p:cNvPr id="22" name="Straight Arrow Connector 21">
            <a:extLst>
              <a:ext uri="{FF2B5EF4-FFF2-40B4-BE49-F238E27FC236}">
                <a16:creationId xmlns:a16="http://schemas.microsoft.com/office/drawing/2014/main" id="{5B26F5E9-E2DF-495A-8BA7-7261EA61490E}"/>
              </a:ext>
            </a:extLst>
          </p:cNvPr>
          <p:cNvCxnSpPr>
            <a:cxnSpLocks/>
          </p:cNvCxnSpPr>
          <p:nvPr/>
        </p:nvCxnSpPr>
        <p:spPr>
          <a:xfrm>
            <a:off x="4253637" y="6545794"/>
            <a:ext cx="807963" cy="0"/>
          </a:xfrm>
          <a:prstGeom prst="straightConnector1">
            <a:avLst/>
          </a:prstGeom>
          <a:ln w="19050">
            <a:solidFill>
              <a:schemeClr val="tx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17" name="Rectangle 16">
            <a:extLst>
              <a:ext uri="{FF2B5EF4-FFF2-40B4-BE49-F238E27FC236}">
                <a16:creationId xmlns:a16="http://schemas.microsoft.com/office/drawing/2014/main" id="{F852FEAA-C245-4A56-B1CA-CB036F5C90CE}"/>
              </a:ext>
            </a:extLst>
          </p:cNvPr>
          <p:cNvSpPr/>
          <p:nvPr/>
        </p:nvSpPr>
        <p:spPr>
          <a:xfrm>
            <a:off x="7192318" y="1553286"/>
            <a:ext cx="7285890" cy="276999"/>
          </a:xfrm>
          <a:prstGeom prst="rect">
            <a:avLst/>
          </a:prstGeom>
        </p:spPr>
        <p:txBody>
          <a:bodyPr wrap="square">
            <a:spAutoFit/>
          </a:bodyPr>
          <a:lstStyle/>
          <a:p>
            <a:pPr marL="0" lvl="1" indent="0" algn="ctr">
              <a:buNone/>
            </a:pPr>
            <a:r>
              <a:rPr lang="en-GB" sz="1200" dirty="0">
                <a:solidFill>
                  <a:srgbClr val="7F7F7F"/>
                </a:solidFill>
                <a:latin typeface="Arial" charset="0"/>
                <a:ea typeface="ＭＳ Ｐゴシック" charset="0"/>
              </a:rPr>
              <a:t>Bozzolan et al. in preparation</a:t>
            </a:r>
            <a:endParaRPr lang="en-GB" sz="1200" i="1" dirty="0">
              <a:solidFill>
                <a:srgbClr val="7F7F7F"/>
              </a:solidFill>
              <a:latin typeface="Arial" charset="0"/>
              <a:ea typeface="ＭＳ Ｐゴシック" charset="0"/>
            </a:endParaRPr>
          </a:p>
        </p:txBody>
      </p:sp>
    </p:spTree>
    <p:extLst>
      <p:ext uri="{BB962C8B-B14F-4D97-AF65-F5344CB8AC3E}">
        <p14:creationId xmlns:p14="http://schemas.microsoft.com/office/powerpoint/2010/main" val="4262827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4760-6CAF-4978-AFF5-B0B7164FACB4}"/>
              </a:ext>
            </a:extLst>
          </p:cNvPr>
          <p:cNvSpPr>
            <a:spLocks noGrp="1"/>
          </p:cNvSpPr>
          <p:nvPr>
            <p:ph type="title"/>
          </p:nvPr>
        </p:nvSpPr>
        <p:spPr/>
        <p:txBody>
          <a:bodyPr>
            <a:normAutofit/>
          </a:bodyPr>
          <a:lstStyle/>
          <a:p>
            <a:r>
              <a:rPr lang="en-GB" sz="3600" dirty="0"/>
              <a:t>GSA Workflow</a:t>
            </a:r>
          </a:p>
        </p:txBody>
      </p:sp>
      <p:sp>
        <p:nvSpPr>
          <p:cNvPr id="4" name="Slide Number Placeholder 3">
            <a:extLst>
              <a:ext uri="{FF2B5EF4-FFF2-40B4-BE49-F238E27FC236}">
                <a16:creationId xmlns:a16="http://schemas.microsoft.com/office/drawing/2014/main" id="{9CB07B0C-C619-4E44-8644-9DC7944A6469}"/>
              </a:ext>
            </a:extLst>
          </p:cNvPr>
          <p:cNvSpPr>
            <a:spLocks noGrp="1"/>
          </p:cNvSpPr>
          <p:nvPr>
            <p:ph type="sldNum" sz="quarter" idx="12"/>
          </p:nvPr>
        </p:nvSpPr>
        <p:spPr/>
        <p:txBody>
          <a:bodyPr/>
          <a:lstStyle/>
          <a:p>
            <a:fld id="{C2193F57-A4E6-DD4E-9036-68A6BA8989CD}" type="slidenum">
              <a:rPr lang="en-US" smtClean="0"/>
              <a:t>19</a:t>
            </a:fld>
            <a:endParaRPr lang="en-US"/>
          </a:p>
        </p:txBody>
      </p:sp>
      <p:sp>
        <p:nvSpPr>
          <p:cNvPr id="5" name="Rectangle 4">
            <a:extLst>
              <a:ext uri="{FF2B5EF4-FFF2-40B4-BE49-F238E27FC236}">
                <a16:creationId xmlns:a16="http://schemas.microsoft.com/office/drawing/2014/main" id="{CDC025E9-6420-4CDB-8AB4-116BBE718862}"/>
              </a:ext>
            </a:extLst>
          </p:cNvPr>
          <p:cNvSpPr/>
          <p:nvPr/>
        </p:nvSpPr>
        <p:spPr bwMode="auto">
          <a:xfrm>
            <a:off x="2913529" y="5150995"/>
            <a:ext cx="2184400" cy="1190625"/>
          </a:xfrm>
          <a:prstGeom prst="rect">
            <a:avLst/>
          </a:prstGeom>
          <a:solidFill>
            <a:srgbClr val="CBCBFF"/>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latin typeface="Geneva"/>
                <a:cs typeface="Avenir Book"/>
              </a:rPr>
              <a:t>3. POST</a:t>
            </a:r>
            <a:br>
              <a:rPr lang="en-US" sz="1800" dirty="0">
                <a:solidFill>
                  <a:schemeClr val="tx1"/>
                </a:solidFill>
                <a:latin typeface="Geneva"/>
                <a:cs typeface="Avenir Book"/>
              </a:rPr>
            </a:br>
            <a:r>
              <a:rPr lang="en-US" sz="1800" dirty="0">
                <a:solidFill>
                  <a:schemeClr val="tx1"/>
                </a:solidFill>
                <a:latin typeface="Geneva"/>
                <a:cs typeface="Avenir Book"/>
              </a:rPr>
              <a:t>PROCESSING</a:t>
            </a:r>
          </a:p>
          <a:p>
            <a:pPr algn="ctr">
              <a:defRPr/>
            </a:pPr>
            <a:r>
              <a:rPr lang="en-US" sz="1800" dirty="0">
                <a:solidFill>
                  <a:schemeClr val="tx1"/>
                </a:solidFill>
                <a:latin typeface="Geneva"/>
                <a:cs typeface="Avenir Book"/>
              </a:rPr>
              <a:t>(GSA)</a:t>
            </a:r>
          </a:p>
        </p:txBody>
      </p:sp>
      <p:sp>
        <p:nvSpPr>
          <p:cNvPr id="6" name="Rectangle 5">
            <a:extLst>
              <a:ext uri="{FF2B5EF4-FFF2-40B4-BE49-F238E27FC236}">
                <a16:creationId xmlns:a16="http://schemas.microsoft.com/office/drawing/2014/main" id="{E288DDBA-BC78-4A7F-BD20-471DDF78E6B5}"/>
              </a:ext>
            </a:extLst>
          </p:cNvPr>
          <p:cNvSpPr/>
          <p:nvPr/>
        </p:nvSpPr>
        <p:spPr bwMode="auto">
          <a:xfrm>
            <a:off x="2913529" y="4017520"/>
            <a:ext cx="2184400" cy="1077913"/>
          </a:xfrm>
          <a:prstGeom prst="rect">
            <a:avLst/>
          </a:prstGeom>
          <a:solidFill>
            <a:srgbClr val="FFC571"/>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latin typeface="Geneva"/>
                <a:cs typeface="Avenir Book"/>
              </a:rPr>
              <a:t>2. MODEL</a:t>
            </a:r>
            <a:br>
              <a:rPr lang="en-US" sz="1800" dirty="0">
                <a:solidFill>
                  <a:schemeClr val="tx1"/>
                </a:solidFill>
                <a:latin typeface="Geneva"/>
                <a:cs typeface="Avenir Book"/>
              </a:rPr>
            </a:br>
            <a:r>
              <a:rPr lang="en-US" sz="1800" dirty="0">
                <a:solidFill>
                  <a:schemeClr val="tx1"/>
                </a:solidFill>
                <a:latin typeface="Geneva"/>
                <a:cs typeface="Avenir Book"/>
              </a:rPr>
              <a:t>EVALUATION</a:t>
            </a:r>
          </a:p>
        </p:txBody>
      </p:sp>
      <p:sp>
        <p:nvSpPr>
          <p:cNvPr id="7" name="Rectangle 6">
            <a:extLst>
              <a:ext uri="{FF2B5EF4-FFF2-40B4-BE49-F238E27FC236}">
                <a16:creationId xmlns:a16="http://schemas.microsoft.com/office/drawing/2014/main" id="{F9E6190B-AE38-490B-AC5C-5BB4913B932E}"/>
              </a:ext>
            </a:extLst>
          </p:cNvPr>
          <p:cNvSpPr/>
          <p:nvPr/>
        </p:nvSpPr>
        <p:spPr bwMode="auto">
          <a:xfrm>
            <a:off x="2913529" y="2760220"/>
            <a:ext cx="2184400" cy="1193800"/>
          </a:xfrm>
          <a:prstGeom prst="rect">
            <a:avLst/>
          </a:prstGeom>
          <a:solidFill>
            <a:srgbClr val="B6ECA2"/>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latin typeface="Geneva"/>
                <a:cs typeface="Avenir Book"/>
              </a:rPr>
              <a:t>1. INPUT SAMPLING</a:t>
            </a:r>
          </a:p>
        </p:txBody>
      </p:sp>
      <p:sp>
        <p:nvSpPr>
          <p:cNvPr id="8" name="Isosceles Triangle 7">
            <a:extLst>
              <a:ext uri="{FF2B5EF4-FFF2-40B4-BE49-F238E27FC236}">
                <a16:creationId xmlns:a16="http://schemas.microsoft.com/office/drawing/2014/main" id="{B805F9C0-238D-4F72-8381-6CA4F1373BB7}"/>
              </a:ext>
            </a:extLst>
          </p:cNvPr>
          <p:cNvSpPr/>
          <p:nvPr/>
        </p:nvSpPr>
        <p:spPr bwMode="auto">
          <a:xfrm rot="10800000">
            <a:off x="3815229" y="3954020"/>
            <a:ext cx="355600" cy="144463"/>
          </a:xfrm>
          <a:prstGeom prst="triangl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9" name="Isosceles Triangle 8">
            <a:extLst>
              <a:ext uri="{FF2B5EF4-FFF2-40B4-BE49-F238E27FC236}">
                <a16:creationId xmlns:a16="http://schemas.microsoft.com/office/drawing/2014/main" id="{59731E11-9528-4E10-A614-DB1409A43D53}"/>
              </a:ext>
            </a:extLst>
          </p:cNvPr>
          <p:cNvSpPr/>
          <p:nvPr/>
        </p:nvSpPr>
        <p:spPr bwMode="auto">
          <a:xfrm rot="10800000">
            <a:off x="3815229" y="5097020"/>
            <a:ext cx="355600" cy="144463"/>
          </a:xfrm>
          <a:prstGeom prst="triangl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10" name="Rectangle 9">
            <a:extLst>
              <a:ext uri="{FF2B5EF4-FFF2-40B4-BE49-F238E27FC236}">
                <a16:creationId xmlns:a16="http://schemas.microsoft.com/office/drawing/2014/main" id="{21B128BB-30AB-4ECB-8672-8589019554B3}"/>
              </a:ext>
            </a:extLst>
          </p:cNvPr>
          <p:cNvSpPr/>
          <p:nvPr/>
        </p:nvSpPr>
        <p:spPr bwMode="auto">
          <a:xfrm>
            <a:off x="2913529" y="1052070"/>
            <a:ext cx="2184400" cy="1177925"/>
          </a:xfrm>
          <a:prstGeom prst="rect">
            <a:avLst/>
          </a:prstGeom>
          <a:noFill/>
          <a:ln w="3175" cmpd="sng">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bg1">
                    <a:lumMod val="50000"/>
                  </a:schemeClr>
                </a:solidFill>
                <a:latin typeface="Geneva"/>
                <a:cs typeface="Avenir Book"/>
              </a:rPr>
              <a:t>EXPERIMENT</a:t>
            </a:r>
            <a:br>
              <a:rPr lang="en-US" sz="1800" dirty="0">
                <a:solidFill>
                  <a:schemeClr val="bg1">
                    <a:lumMod val="50000"/>
                  </a:schemeClr>
                </a:solidFill>
                <a:latin typeface="Geneva"/>
                <a:cs typeface="Avenir Book"/>
              </a:rPr>
            </a:br>
            <a:r>
              <a:rPr lang="en-US" sz="1800" dirty="0">
                <a:solidFill>
                  <a:schemeClr val="bg1">
                    <a:lumMod val="50000"/>
                  </a:schemeClr>
                </a:solidFill>
                <a:latin typeface="Geneva"/>
                <a:cs typeface="Avenir Book"/>
              </a:rPr>
              <a:t>SETUP</a:t>
            </a:r>
          </a:p>
        </p:txBody>
      </p:sp>
      <p:sp>
        <p:nvSpPr>
          <p:cNvPr id="11" name="Rectangle 10">
            <a:extLst>
              <a:ext uri="{FF2B5EF4-FFF2-40B4-BE49-F238E27FC236}">
                <a16:creationId xmlns:a16="http://schemas.microsoft.com/office/drawing/2014/main" id="{FE9715FF-3685-413B-B464-D52E5686E7D2}"/>
              </a:ext>
            </a:extLst>
          </p:cNvPr>
          <p:cNvSpPr/>
          <p:nvPr/>
        </p:nvSpPr>
        <p:spPr bwMode="auto">
          <a:xfrm>
            <a:off x="2900829" y="2282383"/>
            <a:ext cx="2184400" cy="431800"/>
          </a:xfrm>
          <a:prstGeom prst="rect">
            <a:avLst/>
          </a:prstGeom>
          <a:solidFill>
            <a:schemeClr val="bg1">
              <a:lumMod val="50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bg1"/>
                </a:solidFill>
                <a:latin typeface="Geneva"/>
                <a:cs typeface="Avenir Book"/>
              </a:rPr>
              <a:t>SA steps</a:t>
            </a:r>
          </a:p>
        </p:txBody>
      </p:sp>
      <p:sp>
        <p:nvSpPr>
          <p:cNvPr id="12" name="Rectangle 11">
            <a:extLst>
              <a:ext uri="{FF2B5EF4-FFF2-40B4-BE49-F238E27FC236}">
                <a16:creationId xmlns:a16="http://schemas.microsoft.com/office/drawing/2014/main" id="{A299A93F-C713-424B-A0A3-3D899E0734BA}"/>
              </a:ext>
            </a:extLst>
          </p:cNvPr>
          <p:cNvSpPr/>
          <p:nvPr/>
        </p:nvSpPr>
        <p:spPr bwMode="auto">
          <a:xfrm>
            <a:off x="5504329" y="609158"/>
            <a:ext cx="3860800" cy="431800"/>
          </a:xfrm>
          <a:prstGeom prst="rect">
            <a:avLst/>
          </a:prstGeom>
          <a:solidFill>
            <a:srgbClr val="DBEEF4"/>
          </a:solidFill>
          <a:ln w="1905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latin typeface="Geneva"/>
                <a:cs typeface="Avenir Book"/>
              </a:rPr>
              <a:t>User’s choices</a:t>
            </a:r>
          </a:p>
        </p:txBody>
      </p:sp>
      <p:sp>
        <p:nvSpPr>
          <p:cNvPr id="13" name="Rectangle 12">
            <a:extLst>
              <a:ext uri="{FF2B5EF4-FFF2-40B4-BE49-F238E27FC236}">
                <a16:creationId xmlns:a16="http://schemas.microsoft.com/office/drawing/2014/main" id="{ABD0DED5-F907-4139-8778-BCD68F66388F}"/>
              </a:ext>
            </a:extLst>
          </p:cNvPr>
          <p:cNvSpPr/>
          <p:nvPr/>
        </p:nvSpPr>
        <p:spPr bwMode="auto">
          <a:xfrm>
            <a:off x="5504329" y="1112395"/>
            <a:ext cx="3860800" cy="355600"/>
          </a:xfrm>
          <a:prstGeom prst="rect">
            <a:avLst/>
          </a:prstGeom>
          <a:solidFill>
            <a:schemeClr val="accent5">
              <a:lumMod val="20000"/>
              <a:lumOff val="80000"/>
            </a:schemeClr>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prstClr val="black"/>
                </a:solidFill>
                <a:latin typeface="Geneva"/>
                <a:cs typeface="Avenir Book"/>
              </a:rPr>
              <a:t>Choose the input factors subject to SA</a:t>
            </a:r>
          </a:p>
        </p:txBody>
      </p:sp>
      <p:sp>
        <p:nvSpPr>
          <p:cNvPr id="14" name="Rectangle 13">
            <a:extLst>
              <a:ext uri="{FF2B5EF4-FFF2-40B4-BE49-F238E27FC236}">
                <a16:creationId xmlns:a16="http://schemas.microsoft.com/office/drawing/2014/main" id="{184AC4DF-F03C-435E-8539-62031044E8A3}"/>
              </a:ext>
            </a:extLst>
          </p:cNvPr>
          <p:cNvSpPr/>
          <p:nvPr/>
        </p:nvSpPr>
        <p:spPr bwMode="auto">
          <a:xfrm>
            <a:off x="5504329" y="1518795"/>
            <a:ext cx="3860800" cy="355600"/>
          </a:xfrm>
          <a:prstGeom prst="rect">
            <a:avLst/>
          </a:prstGeom>
          <a:solidFill>
            <a:schemeClr val="accent5">
              <a:lumMod val="20000"/>
              <a:lumOff val="80000"/>
            </a:schemeClr>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schemeClr val="tx1"/>
                </a:solidFill>
                <a:latin typeface="Geneva"/>
                <a:cs typeface="Avenir Book"/>
              </a:rPr>
              <a:t>Define other model inputs not subject to SA</a:t>
            </a:r>
          </a:p>
        </p:txBody>
      </p:sp>
      <p:sp>
        <p:nvSpPr>
          <p:cNvPr id="15" name="Rectangle 14">
            <a:extLst>
              <a:ext uri="{FF2B5EF4-FFF2-40B4-BE49-F238E27FC236}">
                <a16:creationId xmlns:a16="http://schemas.microsoft.com/office/drawing/2014/main" id="{450FE95C-C676-4BAC-9171-A66544F968D2}"/>
              </a:ext>
            </a:extLst>
          </p:cNvPr>
          <p:cNvSpPr/>
          <p:nvPr/>
        </p:nvSpPr>
        <p:spPr bwMode="auto">
          <a:xfrm>
            <a:off x="5504329" y="1937895"/>
            <a:ext cx="3860800" cy="355600"/>
          </a:xfrm>
          <a:prstGeom prst="rect">
            <a:avLst/>
          </a:prstGeom>
          <a:solidFill>
            <a:srgbClr val="DBEEF4"/>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schemeClr val="tx1"/>
                </a:solidFill>
                <a:latin typeface="Geneva"/>
                <a:cs typeface="Avenir Book"/>
              </a:rPr>
              <a:t>Define the scalar model output(s)</a:t>
            </a:r>
          </a:p>
        </p:txBody>
      </p:sp>
      <p:sp>
        <p:nvSpPr>
          <p:cNvPr id="16" name="Rectangle 15">
            <a:extLst>
              <a:ext uri="{FF2B5EF4-FFF2-40B4-BE49-F238E27FC236}">
                <a16:creationId xmlns:a16="http://schemas.microsoft.com/office/drawing/2014/main" id="{F99F1170-847B-4853-839A-514DFAC212FF}"/>
              </a:ext>
            </a:extLst>
          </p:cNvPr>
          <p:cNvSpPr/>
          <p:nvPr/>
        </p:nvSpPr>
        <p:spPr bwMode="auto">
          <a:xfrm>
            <a:off x="5504329" y="2760220"/>
            <a:ext cx="3860800" cy="355600"/>
          </a:xfrm>
          <a:prstGeom prst="rect">
            <a:avLst/>
          </a:prstGeom>
          <a:solidFill>
            <a:schemeClr val="accent5">
              <a:lumMod val="20000"/>
              <a:lumOff val="80000"/>
            </a:schemeClr>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schemeClr val="tx1"/>
                </a:solidFill>
                <a:latin typeface="Geneva"/>
                <a:cs typeface="Avenir Book"/>
              </a:rPr>
              <a:t>Define the input variability space (ranges/PDFs/ …)</a:t>
            </a:r>
          </a:p>
        </p:txBody>
      </p:sp>
      <p:sp>
        <p:nvSpPr>
          <p:cNvPr id="17" name="Rectangle 16">
            <a:extLst>
              <a:ext uri="{FF2B5EF4-FFF2-40B4-BE49-F238E27FC236}">
                <a16:creationId xmlns:a16="http://schemas.microsoft.com/office/drawing/2014/main" id="{D2A422E8-E7D4-4661-82D6-52EF331E96E3}"/>
              </a:ext>
            </a:extLst>
          </p:cNvPr>
          <p:cNvSpPr/>
          <p:nvPr/>
        </p:nvSpPr>
        <p:spPr bwMode="auto">
          <a:xfrm>
            <a:off x="5504329" y="3179320"/>
            <a:ext cx="3860800" cy="355600"/>
          </a:xfrm>
          <a:prstGeom prst="rect">
            <a:avLst/>
          </a:prstGeom>
          <a:solidFill>
            <a:schemeClr val="accent5">
              <a:lumMod val="20000"/>
              <a:lumOff val="80000"/>
            </a:schemeClr>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schemeClr val="tx1"/>
                </a:solidFill>
                <a:latin typeface="Geneva"/>
                <a:cs typeface="Avenir Book"/>
              </a:rPr>
              <a:t>Choose the sampling strategy (random uniform, latin hypercube,…)</a:t>
            </a:r>
          </a:p>
        </p:txBody>
      </p:sp>
      <p:sp>
        <p:nvSpPr>
          <p:cNvPr id="18" name="Rectangle 17">
            <a:extLst>
              <a:ext uri="{FF2B5EF4-FFF2-40B4-BE49-F238E27FC236}">
                <a16:creationId xmlns:a16="http://schemas.microsoft.com/office/drawing/2014/main" id="{130DF491-57F6-4904-8F00-C0E245B2E46D}"/>
              </a:ext>
            </a:extLst>
          </p:cNvPr>
          <p:cNvSpPr/>
          <p:nvPr/>
        </p:nvSpPr>
        <p:spPr bwMode="auto">
          <a:xfrm>
            <a:off x="5504329" y="3598420"/>
            <a:ext cx="3860800" cy="355600"/>
          </a:xfrm>
          <a:prstGeom prst="rect">
            <a:avLst/>
          </a:prstGeom>
          <a:solidFill>
            <a:schemeClr val="accent5">
              <a:lumMod val="20000"/>
              <a:lumOff val="80000"/>
            </a:schemeClr>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schemeClr val="tx1"/>
                </a:solidFill>
                <a:latin typeface="Geneva"/>
                <a:cs typeface="Avenir Book"/>
              </a:rPr>
              <a:t>Choose the sample size (depending on the SA method and number of input factors) </a:t>
            </a:r>
          </a:p>
        </p:txBody>
      </p:sp>
      <p:cxnSp>
        <p:nvCxnSpPr>
          <p:cNvPr id="19" name="Elbow Connector 49">
            <a:extLst>
              <a:ext uri="{FF2B5EF4-FFF2-40B4-BE49-F238E27FC236}">
                <a16:creationId xmlns:a16="http://schemas.microsoft.com/office/drawing/2014/main" id="{890993D0-CA86-4D48-B164-57AADE4B55DD}"/>
              </a:ext>
            </a:extLst>
          </p:cNvPr>
          <p:cNvCxnSpPr>
            <a:stCxn id="20" idx="3"/>
            <a:endCxn id="18" idx="3"/>
          </p:cNvCxnSpPr>
          <p:nvPr/>
        </p:nvCxnSpPr>
        <p:spPr bwMode="auto">
          <a:xfrm flipV="1">
            <a:off x="9365129" y="3776220"/>
            <a:ext cx="12700" cy="1552575"/>
          </a:xfrm>
          <a:prstGeom prst="bentConnector3">
            <a:avLst>
              <a:gd name="adj1" fmla="val 1800000"/>
            </a:avLst>
          </a:prstGeom>
          <a:ln w="127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4A3DF52-91C1-4E23-A03B-02B54C0070DF}"/>
              </a:ext>
            </a:extLst>
          </p:cNvPr>
          <p:cNvSpPr/>
          <p:nvPr/>
        </p:nvSpPr>
        <p:spPr bwMode="auto">
          <a:xfrm>
            <a:off x="5504329" y="5150995"/>
            <a:ext cx="3860800" cy="355600"/>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schemeClr val="tx1"/>
                </a:solidFill>
                <a:latin typeface="Geneva"/>
                <a:cs typeface="Avenir Book" charset="0"/>
              </a:rPr>
              <a:t>Assess robustness and convergence</a:t>
            </a:r>
          </a:p>
        </p:txBody>
      </p:sp>
      <p:sp>
        <p:nvSpPr>
          <p:cNvPr id="21" name="Rectangle 20">
            <a:extLst>
              <a:ext uri="{FF2B5EF4-FFF2-40B4-BE49-F238E27FC236}">
                <a16:creationId xmlns:a16="http://schemas.microsoft.com/office/drawing/2014/main" id="{6B7C7CC4-91FC-4E07-B480-8EF4BB9D994A}"/>
              </a:ext>
            </a:extLst>
          </p:cNvPr>
          <p:cNvSpPr/>
          <p:nvPr/>
        </p:nvSpPr>
        <p:spPr bwMode="auto">
          <a:xfrm>
            <a:off x="5504329" y="5570095"/>
            <a:ext cx="3860800" cy="355600"/>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prstClr val="black"/>
                </a:solidFill>
                <a:latin typeface="Geneva"/>
                <a:ea typeface="ＭＳ Ｐゴシック" charset="0"/>
                <a:cs typeface="Avenir Book" charset="0"/>
              </a:rPr>
              <a:t>Visualize results</a:t>
            </a:r>
          </a:p>
        </p:txBody>
      </p:sp>
      <p:sp>
        <p:nvSpPr>
          <p:cNvPr id="22" name="Rectangle 21">
            <a:extLst>
              <a:ext uri="{FF2B5EF4-FFF2-40B4-BE49-F238E27FC236}">
                <a16:creationId xmlns:a16="http://schemas.microsoft.com/office/drawing/2014/main" id="{38961A7A-A975-4DE9-8BBB-3CA78805DF49}"/>
              </a:ext>
            </a:extLst>
          </p:cNvPr>
          <p:cNvSpPr/>
          <p:nvPr/>
        </p:nvSpPr>
        <p:spPr bwMode="auto">
          <a:xfrm>
            <a:off x="5504329" y="5989195"/>
            <a:ext cx="3860800" cy="355600"/>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prstClr val="black"/>
                </a:solidFill>
                <a:latin typeface="Geneva"/>
                <a:ea typeface="ＭＳ Ｐゴシック" charset="0"/>
                <a:cs typeface="Avenir Book" charset="0"/>
              </a:rPr>
              <a:t>Assess credibility of SA</a:t>
            </a:r>
          </a:p>
        </p:txBody>
      </p:sp>
      <p:cxnSp>
        <p:nvCxnSpPr>
          <p:cNvPr id="23" name="Elbow Connector 59">
            <a:extLst>
              <a:ext uri="{FF2B5EF4-FFF2-40B4-BE49-F238E27FC236}">
                <a16:creationId xmlns:a16="http://schemas.microsoft.com/office/drawing/2014/main" id="{D6EE50EB-41ED-430A-B519-466525AB2211}"/>
              </a:ext>
            </a:extLst>
          </p:cNvPr>
          <p:cNvCxnSpPr>
            <a:stCxn id="22" idx="3"/>
          </p:cNvCxnSpPr>
          <p:nvPr/>
        </p:nvCxnSpPr>
        <p:spPr bwMode="auto">
          <a:xfrm flipV="1">
            <a:off x="9365129" y="2522095"/>
            <a:ext cx="12700" cy="3644900"/>
          </a:xfrm>
          <a:prstGeom prst="bentConnector3">
            <a:avLst>
              <a:gd name="adj1" fmla="val 3600000"/>
            </a:avLst>
          </a:prstGeom>
          <a:ln w="12700" cmpd="sng">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Elbow Connector 60">
            <a:extLst>
              <a:ext uri="{FF2B5EF4-FFF2-40B4-BE49-F238E27FC236}">
                <a16:creationId xmlns:a16="http://schemas.microsoft.com/office/drawing/2014/main" id="{6B5EA702-2760-4FE8-83D4-D5B94B22D9F6}"/>
              </a:ext>
            </a:extLst>
          </p:cNvPr>
          <p:cNvCxnSpPr>
            <a:stCxn id="22" idx="3"/>
            <a:endCxn id="15" idx="3"/>
          </p:cNvCxnSpPr>
          <p:nvPr/>
        </p:nvCxnSpPr>
        <p:spPr bwMode="auto">
          <a:xfrm flipV="1">
            <a:off x="9365129" y="2115695"/>
            <a:ext cx="12700" cy="4051300"/>
          </a:xfrm>
          <a:prstGeom prst="bentConnector3">
            <a:avLst>
              <a:gd name="adj1" fmla="val 3600000"/>
            </a:avLst>
          </a:prstGeom>
          <a:ln w="12700" cmpd="sng">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Elbow Connector 61">
            <a:extLst>
              <a:ext uri="{FF2B5EF4-FFF2-40B4-BE49-F238E27FC236}">
                <a16:creationId xmlns:a16="http://schemas.microsoft.com/office/drawing/2014/main" id="{EE5A3748-B929-40A2-8173-8918616592E6}"/>
              </a:ext>
            </a:extLst>
          </p:cNvPr>
          <p:cNvCxnSpPr>
            <a:stCxn id="22" idx="3"/>
            <a:endCxn id="16" idx="3"/>
          </p:cNvCxnSpPr>
          <p:nvPr/>
        </p:nvCxnSpPr>
        <p:spPr bwMode="auto">
          <a:xfrm flipV="1">
            <a:off x="9365129" y="2938020"/>
            <a:ext cx="12700" cy="3228975"/>
          </a:xfrm>
          <a:prstGeom prst="bentConnector3">
            <a:avLst>
              <a:gd name="adj1" fmla="val 3600000"/>
            </a:avLst>
          </a:prstGeom>
          <a:ln w="12700" cmpd="sng">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Elbow Connector 62">
            <a:extLst>
              <a:ext uri="{FF2B5EF4-FFF2-40B4-BE49-F238E27FC236}">
                <a16:creationId xmlns:a16="http://schemas.microsoft.com/office/drawing/2014/main" id="{71CED5A6-A07E-4A6B-B030-B5183B8B868D}"/>
              </a:ext>
            </a:extLst>
          </p:cNvPr>
          <p:cNvCxnSpPr>
            <a:cxnSpLocks/>
          </p:cNvCxnSpPr>
          <p:nvPr/>
        </p:nvCxnSpPr>
        <p:spPr bwMode="auto">
          <a:xfrm rot="10800000" flipV="1">
            <a:off x="5480517" y="2522095"/>
            <a:ext cx="36512" cy="720725"/>
          </a:xfrm>
          <a:prstGeom prst="bentConnector3">
            <a:avLst>
              <a:gd name="adj1" fmla="val 565278"/>
            </a:avLst>
          </a:prstGeom>
          <a:ln w="12700" cmpd="sng">
            <a:solidFill>
              <a:schemeClr val="tx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Elbow Connector 63">
            <a:extLst>
              <a:ext uri="{FF2B5EF4-FFF2-40B4-BE49-F238E27FC236}">
                <a16:creationId xmlns:a16="http://schemas.microsoft.com/office/drawing/2014/main" id="{8801457E-A989-4C51-AE0D-5EB2CC1F0E57}"/>
              </a:ext>
            </a:extLst>
          </p:cNvPr>
          <p:cNvCxnSpPr>
            <a:stCxn id="22" idx="3"/>
            <a:endCxn id="14" idx="3"/>
          </p:cNvCxnSpPr>
          <p:nvPr/>
        </p:nvCxnSpPr>
        <p:spPr bwMode="auto">
          <a:xfrm flipV="1">
            <a:off x="9365129" y="1696595"/>
            <a:ext cx="12700" cy="4470400"/>
          </a:xfrm>
          <a:prstGeom prst="bentConnector3">
            <a:avLst>
              <a:gd name="adj1" fmla="val 3600000"/>
            </a:avLst>
          </a:prstGeom>
          <a:ln w="12700" cmpd="sng">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B04B731-7E10-4E37-A179-51A866433597}"/>
              </a:ext>
            </a:extLst>
          </p:cNvPr>
          <p:cNvCxnSpPr/>
          <p:nvPr/>
        </p:nvCxnSpPr>
        <p:spPr bwMode="auto">
          <a:xfrm>
            <a:off x="5123329" y="1314008"/>
            <a:ext cx="381000" cy="0"/>
          </a:xfrm>
          <a:prstGeom prst="line">
            <a:avLst/>
          </a:prstGeom>
          <a:noFill/>
          <a:ln w="3175" cmpd="sng">
            <a:solidFill>
              <a:srgbClr val="595959"/>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3184622E-081D-41FB-9837-F8C2B952ABFE}"/>
              </a:ext>
            </a:extLst>
          </p:cNvPr>
          <p:cNvCxnSpPr/>
          <p:nvPr/>
        </p:nvCxnSpPr>
        <p:spPr bwMode="auto">
          <a:xfrm>
            <a:off x="5123329" y="1696595"/>
            <a:ext cx="381000" cy="0"/>
          </a:xfrm>
          <a:prstGeom prst="line">
            <a:avLst/>
          </a:prstGeom>
          <a:noFill/>
          <a:ln w="3175" cmpd="sng">
            <a:solidFill>
              <a:srgbClr val="595959"/>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4A02B51-1C05-42DA-A744-91D23A92777F}"/>
              </a:ext>
            </a:extLst>
          </p:cNvPr>
          <p:cNvCxnSpPr/>
          <p:nvPr/>
        </p:nvCxnSpPr>
        <p:spPr bwMode="auto">
          <a:xfrm>
            <a:off x="5123329" y="2101408"/>
            <a:ext cx="381000" cy="0"/>
          </a:xfrm>
          <a:prstGeom prst="line">
            <a:avLst/>
          </a:prstGeom>
          <a:noFill/>
          <a:ln w="3175" cmpd="sng">
            <a:solidFill>
              <a:srgbClr val="595959"/>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963EBDF8-C4DC-478D-A082-4FA5162254EF}"/>
              </a:ext>
            </a:extLst>
          </p:cNvPr>
          <p:cNvCxnSpPr/>
          <p:nvPr/>
        </p:nvCxnSpPr>
        <p:spPr bwMode="auto">
          <a:xfrm>
            <a:off x="5136029" y="2960245"/>
            <a:ext cx="381000" cy="0"/>
          </a:xfrm>
          <a:prstGeom prst="line">
            <a:avLst/>
          </a:prstGeom>
          <a:noFill/>
          <a:ln w="3175" cmpd="sng">
            <a:solidFill>
              <a:srgbClr val="595959"/>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8AF8D04-31A4-495C-BA1C-9C012587809F}"/>
              </a:ext>
            </a:extLst>
          </p:cNvPr>
          <p:cNvCxnSpPr/>
          <p:nvPr/>
        </p:nvCxnSpPr>
        <p:spPr bwMode="auto">
          <a:xfrm>
            <a:off x="5136029" y="3357120"/>
            <a:ext cx="381000" cy="0"/>
          </a:xfrm>
          <a:prstGeom prst="line">
            <a:avLst/>
          </a:prstGeom>
          <a:noFill/>
          <a:ln w="3175" cmpd="sng">
            <a:solidFill>
              <a:srgbClr val="595959"/>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EA5DBF56-E743-4F94-98EE-85C52D47776E}"/>
              </a:ext>
            </a:extLst>
          </p:cNvPr>
          <p:cNvCxnSpPr/>
          <p:nvPr/>
        </p:nvCxnSpPr>
        <p:spPr bwMode="auto">
          <a:xfrm>
            <a:off x="5123329" y="3776220"/>
            <a:ext cx="381000" cy="0"/>
          </a:xfrm>
          <a:prstGeom prst="line">
            <a:avLst/>
          </a:prstGeom>
          <a:noFill/>
          <a:ln w="3175" cmpd="sng">
            <a:solidFill>
              <a:srgbClr val="595959"/>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8484371-D065-43C7-99F6-63419EB19035}"/>
              </a:ext>
            </a:extLst>
          </p:cNvPr>
          <p:cNvCxnSpPr/>
          <p:nvPr/>
        </p:nvCxnSpPr>
        <p:spPr bwMode="auto">
          <a:xfrm>
            <a:off x="5110629" y="5338320"/>
            <a:ext cx="381000" cy="0"/>
          </a:xfrm>
          <a:prstGeom prst="line">
            <a:avLst/>
          </a:prstGeom>
          <a:noFill/>
          <a:ln w="3175" cmpd="sng">
            <a:solidFill>
              <a:srgbClr val="595959"/>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06A9AC7-F532-49DC-B2B5-3455679416D1}"/>
              </a:ext>
            </a:extLst>
          </p:cNvPr>
          <p:cNvCxnSpPr/>
          <p:nvPr/>
        </p:nvCxnSpPr>
        <p:spPr bwMode="auto">
          <a:xfrm>
            <a:off x="5110629" y="5770120"/>
            <a:ext cx="381000" cy="0"/>
          </a:xfrm>
          <a:prstGeom prst="line">
            <a:avLst/>
          </a:prstGeom>
          <a:noFill/>
          <a:ln w="3175" cmpd="sng">
            <a:solidFill>
              <a:srgbClr val="595959"/>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5AE2F8C6-8D4D-4DCD-8A5B-7AEFCE869881}"/>
              </a:ext>
            </a:extLst>
          </p:cNvPr>
          <p:cNvCxnSpPr/>
          <p:nvPr/>
        </p:nvCxnSpPr>
        <p:spPr bwMode="auto">
          <a:xfrm>
            <a:off x="5110629" y="6138420"/>
            <a:ext cx="381000" cy="0"/>
          </a:xfrm>
          <a:prstGeom prst="line">
            <a:avLst/>
          </a:prstGeom>
          <a:noFill/>
          <a:ln w="3175" cmpd="sng">
            <a:solidFill>
              <a:srgbClr val="595959"/>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CC3CBA31-EE49-48B4-81DF-7FE58E0F5456}"/>
              </a:ext>
            </a:extLst>
          </p:cNvPr>
          <p:cNvSpPr/>
          <p:nvPr/>
        </p:nvSpPr>
        <p:spPr bwMode="auto">
          <a:xfrm>
            <a:off x="5491629" y="4233420"/>
            <a:ext cx="3860800" cy="431800"/>
          </a:xfrm>
          <a:prstGeom prst="rect">
            <a:avLst/>
          </a:prstGeom>
          <a:solidFill>
            <a:schemeClr val="bg1">
              <a:lumMod val="50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bg1"/>
                </a:solidFill>
                <a:latin typeface="Geneva"/>
                <a:cs typeface="Avenir Book"/>
              </a:rPr>
              <a:t>Recommended practice</a:t>
            </a:r>
          </a:p>
        </p:txBody>
      </p:sp>
      <p:sp>
        <p:nvSpPr>
          <p:cNvPr id="38" name="Rectangle 37">
            <a:extLst>
              <a:ext uri="{FF2B5EF4-FFF2-40B4-BE49-F238E27FC236}">
                <a16:creationId xmlns:a16="http://schemas.microsoft.com/office/drawing/2014/main" id="{396F237C-3884-47D1-A4D2-BCDC9760B146}"/>
              </a:ext>
            </a:extLst>
          </p:cNvPr>
          <p:cNvSpPr/>
          <p:nvPr/>
        </p:nvSpPr>
        <p:spPr bwMode="auto">
          <a:xfrm>
            <a:off x="5504329" y="2336358"/>
            <a:ext cx="3860800" cy="355600"/>
          </a:xfrm>
          <a:prstGeom prst="rect">
            <a:avLst/>
          </a:prstGeom>
          <a:solidFill>
            <a:srgbClr val="DBEEF4"/>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schemeClr val="tx1"/>
                </a:solidFill>
                <a:latin typeface="Geneva"/>
                <a:cs typeface="Avenir Book"/>
              </a:rPr>
              <a:t>Choose the SA method(s)</a:t>
            </a:r>
          </a:p>
        </p:txBody>
      </p:sp>
      <p:sp>
        <p:nvSpPr>
          <p:cNvPr id="39" name="Isosceles Triangle 38">
            <a:extLst>
              <a:ext uri="{FF2B5EF4-FFF2-40B4-BE49-F238E27FC236}">
                <a16:creationId xmlns:a16="http://schemas.microsoft.com/office/drawing/2014/main" id="{FF5F6CF7-ABDE-4582-8876-3BBA9E1944A7}"/>
              </a:ext>
            </a:extLst>
          </p:cNvPr>
          <p:cNvSpPr/>
          <p:nvPr/>
        </p:nvSpPr>
        <p:spPr bwMode="auto">
          <a:xfrm rot="10800000">
            <a:off x="9011117" y="1475933"/>
            <a:ext cx="252412" cy="73025"/>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40" name="Isosceles Triangle 39">
            <a:extLst>
              <a:ext uri="{FF2B5EF4-FFF2-40B4-BE49-F238E27FC236}">
                <a16:creationId xmlns:a16="http://schemas.microsoft.com/office/drawing/2014/main" id="{45F9A30F-628A-46C5-A2B0-A2544EF47B7D}"/>
              </a:ext>
            </a:extLst>
          </p:cNvPr>
          <p:cNvSpPr/>
          <p:nvPr/>
        </p:nvSpPr>
        <p:spPr bwMode="auto">
          <a:xfrm rot="10800000">
            <a:off x="9011117" y="1882333"/>
            <a:ext cx="252412" cy="73025"/>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41" name="Isosceles Triangle 40">
            <a:extLst>
              <a:ext uri="{FF2B5EF4-FFF2-40B4-BE49-F238E27FC236}">
                <a16:creationId xmlns:a16="http://schemas.microsoft.com/office/drawing/2014/main" id="{144C9C1A-A40B-4633-8924-3CCB54C11F5A}"/>
              </a:ext>
            </a:extLst>
          </p:cNvPr>
          <p:cNvSpPr/>
          <p:nvPr/>
        </p:nvSpPr>
        <p:spPr bwMode="auto">
          <a:xfrm rot="10800000">
            <a:off x="9011117" y="2314133"/>
            <a:ext cx="252412" cy="73025"/>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42" name="Isosceles Triangle 41">
            <a:extLst>
              <a:ext uri="{FF2B5EF4-FFF2-40B4-BE49-F238E27FC236}">
                <a16:creationId xmlns:a16="http://schemas.microsoft.com/office/drawing/2014/main" id="{5AB2B656-BD12-4755-A97A-81C6E38C00E9}"/>
              </a:ext>
            </a:extLst>
          </p:cNvPr>
          <p:cNvSpPr/>
          <p:nvPr/>
        </p:nvSpPr>
        <p:spPr bwMode="auto">
          <a:xfrm rot="10800000">
            <a:off x="9011117" y="2717358"/>
            <a:ext cx="252412" cy="73025"/>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43" name="Isosceles Triangle 42">
            <a:extLst>
              <a:ext uri="{FF2B5EF4-FFF2-40B4-BE49-F238E27FC236}">
                <a16:creationId xmlns:a16="http://schemas.microsoft.com/office/drawing/2014/main" id="{97EEF9D4-09D9-4AEB-BC64-E31B9D8AE4D6}"/>
              </a:ext>
            </a:extLst>
          </p:cNvPr>
          <p:cNvSpPr/>
          <p:nvPr/>
        </p:nvSpPr>
        <p:spPr bwMode="auto">
          <a:xfrm rot="10800000">
            <a:off x="9015879" y="3131695"/>
            <a:ext cx="252413" cy="73025"/>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44" name="Isosceles Triangle 43">
            <a:extLst>
              <a:ext uri="{FF2B5EF4-FFF2-40B4-BE49-F238E27FC236}">
                <a16:creationId xmlns:a16="http://schemas.microsoft.com/office/drawing/2014/main" id="{7359C523-5B5D-468D-B3EC-C033618B8CEB}"/>
              </a:ext>
            </a:extLst>
          </p:cNvPr>
          <p:cNvSpPr/>
          <p:nvPr/>
        </p:nvSpPr>
        <p:spPr bwMode="auto">
          <a:xfrm rot="10800000">
            <a:off x="9015879" y="3555558"/>
            <a:ext cx="252413" cy="71437"/>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45" name="Isosceles Triangle 44">
            <a:extLst>
              <a:ext uri="{FF2B5EF4-FFF2-40B4-BE49-F238E27FC236}">
                <a16:creationId xmlns:a16="http://schemas.microsoft.com/office/drawing/2014/main" id="{219CC08D-CF33-4913-84B4-447A08AE112E}"/>
              </a:ext>
            </a:extLst>
          </p:cNvPr>
          <p:cNvSpPr/>
          <p:nvPr/>
        </p:nvSpPr>
        <p:spPr bwMode="auto">
          <a:xfrm rot="10800000">
            <a:off x="9007942" y="5519295"/>
            <a:ext cx="250825" cy="73025"/>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46" name="Isosceles Triangle 45">
            <a:extLst>
              <a:ext uri="{FF2B5EF4-FFF2-40B4-BE49-F238E27FC236}">
                <a16:creationId xmlns:a16="http://schemas.microsoft.com/office/drawing/2014/main" id="{52C9E856-283E-414D-AF81-6C835937D991}"/>
              </a:ext>
            </a:extLst>
          </p:cNvPr>
          <p:cNvSpPr/>
          <p:nvPr/>
        </p:nvSpPr>
        <p:spPr bwMode="auto">
          <a:xfrm rot="10800000">
            <a:off x="9011117" y="5943158"/>
            <a:ext cx="252412" cy="71437"/>
          </a:xfrm>
          <a:prstGeom prst="triangl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Geneva"/>
            </a:endParaRPr>
          </a:p>
        </p:txBody>
      </p:sp>
      <p:sp>
        <p:nvSpPr>
          <p:cNvPr id="47" name="Rectangle 46">
            <a:extLst>
              <a:ext uri="{FF2B5EF4-FFF2-40B4-BE49-F238E27FC236}">
                <a16:creationId xmlns:a16="http://schemas.microsoft.com/office/drawing/2014/main" id="{59CAB30C-D93E-47FD-8A24-BC461ADE652B}"/>
              </a:ext>
            </a:extLst>
          </p:cNvPr>
          <p:cNvSpPr/>
          <p:nvPr/>
        </p:nvSpPr>
        <p:spPr bwMode="auto">
          <a:xfrm>
            <a:off x="5504329" y="4723958"/>
            <a:ext cx="3860800" cy="355600"/>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100" dirty="0">
                <a:solidFill>
                  <a:schemeClr val="tx1"/>
                </a:solidFill>
                <a:latin typeface="Geneva"/>
                <a:cs typeface="Avenir Book" charset="0"/>
              </a:rPr>
              <a:t>Check model behaviour (and possibly filter out samples)</a:t>
            </a:r>
          </a:p>
        </p:txBody>
      </p:sp>
      <p:cxnSp>
        <p:nvCxnSpPr>
          <p:cNvPr id="48" name="Straight Connector 47">
            <a:extLst>
              <a:ext uri="{FF2B5EF4-FFF2-40B4-BE49-F238E27FC236}">
                <a16:creationId xmlns:a16="http://schemas.microsoft.com/office/drawing/2014/main" id="{8E87F83D-0274-47B8-8FD3-E733EDB06273}"/>
              </a:ext>
            </a:extLst>
          </p:cNvPr>
          <p:cNvCxnSpPr/>
          <p:nvPr/>
        </p:nvCxnSpPr>
        <p:spPr bwMode="auto">
          <a:xfrm>
            <a:off x="5123329" y="4889058"/>
            <a:ext cx="381000" cy="0"/>
          </a:xfrm>
          <a:prstGeom prst="line">
            <a:avLst/>
          </a:prstGeom>
          <a:noFill/>
          <a:ln w="3175" cmpd="sng">
            <a:solidFill>
              <a:srgbClr val="595959"/>
            </a:solidFill>
            <a:headEnd type="none"/>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855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56DC-FA82-4894-84A0-EFCBBAA5CE30}"/>
              </a:ext>
            </a:extLst>
          </p:cNvPr>
          <p:cNvSpPr>
            <a:spLocks noGrp="1"/>
          </p:cNvSpPr>
          <p:nvPr>
            <p:ph type="title"/>
          </p:nvPr>
        </p:nvSpPr>
        <p:spPr/>
        <p:txBody>
          <a:bodyPr>
            <a:normAutofit/>
          </a:bodyPr>
          <a:lstStyle/>
          <a:p>
            <a:r>
              <a:rPr lang="en-GB" sz="3600" dirty="0"/>
              <a:t>Topics</a:t>
            </a:r>
          </a:p>
        </p:txBody>
      </p:sp>
      <p:sp>
        <p:nvSpPr>
          <p:cNvPr id="3" name="Content Placeholder 2">
            <a:extLst>
              <a:ext uri="{FF2B5EF4-FFF2-40B4-BE49-F238E27FC236}">
                <a16:creationId xmlns:a16="http://schemas.microsoft.com/office/drawing/2014/main" id="{0692EFFA-4294-4F13-BF63-7B5DED9C5A67}"/>
              </a:ext>
            </a:extLst>
          </p:cNvPr>
          <p:cNvSpPr>
            <a:spLocks noGrp="1"/>
          </p:cNvSpPr>
          <p:nvPr>
            <p:ph idx="1"/>
          </p:nvPr>
        </p:nvSpPr>
        <p:spPr/>
        <p:txBody>
          <a:bodyPr>
            <a:normAutofit/>
          </a:bodyPr>
          <a:lstStyle/>
          <a:p>
            <a:pPr fontAlgn="base"/>
            <a:r>
              <a:rPr lang="en-GB" sz="2800" dirty="0"/>
              <a:t>What is Global Sensitivity Analysis (GSA)? </a:t>
            </a:r>
          </a:p>
          <a:p>
            <a:pPr fontAlgn="base"/>
            <a:r>
              <a:rPr lang="en-GB" sz="2800" dirty="0"/>
              <a:t>What can you use GSA for? </a:t>
            </a:r>
          </a:p>
          <a:p>
            <a:pPr fontAlgn="base"/>
            <a:r>
              <a:rPr lang="en-GB" sz="2800" dirty="0"/>
              <a:t>How does GSA work? </a:t>
            </a:r>
          </a:p>
          <a:p>
            <a:pPr fontAlgn="base"/>
            <a:r>
              <a:rPr lang="en-GB" sz="2800" dirty="0"/>
              <a:t>Examples of benefits of using GSA</a:t>
            </a:r>
          </a:p>
          <a:p>
            <a:pPr fontAlgn="base"/>
            <a:endParaRPr lang="en-GB" sz="2800" dirty="0"/>
          </a:p>
        </p:txBody>
      </p:sp>
      <p:sp>
        <p:nvSpPr>
          <p:cNvPr id="4" name="Slide Number Placeholder 3">
            <a:extLst>
              <a:ext uri="{FF2B5EF4-FFF2-40B4-BE49-F238E27FC236}">
                <a16:creationId xmlns:a16="http://schemas.microsoft.com/office/drawing/2014/main" id="{D5F89D89-4168-4FB6-9B44-AD0B68804C76}"/>
              </a:ext>
            </a:extLst>
          </p:cNvPr>
          <p:cNvSpPr>
            <a:spLocks noGrp="1"/>
          </p:cNvSpPr>
          <p:nvPr>
            <p:ph type="sldNum" sz="quarter" idx="12"/>
          </p:nvPr>
        </p:nvSpPr>
        <p:spPr/>
        <p:txBody>
          <a:bodyPr/>
          <a:lstStyle/>
          <a:p>
            <a:fld id="{C2193F57-A4E6-DD4E-9036-68A6BA8989CD}" type="slidenum">
              <a:rPr lang="en-US" smtClean="0"/>
              <a:t>2</a:t>
            </a:fld>
            <a:endParaRPr lang="en-US"/>
          </a:p>
        </p:txBody>
      </p:sp>
    </p:spTree>
    <p:extLst>
      <p:ext uri="{BB962C8B-B14F-4D97-AF65-F5344CB8AC3E}">
        <p14:creationId xmlns:p14="http://schemas.microsoft.com/office/powerpoint/2010/main" val="54634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1BE6-CCCA-4859-96AA-EAACE48343CE}"/>
              </a:ext>
            </a:extLst>
          </p:cNvPr>
          <p:cNvSpPr>
            <a:spLocks noGrp="1"/>
          </p:cNvSpPr>
          <p:nvPr>
            <p:ph type="title"/>
          </p:nvPr>
        </p:nvSpPr>
        <p:spPr/>
        <p:txBody>
          <a:bodyPr>
            <a:normAutofit/>
          </a:bodyPr>
          <a:lstStyle/>
          <a:p>
            <a:r>
              <a:rPr lang="en-GB" sz="3600" dirty="0"/>
              <a:t>GSA allows to achieve different objectives</a:t>
            </a:r>
          </a:p>
        </p:txBody>
      </p:sp>
      <p:sp>
        <p:nvSpPr>
          <p:cNvPr id="4" name="Slide Number Placeholder 3">
            <a:extLst>
              <a:ext uri="{FF2B5EF4-FFF2-40B4-BE49-F238E27FC236}">
                <a16:creationId xmlns:a16="http://schemas.microsoft.com/office/drawing/2014/main" id="{DEF58431-9B7B-4F88-99A2-CA72367E3072}"/>
              </a:ext>
            </a:extLst>
          </p:cNvPr>
          <p:cNvSpPr>
            <a:spLocks noGrp="1"/>
          </p:cNvSpPr>
          <p:nvPr>
            <p:ph type="sldNum" sz="quarter" idx="12"/>
          </p:nvPr>
        </p:nvSpPr>
        <p:spPr/>
        <p:txBody>
          <a:bodyPr/>
          <a:lstStyle/>
          <a:p>
            <a:fld id="{C2193F57-A4E6-DD4E-9036-68A6BA8989CD}" type="slidenum">
              <a:rPr lang="en-US" smtClean="0"/>
              <a:t>20</a:t>
            </a:fld>
            <a:endParaRPr lang="en-US"/>
          </a:p>
        </p:txBody>
      </p:sp>
      <p:sp>
        <p:nvSpPr>
          <p:cNvPr id="5" name="Text Placeholder 3">
            <a:extLst>
              <a:ext uri="{FF2B5EF4-FFF2-40B4-BE49-F238E27FC236}">
                <a16:creationId xmlns:a16="http://schemas.microsoft.com/office/drawing/2014/main" id="{E7AB9EA7-250C-4035-B8AA-53194B60C3E1}"/>
              </a:ext>
            </a:extLst>
          </p:cNvPr>
          <p:cNvSpPr txBox="1">
            <a:spLocks noChangeArrowheads="1"/>
          </p:cNvSpPr>
          <p:nvPr/>
        </p:nvSpPr>
        <p:spPr bwMode="auto">
          <a:xfrm>
            <a:off x="1958996" y="1105739"/>
            <a:ext cx="3972914" cy="778675"/>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600" dirty="0">
                <a:solidFill>
                  <a:schemeClr val="accent2">
                    <a:lumMod val="75000"/>
                  </a:schemeClr>
                </a:solidFill>
                <a:latin typeface="Geneva" charset="0"/>
              </a:rPr>
              <a:t>Ranking</a:t>
            </a:r>
            <a:endParaRPr lang="en-US" altLang="en-US" sz="1400" dirty="0">
              <a:solidFill>
                <a:schemeClr val="accent2">
                  <a:lumMod val="75000"/>
                </a:schemeClr>
              </a:solidFill>
              <a:latin typeface="Geneva" charset="0"/>
            </a:endParaRPr>
          </a:p>
          <a:p>
            <a:r>
              <a:rPr lang="en-US" altLang="en-US" sz="1300" dirty="0">
                <a:latin typeface="Geneva" charset="0"/>
              </a:rPr>
              <a:t>Which input factors have more influence on the model’s response?</a:t>
            </a:r>
          </a:p>
        </p:txBody>
      </p:sp>
      <p:sp>
        <p:nvSpPr>
          <p:cNvPr id="6" name="Text Placeholder 3">
            <a:extLst>
              <a:ext uri="{FF2B5EF4-FFF2-40B4-BE49-F238E27FC236}">
                <a16:creationId xmlns:a16="http://schemas.microsoft.com/office/drawing/2014/main" id="{3D0FC953-51D5-470D-AF14-1E9DE3F8957B}"/>
              </a:ext>
            </a:extLst>
          </p:cNvPr>
          <p:cNvSpPr txBox="1">
            <a:spLocks noChangeArrowheads="1"/>
          </p:cNvSpPr>
          <p:nvPr/>
        </p:nvSpPr>
        <p:spPr bwMode="auto">
          <a:xfrm>
            <a:off x="6570846" y="1105739"/>
            <a:ext cx="3711423" cy="778675"/>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600" dirty="0">
                <a:solidFill>
                  <a:schemeClr val="accent2">
                    <a:lumMod val="75000"/>
                  </a:schemeClr>
                </a:solidFill>
                <a:latin typeface="Geneva" charset="0"/>
              </a:rPr>
              <a:t>Screening</a:t>
            </a:r>
            <a:endParaRPr lang="en-US" altLang="en-US" sz="1400" dirty="0">
              <a:solidFill>
                <a:schemeClr val="accent2">
                  <a:lumMod val="75000"/>
                </a:schemeClr>
              </a:solidFill>
              <a:latin typeface="Geneva" charset="0"/>
            </a:endParaRPr>
          </a:p>
          <a:p>
            <a:r>
              <a:rPr lang="en-US" altLang="en-US" sz="1300" dirty="0">
                <a:latin typeface="Geneva" charset="0"/>
              </a:rPr>
              <a:t>Is there any input factor that has negligible influence on the model’s response?</a:t>
            </a:r>
          </a:p>
        </p:txBody>
      </p:sp>
      <p:sp>
        <p:nvSpPr>
          <p:cNvPr id="7" name="Text Placeholder 3">
            <a:extLst>
              <a:ext uri="{FF2B5EF4-FFF2-40B4-BE49-F238E27FC236}">
                <a16:creationId xmlns:a16="http://schemas.microsoft.com/office/drawing/2014/main" id="{7BB68D98-CE93-4FB9-9A32-56CAB4E3BFD0}"/>
              </a:ext>
            </a:extLst>
          </p:cNvPr>
          <p:cNvSpPr txBox="1">
            <a:spLocks noChangeArrowheads="1"/>
          </p:cNvSpPr>
          <p:nvPr/>
        </p:nvSpPr>
        <p:spPr bwMode="auto">
          <a:xfrm>
            <a:off x="1958996" y="3844123"/>
            <a:ext cx="3972914" cy="778675"/>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600" dirty="0">
                <a:solidFill>
                  <a:schemeClr val="accent2">
                    <a:lumMod val="75000"/>
                  </a:schemeClr>
                </a:solidFill>
                <a:latin typeface="Geneva" charset="0"/>
              </a:rPr>
              <a:t>Mapping</a:t>
            </a:r>
            <a:endParaRPr lang="en-US" altLang="en-US" sz="1400" dirty="0">
              <a:solidFill>
                <a:schemeClr val="accent2">
                  <a:lumMod val="75000"/>
                </a:schemeClr>
              </a:solidFill>
              <a:latin typeface="Geneva" charset="0"/>
            </a:endParaRPr>
          </a:p>
          <a:p>
            <a:r>
              <a:rPr lang="en-US" altLang="en-US" sz="1300" dirty="0">
                <a:latin typeface="Geneva" charset="0"/>
              </a:rPr>
              <a:t>Are there subranges of the input factors that map into “significant” (e.g. extreme) output values?</a:t>
            </a:r>
          </a:p>
        </p:txBody>
      </p:sp>
      <p:sp>
        <p:nvSpPr>
          <p:cNvPr id="8" name="Text Placeholder 3">
            <a:extLst>
              <a:ext uri="{FF2B5EF4-FFF2-40B4-BE49-F238E27FC236}">
                <a16:creationId xmlns:a16="http://schemas.microsoft.com/office/drawing/2014/main" id="{4CDC9A85-9875-4439-8064-439BF1864BA6}"/>
              </a:ext>
            </a:extLst>
          </p:cNvPr>
          <p:cNvSpPr txBox="1">
            <a:spLocks noChangeArrowheads="1"/>
          </p:cNvSpPr>
          <p:nvPr/>
        </p:nvSpPr>
        <p:spPr bwMode="auto">
          <a:xfrm>
            <a:off x="3417659" y="6179450"/>
            <a:ext cx="6053805" cy="292388"/>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300" dirty="0">
                <a:latin typeface="Geneva" charset="0"/>
                <a:sym typeface="Wingdings" panose="05000000000000000000" pitchFamily="2" charset="2"/>
              </a:rPr>
              <a:t> </a:t>
            </a:r>
            <a:r>
              <a:rPr lang="en-US" altLang="en-US" sz="1300" dirty="0">
                <a:latin typeface="Geneva" charset="0"/>
              </a:rPr>
              <a:t>specific subranges of the inputs give a flood depth above a threshold</a:t>
            </a:r>
          </a:p>
        </p:txBody>
      </p:sp>
      <p:sp>
        <p:nvSpPr>
          <p:cNvPr id="9" name="TextBox 8">
            <a:extLst>
              <a:ext uri="{FF2B5EF4-FFF2-40B4-BE49-F238E27FC236}">
                <a16:creationId xmlns:a16="http://schemas.microsoft.com/office/drawing/2014/main" id="{1463BB4F-63CE-4818-BA27-43B4E9C46D10}"/>
              </a:ext>
            </a:extLst>
          </p:cNvPr>
          <p:cNvSpPr txBox="1"/>
          <p:nvPr/>
        </p:nvSpPr>
        <p:spPr>
          <a:xfrm>
            <a:off x="4138345" y="2242501"/>
            <a:ext cx="1988697" cy="707886"/>
          </a:xfrm>
          <a:prstGeom prst="rect">
            <a:avLst/>
          </a:prstGeom>
          <a:noFill/>
          <a:ln>
            <a:solidFill>
              <a:srgbClr val="898989"/>
            </a:solidFill>
          </a:ln>
        </p:spPr>
        <p:txBody>
          <a:bodyPr wrap="square" rtlCol="0">
            <a:spAutoFit/>
          </a:bodyPr>
          <a:lstStyle/>
          <a:p>
            <a:r>
              <a:rPr lang="en-GB" sz="1000" dirty="0">
                <a:solidFill>
                  <a:schemeClr val="tx1">
                    <a:lumMod val="65000"/>
                    <a:lumOff val="35000"/>
                  </a:schemeClr>
                </a:solidFill>
                <a:latin typeface="Geneva"/>
                <a:sym typeface="Wingdings" panose="05000000000000000000" pitchFamily="2" charset="2"/>
              </a:rPr>
              <a:t>Then possible SA methods: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Regional Sensitivity Analysis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Elementary Effects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Variance Based</a:t>
            </a:r>
          </a:p>
        </p:txBody>
      </p:sp>
      <p:sp>
        <p:nvSpPr>
          <p:cNvPr id="10" name="TextBox 9">
            <a:extLst>
              <a:ext uri="{FF2B5EF4-FFF2-40B4-BE49-F238E27FC236}">
                <a16:creationId xmlns:a16="http://schemas.microsoft.com/office/drawing/2014/main" id="{935A45B6-34BC-4EBA-8E41-32C1C37DF495}"/>
              </a:ext>
            </a:extLst>
          </p:cNvPr>
          <p:cNvSpPr txBox="1"/>
          <p:nvPr/>
        </p:nvSpPr>
        <p:spPr>
          <a:xfrm>
            <a:off x="8719212" y="2268347"/>
            <a:ext cx="1734794" cy="553998"/>
          </a:xfrm>
          <a:prstGeom prst="rect">
            <a:avLst/>
          </a:prstGeom>
          <a:noFill/>
          <a:ln>
            <a:solidFill>
              <a:srgbClr val="898989"/>
            </a:solidFill>
          </a:ln>
        </p:spPr>
        <p:txBody>
          <a:bodyPr wrap="square" rtlCol="0">
            <a:spAutoFit/>
          </a:bodyPr>
          <a:lstStyle/>
          <a:p>
            <a:r>
              <a:rPr lang="en-GB" sz="1000" dirty="0">
                <a:solidFill>
                  <a:schemeClr val="tx1">
                    <a:lumMod val="65000"/>
                    <a:lumOff val="35000"/>
                  </a:schemeClr>
                </a:solidFill>
                <a:latin typeface="Geneva"/>
                <a:sym typeface="Wingdings" panose="05000000000000000000" pitchFamily="2" charset="2"/>
              </a:rPr>
              <a:t>Then possible SA methods: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Elementary Effects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Variance Based</a:t>
            </a:r>
          </a:p>
        </p:txBody>
      </p:sp>
      <p:grpSp>
        <p:nvGrpSpPr>
          <p:cNvPr id="11" name="Group 10">
            <a:extLst>
              <a:ext uri="{FF2B5EF4-FFF2-40B4-BE49-F238E27FC236}">
                <a16:creationId xmlns:a16="http://schemas.microsoft.com/office/drawing/2014/main" id="{A4D5AFCD-A9E8-4037-98DA-04BD5690D4D6}"/>
              </a:ext>
            </a:extLst>
          </p:cNvPr>
          <p:cNvGrpSpPr/>
          <p:nvPr/>
        </p:nvGrpSpPr>
        <p:grpSpPr>
          <a:xfrm rot="5400000">
            <a:off x="2189871" y="4680074"/>
            <a:ext cx="1150988" cy="1612739"/>
            <a:chOff x="1015529" y="2197101"/>
            <a:chExt cx="1150988" cy="1122001"/>
          </a:xfrm>
        </p:grpSpPr>
        <p:grpSp>
          <p:nvGrpSpPr>
            <p:cNvPr id="12" name="Group 12">
              <a:extLst>
                <a:ext uri="{FF2B5EF4-FFF2-40B4-BE49-F238E27FC236}">
                  <a16:creationId xmlns:a16="http://schemas.microsoft.com/office/drawing/2014/main" id="{8D089F8C-414D-498A-865F-1C8E27F6E858}"/>
                </a:ext>
              </a:extLst>
            </p:cNvPr>
            <p:cNvGrpSpPr>
              <a:grpSpLocks/>
            </p:cNvGrpSpPr>
            <p:nvPr/>
          </p:nvGrpSpPr>
          <p:grpSpPr bwMode="auto">
            <a:xfrm>
              <a:off x="1015529" y="2197101"/>
              <a:ext cx="1150988" cy="1122001"/>
              <a:chOff x="704890" y="2514600"/>
              <a:chExt cx="1577164" cy="1396465"/>
            </a:xfrm>
          </p:grpSpPr>
          <p:sp>
            <p:nvSpPr>
              <p:cNvPr id="18" name="Content Placeholder 2">
                <a:extLst>
                  <a:ext uri="{FF2B5EF4-FFF2-40B4-BE49-F238E27FC236}">
                    <a16:creationId xmlns:a16="http://schemas.microsoft.com/office/drawing/2014/main" id="{D47700C1-2806-4A2B-AE26-B46C3E1F060A}"/>
                  </a:ext>
                </a:extLst>
              </p:cNvPr>
              <p:cNvSpPr txBox="1">
                <a:spLocks/>
              </p:cNvSpPr>
              <p:nvPr/>
            </p:nvSpPr>
            <p:spPr>
              <a:xfrm>
                <a:off x="704890" y="2514600"/>
                <a:ext cx="1577164" cy="966184"/>
              </a:xfrm>
              <a:prstGeom prst="rect">
                <a:avLst/>
              </a:prstGeom>
              <a:noFill/>
              <a:ln w="6350" cmpd="sng">
                <a:solidFill>
                  <a:schemeClr val="tx1">
                    <a:lumMod val="50000"/>
                    <a:lumOff val="50000"/>
                  </a:schemeClr>
                </a:solidFill>
              </a:ln>
              <a:effectLst/>
            </p:spPr>
            <p:txBody>
              <a:bodyPr anchor="ctr">
                <a:normAutofit/>
              </a:bodyP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endParaRPr lang="en-US" sz="1500" dirty="0">
                  <a:latin typeface="Geneva"/>
                  <a:cs typeface="Geneva"/>
                </a:endParaRPr>
              </a:p>
            </p:txBody>
          </p:sp>
          <p:sp>
            <p:nvSpPr>
              <p:cNvPr id="19" name="Rectangle 14">
                <a:extLst>
                  <a:ext uri="{FF2B5EF4-FFF2-40B4-BE49-F238E27FC236}">
                    <a16:creationId xmlns:a16="http://schemas.microsoft.com/office/drawing/2014/main" id="{E743939F-A536-44BA-8DD3-E059AEF53214}"/>
                  </a:ext>
                </a:extLst>
              </p:cNvPr>
              <p:cNvSpPr>
                <a:spLocks noChangeArrowheads="1"/>
              </p:cNvSpPr>
              <p:nvPr/>
            </p:nvSpPr>
            <p:spPr bwMode="auto">
              <a:xfrm rot="16200000">
                <a:off x="1217434" y="3004650"/>
                <a:ext cx="421099" cy="139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dirty="0">
                    <a:latin typeface="Geneva" charset="0"/>
                  </a:rPr>
                  <a:t>x</a:t>
                </a:r>
                <a:r>
                  <a:rPr lang="en-US" altLang="en-US" sz="1200" baseline="-25000" dirty="0">
                    <a:latin typeface="Geneva" charset="0"/>
                  </a:rPr>
                  <a:t>1     </a:t>
                </a:r>
                <a:r>
                  <a:rPr lang="en-US" altLang="en-US" sz="1200" dirty="0">
                    <a:latin typeface="Geneva" charset="0"/>
                  </a:rPr>
                  <a:t>x</a:t>
                </a:r>
                <a:r>
                  <a:rPr lang="en-US" altLang="en-US" sz="1200" baseline="-25000" dirty="0">
                    <a:latin typeface="Geneva" charset="0"/>
                  </a:rPr>
                  <a:t>2 </a:t>
                </a:r>
                <a:r>
                  <a:rPr lang="en-US" altLang="en-US" sz="1200" dirty="0">
                    <a:latin typeface="Geneva" charset="0"/>
                  </a:rPr>
                  <a:t>   x</a:t>
                </a:r>
                <a:r>
                  <a:rPr lang="en-US" altLang="en-US" sz="1200" baseline="-25000" dirty="0">
                    <a:latin typeface="Geneva" charset="0"/>
                  </a:rPr>
                  <a:t>3     </a:t>
                </a:r>
                <a:r>
                  <a:rPr lang="en-US" altLang="en-US" sz="1200" dirty="0">
                    <a:latin typeface="Geneva" charset="0"/>
                  </a:rPr>
                  <a:t>x</a:t>
                </a:r>
                <a:r>
                  <a:rPr lang="en-US" altLang="en-US" sz="1200" baseline="-25000" dirty="0">
                    <a:latin typeface="Geneva" charset="0"/>
                  </a:rPr>
                  <a:t>4     </a:t>
                </a:r>
                <a:r>
                  <a:rPr lang="en-US" altLang="en-US" sz="1200" dirty="0">
                    <a:latin typeface="Geneva" charset="0"/>
                  </a:rPr>
                  <a:t>x</a:t>
                </a:r>
                <a:r>
                  <a:rPr lang="en-US" altLang="en-US" sz="1200" baseline="-25000" dirty="0">
                    <a:latin typeface="Geneva" charset="0"/>
                  </a:rPr>
                  <a:t>5</a:t>
                </a:r>
              </a:p>
            </p:txBody>
          </p:sp>
          <p:cxnSp>
            <p:nvCxnSpPr>
              <p:cNvPr id="20" name="Straight Arrow Connector 19">
                <a:extLst>
                  <a:ext uri="{FF2B5EF4-FFF2-40B4-BE49-F238E27FC236}">
                    <a16:creationId xmlns:a16="http://schemas.microsoft.com/office/drawing/2014/main" id="{09EB9F5C-31BC-4A67-BBFC-EFF75F1EDC70}"/>
                  </a:ext>
                </a:extLst>
              </p:cNvPr>
              <p:cNvCxnSpPr>
                <a:cxnSpLocks/>
              </p:cNvCxnSpPr>
              <p:nvPr/>
            </p:nvCxnSpPr>
            <p:spPr>
              <a:xfrm>
                <a:off x="929212" y="2587707"/>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46955FE2-7CF4-4461-8C2C-6F56B6EB59BE}"/>
                  </a:ext>
                </a:extLst>
              </p:cNvPr>
              <p:cNvCxnSpPr>
                <a:cxnSpLocks/>
              </p:cNvCxnSpPr>
              <p:nvPr/>
            </p:nvCxnSpPr>
            <p:spPr>
              <a:xfrm>
                <a:off x="1222108" y="256004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BEE27D6-E814-4EF0-A11B-F7462922EB15}"/>
                  </a:ext>
                </a:extLst>
              </p:cNvPr>
              <p:cNvCxnSpPr>
                <a:cxnSpLocks/>
              </p:cNvCxnSpPr>
              <p:nvPr/>
            </p:nvCxnSpPr>
            <p:spPr>
              <a:xfrm>
                <a:off x="1450782"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C793DB9-FFC1-4B7B-BC8E-9FB569C29A58}"/>
                  </a:ext>
                </a:extLst>
              </p:cNvPr>
              <p:cNvCxnSpPr>
                <a:cxnSpLocks/>
              </p:cNvCxnSpPr>
              <p:nvPr/>
            </p:nvCxnSpPr>
            <p:spPr>
              <a:xfrm>
                <a:off x="1714715"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AB06FC3-3957-4038-A1E9-3CA3EB3C6B83}"/>
                  </a:ext>
                </a:extLst>
              </p:cNvPr>
              <p:cNvCxnSpPr>
                <a:cxnSpLocks/>
              </p:cNvCxnSpPr>
              <p:nvPr/>
            </p:nvCxnSpPr>
            <p:spPr>
              <a:xfrm>
                <a:off x="1943541"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13" name="Content Placeholder 2">
              <a:extLst>
                <a:ext uri="{FF2B5EF4-FFF2-40B4-BE49-F238E27FC236}">
                  <a16:creationId xmlns:a16="http://schemas.microsoft.com/office/drawing/2014/main" id="{96F29921-805D-44EC-9D7C-B9A7ECCE713B}"/>
                </a:ext>
              </a:extLst>
            </p:cNvPr>
            <p:cNvSpPr txBox="1">
              <a:spLocks/>
            </p:cNvSpPr>
            <p:nvPr/>
          </p:nvSpPr>
          <p:spPr bwMode="auto">
            <a:xfrm flipH="1">
              <a:off x="1145815" y="2432463"/>
              <a:ext cx="84137" cy="150274"/>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sp>
          <p:nvSpPr>
            <p:cNvPr id="14" name="Content Placeholder 2">
              <a:extLst>
                <a:ext uri="{FF2B5EF4-FFF2-40B4-BE49-F238E27FC236}">
                  <a16:creationId xmlns:a16="http://schemas.microsoft.com/office/drawing/2014/main" id="{8D6BEB41-45EA-4AEA-BF70-77D2446AC6FA}"/>
                </a:ext>
              </a:extLst>
            </p:cNvPr>
            <p:cNvSpPr txBox="1">
              <a:spLocks/>
            </p:cNvSpPr>
            <p:nvPr/>
          </p:nvSpPr>
          <p:spPr bwMode="auto">
            <a:xfrm flipH="1">
              <a:off x="1346915" y="2352239"/>
              <a:ext cx="85725" cy="450821"/>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sp>
          <p:nvSpPr>
            <p:cNvPr id="15" name="Content Placeholder 2">
              <a:extLst>
                <a:ext uri="{FF2B5EF4-FFF2-40B4-BE49-F238E27FC236}">
                  <a16:creationId xmlns:a16="http://schemas.microsoft.com/office/drawing/2014/main" id="{85FAF2BE-9F5F-455C-8E5C-CC831E8C260B}"/>
                </a:ext>
              </a:extLst>
            </p:cNvPr>
            <p:cNvSpPr txBox="1">
              <a:spLocks/>
            </p:cNvSpPr>
            <p:nvPr/>
          </p:nvSpPr>
          <p:spPr bwMode="auto">
            <a:xfrm flipH="1">
              <a:off x="1518592" y="2257425"/>
              <a:ext cx="84138" cy="295275"/>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sp>
          <p:nvSpPr>
            <p:cNvPr id="16" name="Content Placeholder 2">
              <a:extLst>
                <a:ext uri="{FF2B5EF4-FFF2-40B4-BE49-F238E27FC236}">
                  <a16:creationId xmlns:a16="http://schemas.microsoft.com/office/drawing/2014/main" id="{D05C8C93-E5CD-4040-BBF4-40CAA9295621}"/>
                </a:ext>
              </a:extLst>
            </p:cNvPr>
            <p:cNvSpPr txBox="1">
              <a:spLocks/>
            </p:cNvSpPr>
            <p:nvPr/>
          </p:nvSpPr>
          <p:spPr bwMode="auto">
            <a:xfrm flipH="1">
              <a:off x="1711201" y="2405063"/>
              <a:ext cx="84138" cy="215900"/>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sp>
          <p:nvSpPr>
            <p:cNvPr id="17" name="Content Placeholder 2">
              <a:extLst>
                <a:ext uri="{FF2B5EF4-FFF2-40B4-BE49-F238E27FC236}">
                  <a16:creationId xmlns:a16="http://schemas.microsoft.com/office/drawing/2014/main" id="{0A8F0941-DD25-4DC6-B72B-4D9A61F20B9D}"/>
                </a:ext>
              </a:extLst>
            </p:cNvPr>
            <p:cNvSpPr txBox="1">
              <a:spLocks/>
            </p:cNvSpPr>
            <p:nvPr/>
          </p:nvSpPr>
          <p:spPr bwMode="auto">
            <a:xfrm flipH="1">
              <a:off x="1876607" y="2449513"/>
              <a:ext cx="84138" cy="481012"/>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grpSp>
      <p:sp>
        <p:nvSpPr>
          <p:cNvPr id="25" name="Rectangle 42">
            <a:extLst>
              <a:ext uri="{FF2B5EF4-FFF2-40B4-BE49-F238E27FC236}">
                <a16:creationId xmlns:a16="http://schemas.microsoft.com/office/drawing/2014/main" id="{AE847ED8-2A8C-4E95-8DC2-A5F3553C4470}"/>
              </a:ext>
            </a:extLst>
          </p:cNvPr>
          <p:cNvSpPr>
            <a:spLocks noChangeArrowheads="1"/>
          </p:cNvSpPr>
          <p:nvPr/>
        </p:nvSpPr>
        <p:spPr bwMode="auto">
          <a:xfrm>
            <a:off x="2487124" y="4631223"/>
            <a:ext cx="12223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dirty="0">
                <a:latin typeface="Geneva" charset="0"/>
              </a:rPr>
              <a:t>Input factors</a:t>
            </a:r>
            <a:endParaRPr lang="en-US" altLang="en-US" sz="1300" dirty="0"/>
          </a:p>
        </p:txBody>
      </p:sp>
      <p:sp>
        <p:nvSpPr>
          <p:cNvPr id="26" name="Rectangle 43">
            <a:extLst>
              <a:ext uri="{FF2B5EF4-FFF2-40B4-BE49-F238E27FC236}">
                <a16:creationId xmlns:a16="http://schemas.microsoft.com/office/drawing/2014/main" id="{5A2FC3FF-A2D1-4435-802A-6A47A738FB00}"/>
              </a:ext>
            </a:extLst>
          </p:cNvPr>
          <p:cNvSpPr>
            <a:spLocks noChangeArrowheads="1"/>
          </p:cNvSpPr>
          <p:nvPr/>
        </p:nvSpPr>
        <p:spPr bwMode="auto">
          <a:xfrm>
            <a:off x="4264550" y="4628967"/>
            <a:ext cx="12509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dirty="0">
                <a:latin typeface="Geneva" charset="0"/>
              </a:rPr>
              <a:t>Model output</a:t>
            </a:r>
            <a:endParaRPr lang="en-US" altLang="en-US" sz="1300" dirty="0"/>
          </a:p>
        </p:txBody>
      </p:sp>
      <p:grpSp>
        <p:nvGrpSpPr>
          <p:cNvPr id="27" name="Group 26">
            <a:extLst>
              <a:ext uri="{FF2B5EF4-FFF2-40B4-BE49-F238E27FC236}">
                <a16:creationId xmlns:a16="http://schemas.microsoft.com/office/drawing/2014/main" id="{BAFE65E6-054D-44E3-BF88-7F4FBC44C53E}"/>
              </a:ext>
            </a:extLst>
          </p:cNvPr>
          <p:cNvGrpSpPr/>
          <p:nvPr/>
        </p:nvGrpSpPr>
        <p:grpSpPr>
          <a:xfrm>
            <a:off x="4078305" y="5210711"/>
            <a:ext cx="1883791" cy="710882"/>
            <a:chOff x="4373927" y="2552700"/>
            <a:chExt cx="1883791" cy="710882"/>
          </a:xfrm>
        </p:grpSpPr>
        <p:grpSp>
          <p:nvGrpSpPr>
            <p:cNvPr id="28" name="Group 40">
              <a:extLst>
                <a:ext uri="{FF2B5EF4-FFF2-40B4-BE49-F238E27FC236}">
                  <a16:creationId xmlns:a16="http://schemas.microsoft.com/office/drawing/2014/main" id="{E36ED4D2-9AE7-498A-84BF-A9330A49131B}"/>
                </a:ext>
              </a:extLst>
            </p:cNvPr>
            <p:cNvGrpSpPr>
              <a:grpSpLocks/>
            </p:cNvGrpSpPr>
            <p:nvPr/>
          </p:nvGrpSpPr>
          <p:grpSpPr bwMode="auto">
            <a:xfrm>
              <a:off x="4373927" y="2620964"/>
              <a:ext cx="1883791" cy="642618"/>
              <a:chOff x="4813537" y="1807991"/>
              <a:chExt cx="1883922" cy="644419"/>
            </a:xfrm>
          </p:grpSpPr>
          <p:cxnSp>
            <p:nvCxnSpPr>
              <p:cNvPr id="30" name="Straight Arrow Connector 29">
                <a:extLst>
                  <a:ext uri="{FF2B5EF4-FFF2-40B4-BE49-F238E27FC236}">
                    <a16:creationId xmlns:a16="http://schemas.microsoft.com/office/drawing/2014/main" id="{434FB2B1-13AA-49AE-99DC-4A1106CB7557}"/>
                  </a:ext>
                </a:extLst>
              </p:cNvPr>
              <p:cNvCxnSpPr/>
              <p:nvPr/>
            </p:nvCxnSpPr>
            <p:spPr>
              <a:xfrm flipH="1">
                <a:off x="4935420" y="1807991"/>
                <a:ext cx="1252626" cy="0"/>
              </a:xfrm>
              <a:prstGeom prst="straightConnector1">
                <a:avLst/>
              </a:prstGeom>
              <a:ln w="6350" cmpd="sng">
                <a:solidFill>
                  <a:schemeClr val="tx1">
                    <a:lumMod val="50000"/>
                    <a:lumOff val="50000"/>
                  </a:schemeClr>
                </a:solidFill>
                <a:prstDash val="solid"/>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1" name="Rectangle 39">
                <a:extLst>
                  <a:ext uri="{FF2B5EF4-FFF2-40B4-BE49-F238E27FC236}">
                    <a16:creationId xmlns:a16="http://schemas.microsoft.com/office/drawing/2014/main" id="{65D38FF3-6210-4C1C-8230-D54E8E929BCE}"/>
                  </a:ext>
                </a:extLst>
              </p:cNvPr>
              <p:cNvSpPr>
                <a:spLocks noChangeArrowheads="1"/>
              </p:cNvSpPr>
              <p:nvPr/>
            </p:nvSpPr>
            <p:spPr bwMode="auto">
              <a:xfrm>
                <a:off x="4813537" y="1989451"/>
                <a:ext cx="1883922" cy="46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a:latin typeface="Geneva" charset="0"/>
                  </a:rPr>
                  <a:t>Output (e.g. flood depth) above a threshold</a:t>
                </a:r>
              </a:p>
            </p:txBody>
          </p:sp>
        </p:grpSp>
        <p:sp>
          <p:nvSpPr>
            <p:cNvPr id="29" name="Content Placeholder 2">
              <a:extLst>
                <a:ext uri="{FF2B5EF4-FFF2-40B4-BE49-F238E27FC236}">
                  <a16:creationId xmlns:a16="http://schemas.microsoft.com/office/drawing/2014/main" id="{2C87376A-DBE4-468D-B1AD-35A3A44C4952}"/>
                </a:ext>
              </a:extLst>
            </p:cNvPr>
            <p:cNvSpPr txBox="1">
              <a:spLocks/>
            </p:cNvSpPr>
            <p:nvPr/>
          </p:nvSpPr>
          <p:spPr bwMode="auto">
            <a:xfrm flipH="1">
              <a:off x="5283200" y="2552700"/>
              <a:ext cx="287338" cy="128588"/>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grpSp>
      <p:sp>
        <p:nvSpPr>
          <p:cNvPr id="32" name="Right Arrow 29">
            <a:extLst>
              <a:ext uri="{FF2B5EF4-FFF2-40B4-BE49-F238E27FC236}">
                <a16:creationId xmlns:a16="http://schemas.microsoft.com/office/drawing/2014/main" id="{A525886C-8048-4C77-AE34-C7C7DF9A6978}"/>
              </a:ext>
            </a:extLst>
          </p:cNvPr>
          <p:cNvSpPr/>
          <p:nvPr/>
        </p:nvSpPr>
        <p:spPr>
          <a:xfrm>
            <a:off x="3778232" y="5155738"/>
            <a:ext cx="219075" cy="252412"/>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33" name="TextBox 32">
            <a:extLst>
              <a:ext uri="{FF2B5EF4-FFF2-40B4-BE49-F238E27FC236}">
                <a16:creationId xmlns:a16="http://schemas.microsoft.com/office/drawing/2014/main" id="{2CABF6EB-580A-43BC-9BC7-F2BF228B84E7}"/>
              </a:ext>
            </a:extLst>
          </p:cNvPr>
          <p:cNvSpPr txBox="1"/>
          <p:nvPr/>
        </p:nvSpPr>
        <p:spPr>
          <a:xfrm>
            <a:off x="5994566" y="5093905"/>
            <a:ext cx="2579603" cy="553998"/>
          </a:xfrm>
          <a:prstGeom prst="rect">
            <a:avLst/>
          </a:prstGeom>
          <a:noFill/>
          <a:ln>
            <a:solidFill>
              <a:srgbClr val="898989"/>
            </a:solidFill>
          </a:ln>
        </p:spPr>
        <p:txBody>
          <a:bodyPr wrap="square" rtlCol="0">
            <a:spAutoFit/>
          </a:bodyPr>
          <a:lstStyle/>
          <a:p>
            <a:r>
              <a:rPr lang="en-GB" sz="1000" dirty="0">
                <a:solidFill>
                  <a:schemeClr val="tx1">
                    <a:lumMod val="65000"/>
                    <a:lumOff val="35000"/>
                  </a:schemeClr>
                </a:solidFill>
                <a:latin typeface="Geneva"/>
                <a:sym typeface="Wingdings" panose="05000000000000000000" pitchFamily="2" charset="2"/>
              </a:rPr>
              <a:t>Then possible SA methods: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Regional Sensitivity Analysis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Classification and Regression Trees</a:t>
            </a:r>
          </a:p>
        </p:txBody>
      </p:sp>
      <p:grpSp>
        <p:nvGrpSpPr>
          <p:cNvPr id="34" name="Group 33">
            <a:extLst>
              <a:ext uri="{FF2B5EF4-FFF2-40B4-BE49-F238E27FC236}">
                <a16:creationId xmlns:a16="http://schemas.microsoft.com/office/drawing/2014/main" id="{FA7DBA58-4B19-4A24-AA16-D99EA358D921}"/>
              </a:ext>
            </a:extLst>
          </p:cNvPr>
          <p:cNvGrpSpPr/>
          <p:nvPr/>
        </p:nvGrpSpPr>
        <p:grpSpPr>
          <a:xfrm>
            <a:off x="1832111" y="1925448"/>
            <a:ext cx="2241182" cy="1844629"/>
            <a:chOff x="4660543" y="3725404"/>
            <a:chExt cx="2241182" cy="1844629"/>
          </a:xfrm>
        </p:grpSpPr>
        <p:grpSp>
          <p:nvGrpSpPr>
            <p:cNvPr id="35" name="Group 34">
              <a:extLst>
                <a:ext uri="{FF2B5EF4-FFF2-40B4-BE49-F238E27FC236}">
                  <a16:creationId xmlns:a16="http://schemas.microsoft.com/office/drawing/2014/main" id="{EEC39DBB-E517-44E9-8905-B2ABB022CF1F}"/>
                </a:ext>
              </a:extLst>
            </p:cNvPr>
            <p:cNvGrpSpPr/>
            <p:nvPr/>
          </p:nvGrpSpPr>
          <p:grpSpPr>
            <a:xfrm>
              <a:off x="4660543" y="3725404"/>
              <a:ext cx="2241182" cy="1651432"/>
              <a:chOff x="5230977" y="5239439"/>
              <a:chExt cx="2241182" cy="1651432"/>
            </a:xfrm>
          </p:grpSpPr>
          <p:grpSp>
            <p:nvGrpSpPr>
              <p:cNvPr id="45" name="Group 44">
                <a:extLst>
                  <a:ext uri="{FF2B5EF4-FFF2-40B4-BE49-F238E27FC236}">
                    <a16:creationId xmlns:a16="http://schemas.microsoft.com/office/drawing/2014/main" id="{D3C7C535-F044-4D67-95CC-1D73982DBDBC}"/>
                  </a:ext>
                </a:extLst>
              </p:cNvPr>
              <p:cNvGrpSpPr/>
              <p:nvPr/>
            </p:nvGrpSpPr>
            <p:grpSpPr>
              <a:xfrm>
                <a:off x="5230977" y="5409567"/>
                <a:ext cx="2241182" cy="1481304"/>
                <a:chOff x="5230977" y="5409567"/>
                <a:chExt cx="2241182" cy="1481304"/>
              </a:xfrm>
            </p:grpSpPr>
            <p:grpSp>
              <p:nvGrpSpPr>
                <p:cNvPr id="47" name="Group 46">
                  <a:extLst>
                    <a:ext uri="{FF2B5EF4-FFF2-40B4-BE49-F238E27FC236}">
                      <a16:creationId xmlns:a16="http://schemas.microsoft.com/office/drawing/2014/main" id="{FF0AF497-57CB-4EB1-8945-3CCD86DEB36E}"/>
                    </a:ext>
                  </a:extLst>
                </p:cNvPr>
                <p:cNvGrpSpPr/>
                <p:nvPr/>
              </p:nvGrpSpPr>
              <p:grpSpPr>
                <a:xfrm>
                  <a:off x="5734073" y="5500854"/>
                  <a:ext cx="1550988" cy="1044575"/>
                  <a:chOff x="5734073" y="5500854"/>
                  <a:chExt cx="1550988" cy="1044575"/>
                </a:xfrm>
              </p:grpSpPr>
              <p:sp>
                <p:nvSpPr>
                  <p:cNvPr id="50" name="Rectangle 49">
                    <a:extLst>
                      <a:ext uri="{FF2B5EF4-FFF2-40B4-BE49-F238E27FC236}">
                        <a16:creationId xmlns:a16="http://schemas.microsoft.com/office/drawing/2014/main" id="{EAE6E370-67A3-47BE-B6D3-C57072476600}"/>
                      </a:ext>
                    </a:extLst>
                  </p:cNvPr>
                  <p:cNvSpPr/>
                  <p:nvPr/>
                </p:nvSpPr>
                <p:spPr bwMode="auto">
                  <a:xfrm>
                    <a:off x="5734073" y="5500854"/>
                    <a:ext cx="1550988" cy="1044575"/>
                  </a:xfrm>
                  <a:prstGeom prst="rect">
                    <a:avLst/>
                  </a:prstGeom>
                  <a:solidFill>
                    <a:srgbClr val="CBCBFF"/>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rgbClr val="000000"/>
                      </a:solidFill>
                      <a:latin typeface="Geneva"/>
                      <a:cs typeface="Geneva"/>
                    </a:endParaRPr>
                  </a:p>
                </p:txBody>
              </p:sp>
              <p:cxnSp>
                <p:nvCxnSpPr>
                  <p:cNvPr id="51" name="Straight Arrow Connector 50">
                    <a:extLst>
                      <a:ext uri="{FF2B5EF4-FFF2-40B4-BE49-F238E27FC236}">
                        <a16:creationId xmlns:a16="http://schemas.microsoft.com/office/drawing/2014/main" id="{3742C902-A2FB-4754-B07B-F9A27AFF60A2}"/>
                      </a:ext>
                    </a:extLst>
                  </p:cNvPr>
                  <p:cNvCxnSpPr>
                    <a:cxnSpLocks/>
                  </p:cNvCxnSpPr>
                  <p:nvPr/>
                </p:nvCxnSpPr>
                <p:spPr>
                  <a:xfrm>
                    <a:off x="6467703" y="5780078"/>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6340011-2694-47A9-81B5-3CD94DC5738E}"/>
                      </a:ext>
                    </a:extLst>
                  </p:cNvPr>
                  <p:cNvCxnSpPr>
                    <a:cxnSpLocks/>
                  </p:cNvCxnSpPr>
                  <p:nvPr/>
                </p:nvCxnSpPr>
                <p:spPr>
                  <a:xfrm flipH="1" flipV="1">
                    <a:off x="6395762" y="5773315"/>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8593DB4-F790-4A6D-8E3A-9A2CB9204908}"/>
                      </a:ext>
                    </a:extLst>
                  </p:cNvPr>
                  <p:cNvCxnSpPr>
                    <a:cxnSpLocks/>
                  </p:cNvCxnSpPr>
                  <p:nvPr/>
                </p:nvCxnSpPr>
                <p:spPr>
                  <a:xfrm flipH="1" flipV="1">
                    <a:off x="6395762" y="6002986"/>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4FE51A6-1247-4C60-9418-0018FDDA1F36}"/>
                      </a:ext>
                    </a:extLst>
                  </p:cNvPr>
                  <p:cNvCxnSpPr>
                    <a:cxnSpLocks/>
                  </p:cNvCxnSpPr>
                  <p:nvPr/>
                </p:nvCxnSpPr>
                <p:spPr>
                  <a:xfrm>
                    <a:off x="7004445" y="5999772"/>
                    <a:ext cx="0" cy="135428"/>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F61D119-BC57-4B6B-A3A3-03ACEED16E65}"/>
                      </a:ext>
                    </a:extLst>
                  </p:cNvPr>
                  <p:cNvCxnSpPr>
                    <a:cxnSpLocks/>
                  </p:cNvCxnSpPr>
                  <p:nvPr/>
                </p:nvCxnSpPr>
                <p:spPr>
                  <a:xfrm flipH="1" flipV="1">
                    <a:off x="6932504" y="5995532"/>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F74926D-B73C-48AC-82F5-E13906D5D86B}"/>
                      </a:ext>
                    </a:extLst>
                  </p:cNvPr>
                  <p:cNvCxnSpPr>
                    <a:cxnSpLocks/>
                  </p:cNvCxnSpPr>
                  <p:nvPr/>
                </p:nvCxnSpPr>
                <p:spPr>
                  <a:xfrm flipH="1" flipV="1">
                    <a:off x="6932504" y="613953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B8E87DF-4278-41EE-B293-D05D27670E96}"/>
                      </a:ext>
                    </a:extLst>
                  </p:cNvPr>
                  <p:cNvCxnSpPr>
                    <a:cxnSpLocks/>
                  </p:cNvCxnSpPr>
                  <p:nvPr/>
                </p:nvCxnSpPr>
                <p:spPr>
                  <a:xfrm>
                    <a:off x="6741509" y="6119225"/>
                    <a:ext cx="0" cy="236999"/>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E3D3BE9-098B-402B-BB35-C68A17FFE9D7}"/>
                      </a:ext>
                    </a:extLst>
                  </p:cNvPr>
                  <p:cNvCxnSpPr>
                    <a:cxnSpLocks/>
                  </p:cNvCxnSpPr>
                  <p:nvPr/>
                </p:nvCxnSpPr>
                <p:spPr>
                  <a:xfrm flipH="1" flipV="1">
                    <a:off x="6669568" y="6111805"/>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5C77B89-CA4B-4858-91AB-EBB9CE1C16E3}"/>
                      </a:ext>
                    </a:extLst>
                  </p:cNvPr>
                  <p:cNvCxnSpPr>
                    <a:cxnSpLocks/>
                  </p:cNvCxnSpPr>
                  <p:nvPr/>
                </p:nvCxnSpPr>
                <p:spPr>
                  <a:xfrm flipH="1" flipV="1">
                    <a:off x="6669568" y="6363804"/>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A1E8E6A0-17DA-481E-83BB-09A370CE06E9}"/>
                      </a:ext>
                    </a:extLst>
                  </p:cNvPr>
                  <p:cNvSpPr/>
                  <p:nvPr/>
                </p:nvSpPr>
                <p:spPr>
                  <a:xfrm>
                    <a:off x="6713728" y="6197908"/>
                    <a:ext cx="50014" cy="50287"/>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 60">
                    <a:extLst>
                      <a:ext uri="{FF2B5EF4-FFF2-40B4-BE49-F238E27FC236}">
                        <a16:creationId xmlns:a16="http://schemas.microsoft.com/office/drawing/2014/main" id="{97539F6D-FCD3-470F-BD7B-F1BBFC7B62A4}"/>
                      </a:ext>
                    </a:extLst>
                  </p:cNvPr>
                  <p:cNvSpPr/>
                  <p:nvPr/>
                </p:nvSpPr>
                <p:spPr>
                  <a:xfrm>
                    <a:off x="6442033" y="5861719"/>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2" name="Oval 61">
                    <a:extLst>
                      <a:ext uri="{FF2B5EF4-FFF2-40B4-BE49-F238E27FC236}">
                        <a16:creationId xmlns:a16="http://schemas.microsoft.com/office/drawing/2014/main" id="{6C2FB1A0-815F-4316-9722-AD2A435CB1B5}"/>
                      </a:ext>
                    </a:extLst>
                  </p:cNvPr>
                  <p:cNvSpPr/>
                  <p:nvPr/>
                </p:nvSpPr>
                <p:spPr>
                  <a:xfrm>
                    <a:off x="6982664" y="6042291"/>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sp>
              <p:nvSpPr>
                <p:cNvPr id="48" name="Rectangle 47">
                  <a:extLst>
                    <a:ext uri="{FF2B5EF4-FFF2-40B4-BE49-F238E27FC236}">
                      <a16:creationId xmlns:a16="http://schemas.microsoft.com/office/drawing/2014/main" id="{D701EADF-A3D9-4FEF-B5EF-641062FEDDC4}"/>
                    </a:ext>
                  </a:extLst>
                </p:cNvPr>
                <p:cNvSpPr/>
                <p:nvPr/>
              </p:nvSpPr>
              <p:spPr bwMode="auto">
                <a:xfrm>
                  <a:off x="5471909" y="6508284"/>
                  <a:ext cx="2000250" cy="38258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x1  x2  x3  x4  x5</a:t>
                  </a:r>
                </a:p>
              </p:txBody>
            </p:sp>
            <p:sp>
              <p:nvSpPr>
                <p:cNvPr id="49" name="Rectangle 48">
                  <a:extLst>
                    <a:ext uri="{FF2B5EF4-FFF2-40B4-BE49-F238E27FC236}">
                      <a16:creationId xmlns:a16="http://schemas.microsoft.com/office/drawing/2014/main" id="{A55E3121-0A51-4430-8652-CB676F7C20E6}"/>
                    </a:ext>
                  </a:extLst>
                </p:cNvPr>
                <p:cNvSpPr/>
                <p:nvPr/>
              </p:nvSpPr>
              <p:spPr bwMode="auto">
                <a:xfrm rot="16200000">
                  <a:off x="4706309" y="5934235"/>
                  <a:ext cx="1433512" cy="3841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Sensitivity Index</a:t>
                  </a:r>
                </a:p>
              </p:txBody>
            </p:sp>
          </p:grpSp>
          <p:sp>
            <p:nvSpPr>
              <p:cNvPr id="46" name="Rectangle 45">
                <a:extLst>
                  <a:ext uri="{FF2B5EF4-FFF2-40B4-BE49-F238E27FC236}">
                    <a16:creationId xmlns:a16="http://schemas.microsoft.com/office/drawing/2014/main" id="{9C0C4723-7C64-4281-87F4-E01B4D9CDB91}"/>
                  </a:ext>
                </a:extLst>
              </p:cNvPr>
              <p:cNvSpPr/>
              <p:nvPr/>
            </p:nvSpPr>
            <p:spPr bwMode="auto">
              <a:xfrm>
                <a:off x="5734072" y="5239439"/>
                <a:ext cx="1550988" cy="307777"/>
              </a:xfrm>
              <a:prstGeom prst="rect">
                <a:avLst/>
              </a:prstGeom>
            </p:spPr>
            <p:txBody>
              <a:bodyPr wrap="square">
                <a:spAutoFit/>
              </a:bodyPr>
              <a:lstStyle/>
              <a:p>
                <a:pPr algn="ctr" defTabSz="914400" fontAlgn="auto">
                  <a:spcBef>
                    <a:spcPts val="0"/>
                  </a:spcBef>
                  <a:spcAft>
                    <a:spcPts val="0"/>
                  </a:spcAft>
                  <a:defRPr/>
                </a:pPr>
                <a:r>
                  <a:rPr lang="en-US" sz="1400" kern="0" dirty="0">
                    <a:solidFill>
                      <a:srgbClr val="000000"/>
                    </a:solidFill>
                    <a:latin typeface="Geneva"/>
                    <a:cs typeface="Helvetica"/>
                  </a:rPr>
                  <a:t>Model inputs</a:t>
                </a:r>
              </a:p>
            </p:txBody>
          </p:sp>
        </p:grpSp>
        <p:sp>
          <p:nvSpPr>
            <p:cNvPr id="36" name="Text Placeholder 3">
              <a:extLst>
                <a:ext uri="{FF2B5EF4-FFF2-40B4-BE49-F238E27FC236}">
                  <a16:creationId xmlns:a16="http://schemas.microsoft.com/office/drawing/2014/main" id="{FEAF04A6-B597-4107-9AE5-7C5E28DD1D9E}"/>
                </a:ext>
              </a:extLst>
            </p:cNvPr>
            <p:cNvSpPr txBox="1">
              <a:spLocks noChangeArrowheads="1"/>
            </p:cNvSpPr>
            <p:nvPr/>
          </p:nvSpPr>
          <p:spPr bwMode="auto">
            <a:xfrm>
              <a:off x="4862622" y="5277645"/>
              <a:ext cx="1938112" cy="292388"/>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300" dirty="0">
                  <a:latin typeface="Geneva" charset="0"/>
                  <a:sym typeface="Wingdings" panose="05000000000000000000" pitchFamily="2" charset="2"/>
                </a:rPr>
                <a:t> </a:t>
              </a:r>
              <a:r>
                <a:rPr lang="en-US" altLang="en-US" sz="1300" dirty="0">
                  <a:latin typeface="Geneva" charset="0"/>
                </a:rPr>
                <a:t>x</a:t>
              </a:r>
              <a:r>
                <a:rPr lang="en-US" altLang="en-US" sz="1300" baseline="-25000" dirty="0">
                  <a:latin typeface="Geneva" charset="0"/>
                </a:rPr>
                <a:t>3</a:t>
              </a:r>
              <a:r>
                <a:rPr lang="en-US" altLang="en-US" sz="1300" dirty="0">
                  <a:latin typeface="Geneva" charset="0"/>
                </a:rPr>
                <a:t> &gt; x</a:t>
              </a:r>
              <a:r>
                <a:rPr lang="en-US" altLang="en-US" sz="1300" baseline="-25000" dirty="0">
                  <a:latin typeface="Geneva" charset="0"/>
                </a:rPr>
                <a:t>5</a:t>
              </a:r>
              <a:r>
                <a:rPr lang="en-US" altLang="en-US" sz="1300" dirty="0">
                  <a:latin typeface="Geneva" charset="0"/>
                </a:rPr>
                <a:t> &gt; x</a:t>
              </a:r>
              <a:r>
                <a:rPr lang="en-US" altLang="en-US" sz="1300" baseline="-25000" dirty="0">
                  <a:latin typeface="Geneva" charset="0"/>
                </a:rPr>
                <a:t>4</a:t>
              </a:r>
              <a:r>
                <a:rPr lang="en-US" altLang="en-US" sz="1300" dirty="0">
                  <a:latin typeface="Geneva" charset="0"/>
                </a:rPr>
                <a:t> &gt; x</a:t>
              </a:r>
              <a:r>
                <a:rPr lang="en-US" altLang="en-US" sz="1300" baseline="-25000" dirty="0">
                  <a:latin typeface="Geneva" charset="0"/>
                </a:rPr>
                <a:t>1</a:t>
              </a:r>
              <a:r>
                <a:rPr lang="en-US" altLang="en-US" sz="1300" dirty="0">
                  <a:latin typeface="Geneva" charset="0"/>
                </a:rPr>
                <a:t> &gt; x</a:t>
              </a:r>
              <a:r>
                <a:rPr lang="en-US" altLang="en-US" sz="1300" baseline="-25000" dirty="0">
                  <a:latin typeface="Geneva" charset="0"/>
                </a:rPr>
                <a:t>2</a:t>
              </a:r>
              <a:endParaRPr lang="en-US" altLang="en-US" sz="1300" dirty="0">
                <a:latin typeface="Geneva" charset="0"/>
              </a:endParaRPr>
            </a:p>
          </p:txBody>
        </p:sp>
        <p:cxnSp>
          <p:nvCxnSpPr>
            <p:cNvPr id="37" name="Straight Arrow Connector 36">
              <a:extLst>
                <a:ext uri="{FF2B5EF4-FFF2-40B4-BE49-F238E27FC236}">
                  <a16:creationId xmlns:a16="http://schemas.microsoft.com/office/drawing/2014/main" id="{66FA7975-F167-4A22-8D25-F8EAC3260B2A}"/>
                </a:ext>
              </a:extLst>
            </p:cNvPr>
            <p:cNvCxnSpPr>
              <a:cxnSpLocks/>
            </p:cNvCxnSpPr>
            <p:nvPr/>
          </p:nvCxnSpPr>
          <p:spPr>
            <a:xfrm>
              <a:off x="5633668" y="4894946"/>
              <a:ext cx="0" cy="108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BAE10FA-E7C5-4795-B598-434D9A4922BD}"/>
                </a:ext>
              </a:extLst>
            </p:cNvPr>
            <p:cNvCxnSpPr>
              <a:cxnSpLocks/>
            </p:cNvCxnSpPr>
            <p:nvPr/>
          </p:nvCxnSpPr>
          <p:spPr>
            <a:xfrm flipH="1" flipV="1">
              <a:off x="5561727" y="4885938"/>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8797FEB-7975-4CAF-9494-5EEFF8B1C3B0}"/>
                </a:ext>
              </a:extLst>
            </p:cNvPr>
            <p:cNvCxnSpPr>
              <a:cxnSpLocks/>
            </p:cNvCxnSpPr>
            <p:nvPr/>
          </p:nvCxnSpPr>
          <p:spPr>
            <a:xfrm flipH="1" flipV="1">
              <a:off x="5561727" y="5006127"/>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C3BDFA8-A4BE-4408-B5D6-45BD649368BB}"/>
                </a:ext>
              </a:extLst>
            </p:cNvPr>
            <p:cNvSpPr/>
            <p:nvPr/>
          </p:nvSpPr>
          <p:spPr>
            <a:xfrm>
              <a:off x="5604659" y="4922004"/>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41" name="Straight Arrow Connector 40">
              <a:extLst>
                <a:ext uri="{FF2B5EF4-FFF2-40B4-BE49-F238E27FC236}">
                  <a16:creationId xmlns:a16="http://schemas.microsoft.com/office/drawing/2014/main" id="{D6C9143B-770C-4606-BBA8-ADA99C73FCF3}"/>
                </a:ext>
              </a:extLst>
            </p:cNvPr>
            <p:cNvCxnSpPr>
              <a:cxnSpLocks/>
            </p:cNvCxnSpPr>
            <p:nvPr/>
          </p:nvCxnSpPr>
          <p:spPr>
            <a:xfrm>
              <a:off x="5330770" y="4742151"/>
              <a:ext cx="0" cy="135428"/>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3EF134A-CD32-4FF5-A3EB-751F99A8460D}"/>
                </a:ext>
              </a:extLst>
            </p:cNvPr>
            <p:cNvCxnSpPr>
              <a:cxnSpLocks/>
            </p:cNvCxnSpPr>
            <p:nvPr/>
          </p:nvCxnSpPr>
          <p:spPr>
            <a:xfrm flipH="1" flipV="1">
              <a:off x="5258829" y="473791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461245A-6ED4-4C2F-BCAB-18F2F3AC96B2}"/>
                </a:ext>
              </a:extLst>
            </p:cNvPr>
            <p:cNvCxnSpPr>
              <a:cxnSpLocks/>
            </p:cNvCxnSpPr>
            <p:nvPr/>
          </p:nvCxnSpPr>
          <p:spPr>
            <a:xfrm flipH="1" flipV="1">
              <a:off x="5258829" y="4881910"/>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785CCE7C-4778-4315-A28C-EADC811EBFF5}"/>
                </a:ext>
              </a:extLst>
            </p:cNvPr>
            <p:cNvSpPr/>
            <p:nvPr/>
          </p:nvSpPr>
          <p:spPr>
            <a:xfrm>
              <a:off x="5301845" y="4783211"/>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sp>
        <p:nvSpPr>
          <p:cNvPr id="63" name="Text Placeholder 3">
            <a:extLst>
              <a:ext uri="{FF2B5EF4-FFF2-40B4-BE49-F238E27FC236}">
                <a16:creationId xmlns:a16="http://schemas.microsoft.com/office/drawing/2014/main" id="{79032B3A-3A9A-4A0E-8367-9D93EB87AC3F}"/>
              </a:ext>
            </a:extLst>
          </p:cNvPr>
          <p:cNvSpPr txBox="1">
            <a:spLocks noChangeArrowheads="1"/>
          </p:cNvSpPr>
          <p:nvPr/>
        </p:nvSpPr>
        <p:spPr bwMode="auto">
          <a:xfrm>
            <a:off x="6812197" y="3483895"/>
            <a:ext cx="1938112" cy="292388"/>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300" dirty="0">
                <a:latin typeface="Geneva" charset="0"/>
                <a:sym typeface="Wingdings" panose="05000000000000000000" pitchFamily="2" charset="2"/>
              </a:rPr>
              <a:t> </a:t>
            </a:r>
            <a:r>
              <a:rPr lang="en-US" altLang="en-US" sz="1300" dirty="0">
                <a:latin typeface="Geneva" charset="0"/>
              </a:rPr>
              <a:t>x</a:t>
            </a:r>
            <a:r>
              <a:rPr lang="en-US" altLang="en-US" sz="1300" baseline="-25000" dirty="0">
                <a:latin typeface="Geneva" charset="0"/>
              </a:rPr>
              <a:t>4 </a:t>
            </a:r>
            <a:r>
              <a:rPr lang="en-US" altLang="en-US" sz="1300" dirty="0">
                <a:latin typeface="Geneva" charset="0"/>
              </a:rPr>
              <a:t>non influential</a:t>
            </a:r>
          </a:p>
        </p:txBody>
      </p:sp>
      <p:grpSp>
        <p:nvGrpSpPr>
          <p:cNvPr id="64" name="Group 63">
            <a:extLst>
              <a:ext uri="{FF2B5EF4-FFF2-40B4-BE49-F238E27FC236}">
                <a16:creationId xmlns:a16="http://schemas.microsoft.com/office/drawing/2014/main" id="{0E1A1DB6-84A4-4136-8AC7-BCA4A054E2D3}"/>
              </a:ext>
            </a:extLst>
          </p:cNvPr>
          <p:cNvGrpSpPr/>
          <p:nvPr/>
        </p:nvGrpSpPr>
        <p:grpSpPr>
          <a:xfrm>
            <a:off x="6460109" y="1902584"/>
            <a:ext cx="2241182" cy="1651432"/>
            <a:chOff x="4660543" y="3725404"/>
            <a:chExt cx="2241182" cy="1651432"/>
          </a:xfrm>
        </p:grpSpPr>
        <p:grpSp>
          <p:nvGrpSpPr>
            <p:cNvPr id="65" name="Group 64">
              <a:extLst>
                <a:ext uri="{FF2B5EF4-FFF2-40B4-BE49-F238E27FC236}">
                  <a16:creationId xmlns:a16="http://schemas.microsoft.com/office/drawing/2014/main" id="{CCAD3D7E-39BA-41D3-8A1B-8FFEDA1CF80D}"/>
                </a:ext>
              </a:extLst>
            </p:cNvPr>
            <p:cNvGrpSpPr/>
            <p:nvPr/>
          </p:nvGrpSpPr>
          <p:grpSpPr>
            <a:xfrm>
              <a:off x="4660543" y="3725404"/>
              <a:ext cx="2241182" cy="1651432"/>
              <a:chOff x="5230977" y="5239439"/>
              <a:chExt cx="2241182" cy="1651432"/>
            </a:xfrm>
          </p:grpSpPr>
          <p:grpSp>
            <p:nvGrpSpPr>
              <p:cNvPr id="74" name="Group 73">
                <a:extLst>
                  <a:ext uri="{FF2B5EF4-FFF2-40B4-BE49-F238E27FC236}">
                    <a16:creationId xmlns:a16="http://schemas.microsoft.com/office/drawing/2014/main" id="{69DA3D7D-D57A-4BA7-863E-5735F450E7D8}"/>
                  </a:ext>
                </a:extLst>
              </p:cNvPr>
              <p:cNvGrpSpPr/>
              <p:nvPr/>
            </p:nvGrpSpPr>
            <p:grpSpPr>
              <a:xfrm>
                <a:off x="5230977" y="5409567"/>
                <a:ext cx="2241182" cy="1481304"/>
                <a:chOff x="5230977" y="5409567"/>
                <a:chExt cx="2241182" cy="1481304"/>
              </a:xfrm>
            </p:grpSpPr>
            <p:grpSp>
              <p:nvGrpSpPr>
                <p:cNvPr id="76" name="Group 75">
                  <a:extLst>
                    <a:ext uri="{FF2B5EF4-FFF2-40B4-BE49-F238E27FC236}">
                      <a16:creationId xmlns:a16="http://schemas.microsoft.com/office/drawing/2014/main" id="{9A89CAEC-EE97-4254-96AB-9262DA65705E}"/>
                    </a:ext>
                  </a:extLst>
                </p:cNvPr>
                <p:cNvGrpSpPr/>
                <p:nvPr/>
              </p:nvGrpSpPr>
              <p:grpSpPr>
                <a:xfrm>
                  <a:off x="5734073" y="5500854"/>
                  <a:ext cx="1550988" cy="1044575"/>
                  <a:chOff x="5734073" y="5500854"/>
                  <a:chExt cx="1550988" cy="1044575"/>
                </a:xfrm>
              </p:grpSpPr>
              <p:sp>
                <p:nvSpPr>
                  <p:cNvPr id="79" name="Rectangle 78">
                    <a:extLst>
                      <a:ext uri="{FF2B5EF4-FFF2-40B4-BE49-F238E27FC236}">
                        <a16:creationId xmlns:a16="http://schemas.microsoft.com/office/drawing/2014/main" id="{2FA27B17-D2D2-474A-A15C-D4CC42741420}"/>
                      </a:ext>
                    </a:extLst>
                  </p:cNvPr>
                  <p:cNvSpPr/>
                  <p:nvPr/>
                </p:nvSpPr>
                <p:spPr bwMode="auto">
                  <a:xfrm>
                    <a:off x="5734073" y="5500854"/>
                    <a:ext cx="1550988" cy="1044575"/>
                  </a:xfrm>
                  <a:prstGeom prst="rect">
                    <a:avLst/>
                  </a:prstGeom>
                  <a:solidFill>
                    <a:srgbClr val="CBCBFF"/>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rgbClr val="000000"/>
                      </a:solidFill>
                      <a:latin typeface="Geneva"/>
                      <a:cs typeface="Geneva"/>
                    </a:endParaRPr>
                  </a:p>
                </p:txBody>
              </p:sp>
              <p:cxnSp>
                <p:nvCxnSpPr>
                  <p:cNvPr id="80" name="Straight Arrow Connector 79">
                    <a:extLst>
                      <a:ext uri="{FF2B5EF4-FFF2-40B4-BE49-F238E27FC236}">
                        <a16:creationId xmlns:a16="http://schemas.microsoft.com/office/drawing/2014/main" id="{4899DB31-D3E2-417A-A91F-E17013E2E9B9}"/>
                      </a:ext>
                    </a:extLst>
                  </p:cNvPr>
                  <p:cNvCxnSpPr>
                    <a:cxnSpLocks/>
                  </p:cNvCxnSpPr>
                  <p:nvPr/>
                </p:nvCxnSpPr>
                <p:spPr>
                  <a:xfrm>
                    <a:off x="6467703" y="5780078"/>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B0E8944-4AD2-4860-96C8-066E60F26856}"/>
                      </a:ext>
                    </a:extLst>
                  </p:cNvPr>
                  <p:cNvCxnSpPr>
                    <a:cxnSpLocks/>
                  </p:cNvCxnSpPr>
                  <p:nvPr/>
                </p:nvCxnSpPr>
                <p:spPr>
                  <a:xfrm flipH="1" flipV="1">
                    <a:off x="6395762" y="5773315"/>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F58A8DF-9FA7-408B-A604-A85EFCB964D0}"/>
                      </a:ext>
                    </a:extLst>
                  </p:cNvPr>
                  <p:cNvCxnSpPr>
                    <a:cxnSpLocks/>
                  </p:cNvCxnSpPr>
                  <p:nvPr/>
                </p:nvCxnSpPr>
                <p:spPr>
                  <a:xfrm flipH="1" flipV="1">
                    <a:off x="6395762" y="6002986"/>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37B6F69-39DA-411A-9323-E84A93798948}"/>
                      </a:ext>
                    </a:extLst>
                  </p:cNvPr>
                  <p:cNvCxnSpPr>
                    <a:cxnSpLocks/>
                  </p:cNvCxnSpPr>
                  <p:nvPr/>
                </p:nvCxnSpPr>
                <p:spPr>
                  <a:xfrm>
                    <a:off x="7004445" y="5999772"/>
                    <a:ext cx="0" cy="135428"/>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A5245E96-EEDB-4432-871F-21FA83FDD139}"/>
                      </a:ext>
                    </a:extLst>
                  </p:cNvPr>
                  <p:cNvCxnSpPr>
                    <a:cxnSpLocks/>
                  </p:cNvCxnSpPr>
                  <p:nvPr/>
                </p:nvCxnSpPr>
                <p:spPr>
                  <a:xfrm flipH="1" flipV="1">
                    <a:off x="6932504" y="5995532"/>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1DA8F3F-F6D6-4A05-9101-1A0DC32A9589}"/>
                      </a:ext>
                    </a:extLst>
                  </p:cNvPr>
                  <p:cNvCxnSpPr>
                    <a:cxnSpLocks/>
                  </p:cNvCxnSpPr>
                  <p:nvPr/>
                </p:nvCxnSpPr>
                <p:spPr>
                  <a:xfrm flipH="1" flipV="1">
                    <a:off x="6932504" y="613953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5395F49-F159-4588-BB39-9BBDDCF600F4}"/>
                      </a:ext>
                    </a:extLst>
                  </p:cNvPr>
                  <p:cNvCxnSpPr>
                    <a:cxnSpLocks/>
                  </p:cNvCxnSpPr>
                  <p:nvPr/>
                </p:nvCxnSpPr>
                <p:spPr>
                  <a:xfrm>
                    <a:off x="6741509" y="6119225"/>
                    <a:ext cx="0" cy="236999"/>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53DEC74-6E50-45D6-BD72-49EFD801E976}"/>
                      </a:ext>
                    </a:extLst>
                  </p:cNvPr>
                  <p:cNvCxnSpPr>
                    <a:cxnSpLocks/>
                  </p:cNvCxnSpPr>
                  <p:nvPr/>
                </p:nvCxnSpPr>
                <p:spPr>
                  <a:xfrm flipH="1" flipV="1">
                    <a:off x="6669568" y="6111805"/>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D250B03-5ADF-4409-A724-A26A42FCDB52}"/>
                      </a:ext>
                    </a:extLst>
                  </p:cNvPr>
                  <p:cNvCxnSpPr>
                    <a:cxnSpLocks/>
                  </p:cNvCxnSpPr>
                  <p:nvPr/>
                </p:nvCxnSpPr>
                <p:spPr>
                  <a:xfrm flipH="1" flipV="1">
                    <a:off x="6669568" y="6363804"/>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C94B546F-CCF1-4D4F-9167-C67BBBB97B61}"/>
                      </a:ext>
                    </a:extLst>
                  </p:cNvPr>
                  <p:cNvSpPr/>
                  <p:nvPr/>
                </p:nvSpPr>
                <p:spPr>
                  <a:xfrm>
                    <a:off x="6713728" y="6197908"/>
                    <a:ext cx="50014" cy="50287"/>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0" name="Oval 89">
                    <a:extLst>
                      <a:ext uri="{FF2B5EF4-FFF2-40B4-BE49-F238E27FC236}">
                        <a16:creationId xmlns:a16="http://schemas.microsoft.com/office/drawing/2014/main" id="{75AFF8E9-F9D0-402F-BE68-A75ECD85CB2D}"/>
                      </a:ext>
                    </a:extLst>
                  </p:cNvPr>
                  <p:cNvSpPr/>
                  <p:nvPr/>
                </p:nvSpPr>
                <p:spPr>
                  <a:xfrm>
                    <a:off x="6442033" y="5861719"/>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1" name="Oval 90">
                    <a:extLst>
                      <a:ext uri="{FF2B5EF4-FFF2-40B4-BE49-F238E27FC236}">
                        <a16:creationId xmlns:a16="http://schemas.microsoft.com/office/drawing/2014/main" id="{B3D28681-1263-4149-867C-3D19CDD4507E}"/>
                      </a:ext>
                    </a:extLst>
                  </p:cNvPr>
                  <p:cNvSpPr/>
                  <p:nvPr/>
                </p:nvSpPr>
                <p:spPr>
                  <a:xfrm>
                    <a:off x="6982664" y="6042291"/>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sp>
              <p:nvSpPr>
                <p:cNvPr id="77" name="Rectangle 76">
                  <a:extLst>
                    <a:ext uri="{FF2B5EF4-FFF2-40B4-BE49-F238E27FC236}">
                      <a16:creationId xmlns:a16="http://schemas.microsoft.com/office/drawing/2014/main" id="{F71A2E61-AEE3-4D52-999B-7022CD529949}"/>
                    </a:ext>
                  </a:extLst>
                </p:cNvPr>
                <p:cNvSpPr/>
                <p:nvPr/>
              </p:nvSpPr>
              <p:spPr bwMode="auto">
                <a:xfrm>
                  <a:off x="5471909" y="6508284"/>
                  <a:ext cx="2000250" cy="38258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x1  x2  x3  x4  x5</a:t>
                  </a:r>
                </a:p>
              </p:txBody>
            </p:sp>
            <p:sp>
              <p:nvSpPr>
                <p:cNvPr id="78" name="Rectangle 77">
                  <a:extLst>
                    <a:ext uri="{FF2B5EF4-FFF2-40B4-BE49-F238E27FC236}">
                      <a16:creationId xmlns:a16="http://schemas.microsoft.com/office/drawing/2014/main" id="{DB7D78CB-6E98-4594-A89F-FFDE94D16D76}"/>
                    </a:ext>
                  </a:extLst>
                </p:cNvPr>
                <p:cNvSpPr/>
                <p:nvPr/>
              </p:nvSpPr>
              <p:spPr bwMode="auto">
                <a:xfrm rot="16200000">
                  <a:off x="4706309" y="5934235"/>
                  <a:ext cx="1433512" cy="3841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Sensitivity Index</a:t>
                  </a:r>
                </a:p>
              </p:txBody>
            </p:sp>
          </p:grpSp>
          <p:sp>
            <p:nvSpPr>
              <p:cNvPr id="75" name="Rectangle 74">
                <a:extLst>
                  <a:ext uri="{FF2B5EF4-FFF2-40B4-BE49-F238E27FC236}">
                    <a16:creationId xmlns:a16="http://schemas.microsoft.com/office/drawing/2014/main" id="{544EE43E-AD2B-4D61-82D6-B771E884A2D4}"/>
                  </a:ext>
                </a:extLst>
              </p:cNvPr>
              <p:cNvSpPr/>
              <p:nvPr/>
            </p:nvSpPr>
            <p:spPr bwMode="auto">
              <a:xfrm>
                <a:off x="5734072" y="5239439"/>
                <a:ext cx="1550988" cy="307777"/>
              </a:xfrm>
              <a:prstGeom prst="rect">
                <a:avLst/>
              </a:prstGeom>
            </p:spPr>
            <p:txBody>
              <a:bodyPr wrap="square">
                <a:spAutoFit/>
              </a:bodyPr>
              <a:lstStyle/>
              <a:p>
                <a:pPr algn="ctr" defTabSz="914400" fontAlgn="auto">
                  <a:spcBef>
                    <a:spcPts val="0"/>
                  </a:spcBef>
                  <a:spcAft>
                    <a:spcPts val="0"/>
                  </a:spcAft>
                  <a:defRPr/>
                </a:pPr>
                <a:r>
                  <a:rPr lang="en-US" sz="1400" kern="0" dirty="0">
                    <a:solidFill>
                      <a:srgbClr val="000000"/>
                    </a:solidFill>
                    <a:latin typeface="Geneva"/>
                    <a:cs typeface="Helvetica"/>
                  </a:rPr>
                  <a:t>Model inputs</a:t>
                </a:r>
              </a:p>
            </p:txBody>
          </p:sp>
        </p:grpSp>
        <p:cxnSp>
          <p:nvCxnSpPr>
            <p:cNvPr id="66" name="Straight Arrow Connector 65">
              <a:extLst>
                <a:ext uri="{FF2B5EF4-FFF2-40B4-BE49-F238E27FC236}">
                  <a16:creationId xmlns:a16="http://schemas.microsoft.com/office/drawing/2014/main" id="{E7426BF3-2BDB-4CB4-9922-00E42493F7AB}"/>
                </a:ext>
              </a:extLst>
            </p:cNvPr>
            <p:cNvCxnSpPr>
              <a:cxnSpLocks/>
            </p:cNvCxnSpPr>
            <p:nvPr/>
          </p:nvCxnSpPr>
          <p:spPr>
            <a:xfrm>
              <a:off x="5633668" y="4894946"/>
              <a:ext cx="0" cy="108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51ECC41-4F98-41EC-88BB-FF04FC202074}"/>
                </a:ext>
              </a:extLst>
            </p:cNvPr>
            <p:cNvCxnSpPr>
              <a:cxnSpLocks/>
            </p:cNvCxnSpPr>
            <p:nvPr/>
          </p:nvCxnSpPr>
          <p:spPr>
            <a:xfrm flipH="1" flipV="1">
              <a:off x="5561727" y="4885938"/>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98A1177-2DAB-4A8F-AEB0-DEBC57481AB0}"/>
                </a:ext>
              </a:extLst>
            </p:cNvPr>
            <p:cNvCxnSpPr>
              <a:cxnSpLocks/>
            </p:cNvCxnSpPr>
            <p:nvPr/>
          </p:nvCxnSpPr>
          <p:spPr>
            <a:xfrm flipH="1" flipV="1">
              <a:off x="5561727" y="5006127"/>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9B73E34-C982-4247-86A0-8F9ECA213486}"/>
                </a:ext>
              </a:extLst>
            </p:cNvPr>
            <p:cNvSpPr/>
            <p:nvPr/>
          </p:nvSpPr>
          <p:spPr>
            <a:xfrm>
              <a:off x="5599897" y="4922004"/>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70" name="Straight Arrow Connector 69">
              <a:extLst>
                <a:ext uri="{FF2B5EF4-FFF2-40B4-BE49-F238E27FC236}">
                  <a16:creationId xmlns:a16="http://schemas.microsoft.com/office/drawing/2014/main" id="{802F5875-CE3E-4630-AFF9-5406EB80282B}"/>
                </a:ext>
              </a:extLst>
            </p:cNvPr>
            <p:cNvCxnSpPr>
              <a:cxnSpLocks/>
            </p:cNvCxnSpPr>
            <p:nvPr/>
          </p:nvCxnSpPr>
          <p:spPr>
            <a:xfrm>
              <a:off x="5330770" y="4742151"/>
              <a:ext cx="0" cy="135428"/>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15AA2AB-0349-4A54-A2A5-AC71F69EC686}"/>
                </a:ext>
              </a:extLst>
            </p:cNvPr>
            <p:cNvCxnSpPr>
              <a:cxnSpLocks/>
            </p:cNvCxnSpPr>
            <p:nvPr/>
          </p:nvCxnSpPr>
          <p:spPr>
            <a:xfrm flipH="1" flipV="1">
              <a:off x="5258829" y="473791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47F9BE8-5E79-43FE-9D99-0BBC901475FB}"/>
                </a:ext>
              </a:extLst>
            </p:cNvPr>
            <p:cNvCxnSpPr>
              <a:cxnSpLocks/>
            </p:cNvCxnSpPr>
            <p:nvPr/>
          </p:nvCxnSpPr>
          <p:spPr>
            <a:xfrm flipH="1" flipV="1">
              <a:off x="5258829" y="4881910"/>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C7331953-8B51-4D61-BB29-7E3EA8A47056}"/>
                </a:ext>
              </a:extLst>
            </p:cNvPr>
            <p:cNvSpPr/>
            <p:nvPr/>
          </p:nvSpPr>
          <p:spPr>
            <a:xfrm>
              <a:off x="5301845" y="4783211"/>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spTree>
    <p:extLst>
      <p:ext uri="{BB962C8B-B14F-4D97-AF65-F5344CB8AC3E}">
        <p14:creationId xmlns:p14="http://schemas.microsoft.com/office/powerpoint/2010/main" val="254693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0933-9A6C-4CCB-B8F6-5DA0D2121AC1}"/>
              </a:ext>
            </a:extLst>
          </p:cNvPr>
          <p:cNvSpPr>
            <a:spLocks noGrp="1"/>
          </p:cNvSpPr>
          <p:nvPr>
            <p:ph type="title"/>
          </p:nvPr>
        </p:nvSpPr>
        <p:spPr/>
        <p:txBody>
          <a:bodyPr>
            <a:normAutofit/>
          </a:bodyPr>
          <a:lstStyle/>
          <a:p>
            <a:r>
              <a:rPr lang="en-GB" sz="3600" dirty="0"/>
              <a:t>Classification of </a:t>
            </a:r>
            <a:br>
              <a:rPr lang="en-GB" sz="3600" dirty="0"/>
            </a:br>
            <a:r>
              <a:rPr lang="en-GB" sz="3600" dirty="0"/>
              <a:t>GSA methods</a:t>
            </a:r>
          </a:p>
        </p:txBody>
      </p:sp>
      <p:sp>
        <p:nvSpPr>
          <p:cNvPr id="4" name="Slide Number Placeholder 3">
            <a:extLst>
              <a:ext uri="{FF2B5EF4-FFF2-40B4-BE49-F238E27FC236}">
                <a16:creationId xmlns:a16="http://schemas.microsoft.com/office/drawing/2014/main" id="{DBAE7BEA-41D8-4ABC-964E-8BD744B1C01C}"/>
              </a:ext>
            </a:extLst>
          </p:cNvPr>
          <p:cNvSpPr>
            <a:spLocks noGrp="1"/>
          </p:cNvSpPr>
          <p:nvPr>
            <p:ph type="sldNum" sz="quarter" idx="12"/>
          </p:nvPr>
        </p:nvSpPr>
        <p:spPr/>
        <p:txBody>
          <a:bodyPr/>
          <a:lstStyle/>
          <a:p>
            <a:fld id="{C2193F57-A4E6-DD4E-9036-68A6BA8989CD}" type="slidenum">
              <a:rPr lang="en-US" smtClean="0"/>
              <a:t>21</a:t>
            </a:fld>
            <a:endParaRPr lang="en-US"/>
          </a:p>
        </p:txBody>
      </p:sp>
      <p:sp>
        <p:nvSpPr>
          <p:cNvPr id="5" name="Rectangle 4">
            <a:extLst>
              <a:ext uri="{FF2B5EF4-FFF2-40B4-BE49-F238E27FC236}">
                <a16:creationId xmlns:a16="http://schemas.microsoft.com/office/drawing/2014/main" id="{7E34D01D-68A7-4C17-8C84-1FF9164BCE1E}"/>
              </a:ext>
            </a:extLst>
          </p:cNvPr>
          <p:cNvSpPr/>
          <p:nvPr/>
        </p:nvSpPr>
        <p:spPr>
          <a:xfrm>
            <a:off x="3587838" y="6117227"/>
            <a:ext cx="949326" cy="395288"/>
          </a:xfrm>
          <a:prstGeom prst="rect">
            <a:avLst/>
          </a:prstGeom>
          <a:solidFill>
            <a:schemeClr val="bg1"/>
          </a:solidFill>
          <a:ln w="9525" cmpd="sng">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200" dirty="0">
                <a:solidFill>
                  <a:schemeClr val="tx1"/>
                </a:solidFill>
                <a:latin typeface="Avenir Book"/>
                <a:cs typeface="Avenir Book"/>
              </a:rPr>
              <a:t>M: number of input factors</a:t>
            </a:r>
          </a:p>
        </p:txBody>
      </p:sp>
      <p:sp>
        <p:nvSpPr>
          <p:cNvPr id="6" name="Rectangle 5">
            <a:extLst>
              <a:ext uri="{FF2B5EF4-FFF2-40B4-BE49-F238E27FC236}">
                <a16:creationId xmlns:a16="http://schemas.microsoft.com/office/drawing/2014/main" id="{307A0D6B-5DC0-40D5-9E98-80BFC44478A5}"/>
              </a:ext>
            </a:extLst>
          </p:cNvPr>
          <p:cNvSpPr/>
          <p:nvPr/>
        </p:nvSpPr>
        <p:spPr>
          <a:xfrm>
            <a:off x="5599547" y="701737"/>
            <a:ext cx="860425" cy="5448076"/>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lstStyle/>
          <a:p>
            <a:pPr algn="ctr" fontAlgn="auto">
              <a:spcBef>
                <a:spcPts val="0"/>
              </a:spcBef>
              <a:spcAft>
                <a:spcPts val="0"/>
              </a:spcAft>
              <a:defRPr/>
            </a:pPr>
            <a:r>
              <a:rPr lang="en-US" sz="1400" dirty="0">
                <a:solidFill>
                  <a:schemeClr val="tx1"/>
                </a:solidFill>
                <a:latin typeface="Avenir Book"/>
                <a:cs typeface="Avenir Book"/>
              </a:rPr>
              <a:t>Screening</a:t>
            </a:r>
          </a:p>
        </p:txBody>
      </p:sp>
      <p:sp>
        <p:nvSpPr>
          <p:cNvPr id="7" name="Rectangle 6">
            <a:extLst>
              <a:ext uri="{FF2B5EF4-FFF2-40B4-BE49-F238E27FC236}">
                <a16:creationId xmlns:a16="http://schemas.microsoft.com/office/drawing/2014/main" id="{D240D8C3-A204-470E-83E6-F86F8F987B4B}"/>
              </a:ext>
            </a:extLst>
          </p:cNvPr>
          <p:cNvSpPr/>
          <p:nvPr/>
        </p:nvSpPr>
        <p:spPr>
          <a:xfrm>
            <a:off x="6518709" y="701737"/>
            <a:ext cx="863600" cy="5448076"/>
          </a:xfrm>
          <a:prstGeom prst="rect">
            <a:avLst/>
          </a:prstGeom>
          <a:solidFill>
            <a:schemeClr val="bg1">
              <a:lumMod val="9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r>
              <a:rPr lang="en-US" sz="1400" dirty="0">
                <a:solidFill>
                  <a:schemeClr val="tx1"/>
                </a:solidFill>
                <a:latin typeface="Avenir Book"/>
                <a:cs typeface="Avenir Book"/>
              </a:rPr>
              <a:t>Ranking</a:t>
            </a:r>
          </a:p>
        </p:txBody>
      </p:sp>
      <p:sp>
        <p:nvSpPr>
          <p:cNvPr id="8" name="Rectangle 7">
            <a:extLst>
              <a:ext uri="{FF2B5EF4-FFF2-40B4-BE49-F238E27FC236}">
                <a16:creationId xmlns:a16="http://schemas.microsoft.com/office/drawing/2014/main" id="{A1586D9E-76A6-464F-9624-834D090939BF}"/>
              </a:ext>
            </a:extLst>
          </p:cNvPr>
          <p:cNvSpPr/>
          <p:nvPr/>
        </p:nvSpPr>
        <p:spPr>
          <a:xfrm>
            <a:off x="7433109" y="701737"/>
            <a:ext cx="863600" cy="5448076"/>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lstStyle/>
          <a:p>
            <a:pPr algn="ctr" fontAlgn="auto">
              <a:spcBef>
                <a:spcPts val="0"/>
              </a:spcBef>
              <a:spcAft>
                <a:spcPts val="0"/>
              </a:spcAft>
              <a:defRPr/>
            </a:pPr>
            <a:r>
              <a:rPr lang="en-US" sz="1400" dirty="0">
                <a:solidFill>
                  <a:schemeClr val="tx1"/>
                </a:solidFill>
                <a:latin typeface="Avenir Book"/>
                <a:cs typeface="Avenir Book"/>
              </a:rPr>
              <a:t>Mapping</a:t>
            </a:r>
          </a:p>
        </p:txBody>
      </p:sp>
      <p:sp>
        <p:nvSpPr>
          <p:cNvPr id="9" name="Rectangle 23">
            <a:extLst>
              <a:ext uri="{FF2B5EF4-FFF2-40B4-BE49-F238E27FC236}">
                <a16:creationId xmlns:a16="http://schemas.microsoft.com/office/drawing/2014/main" id="{21DC1983-BF17-4D5F-9BCB-F64F24BCD4EB}"/>
              </a:ext>
            </a:extLst>
          </p:cNvPr>
          <p:cNvSpPr>
            <a:spLocks noChangeArrowheads="1"/>
          </p:cNvSpPr>
          <p:nvPr/>
        </p:nvSpPr>
        <p:spPr bwMode="auto">
          <a:xfrm rot="18812846">
            <a:off x="8307822" y="665225"/>
            <a:ext cx="13112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1200">
                <a:latin typeface="Avenir Book" charset="0"/>
                <a:cs typeface="Avenir Book" charset="0"/>
              </a:rPr>
              <a:t>Type of SA</a:t>
            </a:r>
          </a:p>
        </p:txBody>
      </p:sp>
      <p:sp>
        <p:nvSpPr>
          <p:cNvPr id="10" name="Rectangle 9">
            <a:extLst>
              <a:ext uri="{FF2B5EF4-FFF2-40B4-BE49-F238E27FC236}">
                <a16:creationId xmlns:a16="http://schemas.microsoft.com/office/drawing/2014/main" id="{4F01680A-F501-4287-854D-D3DE53F526FE}"/>
              </a:ext>
            </a:extLst>
          </p:cNvPr>
          <p:cNvSpPr/>
          <p:nvPr/>
        </p:nvSpPr>
        <p:spPr>
          <a:xfrm rot="16200000">
            <a:off x="8663423" y="1614548"/>
            <a:ext cx="1387474" cy="546103"/>
          </a:xfrm>
          <a:prstGeom prst="rect">
            <a:avLst/>
          </a:prstGeom>
          <a:solidFill>
            <a:srgbClr val="FFFFFF"/>
          </a:solid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500" dirty="0">
                <a:solidFill>
                  <a:schemeClr val="tx1"/>
                </a:solidFill>
                <a:latin typeface="Avenir Book"/>
                <a:cs typeface="Avenir Book"/>
              </a:rPr>
              <a:t>One At the Time</a:t>
            </a:r>
          </a:p>
          <a:p>
            <a:pPr algn="ctr" fontAlgn="auto">
              <a:spcBef>
                <a:spcPts val="0"/>
              </a:spcBef>
              <a:spcAft>
                <a:spcPts val="0"/>
              </a:spcAft>
              <a:defRPr/>
            </a:pPr>
            <a:r>
              <a:rPr lang="en-US" sz="1500" dirty="0">
                <a:solidFill>
                  <a:schemeClr val="tx1"/>
                </a:solidFill>
                <a:latin typeface="Avenir Book"/>
                <a:cs typeface="Avenir Book"/>
              </a:rPr>
              <a:t>(OAT)</a:t>
            </a:r>
          </a:p>
        </p:txBody>
      </p:sp>
      <p:sp>
        <p:nvSpPr>
          <p:cNvPr id="11" name="Rectangle 10">
            <a:extLst>
              <a:ext uri="{FF2B5EF4-FFF2-40B4-BE49-F238E27FC236}">
                <a16:creationId xmlns:a16="http://schemas.microsoft.com/office/drawing/2014/main" id="{EBDF49FA-8494-47A9-B2F7-06A3DA3418A6}"/>
              </a:ext>
            </a:extLst>
          </p:cNvPr>
          <p:cNvSpPr/>
          <p:nvPr/>
        </p:nvSpPr>
        <p:spPr>
          <a:xfrm rot="16200000">
            <a:off x="6612485" y="3757562"/>
            <a:ext cx="4393977" cy="390525"/>
          </a:xfrm>
          <a:prstGeom prst="rect">
            <a:avLst/>
          </a:prstGeom>
          <a:solidFill>
            <a:srgbClr val="FFFFFF"/>
          </a:solid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500" dirty="0">
                <a:solidFill>
                  <a:schemeClr val="tx1"/>
                </a:solidFill>
                <a:latin typeface="Avenir Book"/>
                <a:cs typeface="Avenir Book"/>
              </a:rPr>
              <a:t>GLOBAL</a:t>
            </a:r>
          </a:p>
        </p:txBody>
      </p:sp>
      <p:sp>
        <p:nvSpPr>
          <p:cNvPr id="12" name="Rounded Rectangle 13">
            <a:extLst>
              <a:ext uri="{FF2B5EF4-FFF2-40B4-BE49-F238E27FC236}">
                <a16:creationId xmlns:a16="http://schemas.microsoft.com/office/drawing/2014/main" id="{D03B7DCD-BCD9-4CAC-B3ED-04903CCD757F}"/>
              </a:ext>
            </a:extLst>
          </p:cNvPr>
          <p:cNvSpPr/>
          <p:nvPr/>
        </p:nvSpPr>
        <p:spPr>
          <a:xfrm>
            <a:off x="4402572" y="3202050"/>
            <a:ext cx="4135437" cy="1190625"/>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200" dirty="0">
                <a:solidFill>
                  <a:prstClr val="black"/>
                </a:solidFill>
                <a:latin typeface="Avenir Book"/>
                <a:ea typeface="ＭＳ Ｐゴシック" charset="0"/>
                <a:cs typeface="Avenir Book"/>
              </a:rPr>
              <a:t>Correlation &amp;</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Regression</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Analysis</a:t>
            </a:r>
            <a:endParaRPr lang="en-US" sz="1200" dirty="0"/>
          </a:p>
        </p:txBody>
      </p:sp>
      <p:sp>
        <p:nvSpPr>
          <p:cNvPr id="13" name="Rounded Rectangle 16">
            <a:extLst>
              <a:ext uri="{FF2B5EF4-FFF2-40B4-BE49-F238E27FC236}">
                <a16:creationId xmlns:a16="http://schemas.microsoft.com/office/drawing/2014/main" id="{933785B4-83B0-4D49-BE2F-5644F7B87F4B}"/>
              </a:ext>
            </a:extLst>
          </p:cNvPr>
          <p:cNvSpPr/>
          <p:nvPr/>
        </p:nvSpPr>
        <p:spPr>
          <a:xfrm>
            <a:off x="4391459" y="4467287"/>
            <a:ext cx="4137025" cy="1790613"/>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200" dirty="0">
                <a:solidFill>
                  <a:prstClr val="black"/>
                </a:solidFill>
                <a:latin typeface="Avenir Book"/>
                <a:ea typeface="ＭＳ Ｐゴシック" charset="0"/>
                <a:cs typeface="Avenir Book"/>
              </a:rPr>
              <a:t>Variance-</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based </a:t>
            </a:r>
          </a:p>
          <a:p>
            <a:pPr fontAlgn="auto">
              <a:spcBef>
                <a:spcPts val="0"/>
              </a:spcBef>
              <a:spcAft>
                <a:spcPts val="0"/>
              </a:spcAft>
              <a:defRPr/>
            </a:pPr>
            <a:r>
              <a:rPr lang="en-US" sz="1200" dirty="0">
                <a:solidFill>
                  <a:prstClr val="black"/>
                </a:solidFill>
                <a:latin typeface="Avenir Book"/>
                <a:ea typeface="ＭＳ Ｐゴシック" charset="0"/>
                <a:cs typeface="Avenir Book"/>
              </a:rPr>
              <a:t>&amp;</a:t>
            </a:r>
          </a:p>
          <a:p>
            <a:pPr fontAlgn="auto">
              <a:spcBef>
                <a:spcPts val="0"/>
              </a:spcBef>
              <a:spcAft>
                <a:spcPts val="0"/>
              </a:spcAft>
              <a:defRPr/>
            </a:pPr>
            <a:r>
              <a:rPr lang="en-US" sz="1200" dirty="0">
                <a:solidFill>
                  <a:prstClr val="black"/>
                </a:solidFill>
                <a:latin typeface="Avenir Book"/>
                <a:ea typeface="ＭＳ Ｐゴシック" charset="0"/>
                <a:cs typeface="Avenir Book"/>
              </a:rPr>
              <a:t>Density-</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based</a:t>
            </a:r>
            <a:endParaRPr lang="en-US" sz="1200" dirty="0"/>
          </a:p>
        </p:txBody>
      </p:sp>
      <p:sp>
        <p:nvSpPr>
          <p:cNvPr id="14" name="Rounded Rectangle 17">
            <a:extLst>
              <a:ext uri="{FF2B5EF4-FFF2-40B4-BE49-F238E27FC236}">
                <a16:creationId xmlns:a16="http://schemas.microsoft.com/office/drawing/2014/main" id="{50E510D9-C0DD-4748-8824-4AAAC712B136}"/>
              </a:ext>
            </a:extLst>
          </p:cNvPr>
          <p:cNvSpPr/>
          <p:nvPr/>
        </p:nvSpPr>
        <p:spPr>
          <a:xfrm>
            <a:off x="4388284" y="1755837"/>
            <a:ext cx="4135438" cy="825500"/>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200" dirty="0">
                <a:solidFill>
                  <a:prstClr val="black"/>
                </a:solidFill>
                <a:latin typeface="Avenir Book"/>
                <a:ea typeface="ＭＳ Ｐゴシック" charset="0"/>
                <a:cs typeface="Avenir Book"/>
              </a:rPr>
              <a:t>Multiple-starts</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perturbation</a:t>
            </a:r>
            <a:endParaRPr lang="en-US" sz="1200" dirty="0"/>
          </a:p>
        </p:txBody>
      </p:sp>
      <p:sp>
        <p:nvSpPr>
          <p:cNvPr id="15" name="Rounded Rectangle 18">
            <a:extLst>
              <a:ext uri="{FF2B5EF4-FFF2-40B4-BE49-F238E27FC236}">
                <a16:creationId xmlns:a16="http://schemas.microsoft.com/office/drawing/2014/main" id="{743BD28B-A4A6-40D0-B09D-4D90EEA0F414}"/>
              </a:ext>
            </a:extLst>
          </p:cNvPr>
          <p:cNvSpPr/>
          <p:nvPr/>
        </p:nvSpPr>
        <p:spPr>
          <a:xfrm>
            <a:off x="4416859" y="2655950"/>
            <a:ext cx="4135438" cy="468312"/>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200" dirty="0">
                <a:solidFill>
                  <a:prstClr val="black"/>
                </a:solidFill>
                <a:latin typeface="Avenir Book"/>
                <a:ea typeface="ＭＳ Ｐゴシック" charset="0"/>
                <a:cs typeface="Avenir Book"/>
              </a:rPr>
              <a:t>Monte-Carlo</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filtering</a:t>
            </a:r>
            <a:endParaRPr lang="en-US" sz="1200" dirty="0"/>
          </a:p>
        </p:txBody>
      </p:sp>
      <p:sp>
        <p:nvSpPr>
          <p:cNvPr id="16" name="Rectangle 15">
            <a:extLst>
              <a:ext uri="{FF2B5EF4-FFF2-40B4-BE49-F238E27FC236}">
                <a16:creationId xmlns:a16="http://schemas.microsoft.com/office/drawing/2014/main" id="{51DC1A72-BE3D-41D7-A551-DB67EEC5112E}"/>
              </a:ext>
            </a:extLst>
          </p:cNvPr>
          <p:cNvSpPr/>
          <p:nvPr/>
        </p:nvSpPr>
        <p:spPr>
          <a:xfrm rot="16200000">
            <a:off x="7614197" y="4133798"/>
            <a:ext cx="3485926" cy="546103"/>
          </a:xfrm>
          <a:prstGeom prst="rect">
            <a:avLst/>
          </a:prstGeom>
          <a:solidFill>
            <a:srgbClr val="FFFFFF"/>
          </a:solid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500" dirty="0">
                <a:solidFill>
                  <a:schemeClr val="tx1"/>
                </a:solidFill>
                <a:latin typeface="Avenir Book"/>
                <a:cs typeface="Avenir Book"/>
              </a:rPr>
              <a:t>All At the Time (AAT)</a:t>
            </a:r>
          </a:p>
        </p:txBody>
      </p:sp>
      <p:sp>
        <p:nvSpPr>
          <p:cNvPr id="17" name="Rectangle 16">
            <a:extLst>
              <a:ext uri="{FF2B5EF4-FFF2-40B4-BE49-F238E27FC236}">
                <a16:creationId xmlns:a16="http://schemas.microsoft.com/office/drawing/2014/main" id="{B316323C-3DF9-4AB1-90A5-D2A06D89B77E}"/>
              </a:ext>
            </a:extLst>
          </p:cNvPr>
          <p:cNvSpPr/>
          <p:nvPr/>
        </p:nvSpPr>
        <p:spPr>
          <a:xfrm rot="16200000">
            <a:off x="8564203" y="1243868"/>
            <a:ext cx="490538" cy="390525"/>
          </a:xfrm>
          <a:prstGeom prst="rect">
            <a:avLst/>
          </a:prstGeom>
          <a:solidFill>
            <a:srgbClr val="FFFFFF"/>
          </a:solid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fontAlgn="auto">
              <a:spcBef>
                <a:spcPts val="0"/>
              </a:spcBef>
              <a:spcAft>
                <a:spcPts val="0"/>
              </a:spcAft>
              <a:defRPr/>
            </a:pPr>
            <a:r>
              <a:rPr lang="en-US" sz="800" dirty="0">
                <a:solidFill>
                  <a:schemeClr val="tx1"/>
                </a:solidFill>
                <a:latin typeface="Avenir Book"/>
                <a:cs typeface="Avenir Book"/>
              </a:rPr>
              <a:t>LOCAL</a:t>
            </a:r>
          </a:p>
        </p:txBody>
      </p:sp>
      <p:sp>
        <p:nvSpPr>
          <p:cNvPr id="18" name="Rounded Rectangle 21">
            <a:extLst>
              <a:ext uri="{FF2B5EF4-FFF2-40B4-BE49-F238E27FC236}">
                <a16:creationId xmlns:a16="http://schemas.microsoft.com/office/drawing/2014/main" id="{507C7221-B4A9-4E76-A5C9-9A775667CC62}"/>
              </a:ext>
            </a:extLst>
          </p:cNvPr>
          <p:cNvSpPr/>
          <p:nvPr/>
        </p:nvSpPr>
        <p:spPr>
          <a:xfrm>
            <a:off x="4388284" y="1193862"/>
            <a:ext cx="4135438" cy="490538"/>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200" dirty="0">
                <a:solidFill>
                  <a:prstClr val="black"/>
                </a:solidFill>
                <a:latin typeface="Avenir Book"/>
                <a:ea typeface="ＭＳ Ｐゴシック" charset="0"/>
                <a:cs typeface="Avenir Book"/>
              </a:rPr>
              <a:t>Perturbation &amp;</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derivatives</a:t>
            </a:r>
            <a:endParaRPr lang="en-US" sz="1200" dirty="0"/>
          </a:p>
        </p:txBody>
      </p:sp>
      <p:sp>
        <p:nvSpPr>
          <p:cNvPr id="19" name="Rectangle 18">
            <a:extLst>
              <a:ext uri="{FF2B5EF4-FFF2-40B4-BE49-F238E27FC236}">
                <a16:creationId xmlns:a16="http://schemas.microsoft.com/office/drawing/2014/main" id="{0592DEF1-3B63-4094-8860-140889C45179}"/>
              </a:ext>
            </a:extLst>
          </p:cNvPr>
          <p:cNvSpPr/>
          <p:nvPr/>
        </p:nvSpPr>
        <p:spPr>
          <a:xfrm>
            <a:off x="5590022" y="355662"/>
            <a:ext cx="2706687" cy="311150"/>
          </a:xfrm>
          <a:prstGeom prst="rect">
            <a:avLst/>
          </a:prstGeom>
          <a:solidFill>
            <a:schemeClr val="bg1">
              <a:lumMod val="7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r>
              <a:rPr lang="en-US" sz="1400" dirty="0">
                <a:solidFill>
                  <a:schemeClr val="tx1"/>
                </a:solidFill>
                <a:latin typeface="Avenir Book"/>
                <a:cs typeface="Avenir Book"/>
              </a:rPr>
              <a:t>SA purpose</a:t>
            </a:r>
          </a:p>
        </p:txBody>
      </p:sp>
      <p:sp>
        <p:nvSpPr>
          <p:cNvPr id="20" name="Rectangle 19">
            <a:extLst>
              <a:ext uri="{FF2B5EF4-FFF2-40B4-BE49-F238E27FC236}">
                <a16:creationId xmlns:a16="http://schemas.microsoft.com/office/drawing/2014/main" id="{E1E13DE2-678C-4535-AD8C-8257EA7F98B0}"/>
              </a:ext>
            </a:extLst>
          </p:cNvPr>
          <p:cNvSpPr/>
          <p:nvPr/>
        </p:nvSpPr>
        <p:spPr>
          <a:xfrm flipH="1">
            <a:off x="4253347" y="1193862"/>
            <a:ext cx="46037" cy="490538"/>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endParaRPr lang="en-US" sz="1400" dirty="0">
              <a:solidFill>
                <a:schemeClr val="tx1"/>
              </a:solidFill>
              <a:latin typeface="Avenir Book"/>
              <a:cs typeface="Avenir Book"/>
            </a:endParaRPr>
          </a:p>
        </p:txBody>
      </p:sp>
      <p:sp>
        <p:nvSpPr>
          <p:cNvPr id="21" name="Rectangle 20">
            <a:extLst>
              <a:ext uri="{FF2B5EF4-FFF2-40B4-BE49-F238E27FC236}">
                <a16:creationId xmlns:a16="http://schemas.microsoft.com/office/drawing/2014/main" id="{474E313C-4004-4425-B100-A317B3BA18F4}"/>
              </a:ext>
            </a:extLst>
          </p:cNvPr>
          <p:cNvSpPr/>
          <p:nvPr/>
        </p:nvSpPr>
        <p:spPr>
          <a:xfrm>
            <a:off x="4142222" y="1755837"/>
            <a:ext cx="174625" cy="825500"/>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endParaRPr lang="en-US" sz="1400" dirty="0">
              <a:solidFill>
                <a:schemeClr val="tx1"/>
              </a:solidFill>
              <a:latin typeface="Avenir Book"/>
              <a:cs typeface="Avenir Book"/>
            </a:endParaRPr>
          </a:p>
        </p:txBody>
      </p:sp>
      <p:sp>
        <p:nvSpPr>
          <p:cNvPr id="22" name="Rectangle 21">
            <a:extLst>
              <a:ext uri="{FF2B5EF4-FFF2-40B4-BE49-F238E27FC236}">
                <a16:creationId xmlns:a16="http://schemas.microsoft.com/office/drawing/2014/main" id="{5ED59DD6-1FD4-44C4-B6FB-EC5F4BD6DB76}"/>
              </a:ext>
            </a:extLst>
          </p:cNvPr>
          <p:cNvSpPr/>
          <p:nvPr/>
        </p:nvSpPr>
        <p:spPr>
          <a:xfrm>
            <a:off x="4000934" y="2676587"/>
            <a:ext cx="298450" cy="1363663"/>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endParaRPr lang="en-US" sz="1400" dirty="0">
              <a:solidFill>
                <a:schemeClr val="tx1"/>
              </a:solidFill>
              <a:latin typeface="Avenir Book"/>
              <a:cs typeface="Avenir Book"/>
            </a:endParaRPr>
          </a:p>
        </p:txBody>
      </p:sp>
      <p:sp>
        <p:nvSpPr>
          <p:cNvPr id="23" name="Rectangle 22">
            <a:extLst>
              <a:ext uri="{FF2B5EF4-FFF2-40B4-BE49-F238E27FC236}">
                <a16:creationId xmlns:a16="http://schemas.microsoft.com/office/drawing/2014/main" id="{AFB793EA-FE10-49E7-8BF6-51E5F00B0FF3}"/>
              </a:ext>
            </a:extLst>
          </p:cNvPr>
          <p:cNvSpPr/>
          <p:nvPr/>
        </p:nvSpPr>
        <p:spPr>
          <a:xfrm rot="16200000">
            <a:off x="1145133" y="3516264"/>
            <a:ext cx="4955952" cy="311150"/>
          </a:xfrm>
          <a:prstGeom prst="rect">
            <a:avLst/>
          </a:prstGeom>
          <a:solidFill>
            <a:schemeClr val="bg1">
              <a:lumMod val="7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r>
              <a:rPr lang="en-US" sz="1400" dirty="0">
                <a:solidFill>
                  <a:schemeClr val="tx1"/>
                </a:solidFill>
                <a:latin typeface="Avenir Book"/>
                <a:cs typeface="Avenir Book"/>
              </a:rPr>
              <a:t>Number of model evaluations</a:t>
            </a:r>
          </a:p>
        </p:txBody>
      </p:sp>
      <p:sp>
        <p:nvSpPr>
          <p:cNvPr id="24" name="Rectangle 23">
            <a:extLst>
              <a:ext uri="{FF2B5EF4-FFF2-40B4-BE49-F238E27FC236}">
                <a16:creationId xmlns:a16="http://schemas.microsoft.com/office/drawing/2014/main" id="{FBB91845-5C85-45FE-8F57-2FF6D560015F}"/>
              </a:ext>
            </a:extLst>
          </p:cNvPr>
          <p:cNvSpPr/>
          <p:nvPr/>
        </p:nvSpPr>
        <p:spPr>
          <a:xfrm>
            <a:off x="3835834" y="4124387"/>
            <a:ext cx="481013" cy="2025426"/>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endParaRPr lang="en-US" sz="1400" dirty="0">
              <a:solidFill>
                <a:schemeClr val="tx1"/>
              </a:solidFill>
              <a:latin typeface="Avenir Book"/>
              <a:cs typeface="Avenir Book"/>
            </a:endParaRPr>
          </a:p>
        </p:txBody>
      </p:sp>
      <p:sp>
        <p:nvSpPr>
          <p:cNvPr id="25" name="Rectangle 24">
            <a:extLst>
              <a:ext uri="{FF2B5EF4-FFF2-40B4-BE49-F238E27FC236}">
                <a16:creationId xmlns:a16="http://schemas.microsoft.com/office/drawing/2014/main" id="{CDEC2B5F-E8D4-4DC8-82C6-AE446A84525A}"/>
              </a:ext>
            </a:extLst>
          </p:cNvPr>
          <p:cNvSpPr/>
          <p:nvPr/>
        </p:nvSpPr>
        <p:spPr>
          <a:xfrm rot="16200000">
            <a:off x="3774715" y="1275619"/>
            <a:ext cx="739775" cy="395288"/>
          </a:xfrm>
          <a:prstGeom prst="rect">
            <a:avLst/>
          </a:prstGeom>
          <a:noFill/>
          <a:ln w="9525" cmpd="sng">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200" dirty="0">
                <a:solidFill>
                  <a:schemeClr val="tx1"/>
                </a:solidFill>
                <a:latin typeface="Avenir Book"/>
                <a:cs typeface="Avenir Book"/>
              </a:rPr>
              <a:t>~M</a:t>
            </a:r>
          </a:p>
        </p:txBody>
      </p:sp>
      <p:sp>
        <p:nvSpPr>
          <p:cNvPr id="26" name="Rectangle 25">
            <a:extLst>
              <a:ext uri="{FF2B5EF4-FFF2-40B4-BE49-F238E27FC236}">
                <a16:creationId xmlns:a16="http://schemas.microsoft.com/office/drawing/2014/main" id="{2E68C4FB-3624-40E6-AA7C-2D8D8D5D3D7A}"/>
              </a:ext>
            </a:extLst>
          </p:cNvPr>
          <p:cNvSpPr/>
          <p:nvPr/>
        </p:nvSpPr>
        <p:spPr>
          <a:xfrm rot="16200000">
            <a:off x="3553260" y="2009837"/>
            <a:ext cx="895350" cy="396875"/>
          </a:xfrm>
          <a:prstGeom prst="rect">
            <a:avLst/>
          </a:prstGeom>
          <a:noFill/>
          <a:ln w="9525" cmpd="sng">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200" dirty="0">
                <a:solidFill>
                  <a:schemeClr val="tx1"/>
                </a:solidFill>
                <a:latin typeface="Avenir Book"/>
                <a:cs typeface="Avenir Book"/>
              </a:rPr>
              <a:t>~10-100 x M</a:t>
            </a:r>
          </a:p>
        </p:txBody>
      </p:sp>
      <p:sp>
        <p:nvSpPr>
          <p:cNvPr id="27" name="Rectangle 26">
            <a:extLst>
              <a:ext uri="{FF2B5EF4-FFF2-40B4-BE49-F238E27FC236}">
                <a16:creationId xmlns:a16="http://schemas.microsoft.com/office/drawing/2014/main" id="{25D001B4-77D2-4D57-AEB1-09EF5D8B7C61}"/>
              </a:ext>
            </a:extLst>
          </p:cNvPr>
          <p:cNvSpPr/>
          <p:nvPr/>
        </p:nvSpPr>
        <p:spPr>
          <a:xfrm rot="16200000">
            <a:off x="3705660" y="3151249"/>
            <a:ext cx="895350" cy="396875"/>
          </a:xfrm>
          <a:prstGeom prst="rect">
            <a:avLst/>
          </a:prstGeom>
          <a:noFill/>
          <a:ln w="9525" cmpd="sng">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200" dirty="0">
                <a:solidFill>
                  <a:schemeClr val="tx1"/>
                </a:solidFill>
                <a:latin typeface="Avenir Book"/>
                <a:cs typeface="Avenir Book"/>
              </a:rPr>
              <a:t>&gt;100 x M</a:t>
            </a:r>
          </a:p>
        </p:txBody>
      </p:sp>
      <p:sp>
        <p:nvSpPr>
          <p:cNvPr id="28" name="Rectangle 27">
            <a:extLst>
              <a:ext uri="{FF2B5EF4-FFF2-40B4-BE49-F238E27FC236}">
                <a16:creationId xmlns:a16="http://schemas.microsoft.com/office/drawing/2014/main" id="{52A95AB6-B272-40DD-9CFE-329E4659C5E2}"/>
              </a:ext>
            </a:extLst>
          </p:cNvPr>
          <p:cNvSpPr/>
          <p:nvPr/>
        </p:nvSpPr>
        <p:spPr>
          <a:xfrm rot="16200000">
            <a:off x="3627078" y="4880831"/>
            <a:ext cx="895350" cy="395288"/>
          </a:xfrm>
          <a:prstGeom prst="rect">
            <a:avLst/>
          </a:prstGeom>
          <a:noFill/>
          <a:ln w="9525" cmpd="sng">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200" dirty="0">
                <a:solidFill>
                  <a:schemeClr val="tx1"/>
                </a:solidFill>
                <a:latin typeface="Avenir Book"/>
                <a:cs typeface="Avenir Book"/>
              </a:rPr>
              <a:t>&gt;1000 x M</a:t>
            </a:r>
          </a:p>
        </p:txBody>
      </p:sp>
      <p:sp>
        <p:nvSpPr>
          <p:cNvPr id="29" name="Rectangle 28">
            <a:extLst>
              <a:ext uri="{FF2B5EF4-FFF2-40B4-BE49-F238E27FC236}">
                <a16:creationId xmlns:a16="http://schemas.microsoft.com/office/drawing/2014/main" id="{06CB2C8D-1DC1-42B3-A045-88543CE1C331}"/>
              </a:ext>
            </a:extLst>
          </p:cNvPr>
          <p:cNvSpPr/>
          <p:nvPr/>
        </p:nvSpPr>
        <p:spPr>
          <a:xfrm>
            <a:off x="5772584" y="5448362"/>
            <a:ext cx="1423988" cy="255588"/>
          </a:xfrm>
          <a:prstGeom prst="rect">
            <a:avLst/>
          </a:prstGeom>
          <a:no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tIns="0" bIns="0" anchor="ctr"/>
          <a:lstStyle/>
          <a:p>
            <a:pPr algn="ctr" fontAlgn="auto">
              <a:spcBef>
                <a:spcPts val="0"/>
              </a:spcBef>
              <a:spcAft>
                <a:spcPts val="0"/>
              </a:spcAft>
              <a:defRPr/>
            </a:pPr>
            <a:r>
              <a:rPr lang="en-US" sz="1200" dirty="0">
                <a:solidFill>
                  <a:schemeClr val="tx1"/>
                </a:solidFill>
                <a:latin typeface="Symbol" charset="2"/>
                <a:cs typeface="Symbol" charset="2"/>
              </a:rPr>
              <a:t>d</a:t>
            </a:r>
            <a:r>
              <a:rPr lang="en-US" sz="1200" dirty="0">
                <a:solidFill>
                  <a:schemeClr val="tx1"/>
                </a:solidFill>
                <a:latin typeface="Avenir Book"/>
                <a:cs typeface="Avenir Book"/>
              </a:rPr>
              <a:t>-sensitivity</a:t>
            </a:r>
          </a:p>
        </p:txBody>
      </p:sp>
      <p:sp>
        <p:nvSpPr>
          <p:cNvPr id="30" name="Rectangle 29">
            <a:extLst>
              <a:ext uri="{FF2B5EF4-FFF2-40B4-BE49-F238E27FC236}">
                <a16:creationId xmlns:a16="http://schemas.microsoft.com/office/drawing/2014/main" id="{382406C2-B76A-4DC5-BEB2-FAD2DBE695CD}"/>
              </a:ext>
            </a:extLst>
          </p:cNvPr>
          <p:cNvSpPr/>
          <p:nvPr/>
        </p:nvSpPr>
        <p:spPr>
          <a:xfrm>
            <a:off x="6572684" y="3271900"/>
            <a:ext cx="762000" cy="703262"/>
          </a:xfrm>
          <a:prstGeom prst="rect">
            <a:avLst/>
          </a:prstGeom>
          <a:no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fontAlgn="auto">
              <a:spcBef>
                <a:spcPts val="0"/>
              </a:spcBef>
              <a:spcAft>
                <a:spcPts val="0"/>
              </a:spcAft>
              <a:defRPr/>
            </a:pPr>
            <a:r>
              <a:rPr lang="en-US" sz="1200" dirty="0">
                <a:solidFill>
                  <a:schemeClr val="tx1"/>
                </a:solidFill>
                <a:latin typeface="Avenir Book"/>
                <a:cs typeface="Avenir Book"/>
              </a:rPr>
              <a:t>CC,PCC, SRCC,</a:t>
            </a:r>
            <a:br>
              <a:rPr lang="en-US" sz="1200" dirty="0">
                <a:solidFill>
                  <a:schemeClr val="tx1"/>
                </a:solidFill>
                <a:latin typeface="Avenir Book"/>
                <a:cs typeface="Avenir Book"/>
              </a:rPr>
            </a:br>
            <a:r>
              <a:rPr lang="en-US" sz="1200" dirty="0">
                <a:solidFill>
                  <a:schemeClr val="tx1"/>
                </a:solidFill>
                <a:latin typeface="Avenir Book"/>
                <a:cs typeface="Avenir Book"/>
              </a:rPr>
              <a:t>PRCC,CCA</a:t>
            </a:r>
          </a:p>
        </p:txBody>
      </p:sp>
      <p:sp>
        <p:nvSpPr>
          <p:cNvPr id="31" name="Rectangle 30">
            <a:extLst>
              <a:ext uri="{FF2B5EF4-FFF2-40B4-BE49-F238E27FC236}">
                <a16:creationId xmlns:a16="http://schemas.microsoft.com/office/drawing/2014/main" id="{282D1DD5-4F2A-405C-8DA4-B5A7A7C95741}"/>
              </a:ext>
            </a:extLst>
          </p:cNvPr>
          <p:cNvSpPr/>
          <p:nvPr/>
        </p:nvSpPr>
        <p:spPr>
          <a:xfrm>
            <a:off x="5772584" y="4589525"/>
            <a:ext cx="1423988" cy="287337"/>
          </a:xfrm>
          <a:prstGeom prst="rect">
            <a:avLst/>
          </a:prstGeom>
          <a:no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tIns="0" bIns="0" anchor="ctr"/>
          <a:lstStyle/>
          <a:p>
            <a:pPr algn="ctr" fontAlgn="auto">
              <a:spcBef>
                <a:spcPts val="0"/>
              </a:spcBef>
              <a:spcAft>
                <a:spcPts val="0"/>
              </a:spcAft>
              <a:defRPr/>
            </a:pPr>
            <a:r>
              <a:rPr lang="en-US" sz="1200" dirty="0" err="1">
                <a:solidFill>
                  <a:schemeClr val="tx1"/>
                </a:solidFill>
                <a:latin typeface="Avenir Book"/>
                <a:cs typeface="Avenir Book"/>
              </a:rPr>
              <a:t>eFAST</a:t>
            </a:r>
            <a:r>
              <a:rPr lang="en-US" sz="1200" dirty="0">
                <a:solidFill>
                  <a:schemeClr val="tx1"/>
                </a:solidFill>
                <a:latin typeface="Avenir Book"/>
                <a:cs typeface="Avenir Book"/>
              </a:rPr>
              <a:t> , FAST</a:t>
            </a:r>
          </a:p>
        </p:txBody>
      </p:sp>
      <p:sp>
        <p:nvSpPr>
          <p:cNvPr id="32" name="Rectangle 31">
            <a:extLst>
              <a:ext uri="{FF2B5EF4-FFF2-40B4-BE49-F238E27FC236}">
                <a16:creationId xmlns:a16="http://schemas.microsoft.com/office/drawing/2014/main" id="{61F75DBB-5803-450A-916A-8D29143D9661}"/>
              </a:ext>
            </a:extLst>
          </p:cNvPr>
          <p:cNvSpPr/>
          <p:nvPr/>
        </p:nvSpPr>
        <p:spPr>
          <a:xfrm>
            <a:off x="5775759" y="5746812"/>
            <a:ext cx="1420813" cy="287338"/>
          </a:xfrm>
          <a:prstGeom prst="rect">
            <a:avLst/>
          </a:prstGeom>
          <a:noFill/>
          <a:ln w="952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tIns="0" bIns="0" anchor="ctr"/>
          <a:lstStyle/>
          <a:p>
            <a:pPr algn="ctr" fontAlgn="auto">
              <a:spcBef>
                <a:spcPts val="0"/>
              </a:spcBef>
              <a:spcAft>
                <a:spcPts val="0"/>
              </a:spcAft>
              <a:defRPr/>
            </a:pPr>
            <a:r>
              <a:rPr lang="en-US" sz="1200" dirty="0">
                <a:solidFill>
                  <a:schemeClr val="tx1"/>
                </a:solidFill>
                <a:latin typeface="Avenir Book"/>
                <a:cs typeface="Avenir Book"/>
              </a:rPr>
              <a:t>VBSA</a:t>
            </a:r>
          </a:p>
        </p:txBody>
      </p:sp>
      <p:sp>
        <p:nvSpPr>
          <p:cNvPr id="33" name="Rectangle 32">
            <a:extLst>
              <a:ext uri="{FF2B5EF4-FFF2-40B4-BE49-F238E27FC236}">
                <a16:creationId xmlns:a16="http://schemas.microsoft.com/office/drawing/2014/main" id="{7E58CE83-2815-44C8-BC96-4F1427F6ACB8}"/>
              </a:ext>
            </a:extLst>
          </p:cNvPr>
          <p:cNvSpPr/>
          <p:nvPr/>
        </p:nvSpPr>
        <p:spPr>
          <a:xfrm>
            <a:off x="5772584" y="1809812"/>
            <a:ext cx="1423988" cy="287338"/>
          </a:xfrm>
          <a:prstGeom prst="rect">
            <a:avLst/>
          </a:prstGeom>
          <a:noFill/>
          <a:ln w="952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Avenir Book"/>
                <a:cs typeface="Avenir Book"/>
              </a:rPr>
              <a:t>EET</a:t>
            </a:r>
          </a:p>
        </p:txBody>
      </p:sp>
      <p:sp>
        <p:nvSpPr>
          <p:cNvPr id="34" name="Rectangle 33">
            <a:extLst>
              <a:ext uri="{FF2B5EF4-FFF2-40B4-BE49-F238E27FC236}">
                <a16:creationId xmlns:a16="http://schemas.microsoft.com/office/drawing/2014/main" id="{88DEF2FF-EACC-44CF-804A-38D6A7E5C4F5}"/>
              </a:ext>
            </a:extLst>
          </p:cNvPr>
          <p:cNvSpPr/>
          <p:nvPr/>
        </p:nvSpPr>
        <p:spPr>
          <a:xfrm>
            <a:off x="5775759" y="2140012"/>
            <a:ext cx="1420813" cy="287338"/>
          </a:xfrm>
          <a:prstGeom prst="rect">
            <a:avLst/>
          </a:prstGeom>
          <a:noFill/>
          <a:ln w="952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Avenir Book"/>
                <a:cs typeface="Avenir Book"/>
              </a:rPr>
              <a:t>DELSA</a:t>
            </a:r>
          </a:p>
        </p:txBody>
      </p:sp>
      <p:sp>
        <p:nvSpPr>
          <p:cNvPr id="35" name="Rectangle 34">
            <a:extLst>
              <a:ext uri="{FF2B5EF4-FFF2-40B4-BE49-F238E27FC236}">
                <a16:creationId xmlns:a16="http://schemas.microsoft.com/office/drawing/2014/main" id="{5AA60422-A3F7-47C0-BC8A-6B2C561FD988}"/>
              </a:ext>
            </a:extLst>
          </p:cNvPr>
          <p:cNvSpPr/>
          <p:nvPr/>
        </p:nvSpPr>
        <p:spPr>
          <a:xfrm>
            <a:off x="7014009" y="2757550"/>
            <a:ext cx="1117600" cy="287337"/>
          </a:xfrm>
          <a:prstGeom prst="rect">
            <a:avLst/>
          </a:prstGeom>
          <a:no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Avenir Book"/>
                <a:cs typeface="Avenir Book"/>
              </a:rPr>
              <a:t>RSA</a:t>
            </a:r>
          </a:p>
        </p:txBody>
      </p:sp>
      <p:sp>
        <p:nvSpPr>
          <p:cNvPr id="36" name="Rectangle 35">
            <a:extLst>
              <a:ext uri="{FF2B5EF4-FFF2-40B4-BE49-F238E27FC236}">
                <a16:creationId xmlns:a16="http://schemas.microsoft.com/office/drawing/2014/main" id="{97D73AE8-AA86-424F-8F6E-791CA41BB3ED}"/>
              </a:ext>
            </a:extLst>
          </p:cNvPr>
          <p:cNvSpPr/>
          <p:nvPr/>
        </p:nvSpPr>
        <p:spPr>
          <a:xfrm>
            <a:off x="5772584" y="5130862"/>
            <a:ext cx="1423988" cy="277813"/>
          </a:xfrm>
          <a:prstGeom prst="rect">
            <a:avLst/>
          </a:prstGeom>
          <a:ln>
            <a:solidFill>
              <a:srgbClr val="595959"/>
            </a:solidFill>
          </a:ln>
        </p:spPr>
        <p:txBody>
          <a:bodyPr>
            <a:spAutoFit/>
          </a:bodyPr>
          <a:lstStyle/>
          <a:p>
            <a:pPr algn="ctr">
              <a:defRPr/>
            </a:pPr>
            <a:r>
              <a:rPr lang="en-US" sz="1200" dirty="0">
                <a:solidFill>
                  <a:prstClr val="black"/>
                </a:solidFill>
                <a:latin typeface="Avenir Book"/>
                <a:ea typeface="+mn-ea"/>
                <a:cs typeface="Avenir Book"/>
              </a:rPr>
              <a:t>entropy-based</a:t>
            </a:r>
            <a:endParaRPr lang="en-US" dirty="0"/>
          </a:p>
        </p:txBody>
      </p:sp>
      <p:sp>
        <p:nvSpPr>
          <p:cNvPr id="37" name="Rectangle 36">
            <a:extLst>
              <a:ext uri="{FF2B5EF4-FFF2-40B4-BE49-F238E27FC236}">
                <a16:creationId xmlns:a16="http://schemas.microsoft.com/office/drawing/2014/main" id="{B5673899-B1DC-42C3-8E1E-CC7A1D1C50CB}"/>
              </a:ext>
            </a:extLst>
          </p:cNvPr>
          <p:cNvSpPr/>
          <p:nvPr/>
        </p:nvSpPr>
        <p:spPr>
          <a:xfrm>
            <a:off x="6572684" y="4040250"/>
            <a:ext cx="762000" cy="276225"/>
          </a:xfrm>
          <a:prstGeom prst="rect">
            <a:avLst/>
          </a:prstGeom>
          <a:ln>
            <a:solidFill>
              <a:srgbClr val="595959"/>
            </a:solidFill>
          </a:ln>
        </p:spPr>
        <p:txBody>
          <a:bodyPr wrap="none">
            <a:spAutoFit/>
          </a:bodyPr>
          <a:lstStyle/>
          <a:p>
            <a:pPr algn="ctr" fontAlgn="auto">
              <a:spcBef>
                <a:spcPts val="0"/>
              </a:spcBef>
              <a:spcAft>
                <a:spcPts val="0"/>
              </a:spcAft>
              <a:defRPr/>
            </a:pPr>
            <a:r>
              <a:rPr lang="en-US" sz="1200" dirty="0">
                <a:solidFill>
                  <a:prstClr val="black"/>
                </a:solidFill>
                <a:latin typeface="Avenir Book"/>
                <a:ea typeface="+mn-ea"/>
                <a:cs typeface="Avenir Book"/>
              </a:rPr>
              <a:t>LR (SRC)</a:t>
            </a:r>
          </a:p>
        </p:txBody>
      </p:sp>
      <p:sp>
        <p:nvSpPr>
          <p:cNvPr id="38" name="Rectangle 37">
            <a:extLst>
              <a:ext uri="{FF2B5EF4-FFF2-40B4-BE49-F238E27FC236}">
                <a16:creationId xmlns:a16="http://schemas.microsoft.com/office/drawing/2014/main" id="{006E9C23-AC52-4EFC-8078-F6E46BB10C1F}"/>
              </a:ext>
            </a:extLst>
          </p:cNvPr>
          <p:cNvSpPr/>
          <p:nvPr/>
        </p:nvSpPr>
        <p:spPr>
          <a:xfrm>
            <a:off x="7507722" y="3532250"/>
            <a:ext cx="696912" cy="287337"/>
          </a:xfrm>
          <a:prstGeom prst="rect">
            <a:avLst/>
          </a:prstGeom>
          <a:no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Avenir Book"/>
                <a:cs typeface="Avenir Book"/>
              </a:rPr>
              <a:t>CART</a:t>
            </a:r>
          </a:p>
        </p:txBody>
      </p:sp>
      <p:sp>
        <p:nvSpPr>
          <p:cNvPr id="39" name="Rectangle 23">
            <a:extLst>
              <a:ext uri="{FF2B5EF4-FFF2-40B4-BE49-F238E27FC236}">
                <a16:creationId xmlns:a16="http://schemas.microsoft.com/office/drawing/2014/main" id="{9BAEBB61-CE78-46DC-AAAE-278AEA9FD036}"/>
              </a:ext>
            </a:extLst>
          </p:cNvPr>
          <p:cNvSpPr>
            <a:spLocks noChangeArrowheads="1"/>
          </p:cNvSpPr>
          <p:nvPr/>
        </p:nvSpPr>
        <p:spPr bwMode="auto">
          <a:xfrm rot="18776300">
            <a:off x="8819733" y="458849"/>
            <a:ext cx="1798638"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1200" dirty="0">
                <a:latin typeface="Avenir Book" charset="0"/>
                <a:cs typeface="Avenir Book" charset="0"/>
              </a:rPr>
              <a:t>Sampling approach</a:t>
            </a:r>
          </a:p>
        </p:txBody>
      </p:sp>
    </p:spTree>
    <p:extLst>
      <p:ext uri="{BB962C8B-B14F-4D97-AF65-F5344CB8AC3E}">
        <p14:creationId xmlns:p14="http://schemas.microsoft.com/office/powerpoint/2010/main" val="1071527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5E22-E4AC-4394-BB04-ED2ED6FB35A1}"/>
              </a:ext>
            </a:extLst>
          </p:cNvPr>
          <p:cNvSpPr>
            <a:spLocks noGrp="1"/>
          </p:cNvSpPr>
          <p:nvPr>
            <p:ph type="title"/>
          </p:nvPr>
        </p:nvSpPr>
        <p:spPr/>
        <p:txBody>
          <a:bodyPr>
            <a:normAutofit/>
          </a:bodyPr>
          <a:lstStyle/>
          <a:p>
            <a:r>
              <a:rPr lang="en-GB" sz="3600" dirty="0"/>
              <a:t>SAFE Toolbox for Sensitivity Analysis</a:t>
            </a:r>
          </a:p>
        </p:txBody>
      </p:sp>
      <p:sp>
        <p:nvSpPr>
          <p:cNvPr id="3" name="Content Placeholder 2">
            <a:extLst>
              <a:ext uri="{FF2B5EF4-FFF2-40B4-BE49-F238E27FC236}">
                <a16:creationId xmlns:a16="http://schemas.microsoft.com/office/drawing/2014/main" id="{8C975934-8479-4CAE-ACD3-632D7530C461}"/>
              </a:ext>
            </a:extLst>
          </p:cNvPr>
          <p:cNvSpPr>
            <a:spLocks noGrp="1"/>
          </p:cNvSpPr>
          <p:nvPr>
            <p:ph idx="1"/>
          </p:nvPr>
        </p:nvSpPr>
        <p:spPr>
          <a:xfrm>
            <a:off x="609600" y="1600201"/>
            <a:ext cx="7647709" cy="4525963"/>
          </a:xfrm>
        </p:spPr>
        <p:txBody>
          <a:bodyPr>
            <a:noAutofit/>
          </a:bodyPr>
          <a:lstStyle/>
          <a:p>
            <a:r>
              <a:rPr lang="en-GB" sz="1600" dirty="0">
                <a:latin typeface="Geneva"/>
              </a:rPr>
              <a:t>Developed in 2014 by Pianosi </a:t>
            </a:r>
            <a:r>
              <a:rPr lang="en-GB" sz="1600" i="1" dirty="0">
                <a:latin typeface="Geneva"/>
              </a:rPr>
              <a:t>et al.</a:t>
            </a:r>
            <a:r>
              <a:rPr lang="en-GB" sz="1600" dirty="0">
                <a:latin typeface="Geneva"/>
              </a:rPr>
              <a:t> </a:t>
            </a:r>
          </a:p>
          <a:p>
            <a:endParaRPr lang="en-US" sz="1600" dirty="0">
              <a:latin typeface="Geneva"/>
            </a:endParaRPr>
          </a:p>
          <a:p>
            <a:r>
              <a:rPr lang="en-US" sz="1600" dirty="0">
                <a:latin typeface="Geneva"/>
              </a:rPr>
              <a:t>Over 1800 users in academia in 50+ countries</a:t>
            </a:r>
            <a:endParaRPr lang="en-US" altLang="en-US" sz="1600" dirty="0">
              <a:latin typeface="Geneva"/>
            </a:endParaRPr>
          </a:p>
          <a:p>
            <a:endParaRPr lang="en-US" altLang="en-US" sz="1600" dirty="0">
              <a:latin typeface="Geneva"/>
            </a:endParaRPr>
          </a:p>
          <a:p>
            <a:r>
              <a:rPr lang="en-US" altLang="en-US" sz="1600" dirty="0">
                <a:latin typeface="Geneva"/>
              </a:rPr>
              <a:t>Python, R and </a:t>
            </a:r>
            <a:r>
              <a:rPr lang="en-US" altLang="en-US" sz="1600" dirty="0" err="1">
                <a:latin typeface="Geneva"/>
              </a:rPr>
              <a:t>Matlab</a:t>
            </a:r>
            <a:r>
              <a:rPr lang="en-US" altLang="en-US" sz="1600" dirty="0">
                <a:latin typeface="Geneva"/>
              </a:rPr>
              <a:t> versions available</a:t>
            </a:r>
          </a:p>
          <a:p>
            <a:endParaRPr lang="en-US" sz="1600" dirty="0">
              <a:latin typeface="Geneva"/>
            </a:endParaRPr>
          </a:p>
          <a:p>
            <a:r>
              <a:rPr lang="en-US" altLang="en-US" sz="1600" dirty="0">
                <a:latin typeface="Geneva"/>
                <a:sym typeface="Wingdings" panose="05000000000000000000" pitchFamily="2" charset="2"/>
              </a:rPr>
              <a:t>Easy to use, flexible, modular structure, easy to integrate with models running outside Python, R or </a:t>
            </a:r>
            <a:r>
              <a:rPr lang="en-US" altLang="en-US" sz="1600" dirty="0" err="1">
                <a:latin typeface="Geneva"/>
                <a:sym typeface="Wingdings" panose="05000000000000000000" pitchFamily="2" charset="2"/>
              </a:rPr>
              <a:t>Matlab</a:t>
            </a:r>
            <a:endParaRPr lang="en-US" altLang="en-US" sz="1600" dirty="0">
              <a:latin typeface="Geneva"/>
              <a:sym typeface="Wingdings" panose="05000000000000000000" pitchFamily="2" charset="2"/>
            </a:endParaRPr>
          </a:p>
          <a:p>
            <a:endParaRPr lang="en-US" altLang="en-US" sz="1600" dirty="0">
              <a:latin typeface="Geneva"/>
              <a:sym typeface="Wingdings" panose="05000000000000000000" pitchFamily="2" charset="2"/>
            </a:endParaRPr>
          </a:p>
          <a:p>
            <a:r>
              <a:rPr lang="en-US" altLang="en-US" sz="1600" dirty="0">
                <a:latin typeface="Geneva"/>
                <a:sym typeface="Wingdings" panose="05000000000000000000" pitchFamily="2" charset="2"/>
              </a:rPr>
              <a:t>Open access and open source</a:t>
            </a:r>
          </a:p>
          <a:p>
            <a:endParaRPr lang="en-US" altLang="en-US" sz="1600" dirty="0">
              <a:latin typeface="Geneva"/>
              <a:sym typeface="Wingdings" panose="05000000000000000000" pitchFamily="2" charset="2"/>
            </a:endParaRPr>
          </a:p>
          <a:p>
            <a:r>
              <a:rPr lang="en-US" altLang="en-US" sz="1600" dirty="0">
                <a:latin typeface="Geneva"/>
                <a:sym typeface="Wingdings" panose="05000000000000000000" pitchFamily="2" charset="2"/>
              </a:rPr>
              <a:t>Variety of case studies available</a:t>
            </a:r>
          </a:p>
          <a:p>
            <a:endParaRPr lang="en-US" altLang="en-US" sz="1600" dirty="0">
              <a:latin typeface="Geneva"/>
              <a:sym typeface="Wingdings" panose="05000000000000000000" pitchFamily="2" charset="2"/>
            </a:endParaRPr>
          </a:p>
          <a:p>
            <a:r>
              <a:rPr lang="en-US" altLang="en-US" sz="1600" dirty="0">
                <a:latin typeface="Geneva"/>
                <a:sym typeface="Wingdings" panose="05000000000000000000" pitchFamily="2" charset="2"/>
              </a:rPr>
              <a:t>Many </a:t>
            </a:r>
            <a:r>
              <a:rPr lang="en-US" altLang="en-US" sz="1600" b="1" dirty="0" err="1">
                <a:latin typeface="Geneva"/>
                <a:sym typeface="Wingdings" panose="05000000000000000000" pitchFamily="2" charset="2"/>
              </a:rPr>
              <a:t>visualisation</a:t>
            </a:r>
            <a:r>
              <a:rPr lang="en-US" altLang="en-US" sz="1600" dirty="0">
                <a:latin typeface="Geneva"/>
                <a:sym typeface="Wingdings" panose="05000000000000000000" pitchFamily="2" charset="2"/>
              </a:rPr>
              <a:t> functions</a:t>
            </a:r>
          </a:p>
          <a:p>
            <a:endParaRPr lang="en-US" altLang="en-US" sz="1600" dirty="0">
              <a:latin typeface="Geneva"/>
              <a:sym typeface="Wingdings" panose="05000000000000000000" pitchFamily="2" charset="2"/>
            </a:endParaRPr>
          </a:p>
          <a:p>
            <a:r>
              <a:rPr lang="en-US" altLang="en-US" sz="1600" dirty="0">
                <a:latin typeface="Geneva"/>
                <a:sym typeface="Wingdings" panose="05000000000000000000" pitchFamily="2" charset="2"/>
              </a:rPr>
              <a:t>Lots of commented code and </a:t>
            </a:r>
            <a:r>
              <a:rPr lang="en-US" altLang="en-US" sz="1600" b="1" dirty="0">
                <a:latin typeface="Geneva"/>
                <a:sym typeface="Wingdings" panose="05000000000000000000" pitchFamily="2" charset="2"/>
              </a:rPr>
              <a:t>workflows</a:t>
            </a:r>
            <a:endParaRPr lang="en-US" altLang="ja-JP" sz="1600" b="1" dirty="0">
              <a:latin typeface="Geneva"/>
            </a:endParaRPr>
          </a:p>
        </p:txBody>
      </p:sp>
      <p:sp>
        <p:nvSpPr>
          <p:cNvPr id="4" name="Slide Number Placeholder 3">
            <a:extLst>
              <a:ext uri="{FF2B5EF4-FFF2-40B4-BE49-F238E27FC236}">
                <a16:creationId xmlns:a16="http://schemas.microsoft.com/office/drawing/2014/main" id="{D249BB95-6CF5-4B34-B6EC-9457D3A42416}"/>
              </a:ext>
            </a:extLst>
          </p:cNvPr>
          <p:cNvSpPr>
            <a:spLocks noGrp="1"/>
          </p:cNvSpPr>
          <p:nvPr>
            <p:ph type="sldNum" sz="quarter" idx="12"/>
          </p:nvPr>
        </p:nvSpPr>
        <p:spPr/>
        <p:txBody>
          <a:bodyPr/>
          <a:lstStyle/>
          <a:p>
            <a:fld id="{C2193F57-A4E6-DD4E-9036-68A6BA8989CD}" type="slidenum">
              <a:rPr lang="en-US" smtClean="0"/>
              <a:t>22</a:t>
            </a:fld>
            <a:endParaRPr lang="en-US"/>
          </a:p>
        </p:txBody>
      </p:sp>
      <p:pic>
        <p:nvPicPr>
          <p:cNvPr id="5" name="Picture 4">
            <a:extLst>
              <a:ext uri="{FF2B5EF4-FFF2-40B4-BE49-F238E27FC236}">
                <a16:creationId xmlns:a16="http://schemas.microsoft.com/office/drawing/2014/main" id="{0AFA9C4D-9717-4677-A62C-E2A3A752F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718" y="3971461"/>
            <a:ext cx="3285841" cy="1417638"/>
          </a:xfrm>
          <a:prstGeom prst="rect">
            <a:avLst/>
          </a:prstGeom>
        </p:spPr>
      </p:pic>
      <p:pic>
        <p:nvPicPr>
          <p:cNvPr id="6" name="Picture 5">
            <a:extLst>
              <a:ext uri="{FF2B5EF4-FFF2-40B4-BE49-F238E27FC236}">
                <a16:creationId xmlns:a16="http://schemas.microsoft.com/office/drawing/2014/main" id="{D8F94F42-C5C4-4916-A5A0-5688656389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20202" y="1260231"/>
            <a:ext cx="2276679" cy="1780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a:extLst>
              <a:ext uri="{FF2B5EF4-FFF2-40B4-BE49-F238E27FC236}">
                <a16:creationId xmlns:a16="http://schemas.microsoft.com/office/drawing/2014/main" id="{2C4EF806-03F3-47B1-A1B2-CAF3EACE08CA}"/>
              </a:ext>
            </a:extLst>
          </p:cNvPr>
          <p:cNvSpPr txBox="1">
            <a:spLocks noChangeArrowheads="1"/>
          </p:cNvSpPr>
          <p:nvPr/>
        </p:nvSpPr>
        <p:spPr bwMode="auto">
          <a:xfrm>
            <a:off x="9103343" y="2886539"/>
            <a:ext cx="2147256" cy="307777"/>
          </a:xfrm>
          <a:prstGeom prst="rect">
            <a:avLst/>
          </a:prstGeom>
          <a:solidFill>
            <a:schemeClr val="bg1">
              <a:alpha val="63000"/>
            </a:schemeClr>
          </a:solidFill>
          <a:ln>
            <a:noFill/>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GB" sz="1400">
                <a:solidFill>
                  <a:srgbClr val="0070C0"/>
                </a:solidFill>
                <a:latin typeface="Geneva"/>
              </a:rPr>
              <a:t>www.safetoolbox.info</a:t>
            </a:r>
          </a:p>
        </p:txBody>
      </p:sp>
    </p:spTree>
    <p:extLst>
      <p:ext uri="{BB962C8B-B14F-4D97-AF65-F5344CB8AC3E}">
        <p14:creationId xmlns:p14="http://schemas.microsoft.com/office/powerpoint/2010/main" val="2586386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994D-D250-41A6-A382-7421BDA5F4C0}"/>
              </a:ext>
            </a:extLst>
          </p:cNvPr>
          <p:cNvSpPr>
            <a:spLocks noGrp="1"/>
          </p:cNvSpPr>
          <p:nvPr>
            <p:ph type="title"/>
          </p:nvPr>
        </p:nvSpPr>
        <p:spPr/>
        <p:txBody>
          <a:bodyPr>
            <a:normAutofit/>
          </a:bodyPr>
          <a:lstStyle/>
          <a:p>
            <a:r>
              <a:rPr lang="en-GB" sz="3600" dirty="0"/>
              <a:t>Modular structure of SAFE</a:t>
            </a:r>
          </a:p>
        </p:txBody>
      </p:sp>
      <p:sp>
        <p:nvSpPr>
          <p:cNvPr id="4" name="Slide Number Placeholder 3">
            <a:extLst>
              <a:ext uri="{FF2B5EF4-FFF2-40B4-BE49-F238E27FC236}">
                <a16:creationId xmlns:a16="http://schemas.microsoft.com/office/drawing/2014/main" id="{FD4C7309-CA94-4BBB-9189-D34A4CC1476C}"/>
              </a:ext>
            </a:extLst>
          </p:cNvPr>
          <p:cNvSpPr>
            <a:spLocks noGrp="1"/>
          </p:cNvSpPr>
          <p:nvPr>
            <p:ph type="sldNum" sz="quarter" idx="12"/>
          </p:nvPr>
        </p:nvSpPr>
        <p:spPr/>
        <p:txBody>
          <a:bodyPr/>
          <a:lstStyle/>
          <a:p>
            <a:fld id="{C2193F57-A4E6-DD4E-9036-68A6BA8989CD}" type="slidenum">
              <a:rPr lang="en-US" smtClean="0"/>
              <a:t>23</a:t>
            </a:fld>
            <a:endParaRPr lang="en-US"/>
          </a:p>
        </p:txBody>
      </p:sp>
      <p:sp>
        <p:nvSpPr>
          <p:cNvPr id="5" name="Rectangle 4">
            <a:extLst>
              <a:ext uri="{FF2B5EF4-FFF2-40B4-BE49-F238E27FC236}">
                <a16:creationId xmlns:a16="http://schemas.microsoft.com/office/drawing/2014/main" id="{E40C933B-43CF-4735-A5B3-38E2D8A3045E}"/>
              </a:ext>
            </a:extLst>
          </p:cNvPr>
          <p:cNvSpPr/>
          <p:nvPr/>
        </p:nvSpPr>
        <p:spPr>
          <a:xfrm>
            <a:off x="3743885" y="3964085"/>
            <a:ext cx="1587500" cy="2105025"/>
          </a:xfrm>
          <a:prstGeom prst="rect">
            <a:avLst/>
          </a:prstGeom>
          <a:no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eaLnBrk="1" hangingPunct="1">
              <a:defRPr/>
            </a:pPr>
            <a:r>
              <a:rPr lang="en-US" sz="1600" dirty="0">
                <a:solidFill>
                  <a:schemeClr val="tx1"/>
                </a:solidFill>
                <a:latin typeface="Geneva"/>
                <a:cs typeface="Geneva"/>
              </a:rPr>
              <a:t>POST</a:t>
            </a:r>
            <a:br>
              <a:rPr lang="en-US" sz="1600" dirty="0">
                <a:solidFill>
                  <a:schemeClr val="tx1"/>
                </a:solidFill>
                <a:latin typeface="Geneva"/>
                <a:cs typeface="Geneva"/>
              </a:rPr>
            </a:br>
            <a:r>
              <a:rPr lang="en-US" sz="1600" dirty="0">
                <a:solidFill>
                  <a:schemeClr val="tx1"/>
                </a:solidFill>
                <a:latin typeface="Geneva"/>
                <a:cs typeface="Geneva"/>
              </a:rPr>
              <a:t>PROCESSING</a:t>
            </a:r>
          </a:p>
        </p:txBody>
      </p:sp>
      <p:sp>
        <p:nvSpPr>
          <p:cNvPr id="6" name="Rectangle 5">
            <a:extLst>
              <a:ext uri="{FF2B5EF4-FFF2-40B4-BE49-F238E27FC236}">
                <a16:creationId xmlns:a16="http://schemas.microsoft.com/office/drawing/2014/main" id="{C5E4F386-9F70-4E17-8AAF-5DFE98EFB291}"/>
              </a:ext>
            </a:extLst>
          </p:cNvPr>
          <p:cNvSpPr/>
          <p:nvPr/>
        </p:nvSpPr>
        <p:spPr>
          <a:xfrm>
            <a:off x="3743885" y="2881410"/>
            <a:ext cx="1587500" cy="1017588"/>
          </a:xfrm>
          <a:prstGeom prst="rect">
            <a:avLst/>
          </a:prstGeom>
          <a:no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600" dirty="0">
                <a:solidFill>
                  <a:schemeClr val="tx1"/>
                </a:solidFill>
                <a:latin typeface="Geneva"/>
                <a:cs typeface="Geneva"/>
              </a:rPr>
              <a:t>MODEL</a:t>
            </a:r>
            <a:br>
              <a:rPr lang="en-US" sz="1600" dirty="0">
                <a:solidFill>
                  <a:schemeClr val="tx1"/>
                </a:solidFill>
                <a:latin typeface="Geneva"/>
                <a:cs typeface="Geneva"/>
              </a:rPr>
            </a:br>
            <a:r>
              <a:rPr lang="en-US" sz="1600" dirty="0">
                <a:solidFill>
                  <a:schemeClr val="tx1"/>
                </a:solidFill>
                <a:latin typeface="Geneva"/>
                <a:cs typeface="Geneva"/>
              </a:rPr>
              <a:t>EVALUATION</a:t>
            </a:r>
          </a:p>
        </p:txBody>
      </p:sp>
      <p:sp>
        <p:nvSpPr>
          <p:cNvPr id="7" name="Rectangle 6">
            <a:extLst>
              <a:ext uri="{FF2B5EF4-FFF2-40B4-BE49-F238E27FC236}">
                <a16:creationId xmlns:a16="http://schemas.microsoft.com/office/drawing/2014/main" id="{C7A26D88-42B1-4787-87A5-BAFA96CA8344}"/>
              </a:ext>
            </a:extLst>
          </p:cNvPr>
          <p:cNvSpPr/>
          <p:nvPr/>
        </p:nvSpPr>
        <p:spPr>
          <a:xfrm>
            <a:off x="3743885" y="1525685"/>
            <a:ext cx="1587500" cy="1298575"/>
          </a:xfrm>
          <a:prstGeom prst="rect">
            <a:avLst/>
          </a:prstGeom>
          <a:no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600" dirty="0">
                <a:solidFill>
                  <a:schemeClr val="tx1"/>
                </a:solidFill>
                <a:latin typeface="Geneva"/>
                <a:cs typeface="Geneva"/>
              </a:rPr>
              <a:t>SAMPLING INPUT SPACE</a:t>
            </a:r>
          </a:p>
        </p:txBody>
      </p:sp>
      <p:sp>
        <p:nvSpPr>
          <p:cNvPr id="8" name="Left Arrow Callout 6">
            <a:extLst>
              <a:ext uri="{FF2B5EF4-FFF2-40B4-BE49-F238E27FC236}">
                <a16:creationId xmlns:a16="http://schemas.microsoft.com/office/drawing/2014/main" id="{D525992A-57F5-4985-9F5F-7D4FE0689722}"/>
              </a:ext>
            </a:extLst>
          </p:cNvPr>
          <p:cNvSpPr/>
          <p:nvPr/>
        </p:nvSpPr>
        <p:spPr>
          <a:xfrm>
            <a:off x="5210735" y="3962498"/>
            <a:ext cx="1974850" cy="487362"/>
          </a:xfrm>
          <a:prstGeom prst="leftArrowCallout">
            <a:avLst>
              <a:gd name="adj1" fmla="val 25000"/>
              <a:gd name="adj2" fmla="val 25000"/>
              <a:gd name="adj3" fmla="val 25000"/>
              <a:gd name="adj4" fmla="val 90407"/>
            </a:avLst>
          </a:prstGeom>
          <a:solidFill>
            <a:srgbClr val="FFFFFF"/>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prstClr val="black"/>
                </a:solidFill>
                <a:latin typeface="Avenir Book"/>
                <a:cs typeface="Avenir Book"/>
              </a:rPr>
              <a:t>Elementary Effects Test</a:t>
            </a:r>
          </a:p>
        </p:txBody>
      </p:sp>
      <p:sp>
        <p:nvSpPr>
          <p:cNvPr id="9" name="Left Arrow Callout 7">
            <a:extLst>
              <a:ext uri="{FF2B5EF4-FFF2-40B4-BE49-F238E27FC236}">
                <a16:creationId xmlns:a16="http://schemas.microsoft.com/office/drawing/2014/main" id="{2F5B41F9-88AC-482A-B73F-30208339044C}"/>
              </a:ext>
            </a:extLst>
          </p:cNvPr>
          <p:cNvSpPr/>
          <p:nvPr/>
        </p:nvSpPr>
        <p:spPr>
          <a:xfrm>
            <a:off x="5210735" y="4505423"/>
            <a:ext cx="1974850" cy="485775"/>
          </a:xfrm>
          <a:prstGeom prst="leftArrowCallout">
            <a:avLst>
              <a:gd name="adj1" fmla="val 25000"/>
              <a:gd name="adj2" fmla="val 25000"/>
              <a:gd name="adj3" fmla="val 25000"/>
              <a:gd name="adj4" fmla="val 90407"/>
            </a:avLst>
          </a:prstGeom>
          <a:solidFill>
            <a:srgbClr val="FFFFFF"/>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schemeClr val="tx1"/>
                </a:solidFill>
                <a:latin typeface="Avenir Book"/>
                <a:cs typeface="Avenir Book"/>
              </a:rPr>
              <a:t>Regional Sensitivity Analysis</a:t>
            </a:r>
          </a:p>
        </p:txBody>
      </p:sp>
      <p:sp>
        <p:nvSpPr>
          <p:cNvPr id="10" name="Left Arrow Callout 8">
            <a:extLst>
              <a:ext uri="{FF2B5EF4-FFF2-40B4-BE49-F238E27FC236}">
                <a16:creationId xmlns:a16="http://schemas.microsoft.com/office/drawing/2014/main" id="{94CCD6AF-A154-4C87-8BD2-D02532BF768C}"/>
              </a:ext>
            </a:extLst>
          </p:cNvPr>
          <p:cNvSpPr/>
          <p:nvPr/>
        </p:nvSpPr>
        <p:spPr>
          <a:xfrm>
            <a:off x="5210735" y="5041998"/>
            <a:ext cx="1974850" cy="485775"/>
          </a:xfrm>
          <a:prstGeom prst="leftArrowCallout">
            <a:avLst>
              <a:gd name="adj1" fmla="val 25000"/>
              <a:gd name="adj2" fmla="val 25000"/>
              <a:gd name="adj3" fmla="val 25000"/>
              <a:gd name="adj4" fmla="val 90407"/>
            </a:avLst>
          </a:prstGeom>
          <a:solidFill>
            <a:srgbClr val="FFFFFF"/>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schemeClr val="tx1"/>
                </a:solidFill>
                <a:latin typeface="Avenir Book"/>
                <a:cs typeface="Avenir Book"/>
              </a:rPr>
              <a:t>Variance-Based</a:t>
            </a:r>
            <a:br>
              <a:rPr lang="en-US" sz="1200" dirty="0">
                <a:solidFill>
                  <a:schemeClr val="tx1"/>
                </a:solidFill>
                <a:latin typeface="Avenir Book"/>
                <a:cs typeface="Avenir Book"/>
              </a:rPr>
            </a:br>
            <a:r>
              <a:rPr lang="en-US" sz="1200" dirty="0">
                <a:solidFill>
                  <a:schemeClr val="tx1"/>
                </a:solidFill>
                <a:latin typeface="Avenir Book"/>
                <a:cs typeface="Avenir Book"/>
              </a:rPr>
              <a:t>Sensitivity Analysis</a:t>
            </a:r>
          </a:p>
        </p:txBody>
      </p:sp>
      <p:sp>
        <p:nvSpPr>
          <p:cNvPr id="11" name="Left Arrow Callout 9">
            <a:extLst>
              <a:ext uri="{FF2B5EF4-FFF2-40B4-BE49-F238E27FC236}">
                <a16:creationId xmlns:a16="http://schemas.microsoft.com/office/drawing/2014/main" id="{6E9F884A-83AA-4203-BDE4-B673E9C45D7C}"/>
              </a:ext>
            </a:extLst>
          </p:cNvPr>
          <p:cNvSpPr/>
          <p:nvPr/>
        </p:nvSpPr>
        <p:spPr>
          <a:xfrm>
            <a:off x="5210735" y="5583335"/>
            <a:ext cx="1974850" cy="485775"/>
          </a:xfrm>
          <a:prstGeom prst="leftArrowCallout">
            <a:avLst>
              <a:gd name="adj1" fmla="val 25000"/>
              <a:gd name="adj2" fmla="val 25000"/>
              <a:gd name="adj3" fmla="val 25000"/>
              <a:gd name="adj4" fmla="val 90407"/>
            </a:avLst>
          </a:prstGeom>
          <a:solidFill>
            <a:srgbClr val="FFFFFF"/>
          </a:solidFill>
          <a:ln w="317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1200" dirty="0">
                <a:solidFill>
                  <a:srgbClr val="595959"/>
                </a:solidFill>
                <a:latin typeface="Avenir Book" charset="0"/>
              </a:rPr>
              <a:t>…</a:t>
            </a:r>
          </a:p>
        </p:txBody>
      </p:sp>
      <p:sp>
        <p:nvSpPr>
          <p:cNvPr id="12" name="Rectangle 11">
            <a:extLst>
              <a:ext uri="{FF2B5EF4-FFF2-40B4-BE49-F238E27FC236}">
                <a16:creationId xmlns:a16="http://schemas.microsoft.com/office/drawing/2014/main" id="{59B83BDF-59BA-48D7-904C-5096EF646E72}"/>
              </a:ext>
            </a:extLst>
          </p:cNvPr>
          <p:cNvSpPr/>
          <p:nvPr/>
        </p:nvSpPr>
        <p:spPr>
          <a:xfrm>
            <a:off x="3743885" y="1131985"/>
            <a:ext cx="1587500" cy="360363"/>
          </a:xfrm>
          <a:prstGeom prst="rect">
            <a:avLst/>
          </a:prstGeom>
          <a:solidFill>
            <a:schemeClr val="bg1">
              <a:lumMod val="50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b"/>
          <a:lstStyle/>
          <a:p>
            <a:pPr algn="ctr" eaLnBrk="1" hangingPunct="1">
              <a:defRPr/>
            </a:pPr>
            <a:r>
              <a:rPr lang="en-US" sz="1600" dirty="0">
                <a:solidFill>
                  <a:schemeClr val="bg1"/>
                </a:solidFill>
                <a:latin typeface="Geneva"/>
                <a:cs typeface="Geneva"/>
              </a:rPr>
              <a:t>GSA steps</a:t>
            </a:r>
          </a:p>
        </p:txBody>
      </p:sp>
      <p:graphicFrame>
        <p:nvGraphicFramePr>
          <p:cNvPr id="13" name="Table 12">
            <a:extLst>
              <a:ext uri="{FF2B5EF4-FFF2-40B4-BE49-F238E27FC236}">
                <a16:creationId xmlns:a16="http://schemas.microsoft.com/office/drawing/2014/main" id="{5F005124-5E7E-4043-864D-DFE030BEFD8E}"/>
              </a:ext>
            </a:extLst>
          </p:cNvPr>
          <p:cNvGraphicFramePr>
            <a:graphicFrameLocks noGrp="1"/>
          </p:cNvGraphicFramePr>
          <p:nvPr>
            <p:extLst>
              <p:ext uri="{D42A27DB-BD31-4B8C-83A1-F6EECF244321}">
                <p14:modId xmlns:p14="http://schemas.microsoft.com/office/powerpoint/2010/main" val="3789486661"/>
              </p:ext>
            </p:extLst>
          </p:nvPr>
        </p:nvGraphicFramePr>
        <p:xfrm>
          <a:off x="2296085" y="1366935"/>
          <a:ext cx="1046163" cy="1555750"/>
        </p:xfrm>
        <a:graphic>
          <a:graphicData uri="http://schemas.openxmlformats.org/drawingml/2006/table">
            <a:tbl>
              <a:tblPr/>
              <a:tblGrid>
                <a:gridCol w="208429">
                  <a:extLst>
                    <a:ext uri="{9D8B030D-6E8A-4147-A177-3AD203B41FA5}">
                      <a16:colId xmlns:a16="http://schemas.microsoft.com/office/drawing/2014/main" val="534281870"/>
                    </a:ext>
                  </a:extLst>
                </a:gridCol>
                <a:gridCol w="208429">
                  <a:extLst>
                    <a:ext uri="{9D8B030D-6E8A-4147-A177-3AD203B41FA5}">
                      <a16:colId xmlns:a16="http://schemas.microsoft.com/office/drawing/2014/main" val="1538678911"/>
                    </a:ext>
                  </a:extLst>
                </a:gridCol>
                <a:gridCol w="211232">
                  <a:extLst>
                    <a:ext uri="{9D8B030D-6E8A-4147-A177-3AD203B41FA5}">
                      <a16:colId xmlns:a16="http://schemas.microsoft.com/office/drawing/2014/main" val="435885009"/>
                    </a:ext>
                  </a:extLst>
                </a:gridCol>
                <a:gridCol w="209644">
                  <a:extLst>
                    <a:ext uri="{9D8B030D-6E8A-4147-A177-3AD203B41FA5}">
                      <a16:colId xmlns:a16="http://schemas.microsoft.com/office/drawing/2014/main" val="1529283093"/>
                    </a:ext>
                  </a:extLst>
                </a:gridCol>
                <a:gridCol w="208429">
                  <a:extLst>
                    <a:ext uri="{9D8B030D-6E8A-4147-A177-3AD203B41FA5}">
                      <a16:colId xmlns:a16="http://schemas.microsoft.com/office/drawing/2014/main" val="461515068"/>
                    </a:ext>
                  </a:extLst>
                </a:gridCol>
              </a:tblGrid>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anchor="ctr" horzOverflow="overflow">
                    <a:lnL>
                      <a:noFill/>
                    </a:lnL>
                    <a:lnR>
                      <a:noFill/>
                    </a:lnR>
                    <a:lnT>
                      <a:noFill/>
                    </a:lnT>
                    <a:lnB>
                      <a:noFill/>
                    </a:lnB>
                    <a:lnTlToBr>
                      <a:noFill/>
                    </a:lnTlToBr>
                    <a:lnBlToTr>
                      <a:noFill/>
                    </a:lnBlToTr>
                    <a:noFill/>
                  </a:tcPr>
                </a:tc>
                <a:tc gridSpan="4">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charset="0"/>
                          <a:ea typeface="MS PGothic" panose="020B0600070205080204" pitchFamily="34" charset="-128"/>
                        </a:rPr>
                        <a:t>X</a:t>
                      </a:r>
                    </a:p>
                  </a:txBody>
                  <a:tcPr marL="91509" marR="91509" marT="0" marB="0"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388580799"/>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806853072"/>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2</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324484274"/>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545034694"/>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838059234"/>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N</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330487137"/>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anchor="b" horzOverflow="overflow">
                    <a:lnL>
                      <a:noFill/>
                    </a:lnL>
                    <a:lnR>
                      <a:noFill/>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2</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M</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103676721"/>
                  </a:ext>
                </a:extLst>
              </a:tr>
            </a:tbl>
          </a:graphicData>
        </a:graphic>
      </p:graphicFrame>
      <p:sp>
        <p:nvSpPr>
          <p:cNvPr id="14" name="Left Arrow 12">
            <a:extLst>
              <a:ext uri="{FF2B5EF4-FFF2-40B4-BE49-F238E27FC236}">
                <a16:creationId xmlns:a16="http://schemas.microsoft.com/office/drawing/2014/main" id="{16BE6ED1-BDB6-4011-8354-7C7BE9A293DE}"/>
              </a:ext>
            </a:extLst>
          </p:cNvPr>
          <p:cNvSpPr/>
          <p:nvPr/>
        </p:nvSpPr>
        <p:spPr>
          <a:xfrm>
            <a:off x="3377173" y="1876523"/>
            <a:ext cx="328612" cy="288925"/>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15" name="Rectangle 14">
            <a:extLst>
              <a:ext uri="{FF2B5EF4-FFF2-40B4-BE49-F238E27FC236}">
                <a16:creationId xmlns:a16="http://schemas.microsoft.com/office/drawing/2014/main" id="{B3A9C9F7-4663-4B5B-A133-0EB250EC7042}"/>
              </a:ext>
            </a:extLst>
          </p:cNvPr>
          <p:cNvSpPr/>
          <p:nvPr/>
        </p:nvSpPr>
        <p:spPr>
          <a:xfrm>
            <a:off x="5923523" y="1460598"/>
            <a:ext cx="1157287" cy="377825"/>
          </a:xfrm>
          <a:prstGeom prst="rect">
            <a:avLst/>
          </a:prstGeom>
          <a:no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r>
              <a:rPr lang="en-US" sz="1400" dirty="0">
                <a:solidFill>
                  <a:schemeClr val="tx1"/>
                </a:solidFill>
                <a:latin typeface="Helvetica"/>
                <a:cs typeface="Helvetica"/>
              </a:rPr>
              <a:t>sampling</a:t>
            </a:r>
          </a:p>
        </p:txBody>
      </p:sp>
      <p:sp>
        <p:nvSpPr>
          <p:cNvPr id="16" name="Rectangle 15">
            <a:extLst>
              <a:ext uri="{FF2B5EF4-FFF2-40B4-BE49-F238E27FC236}">
                <a16:creationId xmlns:a16="http://schemas.microsoft.com/office/drawing/2014/main" id="{CCBE7288-0F9C-4D76-B63B-DF5F9C56A307}"/>
              </a:ext>
            </a:extLst>
          </p:cNvPr>
          <p:cNvSpPr/>
          <p:nvPr/>
        </p:nvSpPr>
        <p:spPr>
          <a:xfrm>
            <a:off x="7765023" y="3897410"/>
            <a:ext cx="1157287" cy="377825"/>
          </a:xfrm>
          <a:prstGeom prst="rect">
            <a:avLst/>
          </a:prstGeom>
          <a:no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r>
              <a:rPr lang="en-US" sz="1400" dirty="0">
                <a:solidFill>
                  <a:schemeClr val="tx1"/>
                </a:solidFill>
                <a:latin typeface="Helvetica"/>
                <a:cs typeface="Helvetica"/>
              </a:rPr>
              <a:t>EET</a:t>
            </a:r>
          </a:p>
        </p:txBody>
      </p:sp>
      <p:sp>
        <p:nvSpPr>
          <p:cNvPr id="17" name="Rectangle 16">
            <a:extLst>
              <a:ext uri="{FF2B5EF4-FFF2-40B4-BE49-F238E27FC236}">
                <a16:creationId xmlns:a16="http://schemas.microsoft.com/office/drawing/2014/main" id="{2BFC7ED0-F607-4CB0-BE24-C4B28CCB3667}"/>
              </a:ext>
            </a:extLst>
          </p:cNvPr>
          <p:cNvSpPr/>
          <p:nvPr/>
        </p:nvSpPr>
        <p:spPr>
          <a:xfrm>
            <a:off x="7765023" y="4437160"/>
            <a:ext cx="1157287" cy="379413"/>
          </a:xfrm>
          <a:prstGeom prst="rect">
            <a:avLst/>
          </a:prstGeom>
          <a:no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r>
              <a:rPr lang="en-US" sz="1400" dirty="0">
                <a:solidFill>
                  <a:schemeClr val="tx1"/>
                </a:solidFill>
                <a:latin typeface="Helvetica"/>
                <a:cs typeface="Helvetica"/>
              </a:rPr>
              <a:t>RSA</a:t>
            </a:r>
          </a:p>
        </p:txBody>
      </p:sp>
      <p:sp>
        <p:nvSpPr>
          <p:cNvPr id="18" name="Rectangle 17">
            <a:extLst>
              <a:ext uri="{FF2B5EF4-FFF2-40B4-BE49-F238E27FC236}">
                <a16:creationId xmlns:a16="http://schemas.microsoft.com/office/drawing/2014/main" id="{385401D7-E133-43BD-BBD4-C6DB1804061B}"/>
              </a:ext>
            </a:extLst>
          </p:cNvPr>
          <p:cNvSpPr/>
          <p:nvPr/>
        </p:nvSpPr>
        <p:spPr>
          <a:xfrm>
            <a:off x="7760260" y="4978498"/>
            <a:ext cx="1157288" cy="377825"/>
          </a:xfrm>
          <a:prstGeom prst="rect">
            <a:avLst/>
          </a:prstGeom>
          <a:no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r>
              <a:rPr lang="en-US" sz="1400" dirty="0">
                <a:solidFill>
                  <a:schemeClr val="tx1"/>
                </a:solidFill>
                <a:latin typeface="Helvetica"/>
                <a:cs typeface="Helvetica"/>
              </a:rPr>
              <a:t>VBSA</a:t>
            </a:r>
          </a:p>
        </p:txBody>
      </p:sp>
      <p:grpSp>
        <p:nvGrpSpPr>
          <p:cNvPr id="19" name="Group 18">
            <a:extLst>
              <a:ext uri="{FF2B5EF4-FFF2-40B4-BE49-F238E27FC236}">
                <a16:creationId xmlns:a16="http://schemas.microsoft.com/office/drawing/2014/main" id="{19A730A8-F13F-4677-BE1B-599177E94CB4}"/>
              </a:ext>
            </a:extLst>
          </p:cNvPr>
          <p:cNvGrpSpPr/>
          <p:nvPr/>
        </p:nvGrpSpPr>
        <p:grpSpPr>
          <a:xfrm>
            <a:off x="2854885" y="2967135"/>
            <a:ext cx="863600" cy="442913"/>
            <a:chOff x="1758950" y="3146425"/>
            <a:chExt cx="863600" cy="442913"/>
          </a:xfrm>
        </p:grpSpPr>
        <p:sp>
          <p:nvSpPr>
            <p:cNvPr id="20" name="Left Arrow 18">
              <a:extLst>
                <a:ext uri="{FF2B5EF4-FFF2-40B4-BE49-F238E27FC236}">
                  <a16:creationId xmlns:a16="http://schemas.microsoft.com/office/drawing/2014/main" id="{033E383A-1E77-4D4B-B377-D82D2A8F264A}"/>
                </a:ext>
              </a:extLst>
            </p:cNvPr>
            <p:cNvSpPr/>
            <p:nvPr/>
          </p:nvSpPr>
          <p:spPr bwMode="auto">
            <a:xfrm rot="10800000">
              <a:off x="1758950" y="3300413"/>
              <a:ext cx="863600" cy="288925"/>
            </a:xfrm>
            <a:prstGeom prst="leftArrow">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21" name="Rectangle 20">
              <a:extLst>
                <a:ext uri="{FF2B5EF4-FFF2-40B4-BE49-F238E27FC236}">
                  <a16:creationId xmlns:a16="http://schemas.microsoft.com/office/drawing/2014/main" id="{673160B6-001C-45F3-AA79-AA79D832E526}"/>
                </a:ext>
              </a:extLst>
            </p:cNvPr>
            <p:cNvSpPr/>
            <p:nvPr/>
          </p:nvSpPr>
          <p:spPr bwMode="auto">
            <a:xfrm>
              <a:off x="1758950" y="3146425"/>
              <a:ext cx="144463" cy="288925"/>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grpSp>
      <p:sp>
        <p:nvSpPr>
          <p:cNvPr id="22" name="Left Arrow 20">
            <a:extLst>
              <a:ext uri="{FF2B5EF4-FFF2-40B4-BE49-F238E27FC236}">
                <a16:creationId xmlns:a16="http://schemas.microsoft.com/office/drawing/2014/main" id="{5133BD05-E2A5-4B61-9496-0016327D8D9C}"/>
              </a:ext>
            </a:extLst>
          </p:cNvPr>
          <p:cNvSpPr/>
          <p:nvPr/>
        </p:nvSpPr>
        <p:spPr>
          <a:xfrm>
            <a:off x="3248585" y="3591023"/>
            <a:ext cx="457200" cy="287337"/>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graphicFrame>
        <p:nvGraphicFramePr>
          <p:cNvPr id="23" name="Table 22">
            <a:extLst>
              <a:ext uri="{FF2B5EF4-FFF2-40B4-BE49-F238E27FC236}">
                <a16:creationId xmlns:a16="http://schemas.microsoft.com/office/drawing/2014/main" id="{8CCCE4DF-4BBF-4BA7-97B9-CDD04904EBC5}"/>
              </a:ext>
            </a:extLst>
          </p:cNvPr>
          <p:cNvGraphicFramePr>
            <a:graphicFrameLocks noGrp="1"/>
          </p:cNvGraphicFramePr>
          <p:nvPr>
            <p:extLst>
              <p:ext uri="{D42A27DB-BD31-4B8C-83A1-F6EECF244321}">
                <p14:modId xmlns:p14="http://schemas.microsoft.com/office/powerpoint/2010/main" val="4226185914"/>
              </p:ext>
            </p:extLst>
          </p:nvPr>
        </p:nvGraphicFramePr>
        <p:xfrm>
          <a:off x="2377048" y="3378298"/>
          <a:ext cx="836611" cy="1555750"/>
        </p:xfrm>
        <a:graphic>
          <a:graphicData uri="http://schemas.openxmlformats.org/drawingml/2006/table">
            <a:tbl>
              <a:tblPr/>
              <a:tblGrid>
                <a:gridCol w="208336">
                  <a:extLst>
                    <a:ext uri="{9D8B030D-6E8A-4147-A177-3AD203B41FA5}">
                      <a16:colId xmlns:a16="http://schemas.microsoft.com/office/drawing/2014/main" val="1322324755"/>
                    </a:ext>
                  </a:extLst>
                </a:gridCol>
                <a:gridCol w="209425">
                  <a:extLst>
                    <a:ext uri="{9D8B030D-6E8A-4147-A177-3AD203B41FA5}">
                      <a16:colId xmlns:a16="http://schemas.microsoft.com/office/drawing/2014/main" val="1352879091"/>
                    </a:ext>
                  </a:extLst>
                </a:gridCol>
                <a:gridCol w="209425">
                  <a:extLst>
                    <a:ext uri="{9D8B030D-6E8A-4147-A177-3AD203B41FA5}">
                      <a16:colId xmlns:a16="http://schemas.microsoft.com/office/drawing/2014/main" val="3371067284"/>
                    </a:ext>
                  </a:extLst>
                </a:gridCol>
                <a:gridCol w="209425">
                  <a:extLst>
                    <a:ext uri="{9D8B030D-6E8A-4147-A177-3AD203B41FA5}">
                      <a16:colId xmlns:a16="http://schemas.microsoft.com/office/drawing/2014/main" val="2506035557"/>
                    </a:ext>
                  </a:extLst>
                </a:gridCol>
              </a:tblGrid>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anchor="ctr" horzOverflow="overflow">
                    <a:lnL>
                      <a:noFill/>
                    </a:lnL>
                    <a:lnR>
                      <a:noFill/>
                    </a:lnR>
                    <a:lnT>
                      <a:noFill/>
                    </a:lnT>
                    <a:lnB>
                      <a:noFill/>
                    </a:lnB>
                    <a:lnTlToBr>
                      <a:noFill/>
                    </a:lnTlToBr>
                    <a:lnBlToTr>
                      <a:noFill/>
                    </a:lnBlToTr>
                    <a:noFill/>
                  </a:tcPr>
                </a:tc>
                <a:tc gridSpan="3">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charset="0"/>
                          <a:ea typeface="MS PGothic" panose="020B0600070205080204" pitchFamily="34" charset="-128"/>
                        </a:rPr>
                        <a:t>Y</a:t>
                      </a:r>
                    </a:p>
                  </a:txBody>
                  <a:tcPr marL="91468" marR="91468" marT="0" marB="0"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31465037"/>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468" marR="91468"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399386672"/>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2</a:t>
                      </a:r>
                    </a:p>
                  </a:txBody>
                  <a:tcPr marL="91468" marR="91468"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402559516"/>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468" marR="91468"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695303795"/>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831983674"/>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N</a:t>
                      </a:r>
                    </a:p>
                  </a:txBody>
                  <a:tcPr marL="91468" marR="91468"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951550529"/>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anchor="b" horzOverflow="overflow">
                    <a:lnL>
                      <a:noFill/>
                    </a:lnL>
                    <a:lnR>
                      <a:noFill/>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468" marR="91468"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468" marR="91468"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P</a:t>
                      </a:r>
                    </a:p>
                  </a:txBody>
                  <a:tcPr marL="91468" marR="91468"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663819462"/>
                  </a:ext>
                </a:extLst>
              </a:tr>
            </a:tbl>
          </a:graphicData>
        </a:graphic>
      </p:graphicFrame>
      <p:grpSp>
        <p:nvGrpSpPr>
          <p:cNvPr id="24" name="Group 23">
            <a:extLst>
              <a:ext uri="{FF2B5EF4-FFF2-40B4-BE49-F238E27FC236}">
                <a16:creationId xmlns:a16="http://schemas.microsoft.com/office/drawing/2014/main" id="{A21180CE-C95A-4310-A9AA-AC84CDE96EF1}"/>
              </a:ext>
            </a:extLst>
          </p:cNvPr>
          <p:cNvGrpSpPr/>
          <p:nvPr/>
        </p:nvGrpSpPr>
        <p:grpSpPr>
          <a:xfrm>
            <a:off x="3377173" y="3111598"/>
            <a:ext cx="107950" cy="287337"/>
            <a:chOff x="2281238" y="3290888"/>
            <a:chExt cx="107950" cy="287337"/>
          </a:xfrm>
        </p:grpSpPr>
        <p:sp>
          <p:nvSpPr>
            <p:cNvPr id="25" name="Rectangle 24">
              <a:extLst>
                <a:ext uri="{FF2B5EF4-FFF2-40B4-BE49-F238E27FC236}">
                  <a16:creationId xmlns:a16="http://schemas.microsoft.com/office/drawing/2014/main" id="{793A6488-E635-44E0-8A2D-A3CEB80107F4}"/>
                </a:ext>
              </a:extLst>
            </p:cNvPr>
            <p:cNvSpPr/>
            <p:nvPr/>
          </p:nvSpPr>
          <p:spPr bwMode="auto">
            <a:xfrm>
              <a:off x="2281238" y="3290888"/>
              <a:ext cx="107950" cy="287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grpSp>
          <p:nvGrpSpPr>
            <p:cNvPr id="26" name="Group 70">
              <a:extLst>
                <a:ext uri="{FF2B5EF4-FFF2-40B4-BE49-F238E27FC236}">
                  <a16:creationId xmlns:a16="http://schemas.microsoft.com/office/drawing/2014/main" id="{0EEC14F5-EC4E-4BAD-9573-7F073FC18366}"/>
                </a:ext>
              </a:extLst>
            </p:cNvPr>
            <p:cNvGrpSpPr>
              <a:grpSpLocks/>
            </p:cNvGrpSpPr>
            <p:nvPr/>
          </p:nvGrpSpPr>
          <p:grpSpPr bwMode="auto">
            <a:xfrm>
              <a:off x="2319319" y="3320571"/>
              <a:ext cx="35983" cy="251419"/>
              <a:chOff x="2254250" y="2181683"/>
              <a:chExt cx="44450" cy="287999"/>
            </a:xfrm>
          </p:grpSpPr>
          <p:cxnSp>
            <p:nvCxnSpPr>
              <p:cNvPr id="27" name="Straight Connector 26">
                <a:extLst>
                  <a:ext uri="{FF2B5EF4-FFF2-40B4-BE49-F238E27FC236}">
                    <a16:creationId xmlns:a16="http://schemas.microsoft.com/office/drawing/2014/main" id="{061E5964-01EB-4AC5-9CB1-874D54372146}"/>
                  </a:ext>
                </a:extLst>
              </p:cNvPr>
              <p:cNvCxnSpPr/>
              <p:nvPr/>
            </p:nvCxnSpPr>
            <p:spPr>
              <a:xfrm>
                <a:off x="2254273" y="2182232"/>
                <a:ext cx="0" cy="287319"/>
              </a:xfrm>
              <a:prstGeom prst="line">
                <a:avLst/>
              </a:prstGeom>
              <a:ln w="9525"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94EBEE4-D647-4A79-AC0F-2F5FDD873FD0}"/>
                  </a:ext>
                </a:extLst>
              </p:cNvPr>
              <p:cNvCxnSpPr/>
              <p:nvPr/>
            </p:nvCxnSpPr>
            <p:spPr>
              <a:xfrm>
                <a:off x="2299377" y="2182232"/>
                <a:ext cx="0" cy="287319"/>
              </a:xfrm>
              <a:prstGeom prst="line">
                <a:avLst/>
              </a:prstGeom>
              <a:ln w="9525"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grpSp>
      <p:grpSp>
        <p:nvGrpSpPr>
          <p:cNvPr id="29" name="Group 28">
            <a:extLst>
              <a:ext uri="{FF2B5EF4-FFF2-40B4-BE49-F238E27FC236}">
                <a16:creationId xmlns:a16="http://schemas.microsoft.com/office/drawing/2014/main" id="{A6457DFC-6BFF-4D67-9A92-80A9C40AC657}"/>
              </a:ext>
            </a:extLst>
          </p:cNvPr>
          <p:cNvGrpSpPr/>
          <p:nvPr/>
        </p:nvGrpSpPr>
        <p:grpSpPr>
          <a:xfrm>
            <a:off x="3478773" y="3575148"/>
            <a:ext cx="107950" cy="287337"/>
            <a:chOff x="2382838" y="3754438"/>
            <a:chExt cx="107950" cy="287337"/>
          </a:xfrm>
        </p:grpSpPr>
        <p:sp>
          <p:nvSpPr>
            <p:cNvPr id="30" name="Rectangle 29">
              <a:extLst>
                <a:ext uri="{FF2B5EF4-FFF2-40B4-BE49-F238E27FC236}">
                  <a16:creationId xmlns:a16="http://schemas.microsoft.com/office/drawing/2014/main" id="{CB3E092F-4D8A-4729-952A-21955E73FA9D}"/>
                </a:ext>
              </a:extLst>
            </p:cNvPr>
            <p:cNvSpPr/>
            <p:nvPr/>
          </p:nvSpPr>
          <p:spPr bwMode="auto">
            <a:xfrm>
              <a:off x="2382838" y="3754438"/>
              <a:ext cx="107950" cy="287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grpSp>
          <p:nvGrpSpPr>
            <p:cNvPr id="31" name="Group 77">
              <a:extLst>
                <a:ext uri="{FF2B5EF4-FFF2-40B4-BE49-F238E27FC236}">
                  <a16:creationId xmlns:a16="http://schemas.microsoft.com/office/drawing/2014/main" id="{2CB4A1FF-BE9D-4D37-9A8C-AB8A20087F25}"/>
                </a:ext>
              </a:extLst>
            </p:cNvPr>
            <p:cNvGrpSpPr>
              <a:grpSpLocks/>
            </p:cNvGrpSpPr>
            <p:nvPr/>
          </p:nvGrpSpPr>
          <p:grpSpPr bwMode="auto">
            <a:xfrm>
              <a:off x="2420919" y="3784121"/>
              <a:ext cx="35983" cy="251419"/>
              <a:chOff x="2254250" y="2181683"/>
              <a:chExt cx="44450" cy="287999"/>
            </a:xfrm>
          </p:grpSpPr>
          <p:cxnSp>
            <p:nvCxnSpPr>
              <p:cNvPr id="32" name="Straight Connector 31">
                <a:extLst>
                  <a:ext uri="{FF2B5EF4-FFF2-40B4-BE49-F238E27FC236}">
                    <a16:creationId xmlns:a16="http://schemas.microsoft.com/office/drawing/2014/main" id="{9DF3DF79-3353-4C64-ACB3-3D955B3A5430}"/>
                  </a:ext>
                </a:extLst>
              </p:cNvPr>
              <p:cNvCxnSpPr/>
              <p:nvPr/>
            </p:nvCxnSpPr>
            <p:spPr>
              <a:xfrm>
                <a:off x="2254273" y="2182232"/>
                <a:ext cx="0" cy="287319"/>
              </a:xfrm>
              <a:prstGeom prst="line">
                <a:avLst/>
              </a:prstGeom>
              <a:ln w="9525"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6E68E0D-EF90-48FF-891E-27812B6E894A}"/>
                  </a:ext>
                </a:extLst>
              </p:cNvPr>
              <p:cNvCxnSpPr/>
              <p:nvPr/>
            </p:nvCxnSpPr>
            <p:spPr>
              <a:xfrm>
                <a:off x="2299377" y="2182232"/>
                <a:ext cx="0" cy="287319"/>
              </a:xfrm>
              <a:prstGeom prst="line">
                <a:avLst/>
              </a:prstGeom>
              <a:ln w="9525"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34" name="Rectangle 50">
            <a:extLst>
              <a:ext uri="{FF2B5EF4-FFF2-40B4-BE49-F238E27FC236}">
                <a16:creationId xmlns:a16="http://schemas.microsoft.com/office/drawing/2014/main" id="{D846EC00-14BF-4CBC-83B4-86E700C64FD7}"/>
              </a:ext>
            </a:extLst>
          </p:cNvPr>
          <p:cNvSpPr>
            <a:spLocks noChangeArrowheads="1"/>
          </p:cNvSpPr>
          <p:nvPr/>
        </p:nvSpPr>
        <p:spPr bwMode="auto">
          <a:xfrm>
            <a:off x="6856973" y="1498698"/>
            <a:ext cx="26098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latin typeface="Courier New" panose="02070309020205020404" pitchFamily="49" charset="0"/>
                <a:cs typeface="Courier New" panose="02070309020205020404" pitchFamily="49" charset="0"/>
              </a:rPr>
              <a:t>AAT_Sampling.m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OAT_sampling.m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lhcube.m</a:t>
            </a:r>
          </a:p>
          <a:p>
            <a:pPr eaLnBrk="1" hangingPunct="1"/>
            <a:r>
              <a:rPr lang="en-US" altLang="en-US" sz="1200" dirty="0">
                <a:solidFill>
                  <a:srgbClr val="000000"/>
                </a:solidFill>
                <a:latin typeface="Courier New" panose="02070309020205020404" pitchFamily="49" charset="0"/>
                <a:cs typeface="Courier New" panose="02070309020205020404" pitchFamily="49" charset="0"/>
              </a:rPr>
              <a:t>lhcube_shrink.m</a:t>
            </a:r>
          </a:p>
          <a:p>
            <a:pPr eaLnBrk="1" hangingPunct="1"/>
            <a:r>
              <a:rPr lang="en-US" altLang="en-US" sz="1200" dirty="0">
                <a:solidFill>
                  <a:srgbClr val="000000"/>
                </a:solidFill>
                <a:latin typeface="Courier New" panose="02070309020205020404" pitchFamily="49" charset="0"/>
                <a:cs typeface="Courier New" panose="02070309020205020404" pitchFamily="49" charset="0"/>
              </a:rPr>
              <a:t>lhcube_extend.m</a:t>
            </a:r>
          </a:p>
        </p:txBody>
      </p:sp>
      <p:grpSp>
        <p:nvGrpSpPr>
          <p:cNvPr id="35" name="Group 34">
            <a:extLst>
              <a:ext uri="{FF2B5EF4-FFF2-40B4-BE49-F238E27FC236}">
                <a16:creationId xmlns:a16="http://schemas.microsoft.com/office/drawing/2014/main" id="{4E1235A2-F54C-47B7-8FBC-FA95F6911704}"/>
              </a:ext>
            </a:extLst>
          </p:cNvPr>
          <p:cNvGrpSpPr/>
          <p:nvPr/>
        </p:nvGrpSpPr>
        <p:grpSpPr>
          <a:xfrm>
            <a:off x="5407585" y="1468535"/>
            <a:ext cx="571500" cy="571500"/>
            <a:chOff x="4311650" y="1647825"/>
            <a:chExt cx="571500" cy="571500"/>
          </a:xfrm>
        </p:grpSpPr>
        <p:sp>
          <p:nvSpPr>
            <p:cNvPr id="36" name="Freeform 34">
              <a:extLst>
                <a:ext uri="{FF2B5EF4-FFF2-40B4-BE49-F238E27FC236}">
                  <a16:creationId xmlns:a16="http://schemas.microsoft.com/office/drawing/2014/main" id="{11435E46-9B8D-4F31-8B31-F1D08E1FBDB0}"/>
                </a:ext>
              </a:extLst>
            </p:cNvPr>
            <p:cNvSpPr>
              <a:spLocks/>
            </p:cNvSpPr>
            <p:nvPr/>
          </p:nvSpPr>
          <p:spPr bwMode="auto">
            <a:xfrm>
              <a:off x="4330700" y="1701800"/>
              <a:ext cx="501650" cy="361950"/>
            </a:xfrm>
            <a:custGeom>
              <a:avLst/>
              <a:gdLst>
                <a:gd name="T0" fmla="*/ 0 w 501650"/>
                <a:gd name="T1" fmla="*/ 298447 h 361950"/>
                <a:gd name="T2" fmla="*/ 0 w 501650"/>
                <a:gd name="T3" fmla="*/ 6350 h 361950"/>
                <a:gd name="T4" fmla="*/ 152400 w 501650"/>
                <a:gd name="T5" fmla="*/ 0 h 361950"/>
                <a:gd name="T6" fmla="*/ 177800 w 501650"/>
                <a:gd name="T7" fmla="*/ 57150 h 361950"/>
                <a:gd name="T8" fmla="*/ 482597 w 501650"/>
                <a:gd name="T9" fmla="*/ 50800 h 361950"/>
                <a:gd name="T10" fmla="*/ 482597 w 501650"/>
                <a:gd name="T11" fmla="*/ 50800 h 361950"/>
                <a:gd name="T12" fmla="*/ 482597 w 501650"/>
                <a:gd name="T13" fmla="*/ 50800 h 361950"/>
                <a:gd name="T14" fmla="*/ 482597 w 501650"/>
                <a:gd name="T15" fmla="*/ 50800 h 361950"/>
                <a:gd name="T16" fmla="*/ 501647 w 501650"/>
                <a:gd name="T17" fmla="*/ 101600 h 361950"/>
                <a:gd name="T18" fmla="*/ 69850 w 501650"/>
                <a:gd name="T19" fmla="*/ 101600 h 361950"/>
                <a:gd name="T20" fmla="*/ 69850 w 501650"/>
                <a:gd name="T21" fmla="*/ 101600 h 361950"/>
                <a:gd name="T22" fmla="*/ 0 w 501650"/>
                <a:gd name="T23" fmla="*/ 361947 h 361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1650" h="361950">
                  <a:moveTo>
                    <a:pt x="0" y="298450"/>
                  </a:moveTo>
                  <a:lnTo>
                    <a:pt x="0" y="6350"/>
                  </a:lnTo>
                  <a:lnTo>
                    <a:pt x="152400" y="0"/>
                  </a:lnTo>
                  <a:lnTo>
                    <a:pt x="177800" y="57150"/>
                  </a:lnTo>
                  <a:lnTo>
                    <a:pt x="482600" y="50800"/>
                  </a:lnTo>
                  <a:lnTo>
                    <a:pt x="501650" y="101600"/>
                  </a:lnTo>
                  <a:lnTo>
                    <a:pt x="69850" y="101600"/>
                  </a:lnTo>
                  <a:lnTo>
                    <a:pt x="0" y="361950"/>
                  </a:lnTo>
                </a:path>
              </a:pathLst>
            </a:custGeom>
            <a:solidFill>
              <a:srgbClr val="A6A6A6"/>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pPr>
                <a:defRPr/>
              </a:pPr>
              <a:endParaRPr lang="en-GB" dirty="0"/>
            </a:p>
          </p:txBody>
        </p:sp>
        <p:sp>
          <p:nvSpPr>
            <p:cNvPr id="37" name="Freeform 35">
              <a:extLst>
                <a:ext uri="{FF2B5EF4-FFF2-40B4-BE49-F238E27FC236}">
                  <a16:creationId xmlns:a16="http://schemas.microsoft.com/office/drawing/2014/main" id="{F1C61DC2-32F9-4E04-82DD-C9634F466F31}"/>
                </a:ext>
              </a:extLst>
            </p:cNvPr>
            <p:cNvSpPr>
              <a:spLocks/>
            </p:cNvSpPr>
            <p:nvPr/>
          </p:nvSpPr>
          <p:spPr bwMode="auto">
            <a:xfrm>
              <a:off x="4324350" y="1822450"/>
              <a:ext cx="546100" cy="336550"/>
            </a:xfrm>
            <a:custGeom>
              <a:avLst/>
              <a:gdLst>
                <a:gd name="T0" fmla="*/ 0 w 546100"/>
                <a:gd name="T1" fmla="*/ 336547 h 336550"/>
                <a:gd name="T2" fmla="*/ 63500 w 546100"/>
                <a:gd name="T3" fmla="*/ 0 h 336550"/>
                <a:gd name="T4" fmla="*/ 546097 w 546100"/>
                <a:gd name="T5" fmla="*/ 0 h 336550"/>
                <a:gd name="T6" fmla="*/ 488947 w 546100"/>
                <a:gd name="T7" fmla="*/ 336547 h 336550"/>
                <a:gd name="T8" fmla="*/ 0 w 546100"/>
                <a:gd name="T9" fmla="*/ 336547 h 336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100" h="336550">
                  <a:moveTo>
                    <a:pt x="0" y="336550"/>
                  </a:moveTo>
                  <a:lnTo>
                    <a:pt x="63500" y="0"/>
                  </a:lnTo>
                  <a:lnTo>
                    <a:pt x="546100" y="0"/>
                  </a:lnTo>
                  <a:lnTo>
                    <a:pt x="488950" y="336550"/>
                  </a:lnTo>
                  <a:lnTo>
                    <a:pt x="0" y="336550"/>
                  </a:lnTo>
                  <a:close/>
                </a:path>
              </a:pathLst>
            </a:custGeom>
            <a:solidFill>
              <a:srgbClr val="D9D9D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a:defRPr/>
              </a:pPr>
              <a:endParaRPr lang="en-GB" dirty="0"/>
            </a:p>
          </p:txBody>
        </p:sp>
        <p:pic>
          <p:nvPicPr>
            <p:cNvPr id="38" name="Picture 101">
              <a:extLst>
                <a:ext uri="{FF2B5EF4-FFF2-40B4-BE49-F238E27FC236}">
                  <a16:creationId xmlns:a16="http://schemas.microsoft.com/office/drawing/2014/main" id="{082A850A-883C-4BF1-B6C0-D1B323FA55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1650" y="1647825"/>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38">
            <a:extLst>
              <a:ext uri="{FF2B5EF4-FFF2-40B4-BE49-F238E27FC236}">
                <a16:creationId xmlns:a16="http://schemas.microsoft.com/office/drawing/2014/main" id="{EAB38F29-229E-473D-9742-336459E4CDEA}"/>
              </a:ext>
            </a:extLst>
          </p:cNvPr>
          <p:cNvGrpSpPr/>
          <p:nvPr/>
        </p:nvGrpSpPr>
        <p:grpSpPr>
          <a:xfrm>
            <a:off x="7247498" y="3905348"/>
            <a:ext cx="571500" cy="571500"/>
            <a:chOff x="6151563" y="4084638"/>
            <a:chExt cx="571500" cy="571500"/>
          </a:xfrm>
        </p:grpSpPr>
        <p:sp>
          <p:nvSpPr>
            <p:cNvPr id="40" name="Freeform 38">
              <a:extLst>
                <a:ext uri="{FF2B5EF4-FFF2-40B4-BE49-F238E27FC236}">
                  <a16:creationId xmlns:a16="http://schemas.microsoft.com/office/drawing/2014/main" id="{3461B3DF-A880-4893-AE59-4CBE83A01EB8}"/>
                </a:ext>
              </a:extLst>
            </p:cNvPr>
            <p:cNvSpPr>
              <a:spLocks/>
            </p:cNvSpPr>
            <p:nvPr/>
          </p:nvSpPr>
          <p:spPr bwMode="auto">
            <a:xfrm>
              <a:off x="6170613" y="4138613"/>
              <a:ext cx="501650" cy="361950"/>
            </a:xfrm>
            <a:custGeom>
              <a:avLst/>
              <a:gdLst>
                <a:gd name="T0" fmla="*/ 0 w 501650"/>
                <a:gd name="T1" fmla="*/ 298447 h 361950"/>
                <a:gd name="T2" fmla="*/ 0 w 501650"/>
                <a:gd name="T3" fmla="*/ 6350 h 361950"/>
                <a:gd name="T4" fmla="*/ 152400 w 501650"/>
                <a:gd name="T5" fmla="*/ 0 h 361950"/>
                <a:gd name="T6" fmla="*/ 177800 w 501650"/>
                <a:gd name="T7" fmla="*/ 57150 h 361950"/>
                <a:gd name="T8" fmla="*/ 482597 w 501650"/>
                <a:gd name="T9" fmla="*/ 50800 h 361950"/>
                <a:gd name="T10" fmla="*/ 482597 w 501650"/>
                <a:gd name="T11" fmla="*/ 50800 h 361950"/>
                <a:gd name="T12" fmla="*/ 482597 w 501650"/>
                <a:gd name="T13" fmla="*/ 50800 h 361950"/>
                <a:gd name="T14" fmla="*/ 482597 w 501650"/>
                <a:gd name="T15" fmla="*/ 50800 h 361950"/>
                <a:gd name="T16" fmla="*/ 501647 w 501650"/>
                <a:gd name="T17" fmla="*/ 101600 h 361950"/>
                <a:gd name="T18" fmla="*/ 69850 w 501650"/>
                <a:gd name="T19" fmla="*/ 101600 h 361950"/>
                <a:gd name="T20" fmla="*/ 69850 w 501650"/>
                <a:gd name="T21" fmla="*/ 101600 h 361950"/>
                <a:gd name="T22" fmla="*/ 0 w 501650"/>
                <a:gd name="T23" fmla="*/ 361947 h 361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1650" h="361950">
                  <a:moveTo>
                    <a:pt x="0" y="298450"/>
                  </a:moveTo>
                  <a:lnTo>
                    <a:pt x="0" y="6350"/>
                  </a:lnTo>
                  <a:lnTo>
                    <a:pt x="152400" y="0"/>
                  </a:lnTo>
                  <a:lnTo>
                    <a:pt x="177800" y="57150"/>
                  </a:lnTo>
                  <a:lnTo>
                    <a:pt x="482600" y="50800"/>
                  </a:lnTo>
                  <a:lnTo>
                    <a:pt x="501650" y="101600"/>
                  </a:lnTo>
                  <a:lnTo>
                    <a:pt x="69850" y="101600"/>
                  </a:lnTo>
                  <a:lnTo>
                    <a:pt x="0" y="361950"/>
                  </a:lnTo>
                </a:path>
              </a:pathLst>
            </a:custGeom>
            <a:solidFill>
              <a:srgbClr val="A6A6A6"/>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pPr>
                <a:defRPr/>
              </a:pPr>
              <a:endParaRPr lang="en-GB" dirty="0"/>
            </a:p>
          </p:txBody>
        </p:sp>
        <p:sp>
          <p:nvSpPr>
            <p:cNvPr id="41" name="Freeform 39">
              <a:extLst>
                <a:ext uri="{FF2B5EF4-FFF2-40B4-BE49-F238E27FC236}">
                  <a16:creationId xmlns:a16="http://schemas.microsoft.com/office/drawing/2014/main" id="{A8ECE636-A77A-465E-A5B6-E6232BD8F2B3}"/>
                </a:ext>
              </a:extLst>
            </p:cNvPr>
            <p:cNvSpPr>
              <a:spLocks/>
            </p:cNvSpPr>
            <p:nvPr/>
          </p:nvSpPr>
          <p:spPr bwMode="auto">
            <a:xfrm>
              <a:off x="6164263" y="4259263"/>
              <a:ext cx="546100" cy="336550"/>
            </a:xfrm>
            <a:custGeom>
              <a:avLst/>
              <a:gdLst>
                <a:gd name="T0" fmla="*/ 0 w 546100"/>
                <a:gd name="T1" fmla="*/ 336547 h 336550"/>
                <a:gd name="T2" fmla="*/ 63500 w 546100"/>
                <a:gd name="T3" fmla="*/ 0 h 336550"/>
                <a:gd name="T4" fmla="*/ 546097 w 546100"/>
                <a:gd name="T5" fmla="*/ 0 h 336550"/>
                <a:gd name="T6" fmla="*/ 488947 w 546100"/>
                <a:gd name="T7" fmla="*/ 336547 h 336550"/>
                <a:gd name="T8" fmla="*/ 0 w 546100"/>
                <a:gd name="T9" fmla="*/ 336547 h 336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100" h="336550">
                  <a:moveTo>
                    <a:pt x="0" y="336550"/>
                  </a:moveTo>
                  <a:lnTo>
                    <a:pt x="63500" y="0"/>
                  </a:lnTo>
                  <a:lnTo>
                    <a:pt x="546100" y="0"/>
                  </a:lnTo>
                  <a:lnTo>
                    <a:pt x="488950" y="336550"/>
                  </a:lnTo>
                  <a:lnTo>
                    <a:pt x="0" y="336550"/>
                  </a:lnTo>
                  <a:close/>
                </a:path>
              </a:pathLst>
            </a:custGeom>
            <a:solidFill>
              <a:srgbClr val="D9D9D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a:defRPr/>
              </a:pPr>
              <a:endParaRPr lang="en-GB" dirty="0"/>
            </a:p>
          </p:txBody>
        </p:sp>
        <p:pic>
          <p:nvPicPr>
            <p:cNvPr id="42" name="Picture 110">
              <a:extLst>
                <a:ext uri="{FF2B5EF4-FFF2-40B4-BE49-F238E27FC236}">
                  <a16:creationId xmlns:a16="http://schemas.microsoft.com/office/drawing/2014/main" id="{6041A38C-2813-4EA7-8667-D9BD11E549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1563" y="4084638"/>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Group 42">
            <a:extLst>
              <a:ext uri="{FF2B5EF4-FFF2-40B4-BE49-F238E27FC236}">
                <a16:creationId xmlns:a16="http://schemas.microsoft.com/office/drawing/2014/main" id="{BC415100-66F0-4EE5-AB91-8A8CBA317ADC}"/>
              </a:ext>
            </a:extLst>
          </p:cNvPr>
          <p:cNvGrpSpPr/>
          <p:nvPr/>
        </p:nvGrpSpPr>
        <p:grpSpPr>
          <a:xfrm>
            <a:off x="7250673" y="4441923"/>
            <a:ext cx="571500" cy="571500"/>
            <a:chOff x="6154738" y="4621213"/>
            <a:chExt cx="571500" cy="571500"/>
          </a:xfrm>
        </p:grpSpPr>
        <p:sp>
          <p:nvSpPr>
            <p:cNvPr id="44" name="Freeform 42">
              <a:extLst>
                <a:ext uri="{FF2B5EF4-FFF2-40B4-BE49-F238E27FC236}">
                  <a16:creationId xmlns:a16="http://schemas.microsoft.com/office/drawing/2014/main" id="{0A1B87E4-3550-4C52-B9A0-6572C980BD46}"/>
                </a:ext>
              </a:extLst>
            </p:cNvPr>
            <p:cNvSpPr>
              <a:spLocks/>
            </p:cNvSpPr>
            <p:nvPr/>
          </p:nvSpPr>
          <p:spPr bwMode="auto">
            <a:xfrm>
              <a:off x="6173788" y="4675188"/>
              <a:ext cx="501650" cy="361950"/>
            </a:xfrm>
            <a:custGeom>
              <a:avLst/>
              <a:gdLst>
                <a:gd name="T0" fmla="*/ 0 w 501650"/>
                <a:gd name="T1" fmla="*/ 298447 h 361950"/>
                <a:gd name="T2" fmla="*/ 0 w 501650"/>
                <a:gd name="T3" fmla="*/ 6350 h 361950"/>
                <a:gd name="T4" fmla="*/ 152400 w 501650"/>
                <a:gd name="T5" fmla="*/ 0 h 361950"/>
                <a:gd name="T6" fmla="*/ 177800 w 501650"/>
                <a:gd name="T7" fmla="*/ 57150 h 361950"/>
                <a:gd name="T8" fmla="*/ 482597 w 501650"/>
                <a:gd name="T9" fmla="*/ 50800 h 361950"/>
                <a:gd name="T10" fmla="*/ 482597 w 501650"/>
                <a:gd name="T11" fmla="*/ 50800 h 361950"/>
                <a:gd name="T12" fmla="*/ 482597 w 501650"/>
                <a:gd name="T13" fmla="*/ 50800 h 361950"/>
                <a:gd name="T14" fmla="*/ 482597 w 501650"/>
                <a:gd name="T15" fmla="*/ 50800 h 361950"/>
                <a:gd name="T16" fmla="*/ 501647 w 501650"/>
                <a:gd name="T17" fmla="*/ 101600 h 361950"/>
                <a:gd name="T18" fmla="*/ 69850 w 501650"/>
                <a:gd name="T19" fmla="*/ 101600 h 361950"/>
                <a:gd name="T20" fmla="*/ 69850 w 501650"/>
                <a:gd name="T21" fmla="*/ 101600 h 361950"/>
                <a:gd name="T22" fmla="*/ 0 w 501650"/>
                <a:gd name="T23" fmla="*/ 361947 h 361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1650" h="361950">
                  <a:moveTo>
                    <a:pt x="0" y="298450"/>
                  </a:moveTo>
                  <a:lnTo>
                    <a:pt x="0" y="6350"/>
                  </a:lnTo>
                  <a:lnTo>
                    <a:pt x="152400" y="0"/>
                  </a:lnTo>
                  <a:lnTo>
                    <a:pt x="177800" y="57150"/>
                  </a:lnTo>
                  <a:lnTo>
                    <a:pt x="482600" y="50800"/>
                  </a:lnTo>
                  <a:lnTo>
                    <a:pt x="501650" y="101600"/>
                  </a:lnTo>
                  <a:lnTo>
                    <a:pt x="69850" y="101600"/>
                  </a:lnTo>
                  <a:lnTo>
                    <a:pt x="0" y="361950"/>
                  </a:lnTo>
                </a:path>
              </a:pathLst>
            </a:custGeom>
            <a:solidFill>
              <a:srgbClr val="A6A6A6"/>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pPr>
                <a:defRPr/>
              </a:pPr>
              <a:endParaRPr lang="en-GB" dirty="0"/>
            </a:p>
          </p:txBody>
        </p:sp>
        <p:sp>
          <p:nvSpPr>
            <p:cNvPr id="45" name="Freeform 43">
              <a:extLst>
                <a:ext uri="{FF2B5EF4-FFF2-40B4-BE49-F238E27FC236}">
                  <a16:creationId xmlns:a16="http://schemas.microsoft.com/office/drawing/2014/main" id="{DCADF74D-DDD2-4674-A3EF-A80573605A93}"/>
                </a:ext>
              </a:extLst>
            </p:cNvPr>
            <p:cNvSpPr>
              <a:spLocks/>
            </p:cNvSpPr>
            <p:nvPr/>
          </p:nvSpPr>
          <p:spPr bwMode="auto">
            <a:xfrm>
              <a:off x="6167438" y="4795838"/>
              <a:ext cx="546100" cy="336550"/>
            </a:xfrm>
            <a:custGeom>
              <a:avLst/>
              <a:gdLst>
                <a:gd name="T0" fmla="*/ 0 w 546100"/>
                <a:gd name="T1" fmla="*/ 336547 h 336550"/>
                <a:gd name="T2" fmla="*/ 63500 w 546100"/>
                <a:gd name="T3" fmla="*/ 0 h 336550"/>
                <a:gd name="T4" fmla="*/ 546097 w 546100"/>
                <a:gd name="T5" fmla="*/ 0 h 336550"/>
                <a:gd name="T6" fmla="*/ 488947 w 546100"/>
                <a:gd name="T7" fmla="*/ 336547 h 336550"/>
                <a:gd name="T8" fmla="*/ 0 w 546100"/>
                <a:gd name="T9" fmla="*/ 336547 h 336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100" h="336550">
                  <a:moveTo>
                    <a:pt x="0" y="336550"/>
                  </a:moveTo>
                  <a:lnTo>
                    <a:pt x="63500" y="0"/>
                  </a:lnTo>
                  <a:lnTo>
                    <a:pt x="546100" y="0"/>
                  </a:lnTo>
                  <a:lnTo>
                    <a:pt x="488950" y="336550"/>
                  </a:lnTo>
                  <a:lnTo>
                    <a:pt x="0" y="336550"/>
                  </a:lnTo>
                  <a:close/>
                </a:path>
              </a:pathLst>
            </a:custGeom>
            <a:solidFill>
              <a:srgbClr val="D9D9D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a:defRPr/>
              </a:pPr>
              <a:endParaRPr lang="en-GB" dirty="0"/>
            </a:p>
          </p:txBody>
        </p:sp>
        <p:pic>
          <p:nvPicPr>
            <p:cNvPr id="46" name="Picture 118">
              <a:extLst>
                <a:ext uri="{FF2B5EF4-FFF2-40B4-BE49-F238E27FC236}">
                  <a16:creationId xmlns:a16="http://schemas.microsoft.com/office/drawing/2014/main" id="{9ABBC6F3-9A41-452F-BFF8-C7641C24BC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4738" y="4621213"/>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 name="Group 46">
            <a:extLst>
              <a:ext uri="{FF2B5EF4-FFF2-40B4-BE49-F238E27FC236}">
                <a16:creationId xmlns:a16="http://schemas.microsoft.com/office/drawing/2014/main" id="{261F4DFE-6FC0-4E94-9C47-ACF5CF3B13DE}"/>
              </a:ext>
            </a:extLst>
          </p:cNvPr>
          <p:cNvGrpSpPr/>
          <p:nvPr/>
        </p:nvGrpSpPr>
        <p:grpSpPr>
          <a:xfrm>
            <a:off x="7244323" y="4986435"/>
            <a:ext cx="571500" cy="571500"/>
            <a:chOff x="6148388" y="5165725"/>
            <a:chExt cx="571500" cy="571500"/>
          </a:xfrm>
        </p:grpSpPr>
        <p:sp>
          <p:nvSpPr>
            <p:cNvPr id="48" name="Freeform 46">
              <a:extLst>
                <a:ext uri="{FF2B5EF4-FFF2-40B4-BE49-F238E27FC236}">
                  <a16:creationId xmlns:a16="http://schemas.microsoft.com/office/drawing/2014/main" id="{E5291B13-E9CF-4DAC-9654-D2A7E201447C}"/>
                </a:ext>
              </a:extLst>
            </p:cNvPr>
            <p:cNvSpPr>
              <a:spLocks/>
            </p:cNvSpPr>
            <p:nvPr/>
          </p:nvSpPr>
          <p:spPr bwMode="auto">
            <a:xfrm>
              <a:off x="6167438" y="5219700"/>
              <a:ext cx="501650" cy="361950"/>
            </a:xfrm>
            <a:custGeom>
              <a:avLst/>
              <a:gdLst>
                <a:gd name="T0" fmla="*/ 0 w 501650"/>
                <a:gd name="T1" fmla="*/ 298447 h 361950"/>
                <a:gd name="T2" fmla="*/ 0 w 501650"/>
                <a:gd name="T3" fmla="*/ 6350 h 361950"/>
                <a:gd name="T4" fmla="*/ 152400 w 501650"/>
                <a:gd name="T5" fmla="*/ 0 h 361950"/>
                <a:gd name="T6" fmla="*/ 177800 w 501650"/>
                <a:gd name="T7" fmla="*/ 57150 h 361950"/>
                <a:gd name="T8" fmla="*/ 482597 w 501650"/>
                <a:gd name="T9" fmla="*/ 50800 h 361950"/>
                <a:gd name="T10" fmla="*/ 482597 w 501650"/>
                <a:gd name="T11" fmla="*/ 50800 h 361950"/>
                <a:gd name="T12" fmla="*/ 482597 w 501650"/>
                <a:gd name="T13" fmla="*/ 50800 h 361950"/>
                <a:gd name="T14" fmla="*/ 482597 w 501650"/>
                <a:gd name="T15" fmla="*/ 50800 h 361950"/>
                <a:gd name="T16" fmla="*/ 501647 w 501650"/>
                <a:gd name="T17" fmla="*/ 101600 h 361950"/>
                <a:gd name="T18" fmla="*/ 69850 w 501650"/>
                <a:gd name="T19" fmla="*/ 101600 h 361950"/>
                <a:gd name="T20" fmla="*/ 69850 w 501650"/>
                <a:gd name="T21" fmla="*/ 101600 h 361950"/>
                <a:gd name="T22" fmla="*/ 0 w 501650"/>
                <a:gd name="T23" fmla="*/ 361947 h 361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1650" h="361950">
                  <a:moveTo>
                    <a:pt x="0" y="298450"/>
                  </a:moveTo>
                  <a:lnTo>
                    <a:pt x="0" y="6350"/>
                  </a:lnTo>
                  <a:lnTo>
                    <a:pt x="152400" y="0"/>
                  </a:lnTo>
                  <a:lnTo>
                    <a:pt x="177800" y="57150"/>
                  </a:lnTo>
                  <a:lnTo>
                    <a:pt x="482600" y="50800"/>
                  </a:lnTo>
                  <a:lnTo>
                    <a:pt x="501650" y="101600"/>
                  </a:lnTo>
                  <a:lnTo>
                    <a:pt x="69850" y="101600"/>
                  </a:lnTo>
                  <a:lnTo>
                    <a:pt x="0" y="361950"/>
                  </a:lnTo>
                </a:path>
              </a:pathLst>
            </a:custGeom>
            <a:solidFill>
              <a:srgbClr val="A6A6A6"/>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pPr>
                <a:defRPr/>
              </a:pPr>
              <a:endParaRPr lang="en-GB" dirty="0"/>
            </a:p>
          </p:txBody>
        </p:sp>
        <p:sp>
          <p:nvSpPr>
            <p:cNvPr id="49" name="Freeform 47">
              <a:extLst>
                <a:ext uri="{FF2B5EF4-FFF2-40B4-BE49-F238E27FC236}">
                  <a16:creationId xmlns:a16="http://schemas.microsoft.com/office/drawing/2014/main" id="{F7D3F1EF-1165-4C67-B50B-593EC7AB34B4}"/>
                </a:ext>
              </a:extLst>
            </p:cNvPr>
            <p:cNvSpPr>
              <a:spLocks/>
            </p:cNvSpPr>
            <p:nvPr/>
          </p:nvSpPr>
          <p:spPr bwMode="auto">
            <a:xfrm>
              <a:off x="6161088" y="5340350"/>
              <a:ext cx="546100" cy="336550"/>
            </a:xfrm>
            <a:custGeom>
              <a:avLst/>
              <a:gdLst>
                <a:gd name="T0" fmla="*/ 0 w 546100"/>
                <a:gd name="T1" fmla="*/ 336547 h 336550"/>
                <a:gd name="T2" fmla="*/ 63500 w 546100"/>
                <a:gd name="T3" fmla="*/ 0 h 336550"/>
                <a:gd name="T4" fmla="*/ 546097 w 546100"/>
                <a:gd name="T5" fmla="*/ 0 h 336550"/>
                <a:gd name="T6" fmla="*/ 488947 w 546100"/>
                <a:gd name="T7" fmla="*/ 336547 h 336550"/>
                <a:gd name="T8" fmla="*/ 0 w 546100"/>
                <a:gd name="T9" fmla="*/ 336547 h 336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100" h="336550">
                  <a:moveTo>
                    <a:pt x="0" y="336550"/>
                  </a:moveTo>
                  <a:lnTo>
                    <a:pt x="63500" y="0"/>
                  </a:lnTo>
                  <a:lnTo>
                    <a:pt x="546100" y="0"/>
                  </a:lnTo>
                  <a:lnTo>
                    <a:pt x="488950" y="336550"/>
                  </a:lnTo>
                  <a:lnTo>
                    <a:pt x="0" y="336550"/>
                  </a:lnTo>
                  <a:close/>
                </a:path>
              </a:pathLst>
            </a:custGeom>
            <a:solidFill>
              <a:srgbClr val="D9D9D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a:defRPr/>
              </a:pPr>
              <a:endParaRPr lang="en-GB" dirty="0"/>
            </a:p>
          </p:txBody>
        </p:sp>
        <p:pic>
          <p:nvPicPr>
            <p:cNvPr id="50" name="Picture 126">
              <a:extLst>
                <a:ext uri="{FF2B5EF4-FFF2-40B4-BE49-F238E27FC236}">
                  <a16:creationId xmlns:a16="http://schemas.microsoft.com/office/drawing/2014/main" id="{835D3FD1-6E60-4A5A-9B0F-2AD204169D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48388" y="5165725"/>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 name="Rectangle 50">
            <a:extLst>
              <a:ext uri="{FF2B5EF4-FFF2-40B4-BE49-F238E27FC236}">
                <a16:creationId xmlns:a16="http://schemas.microsoft.com/office/drawing/2014/main" id="{9F0A9C75-D7A6-47C1-8A5D-0C563EE0476D}"/>
              </a:ext>
            </a:extLst>
          </p:cNvPr>
          <p:cNvSpPr/>
          <p:nvPr/>
        </p:nvSpPr>
        <p:spPr>
          <a:xfrm>
            <a:off x="5398060" y="1130398"/>
            <a:ext cx="4556125" cy="360362"/>
          </a:xfrm>
          <a:prstGeom prst="rect">
            <a:avLst/>
          </a:prstGeom>
          <a:solidFill>
            <a:schemeClr val="bg1">
              <a:lumMod val="50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b"/>
          <a:lstStyle/>
          <a:p>
            <a:pPr algn="ctr" eaLnBrk="1" hangingPunct="1">
              <a:defRPr/>
            </a:pPr>
            <a:r>
              <a:rPr lang="en-US" sz="1600" dirty="0">
                <a:solidFill>
                  <a:schemeClr val="bg1"/>
                </a:solidFill>
                <a:latin typeface="Geneva"/>
                <a:cs typeface="Geneva"/>
              </a:rPr>
              <a:t>folders in SAFE Toolbox</a:t>
            </a:r>
          </a:p>
        </p:txBody>
      </p:sp>
      <p:grpSp>
        <p:nvGrpSpPr>
          <p:cNvPr id="52" name="Group 51">
            <a:extLst>
              <a:ext uri="{FF2B5EF4-FFF2-40B4-BE49-F238E27FC236}">
                <a16:creationId xmlns:a16="http://schemas.microsoft.com/office/drawing/2014/main" id="{13224DCC-40E3-4AC0-A256-E8F2C95C2156}"/>
              </a:ext>
            </a:extLst>
          </p:cNvPr>
          <p:cNvGrpSpPr/>
          <p:nvPr/>
        </p:nvGrpSpPr>
        <p:grpSpPr>
          <a:xfrm>
            <a:off x="7269723" y="5534123"/>
            <a:ext cx="571500" cy="571500"/>
            <a:chOff x="6173788" y="5713413"/>
            <a:chExt cx="571500" cy="571500"/>
          </a:xfrm>
        </p:grpSpPr>
        <p:sp>
          <p:nvSpPr>
            <p:cNvPr id="53" name="Freeform 51">
              <a:extLst>
                <a:ext uri="{FF2B5EF4-FFF2-40B4-BE49-F238E27FC236}">
                  <a16:creationId xmlns:a16="http://schemas.microsoft.com/office/drawing/2014/main" id="{AB85D422-3A45-42F8-99D6-905FF8367018}"/>
                </a:ext>
              </a:extLst>
            </p:cNvPr>
            <p:cNvSpPr>
              <a:spLocks/>
            </p:cNvSpPr>
            <p:nvPr/>
          </p:nvSpPr>
          <p:spPr bwMode="auto">
            <a:xfrm>
              <a:off x="6192838" y="5767388"/>
              <a:ext cx="501650" cy="361950"/>
            </a:xfrm>
            <a:custGeom>
              <a:avLst/>
              <a:gdLst>
                <a:gd name="T0" fmla="*/ 0 w 501650"/>
                <a:gd name="T1" fmla="*/ 298447 h 361950"/>
                <a:gd name="T2" fmla="*/ 0 w 501650"/>
                <a:gd name="T3" fmla="*/ 6350 h 361950"/>
                <a:gd name="T4" fmla="*/ 152400 w 501650"/>
                <a:gd name="T5" fmla="*/ 0 h 361950"/>
                <a:gd name="T6" fmla="*/ 177800 w 501650"/>
                <a:gd name="T7" fmla="*/ 57150 h 361950"/>
                <a:gd name="T8" fmla="*/ 482597 w 501650"/>
                <a:gd name="T9" fmla="*/ 50800 h 361950"/>
                <a:gd name="T10" fmla="*/ 482597 w 501650"/>
                <a:gd name="T11" fmla="*/ 50800 h 361950"/>
                <a:gd name="T12" fmla="*/ 482597 w 501650"/>
                <a:gd name="T13" fmla="*/ 50800 h 361950"/>
                <a:gd name="T14" fmla="*/ 482597 w 501650"/>
                <a:gd name="T15" fmla="*/ 50800 h 361950"/>
                <a:gd name="T16" fmla="*/ 501647 w 501650"/>
                <a:gd name="T17" fmla="*/ 101600 h 361950"/>
                <a:gd name="T18" fmla="*/ 69850 w 501650"/>
                <a:gd name="T19" fmla="*/ 101600 h 361950"/>
                <a:gd name="T20" fmla="*/ 69850 w 501650"/>
                <a:gd name="T21" fmla="*/ 101600 h 361950"/>
                <a:gd name="T22" fmla="*/ 0 w 501650"/>
                <a:gd name="T23" fmla="*/ 361947 h 361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1650" h="361950">
                  <a:moveTo>
                    <a:pt x="0" y="298450"/>
                  </a:moveTo>
                  <a:lnTo>
                    <a:pt x="0" y="6350"/>
                  </a:lnTo>
                  <a:lnTo>
                    <a:pt x="152400" y="0"/>
                  </a:lnTo>
                  <a:lnTo>
                    <a:pt x="177800" y="57150"/>
                  </a:lnTo>
                  <a:lnTo>
                    <a:pt x="482600" y="50800"/>
                  </a:lnTo>
                  <a:lnTo>
                    <a:pt x="501650" y="101600"/>
                  </a:lnTo>
                  <a:lnTo>
                    <a:pt x="69850" y="101600"/>
                  </a:lnTo>
                  <a:lnTo>
                    <a:pt x="0" y="361950"/>
                  </a:lnTo>
                </a:path>
              </a:pathLst>
            </a:custGeom>
            <a:solidFill>
              <a:srgbClr val="D9D9D9"/>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pPr>
                <a:defRPr/>
              </a:pPr>
              <a:endParaRPr lang="en-GB" dirty="0"/>
            </a:p>
          </p:txBody>
        </p:sp>
        <p:sp>
          <p:nvSpPr>
            <p:cNvPr id="54" name="Freeform 52">
              <a:extLst>
                <a:ext uri="{FF2B5EF4-FFF2-40B4-BE49-F238E27FC236}">
                  <a16:creationId xmlns:a16="http://schemas.microsoft.com/office/drawing/2014/main" id="{395B3551-0179-42E0-AAE0-BFFACCD8B2B0}"/>
                </a:ext>
              </a:extLst>
            </p:cNvPr>
            <p:cNvSpPr>
              <a:spLocks/>
            </p:cNvSpPr>
            <p:nvPr/>
          </p:nvSpPr>
          <p:spPr bwMode="auto">
            <a:xfrm>
              <a:off x="6186488" y="5888038"/>
              <a:ext cx="546100" cy="336550"/>
            </a:xfrm>
            <a:custGeom>
              <a:avLst/>
              <a:gdLst>
                <a:gd name="T0" fmla="*/ 0 w 546100"/>
                <a:gd name="T1" fmla="*/ 336547 h 336550"/>
                <a:gd name="T2" fmla="*/ 63500 w 546100"/>
                <a:gd name="T3" fmla="*/ 0 h 336550"/>
                <a:gd name="T4" fmla="*/ 546097 w 546100"/>
                <a:gd name="T5" fmla="*/ 0 h 336550"/>
                <a:gd name="T6" fmla="*/ 488947 w 546100"/>
                <a:gd name="T7" fmla="*/ 336547 h 336550"/>
                <a:gd name="T8" fmla="*/ 0 w 546100"/>
                <a:gd name="T9" fmla="*/ 336547 h 336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100" h="336550">
                  <a:moveTo>
                    <a:pt x="0" y="336550"/>
                  </a:moveTo>
                  <a:lnTo>
                    <a:pt x="63500" y="0"/>
                  </a:lnTo>
                  <a:lnTo>
                    <a:pt x="546100" y="0"/>
                  </a:lnTo>
                  <a:lnTo>
                    <a:pt x="488950" y="336550"/>
                  </a:lnTo>
                  <a:lnTo>
                    <a:pt x="0" y="336550"/>
                  </a:lnTo>
                  <a:close/>
                </a:path>
              </a:pathLst>
            </a:custGeom>
            <a:solidFill>
              <a:schemeClr val="bg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a:defRPr/>
              </a:pPr>
              <a:endParaRPr lang="en-GB" dirty="0"/>
            </a:p>
          </p:txBody>
        </p:sp>
        <p:pic>
          <p:nvPicPr>
            <p:cNvPr id="55" name="Picture 162">
              <a:extLst>
                <a:ext uri="{FF2B5EF4-FFF2-40B4-BE49-F238E27FC236}">
                  <a16:creationId xmlns:a16="http://schemas.microsoft.com/office/drawing/2014/main" id="{8FFE5C9E-D191-4FD8-AD4B-AF159E73070F}"/>
                </a:ext>
              </a:extLst>
            </p:cNvPr>
            <p:cNvPicPr>
              <a:picLocks noChangeAspect="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6173788" y="5713413"/>
              <a:ext cx="571500" cy="571500"/>
            </a:xfrm>
            <a:prstGeom prst="rect">
              <a:avLst/>
            </a:prstGeom>
            <a:noFill/>
            <a:ln>
              <a:noFill/>
            </a:ln>
            <a:extLst>
              <a:ext uri="{909E8E84-426E-40DD-AFC4-6F175D3DCCD1}">
                <a14:hiddenFill xmlns:a14="http://schemas.microsoft.com/office/drawing/2010/main">
                  <a:solidFill>
                    <a:srgbClr val="FFFFFF">
                      <a:alpha val="50980"/>
                    </a:srgbClr>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6" name="Rectangle 96">
            <a:extLst>
              <a:ext uri="{FF2B5EF4-FFF2-40B4-BE49-F238E27FC236}">
                <a16:creationId xmlns:a16="http://schemas.microsoft.com/office/drawing/2014/main" id="{D2BABB15-74A2-491A-BD5C-AE676A90BCB2}"/>
              </a:ext>
            </a:extLst>
          </p:cNvPr>
          <p:cNvSpPr>
            <a:spLocks noChangeArrowheads="1"/>
          </p:cNvSpPr>
          <p:nvPr/>
        </p:nvSpPr>
        <p:spPr bwMode="auto">
          <a:xfrm>
            <a:off x="8379385" y="3841848"/>
            <a:ext cx="1739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latin typeface="Courier New" panose="02070309020205020404" pitchFamily="49" charset="0"/>
                <a:cs typeface="Courier New" panose="02070309020205020404" pitchFamily="49" charset="0"/>
              </a:rPr>
              <a:t>EET_indices.m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EET_plot.m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EET_convergence.m</a:t>
            </a:r>
          </a:p>
        </p:txBody>
      </p:sp>
      <p:sp>
        <p:nvSpPr>
          <p:cNvPr id="57" name="Rectangle 97">
            <a:extLst>
              <a:ext uri="{FF2B5EF4-FFF2-40B4-BE49-F238E27FC236}">
                <a16:creationId xmlns:a16="http://schemas.microsoft.com/office/drawing/2014/main" id="{A3226C58-5B38-48CE-83D7-99506F6193FE}"/>
              </a:ext>
            </a:extLst>
          </p:cNvPr>
          <p:cNvSpPr>
            <a:spLocks noChangeArrowheads="1"/>
          </p:cNvSpPr>
          <p:nvPr/>
        </p:nvSpPr>
        <p:spPr bwMode="auto">
          <a:xfrm>
            <a:off x="8379385" y="4862610"/>
            <a:ext cx="1890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latin typeface="Courier New" panose="02070309020205020404" pitchFamily="49" charset="0"/>
                <a:cs typeface="Courier New" panose="02070309020205020404" pitchFamily="49" charset="0"/>
              </a:rPr>
              <a:t>VBSA_indices.m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VBSA_convergence.m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VBSA_resampling.m</a:t>
            </a:r>
          </a:p>
        </p:txBody>
      </p:sp>
      <p:cxnSp>
        <p:nvCxnSpPr>
          <p:cNvPr id="58" name="Straight Connector 57">
            <a:extLst>
              <a:ext uri="{FF2B5EF4-FFF2-40B4-BE49-F238E27FC236}">
                <a16:creationId xmlns:a16="http://schemas.microsoft.com/office/drawing/2014/main" id="{D3BFFAD2-929D-4248-9150-ED697133DA9B}"/>
              </a:ext>
            </a:extLst>
          </p:cNvPr>
          <p:cNvCxnSpPr/>
          <p:nvPr/>
        </p:nvCxnSpPr>
        <p:spPr>
          <a:xfrm>
            <a:off x="8395260" y="3897410"/>
            <a:ext cx="0" cy="53975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187816B-F707-4FC8-BDC2-755C1D7F9048}"/>
              </a:ext>
            </a:extLst>
          </p:cNvPr>
          <p:cNvCxnSpPr/>
          <p:nvPr/>
        </p:nvCxnSpPr>
        <p:spPr>
          <a:xfrm>
            <a:off x="8395260" y="4968973"/>
            <a:ext cx="0" cy="539750"/>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88510E71-3255-4AA5-A2F2-A3CFA651ABCD}"/>
              </a:ext>
            </a:extLst>
          </p:cNvPr>
          <p:cNvCxnSpPr/>
          <p:nvPr/>
        </p:nvCxnSpPr>
        <p:spPr>
          <a:xfrm>
            <a:off x="6874435" y="1579660"/>
            <a:ext cx="0" cy="935038"/>
          </a:xfrm>
          <a:prstGeom prst="line">
            <a:avLst/>
          </a:prstGeom>
          <a:ln>
            <a:solidFill>
              <a:srgbClr val="008000"/>
            </a:solidFill>
          </a:ln>
          <a:effectLst/>
        </p:spPr>
        <p:style>
          <a:lnRef idx="2">
            <a:schemeClr val="accent1"/>
          </a:lnRef>
          <a:fillRef idx="0">
            <a:schemeClr val="accent1"/>
          </a:fillRef>
          <a:effectRef idx="1">
            <a:schemeClr val="accent1"/>
          </a:effectRef>
          <a:fontRef idx="minor">
            <a:schemeClr val="tx1"/>
          </a:fontRef>
        </p:style>
      </p:cxnSp>
      <p:sp>
        <p:nvSpPr>
          <p:cNvPr id="61" name="Rectangle 60">
            <a:extLst>
              <a:ext uri="{FF2B5EF4-FFF2-40B4-BE49-F238E27FC236}">
                <a16:creationId xmlns:a16="http://schemas.microsoft.com/office/drawing/2014/main" id="{2EC5D94F-8255-4098-85C2-177DB3E064ED}"/>
              </a:ext>
            </a:extLst>
          </p:cNvPr>
          <p:cNvSpPr/>
          <p:nvPr/>
        </p:nvSpPr>
        <p:spPr>
          <a:xfrm>
            <a:off x="1265798" y="1579660"/>
            <a:ext cx="1073150" cy="585788"/>
          </a:xfrm>
          <a:prstGeom prst="rect">
            <a:avLst/>
          </a:prstGeom>
        </p:spPr>
        <p:txBody>
          <a:bodyPr>
            <a:spAutoFit/>
          </a:bodyPr>
          <a:lstStyle/>
          <a:p>
            <a:pPr algn="ctr" eaLnBrk="1" fontAlgn="auto" hangingPunct="1">
              <a:spcBef>
                <a:spcPts val="0"/>
              </a:spcBef>
              <a:spcAft>
                <a:spcPts val="0"/>
              </a:spcAft>
              <a:defRPr/>
            </a:pPr>
            <a:r>
              <a:rPr lang="en-US" sz="1600" i="1" dirty="0">
                <a:solidFill>
                  <a:srgbClr val="000000"/>
                </a:solidFill>
                <a:latin typeface="Geneva"/>
                <a:ea typeface="+mn-ea"/>
                <a:cs typeface="Geneva"/>
              </a:rPr>
              <a:t>input samples</a:t>
            </a:r>
          </a:p>
        </p:txBody>
      </p:sp>
      <p:sp>
        <p:nvSpPr>
          <p:cNvPr id="62" name="Rectangle 61">
            <a:extLst>
              <a:ext uri="{FF2B5EF4-FFF2-40B4-BE49-F238E27FC236}">
                <a16:creationId xmlns:a16="http://schemas.microsoft.com/office/drawing/2014/main" id="{AE4F2D30-B638-45DC-8E2E-C66F481EB861}"/>
              </a:ext>
            </a:extLst>
          </p:cNvPr>
          <p:cNvSpPr/>
          <p:nvPr/>
        </p:nvSpPr>
        <p:spPr>
          <a:xfrm>
            <a:off x="1265798" y="3606898"/>
            <a:ext cx="1073150" cy="584200"/>
          </a:xfrm>
          <a:prstGeom prst="rect">
            <a:avLst/>
          </a:prstGeom>
        </p:spPr>
        <p:txBody>
          <a:bodyPr>
            <a:spAutoFit/>
          </a:bodyPr>
          <a:lstStyle/>
          <a:p>
            <a:pPr algn="ctr" eaLnBrk="1" fontAlgn="auto" hangingPunct="1">
              <a:spcBef>
                <a:spcPts val="0"/>
              </a:spcBef>
              <a:spcAft>
                <a:spcPts val="0"/>
              </a:spcAft>
              <a:defRPr/>
            </a:pPr>
            <a:r>
              <a:rPr lang="en-US" sz="1600" i="1" dirty="0">
                <a:solidFill>
                  <a:srgbClr val="000000"/>
                </a:solidFill>
                <a:latin typeface="Geneva"/>
                <a:ea typeface="+mn-ea"/>
                <a:cs typeface="Geneva"/>
              </a:rPr>
              <a:t>output samples</a:t>
            </a:r>
          </a:p>
        </p:txBody>
      </p:sp>
      <p:sp>
        <p:nvSpPr>
          <p:cNvPr id="63" name="Left Arrow 61">
            <a:extLst>
              <a:ext uri="{FF2B5EF4-FFF2-40B4-BE49-F238E27FC236}">
                <a16:creationId xmlns:a16="http://schemas.microsoft.com/office/drawing/2014/main" id="{8CF067DD-F6D6-4AD8-A621-15A5924BC43E}"/>
              </a:ext>
            </a:extLst>
          </p:cNvPr>
          <p:cNvSpPr/>
          <p:nvPr/>
        </p:nvSpPr>
        <p:spPr>
          <a:xfrm flipH="1">
            <a:off x="3337485" y="4306985"/>
            <a:ext cx="328613" cy="287338"/>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graphicFrame>
        <p:nvGraphicFramePr>
          <p:cNvPr id="64" name="Table 63">
            <a:extLst>
              <a:ext uri="{FF2B5EF4-FFF2-40B4-BE49-F238E27FC236}">
                <a16:creationId xmlns:a16="http://schemas.microsoft.com/office/drawing/2014/main" id="{A7EDFA9D-5E13-4831-BBC1-30517C9E2AAC}"/>
              </a:ext>
            </a:extLst>
          </p:cNvPr>
          <p:cNvGraphicFramePr>
            <a:graphicFrameLocks noGrp="1"/>
          </p:cNvGraphicFramePr>
          <p:nvPr>
            <p:extLst>
              <p:ext uri="{D42A27DB-BD31-4B8C-83A1-F6EECF244321}">
                <p14:modId xmlns:p14="http://schemas.microsoft.com/office/powerpoint/2010/main" val="1819364880"/>
              </p:ext>
            </p:extLst>
          </p:nvPr>
        </p:nvGraphicFramePr>
        <p:xfrm>
          <a:off x="2296085" y="5034060"/>
          <a:ext cx="1046163" cy="1111250"/>
        </p:xfrm>
        <a:graphic>
          <a:graphicData uri="http://schemas.openxmlformats.org/drawingml/2006/table">
            <a:tbl>
              <a:tblPr/>
              <a:tblGrid>
                <a:gridCol w="208429">
                  <a:extLst>
                    <a:ext uri="{9D8B030D-6E8A-4147-A177-3AD203B41FA5}">
                      <a16:colId xmlns:a16="http://schemas.microsoft.com/office/drawing/2014/main" val="2341927372"/>
                    </a:ext>
                  </a:extLst>
                </a:gridCol>
                <a:gridCol w="208429">
                  <a:extLst>
                    <a:ext uri="{9D8B030D-6E8A-4147-A177-3AD203B41FA5}">
                      <a16:colId xmlns:a16="http://schemas.microsoft.com/office/drawing/2014/main" val="3225063440"/>
                    </a:ext>
                  </a:extLst>
                </a:gridCol>
                <a:gridCol w="211232">
                  <a:extLst>
                    <a:ext uri="{9D8B030D-6E8A-4147-A177-3AD203B41FA5}">
                      <a16:colId xmlns:a16="http://schemas.microsoft.com/office/drawing/2014/main" val="2550585793"/>
                    </a:ext>
                  </a:extLst>
                </a:gridCol>
                <a:gridCol w="209644">
                  <a:extLst>
                    <a:ext uri="{9D8B030D-6E8A-4147-A177-3AD203B41FA5}">
                      <a16:colId xmlns:a16="http://schemas.microsoft.com/office/drawing/2014/main" val="649498991"/>
                    </a:ext>
                  </a:extLst>
                </a:gridCol>
                <a:gridCol w="208429">
                  <a:extLst>
                    <a:ext uri="{9D8B030D-6E8A-4147-A177-3AD203B41FA5}">
                      <a16:colId xmlns:a16="http://schemas.microsoft.com/office/drawing/2014/main" val="4146758254"/>
                    </a:ext>
                  </a:extLst>
                </a:gridCol>
              </a:tblGrid>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anchor="ctr" horzOverflow="overflow">
                    <a:lnL>
                      <a:noFill/>
                    </a:lnL>
                    <a:lnR>
                      <a:noFill/>
                    </a:lnR>
                    <a:lnT>
                      <a:noFill/>
                    </a:lnT>
                    <a:lnB>
                      <a:noFill/>
                    </a:lnB>
                    <a:lnTlToBr>
                      <a:noFill/>
                    </a:lnTlToBr>
                    <a:lnBlToTr>
                      <a:noFill/>
                    </a:lnBlToTr>
                    <a:noFill/>
                  </a:tcPr>
                </a:tc>
                <a:tc gridSpan="4">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charset="0"/>
                          <a:ea typeface="MS PGothic" panose="020B0600070205080204" pitchFamily="34" charset="-128"/>
                        </a:rPr>
                        <a:t>S</a:t>
                      </a:r>
                    </a:p>
                  </a:txBody>
                  <a:tcPr marL="91509" marR="91509" marT="0" marB="0"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53953702"/>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042322119"/>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599823265"/>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P</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4033548814"/>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anchor="b" horzOverflow="overflow">
                    <a:lnL>
                      <a:noFill/>
                    </a:lnL>
                    <a:lnR>
                      <a:noFill/>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2</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M</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448752460"/>
                  </a:ext>
                </a:extLst>
              </a:tr>
            </a:tbl>
          </a:graphicData>
        </a:graphic>
      </p:graphicFrame>
      <p:sp>
        <p:nvSpPr>
          <p:cNvPr id="65" name="Left Arrow 63">
            <a:extLst>
              <a:ext uri="{FF2B5EF4-FFF2-40B4-BE49-F238E27FC236}">
                <a16:creationId xmlns:a16="http://schemas.microsoft.com/office/drawing/2014/main" id="{8AB50492-78D9-4171-B0EA-92AEEEF20D62}"/>
              </a:ext>
            </a:extLst>
          </p:cNvPr>
          <p:cNvSpPr/>
          <p:nvPr/>
        </p:nvSpPr>
        <p:spPr>
          <a:xfrm>
            <a:off x="3377173" y="5465860"/>
            <a:ext cx="328612" cy="288925"/>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66" name="Rectangle 65">
            <a:extLst>
              <a:ext uri="{FF2B5EF4-FFF2-40B4-BE49-F238E27FC236}">
                <a16:creationId xmlns:a16="http://schemas.microsoft.com/office/drawing/2014/main" id="{B811229B-7A27-48D4-9774-54D45F1B9A45}"/>
              </a:ext>
            </a:extLst>
          </p:cNvPr>
          <p:cNvSpPr/>
          <p:nvPr/>
        </p:nvSpPr>
        <p:spPr>
          <a:xfrm>
            <a:off x="1095935" y="5311873"/>
            <a:ext cx="1281113" cy="585787"/>
          </a:xfrm>
          <a:prstGeom prst="rect">
            <a:avLst/>
          </a:prstGeom>
        </p:spPr>
        <p:txBody>
          <a:bodyPr>
            <a:spAutoFit/>
          </a:bodyPr>
          <a:lstStyle/>
          <a:p>
            <a:pPr algn="ctr" eaLnBrk="1" fontAlgn="auto" hangingPunct="1">
              <a:spcBef>
                <a:spcPts val="0"/>
              </a:spcBef>
              <a:spcAft>
                <a:spcPts val="0"/>
              </a:spcAft>
              <a:defRPr/>
            </a:pPr>
            <a:r>
              <a:rPr lang="en-US" sz="1600" i="1" dirty="0">
                <a:solidFill>
                  <a:srgbClr val="000000"/>
                </a:solidFill>
                <a:latin typeface="Geneva"/>
                <a:ea typeface="+mn-ea"/>
                <a:cs typeface="Geneva"/>
              </a:rPr>
              <a:t>sensitivity indices</a:t>
            </a:r>
          </a:p>
        </p:txBody>
      </p:sp>
    </p:spTree>
    <p:extLst>
      <p:ext uri="{BB962C8B-B14F-4D97-AF65-F5344CB8AC3E}">
        <p14:creationId xmlns:p14="http://schemas.microsoft.com/office/powerpoint/2010/main" val="154988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F6DBC-D4B6-491E-9B45-491E85F065DF}"/>
              </a:ext>
            </a:extLst>
          </p:cNvPr>
          <p:cNvSpPr>
            <a:spLocks noGrp="1"/>
          </p:cNvSpPr>
          <p:nvPr>
            <p:ph type="title"/>
          </p:nvPr>
        </p:nvSpPr>
        <p:spPr>
          <a:xfrm>
            <a:off x="6924676" y="1497914"/>
            <a:ext cx="4479924" cy="1417639"/>
          </a:xfrm>
        </p:spPr>
        <p:txBody>
          <a:bodyPr>
            <a:noAutofit/>
          </a:bodyPr>
          <a:lstStyle/>
          <a:p>
            <a:pPr lvl="0">
              <a:lnSpc>
                <a:spcPct val="90000"/>
              </a:lnSpc>
              <a:spcBef>
                <a:spcPts val="1000"/>
              </a:spcBef>
            </a:pPr>
            <a:r>
              <a:rPr lang="en-US" sz="2000">
                <a:solidFill>
                  <a:srgbClr val="0070C0"/>
                </a:solidFill>
                <a:latin typeface="Geneva" panose="020B0503030404040204" pitchFamily="34" charset="0"/>
              </a:rPr>
              <a:t>The key </a:t>
            </a:r>
            <a:r>
              <a:rPr lang="en-US" sz="2000">
                <a:solidFill>
                  <a:srgbClr val="0070C0"/>
                </a:solidFill>
                <a:latin typeface="Geneva" panose="020B0503030404040204" pitchFamily="34" charset="0"/>
                <a:ea typeface="Geneva" panose="020B0503030404040204" pitchFamily="34" charset="0"/>
              </a:rPr>
              <a:t>to a successful application </a:t>
            </a:r>
            <a:r>
              <a:rPr lang="en-US" sz="2000">
                <a:solidFill>
                  <a:prstClr val="black"/>
                </a:solidFill>
                <a:latin typeface="Geneva" panose="020B0503030404040204" pitchFamily="34" charset="0"/>
                <a:ea typeface="Geneva" panose="020B0503030404040204" pitchFamily="34" charset="0"/>
              </a:rPr>
              <a:t>often lies in</a:t>
            </a:r>
            <a:br>
              <a:rPr lang="en-US" sz="2000">
                <a:solidFill>
                  <a:prstClr val="black"/>
                </a:solidFill>
                <a:latin typeface="Geneva" panose="020B0503030404040204" pitchFamily="34" charset="0"/>
                <a:ea typeface="Geneva" panose="020B0503030404040204" pitchFamily="34" charset="0"/>
              </a:rPr>
            </a:br>
            <a:r>
              <a:rPr lang="en-US" sz="2000">
                <a:solidFill>
                  <a:prstClr val="black"/>
                </a:solidFill>
                <a:latin typeface="Geneva" panose="020B0503030404040204" pitchFamily="34" charset="0"/>
                <a:ea typeface="Geneva" panose="020B0503030404040204" pitchFamily="34" charset="0"/>
              </a:rPr>
              <a:t>making ’good’ set-up choices </a:t>
            </a:r>
            <a:br>
              <a:rPr lang="en-US" sz="2000">
                <a:solidFill>
                  <a:prstClr val="black"/>
                </a:solidFill>
                <a:latin typeface="Geneva" panose="020B0503030404040204" pitchFamily="34" charset="0"/>
                <a:ea typeface="Geneva" panose="020B0503030404040204" pitchFamily="34" charset="0"/>
              </a:rPr>
            </a:br>
            <a:r>
              <a:rPr lang="en-US" sz="2000">
                <a:solidFill>
                  <a:prstClr val="black"/>
                </a:solidFill>
                <a:latin typeface="Geneva" panose="020B0503030404040204" pitchFamily="34" charset="0"/>
                <a:ea typeface="Geneva" panose="020B0503030404040204" pitchFamily="34" charset="0"/>
              </a:rPr>
              <a:t>(definition of input variability space, choice of outputs, </a:t>
            </a:r>
            <a:r>
              <a:rPr lang="en-US" sz="2000" err="1">
                <a:solidFill>
                  <a:prstClr val="black"/>
                </a:solidFill>
                <a:latin typeface="Geneva" panose="020B0503030404040204" pitchFamily="34" charset="0"/>
                <a:ea typeface="Geneva" panose="020B0503030404040204" pitchFamily="34" charset="0"/>
              </a:rPr>
              <a:t>etc</a:t>
            </a:r>
            <a:r>
              <a:rPr lang="en-US" sz="2000">
                <a:solidFill>
                  <a:prstClr val="black"/>
                </a:solidFill>
                <a:latin typeface="Geneva" panose="020B0503030404040204" pitchFamily="34" charset="0"/>
                <a:ea typeface="Geneva" panose="020B0503030404040204" pitchFamily="34" charset="0"/>
              </a:rPr>
              <a:t>)</a:t>
            </a:r>
          </a:p>
        </p:txBody>
      </p:sp>
      <p:sp>
        <p:nvSpPr>
          <p:cNvPr id="4" name="Slide Number Placeholder 3">
            <a:extLst>
              <a:ext uri="{FF2B5EF4-FFF2-40B4-BE49-F238E27FC236}">
                <a16:creationId xmlns:a16="http://schemas.microsoft.com/office/drawing/2014/main" id="{F43C4079-3C6A-4CC6-A08A-037AEFBBB359}"/>
              </a:ext>
            </a:extLst>
          </p:cNvPr>
          <p:cNvSpPr>
            <a:spLocks noGrp="1"/>
          </p:cNvSpPr>
          <p:nvPr>
            <p:ph type="sldNum" sz="quarter" idx="12"/>
          </p:nvPr>
        </p:nvSpPr>
        <p:spPr/>
        <p:txBody>
          <a:bodyPr/>
          <a:lstStyle/>
          <a:p>
            <a:fld id="{C2193F57-A4E6-DD4E-9036-68A6BA8989CD}" type="slidenum">
              <a:rPr lang="en-US" smtClean="0"/>
              <a:t>24</a:t>
            </a:fld>
            <a:endParaRPr lang="en-US"/>
          </a:p>
        </p:txBody>
      </p:sp>
      <p:sp>
        <p:nvSpPr>
          <p:cNvPr id="5" name="Content Placeholder 4">
            <a:extLst>
              <a:ext uri="{FF2B5EF4-FFF2-40B4-BE49-F238E27FC236}">
                <a16:creationId xmlns:a16="http://schemas.microsoft.com/office/drawing/2014/main" id="{87B6DC86-3A32-4F52-8E26-67A8BCF9DECC}"/>
              </a:ext>
            </a:extLst>
          </p:cNvPr>
          <p:cNvSpPr>
            <a:spLocks noGrp="1"/>
          </p:cNvSpPr>
          <p:nvPr>
            <p:ph idx="1"/>
          </p:nvPr>
        </p:nvSpPr>
        <p:spPr>
          <a:xfrm>
            <a:off x="609600" y="1497914"/>
            <a:ext cx="5622099" cy="2287806"/>
          </a:xfrm>
          <a:prstGeom prst="rect">
            <a:avLst/>
          </a:prstGeom>
        </p:spPr>
        <p:txBody>
          <a:bodyPr wrap="square">
            <a:spAutoFit/>
          </a:bodyPr>
          <a:lstStyle/>
          <a:p>
            <a:pPr marL="0" indent="0">
              <a:lnSpc>
                <a:spcPct val="90000"/>
              </a:lnSpc>
              <a:spcBef>
                <a:spcPts val="1000"/>
              </a:spcBef>
              <a:buNone/>
            </a:pPr>
            <a:r>
              <a:rPr lang="en-US" sz="2000">
                <a:solidFill>
                  <a:srgbClr val="0070C0"/>
                </a:solidFill>
                <a:latin typeface="Geneva" panose="020B0503030404040204"/>
              </a:rPr>
              <a:t>Uncertainty and Sensitivity Analysis are very useful </a:t>
            </a:r>
            <a:r>
              <a:rPr lang="en-US" sz="2000">
                <a:latin typeface="Geneva" panose="020B0503030404040204"/>
              </a:rPr>
              <a:t>to investigate the propagation of uncertainty through a model and hence support their improvement, validation and use for inference or decision-making</a:t>
            </a:r>
          </a:p>
          <a:p>
            <a:pPr>
              <a:lnSpc>
                <a:spcPct val="90000"/>
              </a:lnSpc>
              <a:spcBef>
                <a:spcPts val="1000"/>
              </a:spcBef>
            </a:pPr>
            <a:endParaRPr lang="en-US" sz="2000">
              <a:solidFill>
                <a:prstClr val="black"/>
              </a:solidFill>
              <a:latin typeface="Geneva" panose="020B0503030404040204" pitchFamily="34" charset="0"/>
              <a:ea typeface="Geneva" panose="020B0503030404040204" pitchFamily="34" charset="0"/>
            </a:endParaRPr>
          </a:p>
          <a:p>
            <a:pPr>
              <a:lnSpc>
                <a:spcPct val="90000"/>
              </a:lnSpc>
              <a:spcBef>
                <a:spcPts val="1000"/>
              </a:spcBef>
            </a:pPr>
            <a:endParaRPr lang="en-US" sz="2000">
              <a:solidFill>
                <a:prstClr val="black"/>
              </a:solidFill>
              <a:latin typeface="Geneva" panose="020B0503030404040204" pitchFamily="34" charset="0"/>
              <a:ea typeface="Geneva" panose="020B0503030404040204" pitchFamily="34" charset="0"/>
            </a:endParaRPr>
          </a:p>
        </p:txBody>
      </p:sp>
      <p:sp>
        <p:nvSpPr>
          <p:cNvPr id="7" name="Rectangle 6">
            <a:extLst>
              <a:ext uri="{FF2B5EF4-FFF2-40B4-BE49-F238E27FC236}">
                <a16:creationId xmlns:a16="http://schemas.microsoft.com/office/drawing/2014/main" id="{81EFF7CD-35CD-4260-B3F6-3A5E5A968FDF}"/>
              </a:ext>
            </a:extLst>
          </p:cNvPr>
          <p:cNvSpPr/>
          <p:nvPr/>
        </p:nvSpPr>
        <p:spPr>
          <a:xfrm>
            <a:off x="6924676" y="3533494"/>
            <a:ext cx="4718050" cy="2159566"/>
          </a:xfrm>
          <a:prstGeom prst="rect">
            <a:avLst/>
          </a:prstGeom>
        </p:spPr>
        <p:txBody>
          <a:bodyPr wrap="square">
            <a:spAutoFit/>
          </a:bodyPr>
          <a:lstStyle/>
          <a:p>
            <a:pPr lvl="0" defTabSz="914377">
              <a:lnSpc>
                <a:spcPct val="90000"/>
              </a:lnSpc>
              <a:spcBef>
                <a:spcPts val="1000"/>
              </a:spcBef>
            </a:pPr>
            <a:endParaRPr lang="en-US" sz="2000">
              <a:solidFill>
                <a:prstClr val="black"/>
              </a:solidFill>
              <a:latin typeface="Geneva" panose="020B0503030404040204" pitchFamily="34" charset="0"/>
            </a:endParaRPr>
          </a:p>
          <a:p>
            <a:pPr lvl="0" defTabSz="914377">
              <a:lnSpc>
                <a:spcPct val="90000"/>
              </a:lnSpc>
              <a:spcBef>
                <a:spcPts val="1000"/>
              </a:spcBef>
            </a:pPr>
            <a:r>
              <a:rPr lang="en-US" sz="2000">
                <a:solidFill>
                  <a:prstClr val="black"/>
                </a:solidFill>
                <a:latin typeface="Geneva" panose="020B0503030404040204" pitchFamily="34" charset="0"/>
              </a:rPr>
              <a:t>Noacco et al. (in press). </a:t>
            </a:r>
            <a:r>
              <a:rPr lang="en-GB" sz="2000" err="1">
                <a:solidFill>
                  <a:prstClr val="black"/>
                </a:solidFill>
                <a:latin typeface="Geneva" panose="020B0503030404040204" pitchFamily="34" charset="0"/>
              </a:rPr>
              <a:t>Matlab</a:t>
            </a:r>
            <a:r>
              <a:rPr lang="en-GB" sz="2000">
                <a:solidFill>
                  <a:prstClr val="black"/>
                </a:solidFill>
                <a:latin typeface="Geneva" panose="020B0503030404040204" pitchFamily="34" charset="0"/>
              </a:rPr>
              <a:t>/R workflows to assess critical choices in Global Sensitivity Analysis using the SAFE toolbox</a:t>
            </a:r>
            <a:r>
              <a:rPr lang="en-US" sz="2000">
                <a:solidFill>
                  <a:prstClr val="black"/>
                </a:solidFill>
                <a:latin typeface="Geneva" panose="020B0503030404040204" pitchFamily="34" charset="0"/>
              </a:rPr>
              <a:t>. </a:t>
            </a:r>
            <a:r>
              <a:rPr lang="en-US" sz="2000" i="1" err="1">
                <a:solidFill>
                  <a:prstClr val="black"/>
                </a:solidFill>
                <a:latin typeface="Geneva" panose="020B0503030404040204" pitchFamily="34" charset="0"/>
              </a:rPr>
              <a:t>MethodsX</a:t>
            </a:r>
            <a:br>
              <a:rPr lang="en-US" sz="2000">
                <a:solidFill>
                  <a:prstClr val="black"/>
                </a:solidFill>
                <a:latin typeface="Geneva" panose="020B0503030404040204" pitchFamily="34" charset="0"/>
              </a:rPr>
            </a:br>
            <a:r>
              <a:rPr lang="en-US" sz="2000">
                <a:solidFill>
                  <a:prstClr val="black"/>
                </a:solidFill>
                <a:latin typeface="Geneva" panose="020B0503030404040204" pitchFamily="34" charset="0"/>
              </a:rPr>
              <a:t>(currently accessible at: </a:t>
            </a:r>
            <a:r>
              <a:rPr lang="en-US" sz="2000">
                <a:solidFill>
                  <a:srgbClr val="0070C0"/>
                </a:solidFill>
                <a:latin typeface="Geneva" panose="020B0503030404040204" pitchFamily="34" charset="0"/>
                <a:hlinkClick r:id="rId2">
                  <a:extLst>
                    <a:ext uri="{A12FA001-AC4F-418D-AE19-62706E023703}">
                      <ahyp:hlinkClr xmlns:ahyp="http://schemas.microsoft.com/office/drawing/2018/hyperlinkcolor" val="tx"/>
                    </a:ext>
                  </a:extLst>
                </a:hlinkClick>
              </a:rPr>
              <a:t>https://eartharxiv.org/pu83z/</a:t>
            </a:r>
            <a:r>
              <a:rPr lang="en-US" sz="2000">
                <a:solidFill>
                  <a:srgbClr val="0070C0"/>
                </a:solidFill>
                <a:latin typeface="Geneva" panose="020B0503030404040204" pitchFamily="34" charset="0"/>
              </a:rPr>
              <a:t>)</a:t>
            </a:r>
          </a:p>
        </p:txBody>
      </p:sp>
      <p:sp>
        <p:nvSpPr>
          <p:cNvPr id="9" name="Title 1">
            <a:extLst>
              <a:ext uri="{FF2B5EF4-FFF2-40B4-BE49-F238E27FC236}">
                <a16:creationId xmlns:a16="http://schemas.microsoft.com/office/drawing/2014/main" id="{2ABEC14D-0CA6-4B1F-9324-13F3A8B2C06E}"/>
              </a:ext>
            </a:extLst>
          </p:cNvPr>
          <p:cNvSpPr txBox="1">
            <a:spLocks/>
          </p:cNvSpPr>
          <p:nvPr/>
        </p:nvSpPr>
        <p:spPr>
          <a:xfrm>
            <a:off x="609600" y="1"/>
            <a:ext cx="10972800" cy="1417639"/>
          </a:xfrm>
          <a:prstGeom prst="rect">
            <a:avLst/>
          </a:prstGeom>
        </p:spPr>
        <p:txBody>
          <a:bodyPr vert="horz" lIns="91440" tIns="45720" rIns="91440" bIns="45720" rtlCol="0" anchor="ctr">
            <a:normAutofit/>
          </a:bodyPr>
          <a:lstStyle>
            <a:lvl1pPr algn="l" defTabSz="609585" rtl="0" eaLnBrk="1" latinLnBrk="0" hangingPunct="1">
              <a:spcBef>
                <a:spcPct val="0"/>
              </a:spcBef>
              <a:buNone/>
              <a:defRPr sz="3733" kern="1200">
                <a:solidFill>
                  <a:srgbClr val="C00000"/>
                </a:solidFill>
                <a:latin typeface="Seravek ExtraLight"/>
                <a:ea typeface="+mj-ea"/>
                <a:cs typeface="Seravek ExtraLight"/>
              </a:defRPr>
            </a:lvl1pPr>
          </a:lstStyle>
          <a:p>
            <a:r>
              <a:rPr lang="en-US" sz="3600" dirty="0"/>
              <a:t>Conclusions</a:t>
            </a:r>
          </a:p>
        </p:txBody>
      </p:sp>
      <p:sp>
        <p:nvSpPr>
          <p:cNvPr id="10" name="Right Arrow 2">
            <a:extLst>
              <a:ext uri="{FF2B5EF4-FFF2-40B4-BE49-F238E27FC236}">
                <a16:creationId xmlns:a16="http://schemas.microsoft.com/office/drawing/2014/main" id="{1B22B10C-6F62-4137-836E-6CE4F2D2C0A9}"/>
              </a:ext>
            </a:extLst>
          </p:cNvPr>
          <p:cNvSpPr/>
          <p:nvPr/>
        </p:nvSpPr>
        <p:spPr>
          <a:xfrm rot="5400000">
            <a:off x="8730602" y="3330057"/>
            <a:ext cx="549455" cy="406873"/>
          </a:xfrm>
          <a:prstGeom prst="rightArrow">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3C4556-4B0A-43F5-8A04-FA4568AE8AD4}"/>
              </a:ext>
            </a:extLst>
          </p:cNvPr>
          <p:cNvSpPr txBox="1"/>
          <p:nvPr/>
        </p:nvSpPr>
        <p:spPr>
          <a:xfrm>
            <a:off x="9283701" y="3258766"/>
            <a:ext cx="2686050" cy="400110"/>
          </a:xfrm>
          <a:prstGeom prst="rect">
            <a:avLst/>
          </a:prstGeom>
          <a:noFill/>
        </p:spPr>
        <p:txBody>
          <a:bodyPr wrap="square" rtlCol="0">
            <a:spAutoFit/>
          </a:bodyPr>
          <a:lstStyle/>
          <a:p>
            <a:r>
              <a:rPr lang="en-GB" sz="2000">
                <a:latin typeface="Geneva" panose="020B0503030404040204"/>
              </a:rPr>
              <a:t>Some guidance in:</a:t>
            </a:r>
          </a:p>
        </p:txBody>
      </p:sp>
      <p:pic>
        <p:nvPicPr>
          <p:cNvPr id="12" name="Picture 11" descr="drawing2.png">
            <a:extLst>
              <a:ext uri="{FF2B5EF4-FFF2-40B4-BE49-F238E27FC236}">
                <a16:creationId xmlns:a16="http://schemas.microsoft.com/office/drawing/2014/main" id="{72B89AA1-6F0C-4476-9719-395E40014F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9344" y="3378885"/>
            <a:ext cx="2496208" cy="19812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B957ED1A-3F6D-4A0D-B859-4D623B0CD70B}"/>
              </a:ext>
            </a:extLst>
          </p:cNvPr>
          <p:cNvSpPr/>
          <p:nvPr/>
        </p:nvSpPr>
        <p:spPr>
          <a:xfrm>
            <a:off x="2441879" y="5168113"/>
            <a:ext cx="2594236" cy="646331"/>
          </a:xfrm>
          <a:prstGeom prst="rect">
            <a:avLst/>
          </a:prstGeom>
        </p:spPr>
        <p:txBody>
          <a:bodyPr wrap="none">
            <a:spAutoFit/>
          </a:bodyPr>
          <a:lstStyle/>
          <a:p>
            <a:pPr indent="-342891" algn="ctr" eaLnBrk="0" hangingPunct="0">
              <a:spcBef>
                <a:spcPct val="20000"/>
              </a:spcBef>
              <a:defRPr/>
            </a:pPr>
            <a:r>
              <a:rPr lang="en-US" sz="2000">
                <a:solidFill>
                  <a:srgbClr val="0000FF"/>
                </a:solidFill>
                <a:latin typeface="Geneva"/>
                <a:ea typeface="ＭＳ Ｐゴシック" pitchFamily="-112" charset="-128"/>
                <a:cs typeface="Geneva"/>
              </a:rPr>
              <a:t>www.safetoolbox.info</a:t>
            </a:r>
            <a:br>
              <a:rPr lang="en-US" sz="1600">
                <a:solidFill>
                  <a:srgbClr val="0000FF"/>
                </a:solidFill>
                <a:latin typeface="Geneva"/>
                <a:ea typeface="ＭＳ Ｐゴシック" pitchFamily="-112" charset="-128"/>
                <a:cs typeface="Geneva"/>
              </a:rPr>
            </a:br>
            <a:r>
              <a:rPr lang="en-US" sz="1600">
                <a:latin typeface="Geneva"/>
                <a:ea typeface="ＭＳ Ｐゴシック" pitchFamily="-112" charset="-128"/>
                <a:cs typeface="Geneva"/>
              </a:rPr>
              <a:t>(Python, R, </a:t>
            </a:r>
            <a:r>
              <a:rPr lang="en-US" sz="1600" err="1">
                <a:latin typeface="Geneva"/>
                <a:ea typeface="ＭＳ Ｐゴシック" pitchFamily="-112" charset="-128"/>
                <a:cs typeface="Geneva"/>
              </a:rPr>
              <a:t>matlab</a:t>
            </a:r>
            <a:r>
              <a:rPr lang="en-US" sz="1600">
                <a:latin typeface="Geneva"/>
                <a:ea typeface="ＭＳ Ｐゴシック" pitchFamily="-112" charset="-128"/>
                <a:cs typeface="Geneva"/>
              </a:rPr>
              <a:t>)</a:t>
            </a:r>
          </a:p>
        </p:txBody>
      </p:sp>
    </p:spTree>
    <p:extLst>
      <p:ext uri="{BB962C8B-B14F-4D97-AF65-F5344CB8AC3E}">
        <p14:creationId xmlns:p14="http://schemas.microsoft.com/office/powerpoint/2010/main" val="2619595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9593-0449-4C0E-B821-584103416F6C}"/>
              </a:ext>
            </a:extLst>
          </p:cNvPr>
          <p:cNvSpPr>
            <a:spLocks noGrp="1"/>
          </p:cNvSpPr>
          <p:nvPr>
            <p:ph type="title"/>
          </p:nvPr>
        </p:nvSpPr>
        <p:spPr/>
        <p:txBody>
          <a:bodyPr>
            <a:normAutofit/>
          </a:bodyPr>
          <a:lstStyle/>
          <a:p>
            <a:r>
              <a:rPr lang="en-GB" sz="3600" dirty="0"/>
              <a:t>References</a:t>
            </a:r>
          </a:p>
        </p:txBody>
      </p:sp>
      <p:sp>
        <p:nvSpPr>
          <p:cNvPr id="3" name="Content Placeholder 2">
            <a:extLst>
              <a:ext uri="{FF2B5EF4-FFF2-40B4-BE49-F238E27FC236}">
                <a16:creationId xmlns:a16="http://schemas.microsoft.com/office/drawing/2014/main" id="{1B2EFCAE-25A7-49F3-82B8-E6E2C85457FF}"/>
              </a:ext>
            </a:extLst>
          </p:cNvPr>
          <p:cNvSpPr>
            <a:spLocks noGrp="1"/>
          </p:cNvSpPr>
          <p:nvPr>
            <p:ph idx="1"/>
          </p:nvPr>
        </p:nvSpPr>
        <p:spPr>
          <a:xfrm>
            <a:off x="609600" y="1183711"/>
            <a:ext cx="10972800" cy="4942454"/>
          </a:xfrm>
        </p:spPr>
        <p:txBody>
          <a:bodyPr>
            <a:noAutofit/>
          </a:bodyPr>
          <a:lstStyle/>
          <a:p>
            <a:pPr marL="0" indent="0">
              <a:buNone/>
            </a:pPr>
            <a:r>
              <a:rPr lang="en-US" sz="1700"/>
              <a:t>Review papers to get started:</a:t>
            </a:r>
          </a:p>
          <a:p>
            <a:r>
              <a:rPr lang="en-US" sz="1700"/>
              <a:t>Pianosi et al. 2016 Sensitivity analysis of environmental models: A systematic review with practical workflow. </a:t>
            </a:r>
            <a:r>
              <a:rPr lang="en-US" sz="1700" i="1"/>
              <a:t>Environmental Modelling and Software</a:t>
            </a:r>
            <a:r>
              <a:rPr lang="en-US" sz="1700"/>
              <a:t>, 79.</a:t>
            </a:r>
          </a:p>
          <a:p>
            <a:r>
              <a:rPr lang="en-US" sz="1700"/>
              <a:t>Wagener and Pianosi 2019 What has Global Sensitivity Analysis every done for us? … </a:t>
            </a:r>
            <a:r>
              <a:rPr lang="en-US" sz="1700" i="1"/>
              <a:t>Earth-Science Reviews</a:t>
            </a:r>
            <a:r>
              <a:rPr lang="en-US" sz="1700"/>
              <a:t>, 194.</a:t>
            </a:r>
            <a:endParaRPr lang="en-US" sz="1700" i="1"/>
          </a:p>
          <a:p>
            <a:pPr marL="0" indent="0">
              <a:buNone/>
            </a:pPr>
            <a:r>
              <a:rPr lang="en-US" sz="1700"/>
              <a:t>Technical guidelines:</a:t>
            </a:r>
          </a:p>
          <a:p>
            <a:r>
              <a:rPr lang="en-US" sz="1700"/>
              <a:t>Noacco et al. in press </a:t>
            </a:r>
            <a:r>
              <a:rPr lang="en-GB" sz="1700" err="1"/>
              <a:t>Matlab</a:t>
            </a:r>
            <a:r>
              <a:rPr lang="en-GB" sz="1700"/>
              <a:t>/R workflows to assess critical choices in Global Sensitivity Analysis using the SAFE toolbox</a:t>
            </a:r>
            <a:r>
              <a:rPr lang="en-US" sz="1700"/>
              <a:t>. </a:t>
            </a:r>
            <a:r>
              <a:rPr lang="en-US" sz="1700" i="1" err="1"/>
              <a:t>MethodsX</a:t>
            </a:r>
            <a:r>
              <a:rPr lang="en-US" sz="1700" i="1"/>
              <a:t> </a:t>
            </a:r>
            <a:r>
              <a:rPr lang="en-US" sz="1700"/>
              <a:t>(currently accessible at: </a:t>
            </a:r>
            <a:r>
              <a:rPr lang="en-US" sz="1700">
                <a:hlinkClick r:id="rId2"/>
              </a:rPr>
              <a:t>https://eartharxiv.org/pu83z/</a:t>
            </a:r>
            <a:r>
              <a:rPr lang="en-US" sz="1700"/>
              <a:t>)</a:t>
            </a:r>
          </a:p>
          <a:p>
            <a:pPr marL="0" indent="0">
              <a:buNone/>
            </a:pPr>
            <a:r>
              <a:rPr lang="en-US" sz="1700"/>
              <a:t>Introduction to SAFE toolbox:</a:t>
            </a:r>
          </a:p>
          <a:p>
            <a:r>
              <a:rPr lang="en-US" sz="1700"/>
              <a:t>Pianosi et al. 2015 A </a:t>
            </a:r>
            <a:r>
              <a:rPr lang="en-US" sz="1700" err="1"/>
              <a:t>Matlab</a:t>
            </a:r>
            <a:r>
              <a:rPr lang="en-US" sz="1700"/>
              <a:t> toolbox for Global Sensitivity Analysis. </a:t>
            </a:r>
            <a:r>
              <a:rPr lang="en-US" sz="1700" i="1"/>
              <a:t>Environmental Modelling and Software</a:t>
            </a:r>
            <a:r>
              <a:rPr lang="en-US" sz="1700"/>
              <a:t>. 70.</a:t>
            </a:r>
          </a:p>
          <a:p>
            <a:pPr marL="0" indent="0">
              <a:buNone/>
            </a:pPr>
            <a:r>
              <a:rPr lang="en-US" sz="1700"/>
              <a:t>Examples:</a:t>
            </a:r>
          </a:p>
          <a:p>
            <a:r>
              <a:rPr lang="en-US" sz="1700"/>
              <a:t>Savage et al. 2016 </a:t>
            </a:r>
            <a:r>
              <a:rPr lang="en-GB" sz="1700"/>
              <a:t>Quantifying the importance of spatial resolution and other factors through global sensitivity analysis of a flood inundation model. </a:t>
            </a:r>
            <a:r>
              <a:rPr lang="en-GB" sz="1700" i="1"/>
              <a:t>Water Resources Research. </a:t>
            </a:r>
            <a:r>
              <a:rPr lang="en-GB" sz="1700"/>
              <a:t>52.</a:t>
            </a:r>
          </a:p>
          <a:p>
            <a:r>
              <a:rPr lang="en-GB" sz="1700" err="1"/>
              <a:t>Abily</a:t>
            </a:r>
            <a:r>
              <a:rPr lang="en-GB" sz="1700"/>
              <a:t> et al 2016 Spatial Global Sensitivity Analysis of High Resolution classified topographic data use in 2D urban flood modelling. </a:t>
            </a:r>
            <a:r>
              <a:rPr lang="en-GB" sz="1700" i="1"/>
              <a:t>Environmental Modelling &amp; Software</a:t>
            </a:r>
            <a:r>
              <a:rPr lang="en-GB" sz="1700"/>
              <a:t>, 77.</a:t>
            </a:r>
          </a:p>
          <a:p>
            <a:r>
              <a:rPr lang="en-GB" sz="1700"/>
              <a:t>Butler et al. 2014 Identifying parametric controls and dependencies in integrated assessment models using global sensitivity analysis. </a:t>
            </a:r>
            <a:r>
              <a:rPr lang="en-GB" sz="1700" i="1"/>
              <a:t>Environmental Modelling &amp; Software</a:t>
            </a:r>
            <a:r>
              <a:rPr lang="en-GB" sz="1700"/>
              <a:t>, 59.</a:t>
            </a:r>
          </a:p>
          <a:p>
            <a:r>
              <a:rPr lang="en-GB" sz="1700"/>
              <a:t>Bozzolan et al. in preparation. Exploring the effect of informal urban activities on rainfall triggered landslides hazard</a:t>
            </a:r>
          </a:p>
        </p:txBody>
      </p:sp>
      <p:sp>
        <p:nvSpPr>
          <p:cNvPr id="4" name="Slide Number Placeholder 3">
            <a:extLst>
              <a:ext uri="{FF2B5EF4-FFF2-40B4-BE49-F238E27FC236}">
                <a16:creationId xmlns:a16="http://schemas.microsoft.com/office/drawing/2014/main" id="{8E7E64C3-2336-484A-BC7E-2E5E1A569465}"/>
              </a:ext>
            </a:extLst>
          </p:cNvPr>
          <p:cNvSpPr>
            <a:spLocks noGrp="1"/>
          </p:cNvSpPr>
          <p:nvPr>
            <p:ph type="sldNum" sz="quarter" idx="12"/>
          </p:nvPr>
        </p:nvSpPr>
        <p:spPr/>
        <p:txBody>
          <a:bodyPr/>
          <a:lstStyle/>
          <a:p>
            <a:fld id="{C2193F57-A4E6-DD4E-9036-68A6BA8989CD}" type="slidenum">
              <a:rPr lang="en-US" smtClean="0"/>
              <a:t>25</a:t>
            </a:fld>
            <a:endParaRPr lang="en-US"/>
          </a:p>
        </p:txBody>
      </p:sp>
    </p:spTree>
    <p:extLst>
      <p:ext uri="{BB962C8B-B14F-4D97-AF65-F5344CB8AC3E}">
        <p14:creationId xmlns:p14="http://schemas.microsoft.com/office/powerpoint/2010/main" val="1528132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9A3E-DBB3-40F7-A291-3580E4E373C4}"/>
              </a:ext>
            </a:extLst>
          </p:cNvPr>
          <p:cNvSpPr>
            <a:spLocks noGrp="1"/>
          </p:cNvSpPr>
          <p:nvPr>
            <p:ph type="title"/>
          </p:nvPr>
        </p:nvSpPr>
        <p:spPr/>
        <p:txBody>
          <a:bodyPr>
            <a:normAutofit/>
          </a:bodyPr>
          <a:lstStyle/>
          <a:p>
            <a:r>
              <a:rPr lang="en-GB" sz="3600" dirty="0"/>
              <a:t>What is Sensitivity Analysis? and how does it compare to Uncertainty Analysis?</a:t>
            </a:r>
          </a:p>
        </p:txBody>
      </p:sp>
      <p:sp>
        <p:nvSpPr>
          <p:cNvPr id="3" name="Content Placeholder 2">
            <a:extLst>
              <a:ext uri="{FF2B5EF4-FFF2-40B4-BE49-F238E27FC236}">
                <a16:creationId xmlns:a16="http://schemas.microsoft.com/office/drawing/2014/main" id="{ABFE64AF-31F0-4BCC-8205-C187DDC2771B}"/>
              </a:ext>
            </a:extLst>
          </p:cNvPr>
          <p:cNvSpPr>
            <a:spLocks noGrp="1"/>
          </p:cNvSpPr>
          <p:nvPr>
            <p:ph idx="1"/>
          </p:nvPr>
        </p:nvSpPr>
        <p:spPr>
          <a:xfrm>
            <a:off x="609600" y="1540791"/>
            <a:ext cx="10972800" cy="4585374"/>
          </a:xfrm>
        </p:spPr>
        <p:txBody>
          <a:bodyPr>
            <a:noAutofit/>
          </a:bodyPr>
          <a:lstStyle/>
          <a:p>
            <a:pPr marL="0" indent="0">
              <a:buNone/>
            </a:pPr>
            <a:r>
              <a:rPr lang="en-GB" dirty="0">
                <a:highlight>
                  <a:srgbClr val="F3AF90"/>
                </a:highlight>
              </a:rPr>
              <a:t>UA</a:t>
            </a:r>
            <a:r>
              <a:rPr lang="en-GB" dirty="0"/>
              <a:t> focuses on quantifying the uncertainty in a model output.</a:t>
            </a:r>
          </a:p>
          <a:p>
            <a:pPr marL="0" indent="0">
              <a:buNone/>
            </a:pPr>
            <a:r>
              <a:rPr lang="en-GB" dirty="0">
                <a:highlight>
                  <a:srgbClr val="A8A5C9"/>
                </a:highlight>
              </a:rPr>
              <a:t>SA</a:t>
            </a:r>
            <a:r>
              <a:rPr lang="en-GB" dirty="0"/>
              <a:t> focuses on attributing output uncertainty to the different sources of uncertainty.</a:t>
            </a:r>
          </a:p>
          <a:p>
            <a:pPr marL="0" indent="0">
              <a:buNone/>
            </a:pPr>
            <a:endParaRPr lang="en-GB" dirty="0"/>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94F44101-C8AF-48B8-BD1A-606C512DAB5C}"/>
              </a:ext>
            </a:extLst>
          </p:cNvPr>
          <p:cNvSpPr>
            <a:spLocks noGrp="1"/>
          </p:cNvSpPr>
          <p:nvPr>
            <p:ph type="sldNum" sz="quarter" idx="12"/>
          </p:nvPr>
        </p:nvSpPr>
        <p:spPr/>
        <p:txBody>
          <a:bodyPr/>
          <a:lstStyle/>
          <a:p>
            <a:fld id="{C2193F57-A4E6-DD4E-9036-68A6BA8989CD}" type="slidenum">
              <a:rPr lang="en-US" smtClean="0"/>
              <a:t>3</a:t>
            </a:fld>
            <a:endParaRPr lang="en-US"/>
          </a:p>
        </p:txBody>
      </p:sp>
      <p:sp>
        <p:nvSpPr>
          <p:cNvPr id="6" name="Rectangle 5">
            <a:extLst>
              <a:ext uri="{FF2B5EF4-FFF2-40B4-BE49-F238E27FC236}">
                <a16:creationId xmlns:a16="http://schemas.microsoft.com/office/drawing/2014/main" id="{26CAF899-F3AE-4A6B-BE8C-5880D111D709}"/>
              </a:ext>
            </a:extLst>
          </p:cNvPr>
          <p:cNvSpPr/>
          <p:nvPr/>
        </p:nvSpPr>
        <p:spPr>
          <a:xfrm>
            <a:off x="1038189" y="2864547"/>
            <a:ext cx="2130055" cy="784830"/>
          </a:xfrm>
          <a:prstGeom prst="rect">
            <a:avLst/>
          </a:prstGeom>
        </p:spPr>
        <p:txBody>
          <a:bodyPr wrap="square">
            <a:spAutoFit/>
          </a:bodyPr>
          <a:lstStyle/>
          <a:p>
            <a:r>
              <a:rPr lang="en-US" sz="1500">
                <a:latin typeface="Geneva" panose="020B0503030404040204" pitchFamily="34" charset="0"/>
                <a:ea typeface="Geneva" panose="020B0503030404040204" pitchFamily="34" charset="0"/>
              </a:rPr>
              <a:t>[1] Characterize uncertainty of input factors</a:t>
            </a:r>
          </a:p>
        </p:txBody>
      </p:sp>
      <p:sp>
        <p:nvSpPr>
          <p:cNvPr id="7" name="Rectangle 6">
            <a:extLst>
              <a:ext uri="{FF2B5EF4-FFF2-40B4-BE49-F238E27FC236}">
                <a16:creationId xmlns:a16="http://schemas.microsoft.com/office/drawing/2014/main" id="{7EED5139-35BD-4224-8154-A9259BC7B808}"/>
              </a:ext>
            </a:extLst>
          </p:cNvPr>
          <p:cNvSpPr/>
          <p:nvPr/>
        </p:nvSpPr>
        <p:spPr>
          <a:xfrm>
            <a:off x="3303881" y="2864547"/>
            <a:ext cx="2103911" cy="784830"/>
          </a:xfrm>
          <a:prstGeom prst="rect">
            <a:avLst/>
          </a:prstGeom>
          <a:noFill/>
        </p:spPr>
        <p:txBody>
          <a:bodyPr wrap="square">
            <a:spAutoFit/>
          </a:bodyPr>
          <a:lstStyle/>
          <a:p>
            <a:r>
              <a:rPr lang="en-US" sz="1500">
                <a:latin typeface="Geneva" panose="020B0503030404040204" pitchFamily="34" charset="0"/>
                <a:ea typeface="Geneva" panose="020B0503030404040204" pitchFamily="34" charset="0"/>
              </a:rPr>
              <a:t>[2] Forward propagation of uncertainty</a:t>
            </a:r>
          </a:p>
        </p:txBody>
      </p:sp>
      <p:sp>
        <p:nvSpPr>
          <p:cNvPr id="8" name="Rectangle 7">
            <a:extLst>
              <a:ext uri="{FF2B5EF4-FFF2-40B4-BE49-F238E27FC236}">
                <a16:creationId xmlns:a16="http://schemas.microsoft.com/office/drawing/2014/main" id="{1A6AB715-AEEB-4CB6-A987-4DCC5374E1BE}"/>
              </a:ext>
            </a:extLst>
          </p:cNvPr>
          <p:cNvSpPr/>
          <p:nvPr/>
        </p:nvSpPr>
        <p:spPr>
          <a:xfrm>
            <a:off x="5259527" y="2864547"/>
            <a:ext cx="2103911" cy="553998"/>
          </a:xfrm>
          <a:prstGeom prst="rect">
            <a:avLst/>
          </a:prstGeom>
        </p:spPr>
        <p:txBody>
          <a:bodyPr wrap="square">
            <a:spAutoFit/>
          </a:bodyPr>
          <a:lstStyle/>
          <a:p>
            <a:r>
              <a:rPr lang="en-US" sz="1500">
                <a:highlight>
                  <a:srgbClr val="F3AF90"/>
                </a:highlight>
                <a:latin typeface="Geneva" panose="020B0503030404040204" pitchFamily="34" charset="0"/>
                <a:ea typeface="Geneva" panose="020B0503030404040204" pitchFamily="34" charset="0"/>
              </a:rPr>
              <a:t>[3] Uncertainty Analysis</a:t>
            </a:r>
          </a:p>
        </p:txBody>
      </p:sp>
      <p:sp>
        <p:nvSpPr>
          <p:cNvPr id="9" name="Rectangle 8">
            <a:extLst>
              <a:ext uri="{FF2B5EF4-FFF2-40B4-BE49-F238E27FC236}">
                <a16:creationId xmlns:a16="http://schemas.microsoft.com/office/drawing/2014/main" id="{9C37E9D5-B50C-444E-BDB3-037C0733A68F}"/>
              </a:ext>
            </a:extLst>
          </p:cNvPr>
          <p:cNvSpPr/>
          <p:nvPr/>
        </p:nvSpPr>
        <p:spPr>
          <a:xfrm>
            <a:off x="1094678" y="3748243"/>
            <a:ext cx="2184400" cy="835593"/>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a:solidFill>
                  <a:schemeClr val="tx1"/>
                </a:solidFill>
                <a:latin typeface="Geneva" panose="020B0503030404040204" pitchFamily="34" charset="0"/>
                <a:ea typeface="Geneva" panose="020B0503030404040204" pitchFamily="34" charset="0"/>
                <a:cs typeface="Avenir Book"/>
              </a:rPr>
              <a:t>INPUT SAMPLING</a:t>
            </a:r>
          </a:p>
        </p:txBody>
      </p:sp>
      <p:sp>
        <p:nvSpPr>
          <p:cNvPr id="10" name="Rectangle 9">
            <a:extLst>
              <a:ext uri="{FF2B5EF4-FFF2-40B4-BE49-F238E27FC236}">
                <a16:creationId xmlns:a16="http://schemas.microsoft.com/office/drawing/2014/main" id="{FB5CCA73-171A-4B98-B4AA-6457D3D2A882}"/>
              </a:ext>
            </a:extLst>
          </p:cNvPr>
          <p:cNvSpPr/>
          <p:nvPr/>
        </p:nvSpPr>
        <p:spPr>
          <a:xfrm>
            <a:off x="7873642" y="2863011"/>
            <a:ext cx="2103911" cy="323165"/>
          </a:xfrm>
          <a:prstGeom prst="rect">
            <a:avLst/>
          </a:prstGeom>
        </p:spPr>
        <p:txBody>
          <a:bodyPr wrap="square">
            <a:spAutoFit/>
          </a:bodyPr>
          <a:lstStyle/>
          <a:p>
            <a:r>
              <a:rPr lang="en-US" sz="1500" dirty="0">
                <a:highlight>
                  <a:srgbClr val="A8A5C9"/>
                </a:highlight>
                <a:latin typeface="Geneva" panose="020B0503030404040204" pitchFamily="34" charset="0"/>
                <a:ea typeface="Geneva" panose="020B0503030404040204" pitchFamily="34" charset="0"/>
              </a:rPr>
              <a:t>[4] Sensitivity Analysis</a:t>
            </a:r>
          </a:p>
        </p:txBody>
      </p:sp>
      <p:sp>
        <p:nvSpPr>
          <p:cNvPr id="11" name="Rectangle 10">
            <a:extLst>
              <a:ext uri="{FF2B5EF4-FFF2-40B4-BE49-F238E27FC236}">
                <a16:creationId xmlns:a16="http://schemas.microsoft.com/office/drawing/2014/main" id="{312233F3-4461-476A-9F96-A1B92760EB55}"/>
              </a:ext>
            </a:extLst>
          </p:cNvPr>
          <p:cNvSpPr/>
          <p:nvPr/>
        </p:nvSpPr>
        <p:spPr>
          <a:xfrm>
            <a:off x="5195440" y="3747630"/>
            <a:ext cx="5508050" cy="853223"/>
          </a:xfrm>
          <a:prstGeom prst="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a:solidFill>
                  <a:schemeClr val="tx1"/>
                </a:solidFill>
                <a:latin typeface="Geneva" panose="020B0503030404040204" pitchFamily="34" charset="0"/>
                <a:ea typeface="Geneva" panose="020B0503030404040204" pitchFamily="34" charset="0"/>
                <a:cs typeface="Avenir Book"/>
              </a:rPr>
              <a:t>POST</a:t>
            </a:r>
            <a:br>
              <a:rPr lang="en-US" sz="2000">
                <a:solidFill>
                  <a:schemeClr val="tx1"/>
                </a:solidFill>
                <a:latin typeface="Geneva" panose="020B0503030404040204" pitchFamily="34" charset="0"/>
                <a:ea typeface="Geneva" panose="020B0503030404040204" pitchFamily="34" charset="0"/>
                <a:cs typeface="Avenir Book"/>
              </a:rPr>
            </a:br>
            <a:r>
              <a:rPr lang="en-US" sz="2000">
                <a:solidFill>
                  <a:schemeClr val="tx1"/>
                </a:solidFill>
                <a:latin typeface="Geneva" panose="020B0503030404040204" pitchFamily="34" charset="0"/>
                <a:ea typeface="Geneva" panose="020B0503030404040204" pitchFamily="34" charset="0"/>
                <a:cs typeface="Avenir Book"/>
              </a:rPr>
              <a:t>PROCESSING</a:t>
            </a:r>
          </a:p>
        </p:txBody>
      </p:sp>
      <p:sp>
        <p:nvSpPr>
          <p:cNvPr id="12" name="Rectangle 11">
            <a:extLst>
              <a:ext uri="{FF2B5EF4-FFF2-40B4-BE49-F238E27FC236}">
                <a16:creationId xmlns:a16="http://schemas.microsoft.com/office/drawing/2014/main" id="{F1879D8F-6E3C-44F1-9681-767CD47C6D01}"/>
              </a:ext>
            </a:extLst>
          </p:cNvPr>
          <p:cNvSpPr/>
          <p:nvPr/>
        </p:nvSpPr>
        <p:spPr>
          <a:xfrm>
            <a:off x="3399642" y="3741726"/>
            <a:ext cx="1675237" cy="853223"/>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a:solidFill>
                  <a:schemeClr val="tx1"/>
                </a:solidFill>
                <a:latin typeface="Geneva" panose="020B0503030404040204" pitchFamily="34" charset="0"/>
                <a:ea typeface="Geneva" panose="020B0503030404040204" pitchFamily="34" charset="0"/>
                <a:cs typeface="Avenir Book"/>
              </a:rPr>
              <a:t>CAT MODEL</a:t>
            </a:r>
            <a:br>
              <a:rPr lang="en-US" sz="2000">
                <a:solidFill>
                  <a:schemeClr val="tx1"/>
                </a:solidFill>
                <a:latin typeface="Geneva" panose="020B0503030404040204" pitchFamily="34" charset="0"/>
                <a:ea typeface="Geneva" panose="020B0503030404040204" pitchFamily="34" charset="0"/>
                <a:cs typeface="Avenir Book"/>
              </a:rPr>
            </a:br>
            <a:r>
              <a:rPr lang="en-US" sz="2000">
                <a:solidFill>
                  <a:schemeClr val="tx1"/>
                </a:solidFill>
                <a:latin typeface="Geneva" panose="020B0503030404040204" pitchFamily="34" charset="0"/>
                <a:ea typeface="Geneva" panose="020B0503030404040204" pitchFamily="34" charset="0"/>
                <a:cs typeface="Avenir Book"/>
              </a:rPr>
              <a:t>EXECUTION</a:t>
            </a:r>
          </a:p>
        </p:txBody>
      </p:sp>
      <p:cxnSp>
        <p:nvCxnSpPr>
          <p:cNvPr id="13" name="Straight Arrow Connector 12">
            <a:extLst>
              <a:ext uri="{FF2B5EF4-FFF2-40B4-BE49-F238E27FC236}">
                <a16:creationId xmlns:a16="http://schemas.microsoft.com/office/drawing/2014/main" id="{29C0E31E-1314-4E76-98A9-17715F8CC851}"/>
              </a:ext>
            </a:extLst>
          </p:cNvPr>
          <p:cNvCxnSpPr/>
          <p:nvPr/>
        </p:nvCxnSpPr>
        <p:spPr bwMode="auto">
          <a:xfrm flipV="1">
            <a:off x="7502033" y="5485472"/>
            <a:ext cx="339372" cy="1"/>
          </a:xfrm>
          <a:prstGeom prst="straightConnector1">
            <a:avLst/>
          </a:prstGeom>
          <a:solidFill>
            <a:schemeClr val="bg1">
              <a:lumMod val="95000"/>
            </a:schemeClr>
          </a:solidFill>
          <a:ln w="19050" cmpd="sng">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23" name="Group 32">
            <a:extLst>
              <a:ext uri="{FF2B5EF4-FFF2-40B4-BE49-F238E27FC236}">
                <a16:creationId xmlns:a16="http://schemas.microsoft.com/office/drawing/2014/main" id="{A190AC5D-9594-4F0F-A4FB-5CE985CD7485}"/>
              </a:ext>
            </a:extLst>
          </p:cNvPr>
          <p:cNvGrpSpPr>
            <a:grpSpLocks/>
          </p:cNvGrpSpPr>
          <p:nvPr/>
        </p:nvGrpSpPr>
        <p:grpSpPr bwMode="auto">
          <a:xfrm>
            <a:off x="5300958" y="4785551"/>
            <a:ext cx="2075189" cy="1121856"/>
            <a:chOff x="9796528" y="4346229"/>
            <a:chExt cx="2075389" cy="1122038"/>
          </a:xfrm>
        </p:grpSpPr>
        <p:sp>
          <p:nvSpPr>
            <p:cNvPr id="24" name="Freeform: Shape 23">
              <a:extLst>
                <a:ext uri="{FF2B5EF4-FFF2-40B4-BE49-F238E27FC236}">
                  <a16:creationId xmlns:a16="http://schemas.microsoft.com/office/drawing/2014/main" id="{5C67F867-3932-4FF9-B17B-F17224FF84A2}"/>
                </a:ext>
              </a:extLst>
            </p:cNvPr>
            <p:cNvSpPr/>
            <p:nvPr/>
          </p:nvSpPr>
          <p:spPr>
            <a:xfrm>
              <a:off x="10093745" y="4574866"/>
              <a:ext cx="200044" cy="793879"/>
            </a:xfrm>
            <a:custGeom>
              <a:avLst/>
              <a:gdLst>
                <a:gd name="connsiteX0" fmla="*/ 30475 w 487696"/>
                <a:gd name="connsiteY0" fmla="*/ 0 h 1122038"/>
                <a:gd name="connsiteX1" fmla="*/ 80579 w 487696"/>
                <a:gd name="connsiteY1" fmla="*/ 237995 h 1122038"/>
                <a:gd name="connsiteX2" fmla="*/ 487675 w 487696"/>
                <a:gd name="connsiteY2" fmla="*/ 601249 h 1122038"/>
                <a:gd name="connsiteX3" fmla="*/ 61790 w 487696"/>
                <a:gd name="connsiteY3" fmla="*/ 876822 h 1122038"/>
                <a:gd name="connsiteX4" fmla="*/ 5423 w 487696"/>
                <a:gd name="connsiteY4" fmla="*/ 1102291 h 1122038"/>
                <a:gd name="connsiteX5" fmla="*/ 5423 w 487696"/>
                <a:gd name="connsiteY5" fmla="*/ 1096027 h 1122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696" h="1122038">
                  <a:moveTo>
                    <a:pt x="30475" y="0"/>
                  </a:moveTo>
                  <a:cubicBezTo>
                    <a:pt x="17427" y="68893"/>
                    <a:pt x="4379" y="137787"/>
                    <a:pt x="80579" y="237995"/>
                  </a:cubicBezTo>
                  <a:cubicBezTo>
                    <a:pt x="156779" y="338203"/>
                    <a:pt x="490806" y="494778"/>
                    <a:pt x="487675" y="601249"/>
                  </a:cubicBezTo>
                  <a:cubicBezTo>
                    <a:pt x="484544" y="707720"/>
                    <a:pt x="142165" y="793315"/>
                    <a:pt x="61790" y="876822"/>
                  </a:cubicBezTo>
                  <a:cubicBezTo>
                    <a:pt x="-18585" y="960329"/>
                    <a:pt x="5423" y="1102291"/>
                    <a:pt x="5423" y="1102291"/>
                  </a:cubicBezTo>
                  <a:cubicBezTo>
                    <a:pt x="-3971" y="1138825"/>
                    <a:pt x="726" y="1117426"/>
                    <a:pt x="5423" y="109602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Freeform: Shape 24">
              <a:extLst>
                <a:ext uri="{FF2B5EF4-FFF2-40B4-BE49-F238E27FC236}">
                  <a16:creationId xmlns:a16="http://schemas.microsoft.com/office/drawing/2014/main" id="{3964881F-19C0-4D95-8B25-B9D34F80C73E}"/>
                </a:ext>
              </a:extLst>
            </p:cNvPr>
            <p:cNvSpPr/>
            <p:nvPr/>
          </p:nvSpPr>
          <p:spPr>
            <a:xfrm>
              <a:off x="11265433" y="5140108"/>
              <a:ext cx="192107" cy="309612"/>
            </a:xfrm>
            <a:custGeom>
              <a:avLst/>
              <a:gdLst>
                <a:gd name="connsiteX0" fmla="*/ 15928 w 310304"/>
                <a:gd name="connsiteY0" fmla="*/ 0 h 845507"/>
                <a:gd name="connsiteX1" fmla="*/ 40980 w 310304"/>
                <a:gd name="connsiteY1" fmla="*/ 244257 h 845507"/>
                <a:gd name="connsiteX2" fmla="*/ 310290 w 310304"/>
                <a:gd name="connsiteY2" fmla="*/ 432148 h 845507"/>
                <a:gd name="connsiteX3" fmla="*/ 28454 w 310304"/>
                <a:gd name="connsiteY3" fmla="*/ 663879 h 845507"/>
                <a:gd name="connsiteX4" fmla="*/ 9665 w 310304"/>
                <a:gd name="connsiteY4" fmla="*/ 845507 h 845507"/>
                <a:gd name="connsiteX5" fmla="*/ 9665 w 310304"/>
                <a:gd name="connsiteY5" fmla="*/ 845507 h 845507"/>
                <a:gd name="connsiteX6" fmla="*/ 9665 w 310304"/>
                <a:gd name="connsiteY6" fmla="*/ 839244 h 84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304" h="845507">
                  <a:moveTo>
                    <a:pt x="15928" y="0"/>
                  </a:moveTo>
                  <a:cubicBezTo>
                    <a:pt x="3924" y="86116"/>
                    <a:pt x="-8080" y="172232"/>
                    <a:pt x="40980" y="244257"/>
                  </a:cubicBezTo>
                  <a:cubicBezTo>
                    <a:pt x="90040" y="316282"/>
                    <a:pt x="312378" y="362211"/>
                    <a:pt x="310290" y="432148"/>
                  </a:cubicBezTo>
                  <a:cubicBezTo>
                    <a:pt x="308202" y="502085"/>
                    <a:pt x="78558" y="594986"/>
                    <a:pt x="28454" y="663879"/>
                  </a:cubicBezTo>
                  <a:cubicBezTo>
                    <a:pt x="-21650" y="732772"/>
                    <a:pt x="9665" y="845507"/>
                    <a:pt x="9665" y="845507"/>
                  </a:cubicBezTo>
                  <a:lnTo>
                    <a:pt x="9665" y="845507"/>
                  </a:lnTo>
                  <a:lnTo>
                    <a:pt x="9665" y="839244"/>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Freeform: Shape 25">
              <a:extLst>
                <a:ext uri="{FF2B5EF4-FFF2-40B4-BE49-F238E27FC236}">
                  <a16:creationId xmlns:a16="http://schemas.microsoft.com/office/drawing/2014/main" id="{DA424003-EC8D-4360-A9F4-8DACFEFEF2C2}"/>
                </a:ext>
              </a:extLst>
            </p:cNvPr>
            <p:cNvSpPr/>
            <p:nvPr/>
          </p:nvSpPr>
          <p:spPr>
            <a:xfrm>
              <a:off x="10866933" y="4976568"/>
              <a:ext cx="146064" cy="422344"/>
            </a:xfrm>
            <a:custGeom>
              <a:avLst/>
              <a:gdLst>
                <a:gd name="connsiteX0" fmla="*/ 25988 w 345485"/>
                <a:gd name="connsiteY0" fmla="*/ 0 h 613776"/>
                <a:gd name="connsiteX1" fmla="*/ 32251 w 345485"/>
                <a:gd name="connsiteY1" fmla="*/ 237995 h 613776"/>
                <a:gd name="connsiteX2" fmla="*/ 345401 w 345485"/>
                <a:gd name="connsiteY2" fmla="*/ 356992 h 613776"/>
                <a:gd name="connsiteX3" fmla="*/ 63566 w 345485"/>
                <a:gd name="connsiteY3" fmla="*/ 450937 h 613776"/>
                <a:gd name="connsiteX4" fmla="*/ 51040 w 345485"/>
                <a:gd name="connsiteY4" fmla="*/ 613776 h 613776"/>
                <a:gd name="connsiteX5" fmla="*/ 51040 w 345485"/>
                <a:gd name="connsiteY5" fmla="*/ 613776 h 613776"/>
                <a:gd name="connsiteX6" fmla="*/ 44777 w 345485"/>
                <a:gd name="connsiteY6" fmla="*/ 582461 h 61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85" h="613776">
                  <a:moveTo>
                    <a:pt x="25988" y="0"/>
                  </a:moveTo>
                  <a:cubicBezTo>
                    <a:pt x="2502" y="89248"/>
                    <a:pt x="-20984" y="178496"/>
                    <a:pt x="32251" y="237995"/>
                  </a:cubicBezTo>
                  <a:cubicBezTo>
                    <a:pt x="85486" y="297494"/>
                    <a:pt x="340182" y="321502"/>
                    <a:pt x="345401" y="356992"/>
                  </a:cubicBezTo>
                  <a:cubicBezTo>
                    <a:pt x="350620" y="392482"/>
                    <a:pt x="112626" y="408140"/>
                    <a:pt x="63566" y="450937"/>
                  </a:cubicBezTo>
                  <a:cubicBezTo>
                    <a:pt x="14506" y="493734"/>
                    <a:pt x="51040" y="613776"/>
                    <a:pt x="51040" y="613776"/>
                  </a:cubicBezTo>
                  <a:lnTo>
                    <a:pt x="51040" y="613776"/>
                  </a:lnTo>
                  <a:lnTo>
                    <a:pt x="44777" y="58246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Freeform: Shape 26">
              <a:extLst>
                <a:ext uri="{FF2B5EF4-FFF2-40B4-BE49-F238E27FC236}">
                  <a16:creationId xmlns:a16="http://schemas.microsoft.com/office/drawing/2014/main" id="{3068E80F-2897-46D8-86B1-A8810946BA1A}"/>
                </a:ext>
              </a:extLst>
            </p:cNvPr>
            <p:cNvSpPr/>
            <p:nvPr/>
          </p:nvSpPr>
          <p:spPr>
            <a:xfrm>
              <a:off x="10500185" y="4836846"/>
              <a:ext cx="206395" cy="571593"/>
            </a:xfrm>
            <a:custGeom>
              <a:avLst/>
              <a:gdLst>
                <a:gd name="connsiteX0" fmla="*/ 51977 w 490390"/>
                <a:gd name="connsiteY0" fmla="*/ 0 h 1146132"/>
                <a:gd name="connsiteX1" fmla="*/ 51977 w 490390"/>
                <a:gd name="connsiteY1" fmla="*/ 394570 h 1146132"/>
                <a:gd name="connsiteX2" fmla="*/ 490388 w 490390"/>
                <a:gd name="connsiteY2" fmla="*/ 588724 h 1146132"/>
                <a:gd name="connsiteX3" fmla="*/ 45714 w 490390"/>
                <a:gd name="connsiteY3" fmla="*/ 889348 h 1146132"/>
                <a:gd name="connsiteX4" fmla="*/ 14399 w 490390"/>
                <a:gd name="connsiteY4" fmla="*/ 1146132 h 1146132"/>
                <a:gd name="connsiteX5" fmla="*/ 14399 w 490390"/>
                <a:gd name="connsiteY5" fmla="*/ 1146132 h 1146132"/>
                <a:gd name="connsiteX6" fmla="*/ 14399 w 490390"/>
                <a:gd name="connsiteY6" fmla="*/ 1146132 h 114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390" h="1146132">
                  <a:moveTo>
                    <a:pt x="51977" y="0"/>
                  </a:moveTo>
                  <a:cubicBezTo>
                    <a:pt x="15442" y="148224"/>
                    <a:pt x="-21092" y="296449"/>
                    <a:pt x="51977" y="394570"/>
                  </a:cubicBezTo>
                  <a:cubicBezTo>
                    <a:pt x="125046" y="492691"/>
                    <a:pt x="491432" y="506261"/>
                    <a:pt x="490388" y="588724"/>
                  </a:cubicBezTo>
                  <a:cubicBezTo>
                    <a:pt x="489344" y="671187"/>
                    <a:pt x="125045" y="796447"/>
                    <a:pt x="45714" y="889348"/>
                  </a:cubicBezTo>
                  <a:cubicBezTo>
                    <a:pt x="-33617" y="982249"/>
                    <a:pt x="14399" y="1146132"/>
                    <a:pt x="14399" y="1146132"/>
                  </a:cubicBezTo>
                  <a:lnTo>
                    <a:pt x="14399" y="1146132"/>
                  </a:lnTo>
                  <a:lnTo>
                    <a:pt x="14399" y="1146132"/>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28" name="Group 100">
              <a:extLst>
                <a:ext uri="{FF2B5EF4-FFF2-40B4-BE49-F238E27FC236}">
                  <a16:creationId xmlns:a16="http://schemas.microsoft.com/office/drawing/2014/main" id="{385635A5-5EFD-41F2-B8D4-16D389225539}"/>
                </a:ext>
              </a:extLst>
            </p:cNvPr>
            <p:cNvGrpSpPr>
              <a:grpSpLocks/>
            </p:cNvGrpSpPr>
            <p:nvPr/>
          </p:nvGrpSpPr>
          <p:grpSpPr bwMode="auto">
            <a:xfrm>
              <a:off x="9796528" y="4346229"/>
              <a:ext cx="2075389" cy="1122038"/>
              <a:chOff x="5160885" y="4932693"/>
              <a:chExt cx="2075389" cy="1122038"/>
            </a:xfrm>
          </p:grpSpPr>
          <p:grpSp>
            <p:nvGrpSpPr>
              <p:cNvPr id="29" name="Group 101">
                <a:extLst>
                  <a:ext uri="{FF2B5EF4-FFF2-40B4-BE49-F238E27FC236}">
                    <a16:creationId xmlns:a16="http://schemas.microsoft.com/office/drawing/2014/main" id="{76748370-134B-4DA8-BB88-ACA77D64B0EE}"/>
                  </a:ext>
                </a:extLst>
              </p:cNvPr>
              <p:cNvGrpSpPr>
                <a:grpSpLocks/>
              </p:cNvGrpSpPr>
              <p:nvPr/>
            </p:nvGrpSpPr>
            <p:grpSpPr bwMode="auto">
              <a:xfrm>
                <a:off x="5160885" y="4932693"/>
                <a:ext cx="2075389" cy="1122038"/>
                <a:chOff x="4943872" y="4653136"/>
                <a:chExt cx="2016224" cy="1368152"/>
              </a:xfrm>
            </p:grpSpPr>
            <p:cxnSp>
              <p:nvCxnSpPr>
                <p:cNvPr id="31" name="Straight Connector 30">
                  <a:extLst>
                    <a:ext uri="{FF2B5EF4-FFF2-40B4-BE49-F238E27FC236}">
                      <a16:creationId xmlns:a16="http://schemas.microsoft.com/office/drawing/2014/main" id="{27F41109-F505-4242-86DE-503E1F02103C}"/>
                    </a:ext>
                  </a:extLst>
                </p:cNvPr>
                <p:cNvCxnSpPr>
                  <a:cxnSpLocks/>
                </p:cNvCxnSpPr>
                <p:nvPr/>
              </p:nvCxnSpPr>
              <p:spPr>
                <a:xfrm>
                  <a:off x="4944190" y="4653136"/>
                  <a:ext cx="0" cy="1368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9E1443-832F-415D-BCD8-CBADF9B4EC03}"/>
                    </a:ext>
                  </a:extLst>
                </p:cNvPr>
                <p:cNvCxnSpPr>
                  <a:cxnSpLocks/>
                </p:cNvCxnSpPr>
                <p:nvPr/>
              </p:nvCxnSpPr>
              <p:spPr>
                <a:xfrm flipH="1">
                  <a:off x="4944190" y="6021905"/>
                  <a:ext cx="201590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Freeform: Shape 29">
                <a:extLst>
                  <a:ext uri="{FF2B5EF4-FFF2-40B4-BE49-F238E27FC236}">
                    <a16:creationId xmlns:a16="http://schemas.microsoft.com/office/drawing/2014/main" id="{BED1DE96-993F-4DCC-AC5F-22C6E6198764}"/>
                  </a:ext>
                </a:extLst>
              </p:cNvPr>
              <p:cNvSpPr/>
              <p:nvPr/>
            </p:nvSpPr>
            <p:spPr>
              <a:xfrm>
                <a:off x="5323152" y="5013668"/>
                <a:ext cx="1779759" cy="920900"/>
              </a:xfrm>
              <a:custGeom>
                <a:avLst/>
                <a:gdLst>
                  <a:gd name="connsiteX0" fmla="*/ 0 w 1778696"/>
                  <a:gd name="connsiteY0" fmla="*/ 0 h 920663"/>
                  <a:gd name="connsiteX1" fmla="*/ 87682 w 1778696"/>
                  <a:gd name="connsiteY1" fmla="*/ 344465 h 920663"/>
                  <a:gd name="connsiteX2" fmla="*/ 444674 w 1778696"/>
                  <a:gd name="connsiteY2" fmla="*/ 626301 h 920663"/>
                  <a:gd name="connsiteX3" fmla="*/ 1133605 w 1778696"/>
                  <a:gd name="connsiteY3" fmla="*/ 826717 h 920663"/>
                  <a:gd name="connsiteX4" fmla="*/ 1778696 w 1778696"/>
                  <a:gd name="connsiteY4" fmla="*/ 920663 h 920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696" h="920663">
                    <a:moveTo>
                      <a:pt x="0" y="0"/>
                    </a:moveTo>
                    <a:cubicBezTo>
                      <a:pt x="6785" y="120041"/>
                      <a:pt x="13570" y="240082"/>
                      <a:pt x="87682" y="344465"/>
                    </a:cubicBezTo>
                    <a:cubicBezTo>
                      <a:pt x="161794" y="448848"/>
                      <a:pt x="270354" y="545926"/>
                      <a:pt x="444674" y="626301"/>
                    </a:cubicBezTo>
                    <a:cubicBezTo>
                      <a:pt x="618995" y="706676"/>
                      <a:pt x="911268" y="777657"/>
                      <a:pt x="1133605" y="826717"/>
                    </a:cubicBezTo>
                    <a:cubicBezTo>
                      <a:pt x="1355942" y="875777"/>
                      <a:pt x="1567319" y="898220"/>
                      <a:pt x="1778696" y="92066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grpSp>
      <p:sp>
        <p:nvSpPr>
          <p:cNvPr id="33" name="Rectangle 32">
            <a:extLst>
              <a:ext uri="{FF2B5EF4-FFF2-40B4-BE49-F238E27FC236}">
                <a16:creationId xmlns:a16="http://schemas.microsoft.com/office/drawing/2014/main" id="{060425E4-0A82-4E73-B4B1-7CECDCEB9720}"/>
              </a:ext>
            </a:extLst>
          </p:cNvPr>
          <p:cNvSpPr/>
          <p:nvPr/>
        </p:nvSpPr>
        <p:spPr bwMode="auto">
          <a:xfrm>
            <a:off x="5592971" y="6022577"/>
            <a:ext cx="1275885" cy="523220"/>
          </a:xfrm>
          <a:prstGeom prst="rect">
            <a:avLst/>
          </a:prstGeom>
        </p:spPr>
        <p:txBody>
          <a:bodyPr wrap="square">
            <a:spAutoFit/>
          </a:bodyPr>
          <a:lstStyle/>
          <a:p>
            <a:pPr algn="ctr" defTabSz="914377">
              <a:defRPr/>
            </a:pPr>
            <a:r>
              <a:rPr lang="en-US" sz="1400" kern="0" dirty="0">
                <a:solidFill>
                  <a:srgbClr val="000000"/>
                </a:solidFill>
                <a:latin typeface="Geneva"/>
                <a:cs typeface="Geneva"/>
              </a:rPr>
              <a:t>Exceedance Probability</a:t>
            </a:r>
          </a:p>
        </p:txBody>
      </p:sp>
      <p:sp>
        <p:nvSpPr>
          <p:cNvPr id="34" name="Rectangle 33">
            <a:extLst>
              <a:ext uri="{FF2B5EF4-FFF2-40B4-BE49-F238E27FC236}">
                <a16:creationId xmlns:a16="http://schemas.microsoft.com/office/drawing/2014/main" id="{417E3870-BB38-4606-A7C4-9DD66992FD43}"/>
              </a:ext>
            </a:extLst>
          </p:cNvPr>
          <p:cNvSpPr/>
          <p:nvPr/>
        </p:nvSpPr>
        <p:spPr bwMode="auto">
          <a:xfrm rot="16200000">
            <a:off x="4466514" y="5157873"/>
            <a:ext cx="1275885" cy="307777"/>
          </a:xfrm>
          <a:prstGeom prst="rect">
            <a:avLst/>
          </a:prstGeom>
        </p:spPr>
        <p:txBody>
          <a:bodyPr wrap="square">
            <a:spAutoFit/>
          </a:bodyPr>
          <a:lstStyle/>
          <a:p>
            <a:pPr algn="ctr" defTabSz="914377">
              <a:defRPr/>
            </a:pPr>
            <a:r>
              <a:rPr lang="en-US" sz="1400" kern="0" dirty="0">
                <a:solidFill>
                  <a:srgbClr val="000000"/>
                </a:solidFill>
                <a:latin typeface="Geneva"/>
                <a:cs typeface="Geneva"/>
              </a:rPr>
              <a:t>Loss</a:t>
            </a:r>
          </a:p>
        </p:txBody>
      </p:sp>
      <p:sp>
        <p:nvSpPr>
          <p:cNvPr id="35" name="Rectangle 34">
            <a:extLst>
              <a:ext uri="{FF2B5EF4-FFF2-40B4-BE49-F238E27FC236}">
                <a16:creationId xmlns:a16="http://schemas.microsoft.com/office/drawing/2014/main" id="{8B70AD12-B12B-4051-AA5D-4B09B09DEFB9}"/>
              </a:ext>
            </a:extLst>
          </p:cNvPr>
          <p:cNvSpPr/>
          <p:nvPr/>
        </p:nvSpPr>
        <p:spPr>
          <a:xfrm>
            <a:off x="4965957" y="4742300"/>
            <a:ext cx="2459876" cy="1803487"/>
          </a:xfrm>
          <a:prstGeom prst="rect">
            <a:avLst/>
          </a:prstGeom>
          <a:noFill/>
          <a:ln w="28575">
            <a:solidFill>
              <a:srgbClr val="F3AF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2250402F-07CA-4C5A-B40C-256FBBF1581B}"/>
              </a:ext>
            </a:extLst>
          </p:cNvPr>
          <p:cNvSpPr/>
          <p:nvPr/>
        </p:nvSpPr>
        <p:spPr>
          <a:xfrm>
            <a:off x="7873642" y="4722071"/>
            <a:ext cx="2829848" cy="1823711"/>
          </a:xfrm>
          <a:prstGeom prst="rect">
            <a:avLst/>
          </a:prstGeom>
          <a:noFill/>
          <a:ln w="28575">
            <a:solidFill>
              <a:srgbClr val="A19EC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39" name="Group 51">
            <a:extLst>
              <a:ext uri="{FF2B5EF4-FFF2-40B4-BE49-F238E27FC236}">
                <a16:creationId xmlns:a16="http://schemas.microsoft.com/office/drawing/2014/main" id="{F08117DF-19DB-491E-BD4F-CFC5D6A3D6F1}"/>
              </a:ext>
            </a:extLst>
          </p:cNvPr>
          <p:cNvGrpSpPr>
            <a:grpSpLocks noChangeAspect="1"/>
          </p:cNvGrpSpPr>
          <p:nvPr/>
        </p:nvGrpSpPr>
        <p:grpSpPr bwMode="auto">
          <a:xfrm>
            <a:off x="8680555" y="5149632"/>
            <a:ext cx="996950" cy="914400"/>
            <a:chOff x="6596993" y="27988054"/>
            <a:chExt cx="1446979" cy="1327150"/>
          </a:xfrm>
        </p:grpSpPr>
        <p:sp>
          <p:nvSpPr>
            <p:cNvPr id="40" name="Pie 85">
              <a:extLst>
                <a:ext uri="{FF2B5EF4-FFF2-40B4-BE49-F238E27FC236}">
                  <a16:creationId xmlns:a16="http://schemas.microsoft.com/office/drawing/2014/main" id="{61042BAD-F0C2-4147-916E-09CA119A61B9}"/>
                </a:ext>
              </a:extLst>
            </p:cNvPr>
            <p:cNvSpPr/>
            <p:nvPr/>
          </p:nvSpPr>
          <p:spPr>
            <a:xfrm>
              <a:off x="6647683" y="28110170"/>
              <a:ext cx="1269564" cy="1205034"/>
            </a:xfrm>
            <a:prstGeom prst="pie">
              <a:avLst>
                <a:gd name="adj1" fmla="val 0"/>
                <a:gd name="adj2" fmla="val 6732668"/>
              </a:avLst>
            </a:prstGeom>
            <a:solidFill>
              <a:srgbClr val="ACD2E6"/>
            </a:solidFill>
            <a:ln w="12700" cmpd="sng">
              <a:solidFill>
                <a:srgbClr val="3179B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solidFill>
                  <a:srgbClr val="ACD2E6"/>
                </a:solidFill>
                <a:latin typeface="Geneva" panose="020B0503030404040204" pitchFamily="34" charset="0"/>
                <a:ea typeface="Geneva" panose="020B0503030404040204" pitchFamily="34" charset="0"/>
              </a:endParaRPr>
            </a:p>
          </p:txBody>
        </p:sp>
        <p:sp>
          <p:nvSpPr>
            <p:cNvPr id="41" name="Pie 86">
              <a:extLst>
                <a:ext uri="{FF2B5EF4-FFF2-40B4-BE49-F238E27FC236}">
                  <a16:creationId xmlns:a16="http://schemas.microsoft.com/office/drawing/2014/main" id="{E033E926-2821-4283-A327-C6AFC1FD9448}"/>
                </a:ext>
              </a:extLst>
            </p:cNvPr>
            <p:cNvSpPr/>
            <p:nvPr/>
          </p:nvSpPr>
          <p:spPr>
            <a:xfrm rot="6760558">
              <a:off x="6564743" y="28045648"/>
              <a:ext cx="1269549" cy="1205049"/>
            </a:xfrm>
            <a:prstGeom prst="pie">
              <a:avLst>
                <a:gd name="adj1" fmla="val 0"/>
                <a:gd name="adj2" fmla="val 9325705"/>
              </a:avLst>
            </a:prstGeom>
            <a:solidFill>
              <a:srgbClr val="6299C6"/>
            </a:solidFill>
            <a:ln w="12700" cmpd="sng">
              <a:solidFill>
                <a:srgbClr val="3179B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solidFill>
                  <a:srgbClr val="3179B5"/>
                </a:solidFill>
                <a:latin typeface="Geneva" panose="020B0503030404040204" pitchFamily="34" charset="0"/>
                <a:ea typeface="Geneva" panose="020B0503030404040204" pitchFamily="34" charset="0"/>
              </a:endParaRPr>
            </a:p>
          </p:txBody>
        </p:sp>
        <p:sp>
          <p:nvSpPr>
            <p:cNvPr id="42" name="Pie 87">
              <a:extLst>
                <a:ext uri="{FF2B5EF4-FFF2-40B4-BE49-F238E27FC236}">
                  <a16:creationId xmlns:a16="http://schemas.microsoft.com/office/drawing/2014/main" id="{F6E18965-9924-4D81-BC06-A56BB07513F8}"/>
                </a:ext>
              </a:extLst>
            </p:cNvPr>
            <p:cNvSpPr/>
            <p:nvPr/>
          </p:nvSpPr>
          <p:spPr>
            <a:xfrm rot="16200000">
              <a:off x="6654602" y="28045650"/>
              <a:ext cx="1269549" cy="1205047"/>
            </a:xfrm>
            <a:prstGeom prst="pie">
              <a:avLst>
                <a:gd name="adj1" fmla="val 0"/>
                <a:gd name="adj2" fmla="val 2831613"/>
              </a:avLst>
            </a:prstGeom>
            <a:solidFill>
              <a:srgbClr val="68AF4D"/>
            </a:solidFill>
            <a:ln w="12700" cmpd="sng">
              <a:solidFill>
                <a:srgbClr val="3179B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solidFill>
                  <a:srgbClr val="4DA12E"/>
                </a:solidFill>
                <a:latin typeface="Geneva" panose="020B0503030404040204" pitchFamily="34" charset="0"/>
                <a:ea typeface="Geneva" panose="020B0503030404040204" pitchFamily="34" charset="0"/>
              </a:endParaRPr>
            </a:p>
          </p:txBody>
        </p:sp>
        <p:sp>
          <p:nvSpPr>
            <p:cNvPr id="43" name="Pie 88">
              <a:extLst>
                <a:ext uri="{FF2B5EF4-FFF2-40B4-BE49-F238E27FC236}">
                  <a16:creationId xmlns:a16="http://schemas.microsoft.com/office/drawing/2014/main" id="{04A4AB71-9333-4F83-8B4E-417FCDDFB26D}"/>
                </a:ext>
              </a:extLst>
            </p:cNvPr>
            <p:cNvSpPr/>
            <p:nvPr/>
          </p:nvSpPr>
          <p:spPr>
            <a:xfrm rot="18464555">
              <a:off x="6806675" y="28020304"/>
              <a:ext cx="1269547" cy="1205047"/>
            </a:xfrm>
            <a:prstGeom prst="pie">
              <a:avLst>
                <a:gd name="adj1" fmla="val 657777"/>
                <a:gd name="adj2" fmla="val 3114940"/>
              </a:avLst>
            </a:prstGeom>
            <a:solidFill>
              <a:srgbClr val="B3E08B"/>
            </a:solidFill>
            <a:ln w="12700" cmpd="sng">
              <a:solidFill>
                <a:srgbClr val="3179B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solidFill>
                  <a:schemeClr val="tx1"/>
                </a:solidFill>
                <a:latin typeface="Geneva" panose="020B0503030404040204" pitchFamily="34" charset="0"/>
                <a:ea typeface="Geneva" panose="020B0503030404040204" pitchFamily="34" charset="0"/>
              </a:endParaRPr>
            </a:p>
          </p:txBody>
        </p:sp>
      </p:grpSp>
      <p:sp>
        <p:nvSpPr>
          <p:cNvPr id="44" name="Rectangle 43">
            <a:extLst>
              <a:ext uri="{FF2B5EF4-FFF2-40B4-BE49-F238E27FC236}">
                <a16:creationId xmlns:a16="http://schemas.microsoft.com/office/drawing/2014/main" id="{5846A90D-49AD-4C19-A858-C2336897BEDB}"/>
              </a:ext>
            </a:extLst>
          </p:cNvPr>
          <p:cNvSpPr/>
          <p:nvPr/>
        </p:nvSpPr>
        <p:spPr bwMode="auto">
          <a:xfrm>
            <a:off x="7569891" y="4948252"/>
            <a:ext cx="1634126" cy="44887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panose="020B0503030404040204" pitchFamily="34" charset="0"/>
                <a:ea typeface="Geneva" panose="020B0503030404040204" pitchFamily="34" charset="0"/>
                <a:cs typeface="Helvetica"/>
              </a:rPr>
              <a:t>Vulnerability curves</a:t>
            </a:r>
          </a:p>
        </p:txBody>
      </p:sp>
      <p:sp>
        <p:nvSpPr>
          <p:cNvPr id="45" name="Rectangle 44">
            <a:extLst>
              <a:ext uri="{FF2B5EF4-FFF2-40B4-BE49-F238E27FC236}">
                <a16:creationId xmlns:a16="http://schemas.microsoft.com/office/drawing/2014/main" id="{CEB67714-8A41-4376-B1C1-96A72D5DBD8F}"/>
              </a:ext>
            </a:extLst>
          </p:cNvPr>
          <p:cNvSpPr/>
          <p:nvPr/>
        </p:nvSpPr>
        <p:spPr bwMode="auto">
          <a:xfrm>
            <a:off x="9147280" y="4863881"/>
            <a:ext cx="1634126" cy="28430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panose="020B0503030404040204" pitchFamily="34" charset="0"/>
                <a:ea typeface="Geneva" panose="020B0503030404040204" pitchFamily="34" charset="0"/>
                <a:cs typeface="Helvetica"/>
              </a:rPr>
              <a:t>Event set param.</a:t>
            </a:r>
          </a:p>
        </p:txBody>
      </p:sp>
      <p:sp>
        <p:nvSpPr>
          <p:cNvPr id="46" name="Rectangle 45">
            <a:extLst>
              <a:ext uri="{FF2B5EF4-FFF2-40B4-BE49-F238E27FC236}">
                <a16:creationId xmlns:a16="http://schemas.microsoft.com/office/drawing/2014/main" id="{895F6F3B-8755-46F5-88B9-DA7F4A961A95}"/>
              </a:ext>
            </a:extLst>
          </p:cNvPr>
          <p:cNvSpPr/>
          <p:nvPr/>
        </p:nvSpPr>
        <p:spPr bwMode="auto">
          <a:xfrm>
            <a:off x="9265305" y="5888863"/>
            <a:ext cx="1338263" cy="5318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panose="020B0503030404040204" pitchFamily="34" charset="0"/>
                <a:ea typeface="Geneva" panose="020B0503030404040204" pitchFamily="34" charset="0"/>
                <a:cs typeface="Helvetica"/>
              </a:rPr>
              <a:t>Exposure data</a:t>
            </a:r>
          </a:p>
        </p:txBody>
      </p:sp>
      <p:sp>
        <p:nvSpPr>
          <p:cNvPr id="47" name="Rectangle 46">
            <a:extLst>
              <a:ext uri="{FF2B5EF4-FFF2-40B4-BE49-F238E27FC236}">
                <a16:creationId xmlns:a16="http://schemas.microsoft.com/office/drawing/2014/main" id="{E6FB954F-8F5A-43A8-A074-A7A37BC137F9}"/>
              </a:ext>
            </a:extLst>
          </p:cNvPr>
          <p:cNvSpPr/>
          <p:nvPr/>
        </p:nvSpPr>
        <p:spPr bwMode="auto">
          <a:xfrm>
            <a:off x="9572731" y="5214866"/>
            <a:ext cx="990600" cy="660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panose="020B0503030404040204" pitchFamily="34" charset="0"/>
                <a:ea typeface="Geneva" panose="020B0503030404040204" pitchFamily="34" charset="0"/>
                <a:cs typeface="Helvetica"/>
              </a:rPr>
              <a:t>Hazard param.</a:t>
            </a:r>
          </a:p>
        </p:txBody>
      </p:sp>
    </p:spTree>
    <p:extLst>
      <p:ext uri="{BB962C8B-B14F-4D97-AF65-F5344CB8AC3E}">
        <p14:creationId xmlns:p14="http://schemas.microsoft.com/office/powerpoint/2010/main" val="242329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F653-6998-4EC9-892F-6EEA7336CBBC}"/>
              </a:ext>
            </a:extLst>
          </p:cNvPr>
          <p:cNvSpPr>
            <a:spLocks noGrp="1"/>
          </p:cNvSpPr>
          <p:nvPr>
            <p:ph type="title"/>
          </p:nvPr>
        </p:nvSpPr>
        <p:spPr/>
        <p:txBody>
          <a:bodyPr>
            <a:normAutofit/>
          </a:bodyPr>
          <a:lstStyle/>
          <a:p>
            <a:r>
              <a:rPr lang="en-GB" sz="3600" dirty="0"/>
              <a:t>What can you use SA for?</a:t>
            </a:r>
          </a:p>
        </p:txBody>
      </p:sp>
      <p:sp>
        <p:nvSpPr>
          <p:cNvPr id="3" name="Content Placeholder 2">
            <a:extLst>
              <a:ext uri="{FF2B5EF4-FFF2-40B4-BE49-F238E27FC236}">
                <a16:creationId xmlns:a16="http://schemas.microsoft.com/office/drawing/2014/main" id="{15673B91-807A-4459-BA73-F3739B597A9D}"/>
              </a:ext>
            </a:extLst>
          </p:cNvPr>
          <p:cNvSpPr>
            <a:spLocks noGrp="1"/>
          </p:cNvSpPr>
          <p:nvPr>
            <p:ph idx="1"/>
          </p:nvPr>
        </p:nvSpPr>
        <p:spPr/>
        <p:txBody>
          <a:bodyPr>
            <a:normAutofit/>
          </a:bodyPr>
          <a:lstStyle/>
          <a:p>
            <a:pPr fontAlgn="base"/>
            <a:r>
              <a:rPr lang="en-GB" dirty="0"/>
              <a:t>To increase understanding of the model, beyond default set-up  (validation)</a:t>
            </a:r>
          </a:p>
          <a:p>
            <a:pPr marL="609585" lvl="1" indent="0" fontAlgn="base">
              <a:buNone/>
            </a:pPr>
            <a:r>
              <a:rPr lang="en-GB" dirty="0"/>
              <a:t>Is the relationship between model inputs and outputs as expected?</a:t>
            </a:r>
            <a:br>
              <a:rPr lang="en-GB" dirty="0"/>
            </a:br>
            <a:r>
              <a:rPr lang="en-GB" dirty="0"/>
              <a:t>Any odd behaviour?</a:t>
            </a:r>
          </a:p>
          <a:p>
            <a:pPr lvl="1" fontAlgn="base"/>
            <a:endParaRPr lang="en-GB" dirty="0"/>
          </a:p>
          <a:p>
            <a:pPr fontAlgn="base"/>
            <a:r>
              <a:rPr lang="en-GB" dirty="0"/>
              <a:t>To identify priorities for uncertainty reduction (improvement)</a:t>
            </a:r>
          </a:p>
          <a:p>
            <a:pPr marL="609585" lvl="1" indent="0" fontAlgn="base">
              <a:buNone/>
            </a:pPr>
            <a:r>
              <a:rPr lang="en-GB" dirty="0"/>
              <a:t>What do I need to make it more robust? </a:t>
            </a:r>
          </a:p>
          <a:p>
            <a:pPr marL="0" indent="0" fontAlgn="base">
              <a:buNone/>
            </a:pPr>
            <a:endParaRPr lang="en-GB" dirty="0"/>
          </a:p>
          <a:p>
            <a:pPr fontAlgn="base"/>
            <a:r>
              <a:rPr lang="en-GB" dirty="0"/>
              <a:t>To support decision-making (use)</a:t>
            </a:r>
          </a:p>
          <a:p>
            <a:pPr marL="609585" lvl="1" indent="0" fontAlgn="base">
              <a:buNone/>
            </a:pPr>
            <a:r>
              <a:rPr lang="en-GB" dirty="0"/>
              <a:t>Improve communication between modellers and decision-makers  </a:t>
            </a:r>
          </a:p>
          <a:p>
            <a:endParaRPr lang="en-GB" dirty="0"/>
          </a:p>
        </p:txBody>
      </p:sp>
      <p:sp>
        <p:nvSpPr>
          <p:cNvPr id="4" name="Slide Number Placeholder 3">
            <a:extLst>
              <a:ext uri="{FF2B5EF4-FFF2-40B4-BE49-F238E27FC236}">
                <a16:creationId xmlns:a16="http://schemas.microsoft.com/office/drawing/2014/main" id="{108DCD57-EC6A-4639-8BBD-AA4D665C3046}"/>
              </a:ext>
            </a:extLst>
          </p:cNvPr>
          <p:cNvSpPr>
            <a:spLocks noGrp="1"/>
          </p:cNvSpPr>
          <p:nvPr>
            <p:ph type="sldNum" sz="quarter" idx="12"/>
          </p:nvPr>
        </p:nvSpPr>
        <p:spPr/>
        <p:txBody>
          <a:bodyPr/>
          <a:lstStyle/>
          <a:p>
            <a:fld id="{C2193F57-A4E6-DD4E-9036-68A6BA8989CD}" type="slidenum">
              <a:rPr lang="en-US" smtClean="0"/>
              <a:t>4</a:t>
            </a:fld>
            <a:endParaRPr lang="en-US"/>
          </a:p>
        </p:txBody>
      </p:sp>
      <p:sp>
        <p:nvSpPr>
          <p:cNvPr id="5" name="TextBox 4">
            <a:extLst>
              <a:ext uri="{FF2B5EF4-FFF2-40B4-BE49-F238E27FC236}">
                <a16:creationId xmlns:a16="http://schemas.microsoft.com/office/drawing/2014/main" id="{2B7157B4-251C-438F-B58F-E11BF0017913}"/>
              </a:ext>
            </a:extLst>
          </p:cNvPr>
          <p:cNvSpPr txBox="1">
            <a:spLocks noChangeArrowheads="1"/>
          </p:cNvSpPr>
          <p:nvPr/>
        </p:nvSpPr>
        <p:spPr bwMode="auto">
          <a:xfrm>
            <a:off x="7911246" y="5542982"/>
            <a:ext cx="428075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dirty="0">
                <a:solidFill>
                  <a:srgbClr val="7F7F7F"/>
                </a:solidFill>
              </a:rPr>
              <a:t>Pianosi et al 2016, </a:t>
            </a:r>
            <a:r>
              <a:rPr lang="en-US" sz="1200" i="1" dirty="0">
                <a:solidFill>
                  <a:srgbClr val="7F7F7F"/>
                </a:solidFill>
              </a:rPr>
              <a:t>Environmental Modeling &amp; Software</a:t>
            </a:r>
          </a:p>
          <a:p>
            <a:pPr algn="ctr" eaLnBrk="1" hangingPunct="1"/>
            <a:r>
              <a:rPr lang="en-US" sz="1200" dirty="0">
                <a:solidFill>
                  <a:srgbClr val="7F7F7F"/>
                </a:solidFill>
              </a:rPr>
              <a:t>Wagener and Pianosi, 2019, </a:t>
            </a:r>
            <a:r>
              <a:rPr lang="en-US" sz="1200" i="1" dirty="0">
                <a:solidFill>
                  <a:srgbClr val="7F7F7F"/>
                </a:solidFill>
              </a:rPr>
              <a:t>Earth-Science Reviews</a:t>
            </a:r>
          </a:p>
        </p:txBody>
      </p:sp>
    </p:spTree>
    <p:extLst>
      <p:ext uri="{BB962C8B-B14F-4D97-AF65-F5344CB8AC3E}">
        <p14:creationId xmlns:p14="http://schemas.microsoft.com/office/powerpoint/2010/main" val="95663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C746-B3F7-4938-8DF6-B9EC975F6154}"/>
              </a:ext>
            </a:extLst>
          </p:cNvPr>
          <p:cNvSpPr>
            <a:spLocks noGrp="1"/>
          </p:cNvSpPr>
          <p:nvPr>
            <p:ph type="title"/>
          </p:nvPr>
        </p:nvSpPr>
        <p:spPr/>
        <p:txBody>
          <a:bodyPr>
            <a:normAutofit/>
          </a:bodyPr>
          <a:lstStyle/>
          <a:p>
            <a:r>
              <a:rPr lang="en-GB" sz="3600" dirty="0"/>
              <a:t>How does it work?</a:t>
            </a:r>
          </a:p>
        </p:txBody>
      </p:sp>
      <p:sp>
        <p:nvSpPr>
          <p:cNvPr id="4" name="Slide Number Placeholder 3">
            <a:extLst>
              <a:ext uri="{FF2B5EF4-FFF2-40B4-BE49-F238E27FC236}">
                <a16:creationId xmlns:a16="http://schemas.microsoft.com/office/drawing/2014/main" id="{009D1BD7-C020-4DEF-81E9-3C94138EF175}"/>
              </a:ext>
            </a:extLst>
          </p:cNvPr>
          <p:cNvSpPr>
            <a:spLocks noGrp="1"/>
          </p:cNvSpPr>
          <p:nvPr>
            <p:ph type="sldNum" sz="quarter" idx="12"/>
          </p:nvPr>
        </p:nvSpPr>
        <p:spPr/>
        <p:txBody>
          <a:bodyPr/>
          <a:lstStyle/>
          <a:p>
            <a:fld id="{C2193F57-A4E6-DD4E-9036-68A6BA8989CD}" type="slidenum">
              <a:rPr lang="en-US" smtClean="0"/>
              <a:t>5</a:t>
            </a:fld>
            <a:endParaRPr lang="en-US"/>
          </a:p>
        </p:txBody>
      </p:sp>
      <p:sp>
        <p:nvSpPr>
          <p:cNvPr id="5" name="Rectangle 4">
            <a:extLst>
              <a:ext uri="{FF2B5EF4-FFF2-40B4-BE49-F238E27FC236}">
                <a16:creationId xmlns:a16="http://schemas.microsoft.com/office/drawing/2014/main" id="{46EB6A98-07AE-4BDE-9ED7-CB5B28B8F9E5}"/>
              </a:ext>
            </a:extLst>
          </p:cNvPr>
          <p:cNvSpPr/>
          <p:nvPr/>
        </p:nvSpPr>
        <p:spPr bwMode="auto">
          <a:xfrm>
            <a:off x="1533479" y="2437593"/>
            <a:ext cx="2484391" cy="3541935"/>
          </a:xfrm>
          <a:prstGeom prst="rect">
            <a:avLst/>
          </a:prstGeom>
          <a:solidFill>
            <a:srgbClr val="FFFFFF"/>
          </a:solidFill>
          <a:ln w="3175"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a:solidFill>
                <a:schemeClr val="tx1"/>
              </a:solidFill>
              <a:latin typeface="Geneva"/>
              <a:cs typeface="Geneva"/>
            </a:endParaRPr>
          </a:p>
        </p:txBody>
      </p:sp>
      <p:graphicFrame>
        <p:nvGraphicFramePr>
          <p:cNvPr id="12" name="Table 11">
            <a:extLst>
              <a:ext uri="{FF2B5EF4-FFF2-40B4-BE49-F238E27FC236}">
                <a16:creationId xmlns:a16="http://schemas.microsoft.com/office/drawing/2014/main" id="{16085BCD-A3B6-4655-905F-3663E53D777B}"/>
              </a:ext>
            </a:extLst>
          </p:cNvPr>
          <p:cNvGraphicFramePr>
            <a:graphicFrameLocks noGrp="1" noChangeAspect="1"/>
          </p:cNvGraphicFramePr>
          <p:nvPr>
            <p:extLst>
              <p:ext uri="{D42A27DB-BD31-4B8C-83A1-F6EECF244321}">
                <p14:modId xmlns:p14="http://schemas.microsoft.com/office/powerpoint/2010/main" val="1530267878"/>
              </p:ext>
            </p:extLst>
          </p:nvPr>
        </p:nvGraphicFramePr>
        <p:xfrm>
          <a:off x="1939832" y="4478539"/>
          <a:ext cx="546102" cy="495302"/>
        </p:xfrm>
        <a:graphic>
          <a:graphicData uri="http://schemas.openxmlformats.org/drawingml/2006/table">
            <a:tbl>
              <a:tblPr firstRow="1" bandRow="1">
                <a:tableStyleId>{5C22544A-7EE6-4342-B048-85BDC9FD1C3A}</a:tableStyleId>
              </a:tblPr>
              <a:tblGrid>
                <a:gridCol w="273051">
                  <a:extLst>
                    <a:ext uri="{9D8B030D-6E8A-4147-A177-3AD203B41FA5}">
                      <a16:colId xmlns:a16="http://schemas.microsoft.com/office/drawing/2014/main" val="20000"/>
                    </a:ext>
                  </a:extLst>
                </a:gridCol>
                <a:gridCol w="273051">
                  <a:extLst>
                    <a:ext uri="{9D8B030D-6E8A-4147-A177-3AD203B41FA5}">
                      <a16:colId xmlns:a16="http://schemas.microsoft.com/office/drawing/2014/main" val="20001"/>
                    </a:ext>
                  </a:extLst>
                </a:gridCol>
              </a:tblGrid>
              <a:tr h="247651">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47651">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13" name="Oval 12">
            <a:extLst>
              <a:ext uri="{FF2B5EF4-FFF2-40B4-BE49-F238E27FC236}">
                <a16:creationId xmlns:a16="http://schemas.microsoft.com/office/drawing/2014/main" id="{A020B35F-7C60-4670-9C79-F1B12EF56D2D}"/>
              </a:ext>
            </a:extLst>
          </p:cNvPr>
          <p:cNvSpPr>
            <a:spLocks/>
          </p:cNvSpPr>
          <p:nvPr/>
        </p:nvSpPr>
        <p:spPr bwMode="auto">
          <a:xfrm>
            <a:off x="2790731" y="4021339"/>
            <a:ext cx="1312863" cy="700088"/>
          </a:xfrm>
          <a:prstGeom prst="ellipse">
            <a:avLst/>
          </a:prstGeom>
          <a:noFill/>
          <a:ln w="19050" cap="flat" cmpd="sng" algn="ctr">
            <a:noFill/>
            <a:prstDash val="solid"/>
          </a:ln>
          <a:effectLst/>
        </p:spPr>
        <p:txBody>
          <a:bodyPr lIns="0" tIns="0" rIns="0" bIns="0" anchor="ctr"/>
          <a:lstStyle/>
          <a:p>
            <a:pPr defTabSz="914377">
              <a:defRPr/>
            </a:pPr>
            <a:r>
              <a:rPr lang="en-US" sz="1400" kern="0">
                <a:highlight>
                  <a:srgbClr val="ACD2E6"/>
                </a:highlight>
                <a:latin typeface="Geneva"/>
                <a:cs typeface="Geneva"/>
              </a:rPr>
              <a:t>Exposure data</a:t>
            </a:r>
          </a:p>
        </p:txBody>
      </p:sp>
      <p:sp>
        <p:nvSpPr>
          <p:cNvPr id="14" name="Oval 13">
            <a:extLst>
              <a:ext uri="{FF2B5EF4-FFF2-40B4-BE49-F238E27FC236}">
                <a16:creationId xmlns:a16="http://schemas.microsoft.com/office/drawing/2014/main" id="{56B5BA30-38D4-45BA-9077-EB252CABD39D}"/>
              </a:ext>
            </a:extLst>
          </p:cNvPr>
          <p:cNvSpPr>
            <a:spLocks/>
          </p:cNvSpPr>
          <p:nvPr/>
        </p:nvSpPr>
        <p:spPr bwMode="auto">
          <a:xfrm>
            <a:off x="2773268" y="3353003"/>
            <a:ext cx="1404939" cy="698500"/>
          </a:xfrm>
          <a:prstGeom prst="ellipse">
            <a:avLst/>
          </a:prstGeom>
          <a:noFill/>
          <a:ln w="19050" cap="flat" cmpd="sng" algn="ctr">
            <a:noFill/>
            <a:prstDash val="solid"/>
          </a:ln>
          <a:effectLst/>
        </p:spPr>
        <p:txBody>
          <a:bodyPr lIns="0" tIns="0" rIns="0" bIns="0" anchor="ctr"/>
          <a:lstStyle/>
          <a:p>
            <a:pPr defTabSz="914377">
              <a:defRPr/>
            </a:pPr>
            <a:r>
              <a:rPr lang="en-US" sz="1400" kern="0">
                <a:highlight>
                  <a:srgbClr val="B6ECA2"/>
                </a:highlight>
                <a:latin typeface="Geneva"/>
                <a:cs typeface="Geneva"/>
              </a:rPr>
              <a:t>Hazard param.</a:t>
            </a:r>
          </a:p>
        </p:txBody>
      </p:sp>
      <p:sp>
        <p:nvSpPr>
          <p:cNvPr id="15" name="Oval 14">
            <a:extLst>
              <a:ext uri="{FF2B5EF4-FFF2-40B4-BE49-F238E27FC236}">
                <a16:creationId xmlns:a16="http://schemas.microsoft.com/office/drawing/2014/main" id="{BFC77C07-91BD-4859-B2D1-6E1CBD2A2663}"/>
              </a:ext>
            </a:extLst>
          </p:cNvPr>
          <p:cNvSpPr>
            <a:spLocks/>
          </p:cNvSpPr>
          <p:nvPr/>
        </p:nvSpPr>
        <p:spPr bwMode="auto">
          <a:xfrm>
            <a:off x="2790731" y="2665615"/>
            <a:ext cx="1312863" cy="698500"/>
          </a:xfrm>
          <a:prstGeom prst="ellipse">
            <a:avLst/>
          </a:prstGeom>
          <a:noFill/>
          <a:ln w="19050" cap="flat" cmpd="sng" algn="ctr">
            <a:noFill/>
            <a:prstDash val="solid"/>
          </a:ln>
          <a:effectLst/>
        </p:spPr>
        <p:txBody>
          <a:bodyPr lIns="0" tIns="0" rIns="0" bIns="0" anchor="ctr"/>
          <a:lstStyle/>
          <a:p>
            <a:pPr defTabSz="914377">
              <a:defRPr/>
            </a:pPr>
            <a:r>
              <a:rPr lang="en-US" sz="1400" kern="0" dirty="0">
                <a:highlight>
                  <a:srgbClr val="68AF4D"/>
                </a:highlight>
                <a:latin typeface="Geneva"/>
                <a:cs typeface="Geneva"/>
              </a:rPr>
              <a:t>Event set param.</a:t>
            </a:r>
          </a:p>
        </p:txBody>
      </p:sp>
      <p:sp>
        <p:nvSpPr>
          <p:cNvPr id="16" name="Oval 15">
            <a:extLst>
              <a:ext uri="{FF2B5EF4-FFF2-40B4-BE49-F238E27FC236}">
                <a16:creationId xmlns:a16="http://schemas.microsoft.com/office/drawing/2014/main" id="{392CB553-493E-4E5F-893A-380D9DDA16EA}"/>
              </a:ext>
            </a:extLst>
          </p:cNvPr>
          <p:cNvSpPr>
            <a:spLocks/>
          </p:cNvSpPr>
          <p:nvPr/>
        </p:nvSpPr>
        <p:spPr bwMode="auto">
          <a:xfrm>
            <a:off x="2620870" y="4962727"/>
            <a:ext cx="1415572" cy="698500"/>
          </a:xfrm>
          <a:prstGeom prst="ellipse">
            <a:avLst/>
          </a:prstGeom>
          <a:noFill/>
          <a:ln w="19050" cap="flat" cmpd="sng" algn="ctr">
            <a:noFill/>
            <a:prstDash val="solid"/>
          </a:ln>
          <a:effectLst/>
        </p:spPr>
        <p:txBody>
          <a:bodyPr lIns="0" tIns="0" rIns="0" bIns="0" anchor="b"/>
          <a:lstStyle/>
          <a:p>
            <a:pPr defTabSz="914377">
              <a:defRPr/>
            </a:pPr>
            <a:r>
              <a:rPr lang="en-US" sz="1400" kern="0">
                <a:highlight>
                  <a:srgbClr val="6299C6"/>
                </a:highlight>
                <a:latin typeface="Geneva"/>
                <a:cs typeface="Geneva"/>
              </a:rPr>
              <a:t>Vulnerability curves</a:t>
            </a:r>
            <a:endParaRPr lang="en-US" sz="1200" kern="0">
              <a:highlight>
                <a:srgbClr val="6299C6"/>
              </a:highlight>
              <a:latin typeface="Geneva"/>
              <a:cs typeface="Geneva"/>
            </a:endParaRPr>
          </a:p>
        </p:txBody>
      </p:sp>
      <p:grpSp>
        <p:nvGrpSpPr>
          <p:cNvPr id="24" name="Group 84">
            <a:extLst>
              <a:ext uri="{FF2B5EF4-FFF2-40B4-BE49-F238E27FC236}">
                <a16:creationId xmlns:a16="http://schemas.microsoft.com/office/drawing/2014/main" id="{86D4B83F-60D9-4B80-80BF-A59604703CFE}"/>
              </a:ext>
            </a:extLst>
          </p:cNvPr>
          <p:cNvGrpSpPr>
            <a:grpSpLocks/>
          </p:cNvGrpSpPr>
          <p:nvPr/>
        </p:nvGrpSpPr>
        <p:grpSpPr bwMode="auto">
          <a:xfrm>
            <a:off x="1533478" y="3599418"/>
            <a:ext cx="1268355" cy="526309"/>
            <a:chOff x="605560" y="4060546"/>
            <a:chExt cx="1267795" cy="526205"/>
          </a:xfrm>
        </p:grpSpPr>
        <p:sp>
          <p:nvSpPr>
            <p:cNvPr id="25" name="Freeform 26">
              <a:extLst>
                <a:ext uri="{FF2B5EF4-FFF2-40B4-BE49-F238E27FC236}">
                  <a16:creationId xmlns:a16="http://schemas.microsoft.com/office/drawing/2014/main" id="{AB3729EB-AA2C-40F0-94B0-2CADCF795077}"/>
                </a:ext>
              </a:extLst>
            </p:cNvPr>
            <p:cNvSpPr/>
            <p:nvPr/>
          </p:nvSpPr>
          <p:spPr>
            <a:xfrm>
              <a:off x="1332257" y="4172883"/>
              <a:ext cx="258648" cy="185700"/>
            </a:xfrm>
            <a:custGeom>
              <a:avLst/>
              <a:gdLst>
                <a:gd name="connsiteX0" fmla="*/ 0 w 273050"/>
                <a:gd name="connsiteY0" fmla="*/ 177848 h 177848"/>
                <a:gd name="connsiteX1" fmla="*/ 82550 w 273050"/>
                <a:gd name="connsiteY1" fmla="*/ 95298 h 177848"/>
                <a:gd name="connsiteX2" fmla="*/ 120650 w 273050"/>
                <a:gd name="connsiteY2" fmla="*/ 48 h 177848"/>
                <a:gd name="connsiteX3" fmla="*/ 184150 w 273050"/>
                <a:gd name="connsiteY3" fmla="*/ 107998 h 177848"/>
                <a:gd name="connsiteX4" fmla="*/ 273050 w 273050"/>
                <a:gd name="connsiteY4" fmla="*/ 177848 h 177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77848">
                  <a:moveTo>
                    <a:pt x="0" y="177848"/>
                  </a:moveTo>
                  <a:cubicBezTo>
                    <a:pt x="31221" y="151389"/>
                    <a:pt x="62442" y="124931"/>
                    <a:pt x="82550" y="95298"/>
                  </a:cubicBezTo>
                  <a:cubicBezTo>
                    <a:pt x="102658" y="65665"/>
                    <a:pt x="103717" y="-2069"/>
                    <a:pt x="120650" y="48"/>
                  </a:cubicBezTo>
                  <a:cubicBezTo>
                    <a:pt x="137583" y="2165"/>
                    <a:pt x="158750" y="78365"/>
                    <a:pt x="184150" y="107998"/>
                  </a:cubicBezTo>
                  <a:cubicBezTo>
                    <a:pt x="209550" y="137631"/>
                    <a:pt x="273050" y="177848"/>
                    <a:pt x="273050" y="177848"/>
                  </a:cubicBez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latin typeface="Geneva"/>
                <a:cs typeface="Geneva"/>
              </a:endParaRPr>
            </a:p>
          </p:txBody>
        </p:sp>
        <p:grpSp>
          <p:nvGrpSpPr>
            <p:cNvPr id="26" name="Group 63">
              <a:extLst>
                <a:ext uri="{FF2B5EF4-FFF2-40B4-BE49-F238E27FC236}">
                  <a16:creationId xmlns:a16="http://schemas.microsoft.com/office/drawing/2014/main" id="{ED637F6B-FE07-4BAC-82EE-EF5333CB8134}"/>
                </a:ext>
              </a:extLst>
            </p:cNvPr>
            <p:cNvGrpSpPr>
              <a:grpSpLocks/>
            </p:cNvGrpSpPr>
            <p:nvPr/>
          </p:nvGrpSpPr>
          <p:grpSpPr bwMode="auto">
            <a:xfrm>
              <a:off x="1049751" y="4060546"/>
              <a:ext cx="823604" cy="526205"/>
              <a:chOff x="190500" y="1960446"/>
              <a:chExt cx="694267" cy="396837"/>
            </a:xfrm>
          </p:grpSpPr>
          <p:sp>
            <p:nvSpPr>
              <p:cNvPr id="34" name="Content Placeholder 2">
                <a:extLst>
                  <a:ext uri="{FF2B5EF4-FFF2-40B4-BE49-F238E27FC236}">
                    <a16:creationId xmlns:a16="http://schemas.microsoft.com/office/drawing/2014/main" id="{ABAFA9AC-8823-4BC6-9B24-9B78F5A27C2F}"/>
                  </a:ext>
                </a:extLst>
              </p:cNvPr>
              <p:cNvSpPr txBox="1">
                <a:spLocks/>
              </p:cNvSpPr>
              <p:nvPr/>
            </p:nvSpPr>
            <p:spPr>
              <a:xfrm>
                <a:off x="391935" y="1960446"/>
                <a:ext cx="323702" cy="223835"/>
              </a:xfrm>
              <a:prstGeom prst="rect">
                <a:avLst/>
              </a:prstGeom>
              <a:noFill/>
              <a:ln w="6350" cmpd="sng">
                <a:solidFill>
                  <a:schemeClr val="tx1"/>
                </a:solidFill>
              </a:ln>
            </p:spPr>
            <p:txBody>
              <a:bodyPr anchor="ctr">
                <a:normAutofit fontScale="92500" lnSpcReduction="10000"/>
              </a:bodyP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endParaRPr lang="en-US" sz="1500">
                  <a:latin typeface="Geneva"/>
                  <a:cs typeface="Geneva"/>
                </a:endParaRPr>
              </a:p>
            </p:txBody>
          </p:sp>
          <p:sp>
            <p:nvSpPr>
              <p:cNvPr id="35" name="Rectangle 65">
                <a:extLst>
                  <a:ext uri="{FF2B5EF4-FFF2-40B4-BE49-F238E27FC236}">
                    <a16:creationId xmlns:a16="http://schemas.microsoft.com/office/drawing/2014/main" id="{F3DADB4F-59E4-4ECB-B444-0F5A54B7C2F9}"/>
                  </a:ext>
                </a:extLst>
              </p:cNvPr>
              <p:cNvSpPr>
                <a:spLocks noChangeArrowheads="1"/>
              </p:cNvSpPr>
              <p:nvPr/>
            </p:nvSpPr>
            <p:spPr bwMode="auto">
              <a:xfrm>
                <a:off x="190500" y="2148425"/>
                <a:ext cx="694267" cy="208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200">
                    <a:latin typeface="Geneva" charset="0"/>
                    <a:cs typeface="Geneva" charset="0"/>
                  </a:rPr>
                  <a:t>p</a:t>
                </a:r>
                <a:r>
                  <a:rPr lang="en-US" sz="1200" baseline="-25000">
                    <a:latin typeface="Geneva" charset="0"/>
                    <a:cs typeface="Geneva" charset="0"/>
                  </a:rPr>
                  <a:t>4</a:t>
                </a:r>
              </a:p>
            </p:txBody>
          </p:sp>
        </p:grpSp>
        <p:grpSp>
          <p:nvGrpSpPr>
            <p:cNvPr id="27" name="Group 70">
              <a:extLst>
                <a:ext uri="{FF2B5EF4-FFF2-40B4-BE49-F238E27FC236}">
                  <a16:creationId xmlns:a16="http://schemas.microsoft.com/office/drawing/2014/main" id="{3898EE09-C49F-4587-889E-7D147771572F}"/>
                </a:ext>
              </a:extLst>
            </p:cNvPr>
            <p:cNvGrpSpPr>
              <a:grpSpLocks/>
            </p:cNvGrpSpPr>
            <p:nvPr/>
          </p:nvGrpSpPr>
          <p:grpSpPr bwMode="auto">
            <a:xfrm>
              <a:off x="605560" y="4062560"/>
              <a:ext cx="823604" cy="524180"/>
              <a:chOff x="190500" y="1961972"/>
              <a:chExt cx="694267" cy="395311"/>
            </a:xfrm>
          </p:grpSpPr>
          <p:grpSp>
            <p:nvGrpSpPr>
              <p:cNvPr id="28" name="Group 71">
                <a:extLst>
                  <a:ext uri="{FF2B5EF4-FFF2-40B4-BE49-F238E27FC236}">
                    <a16:creationId xmlns:a16="http://schemas.microsoft.com/office/drawing/2014/main" id="{5C6190A6-E6A1-40AF-92DB-6ADFE9D877C2}"/>
                  </a:ext>
                </a:extLst>
              </p:cNvPr>
              <p:cNvGrpSpPr>
                <a:grpSpLocks noChangeAspect="1"/>
              </p:cNvGrpSpPr>
              <p:nvPr/>
            </p:nvGrpSpPr>
            <p:grpSpPr bwMode="auto">
              <a:xfrm>
                <a:off x="372396" y="1961972"/>
                <a:ext cx="323999" cy="222960"/>
                <a:chOff x="1540794" y="3966633"/>
                <a:chExt cx="522901" cy="359834"/>
              </a:xfrm>
            </p:grpSpPr>
            <p:sp>
              <p:nvSpPr>
                <p:cNvPr id="30" name="Content Placeholder 2">
                  <a:extLst>
                    <a:ext uri="{FF2B5EF4-FFF2-40B4-BE49-F238E27FC236}">
                      <a16:creationId xmlns:a16="http://schemas.microsoft.com/office/drawing/2014/main" id="{49D5AA27-D41B-4A13-869D-ED46B5EAFBAE}"/>
                    </a:ext>
                  </a:extLst>
                </p:cNvPr>
                <p:cNvSpPr txBox="1">
                  <a:spLocks/>
                </p:cNvSpPr>
                <p:nvPr/>
              </p:nvSpPr>
              <p:spPr>
                <a:xfrm>
                  <a:off x="1540746" y="3965684"/>
                  <a:ext cx="522422" cy="361246"/>
                </a:xfrm>
                <a:prstGeom prst="rect">
                  <a:avLst/>
                </a:prstGeom>
                <a:noFill/>
                <a:ln w="6350" cmpd="sng">
                  <a:solidFill>
                    <a:schemeClr val="tx1"/>
                  </a:solidFill>
                </a:ln>
              </p:spPr>
              <p:txBody>
                <a:bodyPr anchor="ctr">
                  <a:normAutofit fontScale="92500" lnSpcReduction="10000"/>
                </a:bodyP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endParaRPr lang="en-US" sz="1500">
                    <a:latin typeface="Geneva"/>
                    <a:cs typeface="Geneva"/>
                  </a:endParaRPr>
                </a:p>
              </p:txBody>
            </p:sp>
            <p:cxnSp>
              <p:nvCxnSpPr>
                <p:cNvPr id="31" name="Straight Arrow Connector 30">
                  <a:extLst>
                    <a:ext uri="{FF2B5EF4-FFF2-40B4-BE49-F238E27FC236}">
                      <a16:creationId xmlns:a16="http://schemas.microsoft.com/office/drawing/2014/main" id="{27C9A912-A22E-409E-9F67-A7DEFB29367B}"/>
                    </a:ext>
                  </a:extLst>
                </p:cNvPr>
                <p:cNvCxnSpPr/>
                <p:nvPr/>
              </p:nvCxnSpPr>
              <p:spPr>
                <a:xfrm flipH="1">
                  <a:off x="1622780" y="4143409"/>
                  <a:ext cx="377784" cy="0"/>
                </a:xfrm>
                <a:prstGeom prst="straightConnector1">
                  <a:avLst/>
                </a:prstGeom>
                <a:ln w="28575" cmpd="sng">
                  <a:solidFill>
                    <a:schemeClr val="tx1"/>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D69F6B01-5DB6-45F7-AB44-394723AB0452}"/>
                    </a:ext>
                  </a:extLst>
                </p:cNvPr>
                <p:cNvCxnSpPr/>
                <p:nvPr/>
              </p:nvCxnSpPr>
              <p:spPr>
                <a:xfrm flipH="1" flipV="1">
                  <a:off x="1991929" y="4143409"/>
                  <a:ext cx="0" cy="183520"/>
                </a:xfrm>
                <a:prstGeom prst="straightConnector1">
                  <a:avLst/>
                </a:prstGeom>
                <a:ln w="6350" cmpd="sng">
                  <a:solidFill>
                    <a:schemeClr val="tx1">
                      <a:lumMod val="65000"/>
                      <a:lumOff val="3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D6C2A424-B725-4839-93CF-F227F4898034}"/>
                    </a:ext>
                  </a:extLst>
                </p:cNvPr>
                <p:cNvCxnSpPr/>
                <p:nvPr/>
              </p:nvCxnSpPr>
              <p:spPr>
                <a:xfrm flipH="1" flipV="1">
                  <a:off x="1622780" y="4143409"/>
                  <a:ext cx="0" cy="183520"/>
                </a:xfrm>
                <a:prstGeom prst="straightConnector1">
                  <a:avLst/>
                </a:prstGeom>
                <a:ln w="6350" cmpd="sng">
                  <a:solidFill>
                    <a:schemeClr val="tx1">
                      <a:lumMod val="65000"/>
                      <a:lumOff val="3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29" name="Rectangle 72">
                <a:extLst>
                  <a:ext uri="{FF2B5EF4-FFF2-40B4-BE49-F238E27FC236}">
                    <a16:creationId xmlns:a16="http://schemas.microsoft.com/office/drawing/2014/main" id="{53321287-2FA4-4FC3-8D07-68467FA7488E}"/>
                  </a:ext>
                </a:extLst>
              </p:cNvPr>
              <p:cNvSpPr>
                <a:spLocks noChangeArrowheads="1"/>
              </p:cNvSpPr>
              <p:nvPr/>
            </p:nvSpPr>
            <p:spPr bwMode="auto">
              <a:xfrm>
                <a:off x="190500" y="2148425"/>
                <a:ext cx="694267" cy="208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200">
                    <a:latin typeface="Geneva" charset="0"/>
                    <a:cs typeface="Geneva" charset="0"/>
                  </a:rPr>
                  <a:t>p</a:t>
                </a:r>
                <a:r>
                  <a:rPr lang="en-US" sz="1200" baseline="-25000">
                    <a:latin typeface="Geneva" charset="0"/>
                    <a:cs typeface="Geneva" charset="0"/>
                  </a:rPr>
                  <a:t>3</a:t>
                </a:r>
              </a:p>
            </p:txBody>
          </p:sp>
        </p:grpSp>
      </p:grpSp>
      <p:graphicFrame>
        <p:nvGraphicFramePr>
          <p:cNvPr id="37" name="Table 36">
            <a:extLst>
              <a:ext uri="{FF2B5EF4-FFF2-40B4-BE49-F238E27FC236}">
                <a16:creationId xmlns:a16="http://schemas.microsoft.com/office/drawing/2014/main" id="{D837B313-BB79-4F50-8B2B-321B7E81566C}"/>
              </a:ext>
            </a:extLst>
          </p:cNvPr>
          <p:cNvGraphicFramePr>
            <a:graphicFrameLocks noGrp="1" noChangeAspect="1"/>
          </p:cNvGraphicFramePr>
          <p:nvPr>
            <p:extLst>
              <p:ext uri="{D42A27DB-BD31-4B8C-83A1-F6EECF244321}">
                <p14:modId xmlns:p14="http://schemas.microsoft.com/office/powerpoint/2010/main" val="189027011"/>
              </p:ext>
            </p:extLst>
          </p:nvPr>
        </p:nvGraphicFramePr>
        <p:xfrm>
          <a:off x="2104933" y="4364239"/>
          <a:ext cx="515937" cy="492129"/>
        </p:xfrm>
        <a:graphic>
          <a:graphicData uri="http://schemas.openxmlformats.org/drawingml/2006/table">
            <a:tbl>
              <a:tblPr firstRow="1" bandRow="1">
                <a:tableStyleId>{5C22544A-7EE6-4342-B048-85BDC9FD1C3A}</a:tableStyleId>
              </a:tblPr>
              <a:tblGrid>
                <a:gridCol w="171979">
                  <a:extLst>
                    <a:ext uri="{9D8B030D-6E8A-4147-A177-3AD203B41FA5}">
                      <a16:colId xmlns:a16="http://schemas.microsoft.com/office/drawing/2014/main" val="20000"/>
                    </a:ext>
                  </a:extLst>
                </a:gridCol>
                <a:gridCol w="171979">
                  <a:extLst>
                    <a:ext uri="{9D8B030D-6E8A-4147-A177-3AD203B41FA5}">
                      <a16:colId xmlns:a16="http://schemas.microsoft.com/office/drawing/2014/main" val="20001"/>
                    </a:ext>
                  </a:extLst>
                </a:gridCol>
                <a:gridCol w="171979">
                  <a:extLst>
                    <a:ext uri="{9D8B030D-6E8A-4147-A177-3AD203B41FA5}">
                      <a16:colId xmlns:a16="http://schemas.microsoft.com/office/drawing/2014/main" val="20002"/>
                    </a:ext>
                  </a:extLst>
                </a:gridCol>
              </a:tblGrid>
              <a:tr h="164043">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64043">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64043">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38" name="Table 37">
            <a:extLst>
              <a:ext uri="{FF2B5EF4-FFF2-40B4-BE49-F238E27FC236}">
                <a16:creationId xmlns:a16="http://schemas.microsoft.com/office/drawing/2014/main" id="{F77A84E6-A6F9-42D3-A56E-C2AFCFFF873D}"/>
              </a:ext>
            </a:extLst>
          </p:cNvPr>
          <p:cNvGraphicFramePr>
            <a:graphicFrameLocks noGrp="1" noChangeAspect="1"/>
          </p:cNvGraphicFramePr>
          <p:nvPr>
            <p:extLst>
              <p:ext uri="{D42A27DB-BD31-4B8C-83A1-F6EECF244321}">
                <p14:modId xmlns:p14="http://schemas.microsoft.com/office/powerpoint/2010/main" val="176825856"/>
              </p:ext>
            </p:extLst>
          </p:nvPr>
        </p:nvGraphicFramePr>
        <p:xfrm>
          <a:off x="2343056" y="4251527"/>
          <a:ext cx="514355" cy="493712"/>
        </p:xfrm>
        <a:graphic>
          <a:graphicData uri="http://schemas.openxmlformats.org/drawingml/2006/table">
            <a:tbl>
              <a:tblPr firstRow="1" bandRow="1">
                <a:tableStyleId>{5C22544A-7EE6-4342-B048-85BDC9FD1C3A}</a:tableStyleId>
              </a:tblPr>
              <a:tblGrid>
                <a:gridCol w="102871">
                  <a:extLst>
                    <a:ext uri="{9D8B030D-6E8A-4147-A177-3AD203B41FA5}">
                      <a16:colId xmlns:a16="http://schemas.microsoft.com/office/drawing/2014/main" val="20000"/>
                    </a:ext>
                  </a:extLst>
                </a:gridCol>
                <a:gridCol w="102871">
                  <a:extLst>
                    <a:ext uri="{9D8B030D-6E8A-4147-A177-3AD203B41FA5}">
                      <a16:colId xmlns:a16="http://schemas.microsoft.com/office/drawing/2014/main" val="20001"/>
                    </a:ext>
                  </a:extLst>
                </a:gridCol>
                <a:gridCol w="102871">
                  <a:extLst>
                    <a:ext uri="{9D8B030D-6E8A-4147-A177-3AD203B41FA5}">
                      <a16:colId xmlns:a16="http://schemas.microsoft.com/office/drawing/2014/main" val="20002"/>
                    </a:ext>
                  </a:extLst>
                </a:gridCol>
                <a:gridCol w="102871">
                  <a:extLst>
                    <a:ext uri="{9D8B030D-6E8A-4147-A177-3AD203B41FA5}">
                      <a16:colId xmlns:a16="http://schemas.microsoft.com/office/drawing/2014/main" val="20003"/>
                    </a:ext>
                  </a:extLst>
                </a:gridCol>
                <a:gridCol w="102871">
                  <a:extLst>
                    <a:ext uri="{9D8B030D-6E8A-4147-A177-3AD203B41FA5}">
                      <a16:colId xmlns:a16="http://schemas.microsoft.com/office/drawing/2014/main" val="20004"/>
                    </a:ext>
                  </a:extLst>
                </a:gridCol>
              </a:tblGrid>
              <a:tr h="123428">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23428">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3428">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23428">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cxnSp>
        <p:nvCxnSpPr>
          <p:cNvPr id="39" name="Straight Arrow Connector 38">
            <a:extLst>
              <a:ext uri="{FF2B5EF4-FFF2-40B4-BE49-F238E27FC236}">
                <a16:creationId xmlns:a16="http://schemas.microsoft.com/office/drawing/2014/main" id="{346B4630-1950-46F5-BD77-6F93088293F6}"/>
              </a:ext>
            </a:extLst>
          </p:cNvPr>
          <p:cNvCxnSpPr/>
          <p:nvPr/>
        </p:nvCxnSpPr>
        <p:spPr bwMode="auto">
          <a:xfrm>
            <a:off x="3843244" y="3079952"/>
            <a:ext cx="522288" cy="568325"/>
          </a:xfrm>
          <a:prstGeom prst="straightConnector1">
            <a:avLst/>
          </a:prstGeom>
          <a:solidFill>
            <a:schemeClr val="bg1">
              <a:lumMod val="95000"/>
            </a:schemeClr>
          </a:solidFill>
          <a:ln w="19050" cmpd="sng">
            <a:solidFill>
              <a:schemeClr val="tx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533910E-7845-47B2-8D55-F8776803D12F}"/>
              </a:ext>
            </a:extLst>
          </p:cNvPr>
          <p:cNvCxnSpPr/>
          <p:nvPr/>
        </p:nvCxnSpPr>
        <p:spPr bwMode="auto">
          <a:xfrm flipV="1">
            <a:off x="3700369" y="4484890"/>
            <a:ext cx="665163" cy="709613"/>
          </a:xfrm>
          <a:prstGeom prst="straightConnector1">
            <a:avLst/>
          </a:prstGeom>
          <a:solidFill>
            <a:schemeClr val="bg1">
              <a:lumMod val="95000"/>
            </a:schemeClr>
          </a:solidFill>
          <a:ln w="19050" cmpd="sng">
            <a:solidFill>
              <a:schemeClr val="tx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40521AE5-B384-4783-83B7-9334199732C7}"/>
              </a:ext>
            </a:extLst>
          </p:cNvPr>
          <p:cNvCxnSpPr/>
          <p:nvPr/>
        </p:nvCxnSpPr>
        <p:spPr bwMode="auto">
          <a:xfrm flipV="1">
            <a:off x="3879756" y="4234065"/>
            <a:ext cx="315912" cy="200025"/>
          </a:xfrm>
          <a:prstGeom prst="straightConnector1">
            <a:avLst/>
          </a:prstGeom>
          <a:solidFill>
            <a:schemeClr val="bg1">
              <a:lumMod val="95000"/>
            </a:schemeClr>
          </a:solidFill>
          <a:ln w="19050" cmpd="sng">
            <a:solidFill>
              <a:schemeClr val="tx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876BFFA8-D61E-4A1D-86AA-E30EECF3D2E1}"/>
              </a:ext>
            </a:extLst>
          </p:cNvPr>
          <p:cNvCxnSpPr/>
          <p:nvPr/>
        </p:nvCxnSpPr>
        <p:spPr bwMode="auto">
          <a:xfrm>
            <a:off x="4017868" y="3821315"/>
            <a:ext cx="177800" cy="111125"/>
          </a:xfrm>
          <a:prstGeom prst="straightConnector1">
            <a:avLst/>
          </a:prstGeom>
          <a:solidFill>
            <a:schemeClr val="bg1">
              <a:lumMod val="95000"/>
            </a:schemeClr>
          </a:solidFill>
          <a:ln w="19050" cmpd="sng">
            <a:solidFill>
              <a:schemeClr val="tx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18B793C9-F65D-4B7D-AAF4-A6AB74FB369B}"/>
              </a:ext>
            </a:extLst>
          </p:cNvPr>
          <p:cNvCxnSpPr/>
          <p:nvPr/>
        </p:nvCxnSpPr>
        <p:spPr bwMode="auto">
          <a:xfrm flipV="1">
            <a:off x="5746247" y="4167795"/>
            <a:ext cx="339372" cy="1"/>
          </a:xfrm>
          <a:prstGeom prst="straightConnector1">
            <a:avLst/>
          </a:prstGeom>
          <a:solidFill>
            <a:schemeClr val="bg1">
              <a:lumMod val="95000"/>
            </a:schemeClr>
          </a:solidFill>
          <a:ln w="19050" cmpd="sng">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DE9B6ECC-76D9-4295-B7CC-818ACAA3A237}"/>
              </a:ext>
            </a:extLst>
          </p:cNvPr>
          <p:cNvSpPr>
            <a:spLocks/>
          </p:cNvSpPr>
          <p:nvPr/>
        </p:nvSpPr>
        <p:spPr bwMode="auto">
          <a:xfrm>
            <a:off x="2554467" y="3527361"/>
            <a:ext cx="492327" cy="452440"/>
          </a:xfrm>
          <a:prstGeom prst="ellipse">
            <a:avLst/>
          </a:prstGeom>
          <a:noFill/>
          <a:ln w="19050" cap="flat" cmpd="sng" algn="ctr">
            <a:noFill/>
            <a:prstDash val="solid"/>
          </a:ln>
          <a:effectLst/>
        </p:spPr>
        <p:txBody>
          <a:bodyPr lIns="0" tIns="0" rIns="0" bIns="0" anchor="ctr"/>
          <a:lstStyle/>
          <a:p>
            <a:pPr defTabSz="914377">
              <a:defRPr/>
            </a:pPr>
            <a:r>
              <a:rPr lang="en-US" sz="1000" kern="0">
                <a:solidFill>
                  <a:srgbClr val="000000"/>
                </a:solidFill>
                <a:latin typeface="Geneva"/>
                <a:cs typeface="Geneva"/>
              </a:rPr>
              <a:t>(…)</a:t>
            </a:r>
          </a:p>
        </p:txBody>
      </p:sp>
      <p:sp>
        <p:nvSpPr>
          <p:cNvPr id="66" name="Rectangle 65">
            <a:extLst>
              <a:ext uri="{FF2B5EF4-FFF2-40B4-BE49-F238E27FC236}">
                <a16:creationId xmlns:a16="http://schemas.microsoft.com/office/drawing/2014/main" id="{89737D3B-CB6A-4C65-8AC8-61D221A3472F}"/>
              </a:ext>
            </a:extLst>
          </p:cNvPr>
          <p:cNvSpPr/>
          <p:nvPr/>
        </p:nvSpPr>
        <p:spPr>
          <a:xfrm>
            <a:off x="9140408" y="1370584"/>
            <a:ext cx="2103911" cy="323165"/>
          </a:xfrm>
          <a:prstGeom prst="rect">
            <a:avLst/>
          </a:prstGeom>
        </p:spPr>
        <p:txBody>
          <a:bodyPr wrap="square">
            <a:spAutoFit/>
          </a:bodyPr>
          <a:lstStyle/>
          <a:p>
            <a:r>
              <a:rPr lang="en-US" sz="1500">
                <a:highlight>
                  <a:srgbClr val="A8A5C9"/>
                </a:highlight>
                <a:latin typeface="Geneva" panose="020B0503030404040204" pitchFamily="34" charset="0"/>
                <a:ea typeface="Geneva" panose="020B0503030404040204" pitchFamily="34" charset="0"/>
              </a:rPr>
              <a:t>[4]</a:t>
            </a:r>
            <a:r>
              <a:rPr lang="en-US" sz="1500">
                <a:latin typeface="Geneva" panose="020B0503030404040204" pitchFamily="34" charset="0"/>
                <a:ea typeface="Geneva" panose="020B0503030404040204" pitchFamily="34" charset="0"/>
              </a:rPr>
              <a:t> Sensitivity Analysis</a:t>
            </a:r>
          </a:p>
        </p:txBody>
      </p:sp>
      <p:sp>
        <p:nvSpPr>
          <p:cNvPr id="67" name="Rectangle 66">
            <a:extLst>
              <a:ext uri="{FF2B5EF4-FFF2-40B4-BE49-F238E27FC236}">
                <a16:creationId xmlns:a16="http://schemas.microsoft.com/office/drawing/2014/main" id="{80B51C70-69A1-45DA-917B-785B4F51CA07}"/>
              </a:ext>
            </a:extLst>
          </p:cNvPr>
          <p:cNvSpPr/>
          <p:nvPr/>
        </p:nvSpPr>
        <p:spPr bwMode="auto">
          <a:xfrm>
            <a:off x="9050424" y="2592647"/>
            <a:ext cx="2038660" cy="448878"/>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highlight>
                  <a:srgbClr val="A8A5C9"/>
                </a:highlight>
                <a:latin typeface="Geneva" panose="020B0503030404040204" pitchFamily="34" charset="0"/>
                <a:ea typeface="Geneva" panose="020B0503030404040204" pitchFamily="34" charset="0"/>
              </a:rPr>
              <a:t>Identification of key contributors to uncertainty of output</a:t>
            </a:r>
            <a:endParaRPr lang="en-US" sz="1400" dirty="0">
              <a:solidFill>
                <a:schemeClr val="tx1"/>
              </a:solidFill>
              <a:highlight>
                <a:srgbClr val="A8A5C9"/>
              </a:highlight>
              <a:latin typeface="Geneva" panose="020B0503030404040204" pitchFamily="34" charset="0"/>
              <a:ea typeface="Geneva" panose="020B0503030404040204" pitchFamily="34" charset="0"/>
              <a:cs typeface="Helvetica"/>
            </a:endParaRPr>
          </a:p>
        </p:txBody>
      </p:sp>
      <p:sp>
        <p:nvSpPr>
          <p:cNvPr id="81" name="Content Placeholder 2">
            <a:extLst>
              <a:ext uri="{FF2B5EF4-FFF2-40B4-BE49-F238E27FC236}">
                <a16:creationId xmlns:a16="http://schemas.microsoft.com/office/drawing/2014/main" id="{67744166-98DC-4AEF-BA91-2D845840B9D3}"/>
              </a:ext>
            </a:extLst>
          </p:cNvPr>
          <p:cNvSpPr txBox="1">
            <a:spLocks/>
          </p:cNvSpPr>
          <p:nvPr/>
        </p:nvSpPr>
        <p:spPr bwMode="auto">
          <a:xfrm>
            <a:off x="1977865" y="2296975"/>
            <a:ext cx="1610797" cy="295671"/>
          </a:xfrm>
          <a:prstGeom prst="rect">
            <a:avLst/>
          </a:prstGeom>
          <a:solidFill>
            <a:srgbClr val="FFFFFF"/>
          </a:solidFill>
          <a:ln>
            <a:noFill/>
          </a:ln>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pPr>
            <a:r>
              <a:rPr lang="en-US" sz="1400">
                <a:highlight>
                  <a:srgbClr val="5FBDA0"/>
                </a:highlight>
                <a:latin typeface="Geneva" charset="0"/>
                <a:cs typeface="Geneva" charset="0"/>
              </a:rPr>
              <a:t>INPUT FACTORS</a:t>
            </a:r>
          </a:p>
        </p:txBody>
      </p:sp>
      <p:sp>
        <p:nvSpPr>
          <p:cNvPr id="82" name="Rectangle 81">
            <a:extLst>
              <a:ext uri="{FF2B5EF4-FFF2-40B4-BE49-F238E27FC236}">
                <a16:creationId xmlns:a16="http://schemas.microsoft.com/office/drawing/2014/main" id="{4350A839-42EB-4658-B2A3-2605628A2A5C}"/>
              </a:ext>
            </a:extLst>
          </p:cNvPr>
          <p:cNvSpPr/>
          <p:nvPr/>
        </p:nvSpPr>
        <p:spPr>
          <a:xfrm>
            <a:off x="1632000" y="1370584"/>
            <a:ext cx="2130055" cy="784830"/>
          </a:xfrm>
          <a:prstGeom prst="rect">
            <a:avLst/>
          </a:prstGeom>
        </p:spPr>
        <p:txBody>
          <a:bodyPr wrap="square">
            <a:spAutoFit/>
          </a:bodyPr>
          <a:lstStyle/>
          <a:p>
            <a:r>
              <a:rPr lang="en-US" sz="1500" dirty="0">
                <a:highlight>
                  <a:srgbClr val="5FBDA0"/>
                </a:highlight>
                <a:latin typeface="Geneva" panose="020B0503030404040204" pitchFamily="34" charset="0"/>
                <a:ea typeface="Geneva" panose="020B0503030404040204" pitchFamily="34" charset="0"/>
              </a:rPr>
              <a:t>[1]</a:t>
            </a:r>
            <a:r>
              <a:rPr lang="en-US" sz="1500" dirty="0">
                <a:latin typeface="Geneva" panose="020B0503030404040204" pitchFamily="34" charset="0"/>
                <a:ea typeface="Geneva" panose="020B0503030404040204" pitchFamily="34" charset="0"/>
              </a:rPr>
              <a:t> Characterize uncertainty of input factors</a:t>
            </a:r>
          </a:p>
        </p:txBody>
      </p:sp>
      <p:sp>
        <p:nvSpPr>
          <p:cNvPr id="83" name="Rectangle 82">
            <a:extLst>
              <a:ext uri="{FF2B5EF4-FFF2-40B4-BE49-F238E27FC236}">
                <a16:creationId xmlns:a16="http://schemas.microsoft.com/office/drawing/2014/main" id="{656A1745-DDA4-4D1F-AE6D-15DCF1CD2EB3}"/>
              </a:ext>
            </a:extLst>
          </p:cNvPr>
          <p:cNvSpPr/>
          <p:nvPr/>
        </p:nvSpPr>
        <p:spPr bwMode="auto">
          <a:xfrm>
            <a:off x="4375057" y="3745114"/>
            <a:ext cx="1245129" cy="706439"/>
          </a:xfrm>
          <a:prstGeom prst="rect">
            <a:avLst/>
          </a:prstGeom>
          <a:solidFill>
            <a:srgbClr val="F3AF90"/>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a:solidFill>
                  <a:schemeClr val="tx1"/>
                </a:solidFill>
                <a:latin typeface="Geneva"/>
                <a:cs typeface="Geneva"/>
              </a:rPr>
              <a:t>CAT</a:t>
            </a:r>
            <a:br>
              <a:rPr lang="en-US" sz="1400">
                <a:solidFill>
                  <a:schemeClr val="tx1"/>
                </a:solidFill>
                <a:latin typeface="Geneva"/>
                <a:cs typeface="Geneva"/>
              </a:rPr>
            </a:br>
            <a:r>
              <a:rPr lang="en-US" sz="1400">
                <a:solidFill>
                  <a:schemeClr val="tx1"/>
                </a:solidFill>
                <a:latin typeface="Geneva"/>
                <a:cs typeface="Geneva"/>
              </a:rPr>
              <a:t>MODEL</a:t>
            </a:r>
          </a:p>
        </p:txBody>
      </p:sp>
      <p:sp>
        <p:nvSpPr>
          <p:cNvPr id="85" name="Rectangle 84">
            <a:extLst>
              <a:ext uri="{FF2B5EF4-FFF2-40B4-BE49-F238E27FC236}">
                <a16:creationId xmlns:a16="http://schemas.microsoft.com/office/drawing/2014/main" id="{600BB38E-84A7-4D40-ADE0-CE8AC2ACEE31}"/>
              </a:ext>
            </a:extLst>
          </p:cNvPr>
          <p:cNvSpPr/>
          <p:nvPr/>
        </p:nvSpPr>
        <p:spPr>
          <a:xfrm>
            <a:off x="4129052" y="1370584"/>
            <a:ext cx="2103911" cy="784830"/>
          </a:xfrm>
          <a:prstGeom prst="rect">
            <a:avLst/>
          </a:prstGeom>
        </p:spPr>
        <p:txBody>
          <a:bodyPr wrap="square">
            <a:spAutoFit/>
          </a:bodyPr>
          <a:lstStyle/>
          <a:p>
            <a:r>
              <a:rPr lang="en-US" sz="1500">
                <a:highlight>
                  <a:srgbClr val="F3AF90"/>
                </a:highlight>
                <a:latin typeface="Geneva" panose="020B0503030404040204" pitchFamily="34" charset="0"/>
                <a:ea typeface="Geneva" panose="020B0503030404040204" pitchFamily="34" charset="0"/>
              </a:rPr>
              <a:t>[2]</a:t>
            </a:r>
            <a:r>
              <a:rPr lang="en-US" sz="1500">
                <a:latin typeface="Geneva" panose="020B0503030404040204" pitchFamily="34" charset="0"/>
                <a:ea typeface="Geneva" panose="020B0503030404040204" pitchFamily="34" charset="0"/>
              </a:rPr>
              <a:t> Forward propagation of uncertainty</a:t>
            </a:r>
          </a:p>
        </p:txBody>
      </p:sp>
      <p:sp>
        <p:nvSpPr>
          <p:cNvPr id="86" name="Rectangle 85">
            <a:extLst>
              <a:ext uri="{FF2B5EF4-FFF2-40B4-BE49-F238E27FC236}">
                <a16:creationId xmlns:a16="http://schemas.microsoft.com/office/drawing/2014/main" id="{01132746-5D88-4696-B3F6-E7B2D8B38CD2}"/>
              </a:ext>
            </a:extLst>
          </p:cNvPr>
          <p:cNvSpPr/>
          <p:nvPr/>
        </p:nvSpPr>
        <p:spPr>
          <a:xfrm>
            <a:off x="6208123" y="1370584"/>
            <a:ext cx="2216954" cy="323165"/>
          </a:xfrm>
          <a:prstGeom prst="rect">
            <a:avLst/>
          </a:prstGeom>
        </p:spPr>
        <p:txBody>
          <a:bodyPr wrap="square">
            <a:spAutoFit/>
          </a:bodyPr>
          <a:lstStyle/>
          <a:p>
            <a:r>
              <a:rPr lang="en-US" sz="1500">
                <a:highlight>
                  <a:srgbClr val="F3AF90"/>
                </a:highlight>
                <a:latin typeface="Geneva" panose="020B0503030404040204" pitchFamily="34" charset="0"/>
                <a:ea typeface="Geneva" panose="020B0503030404040204" pitchFamily="34" charset="0"/>
              </a:rPr>
              <a:t>[3]</a:t>
            </a:r>
            <a:r>
              <a:rPr lang="en-US" sz="1500">
                <a:latin typeface="Geneva" panose="020B0503030404040204" pitchFamily="34" charset="0"/>
                <a:ea typeface="Geneva" panose="020B0503030404040204" pitchFamily="34" charset="0"/>
              </a:rPr>
              <a:t> Uncertainty Analysis</a:t>
            </a:r>
          </a:p>
        </p:txBody>
      </p:sp>
      <p:cxnSp>
        <p:nvCxnSpPr>
          <p:cNvPr id="90" name="Straight Arrow Connector 89">
            <a:extLst>
              <a:ext uri="{FF2B5EF4-FFF2-40B4-BE49-F238E27FC236}">
                <a16:creationId xmlns:a16="http://schemas.microsoft.com/office/drawing/2014/main" id="{16E8DA2D-0ACD-4386-BC42-F023E2A216EE}"/>
              </a:ext>
            </a:extLst>
          </p:cNvPr>
          <p:cNvCxnSpPr/>
          <p:nvPr/>
        </p:nvCxnSpPr>
        <p:spPr bwMode="auto">
          <a:xfrm flipV="1">
            <a:off x="8805732" y="4157886"/>
            <a:ext cx="339372" cy="1"/>
          </a:xfrm>
          <a:prstGeom prst="straightConnector1">
            <a:avLst/>
          </a:prstGeom>
          <a:solidFill>
            <a:schemeClr val="bg1">
              <a:lumMod val="95000"/>
            </a:schemeClr>
          </a:solidFill>
          <a:ln w="19050" cmpd="sng">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2" name="Group 51">
            <a:extLst>
              <a:ext uri="{FF2B5EF4-FFF2-40B4-BE49-F238E27FC236}">
                <a16:creationId xmlns:a16="http://schemas.microsoft.com/office/drawing/2014/main" id="{00A45BDF-1C60-4BFE-A041-44BD5853C2BC}"/>
              </a:ext>
            </a:extLst>
          </p:cNvPr>
          <p:cNvGrpSpPr>
            <a:grpSpLocks noChangeAspect="1"/>
          </p:cNvGrpSpPr>
          <p:nvPr/>
        </p:nvGrpSpPr>
        <p:grpSpPr bwMode="auto">
          <a:xfrm>
            <a:off x="9622234" y="3668527"/>
            <a:ext cx="996950" cy="914400"/>
            <a:chOff x="6596993" y="27988054"/>
            <a:chExt cx="1446979" cy="1327150"/>
          </a:xfrm>
        </p:grpSpPr>
        <p:sp>
          <p:nvSpPr>
            <p:cNvPr id="93" name="Pie 85">
              <a:extLst>
                <a:ext uri="{FF2B5EF4-FFF2-40B4-BE49-F238E27FC236}">
                  <a16:creationId xmlns:a16="http://schemas.microsoft.com/office/drawing/2014/main" id="{115BFEEB-1F7D-41CA-AFB2-3331BFA630FA}"/>
                </a:ext>
              </a:extLst>
            </p:cNvPr>
            <p:cNvSpPr/>
            <p:nvPr/>
          </p:nvSpPr>
          <p:spPr>
            <a:xfrm>
              <a:off x="6647683" y="28110170"/>
              <a:ext cx="1269564" cy="1205034"/>
            </a:xfrm>
            <a:prstGeom prst="pie">
              <a:avLst>
                <a:gd name="adj1" fmla="val 0"/>
                <a:gd name="adj2" fmla="val 6732668"/>
              </a:avLst>
            </a:prstGeom>
            <a:solidFill>
              <a:srgbClr val="ACD2E6"/>
            </a:solidFill>
            <a:ln w="12700" cmpd="sng">
              <a:solidFill>
                <a:srgbClr val="3179B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solidFill>
                  <a:srgbClr val="ACD2E6"/>
                </a:solidFill>
                <a:latin typeface="Geneva" panose="020B0503030404040204" pitchFamily="34" charset="0"/>
                <a:ea typeface="Geneva" panose="020B0503030404040204" pitchFamily="34" charset="0"/>
              </a:endParaRPr>
            </a:p>
          </p:txBody>
        </p:sp>
        <p:sp>
          <p:nvSpPr>
            <p:cNvPr id="94" name="Pie 86">
              <a:extLst>
                <a:ext uri="{FF2B5EF4-FFF2-40B4-BE49-F238E27FC236}">
                  <a16:creationId xmlns:a16="http://schemas.microsoft.com/office/drawing/2014/main" id="{B8D271CF-1E1D-453F-9E76-DC66AAB73C9C}"/>
                </a:ext>
              </a:extLst>
            </p:cNvPr>
            <p:cNvSpPr/>
            <p:nvPr/>
          </p:nvSpPr>
          <p:spPr>
            <a:xfrm rot="6760558">
              <a:off x="6564743" y="28045648"/>
              <a:ext cx="1269549" cy="1205049"/>
            </a:xfrm>
            <a:prstGeom prst="pie">
              <a:avLst>
                <a:gd name="adj1" fmla="val 0"/>
                <a:gd name="adj2" fmla="val 9325705"/>
              </a:avLst>
            </a:prstGeom>
            <a:solidFill>
              <a:srgbClr val="6299C6"/>
            </a:solidFill>
            <a:ln w="12700" cmpd="sng">
              <a:solidFill>
                <a:srgbClr val="3179B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solidFill>
                  <a:srgbClr val="3179B5"/>
                </a:solidFill>
                <a:latin typeface="Geneva" panose="020B0503030404040204" pitchFamily="34" charset="0"/>
                <a:ea typeface="Geneva" panose="020B0503030404040204" pitchFamily="34" charset="0"/>
              </a:endParaRPr>
            </a:p>
          </p:txBody>
        </p:sp>
        <p:sp>
          <p:nvSpPr>
            <p:cNvPr id="95" name="Pie 87">
              <a:extLst>
                <a:ext uri="{FF2B5EF4-FFF2-40B4-BE49-F238E27FC236}">
                  <a16:creationId xmlns:a16="http://schemas.microsoft.com/office/drawing/2014/main" id="{5BBAE91F-4CC3-4F54-ABF5-C66FCEABCD9B}"/>
                </a:ext>
              </a:extLst>
            </p:cNvPr>
            <p:cNvSpPr/>
            <p:nvPr/>
          </p:nvSpPr>
          <p:spPr>
            <a:xfrm rot="16200000">
              <a:off x="6654602" y="28045650"/>
              <a:ext cx="1269549" cy="1205047"/>
            </a:xfrm>
            <a:prstGeom prst="pie">
              <a:avLst>
                <a:gd name="adj1" fmla="val 0"/>
                <a:gd name="adj2" fmla="val 2831613"/>
              </a:avLst>
            </a:prstGeom>
            <a:solidFill>
              <a:srgbClr val="68AF4D"/>
            </a:solidFill>
            <a:ln w="12700" cmpd="sng">
              <a:solidFill>
                <a:srgbClr val="3179B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solidFill>
                  <a:srgbClr val="4DA12E"/>
                </a:solidFill>
                <a:latin typeface="Geneva" panose="020B0503030404040204" pitchFamily="34" charset="0"/>
                <a:ea typeface="Geneva" panose="020B0503030404040204" pitchFamily="34" charset="0"/>
              </a:endParaRPr>
            </a:p>
          </p:txBody>
        </p:sp>
        <p:sp>
          <p:nvSpPr>
            <p:cNvPr id="96" name="Pie 88">
              <a:extLst>
                <a:ext uri="{FF2B5EF4-FFF2-40B4-BE49-F238E27FC236}">
                  <a16:creationId xmlns:a16="http://schemas.microsoft.com/office/drawing/2014/main" id="{107CDED8-76CF-4C70-AD8D-1367F1C09CEF}"/>
                </a:ext>
              </a:extLst>
            </p:cNvPr>
            <p:cNvSpPr/>
            <p:nvPr/>
          </p:nvSpPr>
          <p:spPr>
            <a:xfrm rot="18464555">
              <a:off x="6806675" y="28020304"/>
              <a:ext cx="1269547" cy="1205047"/>
            </a:xfrm>
            <a:prstGeom prst="pie">
              <a:avLst>
                <a:gd name="adj1" fmla="val 657777"/>
                <a:gd name="adj2" fmla="val 3114940"/>
              </a:avLst>
            </a:prstGeom>
            <a:solidFill>
              <a:srgbClr val="B3E08B"/>
            </a:solidFill>
            <a:ln w="12700" cmpd="sng">
              <a:solidFill>
                <a:srgbClr val="3179B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solidFill>
                  <a:schemeClr val="tx1"/>
                </a:solidFill>
                <a:latin typeface="Geneva" panose="020B0503030404040204" pitchFamily="34" charset="0"/>
                <a:ea typeface="Geneva" panose="020B0503030404040204" pitchFamily="34" charset="0"/>
              </a:endParaRPr>
            </a:p>
          </p:txBody>
        </p:sp>
      </p:grpSp>
      <p:sp>
        <p:nvSpPr>
          <p:cNvPr id="97" name="Rectangle 96">
            <a:extLst>
              <a:ext uri="{FF2B5EF4-FFF2-40B4-BE49-F238E27FC236}">
                <a16:creationId xmlns:a16="http://schemas.microsoft.com/office/drawing/2014/main" id="{24C6FE4B-E404-4297-9ADA-9CD108E23354}"/>
              </a:ext>
            </a:extLst>
          </p:cNvPr>
          <p:cNvSpPr/>
          <p:nvPr/>
        </p:nvSpPr>
        <p:spPr bwMode="auto">
          <a:xfrm>
            <a:off x="8511570" y="3467147"/>
            <a:ext cx="1634126" cy="44887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panose="020B0503030404040204" pitchFamily="34" charset="0"/>
                <a:ea typeface="Geneva" panose="020B0503030404040204" pitchFamily="34" charset="0"/>
                <a:cs typeface="Helvetica"/>
              </a:rPr>
              <a:t>Vulnerability curves</a:t>
            </a:r>
          </a:p>
        </p:txBody>
      </p:sp>
      <p:sp>
        <p:nvSpPr>
          <p:cNvPr id="98" name="Rectangle 97">
            <a:extLst>
              <a:ext uri="{FF2B5EF4-FFF2-40B4-BE49-F238E27FC236}">
                <a16:creationId xmlns:a16="http://schemas.microsoft.com/office/drawing/2014/main" id="{C0D78B09-68C1-4D16-BC90-43E5E2FEAED9}"/>
              </a:ext>
            </a:extLst>
          </p:cNvPr>
          <p:cNvSpPr/>
          <p:nvPr/>
        </p:nvSpPr>
        <p:spPr bwMode="auto">
          <a:xfrm>
            <a:off x="10088959" y="3382776"/>
            <a:ext cx="1634126" cy="28430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panose="020B0503030404040204" pitchFamily="34" charset="0"/>
                <a:ea typeface="Geneva" panose="020B0503030404040204" pitchFamily="34" charset="0"/>
                <a:cs typeface="Helvetica"/>
              </a:rPr>
              <a:t>Event set param.</a:t>
            </a:r>
          </a:p>
        </p:txBody>
      </p:sp>
      <p:sp>
        <p:nvSpPr>
          <p:cNvPr id="99" name="Rectangle 98">
            <a:extLst>
              <a:ext uri="{FF2B5EF4-FFF2-40B4-BE49-F238E27FC236}">
                <a16:creationId xmlns:a16="http://schemas.microsoft.com/office/drawing/2014/main" id="{F4283BDE-C7BC-4958-A9C0-C4BC77023DFF}"/>
              </a:ext>
            </a:extLst>
          </p:cNvPr>
          <p:cNvSpPr/>
          <p:nvPr/>
        </p:nvSpPr>
        <p:spPr bwMode="auto">
          <a:xfrm>
            <a:off x="10206984" y="4407758"/>
            <a:ext cx="1338263" cy="5318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panose="020B0503030404040204" pitchFamily="34" charset="0"/>
                <a:ea typeface="Geneva" panose="020B0503030404040204" pitchFamily="34" charset="0"/>
                <a:cs typeface="Helvetica"/>
              </a:rPr>
              <a:t>Exposure data</a:t>
            </a:r>
          </a:p>
        </p:txBody>
      </p:sp>
      <p:sp>
        <p:nvSpPr>
          <p:cNvPr id="100" name="Rectangle 99">
            <a:extLst>
              <a:ext uri="{FF2B5EF4-FFF2-40B4-BE49-F238E27FC236}">
                <a16:creationId xmlns:a16="http://schemas.microsoft.com/office/drawing/2014/main" id="{61FC1BBB-3017-4BDA-AF59-6072636D995C}"/>
              </a:ext>
            </a:extLst>
          </p:cNvPr>
          <p:cNvSpPr/>
          <p:nvPr/>
        </p:nvSpPr>
        <p:spPr bwMode="auto">
          <a:xfrm>
            <a:off x="10514410" y="3733761"/>
            <a:ext cx="990600" cy="660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panose="020B0503030404040204" pitchFamily="34" charset="0"/>
                <a:ea typeface="Geneva" panose="020B0503030404040204" pitchFamily="34" charset="0"/>
                <a:cs typeface="Helvetica"/>
              </a:rPr>
              <a:t>Hazard param.</a:t>
            </a:r>
          </a:p>
        </p:txBody>
      </p:sp>
      <p:grpSp>
        <p:nvGrpSpPr>
          <p:cNvPr id="101" name="Group 84">
            <a:extLst>
              <a:ext uri="{FF2B5EF4-FFF2-40B4-BE49-F238E27FC236}">
                <a16:creationId xmlns:a16="http://schemas.microsoft.com/office/drawing/2014/main" id="{51845F9C-5598-4BB4-9558-EB6AF8EEC669}"/>
              </a:ext>
            </a:extLst>
          </p:cNvPr>
          <p:cNvGrpSpPr>
            <a:grpSpLocks/>
          </p:cNvGrpSpPr>
          <p:nvPr/>
        </p:nvGrpSpPr>
        <p:grpSpPr bwMode="auto">
          <a:xfrm>
            <a:off x="1514908" y="2850204"/>
            <a:ext cx="1268355" cy="525065"/>
            <a:chOff x="605560" y="4061780"/>
            <a:chExt cx="1267795" cy="524962"/>
          </a:xfrm>
        </p:grpSpPr>
        <p:sp>
          <p:nvSpPr>
            <p:cNvPr id="102" name="Freeform 26">
              <a:extLst>
                <a:ext uri="{FF2B5EF4-FFF2-40B4-BE49-F238E27FC236}">
                  <a16:creationId xmlns:a16="http://schemas.microsoft.com/office/drawing/2014/main" id="{F0A10B5D-A0B4-4C1C-9A9F-6416FB99391D}"/>
                </a:ext>
              </a:extLst>
            </p:cNvPr>
            <p:cNvSpPr/>
            <p:nvPr/>
          </p:nvSpPr>
          <p:spPr>
            <a:xfrm>
              <a:off x="1298241" y="4226289"/>
              <a:ext cx="328106" cy="132293"/>
            </a:xfrm>
            <a:custGeom>
              <a:avLst/>
              <a:gdLst>
                <a:gd name="connsiteX0" fmla="*/ 0 w 273050"/>
                <a:gd name="connsiteY0" fmla="*/ 177848 h 177848"/>
                <a:gd name="connsiteX1" fmla="*/ 82550 w 273050"/>
                <a:gd name="connsiteY1" fmla="*/ 95298 h 177848"/>
                <a:gd name="connsiteX2" fmla="*/ 120650 w 273050"/>
                <a:gd name="connsiteY2" fmla="*/ 48 h 177848"/>
                <a:gd name="connsiteX3" fmla="*/ 184150 w 273050"/>
                <a:gd name="connsiteY3" fmla="*/ 107998 h 177848"/>
                <a:gd name="connsiteX4" fmla="*/ 273050 w 273050"/>
                <a:gd name="connsiteY4" fmla="*/ 177848 h 177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77848">
                  <a:moveTo>
                    <a:pt x="0" y="177848"/>
                  </a:moveTo>
                  <a:cubicBezTo>
                    <a:pt x="31221" y="151389"/>
                    <a:pt x="62442" y="124931"/>
                    <a:pt x="82550" y="95298"/>
                  </a:cubicBezTo>
                  <a:cubicBezTo>
                    <a:pt x="102658" y="65665"/>
                    <a:pt x="103717" y="-2069"/>
                    <a:pt x="120650" y="48"/>
                  </a:cubicBezTo>
                  <a:cubicBezTo>
                    <a:pt x="137583" y="2165"/>
                    <a:pt x="158750" y="78365"/>
                    <a:pt x="184150" y="107998"/>
                  </a:cubicBezTo>
                  <a:cubicBezTo>
                    <a:pt x="209550" y="137631"/>
                    <a:pt x="273050" y="177848"/>
                    <a:pt x="273050" y="177848"/>
                  </a:cubicBez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latin typeface="Geneva"/>
                <a:cs typeface="Geneva"/>
              </a:endParaRPr>
            </a:p>
          </p:txBody>
        </p:sp>
        <p:sp>
          <p:nvSpPr>
            <p:cNvPr id="112" name="Rectangle 65">
              <a:extLst>
                <a:ext uri="{FF2B5EF4-FFF2-40B4-BE49-F238E27FC236}">
                  <a16:creationId xmlns:a16="http://schemas.microsoft.com/office/drawing/2014/main" id="{C725B4CB-EBE5-4F8E-ACF9-5D5229EB3AF8}"/>
                </a:ext>
              </a:extLst>
            </p:cNvPr>
            <p:cNvSpPr>
              <a:spLocks noChangeArrowheads="1"/>
            </p:cNvSpPr>
            <p:nvPr/>
          </p:nvSpPr>
          <p:spPr bwMode="auto">
            <a:xfrm>
              <a:off x="1049751" y="4309797"/>
              <a:ext cx="823604" cy="276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200">
                  <a:latin typeface="Geneva" charset="0"/>
                  <a:cs typeface="Geneva" charset="0"/>
                </a:rPr>
                <a:t>p</a:t>
              </a:r>
              <a:r>
                <a:rPr lang="en-US" sz="1200" baseline="-25000">
                  <a:latin typeface="Geneva" charset="0"/>
                  <a:cs typeface="Geneva" charset="0"/>
                </a:rPr>
                <a:t>2</a:t>
              </a:r>
            </a:p>
          </p:txBody>
        </p:sp>
        <p:grpSp>
          <p:nvGrpSpPr>
            <p:cNvPr id="104" name="Group 70">
              <a:extLst>
                <a:ext uri="{FF2B5EF4-FFF2-40B4-BE49-F238E27FC236}">
                  <a16:creationId xmlns:a16="http://schemas.microsoft.com/office/drawing/2014/main" id="{95BFD1CC-157F-46A4-A274-93CD747FAA76}"/>
                </a:ext>
              </a:extLst>
            </p:cNvPr>
            <p:cNvGrpSpPr>
              <a:grpSpLocks/>
            </p:cNvGrpSpPr>
            <p:nvPr/>
          </p:nvGrpSpPr>
          <p:grpSpPr bwMode="auto">
            <a:xfrm>
              <a:off x="605560" y="4061780"/>
              <a:ext cx="823604" cy="524958"/>
              <a:chOff x="190500" y="1961385"/>
              <a:chExt cx="694267" cy="395898"/>
            </a:xfrm>
          </p:grpSpPr>
          <p:sp>
            <p:nvSpPr>
              <p:cNvPr id="107" name="Content Placeholder 2">
                <a:extLst>
                  <a:ext uri="{FF2B5EF4-FFF2-40B4-BE49-F238E27FC236}">
                    <a16:creationId xmlns:a16="http://schemas.microsoft.com/office/drawing/2014/main" id="{3CF0EF4E-3063-4991-84CE-CE0EFF6F381C}"/>
                  </a:ext>
                </a:extLst>
              </p:cNvPr>
              <p:cNvSpPr txBox="1">
                <a:spLocks/>
              </p:cNvSpPr>
              <p:nvPr/>
            </p:nvSpPr>
            <p:spPr bwMode="auto">
              <a:xfrm>
                <a:off x="372366" y="1961385"/>
                <a:ext cx="323702" cy="223835"/>
              </a:xfrm>
              <a:prstGeom prst="rect">
                <a:avLst/>
              </a:prstGeom>
              <a:noFill/>
              <a:ln w="6350" cmpd="sng">
                <a:solidFill>
                  <a:schemeClr val="tx1"/>
                </a:solidFill>
              </a:ln>
            </p:spPr>
            <p:txBody>
              <a:bodyPr anchor="ctr">
                <a:noAutofit/>
              </a:bodyP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endParaRPr lang="en-US" sz="1500">
                  <a:latin typeface="Geneva"/>
                  <a:cs typeface="Geneva"/>
                </a:endParaRPr>
              </a:p>
            </p:txBody>
          </p:sp>
          <p:sp>
            <p:nvSpPr>
              <p:cNvPr id="106" name="Rectangle 72">
                <a:extLst>
                  <a:ext uri="{FF2B5EF4-FFF2-40B4-BE49-F238E27FC236}">
                    <a16:creationId xmlns:a16="http://schemas.microsoft.com/office/drawing/2014/main" id="{05D01230-2C14-45CF-B33E-8E48CB6026B8}"/>
                  </a:ext>
                </a:extLst>
              </p:cNvPr>
              <p:cNvSpPr>
                <a:spLocks noChangeArrowheads="1"/>
              </p:cNvSpPr>
              <p:nvPr/>
            </p:nvSpPr>
            <p:spPr bwMode="auto">
              <a:xfrm>
                <a:off x="190500" y="2148425"/>
                <a:ext cx="694267" cy="208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200">
                    <a:latin typeface="Geneva" charset="0"/>
                    <a:cs typeface="Geneva" charset="0"/>
                  </a:rPr>
                  <a:t>p</a:t>
                </a:r>
                <a:r>
                  <a:rPr lang="en-US" sz="1200" baseline="-25000">
                    <a:latin typeface="Geneva" charset="0"/>
                    <a:cs typeface="Geneva" charset="0"/>
                  </a:rPr>
                  <a:t>1</a:t>
                </a:r>
              </a:p>
            </p:txBody>
          </p:sp>
        </p:grpSp>
      </p:grpSp>
      <p:sp>
        <p:nvSpPr>
          <p:cNvPr id="113" name="Oval 112">
            <a:extLst>
              <a:ext uri="{FF2B5EF4-FFF2-40B4-BE49-F238E27FC236}">
                <a16:creationId xmlns:a16="http://schemas.microsoft.com/office/drawing/2014/main" id="{5F1179DB-85D2-4B2B-9B6B-807C5F85B90C}"/>
              </a:ext>
            </a:extLst>
          </p:cNvPr>
          <p:cNvSpPr>
            <a:spLocks/>
          </p:cNvSpPr>
          <p:nvPr/>
        </p:nvSpPr>
        <p:spPr bwMode="auto">
          <a:xfrm>
            <a:off x="2569766" y="2868782"/>
            <a:ext cx="492327" cy="452440"/>
          </a:xfrm>
          <a:prstGeom prst="ellipse">
            <a:avLst/>
          </a:prstGeom>
          <a:noFill/>
          <a:ln w="19050" cap="flat" cmpd="sng" algn="ctr">
            <a:noFill/>
            <a:prstDash val="solid"/>
          </a:ln>
          <a:effectLst/>
        </p:spPr>
        <p:txBody>
          <a:bodyPr lIns="0" tIns="0" rIns="0" bIns="0" anchor="ctr"/>
          <a:lstStyle/>
          <a:p>
            <a:pPr defTabSz="914377">
              <a:defRPr/>
            </a:pPr>
            <a:r>
              <a:rPr lang="en-US" sz="1000" kern="0">
                <a:solidFill>
                  <a:srgbClr val="000000"/>
                </a:solidFill>
                <a:latin typeface="Geneva"/>
                <a:cs typeface="Geneva"/>
              </a:rPr>
              <a:t>(…)</a:t>
            </a:r>
          </a:p>
        </p:txBody>
      </p:sp>
      <p:sp>
        <p:nvSpPr>
          <p:cNvPr id="120" name="Freeform 26">
            <a:extLst>
              <a:ext uri="{FF2B5EF4-FFF2-40B4-BE49-F238E27FC236}">
                <a16:creationId xmlns:a16="http://schemas.microsoft.com/office/drawing/2014/main" id="{3EDF4486-8235-4F0C-A26E-D58B75B75F2F}"/>
              </a:ext>
            </a:extLst>
          </p:cNvPr>
          <p:cNvSpPr/>
          <p:nvPr/>
        </p:nvSpPr>
        <p:spPr bwMode="auto">
          <a:xfrm>
            <a:off x="1858577" y="2954390"/>
            <a:ext cx="137466" cy="185737"/>
          </a:xfrm>
          <a:custGeom>
            <a:avLst/>
            <a:gdLst>
              <a:gd name="connsiteX0" fmla="*/ 0 w 273050"/>
              <a:gd name="connsiteY0" fmla="*/ 177848 h 177848"/>
              <a:gd name="connsiteX1" fmla="*/ 82550 w 273050"/>
              <a:gd name="connsiteY1" fmla="*/ 95298 h 177848"/>
              <a:gd name="connsiteX2" fmla="*/ 120650 w 273050"/>
              <a:gd name="connsiteY2" fmla="*/ 48 h 177848"/>
              <a:gd name="connsiteX3" fmla="*/ 184150 w 273050"/>
              <a:gd name="connsiteY3" fmla="*/ 107998 h 177848"/>
              <a:gd name="connsiteX4" fmla="*/ 273050 w 273050"/>
              <a:gd name="connsiteY4" fmla="*/ 177848 h 177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77848">
                <a:moveTo>
                  <a:pt x="0" y="177848"/>
                </a:moveTo>
                <a:cubicBezTo>
                  <a:pt x="31221" y="151389"/>
                  <a:pt x="62442" y="124931"/>
                  <a:pt x="82550" y="95298"/>
                </a:cubicBezTo>
                <a:cubicBezTo>
                  <a:pt x="102658" y="65665"/>
                  <a:pt x="103717" y="-2069"/>
                  <a:pt x="120650" y="48"/>
                </a:cubicBezTo>
                <a:cubicBezTo>
                  <a:pt x="137583" y="2165"/>
                  <a:pt x="158750" y="78365"/>
                  <a:pt x="184150" y="107998"/>
                </a:cubicBezTo>
                <a:cubicBezTo>
                  <a:pt x="209550" y="137631"/>
                  <a:pt x="273050" y="177848"/>
                  <a:pt x="273050" y="177848"/>
                </a:cubicBez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latin typeface="Geneva"/>
              <a:cs typeface="Geneva"/>
            </a:endParaRPr>
          </a:p>
        </p:txBody>
      </p:sp>
      <p:grpSp>
        <p:nvGrpSpPr>
          <p:cNvPr id="121" name="Group 32">
            <a:extLst>
              <a:ext uri="{FF2B5EF4-FFF2-40B4-BE49-F238E27FC236}">
                <a16:creationId xmlns:a16="http://schemas.microsoft.com/office/drawing/2014/main" id="{73DB1268-8CF7-44AB-B6EB-DB0B19191A8C}"/>
              </a:ext>
            </a:extLst>
          </p:cNvPr>
          <p:cNvGrpSpPr>
            <a:grpSpLocks/>
          </p:cNvGrpSpPr>
          <p:nvPr/>
        </p:nvGrpSpPr>
        <p:grpSpPr bwMode="auto">
          <a:xfrm>
            <a:off x="6520641" y="3396550"/>
            <a:ext cx="2075189" cy="1121856"/>
            <a:chOff x="9796528" y="4346229"/>
            <a:chExt cx="2075389" cy="1122038"/>
          </a:xfrm>
        </p:grpSpPr>
        <p:sp>
          <p:nvSpPr>
            <p:cNvPr id="122" name="Freeform: Shape 121">
              <a:extLst>
                <a:ext uri="{FF2B5EF4-FFF2-40B4-BE49-F238E27FC236}">
                  <a16:creationId xmlns:a16="http://schemas.microsoft.com/office/drawing/2014/main" id="{D65E07A1-15E1-48F9-870D-B80F9FC6AAEB}"/>
                </a:ext>
              </a:extLst>
            </p:cNvPr>
            <p:cNvSpPr/>
            <p:nvPr/>
          </p:nvSpPr>
          <p:spPr>
            <a:xfrm>
              <a:off x="10093745" y="4574866"/>
              <a:ext cx="200044" cy="793879"/>
            </a:xfrm>
            <a:custGeom>
              <a:avLst/>
              <a:gdLst>
                <a:gd name="connsiteX0" fmla="*/ 30475 w 487696"/>
                <a:gd name="connsiteY0" fmla="*/ 0 h 1122038"/>
                <a:gd name="connsiteX1" fmla="*/ 80579 w 487696"/>
                <a:gd name="connsiteY1" fmla="*/ 237995 h 1122038"/>
                <a:gd name="connsiteX2" fmla="*/ 487675 w 487696"/>
                <a:gd name="connsiteY2" fmla="*/ 601249 h 1122038"/>
                <a:gd name="connsiteX3" fmla="*/ 61790 w 487696"/>
                <a:gd name="connsiteY3" fmla="*/ 876822 h 1122038"/>
                <a:gd name="connsiteX4" fmla="*/ 5423 w 487696"/>
                <a:gd name="connsiteY4" fmla="*/ 1102291 h 1122038"/>
                <a:gd name="connsiteX5" fmla="*/ 5423 w 487696"/>
                <a:gd name="connsiteY5" fmla="*/ 1096027 h 1122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696" h="1122038">
                  <a:moveTo>
                    <a:pt x="30475" y="0"/>
                  </a:moveTo>
                  <a:cubicBezTo>
                    <a:pt x="17427" y="68893"/>
                    <a:pt x="4379" y="137787"/>
                    <a:pt x="80579" y="237995"/>
                  </a:cubicBezTo>
                  <a:cubicBezTo>
                    <a:pt x="156779" y="338203"/>
                    <a:pt x="490806" y="494778"/>
                    <a:pt x="487675" y="601249"/>
                  </a:cubicBezTo>
                  <a:cubicBezTo>
                    <a:pt x="484544" y="707720"/>
                    <a:pt x="142165" y="793315"/>
                    <a:pt x="61790" y="876822"/>
                  </a:cubicBezTo>
                  <a:cubicBezTo>
                    <a:pt x="-18585" y="960329"/>
                    <a:pt x="5423" y="1102291"/>
                    <a:pt x="5423" y="1102291"/>
                  </a:cubicBezTo>
                  <a:cubicBezTo>
                    <a:pt x="-3971" y="1138825"/>
                    <a:pt x="726" y="1117426"/>
                    <a:pt x="5423" y="109602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3" name="Freeform: Shape 122">
              <a:extLst>
                <a:ext uri="{FF2B5EF4-FFF2-40B4-BE49-F238E27FC236}">
                  <a16:creationId xmlns:a16="http://schemas.microsoft.com/office/drawing/2014/main" id="{0058049A-2586-49CD-B0FA-41AD497078ED}"/>
                </a:ext>
              </a:extLst>
            </p:cNvPr>
            <p:cNvSpPr/>
            <p:nvPr/>
          </p:nvSpPr>
          <p:spPr>
            <a:xfrm>
              <a:off x="11265433" y="5140108"/>
              <a:ext cx="192107" cy="309612"/>
            </a:xfrm>
            <a:custGeom>
              <a:avLst/>
              <a:gdLst>
                <a:gd name="connsiteX0" fmla="*/ 15928 w 310304"/>
                <a:gd name="connsiteY0" fmla="*/ 0 h 845507"/>
                <a:gd name="connsiteX1" fmla="*/ 40980 w 310304"/>
                <a:gd name="connsiteY1" fmla="*/ 244257 h 845507"/>
                <a:gd name="connsiteX2" fmla="*/ 310290 w 310304"/>
                <a:gd name="connsiteY2" fmla="*/ 432148 h 845507"/>
                <a:gd name="connsiteX3" fmla="*/ 28454 w 310304"/>
                <a:gd name="connsiteY3" fmla="*/ 663879 h 845507"/>
                <a:gd name="connsiteX4" fmla="*/ 9665 w 310304"/>
                <a:gd name="connsiteY4" fmla="*/ 845507 h 845507"/>
                <a:gd name="connsiteX5" fmla="*/ 9665 w 310304"/>
                <a:gd name="connsiteY5" fmla="*/ 845507 h 845507"/>
                <a:gd name="connsiteX6" fmla="*/ 9665 w 310304"/>
                <a:gd name="connsiteY6" fmla="*/ 839244 h 84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304" h="845507">
                  <a:moveTo>
                    <a:pt x="15928" y="0"/>
                  </a:moveTo>
                  <a:cubicBezTo>
                    <a:pt x="3924" y="86116"/>
                    <a:pt x="-8080" y="172232"/>
                    <a:pt x="40980" y="244257"/>
                  </a:cubicBezTo>
                  <a:cubicBezTo>
                    <a:pt x="90040" y="316282"/>
                    <a:pt x="312378" y="362211"/>
                    <a:pt x="310290" y="432148"/>
                  </a:cubicBezTo>
                  <a:cubicBezTo>
                    <a:pt x="308202" y="502085"/>
                    <a:pt x="78558" y="594986"/>
                    <a:pt x="28454" y="663879"/>
                  </a:cubicBezTo>
                  <a:cubicBezTo>
                    <a:pt x="-21650" y="732772"/>
                    <a:pt x="9665" y="845507"/>
                    <a:pt x="9665" y="845507"/>
                  </a:cubicBezTo>
                  <a:lnTo>
                    <a:pt x="9665" y="845507"/>
                  </a:lnTo>
                  <a:lnTo>
                    <a:pt x="9665" y="839244"/>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4" name="Freeform: Shape 123">
              <a:extLst>
                <a:ext uri="{FF2B5EF4-FFF2-40B4-BE49-F238E27FC236}">
                  <a16:creationId xmlns:a16="http://schemas.microsoft.com/office/drawing/2014/main" id="{B20BEAA5-D8EA-4327-8000-4A2BC5A79FC8}"/>
                </a:ext>
              </a:extLst>
            </p:cNvPr>
            <p:cNvSpPr/>
            <p:nvPr/>
          </p:nvSpPr>
          <p:spPr>
            <a:xfrm>
              <a:off x="10866933" y="4976568"/>
              <a:ext cx="146064" cy="422344"/>
            </a:xfrm>
            <a:custGeom>
              <a:avLst/>
              <a:gdLst>
                <a:gd name="connsiteX0" fmla="*/ 25988 w 345485"/>
                <a:gd name="connsiteY0" fmla="*/ 0 h 613776"/>
                <a:gd name="connsiteX1" fmla="*/ 32251 w 345485"/>
                <a:gd name="connsiteY1" fmla="*/ 237995 h 613776"/>
                <a:gd name="connsiteX2" fmla="*/ 345401 w 345485"/>
                <a:gd name="connsiteY2" fmla="*/ 356992 h 613776"/>
                <a:gd name="connsiteX3" fmla="*/ 63566 w 345485"/>
                <a:gd name="connsiteY3" fmla="*/ 450937 h 613776"/>
                <a:gd name="connsiteX4" fmla="*/ 51040 w 345485"/>
                <a:gd name="connsiteY4" fmla="*/ 613776 h 613776"/>
                <a:gd name="connsiteX5" fmla="*/ 51040 w 345485"/>
                <a:gd name="connsiteY5" fmla="*/ 613776 h 613776"/>
                <a:gd name="connsiteX6" fmla="*/ 44777 w 345485"/>
                <a:gd name="connsiteY6" fmla="*/ 582461 h 61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85" h="613776">
                  <a:moveTo>
                    <a:pt x="25988" y="0"/>
                  </a:moveTo>
                  <a:cubicBezTo>
                    <a:pt x="2502" y="89248"/>
                    <a:pt x="-20984" y="178496"/>
                    <a:pt x="32251" y="237995"/>
                  </a:cubicBezTo>
                  <a:cubicBezTo>
                    <a:pt x="85486" y="297494"/>
                    <a:pt x="340182" y="321502"/>
                    <a:pt x="345401" y="356992"/>
                  </a:cubicBezTo>
                  <a:cubicBezTo>
                    <a:pt x="350620" y="392482"/>
                    <a:pt x="112626" y="408140"/>
                    <a:pt x="63566" y="450937"/>
                  </a:cubicBezTo>
                  <a:cubicBezTo>
                    <a:pt x="14506" y="493734"/>
                    <a:pt x="51040" y="613776"/>
                    <a:pt x="51040" y="613776"/>
                  </a:cubicBezTo>
                  <a:lnTo>
                    <a:pt x="51040" y="613776"/>
                  </a:lnTo>
                  <a:lnTo>
                    <a:pt x="44777" y="58246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5" name="Freeform: Shape 124">
              <a:extLst>
                <a:ext uri="{FF2B5EF4-FFF2-40B4-BE49-F238E27FC236}">
                  <a16:creationId xmlns:a16="http://schemas.microsoft.com/office/drawing/2014/main" id="{9BE40029-5059-4B28-ADA0-094E5D12A6E6}"/>
                </a:ext>
              </a:extLst>
            </p:cNvPr>
            <p:cNvSpPr/>
            <p:nvPr/>
          </p:nvSpPr>
          <p:spPr>
            <a:xfrm>
              <a:off x="10500185" y="4836846"/>
              <a:ext cx="206395" cy="571593"/>
            </a:xfrm>
            <a:custGeom>
              <a:avLst/>
              <a:gdLst>
                <a:gd name="connsiteX0" fmla="*/ 51977 w 490390"/>
                <a:gd name="connsiteY0" fmla="*/ 0 h 1146132"/>
                <a:gd name="connsiteX1" fmla="*/ 51977 w 490390"/>
                <a:gd name="connsiteY1" fmla="*/ 394570 h 1146132"/>
                <a:gd name="connsiteX2" fmla="*/ 490388 w 490390"/>
                <a:gd name="connsiteY2" fmla="*/ 588724 h 1146132"/>
                <a:gd name="connsiteX3" fmla="*/ 45714 w 490390"/>
                <a:gd name="connsiteY3" fmla="*/ 889348 h 1146132"/>
                <a:gd name="connsiteX4" fmla="*/ 14399 w 490390"/>
                <a:gd name="connsiteY4" fmla="*/ 1146132 h 1146132"/>
                <a:gd name="connsiteX5" fmla="*/ 14399 w 490390"/>
                <a:gd name="connsiteY5" fmla="*/ 1146132 h 1146132"/>
                <a:gd name="connsiteX6" fmla="*/ 14399 w 490390"/>
                <a:gd name="connsiteY6" fmla="*/ 1146132 h 114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390" h="1146132">
                  <a:moveTo>
                    <a:pt x="51977" y="0"/>
                  </a:moveTo>
                  <a:cubicBezTo>
                    <a:pt x="15442" y="148224"/>
                    <a:pt x="-21092" y="296449"/>
                    <a:pt x="51977" y="394570"/>
                  </a:cubicBezTo>
                  <a:cubicBezTo>
                    <a:pt x="125046" y="492691"/>
                    <a:pt x="491432" y="506261"/>
                    <a:pt x="490388" y="588724"/>
                  </a:cubicBezTo>
                  <a:cubicBezTo>
                    <a:pt x="489344" y="671187"/>
                    <a:pt x="125045" y="796447"/>
                    <a:pt x="45714" y="889348"/>
                  </a:cubicBezTo>
                  <a:cubicBezTo>
                    <a:pt x="-33617" y="982249"/>
                    <a:pt x="14399" y="1146132"/>
                    <a:pt x="14399" y="1146132"/>
                  </a:cubicBezTo>
                  <a:lnTo>
                    <a:pt x="14399" y="1146132"/>
                  </a:lnTo>
                  <a:lnTo>
                    <a:pt x="14399" y="1146132"/>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26" name="Group 100">
              <a:extLst>
                <a:ext uri="{FF2B5EF4-FFF2-40B4-BE49-F238E27FC236}">
                  <a16:creationId xmlns:a16="http://schemas.microsoft.com/office/drawing/2014/main" id="{BBD8CD1F-C88D-4397-96BA-F198B9B72F2D}"/>
                </a:ext>
              </a:extLst>
            </p:cNvPr>
            <p:cNvGrpSpPr>
              <a:grpSpLocks/>
            </p:cNvGrpSpPr>
            <p:nvPr/>
          </p:nvGrpSpPr>
          <p:grpSpPr bwMode="auto">
            <a:xfrm>
              <a:off x="9796528" y="4346229"/>
              <a:ext cx="2075389" cy="1122038"/>
              <a:chOff x="5160885" y="4932693"/>
              <a:chExt cx="2075389" cy="1122038"/>
            </a:xfrm>
          </p:grpSpPr>
          <p:grpSp>
            <p:nvGrpSpPr>
              <p:cNvPr id="127" name="Group 101">
                <a:extLst>
                  <a:ext uri="{FF2B5EF4-FFF2-40B4-BE49-F238E27FC236}">
                    <a16:creationId xmlns:a16="http://schemas.microsoft.com/office/drawing/2014/main" id="{6B3D4522-3110-446C-9CF1-2F6C2BEB4B39}"/>
                  </a:ext>
                </a:extLst>
              </p:cNvPr>
              <p:cNvGrpSpPr>
                <a:grpSpLocks/>
              </p:cNvGrpSpPr>
              <p:nvPr/>
            </p:nvGrpSpPr>
            <p:grpSpPr bwMode="auto">
              <a:xfrm>
                <a:off x="5160885" y="4932693"/>
                <a:ext cx="2075389" cy="1122038"/>
                <a:chOff x="4943872" y="4653136"/>
                <a:chExt cx="2016224" cy="1368152"/>
              </a:xfrm>
            </p:grpSpPr>
            <p:cxnSp>
              <p:nvCxnSpPr>
                <p:cNvPr id="130" name="Straight Connector 129">
                  <a:extLst>
                    <a:ext uri="{FF2B5EF4-FFF2-40B4-BE49-F238E27FC236}">
                      <a16:creationId xmlns:a16="http://schemas.microsoft.com/office/drawing/2014/main" id="{7E07D138-1570-4332-B12C-3E839A3F9AA0}"/>
                    </a:ext>
                  </a:extLst>
                </p:cNvPr>
                <p:cNvCxnSpPr>
                  <a:cxnSpLocks/>
                </p:cNvCxnSpPr>
                <p:nvPr/>
              </p:nvCxnSpPr>
              <p:spPr>
                <a:xfrm>
                  <a:off x="4944190" y="4653136"/>
                  <a:ext cx="0" cy="1368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AF1CFC4-C316-427F-A9FD-857C80664440}"/>
                    </a:ext>
                  </a:extLst>
                </p:cNvPr>
                <p:cNvCxnSpPr>
                  <a:cxnSpLocks/>
                </p:cNvCxnSpPr>
                <p:nvPr/>
              </p:nvCxnSpPr>
              <p:spPr>
                <a:xfrm flipH="1">
                  <a:off x="4944190" y="6021905"/>
                  <a:ext cx="201590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9" name="Freeform: Shape 128">
                <a:extLst>
                  <a:ext uri="{FF2B5EF4-FFF2-40B4-BE49-F238E27FC236}">
                    <a16:creationId xmlns:a16="http://schemas.microsoft.com/office/drawing/2014/main" id="{206568D6-BC84-43A9-BD61-FF6E76A203DC}"/>
                  </a:ext>
                </a:extLst>
              </p:cNvPr>
              <p:cNvSpPr/>
              <p:nvPr/>
            </p:nvSpPr>
            <p:spPr>
              <a:xfrm>
                <a:off x="5323152" y="5013668"/>
                <a:ext cx="1779759" cy="920900"/>
              </a:xfrm>
              <a:custGeom>
                <a:avLst/>
                <a:gdLst>
                  <a:gd name="connsiteX0" fmla="*/ 0 w 1778696"/>
                  <a:gd name="connsiteY0" fmla="*/ 0 h 920663"/>
                  <a:gd name="connsiteX1" fmla="*/ 87682 w 1778696"/>
                  <a:gd name="connsiteY1" fmla="*/ 344465 h 920663"/>
                  <a:gd name="connsiteX2" fmla="*/ 444674 w 1778696"/>
                  <a:gd name="connsiteY2" fmla="*/ 626301 h 920663"/>
                  <a:gd name="connsiteX3" fmla="*/ 1133605 w 1778696"/>
                  <a:gd name="connsiteY3" fmla="*/ 826717 h 920663"/>
                  <a:gd name="connsiteX4" fmla="*/ 1778696 w 1778696"/>
                  <a:gd name="connsiteY4" fmla="*/ 920663 h 920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696" h="920663">
                    <a:moveTo>
                      <a:pt x="0" y="0"/>
                    </a:moveTo>
                    <a:cubicBezTo>
                      <a:pt x="6785" y="120041"/>
                      <a:pt x="13570" y="240082"/>
                      <a:pt x="87682" y="344465"/>
                    </a:cubicBezTo>
                    <a:cubicBezTo>
                      <a:pt x="161794" y="448848"/>
                      <a:pt x="270354" y="545926"/>
                      <a:pt x="444674" y="626301"/>
                    </a:cubicBezTo>
                    <a:cubicBezTo>
                      <a:pt x="618995" y="706676"/>
                      <a:pt x="911268" y="777657"/>
                      <a:pt x="1133605" y="826717"/>
                    </a:cubicBezTo>
                    <a:cubicBezTo>
                      <a:pt x="1355942" y="875777"/>
                      <a:pt x="1567319" y="898220"/>
                      <a:pt x="1778696" y="92066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grpSp>
      <p:sp>
        <p:nvSpPr>
          <p:cNvPr id="133" name="Rectangle 132">
            <a:extLst>
              <a:ext uri="{FF2B5EF4-FFF2-40B4-BE49-F238E27FC236}">
                <a16:creationId xmlns:a16="http://schemas.microsoft.com/office/drawing/2014/main" id="{A61D6F7F-036B-4168-8C87-2F5A60B60F06}"/>
              </a:ext>
            </a:extLst>
          </p:cNvPr>
          <p:cNvSpPr/>
          <p:nvPr/>
        </p:nvSpPr>
        <p:spPr bwMode="auto">
          <a:xfrm>
            <a:off x="6812654" y="4633576"/>
            <a:ext cx="1275885" cy="523220"/>
          </a:xfrm>
          <a:prstGeom prst="rect">
            <a:avLst/>
          </a:prstGeom>
        </p:spPr>
        <p:txBody>
          <a:bodyPr wrap="square">
            <a:spAutoFit/>
          </a:bodyPr>
          <a:lstStyle/>
          <a:p>
            <a:pPr algn="ctr" defTabSz="914377">
              <a:defRPr/>
            </a:pPr>
            <a:r>
              <a:rPr lang="en-US" sz="1400" kern="0" dirty="0">
                <a:solidFill>
                  <a:srgbClr val="000000"/>
                </a:solidFill>
                <a:latin typeface="Geneva"/>
                <a:cs typeface="Geneva"/>
              </a:rPr>
              <a:t>Exceedance Probability</a:t>
            </a:r>
          </a:p>
        </p:txBody>
      </p:sp>
      <p:sp>
        <p:nvSpPr>
          <p:cNvPr id="134" name="Rectangle 133">
            <a:extLst>
              <a:ext uri="{FF2B5EF4-FFF2-40B4-BE49-F238E27FC236}">
                <a16:creationId xmlns:a16="http://schemas.microsoft.com/office/drawing/2014/main" id="{FFF53573-A250-4645-B58C-EF4B496B2115}"/>
              </a:ext>
            </a:extLst>
          </p:cNvPr>
          <p:cNvSpPr/>
          <p:nvPr/>
        </p:nvSpPr>
        <p:spPr bwMode="auto">
          <a:xfrm rot="16200000">
            <a:off x="5733520" y="3582320"/>
            <a:ext cx="1275885" cy="307777"/>
          </a:xfrm>
          <a:prstGeom prst="rect">
            <a:avLst/>
          </a:prstGeom>
        </p:spPr>
        <p:txBody>
          <a:bodyPr wrap="square">
            <a:spAutoFit/>
          </a:bodyPr>
          <a:lstStyle/>
          <a:p>
            <a:pPr algn="ctr" defTabSz="914377">
              <a:defRPr/>
            </a:pPr>
            <a:r>
              <a:rPr lang="en-US" sz="1400" kern="0" dirty="0">
                <a:solidFill>
                  <a:srgbClr val="000000"/>
                </a:solidFill>
                <a:latin typeface="Geneva"/>
                <a:cs typeface="Geneva"/>
              </a:rPr>
              <a:t>Loss</a:t>
            </a:r>
          </a:p>
        </p:txBody>
      </p:sp>
      <p:cxnSp>
        <p:nvCxnSpPr>
          <p:cNvPr id="146" name="Connector: Elbow 145">
            <a:extLst>
              <a:ext uri="{FF2B5EF4-FFF2-40B4-BE49-F238E27FC236}">
                <a16:creationId xmlns:a16="http://schemas.microsoft.com/office/drawing/2014/main" id="{46A56A85-EBD3-4B56-A15F-205DDB58841F}"/>
              </a:ext>
            </a:extLst>
          </p:cNvPr>
          <p:cNvCxnSpPr>
            <a:cxnSpLocks/>
          </p:cNvCxnSpPr>
          <p:nvPr/>
        </p:nvCxnSpPr>
        <p:spPr>
          <a:xfrm rot="5400000">
            <a:off x="6774180" y="2377611"/>
            <a:ext cx="936000" cy="5688000"/>
          </a:xfrm>
          <a:prstGeom prst="bentConnector2">
            <a:avLst/>
          </a:prstGeom>
          <a:ln w="19050">
            <a:solidFill>
              <a:srgbClr val="595959"/>
            </a:solidFill>
            <a:tailEnd type="triangle"/>
          </a:ln>
        </p:spPr>
        <p:style>
          <a:lnRef idx="1">
            <a:schemeClr val="dk1"/>
          </a:lnRef>
          <a:fillRef idx="0">
            <a:schemeClr val="dk1"/>
          </a:fillRef>
          <a:effectRef idx="0">
            <a:schemeClr val="dk1"/>
          </a:effectRef>
          <a:fontRef idx="minor">
            <a:schemeClr val="tx1"/>
          </a:fontRef>
        </p:style>
      </p:cxnSp>
      <p:sp>
        <p:nvSpPr>
          <p:cNvPr id="151" name="Rectangle 150">
            <a:extLst>
              <a:ext uri="{FF2B5EF4-FFF2-40B4-BE49-F238E27FC236}">
                <a16:creationId xmlns:a16="http://schemas.microsoft.com/office/drawing/2014/main" id="{29CA5FE8-833D-43B6-B1BA-315B6E4383C0}"/>
              </a:ext>
            </a:extLst>
          </p:cNvPr>
          <p:cNvSpPr/>
          <p:nvPr/>
        </p:nvSpPr>
        <p:spPr>
          <a:xfrm>
            <a:off x="6371462" y="5880334"/>
            <a:ext cx="2091017" cy="553998"/>
          </a:xfrm>
          <a:prstGeom prst="rect">
            <a:avLst/>
          </a:prstGeom>
          <a:ln>
            <a:solidFill>
              <a:schemeClr val="bg1"/>
            </a:solidFill>
          </a:ln>
        </p:spPr>
        <p:txBody>
          <a:bodyPr wrap="square">
            <a:spAutoFit/>
          </a:bodyPr>
          <a:lstStyle/>
          <a:p>
            <a:r>
              <a:rPr lang="en-US" sz="1500">
                <a:highlight>
                  <a:srgbClr val="FFCC00"/>
                </a:highlight>
                <a:latin typeface="Geneva" panose="020B0503030404040204" pitchFamily="34" charset="0"/>
                <a:ea typeface="Geneva" panose="020B0503030404040204" pitchFamily="34" charset="0"/>
              </a:rPr>
              <a:t>[5] Open up model and revise it</a:t>
            </a:r>
          </a:p>
        </p:txBody>
      </p:sp>
      <p:sp>
        <p:nvSpPr>
          <p:cNvPr id="152" name="Content Placeholder 2">
            <a:extLst>
              <a:ext uri="{FF2B5EF4-FFF2-40B4-BE49-F238E27FC236}">
                <a16:creationId xmlns:a16="http://schemas.microsoft.com/office/drawing/2014/main" id="{F39D1C0E-4C27-4309-B2B2-352437507541}"/>
              </a:ext>
            </a:extLst>
          </p:cNvPr>
          <p:cNvSpPr txBox="1">
            <a:spLocks/>
          </p:cNvSpPr>
          <p:nvPr/>
        </p:nvSpPr>
        <p:spPr bwMode="auto">
          <a:xfrm>
            <a:off x="2170292" y="2850204"/>
            <a:ext cx="384175" cy="296862"/>
          </a:xfrm>
          <a:prstGeom prst="rect">
            <a:avLst/>
          </a:prstGeom>
          <a:noFill/>
          <a:ln w="6350" cmpd="sng">
            <a:solidFill>
              <a:schemeClr val="tx1"/>
            </a:solidFill>
          </a:ln>
        </p:spPr>
        <p:txBody>
          <a:bodyPr anchor="ctr">
            <a:noAutofit/>
          </a:bodyP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endParaRPr lang="en-US" sz="1500">
              <a:latin typeface="Geneva"/>
              <a:cs typeface="Geneva"/>
            </a:endParaRPr>
          </a:p>
        </p:txBody>
      </p:sp>
      <p:grpSp>
        <p:nvGrpSpPr>
          <p:cNvPr id="159" name="Group 101">
            <a:extLst>
              <a:ext uri="{FF2B5EF4-FFF2-40B4-BE49-F238E27FC236}">
                <a16:creationId xmlns:a16="http://schemas.microsoft.com/office/drawing/2014/main" id="{33FD7B36-448E-4749-B513-EE16A8715E69}"/>
              </a:ext>
            </a:extLst>
          </p:cNvPr>
          <p:cNvGrpSpPr>
            <a:grpSpLocks/>
          </p:cNvGrpSpPr>
          <p:nvPr/>
        </p:nvGrpSpPr>
        <p:grpSpPr bwMode="auto">
          <a:xfrm>
            <a:off x="1744236" y="5046477"/>
            <a:ext cx="1003721" cy="786401"/>
            <a:chOff x="4943872" y="4653136"/>
            <a:chExt cx="2016224" cy="1368152"/>
          </a:xfrm>
        </p:grpSpPr>
        <p:cxnSp>
          <p:nvCxnSpPr>
            <p:cNvPr id="161" name="Straight Connector 160">
              <a:extLst>
                <a:ext uri="{FF2B5EF4-FFF2-40B4-BE49-F238E27FC236}">
                  <a16:creationId xmlns:a16="http://schemas.microsoft.com/office/drawing/2014/main" id="{66C0C540-DC79-478B-82BF-AF1F573DC9F2}"/>
                </a:ext>
              </a:extLst>
            </p:cNvPr>
            <p:cNvCxnSpPr>
              <a:cxnSpLocks/>
            </p:cNvCxnSpPr>
            <p:nvPr/>
          </p:nvCxnSpPr>
          <p:spPr>
            <a:xfrm>
              <a:off x="4944190" y="4653136"/>
              <a:ext cx="0" cy="1368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B4985571-C8F1-4BDB-A742-2B362E643248}"/>
                </a:ext>
              </a:extLst>
            </p:cNvPr>
            <p:cNvCxnSpPr>
              <a:cxnSpLocks/>
            </p:cNvCxnSpPr>
            <p:nvPr/>
          </p:nvCxnSpPr>
          <p:spPr>
            <a:xfrm flipH="1">
              <a:off x="4944190" y="6021905"/>
              <a:ext cx="201590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6" name="Connector: Curved 165">
            <a:extLst>
              <a:ext uri="{FF2B5EF4-FFF2-40B4-BE49-F238E27FC236}">
                <a16:creationId xmlns:a16="http://schemas.microsoft.com/office/drawing/2014/main" id="{1AE7F41E-75E0-49FA-8806-3E3FE4E0B8EC}"/>
              </a:ext>
            </a:extLst>
          </p:cNvPr>
          <p:cNvCxnSpPr>
            <a:cxnSpLocks/>
          </p:cNvCxnSpPr>
          <p:nvPr/>
        </p:nvCxnSpPr>
        <p:spPr>
          <a:xfrm flipV="1">
            <a:off x="1853441" y="5183549"/>
            <a:ext cx="809792" cy="554276"/>
          </a:xfrm>
          <a:prstGeom prst="curvedConnector3">
            <a:avLst>
              <a:gd name="adj1" fmla="val 50000"/>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04" name="Group 203">
            <a:extLst>
              <a:ext uri="{FF2B5EF4-FFF2-40B4-BE49-F238E27FC236}">
                <a16:creationId xmlns:a16="http://schemas.microsoft.com/office/drawing/2014/main" id="{5741C359-6AEA-4974-B30F-1837E729E7A7}"/>
              </a:ext>
            </a:extLst>
          </p:cNvPr>
          <p:cNvGrpSpPr/>
          <p:nvPr/>
        </p:nvGrpSpPr>
        <p:grpSpPr>
          <a:xfrm>
            <a:off x="1879331" y="5174110"/>
            <a:ext cx="837649" cy="560220"/>
            <a:chOff x="2901572" y="5830091"/>
            <a:chExt cx="427084" cy="369908"/>
          </a:xfrm>
        </p:grpSpPr>
        <p:cxnSp>
          <p:nvCxnSpPr>
            <p:cNvPr id="190" name="Connector: Elbow 189">
              <a:extLst>
                <a:ext uri="{FF2B5EF4-FFF2-40B4-BE49-F238E27FC236}">
                  <a16:creationId xmlns:a16="http://schemas.microsoft.com/office/drawing/2014/main" id="{3929BEC4-F496-4C03-A5F7-C49A520BB983}"/>
                </a:ext>
              </a:extLst>
            </p:cNvPr>
            <p:cNvCxnSpPr>
              <a:cxnSpLocks/>
            </p:cNvCxnSpPr>
            <p:nvPr/>
          </p:nvCxnSpPr>
          <p:spPr>
            <a:xfrm flipV="1">
              <a:off x="3002160" y="5830091"/>
              <a:ext cx="326496" cy="113505"/>
            </a:xfrm>
            <a:prstGeom prst="bentConnector3">
              <a:avLst>
                <a:gd name="adj1" fmla="val 50000"/>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1" name="Connector: Elbow 190">
              <a:extLst>
                <a:ext uri="{FF2B5EF4-FFF2-40B4-BE49-F238E27FC236}">
                  <a16:creationId xmlns:a16="http://schemas.microsoft.com/office/drawing/2014/main" id="{39603C41-4B86-4677-8414-A0CCA9DC1103}"/>
                </a:ext>
              </a:extLst>
            </p:cNvPr>
            <p:cNvCxnSpPr>
              <a:cxnSpLocks/>
            </p:cNvCxnSpPr>
            <p:nvPr/>
          </p:nvCxnSpPr>
          <p:spPr>
            <a:xfrm rot="5400000" flipH="1" flipV="1">
              <a:off x="2821357" y="6019196"/>
              <a:ext cx="261018" cy="100587"/>
            </a:xfrm>
            <a:prstGeom prst="bentConnector3">
              <a:avLst>
                <a:gd name="adj1" fmla="val 50000"/>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16" name="Group 215">
            <a:extLst>
              <a:ext uri="{FF2B5EF4-FFF2-40B4-BE49-F238E27FC236}">
                <a16:creationId xmlns:a16="http://schemas.microsoft.com/office/drawing/2014/main" id="{4908BD14-67E5-4327-AF34-3B0E4C511A47}"/>
              </a:ext>
            </a:extLst>
          </p:cNvPr>
          <p:cNvGrpSpPr/>
          <p:nvPr/>
        </p:nvGrpSpPr>
        <p:grpSpPr>
          <a:xfrm>
            <a:off x="1853441" y="5187069"/>
            <a:ext cx="792904" cy="548372"/>
            <a:chOff x="4155789" y="6048048"/>
            <a:chExt cx="447255" cy="600082"/>
          </a:xfrm>
        </p:grpSpPr>
        <p:cxnSp>
          <p:nvCxnSpPr>
            <p:cNvPr id="206" name="Connector: Elbow 205">
              <a:extLst>
                <a:ext uri="{FF2B5EF4-FFF2-40B4-BE49-F238E27FC236}">
                  <a16:creationId xmlns:a16="http://schemas.microsoft.com/office/drawing/2014/main" id="{CB075981-015F-476D-A5C6-B3B065D32EA4}"/>
                </a:ext>
              </a:extLst>
            </p:cNvPr>
            <p:cNvCxnSpPr>
              <a:cxnSpLocks/>
            </p:cNvCxnSpPr>
            <p:nvPr/>
          </p:nvCxnSpPr>
          <p:spPr>
            <a:xfrm flipV="1">
              <a:off x="4458458" y="6048048"/>
              <a:ext cx="144586" cy="66512"/>
            </a:xfrm>
            <a:prstGeom prst="bentConnector3">
              <a:avLst>
                <a:gd name="adj1" fmla="val 50000"/>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7" name="Connector: Elbow 206">
              <a:extLst>
                <a:ext uri="{FF2B5EF4-FFF2-40B4-BE49-F238E27FC236}">
                  <a16:creationId xmlns:a16="http://schemas.microsoft.com/office/drawing/2014/main" id="{B957F3E9-6000-4447-A364-14F430D81849}"/>
                </a:ext>
              </a:extLst>
            </p:cNvPr>
            <p:cNvCxnSpPr>
              <a:cxnSpLocks/>
            </p:cNvCxnSpPr>
            <p:nvPr/>
          </p:nvCxnSpPr>
          <p:spPr>
            <a:xfrm rot="5400000" flipH="1" flipV="1">
              <a:off x="4035413" y="6369256"/>
              <a:ext cx="399250" cy="158497"/>
            </a:xfrm>
            <a:prstGeom prst="bentConnector3">
              <a:avLst>
                <a:gd name="adj1" fmla="val 50000"/>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8" name="Connector: Elbow 207">
              <a:extLst>
                <a:ext uri="{FF2B5EF4-FFF2-40B4-BE49-F238E27FC236}">
                  <a16:creationId xmlns:a16="http://schemas.microsoft.com/office/drawing/2014/main" id="{A723689D-E2E7-4C61-8FA0-D0D53EADFE48}"/>
                </a:ext>
              </a:extLst>
            </p:cNvPr>
            <p:cNvCxnSpPr>
              <a:cxnSpLocks/>
            </p:cNvCxnSpPr>
            <p:nvPr/>
          </p:nvCxnSpPr>
          <p:spPr>
            <a:xfrm flipV="1">
              <a:off x="4311090" y="6114088"/>
              <a:ext cx="211823" cy="134965"/>
            </a:xfrm>
            <a:prstGeom prst="bentConnector3">
              <a:avLst>
                <a:gd name="adj1" fmla="val 50000"/>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30" name="Group 229">
            <a:extLst>
              <a:ext uri="{FF2B5EF4-FFF2-40B4-BE49-F238E27FC236}">
                <a16:creationId xmlns:a16="http://schemas.microsoft.com/office/drawing/2014/main" id="{CF3FA6C5-C523-4A1C-B08A-8D15136C0B6F}"/>
              </a:ext>
            </a:extLst>
          </p:cNvPr>
          <p:cNvGrpSpPr/>
          <p:nvPr/>
        </p:nvGrpSpPr>
        <p:grpSpPr>
          <a:xfrm>
            <a:off x="1857837" y="5183547"/>
            <a:ext cx="738130" cy="560220"/>
            <a:chOff x="3302172" y="5558040"/>
            <a:chExt cx="381203" cy="336512"/>
          </a:xfrm>
        </p:grpSpPr>
        <p:grpSp>
          <p:nvGrpSpPr>
            <p:cNvPr id="217" name="Group 216">
              <a:extLst>
                <a:ext uri="{FF2B5EF4-FFF2-40B4-BE49-F238E27FC236}">
                  <a16:creationId xmlns:a16="http://schemas.microsoft.com/office/drawing/2014/main" id="{65B0C597-86DC-4ABD-87D3-90853182E6C4}"/>
                </a:ext>
              </a:extLst>
            </p:cNvPr>
            <p:cNvGrpSpPr/>
            <p:nvPr/>
          </p:nvGrpSpPr>
          <p:grpSpPr>
            <a:xfrm>
              <a:off x="3302172" y="5558040"/>
              <a:ext cx="381203" cy="336512"/>
              <a:chOff x="4155789" y="6143930"/>
              <a:chExt cx="370731" cy="504201"/>
            </a:xfrm>
          </p:grpSpPr>
          <p:cxnSp>
            <p:nvCxnSpPr>
              <p:cNvPr id="218" name="Connector: Elbow 217">
                <a:extLst>
                  <a:ext uri="{FF2B5EF4-FFF2-40B4-BE49-F238E27FC236}">
                    <a16:creationId xmlns:a16="http://schemas.microsoft.com/office/drawing/2014/main" id="{5FD9CCA6-0F17-4EC9-8028-0595821BB191}"/>
                  </a:ext>
                </a:extLst>
              </p:cNvPr>
              <p:cNvCxnSpPr>
                <a:cxnSpLocks/>
              </p:cNvCxnSpPr>
              <p:nvPr/>
            </p:nvCxnSpPr>
            <p:spPr>
              <a:xfrm flipV="1">
                <a:off x="4417772" y="6143930"/>
                <a:ext cx="108748" cy="47853"/>
              </a:xfrm>
              <a:prstGeom prst="bentConnector3">
                <a:avLst>
                  <a:gd name="adj1" fmla="val 50000"/>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219" name="Connector: Elbow 218">
                <a:extLst>
                  <a:ext uri="{FF2B5EF4-FFF2-40B4-BE49-F238E27FC236}">
                    <a16:creationId xmlns:a16="http://schemas.microsoft.com/office/drawing/2014/main" id="{904BBFFA-B752-40DF-BC21-756FB6FDF6C8}"/>
                  </a:ext>
                </a:extLst>
              </p:cNvPr>
              <p:cNvCxnSpPr>
                <a:cxnSpLocks/>
              </p:cNvCxnSpPr>
              <p:nvPr/>
            </p:nvCxnSpPr>
            <p:spPr>
              <a:xfrm rot="5400000" flipH="1" flipV="1">
                <a:off x="4059565" y="6452759"/>
                <a:ext cx="291596" cy="99147"/>
              </a:xfrm>
              <a:prstGeom prst="bentConnector3">
                <a:avLst>
                  <a:gd name="adj1" fmla="val 50000"/>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220" name="Connector: Elbow 219">
                <a:extLst>
                  <a:ext uri="{FF2B5EF4-FFF2-40B4-BE49-F238E27FC236}">
                    <a16:creationId xmlns:a16="http://schemas.microsoft.com/office/drawing/2014/main" id="{1405C53F-8C7E-4CC6-A64B-23150846B65F}"/>
                  </a:ext>
                </a:extLst>
              </p:cNvPr>
              <p:cNvCxnSpPr>
                <a:cxnSpLocks/>
              </p:cNvCxnSpPr>
              <p:nvPr/>
            </p:nvCxnSpPr>
            <p:spPr>
              <a:xfrm flipV="1">
                <a:off x="4252571" y="6279040"/>
                <a:ext cx="145198" cy="77494"/>
              </a:xfrm>
              <a:prstGeom prst="bentConnector3">
                <a:avLst>
                  <a:gd name="adj1" fmla="val 50000"/>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221" name="Connector: Elbow 220">
              <a:extLst>
                <a:ext uri="{FF2B5EF4-FFF2-40B4-BE49-F238E27FC236}">
                  <a16:creationId xmlns:a16="http://schemas.microsoft.com/office/drawing/2014/main" id="{9FFB8BE3-C6EB-42CB-9219-7CD9CF997B9D}"/>
                </a:ext>
              </a:extLst>
            </p:cNvPr>
            <p:cNvCxnSpPr>
              <a:cxnSpLocks/>
            </p:cNvCxnSpPr>
            <p:nvPr/>
          </p:nvCxnSpPr>
          <p:spPr>
            <a:xfrm flipV="1">
              <a:off x="3501440" y="5590779"/>
              <a:ext cx="97207" cy="58005"/>
            </a:xfrm>
            <a:prstGeom prst="bentConnector3">
              <a:avLst>
                <a:gd name="adj1" fmla="val 50000"/>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69954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BA13-6928-4890-971A-CFEA638997C2}"/>
              </a:ext>
            </a:extLst>
          </p:cNvPr>
          <p:cNvSpPr>
            <a:spLocks noGrp="1"/>
          </p:cNvSpPr>
          <p:nvPr>
            <p:ph type="title"/>
          </p:nvPr>
        </p:nvSpPr>
        <p:spPr/>
        <p:txBody>
          <a:bodyPr>
            <a:normAutofit/>
          </a:bodyPr>
          <a:lstStyle/>
          <a:p>
            <a:r>
              <a:rPr lang="en-US" sz="3600" dirty="0"/>
              <a:t>What is the difference between Local and Global SA?</a:t>
            </a:r>
            <a:endParaRPr lang="en-GB" sz="3600" dirty="0"/>
          </a:p>
        </p:txBody>
      </p:sp>
      <p:sp>
        <p:nvSpPr>
          <p:cNvPr id="4" name="Slide Number Placeholder 3">
            <a:extLst>
              <a:ext uri="{FF2B5EF4-FFF2-40B4-BE49-F238E27FC236}">
                <a16:creationId xmlns:a16="http://schemas.microsoft.com/office/drawing/2014/main" id="{8D6D3761-F155-4FD6-B723-7C70E665D03E}"/>
              </a:ext>
            </a:extLst>
          </p:cNvPr>
          <p:cNvSpPr>
            <a:spLocks noGrp="1"/>
          </p:cNvSpPr>
          <p:nvPr>
            <p:ph type="sldNum" sz="quarter" idx="12"/>
          </p:nvPr>
        </p:nvSpPr>
        <p:spPr/>
        <p:txBody>
          <a:bodyPr/>
          <a:lstStyle/>
          <a:p>
            <a:fld id="{C2193F57-A4E6-DD4E-9036-68A6BA8989CD}" type="slidenum">
              <a:rPr lang="en-US" smtClean="0"/>
              <a:t>6</a:t>
            </a:fld>
            <a:endParaRPr lang="en-US"/>
          </a:p>
        </p:txBody>
      </p:sp>
      <p:grpSp>
        <p:nvGrpSpPr>
          <p:cNvPr id="5" name="Group 4">
            <a:extLst>
              <a:ext uri="{FF2B5EF4-FFF2-40B4-BE49-F238E27FC236}">
                <a16:creationId xmlns:a16="http://schemas.microsoft.com/office/drawing/2014/main" id="{9FEFF8E5-43B6-42BC-9270-AAD39126814D}"/>
              </a:ext>
            </a:extLst>
          </p:cNvPr>
          <p:cNvGrpSpPr/>
          <p:nvPr/>
        </p:nvGrpSpPr>
        <p:grpSpPr>
          <a:xfrm>
            <a:off x="2387325" y="2712999"/>
            <a:ext cx="2283588" cy="2141008"/>
            <a:chOff x="498155" y="96012"/>
            <a:chExt cx="3503771" cy="3252371"/>
          </a:xfrm>
        </p:grpSpPr>
        <p:sp>
          <p:nvSpPr>
            <p:cNvPr id="6" name="Figura a mano libera 43">
              <a:extLst>
                <a:ext uri="{FF2B5EF4-FFF2-40B4-BE49-F238E27FC236}">
                  <a16:creationId xmlns:a16="http://schemas.microsoft.com/office/drawing/2014/main" id="{FEBA8958-8C80-4EE7-9ED6-C63206773F68}"/>
                </a:ext>
              </a:extLst>
            </p:cNvPr>
            <p:cNvSpPr/>
            <p:nvPr/>
          </p:nvSpPr>
          <p:spPr>
            <a:xfrm>
              <a:off x="1006078" y="100141"/>
              <a:ext cx="1066510" cy="2319475"/>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3149600">
                  <a:moveTo>
                    <a:pt x="1397000" y="0"/>
                  </a:moveTo>
                  <a:lnTo>
                    <a:pt x="1409700" y="8461"/>
                  </a:lnTo>
                  <a:lnTo>
                    <a:pt x="0" y="812800"/>
                  </a:lnTo>
                  <a:lnTo>
                    <a:pt x="0" y="3149600"/>
                  </a:lnTo>
                  <a:lnTo>
                    <a:pt x="1422400" y="220980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7" name="Rettangolo 177">
              <a:extLst>
                <a:ext uri="{FF2B5EF4-FFF2-40B4-BE49-F238E27FC236}">
                  <a16:creationId xmlns:a16="http://schemas.microsoft.com/office/drawing/2014/main" id="{D5F531BB-90F1-4C84-A036-9668C3E904CC}"/>
                </a:ext>
              </a:extLst>
            </p:cNvPr>
            <p:cNvSpPr>
              <a:spLocks/>
            </p:cNvSpPr>
            <p:nvPr/>
          </p:nvSpPr>
          <p:spPr>
            <a:xfrm>
              <a:off x="2074969" y="96629"/>
              <a:ext cx="1842587" cy="1629838"/>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8" name="Rettangolo 134">
              <a:extLst>
                <a:ext uri="{FF2B5EF4-FFF2-40B4-BE49-F238E27FC236}">
                  <a16:creationId xmlns:a16="http://schemas.microsoft.com/office/drawing/2014/main" id="{AFEEBACC-1182-446A-8BC9-75D03D9EEEE4}"/>
                </a:ext>
              </a:extLst>
            </p:cNvPr>
            <p:cNvSpPr>
              <a:spLocks/>
            </p:cNvSpPr>
            <p:nvPr/>
          </p:nvSpPr>
          <p:spPr>
            <a:xfrm rot="444272">
              <a:off x="627953" y="2564944"/>
              <a:ext cx="2356215" cy="3165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2</a:t>
              </a:r>
            </a:p>
          </p:txBody>
        </p:sp>
        <p:sp>
          <p:nvSpPr>
            <p:cNvPr id="9" name="Figura a mano libera 44">
              <a:extLst>
                <a:ext uri="{FF2B5EF4-FFF2-40B4-BE49-F238E27FC236}">
                  <a16:creationId xmlns:a16="http://schemas.microsoft.com/office/drawing/2014/main" id="{AF5E8E44-5FD0-49F7-8BD7-A229DC0121ED}"/>
                </a:ext>
              </a:extLst>
            </p:cNvPr>
            <p:cNvSpPr/>
            <p:nvPr/>
          </p:nvSpPr>
          <p:spPr>
            <a:xfrm>
              <a:off x="1000127" y="1724125"/>
              <a:ext cx="2921000" cy="1039724"/>
            </a:xfrm>
            <a:custGeom>
              <a:avLst/>
              <a:gdLst>
                <a:gd name="connsiteX0" fmla="*/ 0 w 3860800"/>
                <a:gd name="connsiteY0" fmla="*/ 939800 h 939800"/>
                <a:gd name="connsiteX1" fmla="*/ 3340100 w 3860800"/>
                <a:gd name="connsiteY1" fmla="*/ 939800 h 939800"/>
                <a:gd name="connsiteX2" fmla="*/ 3860800 w 3860800"/>
                <a:gd name="connsiteY2" fmla="*/ 0 h 9398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409700"/>
                <a:gd name="connsiteX1" fmla="*/ 2899585 w 3860800"/>
                <a:gd name="connsiteY1" fmla="*/ 1409700 h 1409700"/>
                <a:gd name="connsiteX2" fmla="*/ 3860800 w 3860800"/>
                <a:gd name="connsiteY2" fmla="*/ 0 h 1409700"/>
                <a:gd name="connsiteX0" fmla="*/ 0 w 3860800"/>
                <a:gd name="connsiteY0" fmla="*/ 939800 h 1409700"/>
                <a:gd name="connsiteX1" fmla="*/ 2899585 w 3860800"/>
                <a:gd name="connsiteY1" fmla="*/ 1409700 h 1409700"/>
                <a:gd name="connsiteX2" fmla="*/ 3860800 w 3860800"/>
                <a:gd name="connsiteY2" fmla="*/ 0 h 1409700"/>
              </a:gdLst>
              <a:ahLst/>
              <a:cxnLst>
                <a:cxn ang="0">
                  <a:pos x="connsiteX0" y="connsiteY0"/>
                </a:cxn>
                <a:cxn ang="0">
                  <a:pos x="connsiteX1" y="connsiteY1"/>
                </a:cxn>
                <a:cxn ang="0">
                  <a:pos x="connsiteX2" y="connsiteY2"/>
                </a:cxn>
              </a:cxnLst>
              <a:rect l="l" t="t" r="r" b="b"/>
              <a:pathLst>
                <a:path w="3860800" h="1409700">
                  <a:moveTo>
                    <a:pt x="0" y="939800"/>
                  </a:moveTo>
                  <a:lnTo>
                    <a:pt x="2899585" y="1409700"/>
                  </a:lnTo>
                  <a:lnTo>
                    <a:pt x="3860800" y="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10" name="Ovale 84">
              <a:extLst>
                <a:ext uri="{FF2B5EF4-FFF2-40B4-BE49-F238E27FC236}">
                  <a16:creationId xmlns:a16="http://schemas.microsoft.com/office/drawing/2014/main" id="{45D89565-965B-4A78-984C-2944C7F29C2A}"/>
                </a:ext>
              </a:extLst>
            </p:cNvPr>
            <p:cNvSpPr>
              <a:spLocks/>
            </p:cNvSpPr>
            <p:nvPr/>
          </p:nvSpPr>
          <p:spPr>
            <a:xfrm>
              <a:off x="2157876" y="954143"/>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1" name="Ovale 88">
              <a:extLst>
                <a:ext uri="{FF2B5EF4-FFF2-40B4-BE49-F238E27FC236}">
                  <a16:creationId xmlns:a16="http://schemas.microsoft.com/office/drawing/2014/main" id="{170E5F51-08CB-4FAC-B762-3D16FC86D69D}"/>
                </a:ext>
              </a:extLst>
            </p:cNvPr>
            <p:cNvSpPr>
              <a:spLocks/>
            </p:cNvSpPr>
            <p:nvPr/>
          </p:nvSpPr>
          <p:spPr>
            <a:xfrm>
              <a:off x="2507028" y="13804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2" name="Ovale 101">
              <a:extLst>
                <a:ext uri="{FF2B5EF4-FFF2-40B4-BE49-F238E27FC236}">
                  <a16:creationId xmlns:a16="http://schemas.microsoft.com/office/drawing/2014/main" id="{6BBCA050-E23D-40E1-9709-E8C5E20285F7}"/>
                </a:ext>
              </a:extLst>
            </p:cNvPr>
            <p:cNvSpPr>
              <a:spLocks/>
            </p:cNvSpPr>
            <p:nvPr/>
          </p:nvSpPr>
          <p:spPr>
            <a:xfrm>
              <a:off x="2161054" y="1380422"/>
              <a:ext cx="108000" cy="107999"/>
            </a:xfrm>
            <a:prstGeom prst="ellipse">
              <a:avLst/>
            </a:prstGeom>
            <a:solidFill>
              <a:srgbClr val="5FBDA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3" name="Figura a mano libera 43">
              <a:extLst>
                <a:ext uri="{FF2B5EF4-FFF2-40B4-BE49-F238E27FC236}">
                  <a16:creationId xmlns:a16="http://schemas.microsoft.com/office/drawing/2014/main" id="{D4C1F084-8205-410C-B1BE-AAA139384627}"/>
                </a:ext>
              </a:extLst>
            </p:cNvPr>
            <p:cNvSpPr/>
            <p:nvPr/>
          </p:nvSpPr>
          <p:spPr>
            <a:xfrm flipH="1">
              <a:off x="1025124" y="96012"/>
              <a:ext cx="2871964" cy="838636"/>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21576856"/>
                <a:gd name="connsiteY0" fmla="*/ 0 h 3149600"/>
                <a:gd name="connsiteX1" fmla="*/ 21576856 w 21576856"/>
                <a:gd name="connsiteY1" fmla="*/ 612739 h 3149600"/>
                <a:gd name="connsiteX2" fmla="*/ 0 w 21576856"/>
                <a:gd name="connsiteY2" fmla="*/ 812800 h 3149600"/>
                <a:gd name="connsiteX3" fmla="*/ 0 w 21576856"/>
                <a:gd name="connsiteY3" fmla="*/ 3149600 h 3149600"/>
                <a:gd name="connsiteX4" fmla="*/ 1422400 w 21576856"/>
                <a:gd name="connsiteY4" fmla="*/ 2209800 h 3149600"/>
                <a:gd name="connsiteX0" fmla="*/ 6071251 w 6096651"/>
                <a:gd name="connsiteY0" fmla="*/ 0 h 3149600"/>
                <a:gd name="connsiteX1" fmla="*/ 0 w 6096651"/>
                <a:gd name="connsiteY1" fmla="*/ 898976 h 3149600"/>
                <a:gd name="connsiteX2" fmla="*/ 4674251 w 6096651"/>
                <a:gd name="connsiteY2" fmla="*/ 812800 h 3149600"/>
                <a:gd name="connsiteX3" fmla="*/ 4674251 w 6096651"/>
                <a:gd name="connsiteY3" fmla="*/ 3149600 h 3149600"/>
                <a:gd name="connsiteX4" fmla="*/ 6096651 w 6096651"/>
                <a:gd name="connsiteY4" fmla="*/ 2209800 h 3149600"/>
                <a:gd name="connsiteX0" fmla="*/ 0 w 14333941"/>
                <a:gd name="connsiteY0" fmla="*/ 0 h 3563053"/>
                <a:gd name="connsiteX1" fmla="*/ 8237290 w 14333941"/>
                <a:gd name="connsiteY1" fmla="*/ 1312429 h 3563053"/>
                <a:gd name="connsiteX2" fmla="*/ 12911541 w 14333941"/>
                <a:gd name="connsiteY2" fmla="*/ 1226253 h 3563053"/>
                <a:gd name="connsiteX3" fmla="*/ 12911541 w 14333941"/>
                <a:gd name="connsiteY3" fmla="*/ 3563053 h 3563053"/>
                <a:gd name="connsiteX4" fmla="*/ 14333941 w 1433394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4" fmla="*/ 14333941 w 3409269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0" fmla="*/ 0 w 34092691"/>
                <a:gd name="connsiteY0" fmla="*/ 0 h 1312429"/>
                <a:gd name="connsiteX1" fmla="*/ 8237290 w 34092691"/>
                <a:gd name="connsiteY1" fmla="*/ 1312429 h 1312429"/>
                <a:gd name="connsiteX2" fmla="*/ 34092691 w 34092691"/>
                <a:gd name="connsiteY2" fmla="*/ 1051331 h 1312429"/>
                <a:gd name="connsiteX0" fmla="*/ 0 w 34092691"/>
                <a:gd name="connsiteY0" fmla="*/ 0 h 1137506"/>
                <a:gd name="connsiteX1" fmla="*/ 8237290 w 34092691"/>
                <a:gd name="connsiteY1" fmla="*/ 1137506 h 1137506"/>
                <a:gd name="connsiteX2" fmla="*/ 34092691 w 34092691"/>
                <a:gd name="connsiteY2" fmla="*/ 1051331 h 1137506"/>
                <a:gd name="connsiteX0" fmla="*/ 0 w 34092691"/>
                <a:gd name="connsiteY0" fmla="*/ 0 h 1423743"/>
                <a:gd name="connsiteX1" fmla="*/ 8124625 w 34092691"/>
                <a:gd name="connsiteY1" fmla="*/ 1423743 h 1423743"/>
                <a:gd name="connsiteX2" fmla="*/ 34092691 w 34092691"/>
                <a:gd name="connsiteY2" fmla="*/ 1051331 h 1423743"/>
                <a:gd name="connsiteX0" fmla="*/ 0 w 33980025"/>
                <a:gd name="connsiteY0" fmla="*/ 0 h 1423743"/>
                <a:gd name="connsiteX1" fmla="*/ 8124625 w 33980025"/>
                <a:gd name="connsiteY1" fmla="*/ 1423743 h 1423743"/>
                <a:gd name="connsiteX2" fmla="*/ 33980025 w 33980025"/>
                <a:gd name="connsiteY2" fmla="*/ 1051331 h 1423743"/>
              </a:gdLst>
              <a:ahLst/>
              <a:cxnLst>
                <a:cxn ang="0">
                  <a:pos x="connsiteX0" y="connsiteY0"/>
                </a:cxn>
                <a:cxn ang="0">
                  <a:pos x="connsiteX1" y="connsiteY1"/>
                </a:cxn>
                <a:cxn ang="0">
                  <a:pos x="connsiteX2" y="connsiteY2"/>
                </a:cxn>
              </a:cxnLst>
              <a:rect l="l" t="t" r="r" b="b"/>
              <a:pathLst>
                <a:path w="33980025" h="1423743">
                  <a:moveTo>
                    <a:pt x="0" y="0"/>
                  </a:moveTo>
                  <a:lnTo>
                    <a:pt x="8124625" y="1423743"/>
                  </a:lnTo>
                  <a:lnTo>
                    <a:pt x="33980025" y="1051331"/>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cxnSp>
          <p:nvCxnSpPr>
            <p:cNvPr id="14" name="Straight Arrow Connector 13">
              <a:extLst>
                <a:ext uri="{FF2B5EF4-FFF2-40B4-BE49-F238E27FC236}">
                  <a16:creationId xmlns:a16="http://schemas.microsoft.com/office/drawing/2014/main" id="{AF7278DB-00F6-465A-936B-C389760CE91F}"/>
                </a:ext>
              </a:extLst>
            </p:cNvPr>
            <p:cNvCxnSpPr>
              <a:endCxn id="13" idx="1"/>
            </p:cNvCxnSpPr>
            <p:nvPr/>
          </p:nvCxnSpPr>
          <p:spPr>
            <a:xfrm flipV="1">
              <a:off x="3190282" y="934648"/>
              <a:ext cx="20120" cy="1814516"/>
            </a:xfrm>
            <a:prstGeom prst="straightConnector1">
              <a:avLst/>
            </a:prstGeom>
            <a:ln w="3175" cmpd="sng">
              <a:solidFill>
                <a:schemeClr val="tx1">
                  <a:lumMod val="65000"/>
                  <a:lumOff val="3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5" name="Rettangolo 134">
              <a:extLst>
                <a:ext uri="{FF2B5EF4-FFF2-40B4-BE49-F238E27FC236}">
                  <a16:creationId xmlns:a16="http://schemas.microsoft.com/office/drawing/2014/main" id="{0D04A6F0-E678-4CC1-B135-264F5286CDB7}"/>
                </a:ext>
              </a:extLst>
            </p:cNvPr>
            <p:cNvSpPr>
              <a:spLocks/>
            </p:cNvSpPr>
            <p:nvPr/>
          </p:nvSpPr>
          <p:spPr>
            <a:xfrm rot="16200000">
              <a:off x="-372051" y="1428225"/>
              <a:ext cx="2084550" cy="3441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3</a:t>
              </a:r>
            </a:p>
          </p:txBody>
        </p:sp>
        <p:sp>
          <p:nvSpPr>
            <p:cNvPr id="16" name="Rettangolo 134">
              <a:extLst>
                <a:ext uri="{FF2B5EF4-FFF2-40B4-BE49-F238E27FC236}">
                  <a16:creationId xmlns:a16="http://schemas.microsoft.com/office/drawing/2014/main" id="{523743E7-F671-43B6-80FA-8838DEB0F27B}"/>
                </a:ext>
              </a:extLst>
            </p:cNvPr>
            <p:cNvSpPr>
              <a:spLocks/>
            </p:cNvSpPr>
            <p:nvPr/>
          </p:nvSpPr>
          <p:spPr>
            <a:xfrm rot="18193288">
              <a:off x="2684571" y="2031028"/>
              <a:ext cx="2177691" cy="45701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1</a:t>
              </a:r>
            </a:p>
          </p:txBody>
        </p:sp>
        <p:cxnSp>
          <p:nvCxnSpPr>
            <p:cNvPr id="17" name="Straight Arrow Connector 16">
              <a:extLst>
                <a:ext uri="{FF2B5EF4-FFF2-40B4-BE49-F238E27FC236}">
                  <a16:creationId xmlns:a16="http://schemas.microsoft.com/office/drawing/2014/main" id="{EF3619A6-16C6-4261-BC5D-D821DD2EB4DD}"/>
                </a:ext>
              </a:extLst>
            </p:cNvPr>
            <p:cNvCxnSpPr>
              <a:cxnSpLocks/>
              <a:stCxn id="12" idx="0"/>
              <a:endCxn id="10" idx="4"/>
            </p:cNvCxnSpPr>
            <p:nvPr/>
          </p:nvCxnSpPr>
          <p:spPr>
            <a:xfrm flipH="1" flipV="1">
              <a:off x="2211876" y="1062143"/>
              <a:ext cx="3178" cy="318279"/>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AD06AF12-1589-4D20-882D-79BD30D7DF25}"/>
                </a:ext>
              </a:extLst>
            </p:cNvPr>
            <p:cNvCxnSpPr>
              <a:cxnSpLocks/>
              <a:stCxn id="12" idx="6"/>
              <a:endCxn id="11" idx="2"/>
            </p:cNvCxnSpPr>
            <p:nvPr/>
          </p:nvCxnSpPr>
          <p:spPr>
            <a:xfrm>
              <a:off x="2269054" y="1434422"/>
              <a:ext cx="237974" cy="0"/>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1321A17-C0FD-4522-948E-4E3D20839EA0}"/>
                </a:ext>
              </a:extLst>
            </p:cNvPr>
            <p:cNvCxnSpPr>
              <a:cxnSpLocks/>
              <a:stCxn id="12" idx="3"/>
            </p:cNvCxnSpPr>
            <p:nvPr/>
          </p:nvCxnSpPr>
          <p:spPr>
            <a:xfrm flipH="1">
              <a:off x="1931224" y="1472606"/>
              <a:ext cx="245646" cy="150232"/>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sp>
          <p:nvSpPr>
            <p:cNvPr id="20" name="Ovale 95">
              <a:extLst>
                <a:ext uri="{FF2B5EF4-FFF2-40B4-BE49-F238E27FC236}">
                  <a16:creationId xmlns:a16="http://schemas.microsoft.com/office/drawing/2014/main" id="{24DFA45D-492B-44BD-88BE-329E5BD1B64B}"/>
                </a:ext>
              </a:extLst>
            </p:cNvPr>
            <p:cNvSpPr>
              <a:spLocks/>
            </p:cNvSpPr>
            <p:nvPr/>
          </p:nvSpPr>
          <p:spPr>
            <a:xfrm>
              <a:off x="1853128" y="15816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grpSp>
      <p:grpSp>
        <p:nvGrpSpPr>
          <p:cNvPr id="21" name="Group 3">
            <a:extLst>
              <a:ext uri="{FF2B5EF4-FFF2-40B4-BE49-F238E27FC236}">
                <a16:creationId xmlns:a16="http://schemas.microsoft.com/office/drawing/2014/main" id="{5FF33A61-6FF9-4942-AE55-FCEFA4341E49}"/>
              </a:ext>
            </a:extLst>
          </p:cNvPr>
          <p:cNvGrpSpPr>
            <a:grpSpLocks/>
          </p:cNvGrpSpPr>
          <p:nvPr/>
        </p:nvGrpSpPr>
        <p:grpSpPr bwMode="auto">
          <a:xfrm>
            <a:off x="2377603" y="4881081"/>
            <a:ext cx="2307544" cy="1530904"/>
            <a:chOff x="5404855" y="2971256"/>
            <a:chExt cx="2088802" cy="1820816"/>
          </a:xfrm>
        </p:grpSpPr>
        <p:grpSp>
          <p:nvGrpSpPr>
            <p:cNvPr id="22" name="Group 2">
              <a:extLst>
                <a:ext uri="{FF2B5EF4-FFF2-40B4-BE49-F238E27FC236}">
                  <a16:creationId xmlns:a16="http://schemas.microsoft.com/office/drawing/2014/main" id="{DF4FA918-064D-4B37-8C6F-62B95FCF94A7}"/>
                </a:ext>
              </a:extLst>
            </p:cNvPr>
            <p:cNvGrpSpPr>
              <a:grpSpLocks/>
            </p:cNvGrpSpPr>
            <p:nvPr/>
          </p:nvGrpSpPr>
          <p:grpSpPr bwMode="auto">
            <a:xfrm>
              <a:off x="5404855" y="2971256"/>
              <a:ext cx="2088802" cy="1820816"/>
              <a:chOff x="1441924" y="4196966"/>
              <a:chExt cx="2356537" cy="2326919"/>
            </a:xfrm>
          </p:grpSpPr>
          <p:sp>
            <p:nvSpPr>
              <p:cNvPr id="24" name="Rectangle 23">
                <a:extLst>
                  <a:ext uri="{FF2B5EF4-FFF2-40B4-BE49-F238E27FC236}">
                    <a16:creationId xmlns:a16="http://schemas.microsoft.com/office/drawing/2014/main" id="{E18BA303-6C43-44B9-88C1-F658CD4D77EE}"/>
                  </a:ext>
                </a:extLst>
              </p:cNvPr>
              <p:cNvSpPr/>
              <p:nvPr/>
            </p:nvSpPr>
            <p:spPr>
              <a:xfrm>
                <a:off x="2029316" y="4437241"/>
                <a:ext cx="1587025" cy="1377875"/>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25" name="Rectangle 24">
                <a:extLst>
                  <a:ext uri="{FF2B5EF4-FFF2-40B4-BE49-F238E27FC236}">
                    <a16:creationId xmlns:a16="http://schemas.microsoft.com/office/drawing/2014/main" id="{C138EBD2-C116-4DA0-8088-9115B712F8BC}"/>
                  </a:ext>
                </a:extLst>
              </p:cNvPr>
              <p:cNvSpPr/>
              <p:nvPr/>
            </p:nvSpPr>
            <p:spPr>
              <a:xfrm>
                <a:off x="1880173" y="6162369"/>
                <a:ext cx="1918288" cy="3615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highlight>
                      <a:srgbClr val="A8A5C9"/>
                    </a:highlight>
                    <a:latin typeface="Helvetica"/>
                    <a:cs typeface="Helvetica"/>
                  </a:rPr>
                  <a:t>variation of output y</a:t>
                </a:r>
              </a:p>
            </p:txBody>
          </p:sp>
          <p:sp>
            <p:nvSpPr>
              <p:cNvPr id="26" name="Rectangle 25">
                <a:extLst>
                  <a:ext uri="{FF2B5EF4-FFF2-40B4-BE49-F238E27FC236}">
                    <a16:creationId xmlns:a16="http://schemas.microsoft.com/office/drawing/2014/main" id="{5A4C1778-95B7-498A-A699-BFB3EB86A8F3}"/>
                  </a:ext>
                </a:extLst>
              </p:cNvPr>
              <p:cNvSpPr/>
              <p:nvPr/>
            </p:nvSpPr>
            <p:spPr>
              <a:xfrm rot="16200000">
                <a:off x="666005" y="4972885"/>
                <a:ext cx="1890910" cy="3390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input factors</a:t>
                </a:r>
              </a:p>
            </p:txBody>
          </p:sp>
        </p:grpSp>
        <p:sp>
          <p:nvSpPr>
            <p:cNvPr id="23" name="Rectangle 22">
              <a:extLst>
                <a:ext uri="{FF2B5EF4-FFF2-40B4-BE49-F238E27FC236}">
                  <a16:creationId xmlns:a16="http://schemas.microsoft.com/office/drawing/2014/main" id="{EAD76E86-D4B0-44AF-A776-79E008A3560D}"/>
                </a:ext>
              </a:extLst>
            </p:cNvPr>
            <p:cNvSpPr/>
            <p:nvPr/>
          </p:nvSpPr>
          <p:spPr bwMode="auto">
            <a:xfrm>
              <a:off x="5572381" y="3163511"/>
              <a:ext cx="314055" cy="4299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1</a:t>
              </a:r>
              <a:endParaRPr lang="en-US" sz="1500">
                <a:solidFill>
                  <a:schemeClr val="tx1"/>
                </a:solidFill>
                <a:latin typeface="Helvetica"/>
                <a:cs typeface="Helvetica"/>
              </a:endParaRPr>
            </a:p>
          </p:txBody>
        </p:sp>
      </p:grpSp>
      <p:sp>
        <p:nvSpPr>
          <p:cNvPr id="27" name="Rectangle 26">
            <a:extLst>
              <a:ext uri="{FF2B5EF4-FFF2-40B4-BE49-F238E27FC236}">
                <a16:creationId xmlns:a16="http://schemas.microsoft.com/office/drawing/2014/main" id="{E8EA9195-A5CE-4B46-8767-963595C76F76}"/>
              </a:ext>
            </a:extLst>
          </p:cNvPr>
          <p:cNvSpPr/>
          <p:nvPr/>
        </p:nvSpPr>
        <p:spPr bwMode="auto">
          <a:xfrm>
            <a:off x="2739014" y="5938447"/>
            <a:ext cx="1952559" cy="22180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-40 -20  0  +20 +40</a:t>
            </a:r>
          </a:p>
        </p:txBody>
      </p:sp>
      <p:cxnSp>
        <p:nvCxnSpPr>
          <p:cNvPr id="28" name="Straight Arrow Connector 27">
            <a:extLst>
              <a:ext uri="{FF2B5EF4-FFF2-40B4-BE49-F238E27FC236}">
                <a16:creationId xmlns:a16="http://schemas.microsoft.com/office/drawing/2014/main" id="{A6EC9532-6923-4C56-B171-ED4ADF4FF745}"/>
              </a:ext>
            </a:extLst>
          </p:cNvPr>
          <p:cNvCxnSpPr>
            <a:stCxn id="24" idx="2"/>
            <a:endCxn id="24" idx="0"/>
          </p:cNvCxnSpPr>
          <p:nvPr/>
        </p:nvCxnSpPr>
        <p:spPr>
          <a:xfrm flipV="1">
            <a:off x="3729795" y="503916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56A00FE4-4DDF-4425-AC2D-BB91F7879076}"/>
              </a:ext>
            </a:extLst>
          </p:cNvPr>
          <p:cNvCxnSpPr/>
          <p:nvPr/>
        </p:nvCxnSpPr>
        <p:spPr>
          <a:xfrm flipV="1">
            <a:off x="4044075" y="5050638"/>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4608622-68C4-4F1B-B8FD-BD5A4CF2319B}"/>
              </a:ext>
            </a:extLst>
          </p:cNvPr>
          <p:cNvCxnSpPr/>
          <p:nvPr/>
        </p:nvCxnSpPr>
        <p:spPr>
          <a:xfrm flipV="1">
            <a:off x="4346997" y="503916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EB899AC-89E4-44B5-B5BA-A0291859E928}"/>
              </a:ext>
            </a:extLst>
          </p:cNvPr>
          <p:cNvCxnSpPr/>
          <p:nvPr/>
        </p:nvCxnSpPr>
        <p:spPr>
          <a:xfrm flipV="1">
            <a:off x="3148441" y="506855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E314E695-D1C7-4EF4-8D65-3449B304EBFD}"/>
              </a:ext>
            </a:extLst>
          </p:cNvPr>
          <p:cNvCxnSpPr/>
          <p:nvPr/>
        </p:nvCxnSpPr>
        <p:spPr>
          <a:xfrm flipV="1">
            <a:off x="3451364" y="5057074"/>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37F137C8-8E86-46FC-B4A9-C1C0A56736B3}"/>
              </a:ext>
            </a:extLst>
          </p:cNvPr>
          <p:cNvSpPr/>
          <p:nvPr/>
        </p:nvSpPr>
        <p:spPr bwMode="auto">
          <a:xfrm>
            <a:off x="3245713" y="5151212"/>
            <a:ext cx="481185" cy="216763"/>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34" name="Rectangle 33">
            <a:extLst>
              <a:ext uri="{FF2B5EF4-FFF2-40B4-BE49-F238E27FC236}">
                <a16:creationId xmlns:a16="http://schemas.microsoft.com/office/drawing/2014/main" id="{50A86D49-21AF-4CAC-AB93-0709A8DF1F67}"/>
              </a:ext>
            </a:extLst>
          </p:cNvPr>
          <p:cNvSpPr/>
          <p:nvPr/>
        </p:nvSpPr>
        <p:spPr bwMode="auto">
          <a:xfrm>
            <a:off x="3732092" y="5426755"/>
            <a:ext cx="427037" cy="197924"/>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35" name="Rectangle 34">
            <a:extLst>
              <a:ext uri="{FF2B5EF4-FFF2-40B4-BE49-F238E27FC236}">
                <a16:creationId xmlns:a16="http://schemas.microsoft.com/office/drawing/2014/main" id="{F1D67D2E-5C47-4F3A-8287-88EF41AFE68F}"/>
              </a:ext>
            </a:extLst>
          </p:cNvPr>
          <p:cNvSpPr/>
          <p:nvPr/>
        </p:nvSpPr>
        <p:spPr bwMode="auto">
          <a:xfrm>
            <a:off x="3627389" y="5666466"/>
            <a:ext cx="104705" cy="218692"/>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36" name="Rectangle 35">
            <a:extLst>
              <a:ext uri="{FF2B5EF4-FFF2-40B4-BE49-F238E27FC236}">
                <a16:creationId xmlns:a16="http://schemas.microsoft.com/office/drawing/2014/main" id="{63DB3653-8F08-49B4-9D85-5D078653D71D}"/>
              </a:ext>
            </a:extLst>
          </p:cNvPr>
          <p:cNvSpPr/>
          <p:nvPr/>
        </p:nvSpPr>
        <p:spPr bwMode="auto">
          <a:xfrm>
            <a:off x="2575521" y="5296963"/>
            <a:ext cx="346943" cy="3615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3</a:t>
            </a:r>
            <a:endParaRPr lang="en-US" sz="1500">
              <a:solidFill>
                <a:schemeClr val="tx1"/>
              </a:solidFill>
              <a:latin typeface="Helvetica"/>
              <a:cs typeface="Helvetica"/>
            </a:endParaRPr>
          </a:p>
        </p:txBody>
      </p:sp>
      <p:sp>
        <p:nvSpPr>
          <p:cNvPr id="37" name="Rectangle 36">
            <a:extLst>
              <a:ext uri="{FF2B5EF4-FFF2-40B4-BE49-F238E27FC236}">
                <a16:creationId xmlns:a16="http://schemas.microsoft.com/office/drawing/2014/main" id="{C9A171C6-4A91-4331-87FA-B851504CA409}"/>
              </a:ext>
            </a:extLst>
          </p:cNvPr>
          <p:cNvSpPr/>
          <p:nvPr/>
        </p:nvSpPr>
        <p:spPr bwMode="auto">
          <a:xfrm>
            <a:off x="2577373" y="5557053"/>
            <a:ext cx="346943" cy="3615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2</a:t>
            </a:r>
            <a:endParaRPr lang="en-US" sz="1500">
              <a:solidFill>
                <a:schemeClr val="tx1"/>
              </a:solidFill>
              <a:latin typeface="Helvetica"/>
              <a:cs typeface="Helvetica"/>
            </a:endParaRPr>
          </a:p>
        </p:txBody>
      </p:sp>
      <p:sp>
        <p:nvSpPr>
          <p:cNvPr id="38" name="Rectangle 37">
            <a:extLst>
              <a:ext uri="{FF2B5EF4-FFF2-40B4-BE49-F238E27FC236}">
                <a16:creationId xmlns:a16="http://schemas.microsoft.com/office/drawing/2014/main" id="{381757CB-5085-4853-A922-86515F0AE380}"/>
              </a:ext>
            </a:extLst>
          </p:cNvPr>
          <p:cNvSpPr/>
          <p:nvPr/>
        </p:nvSpPr>
        <p:spPr>
          <a:xfrm>
            <a:off x="4388295" y="4244803"/>
            <a:ext cx="2314411" cy="735683"/>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pitchFamily="2" charset="0"/>
                <a:cs typeface="Geneva"/>
              </a:rPr>
              <a:t>y = f(x</a:t>
            </a:r>
            <a:r>
              <a:rPr lang="en-US" sz="1500" baseline="-25000">
                <a:solidFill>
                  <a:schemeClr val="tx1"/>
                </a:solidFill>
                <a:latin typeface="Helvetica" pitchFamily="2" charset="0"/>
                <a:cs typeface="Geneva"/>
              </a:rPr>
              <a:t>1</a:t>
            </a:r>
            <a:r>
              <a:rPr lang="en-US" sz="1500">
                <a:solidFill>
                  <a:schemeClr val="tx1"/>
                </a:solidFill>
                <a:latin typeface="Helvetica" pitchFamily="2" charset="0"/>
                <a:cs typeface="Geneva"/>
              </a:rPr>
              <a:t>,x</a:t>
            </a:r>
            <a:r>
              <a:rPr lang="en-US" sz="1500" baseline="-25000">
                <a:solidFill>
                  <a:schemeClr val="tx1"/>
                </a:solidFill>
                <a:latin typeface="Helvetica" pitchFamily="2" charset="0"/>
                <a:cs typeface="Geneva"/>
              </a:rPr>
              <a:t>2</a:t>
            </a:r>
            <a:r>
              <a:rPr lang="en-US" sz="1500">
                <a:solidFill>
                  <a:schemeClr val="tx1"/>
                </a:solidFill>
                <a:latin typeface="Helvetica" pitchFamily="2" charset="0"/>
                <a:cs typeface="Geneva"/>
              </a:rPr>
              <a:t>,x</a:t>
            </a:r>
            <a:r>
              <a:rPr lang="en-US" sz="1500" baseline="-25000">
                <a:solidFill>
                  <a:schemeClr val="tx1"/>
                </a:solidFill>
                <a:latin typeface="Helvetica" pitchFamily="2" charset="0"/>
                <a:cs typeface="Geneva"/>
              </a:rPr>
              <a:t>3</a:t>
            </a:r>
            <a:r>
              <a:rPr lang="en-US" sz="1500">
                <a:solidFill>
                  <a:schemeClr val="tx1"/>
                </a:solidFill>
                <a:latin typeface="Helvetica" pitchFamily="2" charset="0"/>
                <a:cs typeface="Geneva"/>
              </a:rPr>
              <a:t>)</a:t>
            </a:r>
          </a:p>
        </p:txBody>
      </p:sp>
      <p:sp>
        <p:nvSpPr>
          <p:cNvPr id="39" name="Content Placeholder 2">
            <a:extLst>
              <a:ext uri="{FF2B5EF4-FFF2-40B4-BE49-F238E27FC236}">
                <a16:creationId xmlns:a16="http://schemas.microsoft.com/office/drawing/2014/main" id="{751B0896-8F77-4106-9984-9E902A19BCD5}"/>
              </a:ext>
            </a:extLst>
          </p:cNvPr>
          <p:cNvSpPr txBox="1">
            <a:spLocks/>
          </p:cNvSpPr>
          <p:nvPr/>
        </p:nvSpPr>
        <p:spPr>
          <a:xfrm>
            <a:off x="1941072" y="1770841"/>
            <a:ext cx="3790515" cy="999027"/>
          </a:xfrm>
          <a:prstGeom prst="rect">
            <a:avLst/>
          </a:prstGeom>
        </p:spPr>
        <p:txBody>
          <a:bodyPr>
            <a:normAutofit/>
          </a:bodyPr>
          <a:lstStyle>
            <a:lvl1pPr marL="0" indent="0" algn="l" defTabSz="914400" rtl="0" eaLnBrk="1" latinLnBrk="0" hangingPunct="1">
              <a:lnSpc>
                <a:spcPct val="90000"/>
              </a:lnSpc>
              <a:spcBef>
                <a:spcPts val="1000"/>
              </a:spcBef>
              <a:buFontTx/>
              <a:buNone/>
              <a:defRPr sz="15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ighlight>
                  <a:srgbClr val="A8A5C9"/>
                </a:highlight>
              </a:rPr>
              <a:t>Local</a:t>
            </a:r>
            <a:r>
              <a:rPr lang="en-US" dirty="0"/>
              <a:t> SA investigates the effects</a:t>
            </a:r>
            <a:br>
              <a:rPr lang="en-US" dirty="0"/>
            </a:br>
            <a:r>
              <a:rPr lang="en-US" dirty="0"/>
              <a:t>of variation of uncertain inputs from</a:t>
            </a:r>
            <a:br>
              <a:rPr lang="en-US" dirty="0"/>
            </a:br>
            <a:r>
              <a:rPr lang="en-US" dirty="0"/>
              <a:t>a </a:t>
            </a:r>
            <a:r>
              <a:rPr lang="en-US" dirty="0">
                <a:highlight>
                  <a:srgbClr val="5FBDA0"/>
                </a:highlight>
              </a:rPr>
              <a:t>baseline</a:t>
            </a:r>
            <a:r>
              <a:rPr lang="en-US" dirty="0"/>
              <a:t> point </a:t>
            </a:r>
          </a:p>
        </p:txBody>
      </p:sp>
      <p:sp>
        <p:nvSpPr>
          <p:cNvPr id="40" name="Ovale 101">
            <a:extLst>
              <a:ext uri="{FF2B5EF4-FFF2-40B4-BE49-F238E27FC236}">
                <a16:creationId xmlns:a16="http://schemas.microsoft.com/office/drawing/2014/main" id="{3A5E6178-E1CB-4A54-B2A9-F0EC46A9EDE6}"/>
              </a:ext>
            </a:extLst>
          </p:cNvPr>
          <p:cNvSpPr>
            <a:spLocks/>
          </p:cNvSpPr>
          <p:nvPr/>
        </p:nvSpPr>
        <p:spPr>
          <a:xfrm>
            <a:off x="3439170" y="3522202"/>
            <a:ext cx="136775" cy="142247"/>
          </a:xfrm>
          <a:prstGeom prst="ellipse">
            <a:avLst/>
          </a:prstGeom>
          <a:solidFill>
            <a:srgbClr val="5FBDA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1" name="Content Placeholder 2">
            <a:extLst>
              <a:ext uri="{FF2B5EF4-FFF2-40B4-BE49-F238E27FC236}">
                <a16:creationId xmlns:a16="http://schemas.microsoft.com/office/drawing/2014/main" id="{1D17286C-7BDE-4DCF-B8BD-F697C23B5400}"/>
              </a:ext>
            </a:extLst>
          </p:cNvPr>
          <p:cNvSpPr txBox="1">
            <a:spLocks/>
          </p:cNvSpPr>
          <p:nvPr/>
        </p:nvSpPr>
        <p:spPr>
          <a:xfrm>
            <a:off x="6243441" y="1923241"/>
            <a:ext cx="3790515" cy="999027"/>
          </a:xfrm>
          <a:prstGeom prst="rect">
            <a:avLst/>
          </a:prstGeom>
        </p:spPr>
        <p:txBody>
          <a:bodyPr>
            <a:normAutofit/>
          </a:bodyPr>
          <a:lstStyle>
            <a:lvl1pPr marL="0" indent="0" algn="l" defTabSz="914400" rtl="0" eaLnBrk="1" latinLnBrk="0" hangingPunct="1">
              <a:lnSpc>
                <a:spcPct val="90000"/>
              </a:lnSpc>
              <a:spcBef>
                <a:spcPts val="1000"/>
              </a:spcBef>
              <a:buFontTx/>
              <a:buNone/>
              <a:defRPr sz="15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412490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BA13-6928-4890-971A-CFEA638997C2}"/>
              </a:ext>
            </a:extLst>
          </p:cNvPr>
          <p:cNvSpPr>
            <a:spLocks noGrp="1"/>
          </p:cNvSpPr>
          <p:nvPr>
            <p:ph type="title"/>
          </p:nvPr>
        </p:nvSpPr>
        <p:spPr/>
        <p:txBody>
          <a:bodyPr>
            <a:normAutofit/>
          </a:bodyPr>
          <a:lstStyle/>
          <a:p>
            <a:r>
              <a:rPr lang="en-US" sz="3600" dirty="0"/>
              <a:t>What is the difference between Local and Global SA?</a:t>
            </a:r>
            <a:endParaRPr lang="en-GB" sz="3600" dirty="0"/>
          </a:p>
        </p:txBody>
      </p:sp>
      <p:sp>
        <p:nvSpPr>
          <p:cNvPr id="4" name="Slide Number Placeholder 3">
            <a:extLst>
              <a:ext uri="{FF2B5EF4-FFF2-40B4-BE49-F238E27FC236}">
                <a16:creationId xmlns:a16="http://schemas.microsoft.com/office/drawing/2014/main" id="{8D6D3761-F155-4FD6-B723-7C70E665D03E}"/>
              </a:ext>
            </a:extLst>
          </p:cNvPr>
          <p:cNvSpPr>
            <a:spLocks noGrp="1"/>
          </p:cNvSpPr>
          <p:nvPr>
            <p:ph type="sldNum" sz="quarter" idx="12"/>
          </p:nvPr>
        </p:nvSpPr>
        <p:spPr/>
        <p:txBody>
          <a:bodyPr/>
          <a:lstStyle/>
          <a:p>
            <a:fld id="{C2193F57-A4E6-DD4E-9036-68A6BA8989CD}" type="slidenum">
              <a:rPr lang="en-US" smtClean="0"/>
              <a:t>7</a:t>
            </a:fld>
            <a:endParaRPr lang="en-US"/>
          </a:p>
        </p:txBody>
      </p:sp>
      <p:grpSp>
        <p:nvGrpSpPr>
          <p:cNvPr id="5" name="Group 4">
            <a:extLst>
              <a:ext uri="{FF2B5EF4-FFF2-40B4-BE49-F238E27FC236}">
                <a16:creationId xmlns:a16="http://schemas.microsoft.com/office/drawing/2014/main" id="{9FEFF8E5-43B6-42BC-9270-AAD39126814D}"/>
              </a:ext>
            </a:extLst>
          </p:cNvPr>
          <p:cNvGrpSpPr/>
          <p:nvPr/>
        </p:nvGrpSpPr>
        <p:grpSpPr>
          <a:xfrm>
            <a:off x="2387325" y="2712999"/>
            <a:ext cx="2283588" cy="2141008"/>
            <a:chOff x="498155" y="96012"/>
            <a:chExt cx="3503771" cy="3252371"/>
          </a:xfrm>
        </p:grpSpPr>
        <p:sp>
          <p:nvSpPr>
            <p:cNvPr id="6" name="Figura a mano libera 43">
              <a:extLst>
                <a:ext uri="{FF2B5EF4-FFF2-40B4-BE49-F238E27FC236}">
                  <a16:creationId xmlns:a16="http://schemas.microsoft.com/office/drawing/2014/main" id="{FEBA8958-8C80-4EE7-9ED6-C63206773F68}"/>
                </a:ext>
              </a:extLst>
            </p:cNvPr>
            <p:cNvSpPr/>
            <p:nvPr/>
          </p:nvSpPr>
          <p:spPr>
            <a:xfrm>
              <a:off x="1006078" y="100141"/>
              <a:ext cx="1066510" cy="2319475"/>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3149600">
                  <a:moveTo>
                    <a:pt x="1397000" y="0"/>
                  </a:moveTo>
                  <a:lnTo>
                    <a:pt x="1409700" y="8461"/>
                  </a:lnTo>
                  <a:lnTo>
                    <a:pt x="0" y="812800"/>
                  </a:lnTo>
                  <a:lnTo>
                    <a:pt x="0" y="3149600"/>
                  </a:lnTo>
                  <a:lnTo>
                    <a:pt x="1422400" y="220980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7" name="Rettangolo 177">
              <a:extLst>
                <a:ext uri="{FF2B5EF4-FFF2-40B4-BE49-F238E27FC236}">
                  <a16:creationId xmlns:a16="http://schemas.microsoft.com/office/drawing/2014/main" id="{D5F531BB-90F1-4C84-A036-9668C3E904CC}"/>
                </a:ext>
              </a:extLst>
            </p:cNvPr>
            <p:cNvSpPr>
              <a:spLocks/>
            </p:cNvSpPr>
            <p:nvPr/>
          </p:nvSpPr>
          <p:spPr>
            <a:xfrm>
              <a:off x="2074969" y="96629"/>
              <a:ext cx="1842587" cy="1629838"/>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8" name="Rettangolo 134">
              <a:extLst>
                <a:ext uri="{FF2B5EF4-FFF2-40B4-BE49-F238E27FC236}">
                  <a16:creationId xmlns:a16="http://schemas.microsoft.com/office/drawing/2014/main" id="{AFEEBACC-1182-446A-8BC9-75D03D9EEEE4}"/>
                </a:ext>
              </a:extLst>
            </p:cNvPr>
            <p:cNvSpPr>
              <a:spLocks/>
            </p:cNvSpPr>
            <p:nvPr/>
          </p:nvSpPr>
          <p:spPr>
            <a:xfrm rot="444272">
              <a:off x="627953" y="2564944"/>
              <a:ext cx="2356215" cy="3165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2</a:t>
              </a:r>
            </a:p>
          </p:txBody>
        </p:sp>
        <p:sp>
          <p:nvSpPr>
            <p:cNvPr id="9" name="Figura a mano libera 44">
              <a:extLst>
                <a:ext uri="{FF2B5EF4-FFF2-40B4-BE49-F238E27FC236}">
                  <a16:creationId xmlns:a16="http://schemas.microsoft.com/office/drawing/2014/main" id="{AF5E8E44-5FD0-49F7-8BD7-A229DC0121ED}"/>
                </a:ext>
              </a:extLst>
            </p:cNvPr>
            <p:cNvSpPr/>
            <p:nvPr/>
          </p:nvSpPr>
          <p:spPr>
            <a:xfrm>
              <a:off x="1000127" y="1724125"/>
              <a:ext cx="2921000" cy="1039724"/>
            </a:xfrm>
            <a:custGeom>
              <a:avLst/>
              <a:gdLst>
                <a:gd name="connsiteX0" fmla="*/ 0 w 3860800"/>
                <a:gd name="connsiteY0" fmla="*/ 939800 h 939800"/>
                <a:gd name="connsiteX1" fmla="*/ 3340100 w 3860800"/>
                <a:gd name="connsiteY1" fmla="*/ 939800 h 939800"/>
                <a:gd name="connsiteX2" fmla="*/ 3860800 w 3860800"/>
                <a:gd name="connsiteY2" fmla="*/ 0 h 9398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409700"/>
                <a:gd name="connsiteX1" fmla="*/ 2899585 w 3860800"/>
                <a:gd name="connsiteY1" fmla="*/ 1409700 h 1409700"/>
                <a:gd name="connsiteX2" fmla="*/ 3860800 w 3860800"/>
                <a:gd name="connsiteY2" fmla="*/ 0 h 1409700"/>
                <a:gd name="connsiteX0" fmla="*/ 0 w 3860800"/>
                <a:gd name="connsiteY0" fmla="*/ 939800 h 1409700"/>
                <a:gd name="connsiteX1" fmla="*/ 2899585 w 3860800"/>
                <a:gd name="connsiteY1" fmla="*/ 1409700 h 1409700"/>
                <a:gd name="connsiteX2" fmla="*/ 3860800 w 3860800"/>
                <a:gd name="connsiteY2" fmla="*/ 0 h 1409700"/>
              </a:gdLst>
              <a:ahLst/>
              <a:cxnLst>
                <a:cxn ang="0">
                  <a:pos x="connsiteX0" y="connsiteY0"/>
                </a:cxn>
                <a:cxn ang="0">
                  <a:pos x="connsiteX1" y="connsiteY1"/>
                </a:cxn>
                <a:cxn ang="0">
                  <a:pos x="connsiteX2" y="connsiteY2"/>
                </a:cxn>
              </a:cxnLst>
              <a:rect l="l" t="t" r="r" b="b"/>
              <a:pathLst>
                <a:path w="3860800" h="1409700">
                  <a:moveTo>
                    <a:pt x="0" y="939800"/>
                  </a:moveTo>
                  <a:lnTo>
                    <a:pt x="2899585" y="1409700"/>
                  </a:lnTo>
                  <a:lnTo>
                    <a:pt x="3860800" y="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10" name="Ovale 84">
              <a:extLst>
                <a:ext uri="{FF2B5EF4-FFF2-40B4-BE49-F238E27FC236}">
                  <a16:creationId xmlns:a16="http://schemas.microsoft.com/office/drawing/2014/main" id="{45D89565-965B-4A78-984C-2944C7F29C2A}"/>
                </a:ext>
              </a:extLst>
            </p:cNvPr>
            <p:cNvSpPr>
              <a:spLocks/>
            </p:cNvSpPr>
            <p:nvPr/>
          </p:nvSpPr>
          <p:spPr>
            <a:xfrm>
              <a:off x="2157876" y="954143"/>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1" name="Ovale 88">
              <a:extLst>
                <a:ext uri="{FF2B5EF4-FFF2-40B4-BE49-F238E27FC236}">
                  <a16:creationId xmlns:a16="http://schemas.microsoft.com/office/drawing/2014/main" id="{170E5F51-08CB-4FAC-B762-3D16FC86D69D}"/>
                </a:ext>
              </a:extLst>
            </p:cNvPr>
            <p:cNvSpPr>
              <a:spLocks/>
            </p:cNvSpPr>
            <p:nvPr/>
          </p:nvSpPr>
          <p:spPr>
            <a:xfrm>
              <a:off x="2507028" y="13804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2" name="Ovale 101">
              <a:extLst>
                <a:ext uri="{FF2B5EF4-FFF2-40B4-BE49-F238E27FC236}">
                  <a16:creationId xmlns:a16="http://schemas.microsoft.com/office/drawing/2014/main" id="{6BBCA050-E23D-40E1-9709-E8C5E20285F7}"/>
                </a:ext>
              </a:extLst>
            </p:cNvPr>
            <p:cNvSpPr>
              <a:spLocks/>
            </p:cNvSpPr>
            <p:nvPr/>
          </p:nvSpPr>
          <p:spPr>
            <a:xfrm>
              <a:off x="2161054" y="1380422"/>
              <a:ext cx="108000" cy="107999"/>
            </a:xfrm>
            <a:prstGeom prst="ellipse">
              <a:avLst/>
            </a:prstGeom>
            <a:solidFill>
              <a:srgbClr val="5FBDA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3" name="Figura a mano libera 43">
              <a:extLst>
                <a:ext uri="{FF2B5EF4-FFF2-40B4-BE49-F238E27FC236}">
                  <a16:creationId xmlns:a16="http://schemas.microsoft.com/office/drawing/2014/main" id="{D4C1F084-8205-410C-B1BE-AAA139384627}"/>
                </a:ext>
              </a:extLst>
            </p:cNvPr>
            <p:cNvSpPr/>
            <p:nvPr/>
          </p:nvSpPr>
          <p:spPr>
            <a:xfrm flipH="1">
              <a:off x="1025124" y="96012"/>
              <a:ext cx="2871964" cy="838636"/>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21576856"/>
                <a:gd name="connsiteY0" fmla="*/ 0 h 3149600"/>
                <a:gd name="connsiteX1" fmla="*/ 21576856 w 21576856"/>
                <a:gd name="connsiteY1" fmla="*/ 612739 h 3149600"/>
                <a:gd name="connsiteX2" fmla="*/ 0 w 21576856"/>
                <a:gd name="connsiteY2" fmla="*/ 812800 h 3149600"/>
                <a:gd name="connsiteX3" fmla="*/ 0 w 21576856"/>
                <a:gd name="connsiteY3" fmla="*/ 3149600 h 3149600"/>
                <a:gd name="connsiteX4" fmla="*/ 1422400 w 21576856"/>
                <a:gd name="connsiteY4" fmla="*/ 2209800 h 3149600"/>
                <a:gd name="connsiteX0" fmla="*/ 6071251 w 6096651"/>
                <a:gd name="connsiteY0" fmla="*/ 0 h 3149600"/>
                <a:gd name="connsiteX1" fmla="*/ 0 w 6096651"/>
                <a:gd name="connsiteY1" fmla="*/ 898976 h 3149600"/>
                <a:gd name="connsiteX2" fmla="*/ 4674251 w 6096651"/>
                <a:gd name="connsiteY2" fmla="*/ 812800 h 3149600"/>
                <a:gd name="connsiteX3" fmla="*/ 4674251 w 6096651"/>
                <a:gd name="connsiteY3" fmla="*/ 3149600 h 3149600"/>
                <a:gd name="connsiteX4" fmla="*/ 6096651 w 6096651"/>
                <a:gd name="connsiteY4" fmla="*/ 2209800 h 3149600"/>
                <a:gd name="connsiteX0" fmla="*/ 0 w 14333941"/>
                <a:gd name="connsiteY0" fmla="*/ 0 h 3563053"/>
                <a:gd name="connsiteX1" fmla="*/ 8237290 w 14333941"/>
                <a:gd name="connsiteY1" fmla="*/ 1312429 h 3563053"/>
                <a:gd name="connsiteX2" fmla="*/ 12911541 w 14333941"/>
                <a:gd name="connsiteY2" fmla="*/ 1226253 h 3563053"/>
                <a:gd name="connsiteX3" fmla="*/ 12911541 w 14333941"/>
                <a:gd name="connsiteY3" fmla="*/ 3563053 h 3563053"/>
                <a:gd name="connsiteX4" fmla="*/ 14333941 w 1433394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4" fmla="*/ 14333941 w 3409269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0" fmla="*/ 0 w 34092691"/>
                <a:gd name="connsiteY0" fmla="*/ 0 h 1312429"/>
                <a:gd name="connsiteX1" fmla="*/ 8237290 w 34092691"/>
                <a:gd name="connsiteY1" fmla="*/ 1312429 h 1312429"/>
                <a:gd name="connsiteX2" fmla="*/ 34092691 w 34092691"/>
                <a:gd name="connsiteY2" fmla="*/ 1051331 h 1312429"/>
                <a:gd name="connsiteX0" fmla="*/ 0 w 34092691"/>
                <a:gd name="connsiteY0" fmla="*/ 0 h 1137506"/>
                <a:gd name="connsiteX1" fmla="*/ 8237290 w 34092691"/>
                <a:gd name="connsiteY1" fmla="*/ 1137506 h 1137506"/>
                <a:gd name="connsiteX2" fmla="*/ 34092691 w 34092691"/>
                <a:gd name="connsiteY2" fmla="*/ 1051331 h 1137506"/>
                <a:gd name="connsiteX0" fmla="*/ 0 w 34092691"/>
                <a:gd name="connsiteY0" fmla="*/ 0 h 1423743"/>
                <a:gd name="connsiteX1" fmla="*/ 8124625 w 34092691"/>
                <a:gd name="connsiteY1" fmla="*/ 1423743 h 1423743"/>
                <a:gd name="connsiteX2" fmla="*/ 34092691 w 34092691"/>
                <a:gd name="connsiteY2" fmla="*/ 1051331 h 1423743"/>
                <a:gd name="connsiteX0" fmla="*/ 0 w 33980025"/>
                <a:gd name="connsiteY0" fmla="*/ 0 h 1423743"/>
                <a:gd name="connsiteX1" fmla="*/ 8124625 w 33980025"/>
                <a:gd name="connsiteY1" fmla="*/ 1423743 h 1423743"/>
                <a:gd name="connsiteX2" fmla="*/ 33980025 w 33980025"/>
                <a:gd name="connsiteY2" fmla="*/ 1051331 h 1423743"/>
              </a:gdLst>
              <a:ahLst/>
              <a:cxnLst>
                <a:cxn ang="0">
                  <a:pos x="connsiteX0" y="connsiteY0"/>
                </a:cxn>
                <a:cxn ang="0">
                  <a:pos x="connsiteX1" y="connsiteY1"/>
                </a:cxn>
                <a:cxn ang="0">
                  <a:pos x="connsiteX2" y="connsiteY2"/>
                </a:cxn>
              </a:cxnLst>
              <a:rect l="l" t="t" r="r" b="b"/>
              <a:pathLst>
                <a:path w="33980025" h="1423743">
                  <a:moveTo>
                    <a:pt x="0" y="0"/>
                  </a:moveTo>
                  <a:lnTo>
                    <a:pt x="8124625" y="1423743"/>
                  </a:lnTo>
                  <a:lnTo>
                    <a:pt x="33980025" y="1051331"/>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cxnSp>
          <p:nvCxnSpPr>
            <p:cNvPr id="14" name="Straight Arrow Connector 13">
              <a:extLst>
                <a:ext uri="{FF2B5EF4-FFF2-40B4-BE49-F238E27FC236}">
                  <a16:creationId xmlns:a16="http://schemas.microsoft.com/office/drawing/2014/main" id="{AF7278DB-00F6-465A-936B-C389760CE91F}"/>
                </a:ext>
              </a:extLst>
            </p:cNvPr>
            <p:cNvCxnSpPr>
              <a:endCxn id="13" idx="1"/>
            </p:cNvCxnSpPr>
            <p:nvPr/>
          </p:nvCxnSpPr>
          <p:spPr>
            <a:xfrm flipV="1">
              <a:off x="3190282" y="934648"/>
              <a:ext cx="20120" cy="1814516"/>
            </a:xfrm>
            <a:prstGeom prst="straightConnector1">
              <a:avLst/>
            </a:prstGeom>
            <a:ln w="3175" cmpd="sng">
              <a:solidFill>
                <a:schemeClr val="tx1">
                  <a:lumMod val="65000"/>
                  <a:lumOff val="3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5" name="Rettangolo 134">
              <a:extLst>
                <a:ext uri="{FF2B5EF4-FFF2-40B4-BE49-F238E27FC236}">
                  <a16:creationId xmlns:a16="http://schemas.microsoft.com/office/drawing/2014/main" id="{0D04A6F0-E678-4CC1-B135-264F5286CDB7}"/>
                </a:ext>
              </a:extLst>
            </p:cNvPr>
            <p:cNvSpPr>
              <a:spLocks/>
            </p:cNvSpPr>
            <p:nvPr/>
          </p:nvSpPr>
          <p:spPr>
            <a:xfrm rot="16200000">
              <a:off x="-372051" y="1428225"/>
              <a:ext cx="2084550" cy="3441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3</a:t>
              </a:r>
            </a:p>
          </p:txBody>
        </p:sp>
        <p:sp>
          <p:nvSpPr>
            <p:cNvPr id="16" name="Rettangolo 134">
              <a:extLst>
                <a:ext uri="{FF2B5EF4-FFF2-40B4-BE49-F238E27FC236}">
                  <a16:creationId xmlns:a16="http://schemas.microsoft.com/office/drawing/2014/main" id="{523743E7-F671-43B6-80FA-8838DEB0F27B}"/>
                </a:ext>
              </a:extLst>
            </p:cNvPr>
            <p:cNvSpPr>
              <a:spLocks/>
            </p:cNvSpPr>
            <p:nvPr/>
          </p:nvSpPr>
          <p:spPr>
            <a:xfrm rot="18193288">
              <a:off x="2684571" y="2031028"/>
              <a:ext cx="2177691" cy="45701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1</a:t>
              </a:r>
            </a:p>
          </p:txBody>
        </p:sp>
        <p:cxnSp>
          <p:nvCxnSpPr>
            <p:cNvPr id="17" name="Straight Arrow Connector 16">
              <a:extLst>
                <a:ext uri="{FF2B5EF4-FFF2-40B4-BE49-F238E27FC236}">
                  <a16:creationId xmlns:a16="http://schemas.microsoft.com/office/drawing/2014/main" id="{EF3619A6-16C6-4261-BC5D-D821DD2EB4DD}"/>
                </a:ext>
              </a:extLst>
            </p:cNvPr>
            <p:cNvCxnSpPr>
              <a:cxnSpLocks/>
              <a:stCxn id="12" idx="0"/>
              <a:endCxn id="10" idx="4"/>
            </p:cNvCxnSpPr>
            <p:nvPr/>
          </p:nvCxnSpPr>
          <p:spPr>
            <a:xfrm flipH="1" flipV="1">
              <a:off x="2211876" y="1062143"/>
              <a:ext cx="3178" cy="318279"/>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AD06AF12-1589-4D20-882D-79BD30D7DF25}"/>
                </a:ext>
              </a:extLst>
            </p:cNvPr>
            <p:cNvCxnSpPr>
              <a:cxnSpLocks/>
              <a:stCxn id="12" idx="6"/>
              <a:endCxn id="11" idx="2"/>
            </p:cNvCxnSpPr>
            <p:nvPr/>
          </p:nvCxnSpPr>
          <p:spPr>
            <a:xfrm>
              <a:off x="2269054" y="1434422"/>
              <a:ext cx="237974" cy="0"/>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1321A17-C0FD-4522-948E-4E3D20839EA0}"/>
                </a:ext>
              </a:extLst>
            </p:cNvPr>
            <p:cNvCxnSpPr>
              <a:cxnSpLocks/>
              <a:stCxn id="12" idx="3"/>
            </p:cNvCxnSpPr>
            <p:nvPr/>
          </p:nvCxnSpPr>
          <p:spPr>
            <a:xfrm flipH="1">
              <a:off x="1931224" y="1472606"/>
              <a:ext cx="245646" cy="150232"/>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sp>
          <p:nvSpPr>
            <p:cNvPr id="20" name="Ovale 95">
              <a:extLst>
                <a:ext uri="{FF2B5EF4-FFF2-40B4-BE49-F238E27FC236}">
                  <a16:creationId xmlns:a16="http://schemas.microsoft.com/office/drawing/2014/main" id="{24DFA45D-492B-44BD-88BE-329E5BD1B64B}"/>
                </a:ext>
              </a:extLst>
            </p:cNvPr>
            <p:cNvSpPr>
              <a:spLocks/>
            </p:cNvSpPr>
            <p:nvPr/>
          </p:nvSpPr>
          <p:spPr>
            <a:xfrm>
              <a:off x="1853128" y="15816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grpSp>
      <p:grpSp>
        <p:nvGrpSpPr>
          <p:cNvPr id="21" name="Group 3">
            <a:extLst>
              <a:ext uri="{FF2B5EF4-FFF2-40B4-BE49-F238E27FC236}">
                <a16:creationId xmlns:a16="http://schemas.microsoft.com/office/drawing/2014/main" id="{5FF33A61-6FF9-4942-AE55-FCEFA4341E49}"/>
              </a:ext>
            </a:extLst>
          </p:cNvPr>
          <p:cNvGrpSpPr>
            <a:grpSpLocks/>
          </p:cNvGrpSpPr>
          <p:nvPr/>
        </p:nvGrpSpPr>
        <p:grpSpPr bwMode="auto">
          <a:xfrm>
            <a:off x="2377603" y="4881081"/>
            <a:ext cx="2307544" cy="1530904"/>
            <a:chOff x="5404855" y="2971256"/>
            <a:chExt cx="2088802" cy="1820816"/>
          </a:xfrm>
        </p:grpSpPr>
        <p:grpSp>
          <p:nvGrpSpPr>
            <p:cNvPr id="22" name="Group 2">
              <a:extLst>
                <a:ext uri="{FF2B5EF4-FFF2-40B4-BE49-F238E27FC236}">
                  <a16:creationId xmlns:a16="http://schemas.microsoft.com/office/drawing/2014/main" id="{DF4FA918-064D-4B37-8C6F-62B95FCF94A7}"/>
                </a:ext>
              </a:extLst>
            </p:cNvPr>
            <p:cNvGrpSpPr>
              <a:grpSpLocks/>
            </p:cNvGrpSpPr>
            <p:nvPr/>
          </p:nvGrpSpPr>
          <p:grpSpPr bwMode="auto">
            <a:xfrm>
              <a:off x="5404855" y="2971256"/>
              <a:ext cx="2088802" cy="1820816"/>
              <a:chOff x="1441924" y="4196966"/>
              <a:chExt cx="2356537" cy="2326919"/>
            </a:xfrm>
          </p:grpSpPr>
          <p:sp>
            <p:nvSpPr>
              <p:cNvPr id="24" name="Rectangle 23">
                <a:extLst>
                  <a:ext uri="{FF2B5EF4-FFF2-40B4-BE49-F238E27FC236}">
                    <a16:creationId xmlns:a16="http://schemas.microsoft.com/office/drawing/2014/main" id="{E18BA303-6C43-44B9-88C1-F658CD4D77EE}"/>
                  </a:ext>
                </a:extLst>
              </p:cNvPr>
              <p:cNvSpPr/>
              <p:nvPr/>
            </p:nvSpPr>
            <p:spPr>
              <a:xfrm>
                <a:off x="2029316" y="4437241"/>
                <a:ext cx="1587025" cy="1377875"/>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25" name="Rectangle 24">
                <a:extLst>
                  <a:ext uri="{FF2B5EF4-FFF2-40B4-BE49-F238E27FC236}">
                    <a16:creationId xmlns:a16="http://schemas.microsoft.com/office/drawing/2014/main" id="{C138EBD2-C116-4DA0-8088-9115B712F8BC}"/>
                  </a:ext>
                </a:extLst>
              </p:cNvPr>
              <p:cNvSpPr/>
              <p:nvPr/>
            </p:nvSpPr>
            <p:spPr>
              <a:xfrm>
                <a:off x="1880173" y="6162369"/>
                <a:ext cx="1918288" cy="3615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highlight>
                      <a:srgbClr val="A8A5C9"/>
                    </a:highlight>
                    <a:latin typeface="Helvetica"/>
                    <a:cs typeface="Helvetica"/>
                  </a:rPr>
                  <a:t>variation of output y</a:t>
                </a:r>
              </a:p>
            </p:txBody>
          </p:sp>
          <p:sp>
            <p:nvSpPr>
              <p:cNvPr id="26" name="Rectangle 25">
                <a:extLst>
                  <a:ext uri="{FF2B5EF4-FFF2-40B4-BE49-F238E27FC236}">
                    <a16:creationId xmlns:a16="http://schemas.microsoft.com/office/drawing/2014/main" id="{5A4C1778-95B7-498A-A699-BFB3EB86A8F3}"/>
                  </a:ext>
                </a:extLst>
              </p:cNvPr>
              <p:cNvSpPr/>
              <p:nvPr/>
            </p:nvSpPr>
            <p:spPr>
              <a:xfrm rot="16200000">
                <a:off x="666005" y="4972885"/>
                <a:ext cx="1890910" cy="3390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input factors</a:t>
                </a:r>
              </a:p>
            </p:txBody>
          </p:sp>
        </p:grpSp>
        <p:sp>
          <p:nvSpPr>
            <p:cNvPr id="23" name="Rectangle 22">
              <a:extLst>
                <a:ext uri="{FF2B5EF4-FFF2-40B4-BE49-F238E27FC236}">
                  <a16:creationId xmlns:a16="http://schemas.microsoft.com/office/drawing/2014/main" id="{EAD76E86-D4B0-44AF-A776-79E008A3560D}"/>
                </a:ext>
              </a:extLst>
            </p:cNvPr>
            <p:cNvSpPr/>
            <p:nvPr/>
          </p:nvSpPr>
          <p:spPr bwMode="auto">
            <a:xfrm>
              <a:off x="5572381" y="3163511"/>
              <a:ext cx="314055" cy="4299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1</a:t>
              </a:r>
              <a:endParaRPr lang="en-US" sz="1500">
                <a:solidFill>
                  <a:schemeClr val="tx1"/>
                </a:solidFill>
                <a:latin typeface="Helvetica"/>
                <a:cs typeface="Helvetica"/>
              </a:endParaRPr>
            </a:p>
          </p:txBody>
        </p:sp>
      </p:grpSp>
      <p:sp>
        <p:nvSpPr>
          <p:cNvPr id="27" name="Rectangle 26">
            <a:extLst>
              <a:ext uri="{FF2B5EF4-FFF2-40B4-BE49-F238E27FC236}">
                <a16:creationId xmlns:a16="http://schemas.microsoft.com/office/drawing/2014/main" id="{E8EA9195-A5CE-4B46-8767-963595C76F76}"/>
              </a:ext>
            </a:extLst>
          </p:cNvPr>
          <p:cNvSpPr/>
          <p:nvPr/>
        </p:nvSpPr>
        <p:spPr bwMode="auto">
          <a:xfrm>
            <a:off x="2739014" y="5938447"/>
            <a:ext cx="1952559" cy="22180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-40 -20  0  +20 +40</a:t>
            </a:r>
          </a:p>
        </p:txBody>
      </p:sp>
      <p:cxnSp>
        <p:nvCxnSpPr>
          <p:cNvPr id="28" name="Straight Arrow Connector 27">
            <a:extLst>
              <a:ext uri="{FF2B5EF4-FFF2-40B4-BE49-F238E27FC236}">
                <a16:creationId xmlns:a16="http://schemas.microsoft.com/office/drawing/2014/main" id="{A6EC9532-6923-4C56-B171-ED4ADF4FF745}"/>
              </a:ext>
            </a:extLst>
          </p:cNvPr>
          <p:cNvCxnSpPr>
            <a:stCxn id="24" idx="2"/>
            <a:endCxn id="24" idx="0"/>
          </p:cNvCxnSpPr>
          <p:nvPr/>
        </p:nvCxnSpPr>
        <p:spPr>
          <a:xfrm flipV="1">
            <a:off x="3729795" y="503916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56A00FE4-4DDF-4425-AC2D-BB91F7879076}"/>
              </a:ext>
            </a:extLst>
          </p:cNvPr>
          <p:cNvCxnSpPr/>
          <p:nvPr/>
        </p:nvCxnSpPr>
        <p:spPr>
          <a:xfrm flipV="1">
            <a:off x="4044075" y="5050638"/>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4608622-68C4-4F1B-B8FD-BD5A4CF2319B}"/>
              </a:ext>
            </a:extLst>
          </p:cNvPr>
          <p:cNvCxnSpPr/>
          <p:nvPr/>
        </p:nvCxnSpPr>
        <p:spPr>
          <a:xfrm flipV="1">
            <a:off x="4346997" y="503916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EB899AC-89E4-44B5-B5BA-A0291859E928}"/>
              </a:ext>
            </a:extLst>
          </p:cNvPr>
          <p:cNvCxnSpPr/>
          <p:nvPr/>
        </p:nvCxnSpPr>
        <p:spPr>
          <a:xfrm flipV="1">
            <a:off x="3148441" y="506855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E314E695-D1C7-4EF4-8D65-3449B304EBFD}"/>
              </a:ext>
            </a:extLst>
          </p:cNvPr>
          <p:cNvCxnSpPr/>
          <p:nvPr/>
        </p:nvCxnSpPr>
        <p:spPr>
          <a:xfrm flipV="1">
            <a:off x="3451364" y="5057074"/>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37F137C8-8E86-46FC-B4A9-C1C0A56736B3}"/>
              </a:ext>
            </a:extLst>
          </p:cNvPr>
          <p:cNvSpPr/>
          <p:nvPr/>
        </p:nvSpPr>
        <p:spPr bwMode="auto">
          <a:xfrm>
            <a:off x="3245713" y="5151212"/>
            <a:ext cx="481185" cy="216763"/>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34" name="Rectangle 33">
            <a:extLst>
              <a:ext uri="{FF2B5EF4-FFF2-40B4-BE49-F238E27FC236}">
                <a16:creationId xmlns:a16="http://schemas.microsoft.com/office/drawing/2014/main" id="{50A86D49-21AF-4CAC-AB93-0709A8DF1F67}"/>
              </a:ext>
            </a:extLst>
          </p:cNvPr>
          <p:cNvSpPr/>
          <p:nvPr/>
        </p:nvSpPr>
        <p:spPr bwMode="auto">
          <a:xfrm>
            <a:off x="3732092" y="5426755"/>
            <a:ext cx="427037" cy="197924"/>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35" name="Rectangle 34">
            <a:extLst>
              <a:ext uri="{FF2B5EF4-FFF2-40B4-BE49-F238E27FC236}">
                <a16:creationId xmlns:a16="http://schemas.microsoft.com/office/drawing/2014/main" id="{F1D67D2E-5C47-4F3A-8287-88EF41AFE68F}"/>
              </a:ext>
            </a:extLst>
          </p:cNvPr>
          <p:cNvSpPr/>
          <p:nvPr/>
        </p:nvSpPr>
        <p:spPr bwMode="auto">
          <a:xfrm>
            <a:off x="3627389" y="5666466"/>
            <a:ext cx="104705" cy="218692"/>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36" name="Rectangle 35">
            <a:extLst>
              <a:ext uri="{FF2B5EF4-FFF2-40B4-BE49-F238E27FC236}">
                <a16:creationId xmlns:a16="http://schemas.microsoft.com/office/drawing/2014/main" id="{63DB3653-8F08-49B4-9D85-5D078653D71D}"/>
              </a:ext>
            </a:extLst>
          </p:cNvPr>
          <p:cNvSpPr/>
          <p:nvPr/>
        </p:nvSpPr>
        <p:spPr bwMode="auto">
          <a:xfrm>
            <a:off x="2575521" y="5296963"/>
            <a:ext cx="346943" cy="3615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3</a:t>
            </a:r>
            <a:endParaRPr lang="en-US" sz="1500">
              <a:solidFill>
                <a:schemeClr val="tx1"/>
              </a:solidFill>
              <a:latin typeface="Helvetica"/>
              <a:cs typeface="Helvetica"/>
            </a:endParaRPr>
          </a:p>
        </p:txBody>
      </p:sp>
      <p:sp>
        <p:nvSpPr>
          <p:cNvPr id="37" name="Rectangle 36">
            <a:extLst>
              <a:ext uri="{FF2B5EF4-FFF2-40B4-BE49-F238E27FC236}">
                <a16:creationId xmlns:a16="http://schemas.microsoft.com/office/drawing/2014/main" id="{C9A171C6-4A91-4331-87FA-B851504CA409}"/>
              </a:ext>
            </a:extLst>
          </p:cNvPr>
          <p:cNvSpPr/>
          <p:nvPr/>
        </p:nvSpPr>
        <p:spPr bwMode="auto">
          <a:xfrm>
            <a:off x="2577373" y="5557053"/>
            <a:ext cx="346943" cy="3615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2</a:t>
            </a:r>
            <a:endParaRPr lang="en-US" sz="1500">
              <a:solidFill>
                <a:schemeClr val="tx1"/>
              </a:solidFill>
              <a:latin typeface="Helvetica"/>
              <a:cs typeface="Helvetica"/>
            </a:endParaRPr>
          </a:p>
        </p:txBody>
      </p:sp>
      <p:sp>
        <p:nvSpPr>
          <p:cNvPr id="38" name="Rectangle 37">
            <a:extLst>
              <a:ext uri="{FF2B5EF4-FFF2-40B4-BE49-F238E27FC236}">
                <a16:creationId xmlns:a16="http://schemas.microsoft.com/office/drawing/2014/main" id="{381757CB-5085-4853-A922-86515F0AE380}"/>
              </a:ext>
            </a:extLst>
          </p:cNvPr>
          <p:cNvSpPr/>
          <p:nvPr/>
        </p:nvSpPr>
        <p:spPr>
          <a:xfrm>
            <a:off x="4388295" y="4244803"/>
            <a:ext cx="2314411" cy="735683"/>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pitchFamily="2" charset="0"/>
                <a:cs typeface="Geneva"/>
              </a:rPr>
              <a:t>y = f(x</a:t>
            </a:r>
            <a:r>
              <a:rPr lang="en-US" sz="1500" baseline="-25000">
                <a:solidFill>
                  <a:schemeClr val="tx1"/>
                </a:solidFill>
                <a:latin typeface="Helvetica" pitchFamily="2" charset="0"/>
                <a:cs typeface="Geneva"/>
              </a:rPr>
              <a:t>1</a:t>
            </a:r>
            <a:r>
              <a:rPr lang="en-US" sz="1500">
                <a:solidFill>
                  <a:schemeClr val="tx1"/>
                </a:solidFill>
                <a:latin typeface="Helvetica" pitchFamily="2" charset="0"/>
                <a:cs typeface="Geneva"/>
              </a:rPr>
              <a:t>,x</a:t>
            </a:r>
            <a:r>
              <a:rPr lang="en-US" sz="1500" baseline="-25000">
                <a:solidFill>
                  <a:schemeClr val="tx1"/>
                </a:solidFill>
                <a:latin typeface="Helvetica" pitchFamily="2" charset="0"/>
                <a:cs typeface="Geneva"/>
              </a:rPr>
              <a:t>2</a:t>
            </a:r>
            <a:r>
              <a:rPr lang="en-US" sz="1500">
                <a:solidFill>
                  <a:schemeClr val="tx1"/>
                </a:solidFill>
                <a:latin typeface="Helvetica" pitchFamily="2" charset="0"/>
                <a:cs typeface="Geneva"/>
              </a:rPr>
              <a:t>,x</a:t>
            </a:r>
            <a:r>
              <a:rPr lang="en-US" sz="1500" baseline="-25000">
                <a:solidFill>
                  <a:schemeClr val="tx1"/>
                </a:solidFill>
                <a:latin typeface="Helvetica" pitchFamily="2" charset="0"/>
                <a:cs typeface="Geneva"/>
              </a:rPr>
              <a:t>3</a:t>
            </a:r>
            <a:r>
              <a:rPr lang="en-US" sz="1500">
                <a:solidFill>
                  <a:schemeClr val="tx1"/>
                </a:solidFill>
                <a:latin typeface="Helvetica" pitchFamily="2" charset="0"/>
                <a:cs typeface="Geneva"/>
              </a:rPr>
              <a:t>)</a:t>
            </a:r>
          </a:p>
        </p:txBody>
      </p:sp>
      <p:sp>
        <p:nvSpPr>
          <p:cNvPr id="39" name="Content Placeholder 2">
            <a:extLst>
              <a:ext uri="{FF2B5EF4-FFF2-40B4-BE49-F238E27FC236}">
                <a16:creationId xmlns:a16="http://schemas.microsoft.com/office/drawing/2014/main" id="{751B0896-8F77-4106-9984-9E902A19BCD5}"/>
              </a:ext>
            </a:extLst>
          </p:cNvPr>
          <p:cNvSpPr txBox="1">
            <a:spLocks/>
          </p:cNvSpPr>
          <p:nvPr/>
        </p:nvSpPr>
        <p:spPr>
          <a:xfrm>
            <a:off x="1941072" y="1770841"/>
            <a:ext cx="3790515" cy="999027"/>
          </a:xfrm>
          <a:prstGeom prst="rect">
            <a:avLst/>
          </a:prstGeom>
        </p:spPr>
        <p:txBody>
          <a:bodyPr>
            <a:normAutofit/>
          </a:bodyPr>
          <a:lstStyle>
            <a:lvl1pPr marL="0" indent="0" algn="l" defTabSz="914400" rtl="0" eaLnBrk="1" latinLnBrk="0" hangingPunct="1">
              <a:lnSpc>
                <a:spcPct val="90000"/>
              </a:lnSpc>
              <a:spcBef>
                <a:spcPts val="1000"/>
              </a:spcBef>
              <a:buFontTx/>
              <a:buNone/>
              <a:defRPr sz="15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highlight>
                  <a:srgbClr val="A8A5C9"/>
                </a:highlight>
              </a:rPr>
              <a:t>Local</a:t>
            </a:r>
            <a:r>
              <a:rPr lang="en-US"/>
              <a:t> SA investigates the effects</a:t>
            </a:r>
            <a:br>
              <a:rPr lang="en-US"/>
            </a:br>
            <a:r>
              <a:rPr lang="en-US"/>
              <a:t>of variation of uncertain inputs from</a:t>
            </a:r>
            <a:br>
              <a:rPr lang="en-US"/>
            </a:br>
            <a:r>
              <a:rPr lang="en-US"/>
              <a:t>a </a:t>
            </a:r>
            <a:r>
              <a:rPr lang="en-US">
                <a:highlight>
                  <a:srgbClr val="5FBDA0"/>
                </a:highlight>
              </a:rPr>
              <a:t>baseline</a:t>
            </a:r>
            <a:r>
              <a:rPr lang="en-US"/>
              <a:t> point </a:t>
            </a:r>
          </a:p>
        </p:txBody>
      </p:sp>
      <p:sp>
        <p:nvSpPr>
          <p:cNvPr id="40" name="Ovale 101">
            <a:extLst>
              <a:ext uri="{FF2B5EF4-FFF2-40B4-BE49-F238E27FC236}">
                <a16:creationId xmlns:a16="http://schemas.microsoft.com/office/drawing/2014/main" id="{3A5E6178-E1CB-4A54-B2A9-F0EC46A9EDE6}"/>
              </a:ext>
            </a:extLst>
          </p:cNvPr>
          <p:cNvSpPr>
            <a:spLocks/>
          </p:cNvSpPr>
          <p:nvPr/>
        </p:nvSpPr>
        <p:spPr>
          <a:xfrm>
            <a:off x="3439170" y="3522202"/>
            <a:ext cx="136775" cy="142247"/>
          </a:xfrm>
          <a:prstGeom prst="ellipse">
            <a:avLst/>
          </a:prstGeom>
          <a:solidFill>
            <a:srgbClr val="5FBDA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1" name="Content Placeholder 2">
            <a:extLst>
              <a:ext uri="{FF2B5EF4-FFF2-40B4-BE49-F238E27FC236}">
                <a16:creationId xmlns:a16="http://schemas.microsoft.com/office/drawing/2014/main" id="{1D17286C-7BDE-4DCF-B8BD-F697C23B5400}"/>
              </a:ext>
            </a:extLst>
          </p:cNvPr>
          <p:cNvSpPr txBox="1">
            <a:spLocks/>
          </p:cNvSpPr>
          <p:nvPr/>
        </p:nvSpPr>
        <p:spPr>
          <a:xfrm>
            <a:off x="6243441" y="1923241"/>
            <a:ext cx="3790515" cy="999027"/>
          </a:xfrm>
          <a:prstGeom prst="rect">
            <a:avLst/>
          </a:prstGeom>
        </p:spPr>
        <p:txBody>
          <a:bodyPr>
            <a:normAutofit/>
          </a:bodyPr>
          <a:lstStyle>
            <a:lvl1pPr marL="0" indent="0" algn="l" defTabSz="914400" rtl="0" eaLnBrk="1" latinLnBrk="0" hangingPunct="1">
              <a:lnSpc>
                <a:spcPct val="90000"/>
              </a:lnSpc>
              <a:spcBef>
                <a:spcPts val="1000"/>
              </a:spcBef>
              <a:buFontTx/>
              <a:buNone/>
              <a:defRPr sz="15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42" name="Content Placeholder 2">
            <a:extLst>
              <a:ext uri="{FF2B5EF4-FFF2-40B4-BE49-F238E27FC236}">
                <a16:creationId xmlns:a16="http://schemas.microsoft.com/office/drawing/2014/main" id="{FBE71992-76F3-4C6B-97F2-39EBF7A20C93}"/>
              </a:ext>
            </a:extLst>
          </p:cNvPr>
          <p:cNvSpPr txBox="1">
            <a:spLocks/>
          </p:cNvSpPr>
          <p:nvPr/>
        </p:nvSpPr>
        <p:spPr>
          <a:xfrm>
            <a:off x="7361177" y="3218581"/>
            <a:ext cx="3790515" cy="999027"/>
          </a:xfrm>
          <a:prstGeom prst="rect">
            <a:avLst/>
          </a:prstGeom>
        </p:spPr>
        <p:txBody>
          <a:bodyPr>
            <a:normAutofit/>
          </a:bodyPr>
          <a:lstStyle>
            <a:lvl1pPr marL="0" indent="0" algn="l" defTabSz="914400" rtl="0" eaLnBrk="1" latinLnBrk="0" hangingPunct="1">
              <a:lnSpc>
                <a:spcPct val="90000"/>
              </a:lnSpc>
              <a:spcBef>
                <a:spcPts val="1000"/>
              </a:spcBef>
              <a:buFontTx/>
              <a:buNone/>
              <a:defRPr sz="15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Useful when you have a clear baseline point and are only interested in what happens for small deviations from it</a:t>
            </a:r>
            <a:endParaRPr lang="en-US"/>
          </a:p>
        </p:txBody>
      </p:sp>
      <p:sp>
        <p:nvSpPr>
          <p:cNvPr id="43" name="Right Arrow 2">
            <a:extLst>
              <a:ext uri="{FF2B5EF4-FFF2-40B4-BE49-F238E27FC236}">
                <a16:creationId xmlns:a16="http://schemas.microsoft.com/office/drawing/2014/main" id="{CF86F49A-AD73-4035-891A-7B48ABBDA0E0}"/>
              </a:ext>
            </a:extLst>
          </p:cNvPr>
          <p:cNvSpPr/>
          <p:nvPr/>
        </p:nvSpPr>
        <p:spPr>
          <a:xfrm>
            <a:off x="6096000" y="3306445"/>
            <a:ext cx="549455" cy="406873"/>
          </a:xfrm>
          <a:prstGeom prst="rightArrow">
            <a:avLst/>
          </a:prstGeom>
          <a:solidFill>
            <a:schemeClr val="bg1">
              <a:lumMod val="9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1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A3F6-15A9-4B62-9AD9-27047CFBA958}"/>
              </a:ext>
            </a:extLst>
          </p:cNvPr>
          <p:cNvSpPr>
            <a:spLocks noGrp="1"/>
          </p:cNvSpPr>
          <p:nvPr>
            <p:ph type="title"/>
          </p:nvPr>
        </p:nvSpPr>
        <p:spPr/>
        <p:txBody>
          <a:bodyPr>
            <a:normAutofit/>
          </a:bodyPr>
          <a:lstStyle/>
          <a:p>
            <a:r>
              <a:rPr lang="en-US" sz="3600" dirty="0"/>
              <a:t>GSA </a:t>
            </a:r>
            <a:r>
              <a:rPr lang="en-GB" sz="3600" dirty="0"/>
              <a:t>investigates model response independently of baselines</a:t>
            </a:r>
          </a:p>
        </p:txBody>
      </p:sp>
      <p:sp>
        <p:nvSpPr>
          <p:cNvPr id="4" name="Slide Number Placeholder 3">
            <a:extLst>
              <a:ext uri="{FF2B5EF4-FFF2-40B4-BE49-F238E27FC236}">
                <a16:creationId xmlns:a16="http://schemas.microsoft.com/office/drawing/2014/main" id="{8367C138-B1F0-409E-B41E-876C51A222C7}"/>
              </a:ext>
            </a:extLst>
          </p:cNvPr>
          <p:cNvSpPr>
            <a:spLocks noGrp="1"/>
          </p:cNvSpPr>
          <p:nvPr>
            <p:ph type="sldNum" sz="quarter" idx="12"/>
          </p:nvPr>
        </p:nvSpPr>
        <p:spPr/>
        <p:txBody>
          <a:bodyPr/>
          <a:lstStyle/>
          <a:p>
            <a:fld id="{C2193F57-A4E6-DD4E-9036-68A6BA8989CD}" type="slidenum">
              <a:rPr lang="en-US" smtClean="0"/>
              <a:t>8</a:t>
            </a:fld>
            <a:endParaRPr lang="en-US"/>
          </a:p>
        </p:txBody>
      </p:sp>
      <p:sp>
        <p:nvSpPr>
          <p:cNvPr id="5" name="Rettangolo 134">
            <a:extLst>
              <a:ext uri="{FF2B5EF4-FFF2-40B4-BE49-F238E27FC236}">
                <a16:creationId xmlns:a16="http://schemas.microsoft.com/office/drawing/2014/main" id="{6BE02CA8-3F37-47B8-A31E-3EBF5B02C287}"/>
              </a:ext>
            </a:extLst>
          </p:cNvPr>
          <p:cNvSpPr>
            <a:spLocks/>
          </p:cNvSpPr>
          <p:nvPr/>
        </p:nvSpPr>
        <p:spPr>
          <a:xfrm rot="16200000">
            <a:off x="5818026" y="3652337"/>
            <a:ext cx="1631887" cy="3192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3</a:t>
            </a:r>
          </a:p>
        </p:txBody>
      </p:sp>
      <p:grpSp>
        <p:nvGrpSpPr>
          <p:cNvPr id="6" name="Group 5">
            <a:extLst>
              <a:ext uri="{FF2B5EF4-FFF2-40B4-BE49-F238E27FC236}">
                <a16:creationId xmlns:a16="http://schemas.microsoft.com/office/drawing/2014/main" id="{C9701C81-F329-4170-A180-26D438AA671D}"/>
              </a:ext>
            </a:extLst>
          </p:cNvPr>
          <p:cNvGrpSpPr/>
          <p:nvPr/>
        </p:nvGrpSpPr>
        <p:grpSpPr>
          <a:xfrm>
            <a:off x="6542883" y="2734742"/>
            <a:ext cx="2257068" cy="2179685"/>
            <a:chOff x="4871641" y="121067"/>
            <a:chExt cx="3463082" cy="3311125"/>
          </a:xfrm>
        </p:grpSpPr>
        <p:sp>
          <p:nvSpPr>
            <p:cNvPr id="7" name="Figura a mano libera 43">
              <a:extLst>
                <a:ext uri="{FF2B5EF4-FFF2-40B4-BE49-F238E27FC236}">
                  <a16:creationId xmlns:a16="http://schemas.microsoft.com/office/drawing/2014/main" id="{72EAEC4C-5399-481F-BBBC-7C86CDE71A7F}"/>
                </a:ext>
              </a:extLst>
            </p:cNvPr>
            <p:cNvSpPr/>
            <p:nvPr/>
          </p:nvSpPr>
          <p:spPr>
            <a:xfrm>
              <a:off x="5311378" y="125196"/>
              <a:ext cx="1066510" cy="2319475"/>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3149600">
                  <a:moveTo>
                    <a:pt x="1397000" y="0"/>
                  </a:moveTo>
                  <a:lnTo>
                    <a:pt x="1409700" y="8461"/>
                  </a:lnTo>
                  <a:lnTo>
                    <a:pt x="0" y="812800"/>
                  </a:lnTo>
                  <a:lnTo>
                    <a:pt x="0" y="3149600"/>
                  </a:lnTo>
                  <a:lnTo>
                    <a:pt x="1422400" y="2209800"/>
                  </a:lnTo>
                </a:path>
              </a:pathLst>
            </a:custGeom>
            <a:ln w="38100" cap="flat" cmpd="sng" algn="ctr">
              <a:solidFill>
                <a:srgbClr val="5FBDA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8" name="Rettangolo 177">
              <a:extLst>
                <a:ext uri="{FF2B5EF4-FFF2-40B4-BE49-F238E27FC236}">
                  <a16:creationId xmlns:a16="http://schemas.microsoft.com/office/drawing/2014/main" id="{E1BBDD16-6A21-4A34-B76F-27A7A0B071C4}"/>
                </a:ext>
              </a:extLst>
            </p:cNvPr>
            <p:cNvSpPr>
              <a:spLocks/>
            </p:cNvSpPr>
            <p:nvPr/>
          </p:nvSpPr>
          <p:spPr>
            <a:xfrm>
              <a:off x="6380269" y="121684"/>
              <a:ext cx="1842587" cy="1629838"/>
            </a:xfrm>
            <a:prstGeom prst="rect">
              <a:avLst/>
            </a:prstGeom>
            <a:noFill/>
            <a:ln w="38100">
              <a:solidFill>
                <a:srgbClr val="5FBD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9" name="Rettangolo 134">
              <a:extLst>
                <a:ext uri="{FF2B5EF4-FFF2-40B4-BE49-F238E27FC236}">
                  <a16:creationId xmlns:a16="http://schemas.microsoft.com/office/drawing/2014/main" id="{6BC40F68-1622-4D82-BECE-BDDA31A45D91}"/>
                </a:ext>
              </a:extLst>
            </p:cNvPr>
            <p:cNvSpPr>
              <a:spLocks/>
            </p:cNvSpPr>
            <p:nvPr/>
          </p:nvSpPr>
          <p:spPr>
            <a:xfrm rot="444272">
              <a:off x="4871641" y="2633788"/>
              <a:ext cx="2326243" cy="31022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2</a:t>
              </a:r>
            </a:p>
          </p:txBody>
        </p:sp>
        <p:sp>
          <p:nvSpPr>
            <p:cNvPr id="10" name="Ovale 24">
              <a:extLst>
                <a:ext uri="{FF2B5EF4-FFF2-40B4-BE49-F238E27FC236}">
                  <a16:creationId xmlns:a16="http://schemas.microsoft.com/office/drawing/2014/main" id="{FE10F8F2-3A99-41A8-8E7F-5A796F664B5F}"/>
                </a:ext>
              </a:extLst>
            </p:cNvPr>
            <p:cNvSpPr>
              <a:spLocks noChangeAspect="1"/>
            </p:cNvSpPr>
            <p:nvPr/>
          </p:nvSpPr>
          <p:spPr>
            <a:xfrm>
              <a:off x="6479064" y="25984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1" name="Ovale 26">
              <a:extLst>
                <a:ext uri="{FF2B5EF4-FFF2-40B4-BE49-F238E27FC236}">
                  <a16:creationId xmlns:a16="http://schemas.microsoft.com/office/drawing/2014/main" id="{39638D1B-BE4F-493B-B9EC-797461CB6A43}"/>
                </a:ext>
              </a:extLst>
            </p:cNvPr>
            <p:cNvSpPr>
              <a:spLocks noChangeAspect="1"/>
            </p:cNvSpPr>
            <p:nvPr/>
          </p:nvSpPr>
          <p:spPr>
            <a:xfrm>
              <a:off x="5905934" y="54904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2" name="Ovale 27">
              <a:extLst>
                <a:ext uri="{FF2B5EF4-FFF2-40B4-BE49-F238E27FC236}">
                  <a16:creationId xmlns:a16="http://schemas.microsoft.com/office/drawing/2014/main" id="{C53CA512-1DB6-4FA5-A1F8-B3DA277F70D1}"/>
                </a:ext>
              </a:extLst>
            </p:cNvPr>
            <p:cNvSpPr>
              <a:spLocks noChangeAspect="1"/>
            </p:cNvSpPr>
            <p:nvPr/>
          </p:nvSpPr>
          <p:spPr>
            <a:xfrm>
              <a:off x="6939103" y="23291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3" name="Ovale 30">
              <a:extLst>
                <a:ext uri="{FF2B5EF4-FFF2-40B4-BE49-F238E27FC236}">
                  <a16:creationId xmlns:a16="http://schemas.microsoft.com/office/drawing/2014/main" id="{49B8A827-25E0-4F08-AB29-F86B0391CAFC}"/>
                </a:ext>
              </a:extLst>
            </p:cNvPr>
            <p:cNvSpPr>
              <a:spLocks noChangeAspect="1"/>
            </p:cNvSpPr>
            <p:nvPr/>
          </p:nvSpPr>
          <p:spPr>
            <a:xfrm>
              <a:off x="8027647" y="1346404"/>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4" name="Ovale 33">
              <a:extLst>
                <a:ext uri="{FF2B5EF4-FFF2-40B4-BE49-F238E27FC236}">
                  <a16:creationId xmlns:a16="http://schemas.microsoft.com/office/drawing/2014/main" id="{F7464D9D-0FDE-40A0-8695-585BC59B7E3B}"/>
                </a:ext>
              </a:extLst>
            </p:cNvPr>
            <p:cNvSpPr>
              <a:spLocks noChangeAspect="1"/>
            </p:cNvSpPr>
            <p:nvPr/>
          </p:nvSpPr>
          <p:spPr>
            <a:xfrm>
              <a:off x="6976015" y="2122684"/>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5" name="Ovale 34">
              <a:extLst>
                <a:ext uri="{FF2B5EF4-FFF2-40B4-BE49-F238E27FC236}">
                  <a16:creationId xmlns:a16="http://schemas.microsoft.com/office/drawing/2014/main" id="{092685C1-3A23-42BC-9150-C3D55FECA7E0}"/>
                </a:ext>
              </a:extLst>
            </p:cNvPr>
            <p:cNvSpPr>
              <a:spLocks noChangeAspect="1"/>
            </p:cNvSpPr>
            <p:nvPr/>
          </p:nvSpPr>
          <p:spPr>
            <a:xfrm>
              <a:off x="7621754" y="138387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6" name="Ovale 36">
              <a:extLst>
                <a:ext uri="{FF2B5EF4-FFF2-40B4-BE49-F238E27FC236}">
                  <a16:creationId xmlns:a16="http://schemas.microsoft.com/office/drawing/2014/main" id="{9F522394-65A0-4749-AC82-45618346D43A}"/>
                </a:ext>
              </a:extLst>
            </p:cNvPr>
            <p:cNvSpPr>
              <a:spLocks noChangeAspect="1"/>
            </p:cNvSpPr>
            <p:nvPr/>
          </p:nvSpPr>
          <p:spPr>
            <a:xfrm>
              <a:off x="7850292" y="160867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7" name="Ovale 38">
              <a:extLst>
                <a:ext uri="{FF2B5EF4-FFF2-40B4-BE49-F238E27FC236}">
                  <a16:creationId xmlns:a16="http://schemas.microsoft.com/office/drawing/2014/main" id="{E848EC82-AC28-4FFB-9D73-3F4972FF475C}"/>
                </a:ext>
              </a:extLst>
            </p:cNvPr>
            <p:cNvSpPr>
              <a:spLocks noChangeAspect="1"/>
            </p:cNvSpPr>
            <p:nvPr/>
          </p:nvSpPr>
          <p:spPr>
            <a:xfrm>
              <a:off x="7840175" y="44990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8" name="Figura a mano libera 44">
              <a:extLst>
                <a:ext uri="{FF2B5EF4-FFF2-40B4-BE49-F238E27FC236}">
                  <a16:creationId xmlns:a16="http://schemas.microsoft.com/office/drawing/2014/main" id="{3A1C8FC3-C470-4EC3-B825-C99BB65D6DEC}"/>
                </a:ext>
              </a:extLst>
            </p:cNvPr>
            <p:cNvSpPr/>
            <p:nvPr/>
          </p:nvSpPr>
          <p:spPr>
            <a:xfrm>
              <a:off x="5305427" y="1749180"/>
              <a:ext cx="2921000" cy="1039724"/>
            </a:xfrm>
            <a:custGeom>
              <a:avLst/>
              <a:gdLst>
                <a:gd name="connsiteX0" fmla="*/ 0 w 3860800"/>
                <a:gd name="connsiteY0" fmla="*/ 939800 h 939800"/>
                <a:gd name="connsiteX1" fmla="*/ 3340100 w 3860800"/>
                <a:gd name="connsiteY1" fmla="*/ 939800 h 939800"/>
                <a:gd name="connsiteX2" fmla="*/ 3860800 w 3860800"/>
                <a:gd name="connsiteY2" fmla="*/ 0 h 9398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409700"/>
                <a:gd name="connsiteX1" fmla="*/ 2899585 w 3860800"/>
                <a:gd name="connsiteY1" fmla="*/ 1409700 h 1409700"/>
                <a:gd name="connsiteX2" fmla="*/ 3860800 w 3860800"/>
                <a:gd name="connsiteY2" fmla="*/ 0 h 1409700"/>
                <a:gd name="connsiteX0" fmla="*/ 0 w 3860800"/>
                <a:gd name="connsiteY0" fmla="*/ 939800 h 1409700"/>
                <a:gd name="connsiteX1" fmla="*/ 2899585 w 3860800"/>
                <a:gd name="connsiteY1" fmla="*/ 1409700 h 1409700"/>
                <a:gd name="connsiteX2" fmla="*/ 3860800 w 3860800"/>
                <a:gd name="connsiteY2" fmla="*/ 0 h 1409700"/>
              </a:gdLst>
              <a:ahLst/>
              <a:cxnLst>
                <a:cxn ang="0">
                  <a:pos x="connsiteX0" y="connsiteY0"/>
                </a:cxn>
                <a:cxn ang="0">
                  <a:pos x="connsiteX1" y="connsiteY1"/>
                </a:cxn>
                <a:cxn ang="0">
                  <a:pos x="connsiteX2" y="connsiteY2"/>
                </a:cxn>
              </a:cxnLst>
              <a:rect l="l" t="t" r="r" b="b"/>
              <a:pathLst>
                <a:path w="3860800" h="1409700">
                  <a:moveTo>
                    <a:pt x="0" y="939800"/>
                  </a:moveTo>
                  <a:lnTo>
                    <a:pt x="2899585" y="1409700"/>
                  </a:lnTo>
                  <a:lnTo>
                    <a:pt x="3860800" y="0"/>
                  </a:lnTo>
                </a:path>
              </a:pathLst>
            </a:custGeom>
            <a:ln w="38100" cap="flat" cmpd="sng" algn="ctr">
              <a:solidFill>
                <a:srgbClr val="5FBDA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19" name="Ovale 45">
              <a:extLst>
                <a:ext uri="{FF2B5EF4-FFF2-40B4-BE49-F238E27FC236}">
                  <a16:creationId xmlns:a16="http://schemas.microsoft.com/office/drawing/2014/main" id="{3EDB35E0-1C88-4C93-9F4F-394997D16B27}"/>
                </a:ext>
              </a:extLst>
            </p:cNvPr>
            <p:cNvSpPr>
              <a:spLocks noChangeAspect="1"/>
            </p:cNvSpPr>
            <p:nvPr/>
          </p:nvSpPr>
          <p:spPr>
            <a:xfrm>
              <a:off x="6651587" y="54595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0" name="Ovale 51">
              <a:extLst>
                <a:ext uri="{FF2B5EF4-FFF2-40B4-BE49-F238E27FC236}">
                  <a16:creationId xmlns:a16="http://schemas.microsoft.com/office/drawing/2014/main" id="{392EE247-1C22-4F88-BA1E-C97AC8C6E5F0}"/>
                </a:ext>
              </a:extLst>
            </p:cNvPr>
            <p:cNvSpPr>
              <a:spLocks noChangeAspect="1"/>
            </p:cNvSpPr>
            <p:nvPr/>
          </p:nvSpPr>
          <p:spPr>
            <a:xfrm>
              <a:off x="7899094" y="93426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1" name="Ovale 58">
              <a:extLst>
                <a:ext uri="{FF2B5EF4-FFF2-40B4-BE49-F238E27FC236}">
                  <a16:creationId xmlns:a16="http://schemas.microsoft.com/office/drawing/2014/main" id="{C71CD26C-6A19-472F-B1EA-1A93CDB98AE7}"/>
                </a:ext>
              </a:extLst>
            </p:cNvPr>
            <p:cNvSpPr>
              <a:spLocks noChangeAspect="1"/>
            </p:cNvSpPr>
            <p:nvPr/>
          </p:nvSpPr>
          <p:spPr>
            <a:xfrm>
              <a:off x="8069307" y="54904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2" name="Ovale 63">
              <a:extLst>
                <a:ext uri="{FF2B5EF4-FFF2-40B4-BE49-F238E27FC236}">
                  <a16:creationId xmlns:a16="http://schemas.microsoft.com/office/drawing/2014/main" id="{D80FB12B-F698-48DE-A23C-B84A98E6A7B0}"/>
                </a:ext>
              </a:extLst>
            </p:cNvPr>
            <p:cNvSpPr>
              <a:spLocks noChangeAspect="1"/>
            </p:cNvSpPr>
            <p:nvPr/>
          </p:nvSpPr>
          <p:spPr>
            <a:xfrm>
              <a:off x="6850170" y="128623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3" name="Ovale 65">
              <a:extLst>
                <a:ext uri="{FF2B5EF4-FFF2-40B4-BE49-F238E27FC236}">
                  <a16:creationId xmlns:a16="http://schemas.microsoft.com/office/drawing/2014/main" id="{2AD52951-44B4-422A-ADA9-B2EAA9D50D05}"/>
                </a:ext>
              </a:extLst>
            </p:cNvPr>
            <p:cNvSpPr>
              <a:spLocks noChangeAspect="1"/>
            </p:cNvSpPr>
            <p:nvPr/>
          </p:nvSpPr>
          <p:spPr>
            <a:xfrm>
              <a:off x="6280284" y="66262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4" name="Ovale 71">
              <a:extLst>
                <a:ext uri="{FF2B5EF4-FFF2-40B4-BE49-F238E27FC236}">
                  <a16:creationId xmlns:a16="http://schemas.microsoft.com/office/drawing/2014/main" id="{075B4E9F-4383-4417-9DBE-8E3A2B895885}"/>
                </a:ext>
              </a:extLst>
            </p:cNvPr>
            <p:cNvSpPr>
              <a:spLocks noChangeAspect="1"/>
            </p:cNvSpPr>
            <p:nvPr/>
          </p:nvSpPr>
          <p:spPr>
            <a:xfrm>
              <a:off x="5806108" y="1218919"/>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5" name="Ovale 79">
              <a:extLst>
                <a:ext uri="{FF2B5EF4-FFF2-40B4-BE49-F238E27FC236}">
                  <a16:creationId xmlns:a16="http://schemas.microsoft.com/office/drawing/2014/main" id="{19455876-0156-4C1B-A034-82E5D9828A27}"/>
                </a:ext>
              </a:extLst>
            </p:cNvPr>
            <p:cNvSpPr>
              <a:spLocks noChangeAspect="1"/>
            </p:cNvSpPr>
            <p:nvPr/>
          </p:nvSpPr>
          <p:spPr>
            <a:xfrm>
              <a:off x="7391127" y="59154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6" name="Ovale 81">
              <a:extLst>
                <a:ext uri="{FF2B5EF4-FFF2-40B4-BE49-F238E27FC236}">
                  <a16:creationId xmlns:a16="http://schemas.microsoft.com/office/drawing/2014/main" id="{DC6B1B9A-9695-411D-B4C6-DDA0FE736126}"/>
                </a:ext>
              </a:extLst>
            </p:cNvPr>
            <p:cNvSpPr>
              <a:spLocks noChangeAspect="1"/>
            </p:cNvSpPr>
            <p:nvPr/>
          </p:nvSpPr>
          <p:spPr>
            <a:xfrm>
              <a:off x="7004225" y="1718649"/>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7" name="Ovale 83">
              <a:extLst>
                <a:ext uri="{FF2B5EF4-FFF2-40B4-BE49-F238E27FC236}">
                  <a16:creationId xmlns:a16="http://schemas.microsoft.com/office/drawing/2014/main" id="{356BC7FE-ED11-4690-8F53-529583829962}"/>
                </a:ext>
              </a:extLst>
            </p:cNvPr>
            <p:cNvSpPr>
              <a:spLocks noChangeAspect="1"/>
            </p:cNvSpPr>
            <p:nvPr/>
          </p:nvSpPr>
          <p:spPr>
            <a:xfrm>
              <a:off x="5448263" y="117611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8" name="Ovale 84">
              <a:extLst>
                <a:ext uri="{FF2B5EF4-FFF2-40B4-BE49-F238E27FC236}">
                  <a16:creationId xmlns:a16="http://schemas.microsoft.com/office/drawing/2014/main" id="{99C63C4C-17A5-46F3-BD8B-22DA2B143EB0}"/>
                </a:ext>
              </a:extLst>
            </p:cNvPr>
            <p:cNvSpPr>
              <a:spLocks noChangeAspect="1"/>
            </p:cNvSpPr>
            <p:nvPr/>
          </p:nvSpPr>
          <p:spPr>
            <a:xfrm>
              <a:off x="6526676" y="109349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9" name="Ovale 96">
              <a:extLst>
                <a:ext uri="{FF2B5EF4-FFF2-40B4-BE49-F238E27FC236}">
                  <a16:creationId xmlns:a16="http://schemas.microsoft.com/office/drawing/2014/main" id="{4899FB7A-7D1F-4A68-AF91-35FF997AFE5E}"/>
                </a:ext>
              </a:extLst>
            </p:cNvPr>
            <p:cNvSpPr>
              <a:spLocks noChangeAspect="1"/>
            </p:cNvSpPr>
            <p:nvPr/>
          </p:nvSpPr>
          <p:spPr>
            <a:xfrm>
              <a:off x="7293903" y="1963930"/>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0" name="Ovale 97">
              <a:extLst>
                <a:ext uri="{FF2B5EF4-FFF2-40B4-BE49-F238E27FC236}">
                  <a16:creationId xmlns:a16="http://schemas.microsoft.com/office/drawing/2014/main" id="{FCA8CF7D-521C-45A7-BC20-CC32CD305B7F}"/>
                </a:ext>
              </a:extLst>
            </p:cNvPr>
            <p:cNvSpPr>
              <a:spLocks noChangeAspect="1"/>
            </p:cNvSpPr>
            <p:nvPr/>
          </p:nvSpPr>
          <p:spPr>
            <a:xfrm>
              <a:off x="7243238" y="1417826"/>
              <a:ext cx="108000" cy="13435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1" name="Ovale 99">
              <a:extLst>
                <a:ext uri="{FF2B5EF4-FFF2-40B4-BE49-F238E27FC236}">
                  <a16:creationId xmlns:a16="http://schemas.microsoft.com/office/drawing/2014/main" id="{AA7B15CC-893B-4B78-82DC-E5B34558409B}"/>
                </a:ext>
              </a:extLst>
            </p:cNvPr>
            <p:cNvSpPr>
              <a:spLocks noChangeAspect="1"/>
            </p:cNvSpPr>
            <p:nvPr/>
          </p:nvSpPr>
          <p:spPr>
            <a:xfrm>
              <a:off x="6814134" y="899136"/>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2" name="Ovale 101">
              <a:extLst>
                <a:ext uri="{FF2B5EF4-FFF2-40B4-BE49-F238E27FC236}">
                  <a16:creationId xmlns:a16="http://schemas.microsoft.com/office/drawing/2014/main" id="{CF1EBD6A-F0EA-4D04-B7D5-B416FEFA009B}"/>
                </a:ext>
              </a:extLst>
            </p:cNvPr>
            <p:cNvSpPr>
              <a:spLocks noChangeAspect="1"/>
            </p:cNvSpPr>
            <p:nvPr/>
          </p:nvSpPr>
          <p:spPr>
            <a:xfrm>
              <a:off x="6705587" y="155819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3" name="Ovale 102">
              <a:extLst>
                <a:ext uri="{FF2B5EF4-FFF2-40B4-BE49-F238E27FC236}">
                  <a16:creationId xmlns:a16="http://schemas.microsoft.com/office/drawing/2014/main" id="{4E447D5F-EBFC-4E92-8DCE-5BD7BCC0DF1C}"/>
                </a:ext>
              </a:extLst>
            </p:cNvPr>
            <p:cNvSpPr>
              <a:spLocks noChangeAspect="1"/>
            </p:cNvSpPr>
            <p:nvPr/>
          </p:nvSpPr>
          <p:spPr>
            <a:xfrm>
              <a:off x="6545721" y="218942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4" name="Ovale 107">
              <a:extLst>
                <a:ext uri="{FF2B5EF4-FFF2-40B4-BE49-F238E27FC236}">
                  <a16:creationId xmlns:a16="http://schemas.microsoft.com/office/drawing/2014/main" id="{0312C902-3D2E-4BC7-8FED-43B2D3E47A93}"/>
                </a:ext>
              </a:extLst>
            </p:cNvPr>
            <p:cNvSpPr>
              <a:spLocks noChangeAspect="1"/>
            </p:cNvSpPr>
            <p:nvPr/>
          </p:nvSpPr>
          <p:spPr>
            <a:xfrm>
              <a:off x="6201129" y="2038936"/>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5" name="Ovale 109">
              <a:extLst>
                <a:ext uri="{FF2B5EF4-FFF2-40B4-BE49-F238E27FC236}">
                  <a16:creationId xmlns:a16="http://schemas.microsoft.com/office/drawing/2014/main" id="{41A7563A-8DE7-40C9-B43B-AB1B0A7CCEDE}"/>
                </a:ext>
              </a:extLst>
            </p:cNvPr>
            <p:cNvSpPr>
              <a:spLocks noChangeAspect="1"/>
            </p:cNvSpPr>
            <p:nvPr/>
          </p:nvSpPr>
          <p:spPr>
            <a:xfrm>
              <a:off x="7712538" y="213299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6" name="Ovale 110">
              <a:extLst>
                <a:ext uri="{FF2B5EF4-FFF2-40B4-BE49-F238E27FC236}">
                  <a16:creationId xmlns:a16="http://schemas.microsoft.com/office/drawing/2014/main" id="{0EC12E30-2395-430A-941E-F1A0B0B72964}"/>
                </a:ext>
              </a:extLst>
            </p:cNvPr>
            <p:cNvSpPr>
              <a:spLocks noChangeAspect="1"/>
            </p:cNvSpPr>
            <p:nvPr/>
          </p:nvSpPr>
          <p:spPr>
            <a:xfrm>
              <a:off x="6570716" y="1908418"/>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7" name="Ovale 113">
              <a:extLst>
                <a:ext uri="{FF2B5EF4-FFF2-40B4-BE49-F238E27FC236}">
                  <a16:creationId xmlns:a16="http://schemas.microsoft.com/office/drawing/2014/main" id="{54129660-6970-43F7-8BF7-5AAAD9376D75}"/>
                </a:ext>
              </a:extLst>
            </p:cNvPr>
            <p:cNvSpPr>
              <a:spLocks noChangeAspect="1"/>
            </p:cNvSpPr>
            <p:nvPr/>
          </p:nvSpPr>
          <p:spPr>
            <a:xfrm>
              <a:off x="5926764" y="233230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8" name="Ovale 114">
              <a:extLst>
                <a:ext uri="{FF2B5EF4-FFF2-40B4-BE49-F238E27FC236}">
                  <a16:creationId xmlns:a16="http://schemas.microsoft.com/office/drawing/2014/main" id="{756F1E84-F043-4166-A7F1-E808C2FF0D3E}"/>
                </a:ext>
              </a:extLst>
            </p:cNvPr>
            <p:cNvSpPr>
              <a:spLocks noChangeAspect="1"/>
            </p:cNvSpPr>
            <p:nvPr/>
          </p:nvSpPr>
          <p:spPr>
            <a:xfrm>
              <a:off x="6155302" y="1430706"/>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9" name="Ovale 115">
              <a:extLst>
                <a:ext uri="{FF2B5EF4-FFF2-40B4-BE49-F238E27FC236}">
                  <a16:creationId xmlns:a16="http://schemas.microsoft.com/office/drawing/2014/main" id="{7A4C882E-D504-4282-AACA-9055FE730F2E}"/>
                </a:ext>
              </a:extLst>
            </p:cNvPr>
            <p:cNvSpPr>
              <a:spLocks noChangeAspect="1"/>
            </p:cNvSpPr>
            <p:nvPr/>
          </p:nvSpPr>
          <p:spPr>
            <a:xfrm>
              <a:off x="5964854" y="89328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0" name="Ovale 116">
              <a:extLst>
                <a:ext uri="{FF2B5EF4-FFF2-40B4-BE49-F238E27FC236}">
                  <a16:creationId xmlns:a16="http://schemas.microsoft.com/office/drawing/2014/main" id="{A484FB0F-9FA4-440D-907D-AA567010EE92}"/>
                </a:ext>
              </a:extLst>
            </p:cNvPr>
            <p:cNvSpPr>
              <a:spLocks noChangeAspect="1"/>
            </p:cNvSpPr>
            <p:nvPr/>
          </p:nvSpPr>
          <p:spPr>
            <a:xfrm>
              <a:off x="5475488" y="188097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1" name="Ovale 118">
              <a:extLst>
                <a:ext uri="{FF2B5EF4-FFF2-40B4-BE49-F238E27FC236}">
                  <a16:creationId xmlns:a16="http://schemas.microsoft.com/office/drawing/2014/main" id="{D44DD7AD-BA08-4218-86CD-E2DABF2CD3D2}"/>
                </a:ext>
              </a:extLst>
            </p:cNvPr>
            <p:cNvSpPr>
              <a:spLocks noChangeAspect="1"/>
            </p:cNvSpPr>
            <p:nvPr/>
          </p:nvSpPr>
          <p:spPr>
            <a:xfrm>
              <a:off x="6288616" y="1721079"/>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2" name="Ovale 123">
              <a:extLst>
                <a:ext uri="{FF2B5EF4-FFF2-40B4-BE49-F238E27FC236}">
                  <a16:creationId xmlns:a16="http://schemas.microsoft.com/office/drawing/2014/main" id="{E3168F49-D513-4F6C-A2E1-0F3587DC1D1A}"/>
                </a:ext>
              </a:extLst>
            </p:cNvPr>
            <p:cNvSpPr>
              <a:spLocks noChangeAspect="1"/>
            </p:cNvSpPr>
            <p:nvPr/>
          </p:nvSpPr>
          <p:spPr>
            <a:xfrm>
              <a:off x="6802826" y="242008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3" name="Ovale 126">
              <a:extLst>
                <a:ext uri="{FF2B5EF4-FFF2-40B4-BE49-F238E27FC236}">
                  <a16:creationId xmlns:a16="http://schemas.microsoft.com/office/drawing/2014/main" id="{F242B8AD-DB4F-419B-857C-D545FEBA5F8D}"/>
                </a:ext>
              </a:extLst>
            </p:cNvPr>
            <p:cNvSpPr>
              <a:spLocks noChangeAspect="1"/>
            </p:cNvSpPr>
            <p:nvPr/>
          </p:nvSpPr>
          <p:spPr>
            <a:xfrm>
              <a:off x="5718449" y="164809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4" name="Ovale 127">
              <a:extLst>
                <a:ext uri="{FF2B5EF4-FFF2-40B4-BE49-F238E27FC236}">
                  <a16:creationId xmlns:a16="http://schemas.microsoft.com/office/drawing/2014/main" id="{3F7623CD-998F-4F13-BD80-F2C0ABA68DA2}"/>
                </a:ext>
              </a:extLst>
            </p:cNvPr>
            <p:cNvSpPr>
              <a:spLocks noChangeAspect="1"/>
            </p:cNvSpPr>
            <p:nvPr/>
          </p:nvSpPr>
          <p:spPr>
            <a:xfrm>
              <a:off x="5964854" y="178664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5" name="Ovale 130">
              <a:extLst>
                <a:ext uri="{FF2B5EF4-FFF2-40B4-BE49-F238E27FC236}">
                  <a16:creationId xmlns:a16="http://schemas.microsoft.com/office/drawing/2014/main" id="{D94F56CA-DCBD-4131-9298-7BCE9EE4FD36}"/>
                </a:ext>
              </a:extLst>
            </p:cNvPr>
            <p:cNvSpPr>
              <a:spLocks noChangeAspect="1"/>
            </p:cNvSpPr>
            <p:nvPr/>
          </p:nvSpPr>
          <p:spPr>
            <a:xfrm>
              <a:off x="5646449" y="231122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6" name="Ovale 178">
              <a:extLst>
                <a:ext uri="{FF2B5EF4-FFF2-40B4-BE49-F238E27FC236}">
                  <a16:creationId xmlns:a16="http://schemas.microsoft.com/office/drawing/2014/main" id="{08D95620-E4AA-40F8-AE7E-22AC3C939288}"/>
                </a:ext>
              </a:extLst>
            </p:cNvPr>
            <p:cNvSpPr>
              <a:spLocks noChangeAspect="1"/>
            </p:cNvSpPr>
            <p:nvPr/>
          </p:nvSpPr>
          <p:spPr>
            <a:xfrm>
              <a:off x="6482634" y="262187"/>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7" name="Ovale 182">
              <a:extLst>
                <a:ext uri="{FF2B5EF4-FFF2-40B4-BE49-F238E27FC236}">
                  <a16:creationId xmlns:a16="http://schemas.microsoft.com/office/drawing/2014/main" id="{0C10FAE3-8446-4707-B646-90D58E3AF517}"/>
                </a:ext>
              </a:extLst>
            </p:cNvPr>
            <p:cNvSpPr>
              <a:spLocks noChangeAspect="1"/>
            </p:cNvSpPr>
            <p:nvPr/>
          </p:nvSpPr>
          <p:spPr>
            <a:xfrm>
              <a:off x="7061873" y="624785"/>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8" name="Ovale 183">
              <a:extLst>
                <a:ext uri="{FF2B5EF4-FFF2-40B4-BE49-F238E27FC236}">
                  <a16:creationId xmlns:a16="http://schemas.microsoft.com/office/drawing/2014/main" id="{BDFD22C2-EEEC-4BDE-AFDB-7F6F3B5CEEFF}"/>
                </a:ext>
              </a:extLst>
            </p:cNvPr>
            <p:cNvSpPr>
              <a:spLocks noChangeAspect="1"/>
            </p:cNvSpPr>
            <p:nvPr/>
          </p:nvSpPr>
          <p:spPr>
            <a:xfrm>
              <a:off x="7532481" y="309021"/>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9" name="Ovale 184">
              <a:extLst>
                <a:ext uri="{FF2B5EF4-FFF2-40B4-BE49-F238E27FC236}">
                  <a16:creationId xmlns:a16="http://schemas.microsoft.com/office/drawing/2014/main" id="{2CB90CC9-E927-4B60-95B1-A5B5207A998A}"/>
                </a:ext>
              </a:extLst>
            </p:cNvPr>
            <p:cNvSpPr>
              <a:spLocks noChangeAspect="1"/>
            </p:cNvSpPr>
            <p:nvPr/>
          </p:nvSpPr>
          <p:spPr>
            <a:xfrm>
              <a:off x="7168248" y="936603"/>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50" name="Ovale 188">
              <a:extLst>
                <a:ext uri="{FF2B5EF4-FFF2-40B4-BE49-F238E27FC236}">
                  <a16:creationId xmlns:a16="http://schemas.microsoft.com/office/drawing/2014/main" id="{27F39419-C615-4C8B-9BF0-7345B11F4B8A}"/>
                </a:ext>
              </a:extLst>
            </p:cNvPr>
            <p:cNvSpPr>
              <a:spLocks noChangeAspect="1"/>
            </p:cNvSpPr>
            <p:nvPr/>
          </p:nvSpPr>
          <p:spPr>
            <a:xfrm>
              <a:off x="7625323" y="1386213"/>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51" name="Ovale 192">
              <a:extLst>
                <a:ext uri="{FF2B5EF4-FFF2-40B4-BE49-F238E27FC236}">
                  <a16:creationId xmlns:a16="http://schemas.microsoft.com/office/drawing/2014/main" id="{6DA9DF7A-17A2-4AA5-A783-5FB5917159F9}"/>
                </a:ext>
              </a:extLst>
            </p:cNvPr>
            <p:cNvSpPr>
              <a:spLocks noChangeAspect="1"/>
            </p:cNvSpPr>
            <p:nvPr/>
          </p:nvSpPr>
          <p:spPr>
            <a:xfrm>
              <a:off x="7282555" y="2343517"/>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52" name="Figura a mano libera 43">
              <a:extLst>
                <a:ext uri="{FF2B5EF4-FFF2-40B4-BE49-F238E27FC236}">
                  <a16:creationId xmlns:a16="http://schemas.microsoft.com/office/drawing/2014/main" id="{9252992A-E742-43A2-8EE1-56880AFFB24B}"/>
                </a:ext>
              </a:extLst>
            </p:cNvPr>
            <p:cNvSpPr/>
            <p:nvPr/>
          </p:nvSpPr>
          <p:spPr>
            <a:xfrm flipH="1">
              <a:off x="5330424" y="121067"/>
              <a:ext cx="2871964" cy="838636"/>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21576856"/>
                <a:gd name="connsiteY0" fmla="*/ 0 h 3149600"/>
                <a:gd name="connsiteX1" fmla="*/ 21576856 w 21576856"/>
                <a:gd name="connsiteY1" fmla="*/ 612739 h 3149600"/>
                <a:gd name="connsiteX2" fmla="*/ 0 w 21576856"/>
                <a:gd name="connsiteY2" fmla="*/ 812800 h 3149600"/>
                <a:gd name="connsiteX3" fmla="*/ 0 w 21576856"/>
                <a:gd name="connsiteY3" fmla="*/ 3149600 h 3149600"/>
                <a:gd name="connsiteX4" fmla="*/ 1422400 w 21576856"/>
                <a:gd name="connsiteY4" fmla="*/ 2209800 h 3149600"/>
                <a:gd name="connsiteX0" fmla="*/ 6071251 w 6096651"/>
                <a:gd name="connsiteY0" fmla="*/ 0 h 3149600"/>
                <a:gd name="connsiteX1" fmla="*/ 0 w 6096651"/>
                <a:gd name="connsiteY1" fmla="*/ 898976 h 3149600"/>
                <a:gd name="connsiteX2" fmla="*/ 4674251 w 6096651"/>
                <a:gd name="connsiteY2" fmla="*/ 812800 h 3149600"/>
                <a:gd name="connsiteX3" fmla="*/ 4674251 w 6096651"/>
                <a:gd name="connsiteY3" fmla="*/ 3149600 h 3149600"/>
                <a:gd name="connsiteX4" fmla="*/ 6096651 w 6096651"/>
                <a:gd name="connsiteY4" fmla="*/ 2209800 h 3149600"/>
                <a:gd name="connsiteX0" fmla="*/ 0 w 14333941"/>
                <a:gd name="connsiteY0" fmla="*/ 0 h 3563053"/>
                <a:gd name="connsiteX1" fmla="*/ 8237290 w 14333941"/>
                <a:gd name="connsiteY1" fmla="*/ 1312429 h 3563053"/>
                <a:gd name="connsiteX2" fmla="*/ 12911541 w 14333941"/>
                <a:gd name="connsiteY2" fmla="*/ 1226253 h 3563053"/>
                <a:gd name="connsiteX3" fmla="*/ 12911541 w 14333941"/>
                <a:gd name="connsiteY3" fmla="*/ 3563053 h 3563053"/>
                <a:gd name="connsiteX4" fmla="*/ 14333941 w 1433394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4" fmla="*/ 14333941 w 3409269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0" fmla="*/ 0 w 34092691"/>
                <a:gd name="connsiteY0" fmla="*/ 0 h 1312429"/>
                <a:gd name="connsiteX1" fmla="*/ 8237290 w 34092691"/>
                <a:gd name="connsiteY1" fmla="*/ 1312429 h 1312429"/>
                <a:gd name="connsiteX2" fmla="*/ 34092691 w 34092691"/>
                <a:gd name="connsiteY2" fmla="*/ 1051331 h 1312429"/>
                <a:gd name="connsiteX0" fmla="*/ 0 w 34092691"/>
                <a:gd name="connsiteY0" fmla="*/ 0 h 1137506"/>
                <a:gd name="connsiteX1" fmla="*/ 8237290 w 34092691"/>
                <a:gd name="connsiteY1" fmla="*/ 1137506 h 1137506"/>
                <a:gd name="connsiteX2" fmla="*/ 34092691 w 34092691"/>
                <a:gd name="connsiteY2" fmla="*/ 1051331 h 1137506"/>
                <a:gd name="connsiteX0" fmla="*/ 0 w 34092691"/>
                <a:gd name="connsiteY0" fmla="*/ 0 h 1423743"/>
                <a:gd name="connsiteX1" fmla="*/ 8124625 w 34092691"/>
                <a:gd name="connsiteY1" fmla="*/ 1423743 h 1423743"/>
                <a:gd name="connsiteX2" fmla="*/ 34092691 w 34092691"/>
                <a:gd name="connsiteY2" fmla="*/ 1051331 h 1423743"/>
                <a:gd name="connsiteX0" fmla="*/ 0 w 33980025"/>
                <a:gd name="connsiteY0" fmla="*/ 0 h 1423743"/>
                <a:gd name="connsiteX1" fmla="*/ 8124625 w 33980025"/>
                <a:gd name="connsiteY1" fmla="*/ 1423743 h 1423743"/>
                <a:gd name="connsiteX2" fmla="*/ 33980025 w 33980025"/>
                <a:gd name="connsiteY2" fmla="*/ 1051331 h 1423743"/>
              </a:gdLst>
              <a:ahLst/>
              <a:cxnLst>
                <a:cxn ang="0">
                  <a:pos x="connsiteX0" y="connsiteY0"/>
                </a:cxn>
                <a:cxn ang="0">
                  <a:pos x="connsiteX1" y="connsiteY1"/>
                </a:cxn>
                <a:cxn ang="0">
                  <a:pos x="connsiteX2" y="connsiteY2"/>
                </a:cxn>
              </a:cxnLst>
              <a:rect l="l" t="t" r="r" b="b"/>
              <a:pathLst>
                <a:path w="33980025" h="1423743">
                  <a:moveTo>
                    <a:pt x="0" y="0"/>
                  </a:moveTo>
                  <a:lnTo>
                    <a:pt x="8124625" y="1423743"/>
                  </a:lnTo>
                  <a:lnTo>
                    <a:pt x="33980025" y="1051331"/>
                  </a:lnTo>
                </a:path>
              </a:pathLst>
            </a:custGeom>
            <a:ln w="38100" cap="flat" cmpd="sng" algn="ctr">
              <a:solidFill>
                <a:srgbClr val="5FBDA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cxnSp>
          <p:nvCxnSpPr>
            <p:cNvPr id="53" name="Straight Arrow Connector 52">
              <a:extLst>
                <a:ext uri="{FF2B5EF4-FFF2-40B4-BE49-F238E27FC236}">
                  <a16:creationId xmlns:a16="http://schemas.microsoft.com/office/drawing/2014/main" id="{57F49759-6D6C-4041-B89E-34CE8153851F}"/>
                </a:ext>
              </a:extLst>
            </p:cNvPr>
            <p:cNvCxnSpPr>
              <a:endCxn id="52" idx="1"/>
            </p:cNvCxnSpPr>
            <p:nvPr/>
          </p:nvCxnSpPr>
          <p:spPr>
            <a:xfrm flipV="1">
              <a:off x="7495582" y="959703"/>
              <a:ext cx="20120" cy="1814516"/>
            </a:xfrm>
            <a:prstGeom prst="straightConnector1">
              <a:avLst/>
            </a:prstGeom>
            <a:ln w="38100" cmpd="sng">
              <a:solidFill>
                <a:srgbClr val="5FBDA0"/>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4" name="Rettangolo 134">
              <a:extLst>
                <a:ext uri="{FF2B5EF4-FFF2-40B4-BE49-F238E27FC236}">
                  <a16:creationId xmlns:a16="http://schemas.microsoft.com/office/drawing/2014/main" id="{7A7C0509-B09A-474F-93C3-FC95078A4B3E}"/>
                </a:ext>
              </a:extLst>
            </p:cNvPr>
            <p:cNvSpPr>
              <a:spLocks/>
            </p:cNvSpPr>
            <p:nvPr/>
          </p:nvSpPr>
          <p:spPr>
            <a:xfrm rot="18193288">
              <a:off x="6984671" y="2082140"/>
              <a:ext cx="2108978" cy="5911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1</a:t>
              </a:r>
            </a:p>
          </p:txBody>
        </p:sp>
      </p:grpSp>
      <p:grpSp>
        <p:nvGrpSpPr>
          <p:cNvPr id="55" name="Group 3">
            <a:extLst>
              <a:ext uri="{FF2B5EF4-FFF2-40B4-BE49-F238E27FC236}">
                <a16:creationId xmlns:a16="http://schemas.microsoft.com/office/drawing/2014/main" id="{E9515839-0B9B-4CDE-9DC4-9B710E86BD5D}"/>
              </a:ext>
            </a:extLst>
          </p:cNvPr>
          <p:cNvGrpSpPr>
            <a:grpSpLocks/>
          </p:cNvGrpSpPr>
          <p:nvPr/>
        </p:nvGrpSpPr>
        <p:grpSpPr bwMode="auto">
          <a:xfrm>
            <a:off x="6472119" y="4616676"/>
            <a:ext cx="2358595" cy="1680880"/>
            <a:chOff x="5281183" y="3001424"/>
            <a:chExt cx="2135013" cy="1999193"/>
          </a:xfrm>
        </p:grpSpPr>
        <p:grpSp>
          <p:nvGrpSpPr>
            <p:cNvPr id="56" name="Group 2">
              <a:extLst>
                <a:ext uri="{FF2B5EF4-FFF2-40B4-BE49-F238E27FC236}">
                  <a16:creationId xmlns:a16="http://schemas.microsoft.com/office/drawing/2014/main" id="{3B8C15FE-24E1-48BE-9E99-DA46328D6AA5}"/>
                </a:ext>
              </a:extLst>
            </p:cNvPr>
            <p:cNvGrpSpPr>
              <a:grpSpLocks/>
            </p:cNvGrpSpPr>
            <p:nvPr/>
          </p:nvGrpSpPr>
          <p:grpSpPr bwMode="auto">
            <a:xfrm>
              <a:off x="5281183" y="3271245"/>
              <a:ext cx="2135013" cy="1729372"/>
              <a:chOff x="1302400" y="4580335"/>
              <a:chExt cx="2408675" cy="2210056"/>
            </a:xfrm>
          </p:grpSpPr>
          <p:sp>
            <p:nvSpPr>
              <p:cNvPr id="58" name="Rectangle 57">
                <a:extLst>
                  <a:ext uri="{FF2B5EF4-FFF2-40B4-BE49-F238E27FC236}">
                    <a16:creationId xmlns:a16="http://schemas.microsoft.com/office/drawing/2014/main" id="{2A18FE9F-B943-4CDA-9A14-65174DF81B54}"/>
                  </a:ext>
                </a:extLst>
              </p:cNvPr>
              <p:cNvSpPr/>
              <p:nvPr/>
            </p:nvSpPr>
            <p:spPr>
              <a:xfrm>
                <a:off x="2029316" y="4855351"/>
                <a:ext cx="1587025" cy="1377871"/>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59" name="Rectangle 58">
                <a:extLst>
                  <a:ext uri="{FF2B5EF4-FFF2-40B4-BE49-F238E27FC236}">
                    <a16:creationId xmlns:a16="http://schemas.microsoft.com/office/drawing/2014/main" id="{49832986-CB1C-40DA-8FDA-97706063E9CF}"/>
                  </a:ext>
                </a:extLst>
              </p:cNvPr>
              <p:cNvSpPr/>
              <p:nvPr/>
            </p:nvSpPr>
            <p:spPr>
              <a:xfrm>
                <a:off x="3261793" y="5680399"/>
                <a:ext cx="157577" cy="552824"/>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60" name="Rectangle 59">
                <a:extLst>
                  <a:ext uri="{FF2B5EF4-FFF2-40B4-BE49-F238E27FC236}">
                    <a16:creationId xmlns:a16="http://schemas.microsoft.com/office/drawing/2014/main" id="{3CA5C7B5-DFFF-4A4F-9A26-FACB353A77B5}"/>
                  </a:ext>
                </a:extLst>
              </p:cNvPr>
              <p:cNvSpPr/>
              <p:nvPr/>
            </p:nvSpPr>
            <p:spPr>
              <a:xfrm>
                <a:off x="2285379" y="4957958"/>
                <a:ext cx="158984" cy="1275265"/>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61" name="Rectangle 60">
                <a:extLst>
                  <a:ext uri="{FF2B5EF4-FFF2-40B4-BE49-F238E27FC236}">
                    <a16:creationId xmlns:a16="http://schemas.microsoft.com/office/drawing/2014/main" id="{1177DCBE-3313-475F-A1BA-2B4CEE0DE21E}"/>
                  </a:ext>
                </a:extLst>
              </p:cNvPr>
              <p:cNvSpPr/>
              <p:nvPr/>
            </p:nvSpPr>
            <p:spPr>
              <a:xfrm>
                <a:off x="2765145" y="6182966"/>
                <a:ext cx="158983" cy="43974"/>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62" name="Rectangle 61">
                <a:extLst>
                  <a:ext uri="{FF2B5EF4-FFF2-40B4-BE49-F238E27FC236}">
                    <a16:creationId xmlns:a16="http://schemas.microsoft.com/office/drawing/2014/main" id="{810D80B0-49E1-4756-929B-AD0F092015F0}"/>
                  </a:ext>
                </a:extLst>
              </p:cNvPr>
              <p:cNvSpPr/>
              <p:nvPr/>
            </p:nvSpPr>
            <p:spPr>
              <a:xfrm>
                <a:off x="2045262" y="6453251"/>
                <a:ext cx="1665813" cy="3371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x</a:t>
                </a:r>
                <a:r>
                  <a:rPr lang="en-US" sz="1500" baseline="-25000">
                    <a:solidFill>
                      <a:schemeClr val="tx1"/>
                    </a:solidFill>
                    <a:latin typeface="Helvetica"/>
                    <a:cs typeface="Helvetica"/>
                  </a:rPr>
                  <a:t>1</a:t>
                </a:r>
                <a:r>
                  <a:rPr lang="en-US" sz="1500">
                    <a:solidFill>
                      <a:schemeClr val="tx1"/>
                    </a:solidFill>
                    <a:latin typeface="Helvetica"/>
                    <a:cs typeface="Helvetica"/>
                  </a:rPr>
                  <a:t>       x</a:t>
                </a:r>
                <a:r>
                  <a:rPr lang="en-US" sz="1500" baseline="-25000">
                    <a:solidFill>
                      <a:schemeClr val="tx1"/>
                    </a:solidFill>
                    <a:latin typeface="Helvetica"/>
                    <a:cs typeface="Helvetica"/>
                  </a:rPr>
                  <a:t>2</a:t>
                </a:r>
                <a:r>
                  <a:rPr lang="en-US" sz="1500">
                    <a:solidFill>
                      <a:schemeClr val="tx1"/>
                    </a:solidFill>
                    <a:latin typeface="Helvetica"/>
                    <a:cs typeface="Helvetica"/>
                  </a:rPr>
                  <a:t>      x</a:t>
                </a:r>
                <a:r>
                  <a:rPr lang="en-US" sz="1500" baseline="-25000">
                    <a:solidFill>
                      <a:schemeClr val="tx1"/>
                    </a:solidFill>
                    <a:latin typeface="Helvetica"/>
                    <a:cs typeface="Helvetica"/>
                  </a:rPr>
                  <a:t>3</a:t>
                </a:r>
                <a:br>
                  <a:rPr lang="en-US" sz="1500">
                    <a:solidFill>
                      <a:schemeClr val="tx1"/>
                    </a:solidFill>
                    <a:latin typeface="Helvetica"/>
                    <a:cs typeface="Helvetica"/>
                  </a:rPr>
                </a:br>
                <a:endParaRPr lang="en-US" sz="1500">
                  <a:solidFill>
                    <a:schemeClr val="tx1"/>
                  </a:solidFill>
                  <a:latin typeface="Helvetica"/>
                  <a:cs typeface="Helvetica"/>
                </a:endParaRPr>
              </a:p>
            </p:txBody>
          </p:sp>
          <p:sp>
            <p:nvSpPr>
              <p:cNvPr id="63" name="Rectangle 62">
                <a:extLst>
                  <a:ext uri="{FF2B5EF4-FFF2-40B4-BE49-F238E27FC236}">
                    <a16:creationId xmlns:a16="http://schemas.microsoft.com/office/drawing/2014/main" id="{F78DE25F-C5B4-48AB-AABE-1500412EF7A1}"/>
                  </a:ext>
                </a:extLst>
              </p:cNvPr>
              <p:cNvSpPr/>
              <p:nvPr/>
            </p:nvSpPr>
            <p:spPr>
              <a:xfrm rot="16200000">
                <a:off x="526482" y="5356253"/>
                <a:ext cx="1890908" cy="3390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highlight>
                      <a:srgbClr val="A8A5C9"/>
                    </a:highlight>
                    <a:latin typeface="Helvetica"/>
                    <a:cs typeface="Helvetica"/>
                  </a:rPr>
                  <a:t>sensitivity</a:t>
                </a:r>
                <a:br>
                  <a:rPr lang="en-US" sz="1500">
                    <a:solidFill>
                      <a:schemeClr val="tx1"/>
                    </a:solidFill>
                    <a:highlight>
                      <a:srgbClr val="A8A5C9"/>
                    </a:highlight>
                    <a:latin typeface="Helvetica"/>
                    <a:cs typeface="Helvetica"/>
                  </a:rPr>
                </a:br>
                <a:r>
                  <a:rPr lang="en-US" sz="1500">
                    <a:solidFill>
                      <a:schemeClr val="tx1"/>
                    </a:solidFill>
                    <a:highlight>
                      <a:srgbClr val="A8A5C9"/>
                    </a:highlight>
                    <a:latin typeface="Helvetica"/>
                    <a:cs typeface="Helvetica"/>
                  </a:rPr>
                  <a:t>of output y</a:t>
                </a:r>
              </a:p>
            </p:txBody>
          </p:sp>
        </p:grpSp>
        <p:sp>
          <p:nvSpPr>
            <p:cNvPr id="57" name="Rectangle 56">
              <a:extLst>
                <a:ext uri="{FF2B5EF4-FFF2-40B4-BE49-F238E27FC236}">
                  <a16:creationId xmlns:a16="http://schemas.microsoft.com/office/drawing/2014/main" id="{89163B47-556A-42F3-8F78-DB202D0D6850}"/>
                </a:ext>
              </a:extLst>
            </p:cNvPr>
            <p:cNvSpPr/>
            <p:nvPr/>
          </p:nvSpPr>
          <p:spPr bwMode="auto">
            <a:xfrm>
              <a:off x="5475312" y="3001424"/>
              <a:ext cx="476387" cy="15287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endParaRPr lang="en-US" sz="1500">
                <a:solidFill>
                  <a:schemeClr val="tx1"/>
                </a:solidFill>
                <a:latin typeface="Helvetica"/>
                <a:cs typeface="Helvetica"/>
              </a:endParaRPr>
            </a:p>
            <a:p>
              <a:pPr algn="r">
                <a:defRPr/>
              </a:pPr>
              <a:endParaRPr lang="en-US" sz="1500">
                <a:solidFill>
                  <a:schemeClr val="tx1"/>
                </a:solidFill>
                <a:latin typeface="Helvetica"/>
                <a:cs typeface="Helvetica"/>
              </a:endParaRPr>
            </a:p>
            <a:p>
              <a:pPr algn="r">
                <a:defRPr/>
              </a:pPr>
              <a:r>
                <a:rPr lang="en-US" sz="1500">
                  <a:solidFill>
                    <a:schemeClr val="tx1"/>
                  </a:solidFill>
                  <a:latin typeface="Helvetica"/>
                  <a:cs typeface="Helvetica"/>
                </a:rPr>
                <a:t>1  </a:t>
              </a:r>
            </a:p>
            <a:p>
              <a:pPr algn="r">
                <a:defRPr/>
              </a:pPr>
              <a:endParaRPr lang="en-US" sz="1500">
                <a:solidFill>
                  <a:schemeClr val="tx1"/>
                </a:solidFill>
                <a:latin typeface="Helvetica"/>
                <a:cs typeface="Helvetica"/>
              </a:endParaRPr>
            </a:p>
            <a:p>
              <a:pPr algn="r">
                <a:defRPr/>
              </a:pPr>
              <a:r>
                <a:rPr lang="en-US" sz="1500">
                  <a:solidFill>
                    <a:schemeClr val="tx1"/>
                  </a:solidFill>
                  <a:latin typeface="Helvetica"/>
                  <a:cs typeface="Helvetica"/>
                </a:rPr>
                <a:t>.5</a:t>
              </a:r>
            </a:p>
            <a:p>
              <a:pPr algn="r">
                <a:defRPr/>
              </a:pPr>
              <a:endParaRPr lang="en-US" sz="1500">
                <a:solidFill>
                  <a:schemeClr val="tx1"/>
                </a:solidFill>
                <a:latin typeface="Helvetica"/>
                <a:cs typeface="Helvetica"/>
              </a:endParaRPr>
            </a:p>
            <a:p>
              <a:pPr algn="r">
                <a:defRPr/>
              </a:pPr>
              <a:r>
                <a:rPr lang="en-US" sz="1500">
                  <a:solidFill>
                    <a:schemeClr val="tx1"/>
                  </a:solidFill>
                  <a:latin typeface="Helvetica"/>
                  <a:cs typeface="Helvetica"/>
                </a:rPr>
                <a:t>0</a:t>
              </a:r>
            </a:p>
          </p:txBody>
        </p:sp>
      </p:grpSp>
      <p:sp>
        <p:nvSpPr>
          <p:cNvPr id="64" name="Rectangle 63">
            <a:extLst>
              <a:ext uri="{FF2B5EF4-FFF2-40B4-BE49-F238E27FC236}">
                <a16:creationId xmlns:a16="http://schemas.microsoft.com/office/drawing/2014/main" id="{EA40785B-B293-4120-811B-98106FD96853}"/>
              </a:ext>
            </a:extLst>
          </p:cNvPr>
          <p:cNvSpPr/>
          <p:nvPr/>
        </p:nvSpPr>
        <p:spPr>
          <a:xfrm>
            <a:off x="7413787" y="6131533"/>
            <a:ext cx="1233030" cy="323165"/>
          </a:xfrm>
          <a:prstGeom prst="rect">
            <a:avLst/>
          </a:prstGeom>
        </p:spPr>
        <p:txBody>
          <a:bodyPr wrap="none">
            <a:spAutoFit/>
          </a:bodyPr>
          <a:lstStyle/>
          <a:p>
            <a:pPr lvl="0" algn="ctr">
              <a:defRPr/>
            </a:pPr>
            <a:r>
              <a:rPr lang="en-US" sz="1500">
                <a:solidFill>
                  <a:prstClr val="black"/>
                </a:solidFill>
                <a:latin typeface="Helvetica"/>
                <a:cs typeface="Helvetica"/>
              </a:rPr>
              <a:t>input factors</a:t>
            </a:r>
          </a:p>
        </p:txBody>
      </p:sp>
      <p:sp>
        <p:nvSpPr>
          <p:cNvPr id="65" name="Content Placeholder 2">
            <a:extLst>
              <a:ext uri="{FF2B5EF4-FFF2-40B4-BE49-F238E27FC236}">
                <a16:creationId xmlns:a16="http://schemas.microsoft.com/office/drawing/2014/main" id="{081D02B1-185B-4718-8B03-46BBB530CB81}"/>
              </a:ext>
            </a:extLst>
          </p:cNvPr>
          <p:cNvSpPr txBox="1">
            <a:spLocks/>
          </p:cNvSpPr>
          <p:nvPr/>
        </p:nvSpPr>
        <p:spPr>
          <a:xfrm>
            <a:off x="6077092" y="1770841"/>
            <a:ext cx="3916456" cy="78944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6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6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6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a:highlight>
                  <a:srgbClr val="A8A5C9"/>
                </a:highlight>
              </a:rPr>
              <a:t>Global</a:t>
            </a:r>
            <a:r>
              <a:rPr lang="en-US" sz="1500"/>
              <a:t> SA investigates the effects </a:t>
            </a:r>
            <a:br>
              <a:rPr lang="en-US" sz="1500"/>
            </a:br>
            <a:r>
              <a:rPr lang="en-US" sz="1500"/>
              <a:t>of variation of uncertain inputs</a:t>
            </a:r>
            <a:br>
              <a:rPr lang="en-US" sz="1500"/>
            </a:br>
            <a:r>
              <a:rPr lang="en-US" sz="1500"/>
              <a:t>across their entire </a:t>
            </a:r>
            <a:r>
              <a:rPr lang="en-US" sz="1500">
                <a:highlight>
                  <a:srgbClr val="5FBDA0"/>
                </a:highlight>
              </a:rPr>
              <a:t>variability space</a:t>
            </a:r>
          </a:p>
        </p:txBody>
      </p:sp>
      <p:grpSp>
        <p:nvGrpSpPr>
          <p:cNvPr id="66" name="Group 65">
            <a:extLst>
              <a:ext uri="{FF2B5EF4-FFF2-40B4-BE49-F238E27FC236}">
                <a16:creationId xmlns:a16="http://schemas.microsoft.com/office/drawing/2014/main" id="{88422FB6-7FC5-4FA9-A496-91AB69DCF13D}"/>
              </a:ext>
            </a:extLst>
          </p:cNvPr>
          <p:cNvGrpSpPr/>
          <p:nvPr/>
        </p:nvGrpSpPr>
        <p:grpSpPr>
          <a:xfrm>
            <a:off x="2387325" y="2712999"/>
            <a:ext cx="2283588" cy="2141008"/>
            <a:chOff x="498155" y="96012"/>
            <a:chExt cx="3503771" cy="3252371"/>
          </a:xfrm>
        </p:grpSpPr>
        <p:sp>
          <p:nvSpPr>
            <p:cNvPr id="67" name="Figura a mano libera 43">
              <a:extLst>
                <a:ext uri="{FF2B5EF4-FFF2-40B4-BE49-F238E27FC236}">
                  <a16:creationId xmlns:a16="http://schemas.microsoft.com/office/drawing/2014/main" id="{70845FAC-8829-449D-B52B-68465C74AEE7}"/>
                </a:ext>
              </a:extLst>
            </p:cNvPr>
            <p:cNvSpPr/>
            <p:nvPr/>
          </p:nvSpPr>
          <p:spPr>
            <a:xfrm>
              <a:off x="1006078" y="100141"/>
              <a:ext cx="1066510" cy="2319475"/>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3149600">
                  <a:moveTo>
                    <a:pt x="1397000" y="0"/>
                  </a:moveTo>
                  <a:lnTo>
                    <a:pt x="1409700" y="8461"/>
                  </a:lnTo>
                  <a:lnTo>
                    <a:pt x="0" y="812800"/>
                  </a:lnTo>
                  <a:lnTo>
                    <a:pt x="0" y="3149600"/>
                  </a:lnTo>
                  <a:lnTo>
                    <a:pt x="1422400" y="220980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68" name="Rettangolo 177">
              <a:extLst>
                <a:ext uri="{FF2B5EF4-FFF2-40B4-BE49-F238E27FC236}">
                  <a16:creationId xmlns:a16="http://schemas.microsoft.com/office/drawing/2014/main" id="{F88543F2-A2D2-4611-841B-C55A3C49A8AA}"/>
                </a:ext>
              </a:extLst>
            </p:cNvPr>
            <p:cNvSpPr>
              <a:spLocks/>
            </p:cNvSpPr>
            <p:nvPr/>
          </p:nvSpPr>
          <p:spPr>
            <a:xfrm>
              <a:off x="2074969" y="96629"/>
              <a:ext cx="1842587" cy="1629838"/>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69" name="Rettangolo 134">
              <a:extLst>
                <a:ext uri="{FF2B5EF4-FFF2-40B4-BE49-F238E27FC236}">
                  <a16:creationId xmlns:a16="http://schemas.microsoft.com/office/drawing/2014/main" id="{E1DE7407-4CFD-4FE4-A947-95BD8DA8EC1A}"/>
                </a:ext>
              </a:extLst>
            </p:cNvPr>
            <p:cNvSpPr>
              <a:spLocks/>
            </p:cNvSpPr>
            <p:nvPr/>
          </p:nvSpPr>
          <p:spPr>
            <a:xfrm rot="444272">
              <a:off x="627953" y="2564944"/>
              <a:ext cx="2356215" cy="3165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2</a:t>
              </a:r>
            </a:p>
          </p:txBody>
        </p:sp>
        <p:sp>
          <p:nvSpPr>
            <p:cNvPr id="70" name="Figura a mano libera 44">
              <a:extLst>
                <a:ext uri="{FF2B5EF4-FFF2-40B4-BE49-F238E27FC236}">
                  <a16:creationId xmlns:a16="http://schemas.microsoft.com/office/drawing/2014/main" id="{94EC036A-BC51-428E-95D5-0D886981CFA8}"/>
                </a:ext>
              </a:extLst>
            </p:cNvPr>
            <p:cNvSpPr/>
            <p:nvPr/>
          </p:nvSpPr>
          <p:spPr>
            <a:xfrm>
              <a:off x="1000127" y="1724125"/>
              <a:ext cx="2921000" cy="1039724"/>
            </a:xfrm>
            <a:custGeom>
              <a:avLst/>
              <a:gdLst>
                <a:gd name="connsiteX0" fmla="*/ 0 w 3860800"/>
                <a:gd name="connsiteY0" fmla="*/ 939800 h 939800"/>
                <a:gd name="connsiteX1" fmla="*/ 3340100 w 3860800"/>
                <a:gd name="connsiteY1" fmla="*/ 939800 h 939800"/>
                <a:gd name="connsiteX2" fmla="*/ 3860800 w 3860800"/>
                <a:gd name="connsiteY2" fmla="*/ 0 h 9398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409700"/>
                <a:gd name="connsiteX1" fmla="*/ 2899585 w 3860800"/>
                <a:gd name="connsiteY1" fmla="*/ 1409700 h 1409700"/>
                <a:gd name="connsiteX2" fmla="*/ 3860800 w 3860800"/>
                <a:gd name="connsiteY2" fmla="*/ 0 h 1409700"/>
                <a:gd name="connsiteX0" fmla="*/ 0 w 3860800"/>
                <a:gd name="connsiteY0" fmla="*/ 939800 h 1409700"/>
                <a:gd name="connsiteX1" fmla="*/ 2899585 w 3860800"/>
                <a:gd name="connsiteY1" fmla="*/ 1409700 h 1409700"/>
                <a:gd name="connsiteX2" fmla="*/ 3860800 w 3860800"/>
                <a:gd name="connsiteY2" fmla="*/ 0 h 1409700"/>
              </a:gdLst>
              <a:ahLst/>
              <a:cxnLst>
                <a:cxn ang="0">
                  <a:pos x="connsiteX0" y="connsiteY0"/>
                </a:cxn>
                <a:cxn ang="0">
                  <a:pos x="connsiteX1" y="connsiteY1"/>
                </a:cxn>
                <a:cxn ang="0">
                  <a:pos x="connsiteX2" y="connsiteY2"/>
                </a:cxn>
              </a:cxnLst>
              <a:rect l="l" t="t" r="r" b="b"/>
              <a:pathLst>
                <a:path w="3860800" h="1409700">
                  <a:moveTo>
                    <a:pt x="0" y="939800"/>
                  </a:moveTo>
                  <a:lnTo>
                    <a:pt x="2899585" y="1409700"/>
                  </a:lnTo>
                  <a:lnTo>
                    <a:pt x="3860800" y="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71" name="Ovale 84">
              <a:extLst>
                <a:ext uri="{FF2B5EF4-FFF2-40B4-BE49-F238E27FC236}">
                  <a16:creationId xmlns:a16="http://schemas.microsoft.com/office/drawing/2014/main" id="{71C8D8C5-7BB5-4197-8AC4-13F1467DFD7D}"/>
                </a:ext>
              </a:extLst>
            </p:cNvPr>
            <p:cNvSpPr>
              <a:spLocks/>
            </p:cNvSpPr>
            <p:nvPr/>
          </p:nvSpPr>
          <p:spPr>
            <a:xfrm>
              <a:off x="2157876" y="954143"/>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72" name="Ovale 88">
              <a:extLst>
                <a:ext uri="{FF2B5EF4-FFF2-40B4-BE49-F238E27FC236}">
                  <a16:creationId xmlns:a16="http://schemas.microsoft.com/office/drawing/2014/main" id="{5294733F-A168-4869-B563-AEA58935FADC}"/>
                </a:ext>
              </a:extLst>
            </p:cNvPr>
            <p:cNvSpPr>
              <a:spLocks/>
            </p:cNvSpPr>
            <p:nvPr/>
          </p:nvSpPr>
          <p:spPr>
            <a:xfrm>
              <a:off x="2507028" y="13804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73" name="Ovale 101">
              <a:extLst>
                <a:ext uri="{FF2B5EF4-FFF2-40B4-BE49-F238E27FC236}">
                  <a16:creationId xmlns:a16="http://schemas.microsoft.com/office/drawing/2014/main" id="{2D3F6F50-A28B-49B3-B1A2-53D0B9F13B2F}"/>
                </a:ext>
              </a:extLst>
            </p:cNvPr>
            <p:cNvSpPr>
              <a:spLocks/>
            </p:cNvSpPr>
            <p:nvPr/>
          </p:nvSpPr>
          <p:spPr>
            <a:xfrm>
              <a:off x="2161054" y="1380422"/>
              <a:ext cx="108000" cy="108000"/>
            </a:xfrm>
            <a:prstGeom prst="ellipse">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74" name="Figura a mano libera 43">
              <a:extLst>
                <a:ext uri="{FF2B5EF4-FFF2-40B4-BE49-F238E27FC236}">
                  <a16:creationId xmlns:a16="http://schemas.microsoft.com/office/drawing/2014/main" id="{A0D9B951-61A4-4A2B-9F67-17B02096B308}"/>
                </a:ext>
              </a:extLst>
            </p:cNvPr>
            <p:cNvSpPr/>
            <p:nvPr/>
          </p:nvSpPr>
          <p:spPr>
            <a:xfrm flipH="1">
              <a:off x="1025124" y="96012"/>
              <a:ext cx="2871964" cy="838636"/>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21576856"/>
                <a:gd name="connsiteY0" fmla="*/ 0 h 3149600"/>
                <a:gd name="connsiteX1" fmla="*/ 21576856 w 21576856"/>
                <a:gd name="connsiteY1" fmla="*/ 612739 h 3149600"/>
                <a:gd name="connsiteX2" fmla="*/ 0 w 21576856"/>
                <a:gd name="connsiteY2" fmla="*/ 812800 h 3149600"/>
                <a:gd name="connsiteX3" fmla="*/ 0 w 21576856"/>
                <a:gd name="connsiteY3" fmla="*/ 3149600 h 3149600"/>
                <a:gd name="connsiteX4" fmla="*/ 1422400 w 21576856"/>
                <a:gd name="connsiteY4" fmla="*/ 2209800 h 3149600"/>
                <a:gd name="connsiteX0" fmla="*/ 6071251 w 6096651"/>
                <a:gd name="connsiteY0" fmla="*/ 0 h 3149600"/>
                <a:gd name="connsiteX1" fmla="*/ 0 w 6096651"/>
                <a:gd name="connsiteY1" fmla="*/ 898976 h 3149600"/>
                <a:gd name="connsiteX2" fmla="*/ 4674251 w 6096651"/>
                <a:gd name="connsiteY2" fmla="*/ 812800 h 3149600"/>
                <a:gd name="connsiteX3" fmla="*/ 4674251 w 6096651"/>
                <a:gd name="connsiteY3" fmla="*/ 3149600 h 3149600"/>
                <a:gd name="connsiteX4" fmla="*/ 6096651 w 6096651"/>
                <a:gd name="connsiteY4" fmla="*/ 2209800 h 3149600"/>
                <a:gd name="connsiteX0" fmla="*/ 0 w 14333941"/>
                <a:gd name="connsiteY0" fmla="*/ 0 h 3563053"/>
                <a:gd name="connsiteX1" fmla="*/ 8237290 w 14333941"/>
                <a:gd name="connsiteY1" fmla="*/ 1312429 h 3563053"/>
                <a:gd name="connsiteX2" fmla="*/ 12911541 w 14333941"/>
                <a:gd name="connsiteY2" fmla="*/ 1226253 h 3563053"/>
                <a:gd name="connsiteX3" fmla="*/ 12911541 w 14333941"/>
                <a:gd name="connsiteY3" fmla="*/ 3563053 h 3563053"/>
                <a:gd name="connsiteX4" fmla="*/ 14333941 w 1433394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4" fmla="*/ 14333941 w 3409269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0" fmla="*/ 0 w 34092691"/>
                <a:gd name="connsiteY0" fmla="*/ 0 h 1312429"/>
                <a:gd name="connsiteX1" fmla="*/ 8237290 w 34092691"/>
                <a:gd name="connsiteY1" fmla="*/ 1312429 h 1312429"/>
                <a:gd name="connsiteX2" fmla="*/ 34092691 w 34092691"/>
                <a:gd name="connsiteY2" fmla="*/ 1051331 h 1312429"/>
                <a:gd name="connsiteX0" fmla="*/ 0 w 34092691"/>
                <a:gd name="connsiteY0" fmla="*/ 0 h 1137506"/>
                <a:gd name="connsiteX1" fmla="*/ 8237290 w 34092691"/>
                <a:gd name="connsiteY1" fmla="*/ 1137506 h 1137506"/>
                <a:gd name="connsiteX2" fmla="*/ 34092691 w 34092691"/>
                <a:gd name="connsiteY2" fmla="*/ 1051331 h 1137506"/>
                <a:gd name="connsiteX0" fmla="*/ 0 w 34092691"/>
                <a:gd name="connsiteY0" fmla="*/ 0 h 1423743"/>
                <a:gd name="connsiteX1" fmla="*/ 8124625 w 34092691"/>
                <a:gd name="connsiteY1" fmla="*/ 1423743 h 1423743"/>
                <a:gd name="connsiteX2" fmla="*/ 34092691 w 34092691"/>
                <a:gd name="connsiteY2" fmla="*/ 1051331 h 1423743"/>
                <a:gd name="connsiteX0" fmla="*/ 0 w 33980025"/>
                <a:gd name="connsiteY0" fmla="*/ 0 h 1423743"/>
                <a:gd name="connsiteX1" fmla="*/ 8124625 w 33980025"/>
                <a:gd name="connsiteY1" fmla="*/ 1423743 h 1423743"/>
                <a:gd name="connsiteX2" fmla="*/ 33980025 w 33980025"/>
                <a:gd name="connsiteY2" fmla="*/ 1051331 h 1423743"/>
              </a:gdLst>
              <a:ahLst/>
              <a:cxnLst>
                <a:cxn ang="0">
                  <a:pos x="connsiteX0" y="connsiteY0"/>
                </a:cxn>
                <a:cxn ang="0">
                  <a:pos x="connsiteX1" y="connsiteY1"/>
                </a:cxn>
                <a:cxn ang="0">
                  <a:pos x="connsiteX2" y="connsiteY2"/>
                </a:cxn>
              </a:cxnLst>
              <a:rect l="l" t="t" r="r" b="b"/>
              <a:pathLst>
                <a:path w="33980025" h="1423743">
                  <a:moveTo>
                    <a:pt x="0" y="0"/>
                  </a:moveTo>
                  <a:lnTo>
                    <a:pt x="8124625" y="1423743"/>
                  </a:lnTo>
                  <a:lnTo>
                    <a:pt x="33980025" y="1051331"/>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cxnSp>
          <p:nvCxnSpPr>
            <p:cNvPr id="75" name="Straight Arrow Connector 74">
              <a:extLst>
                <a:ext uri="{FF2B5EF4-FFF2-40B4-BE49-F238E27FC236}">
                  <a16:creationId xmlns:a16="http://schemas.microsoft.com/office/drawing/2014/main" id="{FF70F294-6CFE-4373-A47C-242EA5F9BB49}"/>
                </a:ext>
              </a:extLst>
            </p:cNvPr>
            <p:cNvCxnSpPr>
              <a:endCxn id="74" idx="1"/>
            </p:cNvCxnSpPr>
            <p:nvPr/>
          </p:nvCxnSpPr>
          <p:spPr>
            <a:xfrm flipV="1">
              <a:off x="3190282" y="934648"/>
              <a:ext cx="20120" cy="1814516"/>
            </a:xfrm>
            <a:prstGeom prst="straightConnector1">
              <a:avLst/>
            </a:prstGeom>
            <a:ln w="3175" cmpd="sng">
              <a:solidFill>
                <a:schemeClr val="tx1">
                  <a:lumMod val="65000"/>
                  <a:lumOff val="3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6" name="Rettangolo 134">
              <a:extLst>
                <a:ext uri="{FF2B5EF4-FFF2-40B4-BE49-F238E27FC236}">
                  <a16:creationId xmlns:a16="http://schemas.microsoft.com/office/drawing/2014/main" id="{341E05AD-92B9-46AA-9E17-D9623206BBF7}"/>
                </a:ext>
              </a:extLst>
            </p:cNvPr>
            <p:cNvSpPr>
              <a:spLocks/>
            </p:cNvSpPr>
            <p:nvPr/>
          </p:nvSpPr>
          <p:spPr>
            <a:xfrm rot="16200000">
              <a:off x="-372051" y="1428225"/>
              <a:ext cx="2084550" cy="3441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3</a:t>
              </a:r>
            </a:p>
          </p:txBody>
        </p:sp>
        <p:sp>
          <p:nvSpPr>
            <p:cNvPr id="77" name="Rettangolo 134">
              <a:extLst>
                <a:ext uri="{FF2B5EF4-FFF2-40B4-BE49-F238E27FC236}">
                  <a16:creationId xmlns:a16="http://schemas.microsoft.com/office/drawing/2014/main" id="{660FC0B2-0688-47E8-87C7-373C228A0DC5}"/>
                </a:ext>
              </a:extLst>
            </p:cNvPr>
            <p:cNvSpPr>
              <a:spLocks/>
            </p:cNvSpPr>
            <p:nvPr/>
          </p:nvSpPr>
          <p:spPr>
            <a:xfrm rot="18193288">
              <a:off x="2684571" y="2031028"/>
              <a:ext cx="2177691" cy="45701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1</a:t>
              </a:r>
            </a:p>
          </p:txBody>
        </p:sp>
        <p:cxnSp>
          <p:nvCxnSpPr>
            <p:cNvPr id="78" name="Straight Arrow Connector 77">
              <a:extLst>
                <a:ext uri="{FF2B5EF4-FFF2-40B4-BE49-F238E27FC236}">
                  <a16:creationId xmlns:a16="http://schemas.microsoft.com/office/drawing/2014/main" id="{9A2EAE09-F480-4572-B321-A0CC8243F170}"/>
                </a:ext>
              </a:extLst>
            </p:cNvPr>
            <p:cNvCxnSpPr>
              <a:stCxn id="73" idx="0"/>
              <a:endCxn id="71" idx="4"/>
            </p:cNvCxnSpPr>
            <p:nvPr/>
          </p:nvCxnSpPr>
          <p:spPr>
            <a:xfrm flipH="1" flipV="1">
              <a:off x="2211876" y="1062143"/>
              <a:ext cx="3178" cy="318279"/>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54929013-D010-48F0-9125-9DF0D21D7B69}"/>
                </a:ext>
              </a:extLst>
            </p:cNvPr>
            <p:cNvCxnSpPr>
              <a:stCxn id="73" idx="6"/>
              <a:endCxn id="72" idx="2"/>
            </p:cNvCxnSpPr>
            <p:nvPr/>
          </p:nvCxnSpPr>
          <p:spPr>
            <a:xfrm>
              <a:off x="2269054" y="1434422"/>
              <a:ext cx="237974" cy="0"/>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42B572CE-E32A-4C6B-B191-2E30E3A4B7AC}"/>
                </a:ext>
              </a:extLst>
            </p:cNvPr>
            <p:cNvCxnSpPr>
              <a:stCxn id="73" idx="3"/>
            </p:cNvCxnSpPr>
            <p:nvPr/>
          </p:nvCxnSpPr>
          <p:spPr>
            <a:xfrm flipH="1">
              <a:off x="1931224" y="1472606"/>
              <a:ext cx="245646" cy="150232"/>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sp>
          <p:nvSpPr>
            <p:cNvPr id="81" name="Ovale 95">
              <a:extLst>
                <a:ext uri="{FF2B5EF4-FFF2-40B4-BE49-F238E27FC236}">
                  <a16:creationId xmlns:a16="http://schemas.microsoft.com/office/drawing/2014/main" id="{165A5148-3306-4B09-A3C7-4FDE34839CF1}"/>
                </a:ext>
              </a:extLst>
            </p:cNvPr>
            <p:cNvSpPr>
              <a:spLocks/>
            </p:cNvSpPr>
            <p:nvPr/>
          </p:nvSpPr>
          <p:spPr>
            <a:xfrm>
              <a:off x="1853128" y="15816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grpSp>
      <p:grpSp>
        <p:nvGrpSpPr>
          <p:cNvPr id="82" name="Group 3">
            <a:extLst>
              <a:ext uri="{FF2B5EF4-FFF2-40B4-BE49-F238E27FC236}">
                <a16:creationId xmlns:a16="http://schemas.microsoft.com/office/drawing/2014/main" id="{DD528688-9CAE-4736-ADF7-5AA6B629245D}"/>
              </a:ext>
            </a:extLst>
          </p:cNvPr>
          <p:cNvGrpSpPr>
            <a:grpSpLocks/>
          </p:cNvGrpSpPr>
          <p:nvPr/>
        </p:nvGrpSpPr>
        <p:grpSpPr bwMode="auto">
          <a:xfrm>
            <a:off x="2377603" y="4881081"/>
            <a:ext cx="2307544" cy="1530904"/>
            <a:chOff x="5404855" y="2971256"/>
            <a:chExt cx="2088802" cy="1820816"/>
          </a:xfrm>
        </p:grpSpPr>
        <p:grpSp>
          <p:nvGrpSpPr>
            <p:cNvPr id="83" name="Group 2">
              <a:extLst>
                <a:ext uri="{FF2B5EF4-FFF2-40B4-BE49-F238E27FC236}">
                  <a16:creationId xmlns:a16="http://schemas.microsoft.com/office/drawing/2014/main" id="{6B257F80-D945-465C-AF1F-93729F5325E3}"/>
                </a:ext>
              </a:extLst>
            </p:cNvPr>
            <p:cNvGrpSpPr>
              <a:grpSpLocks/>
            </p:cNvGrpSpPr>
            <p:nvPr/>
          </p:nvGrpSpPr>
          <p:grpSpPr bwMode="auto">
            <a:xfrm>
              <a:off x="5404855" y="2971256"/>
              <a:ext cx="2088802" cy="1820816"/>
              <a:chOff x="1441924" y="4196966"/>
              <a:chExt cx="2356537" cy="2326919"/>
            </a:xfrm>
          </p:grpSpPr>
          <p:sp>
            <p:nvSpPr>
              <p:cNvPr id="85" name="Rectangle 84">
                <a:extLst>
                  <a:ext uri="{FF2B5EF4-FFF2-40B4-BE49-F238E27FC236}">
                    <a16:creationId xmlns:a16="http://schemas.microsoft.com/office/drawing/2014/main" id="{2B30C0C1-E840-4C69-B24D-7DEF1801D2A8}"/>
                  </a:ext>
                </a:extLst>
              </p:cNvPr>
              <p:cNvSpPr/>
              <p:nvPr/>
            </p:nvSpPr>
            <p:spPr>
              <a:xfrm>
                <a:off x="2029316" y="4437241"/>
                <a:ext cx="1587025" cy="1377875"/>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86" name="Rectangle 85">
                <a:extLst>
                  <a:ext uri="{FF2B5EF4-FFF2-40B4-BE49-F238E27FC236}">
                    <a16:creationId xmlns:a16="http://schemas.microsoft.com/office/drawing/2014/main" id="{53C612B0-A0FE-47B9-8014-3E59E22F686E}"/>
                  </a:ext>
                </a:extLst>
              </p:cNvPr>
              <p:cNvSpPr/>
              <p:nvPr/>
            </p:nvSpPr>
            <p:spPr>
              <a:xfrm>
                <a:off x="1880173" y="6162369"/>
                <a:ext cx="1918288" cy="3615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variation of output y</a:t>
                </a:r>
              </a:p>
            </p:txBody>
          </p:sp>
          <p:sp>
            <p:nvSpPr>
              <p:cNvPr id="87" name="Rectangle 86">
                <a:extLst>
                  <a:ext uri="{FF2B5EF4-FFF2-40B4-BE49-F238E27FC236}">
                    <a16:creationId xmlns:a16="http://schemas.microsoft.com/office/drawing/2014/main" id="{B2FE0D67-FB8A-4E36-9E5D-40BCD21BF455}"/>
                  </a:ext>
                </a:extLst>
              </p:cNvPr>
              <p:cNvSpPr/>
              <p:nvPr/>
            </p:nvSpPr>
            <p:spPr>
              <a:xfrm rot="16200000">
                <a:off x="666005" y="4972885"/>
                <a:ext cx="1890910" cy="3390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input factors</a:t>
                </a:r>
              </a:p>
            </p:txBody>
          </p:sp>
        </p:grpSp>
        <p:sp>
          <p:nvSpPr>
            <p:cNvPr id="84" name="Rectangle 83">
              <a:extLst>
                <a:ext uri="{FF2B5EF4-FFF2-40B4-BE49-F238E27FC236}">
                  <a16:creationId xmlns:a16="http://schemas.microsoft.com/office/drawing/2014/main" id="{392E7B2F-D73D-47FC-9DB0-51F1B88E5F8E}"/>
                </a:ext>
              </a:extLst>
            </p:cNvPr>
            <p:cNvSpPr/>
            <p:nvPr/>
          </p:nvSpPr>
          <p:spPr bwMode="auto">
            <a:xfrm>
              <a:off x="5572381" y="3163511"/>
              <a:ext cx="314055" cy="4299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1</a:t>
              </a:r>
              <a:endParaRPr lang="en-US" sz="1500">
                <a:solidFill>
                  <a:schemeClr val="tx1"/>
                </a:solidFill>
                <a:latin typeface="Helvetica"/>
                <a:cs typeface="Helvetica"/>
              </a:endParaRPr>
            </a:p>
          </p:txBody>
        </p:sp>
      </p:grpSp>
      <p:sp>
        <p:nvSpPr>
          <p:cNvPr id="88" name="Rectangle 87">
            <a:extLst>
              <a:ext uri="{FF2B5EF4-FFF2-40B4-BE49-F238E27FC236}">
                <a16:creationId xmlns:a16="http://schemas.microsoft.com/office/drawing/2014/main" id="{78C7B94B-1376-4567-AFFA-310500A411B1}"/>
              </a:ext>
            </a:extLst>
          </p:cNvPr>
          <p:cNvSpPr/>
          <p:nvPr/>
        </p:nvSpPr>
        <p:spPr bwMode="auto">
          <a:xfrm>
            <a:off x="2739014" y="5938447"/>
            <a:ext cx="1952559" cy="22180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-40 -20  0  +20 +40</a:t>
            </a:r>
          </a:p>
        </p:txBody>
      </p:sp>
      <p:cxnSp>
        <p:nvCxnSpPr>
          <p:cNvPr id="89" name="Straight Arrow Connector 88">
            <a:extLst>
              <a:ext uri="{FF2B5EF4-FFF2-40B4-BE49-F238E27FC236}">
                <a16:creationId xmlns:a16="http://schemas.microsoft.com/office/drawing/2014/main" id="{6CBEFE1C-E5BF-473F-B47E-37E4095AF189}"/>
              </a:ext>
            </a:extLst>
          </p:cNvPr>
          <p:cNvCxnSpPr>
            <a:stCxn id="85" idx="2"/>
            <a:endCxn id="85" idx="0"/>
          </p:cNvCxnSpPr>
          <p:nvPr/>
        </p:nvCxnSpPr>
        <p:spPr>
          <a:xfrm flipV="1">
            <a:off x="3729795" y="503916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82498FC1-1E72-49A3-ACCC-CA88C2AEF1D0}"/>
              </a:ext>
            </a:extLst>
          </p:cNvPr>
          <p:cNvCxnSpPr/>
          <p:nvPr/>
        </p:nvCxnSpPr>
        <p:spPr>
          <a:xfrm flipV="1">
            <a:off x="4044075" y="5050638"/>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8241A128-FEE6-4AC5-A879-35203D7D6041}"/>
              </a:ext>
            </a:extLst>
          </p:cNvPr>
          <p:cNvCxnSpPr/>
          <p:nvPr/>
        </p:nvCxnSpPr>
        <p:spPr>
          <a:xfrm flipV="1">
            <a:off x="4346997" y="503916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C4997FD-6B15-407A-A0D4-B1B6921203F5}"/>
              </a:ext>
            </a:extLst>
          </p:cNvPr>
          <p:cNvCxnSpPr/>
          <p:nvPr/>
        </p:nvCxnSpPr>
        <p:spPr>
          <a:xfrm flipV="1">
            <a:off x="3148441" y="506855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7C49582-3471-4800-87D8-E63A7D8C13C4}"/>
              </a:ext>
            </a:extLst>
          </p:cNvPr>
          <p:cNvCxnSpPr/>
          <p:nvPr/>
        </p:nvCxnSpPr>
        <p:spPr>
          <a:xfrm flipV="1">
            <a:off x="3451364" y="5057074"/>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4" name="Rectangle 93">
            <a:extLst>
              <a:ext uri="{FF2B5EF4-FFF2-40B4-BE49-F238E27FC236}">
                <a16:creationId xmlns:a16="http://schemas.microsoft.com/office/drawing/2014/main" id="{8BFF9BD8-1883-43C9-B442-8A547D9B5AE7}"/>
              </a:ext>
            </a:extLst>
          </p:cNvPr>
          <p:cNvSpPr/>
          <p:nvPr/>
        </p:nvSpPr>
        <p:spPr bwMode="auto">
          <a:xfrm>
            <a:off x="3245713" y="5151212"/>
            <a:ext cx="481185" cy="216763"/>
          </a:xfrm>
          <a:prstGeom prst="rect">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95" name="Rectangle 94">
            <a:extLst>
              <a:ext uri="{FF2B5EF4-FFF2-40B4-BE49-F238E27FC236}">
                <a16:creationId xmlns:a16="http://schemas.microsoft.com/office/drawing/2014/main" id="{0B9B2F5A-A6AE-48C5-8FAF-D97BA96C0DF9}"/>
              </a:ext>
            </a:extLst>
          </p:cNvPr>
          <p:cNvSpPr/>
          <p:nvPr/>
        </p:nvSpPr>
        <p:spPr bwMode="auto">
          <a:xfrm>
            <a:off x="3732092" y="5426755"/>
            <a:ext cx="427037" cy="197924"/>
          </a:xfrm>
          <a:prstGeom prst="rect">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96" name="Rectangle 95">
            <a:extLst>
              <a:ext uri="{FF2B5EF4-FFF2-40B4-BE49-F238E27FC236}">
                <a16:creationId xmlns:a16="http://schemas.microsoft.com/office/drawing/2014/main" id="{A2EF5395-DD89-4429-98ED-64ED67E7CAB1}"/>
              </a:ext>
            </a:extLst>
          </p:cNvPr>
          <p:cNvSpPr/>
          <p:nvPr/>
        </p:nvSpPr>
        <p:spPr bwMode="auto">
          <a:xfrm>
            <a:off x="3627389" y="5666466"/>
            <a:ext cx="104705" cy="218692"/>
          </a:xfrm>
          <a:prstGeom prst="rect">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97" name="Rectangle 96">
            <a:extLst>
              <a:ext uri="{FF2B5EF4-FFF2-40B4-BE49-F238E27FC236}">
                <a16:creationId xmlns:a16="http://schemas.microsoft.com/office/drawing/2014/main" id="{C3A7D004-2B6C-441F-B5A0-838A66DF442B}"/>
              </a:ext>
            </a:extLst>
          </p:cNvPr>
          <p:cNvSpPr/>
          <p:nvPr/>
        </p:nvSpPr>
        <p:spPr bwMode="auto">
          <a:xfrm>
            <a:off x="2575521" y="5296963"/>
            <a:ext cx="346943" cy="3615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3</a:t>
            </a:r>
            <a:endParaRPr lang="en-US" sz="1500">
              <a:solidFill>
                <a:schemeClr val="tx1"/>
              </a:solidFill>
              <a:latin typeface="Helvetica"/>
              <a:cs typeface="Helvetica"/>
            </a:endParaRPr>
          </a:p>
        </p:txBody>
      </p:sp>
      <p:sp>
        <p:nvSpPr>
          <p:cNvPr id="98" name="Rectangle 97">
            <a:extLst>
              <a:ext uri="{FF2B5EF4-FFF2-40B4-BE49-F238E27FC236}">
                <a16:creationId xmlns:a16="http://schemas.microsoft.com/office/drawing/2014/main" id="{C548869C-987A-4AE5-86B7-1F757C1D5981}"/>
              </a:ext>
            </a:extLst>
          </p:cNvPr>
          <p:cNvSpPr/>
          <p:nvPr/>
        </p:nvSpPr>
        <p:spPr bwMode="auto">
          <a:xfrm>
            <a:off x="2577373" y="5557053"/>
            <a:ext cx="346943" cy="3615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2</a:t>
            </a:r>
            <a:endParaRPr lang="en-US" sz="1500">
              <a:solidFill>
                <a:schemeClr val="tx1"/>
              </a:solidFill>
              <a:latin typeface="Helvetica"/>
              <a:cs typeface="Helvetica"/>
            </a:endParaRPr>
          </a:p>
        </p:txBody>
      </p:sp>
      <p:sp>
        <p:nvSpPr>
          <p:cNvPr id="99" name="Content Placeholder 2">
            <a:extLst>
              <a:ext uri="{FF2B5EF4-FFF2-40B4-BE49-F238E27FC236}">
                <a16:creationId xmlns:a16="http://schemas.microsoft.com/office/drawing/2014/main" id="{BC612FCD-8F06-49D4-B9C2-3B7D0D09A0A8}"/>
              </a:ext>
            </a:extLst>
          </p:cNvPr>
          <p:cNvSpPr txBox="1">
            <a:spLocks/>
          </p:cNvSpPr>
          <p:nvPr/>
        </p:nvSpPr>
        <p:spPr>
          <a:xfrm>
            <a:off x="1941072" y="1770841"/>
            <a:ext cx="3790515" cy="999027"/>
          </a:xfrm>
          <a:prstGeom prst="rect">
            <a:avLst/>
          </a:prstGeom>
        </p:spPr>
        <p:txBody>
          <a:bodyPr>
            <a:normAutofit/>
          </a:bodyPr>
          <a:lstStyle>
            <a:lvl1pPr marL="0" indent="0" algn="l" defTabSz="914400" rtl="0" eaLnBrk="1" latinLnBrk="0" hangingPunct="1">
              <a:lnSpc>
                <a:spcPct val="90000"/>
              </a:lnSpc>
              <a:spcBef>
                <a:spcPts val="1000"/>
              </a:spcBef>
              <a:buFontTx/>
              <a:buNone/>
              <a:defRPr sz="15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Local SA investigates the effects</a:t>
            </a:r>
            <a:br>
              <a:rPr lang="en-US"/>
            </a:br>
            <a:r>
              <a:rPr lang="en-US"/>
              <a:t>of variation of uncertain inputs from</a:t>
            </a:r>
            <a:br>
              <a:rPr lang="en-US"/>
            </a:br>
            <a:r>
              <a:rPr lang="en-US"/>
              <a:t>a baseline point </a:t>
            </a:r>
          </a:p>
        </p:txBody>
      </p:sp>
      <p:sp>
        <p:nvSpPr>
          <p:cNvPr id="100" name="Rectangle 99">
            <a:extLst>
              <a:ext uri="{FF2B5EF4-FFF2-40B4-BE49-F238E27FC236}">
                <a16:creationId xmlns:a16="http://schemas.microsoft.com/office/drawing/2014/main" id="{820FDE70-9A0B-4771-BFDB-6BB090DE625A}"/>
              </a:ext>
            </a:extLst>
          </p:cNvPr>
          <p:cNvSpPr/>
          <p:nvPr/>
        </p:nvSpPr>
        <p:spPr bwMode="auto">
          <a:xfrm>
            <a:off x="1711971" y="1680681"/>
            <a:ext cx="4360675" cy="5040795"/>
          </a:xfrm>
          <a:prstGeom prst="rect">
            <a:avLst/>
          </a:prstGeom>
          <a:solidFill>
            <a:srgbClr val="FFFFFF">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101" name="Rectangle 100">
            <a:extLst>
              <a:ext uri="{FF2B5EF4-FFF2-40B4-BE49-F238E27FC236}">
                <a16:creationId xmlns:a16="http://schemas.microsoft.com/office/drawing/2014/main" id="{0F6520A5-ED1C-4BD6-83CF-A5E18D6F3B97}"/>
              </a:ext>
            </a:extLst>
          </p:cNvPr>
          <p:cNvSpPr/>
          <p:nvPr/>
        </p:nvSpPr>
        <p:spPr>
          <a:xfrm>
            <a:off x="4388295" y="4238941"/>
            <a:ext cx="2314411" cy="735683"/>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lumMod val="50000"/>
                    <a:lumOff val="50000"/>
                  </a:schemeClr>
                </a:solidFill>
                <a:latin typeface="Helvetica" pitchFamily="2" charset="0"/>
                <a:cs typeface="Geneva"/>
              </a:rPr>
              <a:t>y = f(x</a:t>
            </a:r>
            <a:r>
              <a:rPr lang="en-US" sz="1500" baseline="-25000">
                <a:solidFill>
                  <a:schemeClr val="tx1">
                    <a:lumMod val="50000"/>
                    <a:lumOff val="50000"/>
                  </a:schemeClr>
                </a:solidFill>
                <a:latin typeface="Helvetica" pitchFamily="2" charset="0"/>
                <a:cs typeface="Geneva"/>
              </a:rPr>
              <a:t>1</a:t>
            </a:r>
            <a:r>
              <a:rPr lang="en-US" sz="1500">
                <a:solidFill>
                  <a:schemeClr val="tx1">
                    <a:lumMod val="50000"/>
                    <a:lumOff val="50000"/>
                  </a:schemeClr>
                </a:solidFill>
                <a:latin typeface="Helvetica" pitchFamily="2" charset="0"/>
                <a:cs typeface="Geneva"/>
              </a:rPr>
              <a:t>,x</a:t>
            </a:r>
            <a:r>
              <a:rPr lang="en-US" sz="1500" baseline="-25000">
                <a:solidFill>
                  <a:schemeClr val="tx1">
                    <a:lumMod val="50000"/>
                    <a:lumOff val="50000"/>
                  </a:schemeClr>
                </a:solidFill>
                <a:latin typeface="Helvetica" pitchFamily="2" charset="0"/>
                <a:cs typeface="Geneva"/>
              </a:rPr>
              <a:t>2</a:t>
            </a:r>
            <a:r>
              <a:rPr lang="en-US" sz="1500">
                <a:solidFill>
                  <a:schemeClr val="tx1">
                    <a:lumMod val="50000"/>
                    <a:lumOff val="50000"/>
                  </a:schemeClr>
                </a:solidFill>
                <a:latin typeface="Helvetica" pitchFamily="2" charset="0"/>
                <a:cs typeface="Geneva"/>
              </a:rPr>
              <a:t>,x</a:t>
            </a:r>
            <a:r>
              <a:rPr lang="en-US" sz="1500" baseline="-25000">
                <a:solidFill>
                  <a:schemeClr val="tx1">
                    <a:lumMod val="50000"/>
                    <a:lumOff val="50000"/>
                  </a:schemeClr>
                </a:solidFill>
                <a:latin typeface="Helvetica" pitchFamily="2" charset="0"/>
                <a:cs typeface="Geneva"/>
              </a:rPr>
              <a:t>3</a:t>
            </a:r>
            <a:r>
              <a:rPr lang="en-US" sz="1500">
                <a:solidFill>
                  <a:schemeClr val="tx1">
                    <a:lumMod val="50000"/>
                    <a:lumOff val="50000"/>
                  </a:schemeClr>
                </a:solidFill>
                <a:latin typeface="Helvetica" pitchFamily="2" charset="0"/>
                <a:cs typeface="Geneva"/>
              </a:rPr>
              <a:t>)</a:t>
            </a:r>
          </a:p>
        </p:txBody>
      </p:sp>
    </p:spTree>
    <p:extLst>
      <p:ext uri="{BB962C8B-B14F-4D97-AF65-F5344CB8AC3E}">
        <p14:creationId xmlns:p14="http://schemas.microsoft.com/office/powerpoint/2010/main" val="95302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A3F6-15A9-4B62-9AD9-27047CFBA958}"/>
              </a:ext>
            </a:extLst>
          </p:cNvPr>
          <p:cNvSpPr>
            <a:spLocks noGrp="1"/>
          </p:cNvSpPr>
          <p:nvPr>
            <p:ph type="title"/>
          </p:nvPr>
        </p:nvSpPr>
        <p:spPr/>
        <p:txBody>
          <a:bodyPr>
            <a:normAutofit/>
          </a:bodyPr>
          <a:lstStyle/>
          <a:p>
            <a:r>
              <a:rPr lang="en-US" sz="3600" dirty="0"/>
              <a:t>GSA </a:t>
            </a:r>
            <a:r>
              <a:rPr lang="en-GB" sz="3600" dirty="0"/>
              <a:t>investigates model response independently of baselines</a:t>
            </a:r>
          </a:p>
        </p:txBody>
      </p:sp>
      <p:sp>
        <p:nvSpPr>
          <p:cNvPr id="4" name="Slide Number Placeholder 3">
            <a:extLst>
              <a:ext uri="{FF2B5EF4-FFF2-40B4-BE49-F238E27FC236}">
                <a16:creationId xmlns:a16="http://schemas.microsoft.com/office/drawing/2014/main" id="{8367C138-B1F0-409E-B41E-876C51A222C7}"/>
              </a:ext>
            </a:extLst>
          </p:cNvPr>
          <p:cNvSpPr>
            <a:spLocks noGrp="1"/>
          </p:cNvSpPr>
          <p:nvPr>
            <p:ph type="sldNum" sz="quarter" idx="12"/>
          </p:nvPr>
        </p:nvSpPr>
        <p:spPr/>
        <p:txBody>
          <a:bodyPr/>
          <a:lstStyle/>
          <a:p>
            <a:fld id="{C2193F57-A4E6-DD4E-9036-68A6BA8989CD}" type="slidenum">
              <a:rPr lang="en-US" smtClean="0"/>
              <a:t>9</a:t>
            </a:fld>
            <a:endParaRPr lang="en-US"/>
          </a:p>
        </p:txBody>
      </p:sp>
      <p:sp>
        <p:nvSpPr>
          <p:cNvPr id="5" name="Rettangolo 134">
            <a:extLst>
              <a:ext uri="{FF2B5EF4-FFF2-40B4-BE49-F238E27FC236}">
                <a16:creationId xmlns:a16="http://schemas.microsoft.com/office/drawing/2014/main" id="{6BE02CA8-3F37-47B8-A31E-3EBF5B02C287}"/>
              </a:ext>
            </a:extLst>
          </p:cNvPr>
          <p:cNvSpPr>
            <a:spLocks/>
          </p:cNvSpPr>
          <p:nvPr/>
        </p:nvSpPr>
        <p:spPr>
          <a:xfrm rot="16200000">
            <a:off x="5818026" y="3652337"/>
            <a:ext cx="1631887" cy="3192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3</a:t>
            </a:r>
          </a:p>
        </p:txBody>
      </p:sp>
      <p:grpSp>
        <p:nvGrpSpPr>
          <p:cNvPr id="6" name="Group 5">
            <a:extLst>
              <a:ext uri="{FF2B5EF4-FFF2-40B4-BE49-F238E27FC236}">
                <a16:creationId xmlns:a16="http://schemas.microsoft.com/office/drawing/2014/main" id="{C9701C81-F329-4170-A180-26D438AA671D}"/>
              </a:ext>
            </a:extLst>
          </p:cNvPr>
          <p:cNvGrpSpPr/>
          <p:nvPr/>
        </p:nvGrpSpPr>
        <p:grpSpPr>
          <a:xfrm>
            <a:off x="6542883" y="2734742"/>
            <a:ext cx="2257068" cy="2179685"/>
            <a:chOff x="4871641" y="121067"/>
            <a:chExt cx="3463082" cy="3311125"/>
          </a:xfrm>
        </p:grpSpPr>
        <p:sp>
          <p:nvSpPr>
            <p:cNvPr id="7" name="Figura a mano libera 43">
              <a:extLst>
                <a:ext uri="{FF2B5EF4-FFF2-40B4-BE49-F238E27FC236}">
                  <a16:creationId xmlns:a16="http://schemas.microsoft.com/office/drawing/2014/main" id="{72EAEC4C-5399-481F-BBBC-7C86CDE71A7F}"/>
                </a:ext>
              </a:extLst>
            </p:cNvPr>
            <p:cNvSpPr/>
            <p:nvPr/>
          </p:nvSpPr>
          <p:spPr>
            <a:xfrm>
              <a:off x="5311378" y="125196"/>
              <a:ext cx="1066510" cy="2319475"/>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3149600">
                  <a:moveTo>
                    <a:pt x="1397000" y="0"/>
                  </a:moveTo>
                  <a:lnTo>
                    <a:pt x="1409700" y="8461"/>
                  </a:lnTo>
                  <a:lnTo>
                    <a:pt x="0" y="812800"/>
                  </a:lnTo>
                  <a:lnTo>
                    <a:pt x="0" y="3149600"/>
                  </a:lnTo>
                  <a:lnTo>
                    <a:pt x="1422400" y="2209800"/>
                  </a:lnTo>
                </a:path>
              </a:pathLst>
            </a:custGeom>
            <a:ln w="38100" cap="flat" cmpd="sng" algn="ctr">
              <a:solidFill>
                <a:srgbClr val="5FBDA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8" name="Rettangolo 177">
              <a:extLst>
                <a:ext uri="{FF2B5EF4-FFF2-40B4-BE49-F238E27FC236}">
                  <a16:creationId xmlns:a16="http://schemas.microsoft.com/office/drawing/2014/main" id="{E1BBDD16-6A21-4A34-B76F-27A7A0B071C4}"/>
                </a:ext>
              </a:extLst>
            </p:cNvPr>
            <p:cNvSpPr>
              <a:spLocks/>
            </p:cNvSpPr>
            <p:nvPr/>
          </p:nvSpPr>
          <p:spPr>
            <a:xfrm>
              <a:off x="6380269" y="121684"/>
              <a:ext cx="1842587" cy="1629838"/>
            </a:xfrm>
            <a:prstGeom prst="rect">
              <a:avLst/>
            </a:prstGeom>
            <a:noFill/>
            <a:ln w="38100">
              <a:solidFill>
                <a:srgbClr val="5FBD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9" name="Rettangolo 134">
              <a:extLst>
                <a:ext uri="{FF2B5EF4-FFF2-40B4-BE49-F238E27FC236}">
                  <a16:creationId xmlns:a16="http://schemas.microsoft.com/office/drawing/2014/main" id="{6BC40F68-1622-4D82-BECE-BDDA31A45D91}"/>
                </a:ext>
              </a:extLst>
            </p:cNvPr>
            <p:cNvSpPr>
              <a:spLocks/>
            </p:cNvSpPr>
            <p:nvPr/>
          </p:nvSpPr>
          <p:spPr>
            <a:xfrm rot="444272">
              <a:off x="4871641" y="2633788"/>
              <a:ext cx="2326243" cy="31022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2</a:t>
              </a:r>
            </a:p>
          </p:txBody>
        </p:sp>
        <p:sp>
          <p:nvSpPr>
            <p:cNvPr id="10" name="Ovale 24">
              <a:extLst>
                <a:ext uri="{FF2B5EF4-FFF2-40B4-BE49-F238E27FC236}">
                  <a16:creationId xmlns:a16="http://schemas.microsoft.com/office/drawing/2014/main" id="{FE10F8F2-3A99-41A8-8E7F-5A796F664B5F}"/>
                </a:ext>
              </a:extLst>
            </p:cNvPr>
            <p:cNvSpPr>
              <a:spLocks noChangeAspect="1"/>
            </p:cNvSpPr>
            <p:nvPr/>
          </p:nvSpPr>
          <p:spPr>
            <a:xfrm>
              <a:off x="6479064" y="25984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1" name="Ovale 26">
              <a:extLst>
                <a:ext uri="{FF2B5EF4-FFF2-40B4-BE49-F238E27FC236}">
                  <a16:creationId xmlns:a16="http://schemas.microsoft.com/office/drawing/2014/main" id="{39638D1B-BE4F-493B-B9EC-797461CB6A43}"/>
                </a:ext>
              </a:extLst>
            </p:cNvPr>
            <p:cNvSpPr>
              <a:spLocks noChangeAspect="1"/>
            </p:cNvSpPr>
            <p:nvPr/>
          </p:nvSpPr>
          <p:spPr>
            <a:xfrm>
              <a:off x="5905934" y="54904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2" name="Ovale 27">
              <a:extLst>
                <a:ext uri="{FF2B5EF4-FFF2-40B4-BE49-F238E27FC236}">
                  <a16:creationId xmlns:a16="http://schemas.microsoft.com/office/drawing/2014/main" id="{C53CA512-1DB6-4FA5-A1F8-B3DA277F70D1}"/>
                </a:ext>
              </a:extLst>
            </p:cNvPr>
            <p:cNvSpPr>
              <a:spLocks noChangeAspect="1"/>
            </p:cNvSpPr>
            <p:nvPr/>
          </p:nvSpPr>
          <p:spPr>
            <a:xfrm>
              <a:off x="6939103" y="23291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3" name="Ovale 30">
              <a:extLst>
                <a:ext uri="{FF2B5EF4-FFF2-40B4-BE49-F238E27FC236}">
                  <a16:creationId xmlns:a16="http://schemas.microsoft.com/office/drawing/2014/main" id="{49B8A827-25E0-4F08-AB29-F86B0391CAFC}"/>
                </a:ext>
              </a:extLst>
            </p:cNvPr>
            <p:cNvSpPr>
              <a:spLocks noChangeAspect="1"/>
            </p:cNvSpPr>
            <p:nvPr/>
          </p:nvSpPr>
          <p:spPr>
            <a:xfrm>
              <a:off x="8027647" y="1346404"/>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4" name="Ovale 33">
              <a:extLst>
                <a:ext uri="{FF2B5EF4-FFF2-40B4-BE49-F238E27FC236}">
                  <a16:creationId xmlns:a16="http://schemas.microsoft.com/office/drawing/2014/main" id="{F7464D9D-0FDE-40A0-8695-585BC59B7E3B}"/>
                </a:ext>
              </a:extLst>
            </p:cNvPr>
            <p:cNvSpPr>
              <a:spLocks noChangeAspect="1"/>
            </p:cNvSpPr>
            <p:nvPr/>
          </p:nvSpPr>
          <p:spPr>
            <a:xfrm>
              <a:off x="6976015" y="2122684"/>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5" name="Ovale 34">
              <a:extLst>
                <a:ext uri="{FF2B5EF4-FFF2-40B4-BE49-F238E27FC236}">
                  <a16:creationId xmlns:a16="http://schemas.microsoft.com/office/drawing/2014/main" id="{092685C1-3A23-42BC-9150-C3D55FECA7E0}"/>
                </a:ext>
              </a:extLst>
            </p:cNvPr>
            <p:cNvSpPr>
              <a:spLocks noChangeAspect="1"/>
            </p:cNvSpPr>
            <p:nvPr/>
          </p:nvSpPr>
          <p:spPr>
            <a:xfrm>
              <a:off x="7621754" y="138387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6" name="Ovale 36">
              <a:extLst>
                <a:ext uri="{FF2B5EF4-FFF2-40B4-BE49-F238E27FC236}">
                  <a16:creationId xmlns:a16="http://schemas.microsoft.com/office/drawing/2014/main" id="{9F522394-65A0-4749-AC82-45618346D43A}"/>
                </a:ext>
              </a:extLst>
            </p:cNvPr>
            <p:cNvSpPr>
              <a:spLocks noChangeAspect="1"/>
            </p:cNvSpPr>
            <p:nvPr/>
          </p:nvSpPr>
          <p:spPr>
            <a:xfrm>
              <a:off x="7850292" y="160867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7" name="Ovale 38">
              <a:extLst>
                <a:ext uri="{FF2B5EF4-FFF2-40B4-BE49-F238E27FC236}">
                  <a16:creationId xmlns:a16="http://schemas.microsoft.com/office/drawing/2014/main" id="{E848EC82-AC28-4FFB-9D73-3F4972FF475C}"/>
                </a:ext>
              </a:extLst>
            </p:cNvPr>
            <p:cNvSpPr>
              <a:spLocks noChangeAspect="1"/>
            </p:cNvSpPr>
            <p:nvPr/>
          </p:nvSpPr>
          <p:spPr>
            <a:xfrm>
              <a:off x="7840175" y="44990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8" name="Figura a mano libera 44">
              <a:extLst>
                <a:ext uri="{FF2B5EF4-FFF2-40B4-BE49-F238E27FC236}">
                  <a16:creationId xmlns:a16="http://schemas.microsoft.com/office/drawing/2014/main" id="{3A1C8FC3-C470-4EC3-B825-C99BB65D6DEC}"/>
                </a:ext>
              </a:extLst>
            </p:cNvPr>
            <p:cNvSpPr/>
            <p:nvPr/>
          </p:nvSpPr>
          <p:spPr>
            <a:xfrm>
              <a:off x="5305427" y="1749180"/>
              <a:ext cx="2921000" cy="1039724"/>
            </a:xfrm>
            <a:custGeom>
              <a:avLst/>
              <a:gdLst>
                <a:gd name="connsiteX0" fmla="*/ 0 w 3860800"/>
                <a:gd name="connsiteY0" fmla="*/ 939800 h 939800"/>
                <a:gd name="connsiteX1" fmla="*/ 3340100 w 3860800"/>
                <a:gd name="connsiteY1" fmla="*/ 939800 h 939800"/>
                <a:gd name="connsiteX2" fmla="*/ 3860800 w 3860800"/>
                <a:gd name="connsiteY2" fmla="*/ 0 h 9398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409700"/>
                <a:gd name="connsiteX1" fmla="*/ 2899585 w 3860800"/>
                <a:gd name="connsiteY1" fmla="*/ 1409700 h 1409700"/>
                <a:gd name="connsiteX2" fmla="*/ 3860800 w 3860800"/>
                <a:gd name="connsiteY2" fmla="*/ 0 h 1409700"/>
                <a:gd name="connsiteX0" fmla="*/ 0 w 3860800"/>
                <a:gd name="connsiteY0" fmla="*/ 939800 h 1409700"/>
                <a:gd name="connsiteX1" fmla="*/ 2899585 w 3860800"/>
                <a:gd name="connsiteY1" fmla="*/ 1409700 h 1409700"/>
                <a:gd name="connsiteX2" fmla="*/ 3860800 w 3860800"/>
                <a:gd name="connsiteY2" fmla="*/ 0 h 1409700"/>
              </a:gdLst>
              <a:ahLst/>
              <a:cxnLst>
                <a:cxn ang="0">
                  <a:pos x="connsiteX0" y="connsiteY0"/>
                </a:cxn>
                <a:cxn ang="0">
                  <a:pos x="connsiteX1" y="connsiteY1"/>
                </a:cxn>
                <a:cxn ang="0">
                  <a:pos x="connsiteX2" y="connsiteY2"/>
                </a:cxn>
              </a:cxnLst>
              <a:rect l="l" t="t" r="r" b="b"/>
              <a:pathLst>
                <a:path w="3860800" h="1409700">
                  <a:moveTo>
                    <a:pt x="0" y="939800"/>
                  </a:moveTo>
                  <a:lnTo>
                    <a:pt x="2899585" y="1409700"/>
                  </a:lnTo>
                  <a:lnTo>
                    <a:pt x="3860800" y="0"/>
                  </a:lnTo>
                </a:path>
              </a:pathLst>
            </a:custGeom>
            <a:ln w="38100" cap="flat" cmpd="sng" algn="ctr">
              <a:solidFill>
                <a:srgbClr val="5FBDA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19" name="Ovale 45">
              <a:extLst>
                <a:ext uri="{FF2B5EF4-FFF2-40B4-BE49-F238E27FC236}">
                  <a16:creationId xmlns:a16="http://schemas.microsoft.com/office/drawing/2014/main" id="{3EDB35E0-1C88-4C93-9F4F-394997D16B27}"/>
                </a:ext>
              </a:extLst>
            </p:cNvPr>
            <p:cNvSpPr>
              <a:spLocks noChangeAspect="1"/>
            </p:cNvSpPr>
            <p:nvPr/>
          </p:nvSpPr>
          <p:spPr>
            <a:xfrm>
              <a:off x="6651587" y="54595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0" name="Ovale 51">
              <a:extLst>
                <a:ext uri="{FF2B5EF4-FFF2-40B4-BE49-F238E27FC236}">
                  <a16:creationId xmlns:a16="http://schemas.microsoft.com/office/drawing/2014/main" id="{392EE247-1C22-4F88-BA1E-C97AC8C6E5F0}"/>
                </a:ext>
              </a:extLst>
            </p:cNvPr>
            <p:cNvSpPr>
              <a:spLocks noChangeAspect="1"/>
            </p:cNvSpPr>
            <p:nvPr/>
          </p:nvSpPr>
          <p:spPr>
            <a:xfrm>
              <a:off x="7899094" y="93426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1" name="Ovale 58">
              <a:extLst>
                <a:ext uri="{FF2B5EF4-FFF2-40B4-BE49-F238E27FC236}">
                  <a16:creationId xmlns:a16="http://schemas.microsoft.com/office/drawing/2014/main" id="{C71CD26C-6A19-472F-B1EA-1A93CDB98AE7}"/>
                </a:ext>
              </a:extLst>
            </p:cNvPr>
            <p:cNvSpPr>
              <a:spLocks noChangeAspect="1"/>
            </p:cNvSpPr>
            <p:nvPr/>
          </p:nvSpPr>
          <p:spPr>
            <a:xfrm>
              <a:off x="8069307" y="54904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2" name="Ovale 63">
              <a:extLst>
                <a:ext uri="{FF2B5EF4-FFF2-40B4-BE49-F238E27FC236}">
                  <a16:creationId xmlns:a16="http://schemas.microsoft.com/office/drawing/2014/main" id="{D80FB12B-F698-48DE-A23C-B84A98E6A7B0}"/>
                </a:ext>
              </a:extLst>
            </p:cNvPr>
            <p:cNvSpPr>
              <a:spLocks noChangeAspect="1"/>
            </p:cNvSpPr>
            <p:nvPr/>
          </p:nvSpPr>
          <p:spPr>
            <a:xfrm>
              <a:off x="6850170" y="128623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3" name="Ovale 65">
              <a:extLst>
                <a:ext uri="{FF2B5EF4-FFF2-40B4-BE49-F238E27FC236}">
                  <a16:creationId xmlns:a16="http://schemas.microsoft.com/office/drawing/2014/main" id="{2AD52951-44B4-422A-ADA9-B2EAA9D50D05}"/>
                </a:ext>
              </a:extLst>
            </p:cNvPr>
            <p:cNvSpPr>
              <a:spLocks noChangeAspect="1"/>
            </p:cNvSpPr>
            <p:nvPr/>
          </p:nvSpPr>
          <p:spPr>
            <a:xfrm>
              <a:off x="6280284" y="66262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4" name="Ovale 71">
              <a:extLst>
                <a:ext uri="{FF2B5EF4-FFF2-40B4-BE49-F238E27FC236}">
                  <a16:creationId xmlns:a16="http://schemas.microsoft.com/office/drawing/2014/main" id="{075B4E9F-4383-4417-9DBE-8E3A2B895885}"/>
                </a:ext>
              </a:extLst>
            </p:cNvPr>
            <p:cNvSpPr>
              <a:spLocks noChangeAspect="1"/>
            </p:cNvSpPr>
            <p:nvPr/>
          </p:nvSpPr>
          <p:spPr>
            <a:xfrm>
              <a:off x="5806108" y="1218919"/>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5" name="Ovale 79">
              <a:extLst>
                <a:ext uri="{FF2B5EF4-FFF2-40B4-BE49-F238E27FC236}">
                  <a16:creationId xmlns:a16="http://schemas.microsoft.com/office/drawing/2014/main" id="{19455876-0156-4C1B-A034-82E5D9828A27}"/>
                </a:ext>
              </a:extLst>
            </p:cNvPr>
            <p:cNvSpPr>
              <a:spLocks noChangeAspect="1"/>
            </p:cNvSpPr>
            <p:nvPr/>
          </p:nvSpPr>
          <p:spPr>
            <a:xfrm>
              <a:off x="7391127" y="59154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6" name="Ovale 81">
              <a:extLst>
                <a:ext uri="{FF2B5EF4-FFF2-40B4-BE49-F238E27FC236}">
                  <a16:creationId xmlns:a16="http://schemas.microsoft.com/office/drawing/2014/main" id="{DC6B1B9A-9695-411D-B4C6-DDA0FE736126}"/>
                </a:ext>
              </a:extLst>
            </p:cNvPr>
            <p:cNvSpPr>
              <a:spLocks noChangeAspect="1"/>
            </p:cNvSpPr>
            <p:nvPr/>
          </p:nvSpPr>
          <p:spPr>
            <a:xfrm>
              <a:off x="7004225" y="1718649"/>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7" name="Ovale 83">
              <a:extLst>
                <a:ext uri="{FF2B5EF4-FFF2-40B4-BE49-F238E27FC236}">
                  <a16:creationId xmlns:a16="http://schemas.microsoft.com/office/drawing/2014/main" id="{356BC7FE-ED11-4690-8F53-529583829962}"/>
                </a:ext>
              </a:extLst>
            </p:cNvPr>
            <p:cNvSpPr>
              <a:spLocks noChangeAspect="1"/>
            </p:cNvSpPr>
            <p:nvPr/>
          </p:nvSpPr>
          <p:spPr>
            <a:xfrm>
              <a:off x="5448263" y="117611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8" name="Ovale 84">
              <a:extLst>
                <a:ext uri="{FF2B5EF4-FFF2-40B4-BE49-F238E27FC236}">
                  <a16:creationId xmlns:a16="http://schemas.microsoft.com/office/drawing/2014/main" id="{99C63C4C-17A5-46F3-BD8B-22DA2B143EB0}"/>
                </a:ext>
              </a:extLst>
            </p:cNvPr>
            <p:cNvSpPr>
              <a:spLocks noChangeAspect="1"/>
            </p:cNvSpPr>
            <p:nvPr/>
          </p:nvSpPr>
          <p:spPr>
            <a:xfrm>
              <a:off x="6526676" y="109349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9" name="Ovale 96">
              <a:extLst>
                <a:ext uri="{FF2B5EF4-FFF2-40B4-BE49-F238E27FC236}">
                  <a16:creationId xmlns:a16="http://schemas.microsoft.com/office/drawing/2014/main" id="{4899FB7A-7D1F-4A68-AF91-35FF997AFE5E}"/>
                </a:ext>
              </a:extLst>
            </p:cNvPr>
            <p:cNvSpPr>
              <a:spLocks noChangeAspect="1"/>
            </p:cNvSpPr>
            <p:nvPr/>
          </p:nvSpPr>
          <p:spPr>
            <a:xfrm>
              <a:off x="7293903" y="1963930"/>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0" name="Ovale 97">
              <a:extLst>
                <a:ext uri="{FF2B5EF4-FFF2-40B4-BE49-F238E27FC236}">
                  <a16:creationId xmlns:a16="http://schemas.microsoft.com/office/drawing/2014/main" id="{FCA8CF7D-521C-45A7-BC20-CC32CD305B7F}"/>
                </a:ext>
              </a:extLst>
            </p:cNvPr>
            <p:cNvSpPr>
              <a:spLocks noChangeAspect="1"/>
            </p:cNvSpPr>
            <p:nvPr/>
          </p:nvSpPr>
          <p:spPr>
            <a:xfrm>
              <a:off x="7243238" y="1417826"/>
              <a:ext cx="108000" cy="13435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1" name="Ovale 99">
              <a:extLst>
                <a:ext uri="{FF2B5EF4-FFF2-40B4-BE49-F238E27FC236}">
                  <a16:creationId xmlns:a16="http://schemas.microsoft.com/office/drawing/2014/main" id="{AA7B15CC-893B-4B78-82DC-E5B34558409B}"/>
                </a:ext>
              </a:extLst>
            </p:cNvPr>
            <p:cNvSpPr>
              <a:spLocks noChangeAspect="1"/>
            </p:cNvSpPr>
            <p:nvPr/>
          </p:nvSpPr>
          <p:spPr>
            <a:xfrm>
              <a:off x="6814134" y="899136"/>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2" name="Ovale 101">
              <a:extLst>
                <a:ext uri="{FF2B5EF4-FFF2-40B4-BE49-F238E27FC236}">
                  <a16:creationId xmlns:a16="http://schemas.microsoft.com/office/drawing/2014/main" id="{CF1EBD6A-F0EA-4D04-B7D5-B416FEFA009B}"/>
                </a:ext>
              </a:extLst>
            </p:cNvPr>
            <p:cNvSpPr>
              <a:spLocks noChangeAspect="1"/>
            </p:cNvSpPr>
            <p:nvPr/>
          </p:nvSpPr>
          <p:spPr>
            <a:xfrm>
              <a:off x="6705587" y="155819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3" name="Ovale 102">
              <a:extLst>
                <a:ext uri="{FF2B5EF4-FFF2-40B4-BE49-F238E27FC236}">
                  <a16:creationId xmlns:a16="http://schemas.microsoft.com/office/drawing/2014/main" id="{4E447D5F-EBFC-4E92-8DCE-5BD7BCC0DF1C}"/>
                </a:ext>
              </a:extLst>
            </p:cNvPr>
            <p:cNvSpPr>
              <a:spLocks noChangeAspect="1"/>
            </p:cNvSpPr>
            <p:nvPr/>
          </p:nvSpPr>
          <p:spPr>
            <a:xfrm>
              <a:off x="6545721" y="218942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4" name="Ovale 107">
              <a:extLst>
                <a:ext uri="{FF2B5EF4-FFF2-40B4-BE49-F238E27FC236}">
                  <a16:creationId xmlns:a16="http://schemas.microsoft.com/office/drawing/2014/main" id="{0312C902-3D2E-4BC7-8FED-43B2D3E47A93}"/>
                </a:ext>
              </a:extLst>
            </p:cNvPr>
            <p:cNvSpPr>
              <a:spLocks noChangeAspect="1"/>
            </p:cNvSpPr>
            <p:nvPr/>
          </p:nvSpPr>
          <p:spPr>
            <a:xfrm>
              <a:off x="6201129" y="2038936"/>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5" name="Ovale 109">
              <a:extLst>
                <a:ext uri="{FF2B5EF4-FFF2-40B4-BE49-F238E27FC236}">
                  <a16:creationId xmlns:a16="http://schemas.microsoft.com/office/drawing/2014/main" id="{41A7563A-8DE7-40C9-B43B-AB1B0A7CCEDE}"/>
                </a:ext>
              </a:extLst>
            </p:cNvPr>
            <p:cNvSpPr>
              <a:spLocks noChangeAspect="1"/>
            </p:cNvSpPr>
            <p:nvPr/>
          </p:nvSpPr>
          <p:spPr>
            <a:xfrm>
              <a:off x="7712538" y="213299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6" name="Ovale 110">
              <a:extLst>
                <a:ext uri="{FF2B5EF4-FFF2-40B4-BE49-F238E27FC236}">
                  <a16:creationId xmlns:a16="http://schemas.microsoft.com/office/drawing/2014/main" id="{0EC12E30-2395-430A-941E-F1A0B0B72964}"/>
                </a:ext>
              </a:extLst>
            </p:cNvPr>
            <p:cNvSpPr>
              <a:spLocks noChangeAspect="1"/>
            </p:cNvSpPr>
            <p:nvPr/>
          </p:nvSpPr>
          <p:spPr>
            <a:xfrm>
              <a:off x="6570716" y="1908418"/>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7" name="Ovale 113">
              <a:extLst>
                <a:ext uri="{FF2B5EF4-FFF2-40B4-BE49-F238E27FC236}">
                  <a16:creationId xmlns:a16="http://schemas.microsoft.com/office/drawing/2014/main" id="{54129660-6970-43F7-8BF7-5AAAD9376D75}"/>
                </a:ext>
              </a:extLst>
            </p:cNvPr>
            <p:cNvSpPr>
              <a:spLocks noChangeAspect="1"/>
            </p:cNvSpPr>
            <p:nvPr/>
          </p:nvSpPr>
          <p:spPr>
            <a:xfrm>
              <a:off x="5926764" y="233230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8" name="Ovale 114">
              <a:extLst>
                <a:ext uri="{FF2B5EF4-FFF2-40B4-BE49-F238E27FC236}">
                  <a16:creationId xmlns:a16="http://schemas.microsoft.com/office/drawing/2014/main" id="{756F1E84-F043-4166-A7F1-E808C2FF0D3E}"/>
                </a:ext>
              </a:extLst>
            </p:cNvPr>
            <p:cNvSpPr>
              <a:spLocks noChangeAspect="1"/>
            </p:cNvSpPr>
            <p:nvPr/>
          </p:nvSpPr>
          <p:spPr>
            <a:xfrm>
              <a:off x="6155302" y="1430706"/>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9" name="Ovale 115">
              <a:extLst>
                <a:ext uri="{FF2B5EF4-FFF2-40B4-BE49-F238E27FC236}">
                  <a16:creationId xmlns:a16="http://schemas.microsoft.com/office/drawing/2014/main" id="{7A4C882E-D504-4282-AACA-9055FE730F2E}"/>
                </a:ext>
              </a:extLst>
            </p:cNvPr>
            <p:cNvSpPr>
              <a:spLocks noChangeAspect="1"/>
            </p:cNvSpPr>
            <p:nvPr/>
          </p:nvSpPr>
          <p:spPr>
            <a:xfrm>
              <a:off x="5964854" y="89328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0" name="Ovale 116">
              <a:extLst>
                <a:ext uri="{FF2B5EF4-FFF2-40B4-BE49-F238E27FC236}">
                  <a16:creationId xmlns:a16="http://schemas.microsoft.com/office/drawing/2014/main" id="{A484FB0F-9FA4-440D-907D-AA567010EE92}"/>
                </a:ext>
              </a:extLst>
            </p:cNvPr>
            <p:cNvSpPr>
              <a:spLocks noChangeAspect="1"/>
            </p:cNvSpPr>
            <p:nvPr/>
          </p:nvSpPr>
          <p:spPr>
            <a:xfrm>
              <a:off x="5475488" y="188097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1" name="Ovale 118">
              <a:extLst>
                <a:ext uri="{FF2B5EF4-FFF2-40B4-BE49-F238E27FC236}">
                  <a16:creationId xmlns:a16="http://schemas.microsoft.com/office/drawing/2014/main" id="{D44DD7AD-BA08-4218-86CD-E2DABF2CD3D2}"/>
                </a:ext>
              </a:extLst>
            </p:cNvPr>
            <p:cNvSpPr>
              <a:spLocks noChangeAspect="1"/>
            </p:cNvSpPr>
            <p:nvPr/>
          </p:nvSpPr>
          <p:spPr>
            <a:xfrm>
              <a:off x="6288616" y="1721079"/>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2" name="Ovale 123">
              <a:extLst>
                <a:ext uri="{FF2B5EF4-FFF2-40B4-BE49-F238E27FC236}">
                  <a16:creationId xmlns:a16="http://schemas.microsoft.com/office/drawing/2014/main" id="{E3168F49-D513-4F6C-A2E1-0F3587DC1D1A}"/>
                </a:ext>
              </a:extLst>
            </p:cNvPr>
            <p:cNvSpPr>
              <a:spLocks noChangeAspect="1"/>
            </p:cNvSpPr>
            <p:nvPr/>
          </p:nvSpPr>
          <p:spPr>
            <a:xfrm>
              <a:off x="6802826" y="242008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3" name="Ovale 126">
              <a:extLst>
                <a:ext uri="{FF2B5EF4-FFF2-40B4-BE49-F238E27FC236}">
                  <a16:creationId xmlns:a16="http://schemas.microsoft.com/office/drawing/2014/main" id="{F242B8AD-DB4F-419B-857C-D545FEBA5F8D}"/>
                </a:ext>
              </a:extLst>
            </p:cNvPr>
            <p:cNvSpPr>
              <a:spLocks noChangeAspect="1"/>
            </p:cNvSpPr>
            <p:nvPr/>
          </p:nvSpPr>
          <p:spPr>
            <a:xfrm>
              <a:off x="5718449" y="164809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4" name="Ovale 127">
              <a:extLst>
                <a:ext uri="{FF2B5EF4-FFF2-40B4-BE49-F238E27FC236}">
                  <a16:creationId xmlns:a16="http://schemas.microsoft.com/office/drawing/2014/main" id="{3F7623CD-998F-4F13-BD80-F2C0ABA68DA2}"/>
                </a:ext>
              </a:extLst>
            </p:cNvPr>
            <p:cNvSpPr>
              <a:spLocks noChangeAspect="1"/>
            </p:cNvSpPr>
            <p:nvPr/>
          </p:nvSpPr>
          <p:spPr>
            <a:xfrm>
              <a:off x="5964854" y="178664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5" name="Ovale 130">
              <a:extLst>
                <a:ext uri="{FF2B5EF4-FFF2-40B4-BE49-F238E27FC236}">
                  <a16:creationId xmlns:a16="http://schemas.microsoft.com/office/drawing/2014/main" id="{D94F56CA-DCBD-4131-9298-7BCE9EE4FD36}"/>
                </a:ext>
              </a:extLst>
            </p:cNvPr>
            <p:cNvSpPr>
              <a:spLocks noChangeAspect="1"/>
            </p:cNvSpPr>
            <p:nvPr/>
          </p:nvSpPr>
          <p:spPr>
            <a:xfrm>
              <a:off x="5646449" y="231122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6" name="Ovale 178">
              <a:extLst>
                <a:ext uri="{FF2B5EF4-FFF2-40B4-BE49-F238E27FC236}">
                  <a16:creationId xmlns:a16="http://schemas.microsoft.com/office/drawing/2014/main" id="{08D95620-E4AA-40F8-AE7E-22AC3C939288}"/>
                </a:ext>
              </a:extLst>
            </p:cNvPr>
            <p:cNvSpPr>
              <a:spLocks noChangeAspect="1"/>
            </p:cNvSpPr>
            <p:nvPr/>
          </p:nvSpPr>
          <p:spPr>
            <a:xfrm>
              <a:off x="6482634" y="262187"/>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7" name="Ovale 182">
              <a:extLst>
                <a:ext uri="{FF2B5EF4-FFF2-40B4-BE49-F238E27FC236}">
                  <a16:creationId xmlns:a16="http://schemas.microsoft.com/office/drawing/2014/main" id="{0C10FAE3-8446-4707-B646-90D58E3AF517}"/>
                </a:ext>
              </a:extLst>
            </p:cNvPr>
            <p:cNvSpPr>
              <a:spLocks noChangeAspect="1"/>
            </p:cNvSpPr>
            <p:nvPr/>
          </p:nvSpPr>
          <p:spPr>
            <a:xfrm>
              <a:off x="7061873" y="624785"/>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8" name="Ovale 183">
              <a:extLst>
                <a:ext uri="{FF2B5EF4-FFF2-40B4-BE49-F238E27FC236}">
                  <a16:creationId xmlns:a16="http://schemas.microsoft.com/office/drawing/2014/main" id="{BDFD22C2-EEEC-4BDE-AFDB-7F6F3B5CEEFF}"/>
                </a:ext>
              </a:extLst>
            </p:cNvPr>
            <p:cNvSpPr>
              <a:spLocks noChangeAspect="1"/>
            </p:cNvSpPr>
            <p:nvPr/>
          </p:nvSpPr>
          <p:spPr>
            <a:xfrm>
              <a:off x="7532481" y="309021"/>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9" name="Ovale 184">
              <a:extLst>
                <a:ext uri="{FF2B5EF4-FFF2-40B4-BE49-F238E27FC236}">
                  <a16:creationId xmlns:a16="http://schemas.microsoft.com/office/drawing/2014/main" id="{2CB90CC9-E927-4B60-95B1-A5B5207A998A}"/>
                </a:ext>
              </a:extLst>
            </p:cNvPr>
            <p:cNvSpPr>
              <a:spLocks noChangeAspect="1"/>
            </p:cNvSpPr>
            <p:nvPr/>
          </p:nvSpPr>
          <p:spPr>
            <a:xfrm>
              <a:off x="7168248" y="936603"/>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50" name="Ovale 188">
              <a:extLst>
                <a:ext uri="{FF2B5EF4-FFF2-40B4-BE49-F238E27FC236}">
                  <a16:creationId xmlns:a16="http://schemas.microsoft.com/office/drawing/2014/main" id="{27F39419-C615-4C8B-9BF0-7345B11F4B8A}"/>
                </a:ext>
              </a:extLst>
            </p:cNvPr>
            <p:cNvSpPr>
              <a:spLocks noChangeAspect="1"/>
            </p:cNvSpPr>
            <p:nvPr/>
          </p:nvSpPr>
          <p:spPr>
            <a:xfrm>
              <a:off x="7625323" y="1386213"/>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51" name="Ovale 192">
              <a:extLst>
                <a:ext uri="{FF2B5EF4-FFF2-40B4-BE49-F238E27FC236}">
                  <a16:creationId xmlns:a16="http://schemas.microsoft.com/office/drawing/2014/main" id="{6DA9DF7A-17A2-4AA5-A783-5FB5917159F9}"/>
                </a:ext>
              </a:extLst>
            </p:cNvPr>
            <p:cNvSpPr>
              <a:spLocks noChangeAspect="1"/>
            </p:cNvSpPr>
            <p:nvPr/>
          </p:nvSpPr>
          <p:spPr>
            <a:xfrm>
              <a:off x="7282555" y="2343517"/>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52" name="Figura a mano libera 43">
              <a:extLst>
                <a:ext uri="{FF2B5EF4-FFF2-40B4-BE49-F238E27FC236}">
                  <a16:creationId xmlns:a16="http://schemas.microsoft.com/office/drawing/2014/main" id="{9252992A-E742-43A2-8EE1-56880AFFB24B}"/>
                </a:ext>
              </a:extLst>
            </p:cNvPr>
            <p:cNvSpPr/>
            <p:nvPr/>
          </p:nvSpPr>
          <p:spPr>
            <a:xfrm flipH="1">
              <a:off x="5330424" y="121067"/>
              <a:ext cx="2871964" cy="838636"/>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21576856"/>
                <a:gd name="connsiteY0" fmla="*/ 0 h 3149600"/>
                <a:gd name="connsiteX1" fmla="*/ 21576856 w 21576856"/>
                <a:gd name="connsiteY1" fmla="*/ 612739 h 3149600"/>
                <a:gd name="connsiteX2" fmla="*/ 0 w 21576856"/>
                <a:gd name="connsiteY2" fmla="*/ 812800 h 3149600"/>
                <a:gd name="connsiteX3" fmla="*/ 0 w 21576856"/>
                <a:gd name="connsiteY3" fmla="*/ 3149600 h 3149600"/>
                <a:gd name="connsiteX4" fmla="*/ 1422400 w 21576856"/>
                <a:gd name="connsiteY4" fmla="*/ 2209800 h 3149600"/>
                <a:gd name="connsiteX0" fmla="*/ 6071251 w 6096651"/>
                <a:gd name="connsiteY0" fmla="*/ 0 h 3149600"/>
                <a:gd name="connsiteX1" fmla="*/ 0 w 6096651"/>
                <a:gd name="connsiteY1" fmla="*/ 898976 h 3149600"/>
                <a:gd name="connsiteX2" fmla="*/ 4674251 w 6096651"/>
                <a:gd name="connsiteY2" fmla="*/ 812800 h 3149600"/>
                <a:gd name="connsiteX3" fmla="*/ 4674251 w 6096651"/>
                <a:gd name="connsiteY3" fmla="*/ 3149600 h 3149600"/>
                <a:gd name="connsiteX4" fmla="*/ 6096651 w 6096651"/>
                <a:gd name="connsiteY4" fmla="*/ 2209800 h 3149600"/>
                <a:gd name="connsiteX0" fmla="*/ 0 w 14333941"/>
                <a:gd name="connsiteY0" fmla="*/ 0 h 3563053"/>
                <a:gd name="connsiteX1" fmla="*/ 8237290 w 14333941"/>
                <a:gd name="connsiteY1" fmla="*/ 1312429 h 3563053"/>
                <a:gd name="connsiteX2" fmla="*/ 12911541 w 14333941"/>
                <a:gd name="connsiteY2" fmla="*/ 1226253 h 3563053"/>
                <a:gd name="connsiteX3" fmla="*/ 12911541 w 14333941"/>
                <a:gd name="connsiteY3" fmla="*/ 3563053 h 3563053"/>
                <a:gd name="connsiteX4" fmla="*/ 14333941 w 1433394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4" fmla="*/ 14333941 w 3409269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0" fmla="*/ 0 w 34092691"/>
                <a:gd name="connsiteY0" fmla="*/ 0 h 1312429"/>
                <a:gd name="connsiteX1" fmla="*/ 8237290 w 34092691"/>
                <a:gd name="connsiteY1" fmla="*/ 1312429 h 1312429"/>
                <a:gd name="connsiteX2" fmla="*/ 34092691 w 34092691"/>
                <a:gd name="connsiteY2" fmla="*/ 1051331 h 1312429"/>
                <a:gd name="connsiteX0" fmla="*/ 0 w 34092691"/>
                <a:gd name="connsiteY0" fmla="*/ 0 h 1137506"/>
                <a:gd name="connsiteX1" fmla="*/ 8237290 w 34092691"/>
                <a:gd name="connsiteY1" fmla="*/ 1137506 h 1137506"/>
                <a:gd name="connsiteX2" fmla="*/ 34092691 w 34092691"/>
                <a:gd name="connsiteY2" fmla="*/ 1051331 h 1137506"/>
                <a:gd name="connsiteX0" fmla="*/ 0 w 34092691"/>
                <a:gd name="connsiteY0" fmla="*/ 0 h 1423743"/>
                <a:gd name="connsiteX1" fmla="*/ 8124625 w 34092691"/>
                <a:gd name="connsiteY1" fmla="*/ 1423743 h 1423743"/>
                <a:gd name="connsiteX2" fmla="*/ 34092691 w 34092691"/>
                <a:gd name="connsiteY2" fmla="*/ 1051331 h 1423743"/>
                <a:gd name="connsiteX0" fmla="*/ 0 w 33980025"/>
                <a:gd name="connsiteY0" fmla="*/ 0 h 1423743"/>
                <a:gd name="connsiteX1" fmla="*/ 8124625 w 33980025"/>
                <a:gd name="connsiteY1" fmla="*/ 1423743 h 1423743"/>
                <a:gd name="connsiteX2" fmla="*/ 33980025 w 33980025"/>
                <a:gd name="connsiteY2" fmla="*/ 1051331 h 1423743"/>
              </a:gdLst>
              <a:ahLst/>
              <a:cxnLst>
                <a:cxn ang="0">
                  <a:pos x="connsiteX0" y="connsiteY0"/>
                </a:cxn>
                <a:cxn ang="0">
                  <a:pos x="connsiteX1" y="connsiteY1"/>
                </a:cxn>
                <a:cxn ang="0">
                  <a:pos x="connsiteX2" y="connsiteY2"/>
                </a:cxn>
              </a:cxnLst>
              <a:rect l="l" t="t" r="r" b="b"/>
              <a:pathLst>
                <a:path w="33980025" h="1423743">
                  <a:moveTo>
                    <a:pt x="0" y="0"/>
                  </a:moveTo>
                  <a:lnTo>
                    <a:pt x="8124625" y="1423743"/>
                  </a:lnTo>
                  <a:lnTo>
                    <a:pt x="33980025" y="1051331"/>
                  </a:lnTo>
                </a:path>
              </a:pathLst>
            </a:custGeom>
            <a:ln w="38100" cap="flat" cmpd="sng" algn="ctr">
              <a:solidFill>
                <a:srgbClr val="5FBDA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cxnSp>
          <p:nvCxnSpPr>
            <p:cNvPr id="53" name="Straight Arrow Connector 52">
              <a:extLst>
                <a:ext uri="{FF2B5EF4-FFF2-40B4-BE49-F238E27FC236}">
                  <a16:creationId xmlns:a16="http://schemas.microsoft.com/office/drawing/2014/main" id="{57F49759-6D6C-4041-B89E-34CE8153851F}"/>
                </a:ext>
              </a:extLst>
            </p:cNvPr>
            <p:cNvCxnSpPr>
              <a:endCxn id="52" idx="1"/>
            </p:cNvCxnSpPr>
            <p:nvPr/>
          </p:nvCxnSpPr>
          <p:spPr>
            <a:xfrm flipV="1">
              <a:off x="7495582" y="959703"/>
              <a:ext cx="20120" cy="1814516"/>
            </a:xfrm>
            <a:prstGeom prst="straightConnector1">
              <a:avLst/>
            </a:prstGeom>
            <a:ln w="38100" cmpd="sng">
              <a:solidFill>
                <a:srgbClr val="5FBDA0"/>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4" name="Rettangolo 134">
              <a:extLst>
                <a:ext uri="{FF2B5EF4-FFF2-40B4-BE49-F238E27FC236}">
                  <a16:creationId xmlns:a16="http://schemas.microsoft.com/office/drawing/2014/main" id="{7A7C0509-B09A-474F-93C3-FC95078A4B3E}"/>
                </a:ext>
              </a:extLst>
            </p:cNvPr>
            <p:cNvSpPr>
              <a:spLocks/>
            </p:cNvSpPr>
            <p:nvPr/>
          </p:nvSpPr>
          <p:spPr>
            <a:xfrm rot="18193288">
              <a:off x="6984671" y="2082140"/>
              <a:ext cx="2108978" cy="5911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1</a:t>
              </a:r>
            </a:p>
          </p:txBody>
        </p:sp>
      </p:grpSp>
      <p:grpSp>
        <p:nvGrpSpPr>
          <p:cNvPr id="55" name="Group 3">
            <a:extLst>
              <a:ext uri="{FF2B5EF4-FFF2-40B4-BE49-F238E27FC236}">
                <a16:creationId xmlns:a16="http://schemas.microsoft.com/office/drawing/2014/main" id="{E9515839-0B9B-4CDE-9DC4-9B710E86BD5D}"/>
              </a:ext>
            </a:extLst>
          </p:cNvPr>
          <p:cNvGrpSpPr>
            <a:grpSpLocks/>
          </p:cNvGrpSpPr>
          <p:nvPr/>
        </p:nvGrpSpPr>
        <p:grpSpPr bwMode="auto">
          <a:xfrm>
            <a:off x="6472119" y="4616676"/>
            <a:ext cx="2358595" cy="1680880"/>
            <a:chOff x="5281183" y="3001424"/>
            <a:chExt cx="2135013" cy="1999193"/>
          </a:xfrm>
        </p:grpSpPr>
        <p:grpSp>
          <p:nvGrpSpPr>
            <p:cNvPr id="56" name="Group 2">
              <a:extLst>
                <a:ext uri="{FF2B5EF4-FFF2-40B4-BE49-F238E27FC236}">
                  <a16:creationId xmlns:a16="http://schemas.microsoft.com/office/drawing/2014/main" id="{3B8C15FE-24E1-48BE-9E99-DA46328D6AA5}"/>
                </a:ext>
              </a:extLst>
            </p:cNvPr>
            <p:cNvGrpSpPr>
              <a:grpSpLocks/>
            </p:cNvGrpSpPr>
            <p:nvPr/>
          </p:nvGrpSpPr>
          <p:grpSpPr bwMode="auto">
            <a:xfrm>
              <a:off x="5281183" y="3271245"/>
              <a:ext cx="2135013" cy="1729372"/>
              <a:chOff x="1302400" y="4580335"/>
              <a:chExt cx="2408675" cy="2210056"/>
            </a:xfrm>
          </p:grpSpPr>
          <p:sp>
            <p:nvSpPr>
              <p:cNvPr id="58" name="Rectangle 57">
                <a:extLst>
                  <a:ext uri="{FF2B5EF4-FFF2-40B4-BE49-F238E27FC236}">
                    <a16:creationId xmlns:a16="http://schemas.microsoft.com/office/drawing/2014/main" id="{2A18FE9F-B943-4CDA-9A14-65174DF81B54}"/>
                  </a:ext>
                </a:extLst>
              </p:cNvPr>
              <p:cNvSpPr/>
              <p:nvPr/>
            </p:nvSpPr>
            <p:spPr>
              <a:xfrm>
                <a:off x="2029316" y="4855351"/>
                <a:ext cx="1587025" cy="1377871"/>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59" name="Rectangle 58">
                <a:extLst>
                  <a:ext uri="{FF2B5EF4-FFF2-40B4-BE49-F238E27FC236}">
                    <a16:creationId xmlns:a16="http://schemas.microsoft.com/office/drawing/2014/main" id="{49832986-CB1C-40DA-8FDA-97706063E9CF}"/>
                  </a:ext>
                </a:extLst>
              </p:cNvPr>
              <p:cNvSpPr/>
              <p:nvPr/>
            </p:nvSpPr>
            <p:spPr>
              <a:xfrm>
                <a:off x="3261793" y="5680399"/>
                <a:ext cx="157577" cy="552824"/>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60" name="Rectangle 59">
                <a:extLst>
                  <a:ext uri="{FF2B5EF4-FFF2-40B4-BE49-F238E27FC236}">
                    <a16:creationId xmlns:a16="http://schemas.microsoft.com/office/drawing/2014/main" id="{3CA5C7B5-DFFF-4A4F-9A26-FACB353A77B5}"/>
                  </a:ext>
                </a:extLst>
              </p:cNvPr>
              <p:cNvSpPr/>
              <p:nvPr/>
            </p:nvSpPr>
            <p:spPr>
              <a:xfrm>
                <a:off x="2285379" y="4957958"/>
                <a:ext cx="158984" cy="1275265"/>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61" name="Rectangle 60">
                <a:extLst>
                  <a:ext uri="{FF2B5EF4-FFF2-40B4-BE49-F238E27FC236}">
                    <a16:creationId xmlns:a16="http://schemas.microsoft.com/office/drawing/2014/main" id="{1177DCBE-3313-475F-A1BA-2B4CEE0DE21E}"/>
                  </a:ext>
                </a:extLst>
              </p:cNvPr>
              <p:cNvSpPr/>
              <p:nvPr/>
            </p:nvSpPr>
            <p:spPr>
              <a:xfrm>
                <a:off x="2765145" y="6182966"/>
                <a:ext cx="158983" cy="43974"/>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62" name="Rectangle 61">
                <a:extLst>
                  <a:ext uri="{FF2B5EF4-FFF2-40B4-BE49-F238E27FC236}">
                    <a16:creationId xmlns:a16="http://schemas.microsoft.com/office/drawing/2014/main" id="{810D80B0-49E1-4756-929B-AD0F092015F0}"/>
                  </a:ext>
                </a:extLst>
              </p:cNvPr>
              <p:cNvSpPr/>
              <p:nvPr/>
            </p:nvSpPr>
            <p:spPr>
              <a:xfrm>
                <a:off x="2045262" y="6453251"/>
                <a:ext cx="1665813" cy="3371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x</a:t>
                </a:r>
                <a:r>
                  <a:rPr lang="en-US" sz="1500" baseline="-25000">
                    <a:solidFill>
                      <a:schemeClr val="tx1"/>
                    </a:solidFill>
                    <a:latin typeface="Helvetica"/>
                    <a:cs typeface="Helvetica"/>
                  </a:rPr>
                  <a:t>1</a:t>
                </a:r>
                <a:r>
                  <a:rPr lang="en-US" sz="1500">
                    <a:solidFill>
                      <a:schemeClr val="tx1"/>
                    </a:solidFill>
                    <a:latin typeface="Helvetica"/>
                    <a:cs typeface="Helvetica"/>
                  </a:rPr>
                  <a:t>       x</a:t>
                </a:r>
                <a:r>
                  <a:rPr lang="en-US" sz="1500" baseline="-25000">
                    <a:solidFill>
                      <a:schemeClr val="tx1"/>
                    </a:solidFill>
                    <a:latin typeface="Helvetica"/>
                    <a:cs typeface="Helvetica"/>
                  </a:rPr>
                  <a:t>2</a:t>
                </a:r>
                <a:r>
                  <a:rPr lang="en-US" sz="1500">
                    <a:solidFill>
                      <a:schemeClr val="tx1"/>
                    </a:solidFill>
                    <a:latin typeface="Helvetica"/>
                    <a:cs typeface="Helvetica"/>
                  </a:rPr>
                  <a:t>      x</a:t>
                </a:r>
                <a:r>
                  <a:rPr lang="en-US" sz="1500" baseline="-25000">
                    <a:solidFill>
                      <a:schemeClr val="tx1"/>
                    </a:solidFill>
                    <a:latin typeface="Helvetica"/>
                    <a:cs typeface="Helvetica"/>
                  </a:rPr>
                  <a:t>3</a:t>
                </a:r>
                <a:br>
                  <a:rPr lang="en-US" sz="1500">
                    <a:solidFill>
                      <a:schemeClr val="tx1"/>
                    </a:solidFill>
                    <a:latin typeface="Helvetica"/>
                    <a:cs typeface="Helvetica"/>
                  </a:rPr>
                </a:br>
                <a:endParaRPr lang="en-US" sz="1500">
                  <a:solidFill>
                    <a:schemeClr val="tx1"/>
                  </a:solidFill>
                  <a:latin typeface="Helvetica"/>
                  <a:cs typeface="Helvetica"/>
                </a:endParaRPr>
              </a:p>
            </p:txBody>
          </p:sp>
          <p:sp>
            <p:nvSpPr>
              <p:cNvPr id="63" name="Rectangle 62">
                <a:extLst>
                  <a:ext uri="{FF2B5EF4-FFF2-40B4-BE49-F238E27FC236}">
                    <a16:creationId xmlns:a16="http://schemas.microsoft.com/office/drawing/2014/main" id="{F78DE25F-C5B4-48AB-AABE-1500412EF7A1}"/>
                  </a:ext>
                </a:extLst>
              </p:cNvPr>
              <p:cNvSpPr/>
              <p:nvPr/>
            </p:nvSpPr>
            <p:spPr>
              <a:xfrm rot="16200000">
                <a:off x="526482" y="5356253"/>
                <a:ext cx="1890908" cy="3390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highlight>
                      <a:srgbClr val="A8A5C9"/>
                    </a:highlight>
                    <a:latin typeface="Helvetica"/>
                    <a:cs typeface="Helvetica"/>
                  </a:rPr>
                  <a:t>sensitivity</a:t>
                </a:r>
                <a:br>
                  <a:rPr lang="en-US" sz="1500">
                    <a:solidFill>
                      <a:schemeClr val="tx1"/>
                    </a:solidFill>
                    <a:highlight>
                      <a:srgbClr val="A8A5C9"/>
                    </a:highlight>
                    <a:latin typeface="Helvetica"/>
                    <a:cs typeface="Helvetica"/>
                  </a:rPr>
                </a:br>
                <a:r>
                  <a:rPr lang="en-US" sz="1500">
                    <a:solidFill>
                      <a:schemeClr val="tx1"/>
                    </a:solidFill>
                    <a:highlight>
                      <a:srgbClr val="A8A5C9"/>
                    </a:highlight>
                    <a:latin typeface="Helvetica"/>
                    <a:cs typeface="Helvetica"/>
                  </a:rPr>
                  <a:t>of output y</a:t>
                </a:r>
              </a:p>
            </p:txBody>
          </p:sp>
        </p:grpSp>
        <p:sp>
          <p:nvSpPr>
            <p:cNvPr id="57" name="Rectangle 56">
              <a:extLst>
                <a:ext uri="{FF2B5EF4-FFF2-40B4-BE49-F238E27FC236}">
                  <a16:creationId xmlns:a16="http://schemas.microsoft.com/office/drawing/2014/main" id="{89163B47-556A-42F3-8F78-DB202D0D6850}"/>
                </a:ext>
              </a:extLst>
            </p:cNvPr>
            <p:cNvSpPr/>
            <p:nvPr/>
          </p:nvSpPr>
          <p:spPr bwMode="auto">
            <a:xfrm>
              <a:off x="5475312" y="3001424"/>
              <a:ext cx="476387" cy="15287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endParaRPr lang="en-US" sz="1500">
                <a:solidFill>
                  <a:schemeClr val="tx1"/>
                </a:solidFill>
                <a:latin typeface="Helvetica"/>
                <a:cs typeface="Helvetica"/>
              </a:endParaRPr>
            </a:p>
            <a:p>
              <a:pPr algn="r">
                <a:defRPr/>
              </a:pPr>
              <a:endParaRPr lang="en-US" sz="1500">
                <a:solidFill>
                  <a:schemeClr val="tx1"/>
                </a:solidFill>
                <a:latin typeface="Helvetica"/>
                <a:cs typeface="Helvetica"/>
              </a:endParaRPr>
            </a:p>
            <a:p>
              <a:pPr algn="r">
                <a:defRPr/>
              </a:pPr>
              <a:r>
                <a:rPr lang="en-US" sz="1500">
                  <a:solidFill>
                    <a:schemeClr val="tx1"/>
                  </a:solidFill>
                  <a:latin typeface="Helvetica"/>
                  <a:cs typeface="Helvetica"/>
                </a:rPr>
                <a:t>1  </a:t>
              </a:r>
            </a:p>
            <a:p>
              <a:pPr algn="r">
                <a:defRPr/>
              </a:pPr>
              <a:endParaRPr lang="en-US" sz="1500">
                <a:solidFill>
                  <a:schemeClr val="tx1"/>
                </a:solidFill>
                <a:latin typeface="Helvetica"/>
                <a:cs typeface="Helvetica"/>
              </a:endParaRPr>
            </a:p>
            <a:p>
              <a:pPr algn="r">
                <a:defRPr/>
              </a:pPr>
              <a:r>
                <a:rPr lang="en-US" sz="1500">
                  <a:solidFill>
                    <a:schemeClr val="tx1"/>
                  </a:solidFill>
                  <a:latin typeface="Helvetica"/>
                  <a:cs typeface="Helvetica"/>
                </a:rPr>
                <a:t>.5</a:t>
              </a:r>
            </a:p>
            <a:p>
              <a:pPr algn="r">
                <a:defRPr/>
              </a:pPr>
              <a:endParaRPr lang="en-US" sz="1500">
                <a:solidFill>
                  <a:schemeClr val="tx1"/>
                </a:solidFill>
                <a:latin typeface="Helvetica"/>
                <a:cs typeface="Helvetica"/>
              </a:endParaRPr>
            </a:p>
            <a:p>
              <a:pPr algn="r">
                <a:defRPr/>
              </a:pPr>
              <a:r>
                <a:rPr lang="en-US" sz="1500">
                  <a:solidFill>
                    <a:schemeClr val="tx1"/>
                  </a:solidFill>
                  <a:latin typeface="Helvetica"/>
                  <a:cs typeface="Helvetica"/>
                </a:rPr>
                <a:t>0</a:t>
              </a:r>
            </a:p>
          </p:txBody>
        </p:sp>
      </p:grpSp>
      <p:sp>
        <p:nvSpPr>
          <p:cNvPr id="64" name="Rectangle 63">
            <a:extLst>
              <a:ext uri="{FF2B5EF4-FFF2-40B4-BE49-F238E27FC236}">
                <a16:creationId xmlns:a16="http://schemas.microsoft.com/office/drawing/2014/main" id="{EA40785B-B293-4120-811B-98106FD96853}"/>
              </a:ext>
            </a:extLst>
          </p:cNvPr>
          <p:cNvSpPr/>
          <p:nvPr/>
        </p:nvSpPr>
        <p:spPr>
          <a:xfrm>
            <a:off x="7413787" y="6131533"/>
            <a:ext cx="1233030" cy="323165"/>
          </a:xfrm>
          <a:prstGeom prst="rect">
            <a:avLst/>
          </a:prstGeom>
        </p:spPr>
        <p:txBody>
          <a:bodyPr wrap="none">
            <a:spAutoFit/>
          </a:bodyPr>
          <a:lstStyle/>
          <a:p>
            <a:pPr lvl="0" algn="ctr">
              <a:defRPr/>
            </a:pPr>
            <a:r>
              <a:rPr lang="en-US" sz="1500">
                <a:solidFill>
                  <a:prstClr val="black"/>
                </a:solidFill>
                <a:latin typeface="Helvetica"/>
                <a:cs typeface="Helvetica"/>
              </a:rPr>
              <a:t>input factors</a:t>
            </a:r>
          </a:p>
        </p:txBody>
      </p:sp>
      <p:sp>
        <p:nvSpPr>
          <p:cNvPr id="65" name="Content Placeholder 2">
            <a:extLst>
              <a:ext uri="{FF2B5EF4-FFF2-40B4-BE49-F238E27FC236}">
                <a16:creationId xmlns:a16="http://schemas.microsoft.com/office/drawing/2014/main" id="{081D02B1-185B-4718-8B03-46BBB530CB81}"/>
              </a:ext>
            </a:extLst>
          </p:cNvPr>
          <p:cNvSpPr txBox="1">
            <a:spLocks/>
          </p:cNvSpPr>
          <p:nvPr/>
        </p:nvSpPr>
        <p:spPr>
          <a:xfrm>
            <a:off x="6077092" y="1770841"/>
            <a:ext cx="3916456" cy="78944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6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6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6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a:highlight>
                  <a:srgbClr val="A8A5C9"/>
                </a:highlight>
              </a:rPr>
              <a:t>Global</a:t>
            </a:r>
            <a:r>
              <a:rPr lang="en-US" sz="1500"/>
              <a:t> SA investigates the effects </a:t>
            </a:r>
            <a:br>
              <a:rPr lang="en-US" sz="1500"/>
            </a:br>
            <a:r>
              <a:rPr lang="en-US" sz="1500"/>
              <a:t>of variation of uncertain inputs</a:t>
            </a:r>
            <a:br>
              <a:rPr lang="en-US" sz="1500"/>
            </a:br>
            <a:r>
              <a:rPr lang="en-US" sz="1500"/>
              <a:t>across their entire </a:t>
            </a:r>
            <a:r>
              <a:rPr lang="en-US" sz="1500">
                <a:highlight>
                  <a:srgbClr val="5FBDA0"/>
                </a:highlight>
              </a:rPr>
              <a:t>variability space</a:t>
            </a:r>
          </a:p>
        </p:txBody>
      </p:sp>
      <p:grpSp>
        <p:nvGrpSpPr>
          <p:cNvPr id="66" name="Group 65">
            <a:extLst>
              <a:ext uri="{FF2B5EF4-FFF2-40B4-BE49-F238E27FC236}">
                <a16:creationId xmlns:a16="http://schemas.microsoft.com/office/drawing/2014/main" id="{88422FB6-7FC5-4FA9-A496-91AB69DCF13D}"/>
              </a:ext>
            </a:extLst>
          </p:cNvPr>
          <p:cNvGrpSpPr/>
          <p:nvPr/>
        </p:nvGrpSpPr>
        <p:grpSpPr>
          <a:xfrm>
            <a:off x="2387325" y="2712999"/>
            <a:ext cx="2283588" cy="2141008"/>
            <a:chOff x="498155" y="96012"/>
            <a:chExt cx="3503771" cy="3252371"/>
          </a:xfrm>
        </p:grpSpPr>
        <p:sp>
          <p:nvSpPr>
            <p:cNvPr id="67" name="Figura a mano libera 43">
              <a:extLst>
                <a:ext uri="{FF2B5EF4-FFF2-40B4-BE49-F238E27FC236}">
                  <a16:creationId xmlns:a16="http://schemas.microsoft.com/office/drawing/2014/main" id="{70845FAC-8829-449D-B52B-68465C74AEE7}"/>
                </a:ext>
              </a:extLst>
            </p:cNvPr>
            <p:cNvSpPr/>
            <p:nvPr/>
          </p:nvSpPr>
          <p:spPr>
            <a:xfrm>
              <a:off x="1006078" y="100141"/>
              <a:ext cx="1066510" cy="2319475"/>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3149600">
                  <a:moveTo>
                    <a:pt x="1397000" y="0"/>
                  </a:moveTo>
                  <a:lnTo>
                    <a:pt x="1409700" y="8461"/>
                  </a:lnTo>
                  <a:lnTo>
                    <a:pt x="0" y="812800"/>
                  </a:lnTo>
                  <a:lnTo>
                    <a:pt x="0" y="3149600"/>
                  </a:lnTo>
                  <a:lnTo>
                    <a:pt x="1422400" y="220980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68" name="Rettangolo 177">
              <a:extLst>
                <a:ext uri="{FF2B5EF4-FFF2-40B4-BE49-F238E27FC236}">
                  <a16:creationId xmlns:a16="http://schemas.microsoft.com/office/drawing/2014/main" id="{F88543F2-A2D2-4611-841B-C55A3C49A8AA}"/>
                </a:ext>
              </a:extLst>
            </p:cNvPr>
            <p:cNvSpPr>
              <a:spLocks/>
            </p:cNvSpPr>
            <p:nvPr/>
          </p:nvSpPr>
          <p:spPr>
            <a:xfrm>
              <a:off x="2074969" y="96629"/>
              <a:ext cx="1842587" cy="1629838"/>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69" name="Rettangolo 134">
              <a:extLst>
                <a:ext uri="{FF2B5EF4-FFF2-40B4-BE49-F238E27FC236}">
                  <a16:creationId xmlns:a16="http://schemas.microsoft.com/office/drawing/2014/main" id="{E1DE7407-4CFD-4FE4-A947-95BD8DA8EC1A}"/>
                </a:ext>
              </a:extLst>
            </p:cNvPr>
            <p:cNvSpPr>
              <a:spLocks/>
            </p:cNvSpPr>
            <p:nvPr/>
          </p:nvSpPr>
          <p:spPr>
            <a:xfrm rot="444272">
              <a:off x="627953" y="2564944"/>
              <a:ext cx="2356215" cy="3165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2</a:t>
              </a:r>
            </a:p>
          </p:txBody>
        </p:sp>
        <p:sp>
          <p:nvSpPr>
            <p:cNvPr id="70" name="Figura a mano libera 44">
              <a:extLst>
                <a:ext uri="{FF2B5EF4-FFF2-40B4-BE49-F238E27FC236}">
                  <a16:creationId xmlns:a16="http://schemas.microsoft.com/office/drawing/2014/main" id="{94EC036A-BC51-428E-95D5-0D886981CFA8}"/>
                </a:ext>
              </a:extLst>
            </p:cNvPr>
            <p:cNvSpPr/>
            <p:nvPr/>
          </p:nvSpPr>
          <p:spPr>
            <a:xfrm>
              <a:off x="1000127" y="1724125"/>
              <a:ext cx="2921000" cy="1039724"/>
            </a:xfrm>
            <a:custGeom>
              <a:avLst/>
              <a:gdLst>
                <a:gd name="connsiteX0" fmla="*/ 0 w 3860800"/>
                <a:gd name="connsiteY0" fmla="*/ 939800 h 939800"/>
                <a:gd name="connsiteX1" fmla="*/ 3340100 w 3860800"/>
                <a:gd name="connsiteY1" fmla="*/ 939800 h 939800"/>
                <a:gd name="connsiteX2" fmla="*/ 3860800 w 3860800"/>
                <a:gd name="connsiteY2" fmla="*/ 0 h 9398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409700"/>
                <a:gd name="connsiteX1" fmla="*/ 2899585 w 3860800"/>
                <a:gd name="connsiteY1" fmla="*/ 1409700 h 1409700"/>
                <a:gd name="connsiteX2" fmla="*/ 3860800 w 3860800"/>
                <a:gd name="connsiteY2" fmla="*/ 0 h 1409700"/>
                <a:gd name="connsiteX0" fmla="*/ 0 w 3860800"/>
                <a:gd name="connsiteY0" fmla="*/ 939800 h 1409700"/>
                <a:gd name="connsiteX1" fmla="*/ 2899585 w 3860800"/>
                <a:gd name="connsiteY1" fmla="*/ 1409700 h 1409700"/>
                <a:gd name="connsiteX2" fmla="*/ 3860800 w 3860800"/>
                <a:gd name="connsiteY2" fmla="*/ 0 h 1409700"/>
              </a:gdLst>
              <a:ahLst/>
              <a:cxnLst>
                <a:cxn ang="0">
                  <a:pos x="connsiteX0" y="connsiteY0"/>
                </a:cxn>
                <a:cxn ang="0">
                  <a:pos x="connsiteX1" y="connsiteY1"/>
                </a:cxn>
                <a:cxn ang="0">
                  <a:pos x="connsiteX2" y="connsiteY2"/>
                </a:cxn>
              </a:cxnLst>
              <a:rect l="l" t="t" r="r" b="b"/>
              <a:pathLst>
                <a:path w="3860800" h="1409700">
                  <a:moveTo>
                    <a:pt x="0" y="939800"/>
                  </a:moveTo>
                  <a:lnTo>
                    <a:pt x="2899585" y="1409700"/>
                  </a:lnTo>
                  <a:lnTo>
                    <a:pt x="3860800" y="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71" name="Ovale 84">
              <a:extLst>
                <a:ext uri="{FF2B5EF4-FFF2-40B4-BE49-F238E27FC236}">
                  <a16:creationId xmlns:a16="http://schemas.microsoft.com/office/drawing/2014/main" id="{71C8D8C5-7BB5-4197-8AC4-13F1467DFD7D}"/>
                </a:ext>
              </a:extLst>
            </p:cNvPr>
            <p:cNvSpPr>
              <a:spLocks/>
            </p:cNvSpPr>
            <p:nvPr/>
          </p:nvSpPr>
          <p:spPr>
            <a:xfrm>
              <a:off x="2157876" y="954143"/>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72" name="Ovale 88">
              <a:extLst>
                <a:ext uri="{FF2B5EF4-FFF2-40B4-BE49-F238E27FC236}">
                  <a16:creationId xmlns:a16="http://schemas.microsoft.com/office/drawing/2014/main" id="{5294733F-A168-4869-B563-AEA58935FADC}"/>
                </a:ext>
              </a:extLst>
            </p:cNvPr>
            <p:cNvSpPr>
              <a:spLocks/>
            </p:cNvSpPr>
            <p:nvPr/>
          </p:nvSpPr>
          <p:spPr>
            <a:xfrm>
              <a:off x="2507028" y="13804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73" name="Ovale 101">
              <a:extLst>
                <a:ext uri="{FF2B5EF4-FFF2-40B4-BE49-F238E27FC236}">
                  <a16:creationId xmlns:a16="http://schemas.microsoft.com/office/drawing/2014/main" id="{2D3F6F50-A28B-49B3-B1A2-53D0B9F13B2F}"/>
                </a:ext>
              </a:extLst>
            </p:cNvPr>
            <p:cNvSpPr>
              <a:spLocks/>
            </p:cNvSpPr>
            <p:nvPr/>
          </p:nvSpPr>
          <p:spPr>
            <a:xfrm>
              <a:off x="2161054" y="1380422"/>
              <a:ext cx="108000" cy="108000"/>
            </a:xfrm>
            <a:prstGeom prst="ellipse">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74" name="Figura a mano libera 43">
              <a:extLst>
                <a:ext uri="{FF2B5EF4-FFF2-40B4-BE49-F238E27FC236}">
                  <a16:creationId xmlns:a16="http://schemas.microsoft.com/office/drawing/2014/main" id="{A0D9B951-61A4-4A2B-9F67-17B02096B308}"/>
                </a:ext>
              </a:extLst>
            </p:cNvPr>
            <p:cNvSpPr/>
            <p:nvPr/>
          </p:nvSpPr>
          <p:spPr>
            <a:xfrm flipH="1">
              <a:off x="1025124" y="96012"/>
              <a:ext cx="2871964" cy="838636"/>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21576856"/>
                <a:gd name="connsiteY0" fmla="*/ 0 h 3149600"/>
                <a:gd name="connsiteX1" fmla="*/ 21576856 w 21576856"/>
                <a:gd name="connsiteY1" fmla="*/ 612739 h 3149600"/>
                <a:gd name="connsiteX2" fmla="*/ 0 w 21576856"/>
                <a:gd name="connsiteY2" fmla="*/ 812800 h 3149600"/>
                <a:gd name="connsiteX3" fmla="*/ 0 w 21576856"/>
                <a:gd name="connsiteY3" fmla="*/ 3149600 h 3149600"/>
                <a:gd name="connsiteX4" fmla="*/ 1422400 w 21576856"/>
                <a:gd name="connsiteY4" fmla="*/ 2209800 h 3149600"/>
                <a:gd name="connsiteX0" fmla="*/ 6071251 w 6096651"/>
                <a:gd name="connsiteY0" fmla="*/ 0 h 3149600"/>
                <a:gd name="connsiteX1" fmla="*/ 0 w 6096651"/>
                <a:gd name="connsiteY1" fmla="*/ 898976 h 3149600"/>
                <a:gd name="connsiteX2" fmla="*/ 4674251 w 6096651"/>
                <a:gd name="connsiteY2" fmla="*/ 812800 h 3149600"/>
                <a:gd name="connsiteX3" fmla="*/ 4674251 w 6096651"/>
                <a:gd name="connsiteY3" fmla="*/ 3149600 h 3149600"/>
                <a:gd name="connsiteX4" fmla="*/ 6096651 w 6096651"/>
                <a:gd name="connsiteY4" fmla="*/ 2209800 h 3149600"/>
                <a:gd name="connsiteX0" fmla="*/ 0 w 14333941"/>
                <a:gd name="connsiteY0" fmla="*/ 0 h 3563053"/>
                <a:gd name="connsiteX1" fmla="*/ 8237290 w 14333941"/>
                <a:gd name="connsiteY1" fmla="*/ 1312429 h 3563053"/>
                <a:gd name="connsiteX2" fmla="*/ 12911541 w 14333941"/>
                <a:gd name="connsiteY2" fmla="*/ 1226253 h 3563053"/>
                <a:gd name="connsiteX3" fmla="*/ 12911541 w 14333941"/>
                <a:gd name="connsiteY3" fmla="*/ 3563053 h 3563053"/>
                <a:gd name="connsiteX4" fmla="*/ 14333941 w 1433394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4" fmla="*/ 14333941 w 3409269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0" fmla="*/ 0 w 34092691"/>
                <a:gd name="connsiteY0" fmla="*/ 0 h 1312429"/>
                <a:gd name="connsiteX1" fmla="*/ 8237290 w 34092691"/>
                <a:gd name="connsiteY1" fmla="*/ 1312429 h 1312429"/>
                <a:gd name="connsiteX2" fmla="*/ 34092691 w 34092691"/>
                <a:gd name="connsiteY2" fmla="*/ 1051331 h 1312429"/>
                <a:gd name="connsiteX0" fmla="*/ 0 w 34092691"/>
                <a:gd name="connsiteY0" fmla="*/ 0 h 1137506"/>
                <a:gd name="connsiteX1" fmla="*/ 8237290 w 34092691"/>
                <a:gd name="connsiteY1" fmla="*/ 1137506 h 1137506"/>
                <a:gd name="connsiteX2" fmla="*/ 34092691 w 34092691"/>
                <a:gd name="connsiteY2" fmla="*/ 1051331 h 1137506"/>
                <a:gd name="connsiteX0" fmla="*/ 0 w 34092691"/>
                <a:gd name="connsiteY0" fmla="*/ 0 h 1423743"/>
                <a:gd name="connsiteX1" fmla="*/ 8124625 w 34092691"/>
                <a:gd name="connsiteY1" fmla="*/ 1423743 h 1423743"/>
                <a:gd name="connsiteX2" fmla="*/ 34092691 w 34092691"/>
                <a:gd name="connsiteY2" fmla="*/ 1051331 h 1423743"/>
                <a:gd name="connsiteX0" fmla="*/ 0 w 33980025"/>
                <a:gd name="connsiteY0" fmla="*/ 0 h 1423743"/>
                <a:gd name="connsiteX1" fmla="*/ 8124625 w 33980025"/>
                <a:gd name="connsiteY1" fmla="*/ 1423743 h 1423743"/>
                <a:gd name="connsiteX2" fmla="*/ 33980025 w 33980025"/>
                <a:gd name="connsiteY2" fmla="*/ 1051331 h 1423743"/>
              </a:gdLst>
              <a:ahLst/>
              <a:cxnLst>
                <a:cxn ang="0">
                  <a:pos x="connsiteX0" y="connsiteY0"/>
                </a:cxn>
                <a:cxn ang="0">
                  <a:pos x="connsiteX1" y="connsiteY1"/>
                </a:cxn>
                <a:cxn ang="0">
                  <a:pos x="connsiteX2" y="connsiteY2"/>
                </a:cxn>
              </a:cxnLst>
              <a:rect l="l" t="t" r="r" b="b"/>
              <a:pathLst>
                <a:path w="33980025" h="1423743">
                  <a:moveTo>
                    <a:pt x="0" y="0"/>
                  </a:moveTo>
                  <a:lnTo>
                    <a:pt x="8124625" y="1423743"/>
                  </a:lnTo>
                  <a:lnTo>
                    <a:pt x="33980025" y="1051331"/>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cxnSp>
          <p:nvCxnSpPr>
            <p:cNvPr id="75" name="Straight Arrow Connector 74">
              <a:extLst>
                <a:ext uri="{FF2B5EF4-FFF2-40B4-BE49-F238E27FC236}">
                  <a16:creationId xmlns:a16="http://schemas.microsoft.com/office/drawing/2014/main" id="{FF70F294-6CFE-4373-A47C-242EA5F9BB49}"/>
                </a:ext>
              </a:extLst>
            </p:cNvPr>
            <p:cNvCxnSpPr>
              <a:endCxn id="74" idx="1"/>
            </p:cNvCxnSpPr>
            <p:nvPr/>
          </p:nvCxnSpPr>
          <p:spPr>
            <a:xfrm flipV="1">
              <a:off x="3190282" y="934648"/>
              <a:ext cx="20120" cy="1814516"/>
            </a:xfrm>
            <a:prstGeom prst="straightConnector1">
              <a:avLst/>
            </a:prstGeom>
            <a:ln w="3175" cmpd="sng">
              <a:solidFill>
                <a:schemeClr val="tx1">
                  <a:lumMod val="65000"/>
                  <a:lumOff val="3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6" name="Rettangolo 134">
              <a:extLst>
                <a:ext uri="{FF2B5EF4-FFF2-40B4-BE49-F238E27FC236}">
                  <a16:creationId xmlns:a16="http://schemas.microsoft.com/office/drawing/2014/main" id="{341E05AD-92B9-46AA-9E17-D9623206BBF7}"/>
                </a:ext>
              </a:extLst>
            </p:cNvPr>
            <p:cNvSpPr>
              <a:spLocks/>
            </p:cNvSpPr>
            <p:nvPr/>
          </p:nvSpPr>
          <p:spPr>
            <a:xfrm rot="16200000">
              <a:off x="-372051" y="1428225"/>
              <a:ext cx="2084550" cy="3441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3</a:t>
              </a:r>
            </a:p>
          </p:txBody>
        </p:sp>
        <p:sp>
          <p:nvSpPr>
            <p:cNvPr id="77" name="Rettangolo 134">
              <a:extLst>
                <a:ext uri="{FF2B5EF4-FFF2-40B4-BE49-F238E27FC236}">
                  <a16:creationId xmlns:a16="http://schemas.microsoft.com/office/drawing/2014/main" id="{660FC0B2-0688-47E8-87C7-373C228A0DC5}"/>
                </a:ext>
              </a:extLst>
            </p:cNvPr>
            <p:cNvSpPr>
              <a:spLocks/>
            </p:cNvSpPr>
            <p:nvPr/>
          </p:nvSpPr>
          <p:spPr>
            <a:xfrm rot="18193288">
              <a:off x="2684571" y="2031028"/>
              <a:ext cx="2177691" cy="45701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1</a:t>
              </a:r>
            </a:p>
          </p:txBody>
        </p:sp>
        <p:cxnSp>
          <p:nvCxnSpPr>
            <p:cNvPr id="78" name="Straight Arrow Connector 77">
              <a:extLst>
                <a:ext uri="{FF2B5EF4-FFF2-40B4-BE49-F238E27FC236}">
                  <a16:creationId xmlns:a16="http://schemas.microsoft.com/office/drawing/2014/main" id="{9A2EAE09-F480-4572-B321-A0CC8243F170}"/>
                </a:ext>
              </a:extLst>
            </p:cNvPr>
            <p:cNvCxnSpPr>
              <a:stCxn id="73" idx="0"/>
              <a:endCxn id="71" idx="4"/>
            </p:cNvCxnSpPr>
            <p:nvPr/>
          </p:nvCxnSpPr>
          <p:spPr>
            <a:xfrm flipH="1" flipV="1">
              <a:off x="2211876" y="1062143"/>
              <a:ext cx="3178" cy="318279"/>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54929013-D010-48F0-9125-9DF0D21D7B69}"/>
                </a:ext>
              </a:extLst>
            </p:cNvPr>
            <p:cNvCxnSpPr>
              <a:stCxn id="73" idx="6"/>
              <a:endCxn id="72" idx="2"/>
            </p:cNvCxnSpPr>
            <p:nvPr/>
          </p:nvCxnSpPr>
          <p:spPr>
            <a:xfrm>
              <a:off x="2269054" y="1434422"/>
              <a:ext cx="237974" cy="0"/>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42B572CE-E32A-4C6B-B191-2E30E3A4B7AC}"/>
                </a:ext>
              </a:extLst>
            </p:cNvPr>
            <p:cNvCxnSpPr>
              <a:stCxn id="73" idx="3"/>
            </p:cNvCxnSpPr>
            <p:nvPr/>
          </p:nvCxnSpPr>
          <p:spPr>
            <a:xfrm flipH="1">
              <a:off x="1931224" y="1472606"/>
              <a:ext cx="245646" cy="150232"/>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sp>
          <p:nvSpPr>
            <p:cNvPr id="81" name="Ovale 95">
              <a:extLst>
                <a:ext uri="{FF2B5EF4-FFF2-40B4-BE49-F238E27FC236}">
                  <a16:creationId xmlns:a16="http://schemas.microsoft.com/office/drawing/2014/main" id="{165A5148-3306-4B09-A3C7-4FDE34839CF1}"/>
                </a:ext>
              </a:extLst>
            </p:cNvPr>
            <p:cNvSpPr>
              <a:spLocks/>
            </p:cNvSpPr>
            <p:nvPr/>
          </p:nvSpPr>
          <p:spPr>
            <a:xfrm>
              <a:off x="1853128" y="15816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grpSp>
      <p:grpSp>
        <p:nvGrpSpPr>
          <p:cNvPr id="82" name="Group 3">
            <a:extLst>
              <a:ext uri="{FF2B5EF4-FFF2-40B4-BE49-F238E27FC236}">
                <a16:creationId xmlns:a16="http://schemas.microsoft.com/office/drawing/2014/main" id="{DD528688-9CAE-4736-ADF7-5AA6B629245D}"/>
              </a:ext>
            </a:extLst>
          </p:cNvPr>
          <p:cNvGrpSpPr>
            <a:grpSpLocks/>
          </p:cNvGrpSpPr>
          <p:nvPr/>
        </p:nvGrpSpPr>
        <p:grpSpPr bwMode="auto">
          <a:xfrm>
            <a:off x="2377603" y="4881081"/>
            <a:ext cx="2307544" cy="1530904"/>
            <a:chOff x="5404855" y="2971256"/>
            <a:chExt cx="2088802" cy="1820816"/>
          </a:xfrm>
        </p:grpSpPr>
        <p:grpSp>
          <p:nvGrpSpPr>
            <p:cNvPr id="83" name="Group 2">
              <a:extLst>
                <a:ext uri="{FF2B5EF4-FFF2-40B4-BE49-F238E27FC236}">
                  <a16:creationId xmlns:a16="http://schemas.microsoft.com/office/drawing/2014/main" id="{6B257F80-D945-465C-AF1F-93729F5325E3}"/>
                </a:ext>
              </a:extLst>
            </p:cNvPr>
            <p:cNvGrpSpPr>
              <a:grpSpLocks/>
            </p:cNvGrpSpPr>
            <p:nvPr/>
          </p:nvGrpSpPr>
          <p:grpSpPr bwMode="auto">
            <a:xfrm>
              <a:off x="5404855" y="2971256"/>
              <a:ext cx="2088802" cy="1820816"/>
              <a:chOff x="1441924" y="4196966"/>
              <a:chExt cx="2356537" cy="2326919"/>
            </a:xfrm>
          </p:grpSpPr>
          <p:sp>
            <p:nvSpPr>
              <p:cNvPr id="85" name="Rectangle 84">
                <a:extLst>
                  <a:ext uri="{FF2B5EF4-FFF2-40B4-BE49-F238E27FC236}">
                    <a16:creationId xmlns:a16="http://schemas.microsoft.com/office/drawing/2014/main" id="{2B30C0C1-E840-4C69-B24D-7DEF1801D2A8}"/>
                  </a:ext>
                </a:extLst>
              </p:cNvPr>
              <p:cNvSpPr/>
              <p:nvPr/>
            </p:nvSpPr>
            <p:spPr>
              <a:xfrm>
                <a:off x="2029316" y="4437241"/>
                <a:ext cx="1587025" cy="1377875"/>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86" name="Rectangle 85">
                <a:extLst>
                  <a:ext uri="{FF2B5EF4-FFF2-40B4-BE49-F238E27FC236}">
                    <a16:creationId xmlns:a16="http://schemas.microsoft.com/office/drawing/2014/main" id="{53C612B0-A0FE-47B9-8014-3E59E22F686E}"/>
                  </a:ext>
                </a:extLst>
              </p:cNvPr>
              <p:cNvSpPr/>
              <p:nvPr/>
            </p:nvSpPr>
            <p:spPr>
              <a:xfrm>
                <a:off x="1880173" y="6162369"/>
                <a:ext cx="1918288" cy="3615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variation of output y</a:t>
                </a:r>
              </a:p>
            </p:txBody>
          </p:sp>
          <p:sp>
            <p:nvSpPr>
              <p:cNvPr id="87" name="Rectangle 86">
                <a:extLst>
                  <a:ext uri="{FF2B5EF4-FFF2-40B4-BE49-F238E27FC236}">
                    <a16:creationId xmlns:a16="http://schemas.microsoft.com/office/drawing/2014/main" id="{B2FE0D67-FB8A-4E36-9E5D-40BCD21BF455}"/>
                  </a:ext>
                </a:extLst>
              </p:cNvPr>
              <p:cNvSpPr/>
              <p:nvPr/>
            </p:nvSpPr>
            <p:spPr>
              <a:xfrm rot="16200000">
                <a:off x="666005" y="4972885"/>
                <a:ext cx="1890910" cy="3390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input factors</a:t>
                </a:r>
              </a:p>
            </p:txBody>
          </p:sp>
        </p:grpSp>
        <p:sp>
          <p:nvSpPr>
            <p:cNvPr id="84" name="Rectangle 83">
              <a:extLst>
                <a:ext uri="{FF2B5EF4-FFF2-40B4-BE49-F238E27FC236}">
                  <a16:creationId xmlns:a16="http://schemas.microsoft.com/office/drawing/2014/main" id="{392E7B2F-D73D-47FC-9DB0-51F1B88E5F8E}"/>
                </a:ext>
              </a:extLst>
            </p:cNvPr>
            <p:cNvSpPr/>
            <p:nvPr/>
          </p:nvSpPr>
          <p:spPr bwMode="auto">
            <a:xfrm>
              <a:off x="5572381" y="3163511"/>
              <a:ext cx="314055" cy="4299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1</a:t>
              </a:r>
              <a:endParaRPr lang="en-US" sz="1500">
                <a:solidFill>
                  <a:schemeClr val="tx1"/>
                </a:solidFill>
                <a:latin typeface="Helvetica"/>
                <a:cs typeface="Helvetica"/>
              </a:endParaRPr>
            </a:p>
          </p:txBody>
        </p:sp>
      </p:grpSp>
      <p:sp>
        <p:nvSpPr>
          <p:cNvPr id="88" name="Rectangle 87">
            <a:extLst>
              <a:ext uri="{FF2B5EF4-FFF2-40B4-BE49-F238E27FC236}">
                <a16:creationId xmlns:a16="http://schemas.microsoft.com/office/drawing/2014/main" id="{78C7B94B-1376-4567-AFFA-310500A411B1}"/>
              </a:ext>
            </a:extLst>
          </p:cNvPr>
          <p:cNvSpPr/>
          <p:nvPr/>
        </p:nvSpPr>
        <p:spPr bwMode="auto">
          <a:xfrm>
            <a:off x="2739014" y="5938447"/>
            <a:ext cx="1952559" cy="22180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-40 -20  0  +20 +40</a:t>
            </a:r>
          </a:p>
        </p:txBody>
      </p:sp>
      <p:cxnSp>
        <p:nvCxnSpPr>
          <p:cNvPr id="89" name="Straight Arrow Connector 88">
            <a:extLst>
              <a:ext uri="{FF2B5EF4-FFF2-40B4-BE49-F238E27FC236}">
                <a16:creationId xmlns:a16="http://schemas.microsoft.com/office/drawing/2014/main" id="{6CBEFE1C-E5BF-473F-B47E-37E4095AF189}"/>
              </a:ext>
            </a:extLst>
          </p:cNvPr>
          <p:cNvCxnSpPr>
            <a:stCxn id="85" idx="2"/>
            <a:endCxn id="85" idx="0"/>
          </p:cNvCxnSpPr>
          <p:nvPr/>
        </p:nvCxnSpPr>
        <p:spPr>
          <a:xfrm flipV="1">
            <a:off x="3729795" y="503916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82498FC1-1E72-49A3-ACCC-CA88C2AEF1D0}"/>
              </a:ext>
            </a:extLst>
          </p:cNvPr>
          <p:cNvCxnSpPr/>
          <p:nvPr/>
        </p:nvCxnSpPr>
        <p:spPr>
          <a:xfrm flipV="1">
            <a:off x="4044075" y="5050638"/>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8241A128-FEE6-4AC5-A879-35203D7D6041}"/>
              </a:ext>
            </a:extLst>
          </p:cNvPr>
          <p:cNvCxnSpPr/>
          <p:nvPr/>
        </p:nvCxnSpPr>
        <p:spPr>
          <a:xfrm flipV="1">
            <a:off x="4346997" y="503916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C4997FD-6B15-407A-A0D4-B1B6921203F5}"/>
              </a:ext>
            </a:extLst>
          </p:cNvPr>
          <p:cNvCxnSpPr/>
          <p:nvPr/>
        </p:nvCxnSpPr>
        <p:spPr>
          <a:xfrm flipV="1">
            <a:off x="3148441" y="506855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7C49582-3471-4800-87D8-E63A7D8C13C4}"/>
              </a:ext>
            </a:extLst>
          </p:cNvPr>
          <p:cNvCxnSpPr/>
          <p:nvPr/>
        </p:nvCxnSpPr>
        <p:spPr>
          <a:xfrm flipV="1">
            <a:off x="3451364" y="5057074"/>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4" name="Rectangle 93">
            <a:extLst>
              <a:ext uri="{FF2B5EF4-FFF2-40B4-BE49-F238E27FC236}">
                <a16:creationId xmlns:a16="http://schemas.microsoft.com/office/drawing/2014/main" id="{8BFF9BD8-1883-43C9-B442-8A547D9B5AE7}"/>
              </a:ext>
            </a:extLst>
          </p:cNvPr>
          <p:cNvSpPr/>
          <p:nvPr/>
        </p:nvSpPr>
        <p:spPr bwMode="auto">
          <a:xfrm>
            <a:off x="3245713" y="5151212"/>
            <a:ext cx="481185" cy="216763"/>
          </a:xfrm>
          <a:prstGeom prst="rect">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95" name="Rectangle 94">
            <a:extLst>
              <a:ext uri="{FF2B5EF4-FFF2-40B4-BE49-F238E27FC236}">
                <a16:creationId xmlns:a16="http://schemas.microsoft.com/office/drawing/2014/main" id="{0B9B2F5A-A6AE-48C5-8FAF-D97BA96C0DF9}"/>
              </a:ext>
            </a:extLst>
          </p:cNvPr>
          <p:cNvSpPr/>
          <p:nvPr/>
        </p:nvSpPr>
        <p:spPr bwMode="auto">
          <a:xfrm>
            <a:off x="3732092" y="5426755"/>
            <a:ext cx="427037" cy="197924"/>
          </a:xfrm>
          <a:prstGeom prst="rect">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96" name="Rectangle 95">
            <a:extLst>
              <a:ext uri="{FF2B5EF4-FFF2-40B4-BE49-F238E27FC236}">
                <a16:creationId xmlns:a16="http://schemas.microsoft.com/office/drawing/2014/main" id="{A2EF5395-DD89-4429-98ED-64ED67E7CAB1}"/>
              </a:ext>
            </a:extLst>
          </p:cNvPr>
          <p:cNvSpPr/>
          <p:nvPr/>
        </p:nvSpPr>
        <p:spPr bwMode="auto">
          <a:xfrm>
            <a:off x="3627389" y="5666466"/>
            <a:ext cx="104705" cy="218692"/>
          </a:xfrm>
          <a:prstGeom prst="rect">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97" name="Rectangle 96">
            <a:extLst>
              <a:ext uri="{FF2B5EF4-FFF2-40B4-BE49-F238E27FC236}">
                <a16:creationId xmlns:a16="http://schemas.microsoft.com/office/drawing/2014/main" id="{C3A7D004-2B6C-441F-B5A0-838A66DF442B}"/>
              </a:ext>
            </a:extLst>
          </p:cNvPr>
          <p:cNvSpPr/>
          <p:nvPr/>
        </p:nvSpPr>
        <p:spPr bwMode="auto">
          <a:xfrm>
            <a:off x="2575521" y="5296963"/>
            <a:ext cx="346943" cy="3615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3</a:t>
            </a:r>
            <a:endParaRPr lang="en-US" sz="1500">
              <a:solidFill>
                <a:schemeClr val="tx1"/>
              </a:solidFill>
              <a:latin typeface="Helvetica"/>
              <a:cs typeface="Helvetica"/>
            </a:endParaRPr>
          </a:p>
        </p:txBody>
      </p:sp>
      <p:sp>
        <p:nvSpPr>
          <p:cNvPr id="98" name="Rectangle 97">
            <a:extLst>
              <a:ext uri="{FF2B5EF4-FFF2-40B4-BE49-F238E27FC236}">
                <a16:creationId xmlns:a16="http://schemas.microsoft.com/office/drawing/2014/main" id="{C548869C-987A-4AE5-86B7-1F757C1D5981}"/>
              </a:ext>
            </a:extLst>
          </p:cNvPr>
          <p:cNvSpPr/>
          <p:nvPr/>
        </p:nvSpPr>
        <p:spPr bwMode="auto">
          <a:xfrm>
            <a:off x="2577373" y="5557053"/>
            <a:ext cx="346943" cy="3615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2</a:t>
            </a:r>
            <a:endParaRPr lang="en-US" sz="1500">
              <a:solidFill>
                <a:schemeClr val="tx1"/>
              </a:solidFill>
              <a:latin typeface="Helvetica"/>
              <a:cs typeface="Helvetica"/>
            </a:endParaRPr>
          </a:p>
        </p:txBody>
      </p:sp>
      <p:sp>
        <p:nvSpPr>
          <p:cNvPr id="99" name="Content Placeholder 2">
            <a:extLst>
              <a:ext uri="{FF2B5EF4-FFF2-40B4-BE49-F238E27FC236}">
                <a16:creationId xmlns:a16="http://schemas.microsoft.com/office/drawing/2014/main" id="{BC612FCD-8F06-49D4-B9C2-3B7D0D09A0A8}"/>
              </a:ext>
            </a:extLst>
          </p:cNvPr>
          <p:cNvSpPr txBox="1">
            <a:spLocks/>
          </p:cNvSpPr>
          <p:nvPr/>
        </p:nvSpPr>
        <p:spPr>
          <a:xfrm>
            <a:off x="1941072" y="1770841"/>
            <a:ext cx="3790515" cy="999027"/>
          </a:xfrm>
          <a:prstGeom prst="rect">
            <a:avLst/>
          </a:prstGeom>
        </p:spPr>
        <p:txBody>
          <a:bodyPr>
            <a:normAutofit/>
          </a:bodyPr>
          <a:lstStyle>
            <a:lvl1pPr marL="0" indent="0" algn="l" defTabSz="914400" rtl="0" eaLnBrk="1" latinLnBrk="0" hangingPunct="1">
              <a:lnSpc>
                <a:spcPct val="90000"/>
              </a:lnSpc>
              <a:spcBef>
                <a:spcPts val="1000"/>
              </a:spcBef>
              <a:buFontTx/>
              <a:buNone/>
              <a:defRPr sz="15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Local SA investigates the effects</a:t>
            </a:r>
            <a:br>
              <a:rPr lang="en-US"/>
            </a:br>
            <a:r>
              <a:rPr lang="en-US"/>
              <a:t>of variation of uncertain inputs from</a:t>
            </a:r>
            <a:br>
              <a:rPr lang="en-US"/>
            </a:br>
            <a:r>
              <a:rPr lang="en-US"/>
              <a:t>a baseline point </a:t>
            </a:r>
          </a:p>
        </p:txBody>
      </p:sp>
      <p:sp>
        <p:nvSpPr>
          <p:cNvPr id="100" name="Rectangle 99">
            <a:extLst>
              <a:ext uri="{FF2B5EF4-FFF2-40B4-BE49-F238E27FC236}">
                <a16:creationId xmlns:a16="http://schemas.microsoft.com/office/drawing/2014/main" id="{820FDE70-9A0B-4771-BFDB-6BB090DE625A}"/>
              </a:ext>
            </a:extLst>
          </p:cNvPr>
          <p:cNvSpPr/>
          <p:nvPr/>
        </p:nvSpPr>
        <p:spPr bwMode="auto">
          <a:xfrm>
            <a:off x="1711971" y="1680681"/>
            <a:ext cx="4360675" cy="5040795"/>
          </a:xfrm>
          <a:prstGeom prst="rect">
            <a:avLst/>
          </a:prstGeom>
          <a:solidFill>
            <a:srgbClr val="FFFFFF">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101" name="Rectangle 100">
            <a:extLst>
              <a:ext uri="{FF2B5EF4-FFF2-40B4-BE49-F238E27FC236}">
                <a16:creationId xmlns:a16="http://schemas.microsoft.com/office/drawing/2014/main" id="{0F6520A5-ED1C-4BD6-83CF-A5E18D6F3B97}"/>
              </a:ext>
            </a:extLst>
          </p:cNvPr>
          <p:cNvSpPr/>
          <p:nvPr/>
        </p:nvSpPr>
        <p:spPr>
          <a:xfrm>
            <a:off x="4388295" y="4238941"/>
            <a:ext cx="2314411" cy="735683"/>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lumMod val="50000"/>
                    <a:lumOff val="50000"/>
                  </a:schemeClr>
                </a:solidFill>
                <a:latin typeface="Helvetica" pitchFamily="2" charset="0"/>
                <a:cs typeface="Geneva"/>
              </a:rPr>
              <a:t>y = f(x</a:t>
            </a:r>
            <a:r>
              <a:rPr lang="en-US" sz="1500" baseline="-25000">
                <a:solidFill>
                  <a:schemeClr val="tx1">
                    <a:lumMod val="50000"/>
                    <a:lumOff val="50000"/>
                  </a:schemeClr>
                </a:solidFill>
                <a:latin typeface="Helvetica" pitchFamily="2" charset="0"/>
                <a:cs typeface="Geneva"/>
              </a:rPr>
              <a:t>1</a:t>
            </a:r>
            <a:r>
              <a:rPr lang="en-US" sz="1500">
                <a:solidFill>
                  <a:schemeClr val="tx1">
                    <a:lumMod val="50000"/>
                    <a:lumOff val="50000"/>
                  </a:schemeClr>
                </a:solidFill>
                <a:latin typeface="Helvetica" pitchFamily="2" charset="0"/>
                <a:cs typeface="Geneva"/>
              </a:rPr>
              <a:t>,x</a:t>
            </a:r>
            <a:r>
              <a:rPr lang="en-US" sz="1500" baseline="-25000">
                <a:solidFill>
                  <a:schemeClr val="tx1">
                    <a:lumMod val="50000"/>
                    <a:lumOff val="50000"/>
                  </a:schemeClr>
                </a:solidFill>
                <a:latin typeface="Helvetica" pitchFamily="2" charset="0"/>
                <a:cs typeface="Geneva"/>
              </a:rPr>
              <a:t>2</a:t>
            </a:r>
            <a:r>
              <a:rPr lang="en-US" sz="1500">
                <a:solidFill>
                  <a:schemeClr val="tx1">
                    <a:lumMod val="50000"/>
                    <a:lumOff val="50000"/>
                  </a:schemeClr>
                </a:solidFill>
                <a:latin typeface="Helvetica" pitchFamily="2" charset="0"/>
                <a:cs typeface="Geneva"/>
              </a:rPr>
              <a:t>,x</a:t>
            </a:r>
            <a:r>
              <a:rPr lang="en-US" sz="1500" baseline="-25000">
                <a:solidFill>
                  <a:schemeClr val="tx1">
                    <a:lumMod val="50000"/>
                    <a:lumOff val="50000"/>
                  </a:schemeClr>
                </a:solidFill>
                <a:latin typeface="Helvetica" pitchFamily="2" charset="0"/>
                <a:cs typeface="Geneva"/>
              </a:rPr>
              <a:t>3</a:t>
            </a:r>
            <a:r>
              <a:rPr lang="en-US" sz="1500">
                <a:solidFill>
                  <a:schemeClr val="tx1">
                    <a:lumMod val="50000"/>
                    <a:lumOff val="50000"/>
                  </a:schemeClr>
                </a:solidFill>
                <a:latin typeface="Helvetica" pitchFamily="2" charset="0"/>
                <a:cs typeface="Geneva"/>
              </a:rPr>
              <a:t>)</a:t>
            </a:r>
          </a:p>
        </p:txBody>
      </p:sp>
      <p:sp>
        <p:nvSpPr>
          <p:cNvPr id="102" name="Content Placeholder 2">
            <a:extLst>
              <a:ext uri="{FF2B5EF4-FFF2-40B4-BE49-F238E27FC236}">
                <a16:creationId xmlns:a16="http://schemas.microsoft.com/office/drawing/2014/main" id="{1F24C3D1-EA87-40EB-9F6F-C056A44BA542}"/>
              </a:ext>
            </a:extLst>
          </p:cNvPr>
          <p:cNvSpPr txBox="1">
            <a:spLocks/>
          </p:cNvSpPr>
          <p:nvPr/>
        </p:nvSpPr>
        <p:spPr>
          <a:xfrm>
            <a:off x="9875688" y="3368048"/>
            <a:ext cx="2173760" cy="2124371"/>
          </a:xfrm>
          <a:prstGeom prst="rect">
            <a:avLst/>
          </a:prstGeom>
        </p:spPr>
        <p:txBody>
          <a:bodyPr>
            <a:normAutofit/>
          </a:bodyPr>
          <a:lstStyle>
            <a:lvl1pPr marL="0" indent="0" algn="l" defTabSz="914400" rtl="0" eaLnBrk="1" latinLnBrk="0" hangingPunct="1">
              <a:lnSpc>
                <a:spcPct val="90000"/>
              </a:lnSpc>
              <a:spcBef>
                <a:spcPts val="1000"/>
              </a:spcBef>
              <a:buFontTx/>
              <a:buNone/>
              <a:defRPr sz="15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Useful when there is no specific baseline but one is interested in exploring the model response against different combinations of inputs</a:t>
            </a:r>
            <a:endParaRPr lang="en-US"/>
          </a:p>
        </p:txBody>
      </p:sp>
      <p:sp>
        <p:nvSpPr>
          <p:cNvPr id="103" name="Right Arrow 2">
            <a:extLst>
              <a:ext uri="{FF2B5EF4-FFF2-40B4-BE49-F238E27FC236}">
                <a16:creationId xmlns:a16="http://schemas.microsoft.com/office/drawing/2014/main" id="{AEC2E028-955A-4FC5-B372-DB902AEE1AFD}"/>
              </a:ext>
            </a:extLst>
          </p:cNvPr>
          <p:cNvSpPr/>
          <p:nvPr/>
        </p:nvSpPr>
        <p:spPr>
          <a:xfrm>
            <a:off x="9197127" y="4028904"/>
            <a:ext cx="549455" cy="406873"/>
          </a:xfrm>
          <a:prstGeom prst="rightArrow">
            <a:avLst/>
          </a:prstGeom>
          <a:solidFill>
            <a:schemeClr val="bg1">
              <a:lumMod val="9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624635"/>
      </p:ext>
    </p:extLst>
  </p:cSld>
  <p:clrMapOvr>
    <a:masterClrMapping/>
  </p:clrMapOvr>
</p:sld>
</file>

<file path=ppt/theme/theme1.xml><?xml version="1.0" encoding="utf-8"?>
<a:theme xmlns:a="http://schemas.openxmlformats.org/drawingml/2006/main" name="mytemplate_w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pptx" id="{783CB22E-28F2-4C20-9AF1-5508D108C599}" vid="{E85DCF3D-8FED-455B-A3A6-8BE9D39F30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mytemplate_wide</Template>
  <TotalTime>359</TotalTime>
  <Words>3463</Words>
  <Application>Microsoft Office PowerPoint</Application>
  <PresentationFormat>Widescreen</PresentationFormat>
  <Paragraphs>538</Paragraphs>
  <Slides>25</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Avenir Book</vt:lpstr>
      <vt:lpstr>Calibri</vt:lpstr>
      <vt:lpstr>Courier</vt:lpstr>
      <vt:lpstr>Courier New</vt:lpstr>
      <vt:lpstr>Geneva</vt:lpstr>
      <vt:lpstr>Helvetica</vt:lpstr>
      <vt:lpstr>Seravek ExtraLight</vt:lpstr>
      <vt:lpstr>Symbol</vt:lpstr>
      <vt:lpstr>Wingdings</vt:lpstr>
      <vt:lpstr>mytemplate_wide</vt:lpstr>
      <vt:lpstr>How can sensitivity analysis help  CAT model building and forming your view of risk? </vt:lpstr>
      <vt:lpstr>Topics</vt:lpstr>
      <vt:lpstr>What is Sensitivity Analysis? and how does it compare to Uncertainty Analysis?</vt:lpstr>
      <vt:lpstr>What can you use SA for?</vt:lpstr>
      <vt:lpstr>How does it work?</vt:lpstr>
      <vt:lpstr>What is the difference between Local and Global SA?</vt:lpstr>
      <vt:lpstr>What is the difference between Local and Global SA?</vt:lpstr>
      <vt:lpstr>GSA investigates model response independently of baselines</vt:lpstr>
      <vt:lpstr>GSA investigates model response independently of baselines</vt:lpstr>
      <vt:lpstr>EXAMPLes of using GSA</vt:lpstr>
      <vt:lpstr>GSA can help to prioritise efforts to reduce uncertainty</vt:lpstr>
      <vt:lpstr>GSA can help to prioritise efforts to reduce uncertainty</vt:lpstr>
      <vt:lpstr>GSA can help to understand which input values lead to ‘significant’ outputs</vt:lpstr>
      <vt:lpstr>GSA can help to understand which input values lead to ‘significant’ outputs</vt:lpstr>
      <vt:lpstr>GSA can be used to test models and inform decision-making</vt:lpstr>
      <vt:lpstr>GSA can be used to test models and inform decision-making</vt:lpstr>
      <vt:lpstr>GSA can be used to validate models –  If it doesn’t meet expectation it can help debugging</vt:lpstr>
      <vt:lpstr>GSA can be used to validate models –  If it doesn’t meet expectation it can help debugging</vt:lpstr>
      <vt:lpstr>GSA Workflow</vt:lpstr>
      <vt:lpstr>GSA allows to achieve different objectives</vt:lpstr>
      <vt:lpstr>Classification of  GSA methods</vt:lpstr>
      <vt:lpstr>SAFE Toolbox for Sensitivity Analysis</vt:lpstr>
      <vt:lpstr>Modular structure of SAFE</vt:lpstr>
      <vt:lpstr>The key to a successful application often lies in making ’good’ set-up choices  (definition of input variability space, choice of outputs, etc)</vt:lpstr>
      <vt:lpstr>References</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GSA SAFE intro</dc:title>
  <dc:creator>valentina.noacco@bristol.ac.uk</dc:creator>
  <cp:lastModifiedBy>Valentina Noacco</cp:lastModifiedBy>
  <cp:revision>1</cp:revision>
  <dcterms:created xsi:type="dcterms:W3CDTF">2016-12-06T10:33:38Z</dcterms:created>
  <dcterms:modified xsi:type="dcterms:W3CDTF">2019-08-13T14:46:07Z</dcterms:modified>
</cp:coreProperties>
</file>