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00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6" y="138"/>
      </p:cViewPr>
      <p:guideLst>
        <p:guide orient="horz" pos="2160"/>
        <p:guide pos="3840"/>
        <p:guide orient="horz" pos="300"/>
        <p:guide pos="98"/>
        <p:guide orient="horz" pos="504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DB876-16A5-4A66-BF36-4D6ADE99C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CCE5A5-C123-4B32-A241-133B57A6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8DFEC-2118-44F4-AE3B-E743F7A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6F27-4EFB-4049-BA7C-CA33F1E5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12AA5-11E8-40BD-8D70-B6D1419E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9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6EAA0-498A-466B-B5C8-F3C0A3BC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B8EA-63E7-4FA5-9211-E330FB22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ABEA3-7F3F-40EE-8849-B1FF1A66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65D8-2197-406C-826F-A80B1595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A2744-20D5-49F7-956D-FA8EDA4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5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39A223-E00F-4644-9B92-6214F3C64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260F24-781B-4110-AFB1-2D88576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CFD8F-C0B0-42E8-A6F7-420F35C1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3E8D8-EF7B-4C87-98AC-441BC115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6C8F7-00E5-453C-A8FC-BF18D674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1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716A-A187-4305-8020-70272235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1C6E4-A000-437D-9FCC-9FEC5AFF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477AB-DC3B-450B-88AF-77A70003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E051D-8835-4B9B-ACB6-A09B1918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FFB85-EE55-4698-8C82-0EF053B7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3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734C-3E03-4D51-97CF-52D0E006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B6844-F332-4065-8025-AD6693C7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D76A5-5D97-402B-BACB-75CFEC44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A6670-7FC3-4ADD-B6D5-EBE15FEC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BE73B-C35E-4CF1-9015-641411A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5038-E5D9-4050-920B-72811E0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29E7F-D564-404F-B2B2-8224FA4E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F271D5-6E8E-4739-8041-876E8B51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0936F-11E9-464B-88D0-CABB77B8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E45DD-30CE-4727-8E17-2ACD7A3B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B3299-0648-40AA-A8EF-4BD4C7B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7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032D2-836E-45CC-AB12-7B1344E0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BF01D-DEED-4DE1-A32A-B19A23B8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FEC08-061E-423F-985C-C3E29B51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BB4CB-7353-4824-A2BA-407102BF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DEACA-4272-4023-A208-30681E1CF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6CB869-DBF3-464C-9C54-C8CE4E2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68154A-78C5-4D64-8A7D-25C3E54D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99BF60-A3FD-4AFC-816F-7E3023F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5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D800-9800-44EB-AA69-4582D462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F65C76-F152-44A3-B287-7B3F43EC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EC69F2-4691-4B55-B087-7CAB65A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641FA-B7A7-4885-9B5F-0FED6B7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12BAB-71E3-4D5A-8A7C-45148058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73F00D-DF90-4C03-AE24-42D4E262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5CE1D-6134-487E-A15E-619CD4A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7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12FA-23E5-4F79-900E-3933B87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95207-77A4-4375-A983-3318B34E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A2026-CF76-4B94-B669-B0AA091C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45DE7-7807-4DDF-8ABE-8DA8B907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3173E7-476B-4515-86D0-5716A697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D88C2-19FA-4680-8100-9B5E98C9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C275-1250-43B2-AE3C-C3B1BA0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56B74B-FFFB-417A-98FA-F1CEF08F3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3DF4-1D0F-4E1C-9082-32650BEC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68191-4CCE-4473-8404-20E93DE0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B9CD-F39E-41E0-968C-B4E8180FFEE4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10633-FFDB-4E6F-8975-6E5D0ED2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043F2-EECE-4863-8961-0E024EBF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9C40-5563-4174-A138-64455E7F8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416CB-55C9-41EA-9A82-1C79D4D9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B3EE7-6AEE-4799-B7B2-015734E4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11DD0-DD4D-4330-B874-787FF5747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6E28B9CD-F39E-41E0-968C-B4E8180FFEE4}" type="datetimeFigureOut">
              <a:rPr lang="ko-KR" altLang="en-US" smtClean="0"/>
              <a:pPr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10381-BB27-4A81-8547-D9F43DDEC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D7B82-C346-4E2E-8EEF-8360459A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fld id="{D5319C40-5563-4174-A138-64455E7F81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 Bold" panose="020B0600000101010101" pitchFamily="50" charset="-127"/>
          <a:ea typeface="나눔스퀘어_ac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4E3D1-3670-4D0D-BA3B-6B4966F78106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77D0-8578-472F-BA57-E3FEEC141D9A}"/>
              </a:ext>
            </a:extLst>
          </p:cNvPr>
          <p:cNvSpPr txBox="1"/>
          <p:nvPr/>
        </p:nvSpPr>
        <p:spPr>
          <a:xfrm>
            <a:off x="442913" y="800100"/>
            <a:ext cx="523091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: post = 1 : N </a:t>
            </a:r>
          </a:p>
          <a:p>
            <a:pPr lvl="1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작성할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lvl="1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하나의 유저만 작성할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E7DC2-E0AC-4DF5-AAC2-5FE2DF9A0F39}"/>
              </a:ext>
            </a:extLst>
          </p:cNvPr>
          <p:cNvSpPr txBox="1"/>
          <p:nvPr/>
        </p:nvSpPr>
        <p:spPr>
          <a:xfrm>
            <a:off x="442913" y="2356366"/>
            <a:ext cx="69268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media = N : M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사진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or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동영상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올릴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CC3E1-A356-4702-BFC7-89B39E68B527}"/>
              </a:ext>
            </a:extLst>
          </p:cNvPr>
          <p:cNvSpPr txBox="1"/>
          <p:nvPr/>
        </p:nvSpPr>
        <p:spPr>
          <a:xfrm>
            <a:off x="442913" y="3912632"/>
            <a:ext cx="634911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textcontent = 1 : 1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textcontent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작성할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textcontent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에만 사용될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DECE5-A7BF-4EBB-95D0-32838B03D76E}"/>
              </a:ext>
            </a:extLst>
          </p:cNvPr>
          <p:cNvSpPr txBox="1"/>
          <p:nvPr/>
        </p:nvSpPr>
        <p:spPr>
          <a:xfrm>
            <a:off x="442913" y="5468898"/>
            <a:ext cx="598112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comment = 1 : N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달릴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에만 달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021B10-27F7-4147-B1C1-6AA335B11A8E}"/>
              </a:ext>
            </a:extLst>
          </p:cNvPr>
          <p:cNvSpPr/>
          <p:nvPr/>
        </p:nvSpPr>
        <p:spPr>
          <a:xfrm>
            <a:off x="6962588" y="950260"/>
            <a:ext cx="1183341" cy="69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5EDFB-11A2-4B73-B01F-A1F751DCE4C0}"/>
              </a:ext>
            </a:extLst>
          </p:cNvPr>
          <p:cNvSpPr/>
          <p:nvPr/>
        </p:nvSpPr>
        <p:spPr>
          <a:xfrm>
            <a:off x="6962588" y="950259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8FDA3-507E-4BD7-A480-FB461B935DB5}"/>
              </a:ext>
            </a:extLst>
          </p:cNvPr>
          <p:cNvSpPr txBox="1"/>
          <p:nvPr/>
        </p:nvSpPr>
        <p:spPr>
          <a:xfrm>
            <a:off x="7159812" y="1291646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F18FF-BD7D-464D-8ED7-A346D8DBBF6D}"/>
              </a:ext>
            </a:extLst>
          </p:cNvPr>
          <p:cNvSpPr/>
          <p:nvPr/>
        </p:nvSpPr>
        <p:spPr>
          <a:xfrm>
            <a:off x="9675905" y="950260"/>
            <a:ext cx="1183341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F643B5-07C0-47C5-AE31-85652EACBEF0}"/>
              </a:ext>
            </a:extLst>
          </p:cNvPr>
          <p:cNvSpPr/>
          <p:nvPr/>
        </p:nvSpPr>
        <p:spPr>
          <a:xfrm>
            <a:off x="9675905" y="950259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5FC91-898A-4F3D-9B64-688FEAD5D0E4}"/>
              </a:ext>
            </a:extLst>
          </p:cNvPr>
          <p:cNvSpPr txBox="1"/>
          <p:nvPr/>
        </p:nvSpPr>
        <p:spPr>
          <a:xfrm>
            <a:off x="9843246" y="1700528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post_no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95C-DDD9-43FC-81B8-2BE07399643C}"/>
              </a:ext>
            </a:extLst>
          </p:cNvPr>
          <p:cNvSpPr txBox="1"/>
          <p:nvPr/>
        </p:nvSpPr>
        <p:spPr>
          <a:xfrm>
            <a:off x="9843247" y="1325394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DC090A-8BCB-4166-8B15-6B4965CF49A6}"/>
              </a:ext>
            </a:extLst>
          </p:cNvPr>
          <p:cNvCxnSpPr/>
          <p:nvPr/>
        </p:nvCxnSpPr>
        <p:spPr>
          <a:xfrm>
            <a:off x="8199718" y="1486977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7E2CEB-0AB5-4129-A5D7-7698E9D30088}"/>
              </a:ext>
            </a:extLst>
          </p:cNvPr>
          <p:cNvCxnSpPr>
            <a:cxnSpLocks/>
          </p:cNvCxnSpPr>
          <p:nvPr/>
        </p:nvCxnSpPr>
        <p:spPr>
          <a:xfrm>
            <a:off x="9354002" y="1486977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CB51C5-1D3B-4698-9954-3E0487EFDAF0}"/>
              </a:ext>
            </a:extLst>
          </p:cNvPr>
          <p:cNvCxnSpPr>
            <a:cxnSpLocks/>
          </p:cNvCxnSpPr>
          <p:nvPr/>
        </p:nvCxnSpPr>
        <p:spPr>
          <a:xfrm flipV="1">
            <a:off x="9354002" y="1342379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800875-0E70-4318-8641-B56538D0B196}"/>
              </a:ext>
            </a:extLst>
          </p:cNvPr>
          <p:cNvSpPr/>
          <p:nvPr/>
        </p:nvSpPr>
        <p:spPr>
          <a:xfrm>
            <a:off x="7608047" y="2356367"/>
            <a:ext cx="1183341" cy="69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E0AF8B-A568-4B39-954B-99F2C51114C9}"/>
              </a:ext>
            </a:extLst>
          </p:cNvPr>
          <p:cNvSpPr/>
          <p:nvPr/>
        </p:nvSpPr>
        <p:spPr>
          <a:xfrm>
            <a:off x="7608047" y="2356366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C41DE-3774-42E3-88BF-03D22932D980}"/>
              </a:ext>
            </a:extLst>
          </p:cNvPr>
          <p:cNvSpPr txBox="1"/>
          <p:nvPr/>
        </p:nvSpPr>
        <p:spPr>
          <a:xfrm>
            <a:off x="7805271" y="2697753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6E59FB-B45B-40DF-AA73-DC08380B98DA}"/>
              </a:ext>
            </a:extLst>
          </p:cNvPr>
          <p:cNvSpPr/>
          <p:nvPr/>
        </p:nvSpPr>
        <p:spPr>
          <a:xfrm>
            <a:off x="10321364" y="2356367"/>
            <a:ext cx="1500921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BA129A-1148-4379-900C-AD8C2E546A3E}"/>
              </a:ext>
            </a:extLst>
          </p:cNvPr>
          <p:cNvSpPr/>
          <p:nvPr/>
        </p:nvSpPr>
        <p:spPr>
          <a:xfrm>
            <a:off x="10321364" y="2356366"/>
            <a:ext cx="150092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post_media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EA95E-FA47-4738-B95A-8A7FA35D1368}"/>
              </a:ext>
            </a:extLst>
          </p:cNvPr>
          <p:cNvSpPr txBox="1"/>
          <p:nvPr/>
        </p:nvSpPr>
        <p:spPr>
          <a:xfrm>
            <a:off x="10488705" y="3106635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6575D-D968-4DD7-98EA-E2CF9AC9E53D}"/>
              </a:ext>
            </a:extLst>
          </p:cNvPr>
          <p:cNvSpPr txBox="1"/>
          <p:nvPr/>
        </p:nvSpPr>
        <p:spPr>
          <a:xfrm>
            <a:off x="10488706" y="2731501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F9CDFBB-C0FA-47E0-8121-55AC45F1FD80}"/>
              </a:ext>
            </a:extLst>
          </p:cNvPr>
          <p:cNvCxnSpPr/>
          <p:nvPr/>
        </p:nvCxnSpPr>
        <p:spPr>
          <a:xfrm>
            <a:off x="8845177" y="2893084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12BBA5F-3C17-40B5-9AF9-5B64D7C846CC}"/>
              </a:ext>
            </a:extLst>
          </p:cNvPr>
          <p:cNvCxnSpPr>
            <a:cxnSpLocks/>
          </p:cNvCxnSpPr>
          <p:nvPr/>
        </p:nvCxnSpPr>
        <p:spPr>
          <a:xfrm>
            <a:off x="9999461" y="2893084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9D16742-14CA-4EA2-80DD-E29498624DB8}"/>
              </a:ext>
            </a:extLst>
          </p:cNvPr>
          <p:cNvCxnSpPr>
            <a:cxnSpLocks/>
          </p:cNvCxnSpPr>
          <p:nvPr/>
        </p:nvCxnSpPr>
        <p:spPr>
          <a:xfrm flipV="1">
            <a:off x="9999461" y="2748486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0C7B69-4E52-4B3C-95EF-C2B3A311EE53}"/>
              </a:ext>
            </a:extLst>
          </p:cNvPr>
          <p:cNvSpPr/>
          <p:nvPr/>
        </p:nvSpPr>
        <p:spPr>
          <a:xfrm>
            <a:off x="7082117" y="3912633"/>
            <a:ext cx="1625600" cy="1191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C67597-FB20-4F79-BBCC-CFEA3C5ABED9}"/>
              </a:ext>
            </a:extLst>
          </p:cNvPr>
          <p:cNvSpPr/>
          <p:nvPr/>
        </p:nvSpPr>
        <p:spPr>
          <a:xfrm>
            <a:off x="7082117" y="3912632"/>
            <a:ext cx="1625600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E09FDF-4B98-4F43-8881-BFE6AF5DFB1B}"/>
              </a:ext>
            </a:extLst>
          </p:cNvPr>
          <p:cNvSpPr txBox="1"/>
          <p:nvPr/>
        </p:nvSpPr>
        <p:spPr>
          <a:xfrm>
            <a:off x="7279341" y="4254019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8E7766-B34A-48E8-B7F3-C164E577BF87}"/>
              </a:ext>
            </a:extLst>
          </p:cNvPr>
          <p:cNvSpPr txBox="1"/>
          <p:nvPr/>
        </p:nvSpPr>
        <p:spPr>
          <a:xfrm>
            <a:off x="7279341" y="4674379"/>
            <a:ext cx="162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textcontent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5E0EA6-F8BE-48AF-8652-FF06CD11DE9A}"/>
              </a:ext>
            </a:extLst>
          </p:cNvPr>
          <p:cNvSpPr/>
          <p:nvPr/>
        </p:nvSpPr>
        <p:spPr>
          <a:xfrm>
            <a:off x="9999461" y="4838952"/>
            <a:ext cx="1625600" cy="1885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A8A4921-0A3F-485C-8B4D-F59D46E1550B}"/>
              </a:ext>
            </a:extLst>
          </p:cNvPr>
          <p:cNvSpPr/>
          <p:nvPr/>
        </p:nvSpPr>
        <p:spPr>
          <a:xfrm>
            <a:off x="9999461" y="4838951"/>
            <a:ext cx="1625600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DE43A6-2846-4E0C-99E3-675BD3C2868A}"/>
              </a:ext>
            </a:extLst>
          </p:cNvPr>
          <p:cNvSpPr txBox="1"/>
          <p:nvPr/>
        </p:nvSpPr>
        <p:spPr>
          <a:xfrm>
            <a:off x="10196685" y="5180338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3A1193-CAE5-4A37-AC69-5ABC5CBB68E3}"/>
              </a:ext>
            </a:extLst>
          </p:cNvPr>
          <p:cNvSpPr txBox="1"/>
          <p:nvPr/>
        </p:nvSpPr>
        <p:spPr>
          <a:xfrm>
            <a:off x="10196685" y="5600698"/>
            <a:ext cx="162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1C50C3-684E-4558-B049-96E9CC964873}"/>
              </a:ext>
            </a:extLst>
          </p:cNvPr>
          <p:cNvSpPr txBox="1"/>
          <p:nvPr/>
        </p:nvSpPr>
        <p:spPr>
          <a:xfrm>
            <a:off x="10196685" y="5955214"/>
            <a:ext cx="162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C09D14-54F5-45CE-9209-B4E8C2DB828D}"/>
              </a:ext>
            </a:extLst>
          </p:cNvPr>
          <p:cNvSpPr txBox="1"/>
          <p:nvPr/>
        </p:nvSpPr>
        <p:spPr>
          <a:xfrm>
            <a:off x="10196685" y="6345614"/>
            <a:ext cx="1625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76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331727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6786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242605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32151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102328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276308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241677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73019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21721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4E3D1-3670-4D0D-BA3B-6B4966F78106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77D0-8578-472F-BA57-E3FEEC141D9A}"/>
              </a:ext>
            </a:extLst>
          </p:cNvPr>
          <p:cNvSpPr txBox="1"/>
          <p:nvPr/>
        </p:nvSpPr>
        <p:spPr>
          <a:xfrm>
            <a:off x="442913" y="800100"/>
            <a:ext cx="59955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hashtag = N : M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달릴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E7DC2-E0AC-4DF5-AAC2-5FE2DF9A0F39}"/>
              </a:ext>
            </a:extLst>
          </p:cNvPr>
          <p:cNvSpPr txBox="1"/>
          <p:nvPr/>
        </p:nvSpPr>
        <p:spPr>
          <a:xfrm>
            <a:off x="442913" y="2356366"/>
            <a:ext cx="66319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tagged-user = N : M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여러명의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tagged_user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taggged_user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태그될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CC3E1-A356-4702-BFC7-89B39E68B527}"/>
              </a:ext>
            </a:extLst>
          </p:cNvPr>
          <p:cNvSpPr txBox="1"/>
          <p:nvPr/>
        </p:nvSpPr>
        <p:spPr>
          <a:xfrm>
            <a:off x="442913" y="3912632"/>
            <a:ext cx="55803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: likes = 1 : N</a:t>
            </a:r>
          </a:p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여러개의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포스트에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like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user(like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한 주체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가질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DECE5-A7BF-4EBB-95D0-32838B03D76E}"/>
              </a:ext>
            </a:extLst>
          </p:cNvPr>
          <p:cNvSpPr txBox="1"/>
          <p:nvPr/>
        </p:nvSpPr>
        <p:spPr>
          <a:xfrm>
            <a:off x="442913" y="5468898"/>
            <a:ext cx="611738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comment) : like = 1 : N</a:t>
            </a:r>
          </a:p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받을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comment)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에만 보내질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DD2607-C86C-471F-BC85-B7287EE8D05D}"/>
              </a:ext>
            </a:extLst>
          </p:cNvPr>
          <p:cNvSpPr/>
          <p:nvPr/>
        </p:nvSpPr>
        <p:spPr>
          <a:xfrm>
            <a:off x="6950636" y="819667"/>
            <a:ext cx="1183341" cy="69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871EE1-F037-46DB-8914-3D95B6903B98}"/>
              </a:ext>
            </a:extLst>
          </p:cNvPr>
          <p:cNvSpPr/>
          <p:nvPr/>
        </p:nvSpPr>
        <p:spPr>
          <a:xfrm>
            <a:off x="6950636" y="819666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790E9-909A-483D-A5C4-606C402281DB}"/>
              </a:ext>
            </a:extLst>
          </p:cNvPr>
          <p:cNvSpPr txBox="1"/>
          <p:nvPr/>
        </p:nvSpPr>
        <p:spPr>
          <a:xfrm>
            <a:off x="7147860" y="1161053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773EB0-5790-415E-8424-62529FBAE55F}"/>
              </a:ext>
            </a:extLst>
          </p:cNvPr>
          <p:cNvSpPr/>
          <p:nvPr/>
        </p:nvSpPr>
        <p:spPr>
          <a:xfrm>
            <a:off x="9663953" y="819667"/>
            <a:ext cx="1858682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C5D83D-328F-4A27-A6A9-DA75A5E6C27A}"/>
              </a:ext>
            </a:extLst>
          </p:cNvPr>
          <p:cNvSpPr/>
          <p:nvPr/>
        </p:nvSpPr>
        <p:spPr>
          <a:xfrm>
            <a:off x="9663953" y="819666"/>
            <a:ext cx="1858682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post_hashtag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36241-BB6E-4510-A114-081466069554}"/>
              </a:ext>
            </a:extLst>
          </p:cNvPr>
          <p:cNvSpPr txBox="1"/>
          <p:nvPr/>
        </p:nvSpPr>
        <p:spPr>
          <a:xfrm>
            <a:off x="9831294" y="1569935"/>
            <a:ext cx="1290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82BE9-92F7-497E-80AF-ABF1444D8601}"/>
              </a:ext>
            </a:extLst>
          </p:cNvPr>
          <p:cNvSpPr txBox="1"/>
          <p:nvPr/>
        </p:nvSpPr>
        <p:spPr>
          <a:xfrm>
            <a:off x="9831295" y="1194801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1199EE-09B0-48AB-9080-FA1EAF4B9E76}"/>
              </a:ext>
            </a:extLst>
          </p:cNvPr>
          <p:cNvCxnSpPr/>
          <p:nvPr/>
        </p:nvCxnSpPr>
        <p:spPr>
          <a:xfrm>
            <a:off x="8187766" y="1356384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E290E9-FA58-4480-BF65-43CF2F286119}"/>
              </a:ext>
            </a:extLst>
          </p:cNvPr>
          <p:cNvCxnSpPr>
            <a:cxnSpLocks/>
          </p:cNvCxnSpPr>
          <p:nvPr/>
        </p:nvCxnSpPr>
        <p:spPr>
          <a:xfrm>
            <a:off x="9342050" y="1356384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FFB44F-429A-4301-A4E8-A37FF8A9E82F}"/>
              </a:ext>
            </a:extLst>
          </p:cNvPr>
          <p:cNvCxnSpPr>
            <a:cxnSpLocks/>
          </p:cNvCxnSpPr>
          <p:nvPr/>
        </p:nvCxnSpPr>
        <p:spPr>
          <a:xfrm flipV="1">
            <a:off x="9342050" y="1211786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C71B20-E8E1-439F-B07E-0F6868E6ADBC}"/>
              </a:ext>
            </a:extLst>
          </p:cNvPr>
          <p:cNvCxnSpPr>
            <a:cxnSpLocks/>
          </p:cNvCxnSpPr>
          <p:nvPr/>
        </p:nvCxnSpPr>
        <p:spPr>
          <a:xfrm flipH="1" flipV="1">
            <a:off x="8187766" y="1211786"/>
            <a:ext cx="167342" cy="156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043AD15-2C78-45E0-8776-3318241FE7E0}"/>
              </a:ext>
            </a:extLst>
          </p:cNvPr>
          <p:cNvCxnSpPr>
            <a:cxnSpLocks/>
          </p:cNvCxnSpPr>
          <p:nvPr/>
        </p:nvCxnSpPr>
        <p:spPr>
          <a:xfrm flipH="1">
            <a:off x="8187766" y="1368337"/>
            <a:ext cx="161365" cy="1158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84A7C4-4BAB-46FD-B346-2E3C36C833D9}"/>
              </a:ext>
            </a:extLst>
          </p:cNvPr>
          <p:cNvSpPr/>
          <p:nvPr/>
        </p:nvSpPr>
        <p:spPr>
          <a:xfrm>
            <a:off x="7279342" y="2358083"/>
            <a:ext cx="1183341" cy="69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45EE01-8075-4766-A264-98FFEC7C5A19}"/>
              </a:ext>
            </a:extLst>
          </p:cNvPr>
          <p:cNvSpPr/>
          <p:nvPr/>
        </p:nvSpPr>
        <p:spPr>
          <a:xfrm>
            <a:off x="7279342" y="2358082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0CD6D-723E-48F8-822C-675712C3D6E7}"/>
              </a:ext>
            </a:extLst>
          </p:cNvPr>
          <p:cNvSpPr txBox="1"/>
          <p:nvPr/>
        </p:nvSpPr>
        <p:spPr>
          <a:xfrm>
            <a:off x="7476566" y="2699469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675D0-50F2-4A6A-8514-1F211597BE94}"/>
              </a:ext>
            </a:extLst>
          </p:cNvPr>
          <p:cNvSpPr/>
          <p:nvPr/>
        </p:nvSpPr>
        <p:spPr>
          <a:xfrm>
            <a:off x="9992659" y="2358083"/>
            <a:ext cx="1858682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575572-FF1A-4DD9-A147-3938DB7F48CF}"/>
              </a:ext>
            </a:extLst>
          </p:cNvPr>
          <p:cNvSpPr/>
          <p:nvPr/>
        </p:nvSpPr>
        <p:spPr>
          <a:xfrm>
            <a:off x="9992659" y="2358082"/>
            <a:ext cx="1858682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tagged_user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D983F4-AA1C-4CD2-B7CF-FB63677623C2}"/>
              </a:ext>
            </a:extLst>
          </p:cNvPr>
          <p:cNvSpPr txBox="1"/>
          <p:nvPr/>
        </p:nvSpPr>
        <p:spPr>
          <a:xfrm>
            <a:off x="10159999" y="3108351"/>
            <a:ext cx="1589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taggedUser_id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D0AE9C-6305-4D94-BB6A-304023D54905}"/>
              </a:ext>
            </a:extLst>
          </p:cNvPr>
          <p:cNvSpPr txBox="1"/>
          <p:nvPr/>
        </p:nvSpPr>
        <p:spPr>
          <a:xfrm>
            <a:off x="10160001" y="2733217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B8CC445-B051-4A6F-8326-E4E1DE89E3BD}"/>
              </a:ext>
            </a:extLst>
          </p:cNvPr>
          <p:cNvCxnSpPr/>
          <p:nvPr/>
        </p:nvCxnSpPr>
        <p:spPr>
          <a:xfrm>
            <a:off x="8516472" y="2894800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EFCD021-31D2-47C2-8E20-F4563F415B86}"/>
              </a:ext>
            </a:extLst>
          </p:cNvPr>
          <p:cNvCxnSpPr>
            <a:cxnSpLocks/>
          </p:cNvCxnSpPr>
          <p:nvPr/>
        </p:nvCxnSpPr>
        <p:spPr>
          <a:xfrm>
            <a:off x="9670756" y="2894800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B4577B-454B-4248-A2A8-91CC5FE32CF4}"/>
              </a:ext>
            </a:extLst>
          </p:cNvPr>
          <p:cNvCxnSpPr>
            <a:cxnSpLocks/>
          </p:cNvCxnSpPr>
          <p:nvPr/>
        </p:nvCxnSpPr>
        <p:spPr>
          <a:xfrm flipV="1">
            <a:off x="9670756" y="2750202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77D423-7680-4EB4-97FD-C928B059530F}"/>
              </a:ext>
            </a:extLst>
          </p:cNvPr>
          <p:cNvCxnSpPr>
            <a:cxnSpLocks/>
          </p:cNvCxnSpPr>
          <p:nvPr/>
        </p:nvCxnSpPr>
        <p:spPr>
          <a:xfrm flipH="1" flipV="1">
            <a:off x="8516472" y="2750202"/>
            <a:ext cx="167342" cy="156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D683BBE-3769-462A-85C2-BD2CDADDE2CD}"/>
              </a:ext>
            </a:extLst>
          </p:cNvPr>
          <p:cNvCxnSpPr>
            <a:cxnSpLocks/>
          </p:cNvCxnSpPr>
          <p:nvPr/>
        </p:nvCxnSpPr>
        <p:spPr>
          <a:xfrm flipH="1">
            <a:off x="8516472" y="2878035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B9A80D-6D74-4056-B693-3A7E2F922C45}"/>
              </a:ext>
            </a:extLst>
          </p:cNvPr>
          <p:cNvSpPr/>
          <p:nvPr/>
        </p:nvSpPr>
        <p:spPr>
          <a:xfrm>
            <a:off x="6962588" y="3864288"/>
            <a:ext cx="1183341" cy="693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7CFE3E-7AC5-4780-A810-006F04562E41}"/>
              </a:ext>
            </a:extLst>
          </p:cNvPr>
          <p:cNvSpPr/>
          <p:nvPr/>
        </p:nvSpPr>
        <p:spPr>
          <a:xfrm>
            <a:off x="6962588" y="3864287"/>
            <a:ext cx="11833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A63D2F-8783-4D7B-9D98-33CA04163FD2}"/>
              </a:ext>
            </a:extLst>
          </p:cNvPr>
          <p:cNvSpPr txBox="1"/>
          <p:nvPr/>
        </p:nvSpPr>
        <p:spPr>
          <a:xfrm>
            <a:off x="7159812" y="4205674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C7CD8E-F8BF-42BC-81BB-03B421A8E197}"/>
              </a:ext>
            </a:extLst>
          </p:cNvPr>
          <p:cNvSpPr/>
          <p:nvPr/>
        </p:nvSpPr>
        <p:spPr>
          <a:xfrm>
            <a:off x="9675905" y="3864288"/>
            <a:ext cx="1589742" cy="229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7A2F70-A515-4EF2-B49E-B593B4EDB6EB}"/>
              </a:ext>
            </a:extLst>
          </p:cNvPr>
          <p:cNvSpPr/>
          <p:nvPr/>
        </p:nvSpPr>
        <p:spPr>
          <a:xfrm>
            <a:off x="9675905" y="3864287"/>
            <a:ext cx="1585636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likes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AC8552-2452-4684-BAA4-3C8984809F16}"/>
              </a:ext>
            </a:extLst>
          </p:cNvPr>
          <p:cNvSpPr txBox="1"/>
          <p:nvPr/>
        </p:nvSpPr>
        <p:spPr>
          <a:xfrm>
            <a:off x="9843246" y="4614556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like_no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8A437A-CD37-4D01-80AA-E1AA3014F142}"/>
              </a:ext>
            </a:extLst>
          </p:cNvPr>
          <p:cNvSpPr txBox="1"/>
          <p:nvPr/>
        </p:nvSpPr>
        <p:spPr>
          <a:xfrm>
            <a:off x="9843247" y="4239422"/>
            <a:ext cx="1153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E1E0018-7672-490E-AB7C-4E0A1F735FA3}"/>
              </a:ext>
            </a:extLst>
          </p:cNvPr>
          <p:cNvCxnSpPr/>
          <p:nvPr/>
        </p:nvCxnSpPr>
        <p:spPr>
          <a:xfrm>
            <a:off x="8199718" y="4401005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54EC4B-0BDA-44AC-85B1-1E568F6B3E3E}"/>
              </a:ext>
            </a:extLst>
          </p:cNvPr>
          <p:cNvCxnSpPr>
            <a:cxnSpLocks/>
          </p:cNvCxnSpPr>
          <p:nvPr/>
        </p:nvCxnSpPr>
        <p:spPr>
          <a:xfrm>
            <a:off x="9354002" y="4401005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4F1AC18-DAB9-41D5-9D82-D854FA4449BA}"/>
              </a:ext>
            </a:extLst>
          </p:cNvPr>
          <p:cNvCxnSpPr>
            <a:cxnSpLocks/>
          </p:cNvCxnSpPr>
          <p:nvPr/>
        </p:nvCxnSpPr>
        <p:spPr>
          <a:xfrm flipV="1">
            <a:off x="9354002" y="4256407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6D8076-1AC9-43C4-B32B-27FD1576C90B}"/>
              </a:ext>
            </a:extLst>
          </p:cNvPr>
          <p:cNvSpPr txBox="1"/>
          <p:nvPr/>
        </p:nvSpPr>
        <p:spPr>
          <a:xfrm>
            <a:off x="9843246" y="4977269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3681B0-9292-462A-92C5-D586C9BA7CBA}"/>
              </a:ext>
            </a:extLst>
          </p:cNvPr>
          <p:cNvSpPr txBox="1"/>
          <p:nvPr/>
        </p:nvSpPr>
        <p:spPr>
          <a:xfrm>
            <a:off x="9843246" y="5719534"/>
            <a:ext cx="1278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created_at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31FDBE-9C00-4258-94C4-1AC13B698A24}"/>
              </a:ext>
            </a:extLst>
          </p:cNvPr>
          <p:cNvSpPr txBox="1"/>
          <p:nvPr/>
        </p:nvSpPr>
        <p:spPr>
          <a:xfrm>
            <a:off x="9843246" y="5353266"/>
            <a:ext cx="13267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target_type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4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0EF26-DD41-4356-B4BE-F09A225BAD13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16285-46BB-4137-8F75-C977314D7870}"/>
              </a:ext>
            </a:extLst>
          </p:cNvPr>
          <p:cNvSpPr txBox="1"/>
          <p:nvPr/>
        </p:nvSpPr>
        <p:spPr>
          <a:xfrm>
            <a:off x="442913" y="800100"/>
            <a:ext cx="598958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likes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관계 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post, comment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모두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누를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target_type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: post, 1 : comment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구분지었다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 N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관계를 갖는다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24EF-455D-41BD-9631-2ED95F1285B3}"/>
              </a:ext>
            </a:extLst>
          </p:cNvPr>
          <p:cNvSpPr txBox="1"/>
          <p:nvPr/>
        </p:nvSpPr>
        <p:spPr>
          <a:xfrm>
            <a:off x="442913" y="812446"/>
            <a:ext cx="5989588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likes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관계 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post, comment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모두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누를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target_type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 : post, 1 : comment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구분지었다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like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: N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관계를 갖는다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C94D1-D3E4-4B72-BAA4-1218191DF677}"/>
              </a:ext>
            </a:extLst>
          </p:cNvPr>
          <p:cNvSpPr txBox="1"/>
          <p:nvPr/>
        </p:nvSpPr>
        <p:spPr>
          <a:xfrm>
            <a:off x="442913" y="2742846"/>
            <a:ext cx="573836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관계 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올라갈 수 있는가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800100" lvl="1" indent="-342900">
              <a:buAutoNum type="arabicPeriod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가능한 대신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creator_id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같이 넣어서 저작권 표시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253AD0-A3C4-4838-99A3-E9E24C17BEB1}"/>
              </a:ext>
            </a:extLst>
          </p:cNvPr>
          <p:cNvSpPr/>
          <p:nvPr/>
        </p:nvSpPr>
        <p:spPr>
          <a:xfrm>
            <a:off x="442913" y="4348158"/>
            <a:ext cx="1237130" cy="101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D284E0-9343-4BF5-BA00-8E9C63E8DED5}"/>
              </a:ext>
            </a:extLst>
          </p:cNvPr>
          <p:cNvSpPr/>
          <p:nvPr/>
        </p:nvSpPr>
        <p:spPr>
          <a:xfrm>
            <a:off x="442913" y="4340554"/>
            <a:ext cx="1237130" cy="343647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8E221-9307-40CE-804E-10001464F37F}"/>
              </a:ext>
            </a:extLst>
          </p:cNvPr>
          <p:cNvSpPr txBox="1"/>
          <p:nvPr/>
        </p:nvSpPr>
        <p:spPr>
          <a:xfrm>
            <a:off x="621794" y="4752602"/>
            <a:ext cx="879368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CAE48B-9501-4EB5-929F-41B5A34BEFD0}"/>
              </a:ext>
            </a:extLst>
          </p:cNvPr>
          <p:cNvSpPr/>
          <p:nvPr/>
        </p:nvSpPr>
        <p:spPr>
          <a:xfrm>
            <a:off x="3156230" y="4340556"/>
            <a:ext cx="1500921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D213B5-408A-47C0-91E3-C008912D5E11}"/>
              </a:ext>
            </a:extLst>
          </p:cNvPr>
          <p:cNvSpPr/>
          <p:nvPr/>
        </p:nvSpPr>
        <p:spPr>
          <a:xfrm>
            <a:off x="3156230" y="4340555"/>
            <a:ext cx="150092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post_media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BB2A7-3D22-4479-B628-A740C6519883}"/>
              </a:ext>
            </a:extLst>
          </p:cNvPr>
          <p:cNvSpPr txBox="1"/>
          <p:nvPr/>
        </p:nvSpPr>
        <p:spPr>
          <a:xfrm>
            <a:off x="3323571" y="5090824"/>
            <a:ext cx="1016000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F48D7-9AAD-431B-91F2-9A05E371A676}"/>
              </a:ext>
            </a:extLst>
          </p:cNvPr>
          <p:cNvSpPr txBox="1"/>
          <p:nvPr/>
        </p:nvSpPr>
        <p:spPr>
          <a:xfrm>
            <a:off x="3323572" y="4715690"/>
            <a:ext cx="1153459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post_id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8E542B-EE54-432E-A373-E8E60DD63D73}"/>
              </a:ext>
            </a:extLst>
          </p:cNvPr>
          <p:cNvCxnSpPr/>
          <p:nvPr/>
        </p:nvCxnSpPr>
        <p:spPr>
          <a:xfrm>
            <a:off x="1680043" y="4877273"/>
            <a:ext cx="13148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11AFF2-8AE0-48FB-AE2A-F310839ADFFB}"/>
              </a:ext>
            </a:extLst>
          </p:cNvPr>
          <p:cNvCxnSpPr>
            <a:cxnSpLocks/>
          </p:cNvCxnSpPr>
          <p:nvPr/>
        </p:nvCxnSpPr>
        <p:spPr>
          <a:xfrm>
            <a:off x="2834327" y="4877273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935575-4151-466E-8148-0506148BC66C}"/>
              </a:ext>
            </a:extLst>
          </p:cNvPr>
          <p:cNvCxnSpPr>
            <a:cxnSpLocks/>
          </p:cNvCxnSpPr>
          <p:nvPr/>
        </p:nvCxnSpPr>
        <p:spPr>
          <a:xfrm flipV="1">
            <a:off x="2834327" y="4732675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31EC66-2373-4DC9-9300-BE371C178FC5}"/>
              </a:ext>
            </a:extLst>
          </p:cNvPr>
          <p:cNvSpPr/>
          <p:nvPr/>
        </p:nvSpPr>
        <p:spPr>
          <a:xfrm>
            <a:off x="5899430" y="4340555"/>
            <a:ext cx="1500921" cy="2000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93E3DF-93E5-4191-827B-3DCA81EC4317}"/>
              </a:ext>
            </a:extLst>
          </p:cNvPr>
          <p:cNvSpPr/>
          <p:nvPr/>
        </p:nvSpPr>
        <p:spPr>
          <a:xfrm>
            <a:off x="5899430" y="4340555"/>
            <a:ext cx="150092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post_media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FA825-6972-45ED-B479-3E213D50FEB9}"/>
              </a:ext>
            </a:extLst>
          </p:cNvPr>
          <p:cNvSpPr txBox="1"/>
          <p:nvPr/>
        </p:nvSpPr>
        <p:spPr>
          <a:xfrm>
            <a:off x="6019785" y="4715689"/>
            <a:ext cx="1016000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media_id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53007-512D-4FB8-9498-687536E9109D}"/>
              </a:ext>
            </a:extLst>
          </p:cNvPr>
          <p:cNvSpPr txBox="1"/>
          <p:nvPr/>
        </p:nvSpPr>
        <p:spPr>
          <a:xfrm>
            <a:off x="6019785" y="5033825"/>
            <a:ext cx="1380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creator_id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85C93-9494-424C-94D3-63CE80DCA088}"/>
              </a:ext>
            </a:extLst>
          </p:cNvPr>
          <p:cNvSpPr txBox="1"/>
          <p:nvPr/>
        </p:nvSpPr>
        <p:spPr>
          <a:xfrm>
            <a:off x="6019785" y="5369293"/>
            <a:ext cx="1380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content_type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42392-F6C0-4BA7-B6B5-053C1EB36325}"/>
              </a:ext>
            </a:extLst>
          </p:cNvPr>
          <p:cNvSpPr txBox="1"/>
          <p:nvPr/>
        </p:nvSpPr>
        <p:spPr>
          <a:xfrm>
            <a:off x="6019785" y="5673649"/>
            <a:ext cx="1380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content_url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15990C7-B439-497F-83C9-05C99F119FD4}"/>
              </a:ext>
            </a:extLst>
          </p:cNvPr>
          <p:cNvCxnSpPr>
            <a:cxnSpLocks/>
          </p:cNvCxnSpPr>
          <p:nvPr/>
        </p:nvCxnSpPr>
        <p:spPr>
          <a:xfrm flipV="1">
            <a:off x="4687446" y="4824901"/>
            <a:ext cx="1122334" cy="42750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A3AB0D-EDFA-4F7B-9F21-04338DB68BC3}"/>
              </a:ext>
            </a:extLst>
          </p:cNvPr>
          <p:cNvCxnSpPr>
            <a:cxnSpLocks/>
          </p:cNvCxnSpPr>
          <p:nvPr/>
        </p:nvCxnSpPr>
        <p:spPr>
          <a:xfrm>
            <a:off x="5655219" y="4824901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6423B5-035F-44EC-8207-9221E9008CC3}"/>
              </a:ext>
            </a:extLst>
          </p:cNvPr>
          <p:cNvCxnSpPr>
            <a:cxnSpLocks/>
          </p:cNvCxnSpPr>
          <p:nvPr/>
        </p:nvCxnSpPr>
        <p:spPr>
          <a:xfrm flipV="1">
            <a:off x="5655219" y="4680303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4E3D1-3670-4D0D-BA3B-6B4966F78106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77D0-8578-472F-BA57-E3FEEC141D9A}"/>
              </a:ext>
            </a:extLst>
          </p:cNvPr>
          <p:cNvSpPr txBox="1"/>
          <p:nvPr/>
        </p:nvSpPr>
        <p:spPr>
          <a:xfrm>
            <a:off x="442913" y="800100"/>
            <a:ext cx="59955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hashtag = N : M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달릴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E7DC2-E0AC-4DF5-AAC2-5FE2DF9A0F39}"/>
              </a:ext>
            </a:extLst>
          </p:cNvPr>
          <p:cNvSpPr txBox="1"/>
          <p:nvPr/>
        </p:nvSpPr>
        <p:spPr>
          <a:xfrm>
            <a:off x="442913" y="3824762"/>
            <a:ext cx="663194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: tagged-user = N : M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여러명의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tagged_user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가질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taggged_user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여러 개의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태그될 수 있다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0B81DB-9901-4FBE-B274-AE3F091E910D}"/>
              </a:ext>
            </a:extLst>
          </p:cNvPr>
          <p:cNvSpPr/>
          <p:nvPr/>
        </p:nvSpPr>
        <p:spPr>
          <a:xfrm>
            <a:off x="442913" y="2145734"/>
            <a:ext cx="1237130" cy="101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62582C-06B3-4D8D-8966-07832C229607}"/>
              </a:ext>
            </a:extLst>
          </p:cNvPr>
          <p:cNvSpPr/>
          <p:nvPr/>
        </p:nvSpPr>
        <p:spPr>
          <a:xfrm>
            <a:off x="442913" y="2138130"/>
            <a:ext cx="1237130" cy="343647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D974A-F933-4240-BF66-60F573311F63}"/>
              </a:ext>
            </a:extLst>
          </p:cNvPr>
          <p:cNvSpPr txBox="1"/>
          <p:nvPr/>
        </p:nvSpPr>
        <p:spPr>
          <a:xfrm>
            <a:off x="621794" y="2550178"/>
            <a:ext cx="879368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BA3B21-C3B4-4188-B713-CBBFE6473A77}"/>
              </a:ext>
            </a:extLst>
          </p:cNvPr>
          <p:cNvSpPr/>
          <p:nvPr/>
        </p:nvSpPr>
        <p:spPr>
          <a:xfrm>
            <a:off x="3156230" y="2138132"/>
            <a:ext cx="1804240" cy="1105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F5692-0ADB-4930-899F-3F9CC0DA431E}"/>
              </a:ext>
            </a:extLst>
          </p:cNvPr>
          <p:cNvSpPr/>
          <p:nvPr/>
        </p:nvSpPr>
        <p:spPr>
          <a:xfrm>
            <a:off x="3156229" y="2138131"/>
            <a:ext cx="180424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post_hashtag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3A767-C2B8-4E52-911A-2CBED4E3899B}"/>
              </a:ext>
            </a:extLst>
          </p:cNvPr>
          <p:cNvSpPr txBox="1"/>
          <p:nvPr/>
        </p:nvSpPr>
        <p:spPr>
          <a:xfrm>
            <a:off x="3323570" y="2888400"/>
            <a:ext cx="1356005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BE844-EE85-4C6B-8E48-53B78D9F395A}"/>
              </a:ext>
            </a:extLst>
          </p:cNvPr>
          <p:cNvSpPr txBox="1"/>
          <p:nvPr/>
        </p:nvSpPr>
        <p:spPr>
          <a:xfrm>
            <a:off x="3323572" y="2513266"/>
            <a:ext cx="1153459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5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post_id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27913F-698C-46A2-B18B-D2403CFF7A16}"/>
              </a:ext>
            </a:extLst>
          </p:cNvPr>
          <p:cNvCxnSpPr>
            <a:cxnSpLocks/>
          </p:cNvCxnSpPr>
          <p:nvPr/>
        </p:nvCxnSpPr>
        <p:spPr>
          <a:xfrm>
            <a:off x="1786965" y="2674849"/>
            <a:ext cx="12079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35DF32-A6E2-4C9A-900F-D834EDFF8952}"/>
              </a:ext>
            </a:extLst>
          </p:cNvPr>
          <p:cNvCxnSpPr>
            <a:cxnSpLocks/>
          </p:cNvCxnSpPr>
          <p:nvPr/>
        </p:nvCxnSpPr>
        <p:spPr>
          <a:xfrm>
            <a:off x="2834327" y="2674849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D88EA-5040-48BE-8FED-93AAFCECF884}"/>
              </a:ext>
            </a:extLst>
          </p:cNvPr>
          <p:cNvCxnSpPr>
            <a:cxnSpLocks/>
          </p:cNvCxnSpPr>
          <p:nvPr/>
        </p:nvCxnSpPr>
        <p:spPr>
          <a:xfrm flipV="1">
            <a:off x="2834327" y="2530251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519C6A-43C7-4C76-AF45-7B547ADBBC97}"/>
              </a:ext>
            </a:extLst>
          </p:cNvPr>
          <p:cNvSpPr/>
          <p:nvPr/>
        </p:nvSpPr>
        <p:spPr>
          <a:xfrm>
            <a:off x="6697512" y="2138132"/>
            <a:ext cx="1500921" cy="1073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E8080C-27C7-46F5-B18F-3D427C51173D}"/>
              </a:ext>
            </a:extLst>
          </p:cNvPr>
          <p:cNvSpPr/>
          <p:nvPr/>
        </p:nvSpPr>
        <p:spPr>
          <a:xfrm>
            <a:off x="6697512" y="2138131"/>
            <a:ext cx="1500921" cy="328706"/>
          </a:xfrm>
          <a:prstGeom prst="rect">
            <a:avLst/>
          </a:prstGeom>
          <a:solidFill>
            <a:srgbClr val="FBEA81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hashtags</a:t>
            </a:r>
            <a:endParaRPr lang="ko-KR" altLang="en-US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6F61E-4CBC-492F-99CB-35BAD73C7D3F}"/>
              </a:ext>
            </a:extLst>
          </p:cNvPr>
          <p:cNvSpPr txBox="1"/>
          <p:nvPr/>
        </p:nvSpPr>
        <p:spPr>
          <a:xfrm>
            <a:off x="6817866" y="2513265"/>
            <a:ext cx="1272985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hashtag_id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E21CC0-53C1-43D3-8FCE-9CC7392E7BB1}"/>
              </a:ext>
            </a:extLst>
          </p:cNvPr>
          <p:cNvSpPr txBox="1"/>
          <p:nvPr/>
        </p:nvSpPr>
        <p:spPr>
          <a:xfrm>
            <a:off x="6817867" y="2831401"/>
            <a:ext cx="1380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hashtags</a:t>
            </a:r>
            <a:endParaRPr lang="ko-KR" altLang="en-US" sz="15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1D524D-A2CA-4FC8-B355-CCF032BC73BB}"/>
              </a:ext>
            </a:extLst>
          </p:cNvPr>
          <p:cNvCxnSpPr>
            <a:cxnSpLocks/>
          </p:cNvCxnSpPr>
          <p:nvPr/>
        </p:nvCxnSpPr>
        <p:spPr>
          <a:xfrm flipV="1">
            <a:off x="5050120" y="2596451"/>
            <a:ext cx="1564546" cy="453531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4FE3D48-C92E-4437-B867-1F66F035CE2B}"/>
              </a:ext>
            </a:extLst>
          </p:cNvPr>
          <p:cNvCxnSpPr>
            <a:cxnSpLocks/>
          </p:cNvCxnSpPr>
          <p:nvPr/>
        </p:nvCxnSpPr>
        <p:spPr>
          <a:xfrm>
            <a:off x="6436656" y="2586902"/>
            <a:ext cx="161365" cy="1445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F9E737-40D4-4A23-9B92-0F0A01051954}"/>
              </a:ext>
            </a:extLst>
          </p:cNvPr>
          <p:cNvCxnSpPr>
            <a:cxnSpLocks/>
          </p:cNvCxnSpPr>
          <p:nvPr/>
        </p:nvCxnSpPr>
        <p:spPr>
          <a:xfrm flipV="1">
            <a:off x="6436656" y="2442304"/>
            <a:ext cx="154561" cy="144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436B9-9C06-47C2-9EA8-E05D9A59242C}"/>
              </a:ext>
            </a:extLst>
          </p:cNvPr>
          <p:cNvSpPr txBox="1"/>
          <p:nvPr/>
        </p:nvSpPr>
        <p:spPr>
          <a:xfrm>
            <a:off x="442913" y="800100"/>
            <a:ext cx="219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 schema SNS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4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161846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124385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264960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626BD-D159-444B-8C49-FC40526BCE18}"/>
              </a:ext>
            </a:extLst>
          </p:cNvPr>
          <p:cNvSpPr txBox="1"/>
          <p:nvPr/>
        </p:nvSpPr>
        <p:spPr>
          <a:xfrm>
            <a:off x="177528" y="112330"/>
            <a:ext cx="973343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en-US" altLang="ko-KR"/>
              <a:t>db </a:t>
            </a:r>
            <a:r>
              <a:rPr lang="ko-KR" altLang="en-US"/>
              <a:t>설계 </a:t>
            </a:r>
          </a:p>
        </p:txBody>
      </p:sp>
    </p:spTree>
    <p:extLst>
      <p:ext uri="{BB962C8B-B14F-4D97-AF65-F5344CB8AC3E}">
        <p14:creationId xmlns:p14="http://schemas.microsoft.com/office/powerpoint/2010/main" val="84910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595</Words>
  <Application>Microsoft Office PowerPoint</Application>
  <PresentationFormat>와이드스크린</PresentationFormat>
  <Paragraphs>115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김채연</dc:creator>
  <cp:lastModifiedBy>김채연</cp:lastModifiedBy>
  <cp:revision>2</cp:revision>
  <dcterms:created xsi:type="dcterms:W3CDTF">2021-12-11T08:13:36Z</dcterms:created>
  <dcterms:modified xsi:type="dcterms:W3CDTF">2021-12-15T14:44:39Z</dcterms:modified>
</cp:coreProperties>
</file>