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17/12/29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17/12/29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17/12/29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17/12/29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17/12/29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17/12/29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17/12/29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17/12/29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17/12/29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Software Vulnerability Analysis and Discovery Using Machine-Learning and Data-Mining Techniques: A Survey</a:t>
            </a:r>
            <a:endParaRPr kumimoji="1"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>
                <a:solidFill>
                  <a:schemeClr val="tx1"/>
                </a:solidFill>
              </a:rPr>
              <a:t>Seyed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 Mohammad 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Ghaffarian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 and Hamid Reza 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Shahriari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4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Specific type of vulnerability is not determined</a:t>
            </a:r>
          </a:p>
          <a:p>
            <a:r>
              <a:rPr kumimoji="1" lang="en-US" altLang="zh-CN" dirty="0" smtClean="0"/>
              <a:t>Define rich feature extraction and description techniques to achieve higher precision and recall</a:t>
            </a:r>
          </a:p>
          <a:p>
            <a:r>
              <a:rPr kumimoji="1" lang="en-US" altLang="zh-CN" dirty="0" smtClean="0"/>
              <a:t>Use deep learning methods to build powerful cross-project vulnerable code pattern recognition systems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76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Miscellaneous Approaches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259575"/>
            <a:ext cx="9093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9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Fruitful research areas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Engineering rich features with high discriminative and expressive power for various types of software vulnerabilities</a:t>
            </a:r>
          </a:p>
          <a:p>
            <a:r>
              <a:rPr kumimoji="1" lang="en-US" altLang="zh-CN" dirty="0" smtClean="0"/>
              <a:t>Designing new machine-learning and data-mining algorithms, tailored to the characteristics of the problem of software vulnerability analysis and discovery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67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Software Vulnerability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A </a:t>
            </a:r>
            <a:r>
              <a:rPr kumimoji="1" lang="en-US" altLang="zh-CN" dirty="0" smtClean="0"/>
              <a:t>software </a:t>
            </a:r>
            <a:r>
              <a:rPr kumimoji="1" lang="en-US" altLang="zh-CN" dirty="0"/>
              <a:t>vulnerability is an instance of a flaw, caused by a mistake in the design, development, or </a:t>
            </a:r>
            <a:r>
              <a:rPr kumimoji="1" lang="en-US" altLang="zh-CN" dirty="0" smtClean="0"/>
              <a:t>configuration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software </a:t>
            </a:r>
            <a:r>
              <a:rPr kumimoji="1" lang="en-US" altLang="zh-CN" dirty="0"/>
              <a:t>such that it can be exploited to violate some explicit or implicit security policy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error, fault, failure</a:t>
            </a:r>
            <a:r>
              <a:rPr kumimoji="1" lang="en-US" altLang="zh-CN" smtClean="0"/>
              <a:t>, mistake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51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Conventional Approaches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Static Analysis</a:t>
            </a:r>
          </a:p>
          <a:p>
            <a:r>
              <a:rPr kumimoji="1" lang="en-US" altLang="zh-CN" dirty="0" smtClean="0"/>
              <a:t>Dynamic Analysis</a:t>
            </a:r>
          </a:p>
          <a:p>
            <a:r>
              <a:rPr kumimoji="1" lang="en-US" altLang="zh-CN" dirty="0" smtClean="0"/>
              <a:t>Hybrid Analysis</a:t>
            </a:r>
          </a:p>
          <a:p>
            <a:r>
              <a:rPr kumimoji="1" lang="en-US" altLang="zh-CN" dirty="0" smtClean="0"/>
              <a:t>Software Penetration Testing</a:t>
            </a:r>
          </a:p>
          <a:p>
            <a:r>
              <a:rPr kumimoji="1" lang="en-US" altLang="zh-CN" dirty="0" smtClean="0"/>
              <a:t>Fuzz-Testing</a:t>
            </a:r>
          </a:p>
          <a:p>
            <a:r>
              <a:rPr kumimoji="1" lang="en-US" altLang="zh-CN" dirty="0" smtClean="0"/>
              <a:t>Static Data-Flow Analysis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45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Machine-learning and Data-mining techniques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Vulnerability Prediction Models based on Software Metrics</a:t>
            </a:r>
          </a:p>
          <a:p>
            <a:r>
              <a:rPr kumimoji="1" lang="en-US" altLang="zh-CN" dirty="0" smtClean="0"/>
              <a:t>Anomaly Detection Approaches</a:t>
            </a:r>
          </a:p>
          <a:p>
            <a:r>
              <a:rPr kumimoji="1" lang="en-US" altLang="zh-CN" dirty="0" smtClean="0"/>
              <a:t>Vulnerable Code Pattern Recognition</a:t>
            </a:r>
          </a:p>
          <a:p>
            <a:r>
              <a:rPr kumimoji="1" lang="en-US" altLang="zh-CN" dirty="0" smtClean="0"/>
              <a:t>Miscellaneous Approaches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10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 fontScale="90000"/>
          </a:bodyPr>
          <a:lstStyle/>
          <a:p>
            <a:r>
              <a:rPr kumimoji="1" lang="en-US" altLang="zh-CN" sz="2700" dirty="0" smtClean="0"/>
              <a:t/>
            </a:r>
            <a:br>
              <a:rPr kumimoji="1" lang="en-US" altLang="zh-CN" sz="2700" dirty="0" smtClean="0"/>
            </a:br>
            <a:r>
              <a:rPr kumimoji="1" lang="en-US" altLang="zh-CN" sz="2700" dirty="0" smtClean="0"/>
              <a:t/>
            </a:r>
            <a:br>
              <a:rPr kumimoji="1" lang="en-US" altLang="zh-CN" sz="2700" dirty="0" smtClean="0"/>
            </a:br>
            <a:r>
              <a:rPr kumimoji="1" lang="en-US" altLang="zh-CN" sz="2700" dirty="0" smtClean="0"/>
              <a:t>Vulnerability </a:t>
            </a:r>
            <a:r>
              <a:rPr kumimoji="1" lang="en-US" altLang="zh-CN" sz="2700" dirty="0"/>
              <a:t>Prediction Models based on Software Metrics</a:t>
            </a:r>
            <a:br>
              <a:rPr kumimoji="1" lang="en-US" altLang="zh-CN" sz="2700" dirty="0"/>
            </a:br>
            <a:endParaRPr kumimoji="1" lang="zh-CN" altLang="en-US" sz="27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88" y="857250"/>
            <a:ext cx="6694513" cy="41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0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Vulnerabilities are few and sparse in the datasets(imbalance class data)</a:t>
            </a:r>
          </a:p>
          <a:p>
            <a:r>
              <a:rPr kumimoji="1" lang="en-US" altLang="zh-CN" dirty="0" smtClean="0"/>
              <a:t>Cross-project studies are few(transfer learning)</a:t>
            </a:r>
          </a:p>
          <a:p>
            <a:r>
              <a:rPr kumimoji="1" lang="en-US" altLang="zh-CN" dirty="0" smtClean="0"/>
              <a:t>Poor results(defining security-specific metrics)</a:t>
            </a:r>
          </a:p>
          <a:p>
            <a:r>
              <a:rPr kumimoji="1" lang="en-US" altLang="zh-CN" dirty="0" smtClean="0"/>
              <a:t>Deep learning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7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Anomaly Detection Approaches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99" y="1132828"/>
            <a:ext cx="7353868" cy="37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0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Anomaly detection approaches are only effectively applicable for mature software systems</a:t>
            </a:r>
          </a:p>
          <a:p>
            <a:r>
              <a:rPr kumimoji="1" lang="en-US" altLang="zh-CN" dirty="0" smtClean="0"/>
              <a:t>Anomaly detection approaches are unable to specify the type of defect or vulnerability</a:t>
            </a:r>
          </a:p>
          <a:p>
            <a:r>
              <a:rPr kumimoji="1" lang="en-US" altLang="zh-CN" dirty="0" smtClean="0"/>
              <a:t>False positive rate is high</a:t>
            </a:r>
          </a:p>
          <a:p>
            <a:r>
              <a:rPr kumimoji="1" lang="en-US" altLang="zh-CN" dirty="0" smtClean="0"/>
              <a:t>Graph based detection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33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Vulnerable code pattern recognition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215936"/>
            <a:ext cx="8966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2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245</TotalTime>
  <Words>270</Words>
  <Application>Microsoft Macintosh PowerPoint</Application>
  <PresentationFormat>全屏显示(16:9)</PresentationFormat>
  <Paragraphs>39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Software Vulnerability Analysis and Discovery Using Machine-Learning and Data-Mining Techniques: A Survey</vt:lpstr>
      <vt:lpstr>Software Vulnerability</vt:lpstr>
      <vt:lpstr>Conventional Approaches</vt:lpstr>
      <vt:lpstr>Machine-learning and Data-mining techniques</vt:lpstr>
      <vt:lpstr>  Vulnerability Prediction Models based on Software Metrics </vt:lpstr>
      <vt:lpstr>Discussion</vt:lpstr>
      <vt:lpstr>Anomaly Detection Approaches</vt:lpstr>
      <vt:lpstr>Discussion</vt:lpstr>
      <vt:lpstr>Vulnerable code pattern recognition</vt:lpstr>
      <vt:lpstr>Discussion</vt:lpstr>
      <vt:lpstr>Miscellaneous Approaches</vt:lpstr>
      <vt:lpstr>Fruitful research areas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木慧 姜</cp:lastModifiedBy>
  <cp:revision>44</cp:revision>
  <dcterms:created xsi:type="dcterms:W3CDTF">2010-04-12T23:12:02Z</dcterms:created>
  <dcterms:modified xsi:type="dcterms:W3CDTF">2017-12-29T06:53:47Z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