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F789E-FF79-9319-441D-779202AD06C9}" v="800" dt="2022-08-13T19:33:59.756"/>
    <p1510:client id="{22EFB7BC-B3B5-4094-AEA5-5F7DDDB55116}" v="245" dt="2022-08-12T17:28:06.890"/>
    <p1510:client id="{6B34AAEE-5050-7875-C902-A9997F15AED5}" v="205" dt="2022-08-22T03:31:48.067"/>
    <p1510:client id="{8E40EC3A-051F-EBFC-886B-C280C53CC763}" v="510" dt="2022-08-18T03:38:44.287"/>
    <p1510:client id="{C72A6ECC-3B63-45A5-4C0E-03B9E3DFF963}" v="37" dt="2022-08-22T12:09:53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4F028-FEB6-4AC4-BC5F-4A79AE6D48CE}" type="datetimeFigureOut">
              <a:t>22/08/2022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6DE36-0332-4DCB-A763-685B5B302500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76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6660559/difference-between-iframe-embed-and-object-element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etiqueta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formulario</a:t>
            </a:r>
            <a:r>
              <a:rPr lang="en-US" dirty="0">
                <a:cs typeface="Calibri"/>
              </a:rPr>
              <a:t> es "form". En "action" </a:t>
            </a:r>
            <a:r>
              <a:rPr lang="en-US" dirty="0" err="1">
                <a:cs typeface="Calibri"/>
              </a:rPr>
              <a:t>pondremos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después</a:t>
            </a:r>
            <a:r>
              <a:rPr lang="en-US" dirty="0">
                <a:cs typeface="Calibri"/>
              </a:rPr>
              <a:t>, lo que </a:t>
            </a:r>
            <a:r>
              <a:rPr lang="en-US" dirty="0" err="1">
                <a:cs typeface="Calibri"/>
              </a:rPr>
              <a:t>sucede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damos</a:t>
            </a:r>
            <a:r>
              <a:rPr lang="en-US" dirty="0">
                <a:cs typeface="Calibri"/>
              </a:rPr>
              <a:t> a "</a:t>
            </a:r>
            <a:r>
              <a:rPr lang="en-US" dirty="0" err="1">
                <a:cs typeface="Calibri"/>
              </a:rPr>
              <a:t>Guardar</a:t>
            </a:r>
            <a:r>
              <a:rPr lang="en-US" dirty="0">
                <a:cs typeface="Calibri"/>
              </a:rPr>
              <a:t>" (un input type "submit")</a:t>
            </a:r>
          </a:p>
          <a:p>
            <a:r>
              <a:rPr lang="en-US" dirty="0">
                <a:cs typeface="Calibri"/>
              </a:rPr>
              <a:t>"label" es la </a:t>
            </a:r>
            <a:r>
              <a:rPr lang="en-US" dirty="0" err="1">
                <a:cs typeface="Calibri"/>
              </a:rPr>
              <a:t>etiqueta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 le das click, </a:t>
            </a:r>
            <a:r>
              <a:rPr lang="en-US" dirty="0" err="1">
                <a:cs typeface="Calibri"/>
              </a:rPr>
              <a:t>selecciona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elemento</a:t>
            </a:r>
            <a:r>
              <a:rPr lang="en-US" dirty="0">
                <a:cs typeface="Calibri"/>
              </a:rPr>
              <a:t> con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 id que </a:t>
            </a:r>
            <a:r>
              <a:rPr lang="en-US" dirty="0" err="1">
                <a:cs typeface="Calibri"/>
              </a:rPr>
              <a:t>tienes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propiedad</a:t>
            </a:r>
            <a:r>
              <a:rPr lang="en-US" dirty="0">
                <a:cs typeface="Calibri"/>
              </a:rPr>
              <a:t> "for". </a:t>
            </a:r>
          </a:p>
          <a:p>
            <a:r>
              <a:rPr lang="en-US" dirty="0" err="1">
                <a:cs typeface="Calibri"/>
              </a:rPr>
              <a:t>Aquí</a:t>
            </a:r>
            <a:r>
              <a:rPr lang="en-US" dirty="0">
                <a:cs typeface="Calibri"/>
              </a:rPr>
              <a:t>, hay </a:t>
            </a:r>
            <a:r>
              <a:rPr lang="en-US" dirty="0" err="1">
                <a:cs typeface="Calibri"/>
              </a:rPr>
              <a:t>tres</a:t>
            </a:r>
            <a:r>
              <a:rPr lang="en-US" dirty="0">
                <a:cs typeface="Calibri"/>
              </a:rPr>
              <a:t> "type": text, que </a:t>
            </a:r>
            <a:r>
              <a:rPr lang="en-US" dirty="0" err="1">
                <a:cs typeface="Calibri"/>
              </a:rPr>
              <a:t>simplemente</a:t>
            </a:r>
            <a:r>
              <a:rPr lang="en-US" dirty="0">
                <a:cs typeface="Calibri"/>
              </a:rPr>
              <a:t> es un </a:t>
            </a:r>
            <a:r>
              <a:rPr lang="en-US" dirty="0" err="1">
                <a:cs typeface="Calibri"/>
              </a:rPr>
              <a:t>cuadro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texto</a:t>
            </a:r>
            <a:r>
              <a:rPr lang="en-US" dirty="0">
                <a:cs typeface="Calibri"/>
              </a:rPr>
              <a:t>; </a:t>
            </a:r>
            <a:r>
              <a:rPr lang="en-US" dirty="0" err="1">
                <a:cs typeface="Calibri"/>
              </a:rPr>
              <a:t>textarea</a:t>
            </a:r>
            <a:r>
              <a:rPr lang="en-US" dirty="0">
                <a:cs typeface="Calibri"/>
              </a:rPr>
              <a:t>, que es para </a:t>
            </a:r>
            <a:r>
              <a:rPr lang="en-US" dirty="0" err="1">
                <a:cs typeface="Calibri"/>
              </a:rPr>
              <a:t>textos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grandes</a:t>
            </a:r>
            <a:r>
              <a:rPr lang="en-US" dirty="0">
                <a:cs typeface="Calibri"/>
              </a:rPr>
              <a:t> (hasta con scroll); y submit, que </a:t>
            </a:r>
            <a:r>
              <a:rPr lang="en-US" dirty="0" err="1">
                <a:cs typeface="Calibri"/>
              </a:rPr>
              <a:t>hace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botón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envviar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formulario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El </a:t>
            </a:r>
            <a:r>
              <a:rPr lang="en-US" err="1">
                <a:cs typeface="Calibri"/>
              </a:rPr>
              <a:t>atributo</a:t>
            </a:r>
            <a:r>
              <a:rPr lang="en-US" dirty="0">
                <a:cs typeface="Calibri"/>
              </a:rPr>
              <a:t> "name" es </a:t>
            </a:r>
            <a:r>
              <a:rPr lang="en-US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identificador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cuando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enviamos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formulario</a:t>
            </a:r>
            <a:r>
              <a:rPr lang="en-US" dirty="0">
                <a:cs typeface="Calibri"/>
              </a:rPr>
              <a:t>. Al </a:t>
            </a:r>
            <a:r>
              <a:rPr lang="en-US" err="1">
                <a:cs typeface="Calibri"/>
              </a:rPr>
              <a:t>hacer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envío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veremos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cómo</a:t>
            </a:r>
            <a:r>
              <a:rPr lang="en-US" dirty="0">
                <a:cs typeface="Calibri"/>
              </a:rPr>
              <a:t> se </a:t>
            </a:r>
            <a:r>
              <a:rPr lang="en-US" err="1">
                <a:cs typeface="Calibri"/>
              </a:rPr>
              <a:t>utiliza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pero</a:t>
            </a:r>
            <a:r>
              <a:rPr lang="en-US" dirty="0">
                <a:cs typeface="Calibri"/>
              </a:rPr>
              <a:t> se DEBE DE TENER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El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/>
              <a:t>        &lt;form action=""&gt; </a:t>
            </a:r>
          </a:p>
          <a:p>
            <a:r>
              <a:rPr lang="en-US" dirty="0"/>
              <a:t>            &lt;!--</a:t>
            </a:r>
            <a:r>
              <a:rPr lang="en-US" dirty="0" err="1"/>
              <a:t>Cuando</a:t>
            </a:r>
            <a:r>
              <a:rPr lang="en-US" dirty="0"/>
              <a:t> le das click al label, </a:t>
            </a:r>
            <a:r>
              <a:rPr lang="en-US" dirty="0" err="1"/>
              <a:t>utilia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"for" para saber </a:t>
            </a:r>
            <a:r>
              <a:rPr lang="en-US" dirty="0" err="1"/>
              <a:t>el</a:t>
            </a:r>
            <a:r>
              <a:rPr lang="en-US" dirty="0"/>
              <a:t> campo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seleccionar</a:t>
            </a:r>
            <a:r>
              <a:rPr lang="en-US" dirty="0"/>
              <a:t> (a </a:t>
            </a:r>
            <a:r>
              <a:rPr lang="en-US" dirty="0" err="1"/>
              <a:t>partir</a:t>
            </a:r>
            <a:r>
              <a:rPr lang="en-US" dirty="0"/>
              <a:t> del id)--&gt;</a:t>
            </a:r>
            <a:endParaRPr lang="en-US" dirty="0">
              <a:cs typeface="Calibri"/>
            </a:endParaRPr>
          </a:p>
          <a:p>
            <a:r>
              <a:rPr lang="en-US" dirty="0"/>
              <a:t>            &lt;label for="</a:t>
            </a:r>
            <a:r>
              <a:rPr lang="en-US" dirty="0" err="1"/>
              <a:t>nombre</a:t>
            </a:r>
            <a:r>
              <a:rPr lang="en-US" dirty="0"/>
              <a:t>"&gt;Nombre:&lt;/label&gt; </a:t>
            </a:r>
          </a:p>
          <a:p>
            <a:r>
              <a:rPr lang="en-US" dirty="0"/>
              <a:t>            &lt;input id="</a:t>
            </a:r>
            <a:r>
              <a:rPr lang="en-US" dirty="0" err="1"/>
              <a:t>nombre</a:t>
            </a:r>
            <a:r>
              <a:rPr lang="en-US" dirty="0"/>
              <a:t>" type="text" name="name"&gt; &lt;</a:t>
            </a:r>
            <a:r>
              <a:rPr lang="en-US" dirty="0" err="1"/>
              <a:t>br</a:t>
            </a:r>
            <a:r>
              <a:rPr lang="en-US" dirty="0"/>
              <a:t>&gt; </a:t>
            </a:r>
            <a:endParaRPr lang="en-US" dirty="0">
              <a:cs typeface="Calibri"/>
            </a:endParaRPr>
          </a:p>
          <a:p>
            <a:r>
              <a:rPr lang="en-US" dirty="0"/>
              <a:t>            </a:t>
            </a:r>
            <a:endParaRPr lang="en-US" dirty="0">
              <a:cs typeface="Calibri"/>
            </a:endParaRPr>
          </a:p>
          <a:p>
            <a:r>
              <a:rPr lang="en-US" dirty="0"/>
              <a:t>            &lt;!--</a:t>
            </a:r>
            <a:r>
              <a:rPr lang="en-US" dirty="0" err="1"/>
              <a:t>Cuando</a:t>
            </a:r>
            <a:r>
              <a:rPr lang="en-US" dirty="0"/>
              <a:t> le das click al label, </a:t>
            </a:r>
            <a:r>
              <a:rPr lang="en-US" dirty="0" err="1"/>
              <a:t>utilia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"for" para saber </a:t>
            </a:r>
            <a:r>
              <a:rPr lang="en-US" dirty="0" err="1"/>
              <a:t>el</a:t>
            </a:r>
            <a:r>
              <a:rPr lang="en-US" dirty="0"/>
              <a:t> campo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seleccionar</a:t>
            </a:r>
            <a:r>
              <a:rPr lang="en-US" dirty="0"/>
              <a:t> (a </a:t>
            </a:r>
            <a:r>
              <a:rPr lang="en-US" dirty="0" err="1"/>
              <a:t>partir</a:t>
            </a:r>
            <a:r>
              <a:rPr lang="en-US" dirty="0"/>
              <a:t> del id)--&gt;</a:t>
            </a:r>
            <a:endParaRPr lang="en-US" dirty="0">
              <a:cs typeface="Calibri"/>
            </a:endParaRPr>
          </a:p>
          <a:p>
            <a:r>
              <a:rPr lang="en-US" dirty="0"/>
              <a:t>            &lt;label for="</a:t>
            </a:r>
            <a:r>
              <a:rPr lang="en-US" dirty="0" err="1"/>
              <a:t>apellido</a:t>
            </a:r>
            <a:r>
              <a:rPr lang="en-US" dirty="0"/>
              <a:t>"&gt;</a:t>
            </a:r>
            <a:r>
              <a:rPr lang="en-US" dirty="0" err="1"/>
              <a:t>Apellido</a:t>
            </a:r>
            <a:r>
              <a:rPr lang="en-US" dirty="0"/>
              <a:t>:&lt;/label&gt; </a:t>
            </a:r>
            <a:endParaRPr lang="en-US" dirty="0">
              <a:cs typeface="Calibri"/>
            </a:endParaRPr>
          </a:p>
          <a:p>
            <a:r>
              <a:rPr lang="en-US" dirty="0"/>
              <a:t>            &lt;input id="</a:t>
            </a:r>
            <a:r>
              <a:rPr lang="en-US" dirty="0" err="1"/>
              <a:t>apellido</a:t>
            </a:r>
            <a:r>
              <a:rPr lang="en-US" dirty="0"/>
              <a:t>" type="text" name="</a:t>
            </a:r>
            <a:r>
              <a:rPr lang="en-US" dirty="0" err="1"/>
              <a:t>apellido</a:t>
            </a:r>
            <a:r>
              <a:rPr lang="en-US" dirty="0"/>
              <a:t>"&gt; &lt;</a:t>
            </a:r>
            <a:r>
              <a:rPr lang="en-US" dirty="0" err="1"/>
              <a:t>br</a:t>
            </a:r>
            <a:r>
              <a:rPr lang="en-US" dirty="0"/>
              <a:t>&gt; </a:t>
            </a:r>
            <a:endParaRPr lang="en-US" dirty="0">
              <a:cs typeface="Calibri"/>
            </a:endParaRPr>
          </a:p>
          <a:p>
            <a:r>
              <a:rPr lang="en-US" dirty="0"/>
              <a:t>            </a:t>
            </a:r>
            <a:endParaRPr lang="en-US" dirty="0">
              <a:cs typeface="Calibri"/>
            </a:endParaRPr>
          </a:p>
          <a:p>
            <a:r>
              <a:rPr lang="en-US" dirty="0"/>
              <a:t>            &lt;!--El </a:t>
            </a:r>
            <a:r>
              <a:rPr lang="en-US" dirty="0" err="1"/>
              <a:t>textarea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Los </a:t>
            </a:r>
            <a:r>
              <a:rPr lang="en-US" dirty="0" err="1"/>
              <a:t>atributos</a:t>
            </a:r>
            <a:r>
              <a:rPr lang="en-US" dirty="0"/>
              <a:t> "rows" y "cols" </a:t>
            </a:r>
            <a:r>
              <a:rPr lang="en-US" dirty="0" err="1"/>
              <a:t>definen</a:t>
            </a:r>
            <a:r>
              <a:rPr lang="en-US" dirty="0"/>
              <a:t> lo ancho y alt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--&gt;</a:t>
            </a:r>
            <a:endParaRPr lang="en-US" dirty="0">
              <a:cs typeface="Calibri"/>
            </a:endParaRPr>
          </a:p>
          <a:p>
            <a:r>
              <a:rPr lang="en-US" dirty="0"/>
              <a:t>            &lt;label for="</a:t>
            </a:r>
            <a:r>
              <a:rPr lang="en-US" dirty="0" err="1"/>
              <a:t>comentarios</a:t>
            </a:r>
            <a:r>
              <a:rPr lang="en-US" dirty="0"/>
              <a:t>"&gt;</a:t>
            </a:r>
            <a:r>
              <a:rPr lang="en-US" dirty="0" err="1"/>
              <a:t>Comentarios</a:t>
            </a:r>
            <a:r>
              <a:rPr lang="en-US" dirty="0"/>
              <a:t>:&lt;/label&gt; &lt;</a:t>
            </a:r>
            <a:r>
              <a:rPr lang="en-US" dirty="0" err="1"/>
              <a:t>br</a:t>
            </a:r>
            <a:r>
              <a:rPr lang="en-US" dirty="0"/>
              <a:t>&gt; </a:t>
            </a:r>
            <a:endParaRPr lang="en-US" dirty="0">
              <a:cs typeface="Calibri"/>
            </a:endParaRPr>
          </a:p>
          <a:p>
            <a:r>
              <a:rPr lang="en-US" dirty="0"/>
              <a:t>            &lt;</a:t>
            </a:r>
            <a:r>
              <a:rPr lang="en-US" dirty="0" err="1"/>
              <a:t>textarea</a:t>
            </a:r>
            <a:r>
              <a:rPr lang="en-US" dirty="0"/>
              <a:t> name="</a:t>
            </a:r>
            <a:r>
              <a:rPr lang="en-US" dirty="0" err="1"/>
              <a:t>comentarios</a:t>
            </a:r>
            <a:r>
              <a:rPr lang="en-US" dirty="0"/>
              <a:t>" rows="5" cols="40"&gt; </a:t>
            </a:r>
          </a:p>
          <a:p>
            <a:r>
              <a:rPr lang="en-US" dirty="0"/>
              <a:t>            Valor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</a:t>
            </a:r>
          </a:p>
          <a:p>
            <a:r>
              <a:rPr lang="en-US" dirty="0"/>
              <a:t>            &lt;/</a:t>
            </a:r>
            <a:r>
              <a:rPr lang="en-US" dirty="0" err="1"/>
              <a:t>textarea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 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            &lt;!--</a:t>
            </a:r>
            <a:r>
              <a:rPr lang="en-US" dirty="0" err="1"/>
              <a:t>Botón</a:t>
            </a:r>
            <a:r>
              <a:rPr lang="en-US" dirty="0"/>
              <a:t> de </a:t>
            </a:r>
            <a:r>
              <a:rPr lang="en-US" dirty="0" err="1"/>
              <a:t>Guardar</a:t>
            </a:r>
            <a:r>
              <a:rPr lang="en-US" dirty="0"/>
              <a:t>. </a:t>
            </a:r>
            <a:r>
              <a:rPr lang="en-US" dirty="0" err="1"/>
              <a:t>Cuando</a:t>
            </a:r>
            <a:r>
              <a:rPr lang="en-US" dirty="0"/>
              <a:t> se le da a "submit" se </a:t>
            </a:r>
            <a:r>
              <a:rPr lang="en-US" dirty="0" err="1"/>
              <a:t>va</a:t>
            </a:r>
            <a:r>
              <a:rPr lang="en-US" dirty="0"/>
              <a:t> a la "action" del form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nada)--&gt;</a:t>
            </a:r>
          </a:p>
          <a:p>
            <a:r>
              <a:rPr lang="en-US" dirty="0"/>
              <a:t>            &lt;input type="submit" value="</a:t>
            </a:r>
            <a:r>
              <a:rPr lang="en-US" dirty="0" err="1"/>
              <a:t>Guardar</a:t>
            </a:r>
            <a:r>
              <a:rPr lang="en-US" dirty="0"/>
              <a:t>"&gt; </a:t>
            </a:r>
          </a:p>
          <a:p>
            <a:r>
              <a:rPr lang="en-US" dirty="0"/>
              <a:t>        &lt;/form&gt;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6DE36-0332-4DCB-A763-685B5B302500}" type="slidenum">
              <a:rPr lang="es-MX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763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Cosas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considerar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-El de Password </a:t>
            </a:r>
            <a:r>
              <a:rPr lang="en-US" dirty="0" err="1">
                <a:cs typeface="Calibri"/>
              </a:rPr>
              <a:t>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oculta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contraseña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-El de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tiene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mínimo</a:t>
            </a:r>
            <a:r>
              <a:rPr lang="en-US" dirty="0">
                <a:cs typeface="Calibri"/>
              </a:rPr>
              <a:t> y un </a:t>
            </a:r>
            <a:r>
              <a:rPr lang="en-US" dirty="0" err="1">
                <a:cs typeface="Calibri"/>
              </a:rPr>
              <a:t>máximo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-En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selector de color y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fecha</a:t>
            </a:r>
            <a:r>
              <a:rPr lang="en-US" dirty="0">
                <a:cs typeface="Calibri"/>
              </a:rPr>
              <a:t>, con "value" le pones un valor</a:t>
            </a:r>
          </a:p>
          <a:p>
            <a:r>
              <a:rPr lang="en-US" dirty="0">
                <a:cs typeface="Calibri"/>
              </a:rPr>
              <a:t>-Los </a:t>
            </a:r>
            <a:r>
              <a:rPr lang="en-US" dirty="0" err="1">
                <a:cs typeface="Calibri"/>
              </a:rPr>
              <a:t>CheckBoxes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darle</a:t>
            </a:r>
            <a:r>
              <a:rPr lang="en-US" dirty="0">
                <a:cs typeface="Calibri"/>
              </a:rPr>
              <a:t> check a </a:t>
            </a:r>
            <a:r>
              <a:rPr lang="en-US" dirty="0" err="1">
                <a:cs typeface="Calibri"/>
              </a:rPr>
              <a:t>más</a:t>
            </a:r>
            <a:r>
              <a:rPr lang="en-US" dirty="0">
                <a:cs typeface="Calibri"/>
              </a:rPr>
              <a:t> de uno</a:t>
            </a:r>
          </a:p>
          <a:p>
            <a:r>
              <a:rPr lang="en-US" dirty="0">
                <a:cs typeface="Calibri"/>
              </a:rPr>
              <a:t>-Los radio buttons </a:t>
            </a:r>
            <a:r>
              <a:rPr lang="en-US" dirty="0" err="1">
                <a:cs typeface="Calibri"/>
              </a:rPr>
              <a:t>puedes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darle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sólo</a:t>
            </a:r>
            <a:r>
              <a:rPr lang="en-US" dirty="0">
                <a:cs typeface="Calibri"/>
              </a:rPr>
              <a:t> a uno. Con la </a:t>
            </a:r>
            <a:r>
              <a:rPr lang="en-US" dirty="0" err="1">
                <a:cs typeface="Calibri"/>
              </a:rPr>
              <a:t>propiedad</a:t>
            </a:r>
            <a:r>
              <a:rPr lang="en-US" dirty="0">
                <a:cs typeface="Calibri"/>
              </a:rPr>
              <a:t> "name" defines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grupo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-El "</a:t>
            </a:r>
            <a:r>
              <a:rPr lang="en-US" dirty="0" err="1">
                <a:cs typeface="Calibri"/>
              </a:rPr>
              <a:t>onClick</a:t>
            </a:r>
            <a:r>
              <a:rPr lang="en-US" dirty="0">
                <a:cs typeface="Calibri"/>
              </a:rPr>
              <a:t>" del button </a:t>
            </a:r>
            <a:r>
              <a:rPr lang="en-US" dirty="0" err="1">
                <a:cs typeface="Calibri"/>
              </a:rPr>
              <a:t>determina</a:t>
            </a:r>
            <a:r>
              <a:rPr lang="en-US" dirty="0">
                <a:cs typeface="Calibri"/>
              </a:rPr>
              <a:t> lo que </a:t>
            </a:r>
            <a:r>
              <a:rPr lang="en-US" dirty="0" err="1">
                <a:cs typeface="Calibri"/>
              </a:rPr>
              <a:t>pasa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 le das click</a:t>
            </a:r>
          </a:p>
          <a:p>
            <a:r>
              <a:rPr lang="en-US" dirty="0">
                <a:cs typeface="Calibri"/>
              </a:rPr>
              <a:t>-El selector </a:t>
            </a:r>
            <a:r>
              <a:rPr lang="en-US" dirty="0" err="1">
                <a:cs typeface="Calibri"/>
              </a:rPr>
              <a:t>tiene</a:t>
            </a:r>
            <a:r>
              <a:rPr lang="en-US" dirty="0">
                <a:cs typeface="Calibri"/>
              </a:rPr>
              <a:t> un "selected"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quieres</a:t>
            </a:r>
            <a:r>
              <a:rPr lang="en-US" dirty="0">
                <a:cs typeface="Calibri"/>
              </a:rPr>
              <a:t> pre-</a:t>
            </a:r>
            <a:r>
              <a:rPr lang="en-US" dirty="0" err="1">
                <a:cs typeface="Calibri"/>
              </a:rPr>
              <a:t>seleccionar</a:t>
            </a:r>
            <a:r>
              <a:rPr lang="en-US" dirty="0">
                <a:cs typeface="Calibri"/>
              </a:rPr>
              <a:t> uno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El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ahorita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/>
              <a:t>        &lt;h1&gt;</a:t>
            </a:r>
            <a:r>
              <a:rPr lang="en-US" dirty="0" err="1"/>
              <a:t>Formulario</a:t>
            </a:r>
            <a:r>
              <a:rPr lang="en-US" dirty="0"/>
              <a:t> con </a:t>
            </a:r>
            <a:r>
              <a:rPr lang="en-US" dirty="0" err="1"/>
              <a:t>tipos</a:t>
            </a:r>
            <a:r>
              <a:rPr lang="en-US" dirty="0"/>
              <a:t> de input&lt;/h1&gt;</a:t>
            </a:r>
          </a:p>
          <a:p>
            <a:r>
              <a:rPr lang="en-US" dirty="0"/>
              <a:t>        &lt;form action=""&gt;</a:t>
            </a:r>
          </a:p>
          <a:p>
            <a:r>
              <a:rPr lang="en-US" dirty="0"/>
              <a:t>            </a:t>
            </a:r>
            <a:r>
              <a:rPr lang="en-US" dirty="0" err="1"/>
              <a:t>Usuario</a:t>
            </a:r>
            <a:r>
              <a:rPr lang="en-US" dirty="0"/>
              <a:t>: </a:t>
            </a:r>
          </a:p>
          <a:p>
            <a:r>
              <a:rPr lang="en-US" dirty="0"/>
              <a:t>            &lt;input type="text" name="</a:t>
            </a:r>
            <a:r>
              <a:rPr lang="en-US" dirty="0" err="1"/>
              <a:t>usuario</a:t>
            </a:r>
            <a:r>
              <a:rPr lang="en-US" dirty="0"/>
              <a:t>" id="name"&gt; &lt;</a:t>
            </a:r>
            <a:r>
              <a:rPr lang="en-US" dirty="0" err="1"/>
              <a:t>br</a:t>
            </a:r>
            <a:r>
              <a:rPr lang="en-US" dirty="0"/>
              <a:t>&gt; </a:t>
            </a:r>
          </a:p>
          <a:p>
            <a:r>
              <a:rPr lang="en-US" dirty="0"/>
              <a:t>            </a:t>
            </a:r>
            <a:r>
              <a:rPr lang="en-US" dirty="0" err="1"/>
              <a:t>Contraseña</a:t>
            </a:r>
            <a:r>
              <a:rPr lang="en-US" dirty="0"/>
              <a:t>: </a:t>
            </a:r>
          </a:p>
          <a:p>
            <a:r>
              <a:rPr lang="en-US" dirty="0"/>
              <a:t>            &lt;input type="password" name="password" id="</a:t>
            </a:r>
            <a:r>
              <a:rPr lang="en-US" dirty="0" err="1"/>
              <a:t>psw</a:t>
            </a:r>
            <a:r>
              <a:rPr lang="en-US" dirty="0"/>
              <a:t>"&gt; &lt;</a:t>
            </a:r>
            <a:r>
              <a:rPr lang="en-US" dirty="0" err="1"/>
              <a:t>br</a:t>
            </a:r>
            <a:r>
              <a:rPr lang="en-US" dirty="0"/>
              <a:t>&gt; </a:t>
            </a:r>
            <a:endParaRPr lang="en-US" dirty="0">
              <a:cs typeface="Calibri"/>
            </a:endParaRPr>
          </a:p>
          <a:p>
            <a:r>
              <a:rPr lang="en-US" dirty="0"/>
              <a:t>            </a:t>
            </a:r>
            <a:r>
              <a:rPr lang="en-US" dirty="0" err="1"/>
              <a:t>Número</a:t>
            </a:r>
            <a:r>
              <a:rPr lang="en-US" dirty="0"/>
              <a:t>: </a:t>
            </a:r>
          </a:p>
          <a:p>
            <a:r>
              <a:rPr lang="en-US" dirty="0"/>
              <a:t>            &lt;input type="number" name="</a:t>
            </a:r>
            <a:r>
              <a:rPr lang="en-US" dirty="0" err="1"/>
              <a:t>cantidad</a:t>
            </a:r>
            <a:r>
              <a:rPr lang="en-US" dirty="0"/>
              <a:t>" min="1" max="13"&gt;&lt;</a:t>
            </a:r>
            <a:r>
              <a:rPr lang="en-US" dirty="0" err="1"/>
              <a:t>br</a:t>
            </a:r>
            <a:r>
              <a:rPr lang="en-US" dirty="0"/>
              <a:t>&gt; </a:t>
            </a:r>
            <a:endParaRPr lang="en-US" dirty="0">
              <a:cs typeface="Calibri"/>
            </a:endParaRPr>
          </a:p>
          <a:p>
            <a:r>
              <a:rPr lang="en-US" dirty="0"/>
              <a:t>            Correo: </a:t>
            </a:r>
          </a:p>
          <a:p>
            <a:r>
              <a:rPr lang="en-US" dirty="0"/>
              <a:t>            &lt;input type="email" name="email" id="mail"&gt; &lt;</a:t>
            </a:r>
            <a:r>
              <a:rPr lang="en-US" dirty="0" err="1"/>
              <a:t>br</a:t>
            </a:r>
            <a:r>
              <a:rPr lang="en-US" dirty="0"/>
              <a:t>&gt; </a:t>
            </a:r>
            <a:endParaRPr lang="en-US" dirty="0">
              <a:cs typeface="Calibri"/>
            </a:endParaRPr>
          </a:p>
          <a:p>
            <a:r>
              <a:rPr lang="en-US" dirty="0"/>
              <a:t>            Archivo: </a:t>
            </a:r>
          </a:p>
          <a:p>
            <a:r>
              <a:rPr lang="en-US" dirty="0"/>
              <a:t>            &lt;input type="file" name="</a:t>
            </a:r>
            <a:r>
              <a:rPr lang="en-US" dirty="0" err="1"/>
              <a:t>myFile</a:t>
            </a:r>
            <a:r>
              <a:rPr lang="en-US" dirty="0"/>
              <a:t>" id="file"&gt; &lt;</a:t>
            </a:r>
            <a:r>
              <a:rPr lang="en-US" dirty="0" err="1"/>
              <a:t>br</a:t>
            </a:r>
            <a:r>
              <a:rPr lang="en-US" dirty="0"/>
              <a:t>&gt; </a:t>
            </a:r>
            <a:endParaRPr lang="en-US" dirty="0">
              <a:cs typeface="Calibri"/>
            </a:endParaRPr>
          </a:p>
          <a:p>
            <a:r>
              <a:rPr lang="en-US" dirty="0"/>
              <a:t>            Color: </a:t>
            </a:r>
          </a:p>
          <a:p>
            <a:r>
              <a:rPr lang="en-US" dirty="0"/>
              <a:t>            &lt;input type="color" name="</a:t>
            </a:r>
            <a:r>
              <a:rPr lang="en-US" dirty="0" err="1"/>
              <a:t>miColor</a:t>
            </a:r>
            <a:r>
              <a:rPr lang="en-US" dirty="0"/>
              <a:t>" value="#0000ff" &gt; &lt;</a:t>
            </a:r>
            <a:r>
              <a:rPr lang="en-US" dirty="0" err="1"/>
              <a:t>br</a:t>
            </a:r>
            <a:r>
              <a:rPr lang="en-US" dirty="0"/>
              <a:t>&gt; </a:t>
            </a:r>
          </a:p>
          <a:p>
            <a:r>
              <a:rPr lang="en-US" dirty="0"/>
              <a:t>            </a:t>
            </a:r>
            <a:r>
              <a:rPr lang="en-US" dirty="0" err="1"/>
              <a:t>Fecha</a:t>
            </a:r>
            <a:r>
              <a:rPr lang="en-US" dirty="0"/>
              <a:t>: </a:t>
            </a:r>
          </a:p>
          <a:p>
            <a:r>
              <a:rPr lang="en-US" dirty="0"/>
              <a:t>            &lt;input type="date" name="</a:t>
            </a:r>
            <a:r>
              <a:rPr lang="en-US" dirty="0" err="1"/>
              <a:t>fecha</a:t>
            </a:r>
            <a:r>
              <a:rPr lang="en-US" dirty="0"/>
              <a:t>" value="2019-01-21"&gt; &lt;</a:t>
            </a:r>
            <a:r>
              <a:rPr lang="en-US" dirty="0" err="1"/>
              <a:t>br</a:t>
            </a:r>
            <a:r>
              <a:rPr lang="en-US" dirty="0"/>
              <a:t>&gt; </a:t>
            </a:r>
          </a:p>
          <a:p>
            <a:r>
              <a:rPr lang="en-US" dirty="0"/>
              <a:t>            Mes: </a:t>
            </a:r>
          </a:p>
          <a:p>
            <a:r>
              <a:rPr lang="en-US" dirty="0"/>
              <a:t>            &lt;input type="month" name="</a:t>
            </a:r>
            <a:r>
              <a:rPr lang="en-US" dirty="0" err="1"/>
              <a:t>mes</a:t>
            </a:r>
            <a:r>
              <a:rPr lang="en-US" dirty="0"/>
              <a:t>"&gt; &lt;</a:t>
            </a:r>
            <a:r>
              <a:rPr lang="en-US" dirty="0" err="1"/>
              <a:t>br</a:t>
            </a:r>
            <a:r>
              <a:rPr lang="en-US" dirty="0"/>
              <a:t>&gt; </a:t>
            </a:r>
          </a:p>
          <a:p>
            <a:r>
              <a:rPr lang="en-US" dirty="0"/>
              <a:t>            Hora: </a:t>
            </a:r>
          </a:p>
          <a:p>
            <a:r>
              <a:rPr lang="en-US" dirty="0"/>
              <a:t>            &lt;input type="time" name="hora"&gt;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Checkboxes:&lt;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&lt;input type="checkbox" name="chbx1" value="chk1"&gt; </a:t>
            </a:r>
          </a:p>
          <a:p>
            <a:r>
              <a:rPr lang="en-US" dirty="0"/>
              <a:t>            Checkbox 1 </a:t>
            </a:r>
          </a:p>
          <a:p>
            <a:r>
              <a:rPr lang="en-US" dirty="0"/>
              <a:t>            &lt;input type="checkbox" name="chbx2" value="chk2"&gt; </a:t>
            </a:r>
          </a:p>
          <a:p>
            <a:r>
              <a:rPr lang="en-US" dirty="0"/>
              <a:t>            Checkbox 2 </a:t>
            </a:r>
          </a:p>
          <a:p>
            <a:r>
              <a:rPr lang="en-US" dirty="0"/>
              <a:t>            &lt;input type="checkbox" name="chbx3d" value="chk3"  checked&gt; </a:t>
            </a:r>
          </a:p>
          <a:p>
            <a:r>
              <a:rPr lang="en-US" dirty="0"/>
              <a:t>            Checkbox 3</a:t>
            </a:r>
          </a:p>
          <a:p>
            <a:r>
              <a:rPr lang="en-US" dirty="0"/>
              <a:t>           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Radios: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&lt;input type="radio" name="test" value="t1"&gt; </a:t>
            </a:r>
          </a:p>
          <a:p>
            <a:r>
              <a:rPr lang="en-US" dirty="0"/>
              <a:t>            Radio 1 &lt;</a:t>
            </a:r>
            <a:r>
              <a:rPr lang="en-US" dirty="0" err="1"/>
              <a:t>br</a:t>
            </a:r>
            <a:r>
              <a:rPr lang="en-US" dirty="0"/>
              <a:t>&gt; </a:t>
            </a:r>
          </a:p>
          <a:p>
            <a:r>
              <a:rPr lang="en-US" dirty="0"/>
              <a:t>            &lt;input type="radio" name="test" value="t2" checked&gt; </a:t>
            </a:r>
          </a:p>
          <a:p>
            <a:r>
              <a:rPr lang="en-US" dirty="0"/>
              <a:t>            Radio 2</a:t>
            </a:r>
          </a:p>
          <a:p>
            <a:r>
              <a:rPr lang="en-US" dirty="0"/>
              <a:t>           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Rango: </a:t>
            </a:r>
          </a:p>
          <a:p>
            <a:r>
              <a:rPr lang="en-US" dirty="0"/>
              <a:t>            &lt;input type="range" name="points" min="0" max="10"&gt; &lt;</a:t>
            </a:r>
            <a:r>
              <a:rPr lang="en-US" dirty="0" err="1"/>
              <a:t>br</a:t>
            </a:r>
            <a:r>
              <a:rPr lang="en-US" dirty="0"/>
              <a:t>&gt; </a:t>
            </a:r>
          </a:p>
          <a:p>
            <a:r>
              <a:rPr lang="en-US" dirty="0"/>
              <a:t>            </a:t>
            </a:r>
            <a:r>
              <a:rPr lang="en-US" dirty="0" err="1"/>
              <a:t>Botón</a:t>
            </a:r>
            <a:r>
              <a:rPr lang="en-US" dirty="0"/>
              <a:t>: </a:t>
            </a:r>
          </a:p>
          <a:p>
            <a:r>
              <a:rPr lang="en-US" dirty="0"/>
              <a:t>            &lt;input type="button" value="</a:t>
            </a:r>
            <a:r>
              <a:rPr lang="en-US" dirty="0" err="1"/>
              <a:t>Pícale</a:t>
            </a:r>
            <a:r>
              <a:rPr lang="en-US" dirty="0"/>
              <a:t>" onclick="alert('Hola </a:t>
            </a:r>
            <a:r>
              <a:rPr lang="en-US" dirty="0" err="1"/>
              <a:t>mundo</a:t>
            </a:r>
            <a:r>
              <a:rPr lang="en-US" dirty="0"/>
              <a:t>!');"&gt;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Selector:&lt;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&lt;select name="select"&gt; </a:t>
            </a:r>
          </a:p>
          <a:p>
            <a:r>
              <a:rPr lang="en-US" dirty="0"/>
              <a:t>                &lt;option value="opc1"&gt;</a:t>
            </a:r>
            <a:r>
              <a:rPr lang="en-US" dirty="0" err="1"/>
              <a:t>Opción</a:t>
            </a:r>
            <a:r>
              <a:rPr lang="en-US" dirty="0"/>
              <a:t> 1&lt;/option&gt; </a:t>
            </a:r>
          </a:p>
          <a:p>
            <a:r>
              <a:rPr lang="en-US" dirty="0"/>
              <a:t>                &lt;option value="opc2" selected&gt;</a:t>
            </a:r>
            <a:r>
              <a:rPr lang="en-US" dirty="0" err="1"/>
              <a:t>Opción</a:t>
            </a:r>
            <a:r>
              <a:rPr lang="en-US" dirty="0"/>
              <a:t> 2&lt;/option&gt; </a:t>
            </a:r>
          </a:p>
          <a:p>
            <a:r>
              <a:rPr lang="en-US" dirty="0"/>
              <a:t>                &lt;option value="opc3"&gt;</a:t>
            </a:r>
            <a:r>
              <a:rPr lang="en-US" dirty="0" err="1"/>
              <a:t>Opción</a:t>
            </a:r>
            <a:r>
              <a:rPr lang="en-US" dirty="0"/>
              <a:t> 3&lt;/option&gt; </a:t>
            </a:r>
          </a:p>
          <a:p>
            <a:r>
              <a:rPr lang="en-US" dirty="0"/>
              <a:t>                &lt;option value="opc4"&gt;</a:t>
            </a:r>
            <a:r>
              <a:rPr lang="en-US" dirty="0" err="1"/>
              <a:t>Opción</a:t>
            </a:r>
            <a:r>
              <a:rPr lang="en-US" dirty="0"/>
              <a:t> 4&lt;/option&gt; </a:t>
            </a:r>
          </a:p>
          <a:p>
            <a:r>
              <a:rPr lang="en-US" dirty="0"/>
              <a:t>            &lt;/select&gt; </a:t>
            </a:r>
          </a:p>
          <a:p>
            <a:r>
              <a:rPr lang="en-US" dirty="0"/>
              <a:t>           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Imagen: (</a:t>
            </a:r>
            <a:r>
              <a:rPr lang="en-US" dirty="0" err="1"/>
              <a:t>convierte</a:t>
            </a:r>
            <a:r>
              <a:rPr lang="en-US" dirty="0"/>
              <a:t> la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botón</a:t>
            </a:r>
            <a:r>
              <a:rPr lang="en-US" dirty="0"/>
              <a:t> de submit) :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&lt;input type="image" </a:t>
            </a:r>
            <a:r>
              <a:rPr lang="en-US" dirty="0" err="1"/>
              <a:t>src</a:t>
            </a:r>
            <a:r>
              <a:rPr lang="en-US" dirty="0"/>
              <a:t>="images/save.png" alt="Submit" width="50"&gt;&lt;</a:t>
            </a:r>
            <a:r>
              <a:rPr lang="en-US" dirty="0" err="1"/>
              <a:t>br</a:t>
            </a:r>
            <a:r>
              <a:rPr lang="en-US" dirty="0"/>
              <a:t>&gt; </a:t>
            </a:r>
          </a:p>
          <a:p>
            <a:r>
              <a:rPr lang="en-US" dirty="0"/>
              <a:t>        &lt;/form&gt;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6DE36-0332-4DCB-A763-685B5B302500}" type="slidenum">
              <a:rPr lang="es-MX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62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Ojo al </a:t>
            </a:r>
            <a:r>
              <a:rPr lang="en-US" dirty="0" err="1">
                <a:cs typeface="Calibri"/>
              </a:rPr>
              <a:t>formato</a:t>
            </a:r>
            <a:r>
              <a:rPr lang="en-US" dirty="0">
                <a:cs typeface="Calibri"/>
              </a:rPr>
              <a:t> del link que </a:t>
            </a:r>
            <a:r>
              <a:rPr lang="en-US" dirty="0" err="1">
                <a:cs typeface="Calibri"/>
              </a:rPr>
              <a:t>tiene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tener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Youtube</a:t>
            </a:r>
          </a:p>
          <a:p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propiedad</a:t>
            </a:r>
            <a:r>
              <a:rPr lang="en-US" dirty="0">
                <a:cs typeface="Calibri"/>
              </a:rPr>
              <a:t> "frameborder" es un </a:t>
            </a:r>
            <a:r>
              <a:rPr lang="en-US" dirty="0" err="1">
                <a:cs typeface="Calibri"/>
              </a:rPr>
              <a:t>booleano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6DE36-0332-4DCB-A763-685B5B302500}" type="slidenum">
              <a:rPr lang="es-MX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987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Diferencias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claras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iframes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hlinkClick r:id="rId3"/>
              </a:rPr>
              <a:t>https://stackoverflow.com/questions/16660559/difference-between-iframe-embed-and-object-elements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6DE36-0332-4DCB-A763-685B5B302500}" type="slidenum">
              <a:rPr lang="es-MX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30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2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12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40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66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17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15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57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7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67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50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54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57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6316" y="3082232"/>
            <a:ext cx="4230167" cy="814400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subtítulos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839B-17F8-4B13-8D6D-7120768D0322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0581-70E7-4794-B63D-04691F8486C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Marcador de título 1"/>
          <p:cNvSpPr>
            <a:spLocks noGrp="1"/>
          </p:cNvSpPr>
          <p:nvPr>
            <p:ph type="title"/>
          </p:nvPr>
        </p:nvSpPr>
        <p:spPr>
          <a:xfrm>
            <a:off x="838200" y="778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1891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38599" y="0"/>
            <a:ext cx="7839269" cy="49079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839B-17F8-4B13-8D6D-7120768D0322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0581-70E7-4794-B63D-04691F8486C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Marcador de título 1"/>
          <p:cNvSpPr>
            <a:spLocks noGrp="1"/>
          </p:cNvSpPr>
          <p:nvPr>
            <p:ph type="title"/>
          </p:nvPr>
        </p:nvSpPr>
        <p:spPr>
          <a:xfrm>
            <a:off x="147735" y="2429143"/>
            <a:ext cx="3433665" cy="1321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8703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07502"/>
            <a:ext cx="10694436" cy="5038531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625942" y="6455649"/>
            <a:ext cx="492968" cy="365125"/>
          </a:xfrm>
        </p:spPr>
        <p:txBody>
          <a:bodyPr/>
          <a:lstStyle/>
          <a:p>
            <a:fld id="{D0F00581-70E7-4794-B63D-04691F8486C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Marcador de título 1"/>
          <p:cNvSpPr>
            <a:spLocks noGrp="1"/>
          </p:cNvSpPr>
          <p:nvPr>
            <p:ph type="title"/>
          </p:nvPr>
        </p:nvSpPr>
        <p:spPr>
          <a:xfrm>
            <a:off x="838200" y="778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2178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0581-70E7-4794-B63D-04691F8486C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Marcador de título 1"/>
          <p:cNvSpPr>
            <a:spLocks noGrp="1"/>
          </p:cNvSpPr>
          <p:nvPr>
            <p:ph type="title"/>
          </p:nvPr>
        </p:nvSpPr>
        <p:spPr>
          <a:xfrm>
            <a:off x="838200" y="778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78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9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2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6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0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2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69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99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DESARROLLO DE APLICACIONES Y SERVICIOS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2436C3-4762-4542-9B41-D8B4CC95F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 dirty="0">
                <a:cs typeface="Calibri"/>
              </a:rPr>
              <a:t>SESIÓN 03</a:t>
            </a:r>
          </a:p>
          <a:p>
            <a:r>
              <a:rPr lang="es-MX" dirty="0">
                <a:cs typeface="Calibri"/>
              </a:rPr>
              <a:t>Continuación HTML / Introducción CSS</a:t>
            </a:r>
          </a:p>
        </p:txBody>
      </p:sp>
    </p:spTree>
    <p:extLst>
      <p:ext uri="{BB962C8B-B14F-4D97-AF65-F5344CB8AC3E}">
        <p14:creationId xmlns:p14="http://schemas.microsoft.com/office/powerpoint/2010/main" val="143057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AE4B8-7B0A-D42A-3CEC-A3C5957B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cs typeface="Calibri Light"/>
              </a:rPr>
              <a:t>Formularios</a:t>
            </a:r>
            <a:endParaRPr lang="es-MX" dirty="0"/>
          </a:p>
        </p:txBody>
      </p:sp>
      <p:pic>
        <p:nvPicPr>
          <p:cNvPr id="9" name="Imagen 9">
            <a:extLst>
              <a:ext uri="{FF2B5EF4-FFF2-40B4-BE49-F238E27FC236}">
                <a16:creationId xmlns:a16="http://schemas.microsoft.com/office/drawing/2014/main" id="{96CD52C3-B90B-D1F1-FCFB-0AC1C5DCB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4120" y="2160815"/>
            <a:ext cx="5127842" cy="2825010"/>
          </a:xfrm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4D35D2BD-0A6F-D5B0-90EE-CD14D4CB5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865" y="1886607"/>
            <a:ext cx="6135665" cy="34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5795F-BD40-A20B-1457-E7EF5704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cs typeface="Calibri Light"/>
              </a:rPr>
              <a:t>A trabajar... tipos de input</a:t>
            </a:r>
            <a:endParaRPr lang="es-MX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C32A2C64-8F26-C50C-4252-4E14B7132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761" y="1421534"/>
            <a:ext cx="5353204" cy="5182610"/>
          </a:xfr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97639188-BFB8-6D2B-0446-1D2172976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09" y="2077728"/>
            <a:ext cx="5918200" cy="38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2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1DAC6-41AB-2EF4-6A3F-7A23AB89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cs typeface="Calibri Light"/>
              </a:rPr>
              <a:t>¿Te quedó así?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61E72-84D2-ED19-E786-0DD7A6E4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dirty="0">
                <a:cs typeface="Calibri" panose="020F0502020204030204"/>
              </a:rPr>
              <a:t>Bien, sigamos...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D29C4632-DB3E-CF1C-B12B-218B5528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309" y="1231456"/>
            <a:ext cx="4174836" cy="49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4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2AC5D-8A38-DCC0-6A59-995BB755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cs typeface="Calibri Light"/>
              </a:rPr>
              <a:t>iframes</a:t>
            </a:r>
            <a:endParaRPr lang="es-MX" dirty="0" err="1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D5B4EB58-461D-6FBF-5A55-2E8735B08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477" y="1355899"/>
            <a:ext cx="4337402" cy="5311666"/>
          </a:xfr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5A4E2438-520A-D533-6B7C-4C512B72F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154" y="2837426"/>
            <a:ext cx="7430022" cy="23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0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D59ED-4FB3-6C8B-AF6A-A829E737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cs typeface="Calibri Light"/>
              </a:rPr>
              <a:t>Objetos</a:t>
            </a:r>
            <a:endParaRPr lang="es-MX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336F519C-5DE2-40D9-FAB9-932CFABE0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985" y="1543789"/>
            <a:ext cx="5733646" cy="4664488"/>
          </a:xfr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621FEAFC-3EA5-FC50-235C-290B36523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312" y="2216715"/>
            <a:ext cx="5417898" cy="289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C0594-5E5A-5E47-51D0-1E0E0BE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cs typeface="Calibri Light"/>
              </a:rPr>
              <a:t>¿Qué es CSS?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73D0E4-6C96-1C16-D28D-D94F853A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s-MX"/>
          </a:p>
          <a:p>
            <a:endParaRPr lang="es-MX" dirty="0">
              <a:cs typeface="Calibri"/>
            </a:endParaRPr>
          </a:p>
          <a:p>
            <a:endParaRPr lang="es-MX" dirty="0">
              <a:cs typeface="Calibri"/>
            </a:endParaRPr>
          </a:p>
          <a:p>
            <a:endParaRPr lang="es-MX" dirty="0">
              <a:cs typeface="Calibri"/>
            </a:endParaRPr>
          </a:p>
          <a:p>
            <a:endParaRPr lang="es-MX" dirty="0">
              <a:cs typeface="Calibri"/>
            </a:endParaRPr>
          </a:p>
          <a:p>
            <a:r>
              <a:rPr lang="es-MX" dirty="0">
                <a:cs typeface="Calibri"/>
              </a:rPr>
              <a:t>Hojas de estilo en cascada (Cascade Style </a:t>
            </a:r>
            <a:r>
              <a:rPr lang="es-MX" dirty="0" err="1">
                <a:ea typeface="+mn-lt"/>
                <a:cs typeface="+mn-lt"/>
              </a:rPr>
              <a:t>Sheets</a:t>
            </a:r>
            <a:r>
              <a:rPr lang="es-MX" dirty="0">
                <a:ea typeface="+mn-lt"/>
                <a:cs typeface="+mn-lt"/>
              </a:rPr>
              <a:t>)</a:t>
            </a:r>
          </a:p>
          <a:p>
            <a:r>
              <a:rPr lang="es-MX" dirty="0">
                <a:ea typeface="+mn-lt"/>
                <a:cs typeface="+mn-lt"/>
              </a:rPr>
              <a:t>Lenguaje que permite describir la presentación de documentos HTML. Le añade “estilo” a la página web: tipo de letra, colores, fondo de pantalla, organización de la pantalla y añadir algunos efectos.</a:t>
            </a:r>
          </a:p>
          <a:p>
            <a:r>
              <a:rPr lang="es-MX" dirty="0">
                <a:ea typeface="+mn-lt"/>
                <a:cs typeface="+mn-lt"/>
              </a:rPr>
              <a:t>Permite adaptar el contenido al dispositivo</a:t>
            </a:r>
          </a:p>
          <a:p>
            <a:r>
              <a:rPr lang="es-MX" dirty="0">
                <a:ea typeface="+mn-lt"/>
                <a:cs typeface="+mn-lt"/>
              </a:rPr>
              <a:t>Permite adaptar el contenido al dispositivo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440D7105-0B44-7065-B496-0632C81F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309" y="1280747"/>
            <a:ext cx="4811485" cy="271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6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DESARROLLO DE APLICACIONES Y SERVICIOS WEB</vt:lpstr>
      <vt:lpstr>Formularios</vt:lpstr>
      <vt:lpstr>A trabajar... tipos de input</vt:lpstr>
      <vt:lpstr>¿Te quedó así?</vt:lpstr>
      <vt:lpstr>iframes</vt:lpstr>
      <vt:lpstr>Objetos</vt:lpstr>
      <vt:lpstr>¿Qué es CSS?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704</cp:revision>
  <dcterms:created xsi:type="dcterms:W3CDTF">2022-08-12T16:48:26Z</dcterms:created>
  <dcterms:modified xsi:type="dcterms:W3CDTF">2022-08-22T12:10:20Z</dcterms:modified>
</cp:coreProperties>
</file>