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05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3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3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1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5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1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7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0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0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3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358E9-FD46-6D86-34CE-3F8EC61F8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593783"/>
          </a:xfrm>
        </p:spPr>
        <p:txBody>
          <a:bodyPr anchor="b">
            <a:normAutofit/>
          </a:bodyPr>
          <a:lstStyle/>
          <a:p>
            <a:r>
              <a:rPr lang="pt-BR" sz="4800" dirty="0"/>
              <a:t>Home</a:t>
            </a:r>
            <a:br>
              <a:rPr lang="pt-BR" sz="4800" dirty="0"/>
            </a:br>
            <a:endParaRPr lang="pt-BR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FA7B70-9808-A1C9-B4B0-6A0DF89EC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BR" sz="2000" dirty="0"/>
              <a:t>A página web é simples, com poucas cores para enfatizar os produtos.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B8BFE3A3-E3AD-CCD3-5617-693B4E44E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541" y="625683"/>
            <a:ext cx="4432496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5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008B3CF-6AEA-43B0-4DB3-C2AF99FB4499}"/>
              </a:ext>
            </a:extLst>
          </p:cNvPr>
          <p:cNvSpPr txBox="1"/>
          <p:nvPr/>
        </p:nvSpPr>
        <p:spPr>
          <a:xfrm>
            <a:off x="1695450" y="1019174"/>
            <a:ext cx="5391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Conforme o briefing feito com a cliente, as páginas web, smartphone e tablet deveriam ter poucas informações, algumas cores que dessem destaque aos produtos, com linguagem sem gírias.</a:t>
            </a:r>
          </a:p>
          <a:p>
            <a:r>
              <a:rPr lang="pt-BR" dirty="0"/>
              <a:t>Desta maneira, as páginas apresentadas atendem ao pedido, ao manter-se concisas, coesas com destaque aos produtos, focando na usabilidade e praticidade na hora da compra.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CE4446-9EC3-52F4-F313-EB2BBB978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761" y="504825"/>
            <a:ext cx="2723864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7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A8CF3-0739-A108-2D9E-96786A12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UI e UX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83DEA-3A86-8429-70D6-8C36880A7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interface é simples, utilizando cores que remetem ao universo gamer e destacam os produtos sem ser poluído e cheio de informações desnecessárias. A clareza das informações e praticidade na localização dos dados tornam a experiência bastante agradável</a:t>
            </a:r>
          </a:p>
        </p:txBody>
      </p:sp>
    </p:spTree>
    <p:extLst>
      <p:ext uri="{BB962C8B-B14F-4D97-AF65-F5344CB8AC3E}">
        <p14:creationId xmlns:p14="http://schemas.microsoft.com/office/powerpoint/2010/main" val="206527296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Neue Haas Grotesk Text Pro</vt:lpstr>
      <vt:lpstr>AccentBoxVTI</vt:lpstr>
      <vt:lpstr>Home </vt:lpstr>
      <vt:lpstr>Apresentação do PowerPoint</vt:lpstr>
      <vt:lpstr>UI e 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</dc:title>
  <dc:creator>Valeria Rutyna</dc:creator>
  <cp:lastModifiedBy>Valeria Rutyna</cp:lastModifiedBy>
  <cp:revision>1</cp:revision>
  <dcterms:created xsi:type="dcterms:W3CDTF">2022-08-18T22:52:51Z</dcterms:created>
  <dcterms:modified xsi:type="dcterms:W3CDTF">2022-08-18T23:12:00Z</dcterms:modified>
</cp:coreProperties>
</file>