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ria Rutyna" userId="9c1280b186f01b0f" providerId="LiveId" clId="{E82E93DC-5AAB-4129-8881-02BE27BE57F5}"/>
    <pc:docChg chg="custSel addSld modSld">
      <pc:chgData name="Valeria Rutyna" userId="9c1280b186f01b0f" providerId="LiveId" clId="{E82E93DC-5AAB-4129-8881-02BE27BE57F5}" dt="2022-07-15T19:01:04.503" v="13" actId="20577"/>
      <pc:docMkLst>
        <pc:docMk/>
      </pc:docMkLst>
      <pc:sldChg chg="modSp new mod">
        <pc:chgData name="Valeria Rutyna" userId="9c1280b186f01b0f" providerId="LiveId" clId="{E82E93DC-5AAB-4129-8881-02BE27BE57F5}" dt="2022-07-15T19:01:04.503" v="13" actId="20577"/>
        <pc:sldMkLst>
          <pc:docMk/>
          <pc:sldMk cId="3099846506" sldId="256"/>
        </pc:sldMkLst>
        <pc:spChg chg="mod">
          <ac:chgData name="Valeria Rutyna" userId="9c1280b186f01b0f" providerId="LiveId" clId="{E82E93DC-5AAB-4129-8881-02BE27BE57F5}" dt="2022-07-15T19:01:04.503" v="13" actId="20577"/>
          <ac:spMkLst>
            <pc:docMk/>
            <pc:sldMk cId="3099846506" sldId="256"/>
            <ac:spMk id="2" creationId="{BD723A23-A67C-885B-552E-D70CC4B727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AF3ED-4052-BD39-E9A2-F718CE9A9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BD1BA-9657-45D8-BE15-10AA9E918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087B68-54F6-1C09-7EF1-20792BE3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C6F78-5FFF-D0BE-E062-1F4BDC24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4E2F4-7C21-80FF-7E99-43BECC3D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6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1EE31-D7AE-C56C-84BD-B81EBFC6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FA0EB3-C68C-80C7-745F-979987AB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481A7-B962-AE22-44FF-F5C8647C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23C4E-C5CE-1069-24A9-86A18600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C280D-D2DD-C81E-0A87-5DD4EE64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E203C5-A678-2E40-D015-117819A1C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CA026B-45A0-427C-6A58-6AE9033E5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6DFF78-BAB2-25FA-35CE-DAB1631E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E8170-405D-92F5-B8FA-1BB89AD2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122C8A-BF88-AD4D-4852-71F6B235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39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46E8B-9E8C-33C4-E6EF-80A3A01D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DFCF76-148A-76CE-120B-89C4D14D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292ED1-CF67-12F6-6011-9032CB7C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1B50D-95BE-57DD-0E08-E1A0B730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1C92E-FA57-4E4C-5CD1-4EB974CC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31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346C0-3D9D-F5F8-2298-C0E99A6E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239E67-9986-55FC-D003-C8567D16A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942C47-4CAC-5D80-3E8B-1E23E5A2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996D42-A83B-72F2-E367-3E2F0F79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619F76-C748-3571-5532-4A816742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77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C2FC-BEF4-6701-38B5-B911BC21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CAC081-5569-5BDB-5BDF-42AC556A9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D3183C-F04E-6FA3-BA6B-65B969B40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4489BC-4A5A-4468-9BF3-9C86C635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8A7730-B03B-C046-6639-ACF012A6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57A7-685B-FA26-97A3-10C82F43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4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74E45-1D9F-F0BA-9F1D-42D9A04D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C36BC-260D-E5A4-68A2-54F8FB81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07A3CF-38C6-43A9-2138-02CEF6031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591E70-75BD-E7B9-6E75-1E3293C9B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F41925-CCFC-C72F-43E2-A06F94390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5F8FCE-E7EF-4A54-2838-C41EF80E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52A7E3-A614-7D95-C3CA-99751FE4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368C34-4CE7-80BF-99E9-02A7968D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39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302EB-F042-38DF-7F87-C9C28824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316517-0DA3-43C9-51A8-21B87E41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FA41A4-3C31-A278-9ED3-80CF7D2C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E9BD1A-D9B2-9EE5-EA37-F32C34B9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35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BF0587-D4BA-5A02-DD1B-D402E71D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45E7F6-B889-5D66-DD7C-3DA938DD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65D8B2-7339-A500-EDE7-A19A49B0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57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139B9-A02F-C93C-9864-CC7694FB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9F2DE5-C71C-CE55-7552-FCFE41DE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256CFC-B8E2-AD24-586F-CA11E034D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14B259-0DC6-3F8F-2583-3BF7FBDB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CECBEB-AE9A-25AF-3F7C-A961C9F7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C5946A-31CE-885C-A75E-CB10164D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0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2D943-B8F0-640B-BB32-805EDBAB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398AE0-14F9-F473-39DF-643B521E4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5A4747-3EFC-AB47-DB8A-2846E6207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0E3750-55CB-A195-35E6-AB8E75D8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9768E7-2F49-4599-306E-C9B62F4F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942126-5DC5-3FB6-74F7-CA5CFA38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5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49944C-00D7-6019-64C9-F09E01DA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89C99-F37C-5590-A994-3E4F3F27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E384B7-CA13-33B1-F82C-62C337C5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52736-D95A-403B-B894-FA9E0E1ED049}" type="datetimeFigureOut">
              <a:rPr lang="pt-BR" smtClean="0"/>
              <a:t>15/07/2022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D26A9A-2292-8D7D-39E1-877C43CD2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5D897-7BF0-2C6F-6590-5F11E9DF1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5059D-535E-48A8-AFD2-96B8DFAA1D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27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23A23-A67C-885B-552E-D70CC4B72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Teste </a:t>
            </a:r>
            <a:r>
              <a:rPr lang="pt-BR"/>
              <a:t>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9EC105-6AC1-55D8-EFD2-9B2663B86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846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Teste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github</dc:title>
  <dc:creator>Valeria Rutyna</dc:creator>
  <cp:lastModifiedBy>Valeria Rutyna</cp:lastModifiedBy>
  <cp:revision>1</cp:revision>
  <dcterms:created xsi:type="dcterms:W3CDTF">2022-07-15T19:00:54Z</dcterms:created>
  <dcterms:modified xsi:type="dcterms:W3CDTF">2022-07-15T19:01:15Z</dcterms:modified>
</cp:coreProperties>
</file>