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1" r:id="rId5"/>
    <p:sldId id="289" r:id="rId6"/>
    <p:sldId id="290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EE4FC-7CC1-4A95-AC99-CB66F35CD67B}" v="9" dt="2023-03-28T11:10:43.79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IRA VALSAN" userId="5b3525bc8bfdc6c2" providerId="LiveId" clId="{2D6EE4FC-7CC1-4A95-AC99-CB66F35CD67B}"/>
    <pc:docChg chg="custSel addSld delSld modSld">
      <pc:chgData name="ATHIRA VALSAN" userId="5b3525bc8bfdc6c2" providerId="LiveId" clId="{2D6EE4FC-7CC1-4A95-AC99-CB66F35CD67B}" dt="2023-03-30T18:13:28.237" v="515" actId="20577"/>
      <pc:docMkLst>
        <pc:docMk/>
      </pc:docMkLst>
      <pc:sldChg chg="modSp mod">
        <pc:chgData name="ATHIRA VALSAN" userId="5b3525bc8bfdc6c2" providerId="LiveId" clId="{2D6EE4FC-7CC1-4A95-AC99-CB66F35CD67B}" dt="2023-03-28T09:19:51.067" v="3" actId="20577"/>
        <pc:sldMkLst>
          <pc:docMk/>
          <pc:sldMk cId="2131568492" sldId="278"/>
        </pc:sldMkLst>
        <pc:spChg chg="mod">
          <ac:chgData name="ATHIRA VALSAN" userId="5b3525bc8bfdc6c2" providerId="LiveId" clId="{2D6EE4FC-7CC1-4A95-AC99-CB66F35CD67B}" dt="2023-03-28T09:19:51.067" v="3" actId="20577"/>
          <ac:spMkLst>
            <pc:docMk/>
            <pc:sldMk cId="2131568492" sldId="278"/>
            <ac:spMk id="2" creationId="{516860D9-9D47-C0BB-B2B4-4B6F2B36CFCC}"/>
          </ac:spMkLst>
        </pc:spChg>
      </pc:sldChg>
      <pc:sldChg chg="modSp mod">
        <pc:chgData name="ATHIRA VALSAN" userId="5b3525bc8bfdc6c2" providerId="LiveId" clId="{2D6EE4FC-7CC1-4A95-AC99-CB66F35CD67B}" dt="2023-03-30T18:13:28.237" v="515" actId="20577"/>
        <pc:sldMkLst>
          <pc:docMk/>
          <pc:sldMk cId="3855531800" sldId="279"/>
        </pc:sldMkLst>
        <pc:spChg chg="mod">
          <ac:chgData name="ATHIRA VALSAN" userId="5b3525bc8bfdc6c2" providerId="LiveId" clId="{2D6EE4FC-7CC1-4A95-AC99-CB66F35CD67B}" dt="2023-03-30T18:13:28.237" v="515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ATHIRA VALSAN" userId="5b3525bc8bfdc6c2" providerId="LiveId" clId="{2D6EE4FC-7CC1-4A95-AC99-CB66F35CD67B}" dt="2023-03-28T09:21:36.613" v="28" actId="20577"/>
        <pc:sldMkLst>
          <pc:docMk/>
          <pc:sldMk cId="979622006" sldId="280"/>
        </pc:sldMkLst>
        <pc:spChg chg="mod">
          <ac:chgData name="ATHIRA VALSAN" userId="5b3525bc8bfdc6c2" providerId="LiveId" clId="{2D6EE4FC-7CC1-4A95-AC99-CB66F35CD67B}" dt="2023-03-28T09:21:36.613" v="28" actId="20577"/>
          <ac:spMkLst>
            <pc:docMk/>
            <pc:sldMk cId="979622006" sldId="280"/>
            <ac:spMk id="3" creationId="{1E0B8C4B-3A3C-9FD1-59FB-1666C1F09376}"/>
          </ac:spMkLst>
        </pc:spChg>
      </pc:sldChg>
      <pc:sldChg chg="modSp mod">
        <pc:chgData name="ATHIRA VALSAN" userId="5b3525bc8bfdc6c2" providerId="LiveId" clId="{2D6EE4FC-7CC1-4A95-AC99-CB66F35CD67B}" dt="2023-03-28T11:22:56.086" v="472" actId="1076"/>
        <pc:sldMkLst>
          <pc:docMk/>
          <pc:sldMk cId="2952923800" sldId="281"/>
        </pc:sldMkLst>
        <pc:spChg chg="mod">
          <ac:chgData name="ATHIRA VALSAN" userId="5b3525bc8bfdc6c2" providerId="LiveId" clId="{2D6EE4FC-7CC1-4A95-AC99-CB66F35CD67B}" dt="2023-03-28T11:22:56.086" v="472" actId="1076"/>
          <ac:spMkLst>
            <pc:docMk/>
            <pc:sldMk cId="2952923800" sldId="281"/>
            <ac:spMk id="3" creationId="{A2E339BF-E6D7-DD0E-AF02-6813852EE723}"/>
          </ac:spMkLst>
        </pc:spChg>
      </pc:sldChg>
      <pc:sldChg chg="del">
        <pc:chgData name="ATHIRA VALSAN" userId="5b3525bc8bfdc6c2" providerId="LiveId" clId="{2D6EE4FC-7CC1-4A95-AC99-CB66F35CD67B}" dt="2023-03-28T11:11:36.889" v="462" actId="47"/>
        <pc:sldMkLst>
          <pc:docMk/>
          <pc:sldMk cId="685681062" sldId="282"/>
        </pc:sldMkLst>
      </pc:sldChg>
      <pc:sldChg chg="del">
        <pc:chgData name="ATHIRA VALSAN" userId="5b3525bc8bfdc6c2" providerId="LiveId" clId="{2D6EE4FC-7CC1-4A95-AC99-CB66F35CD67B}" dt="2023-03-28T11:11:38.415" v="464" actId="47"/>
        <pc:sldMkLst>
          <pc:docMk/>
          <pc:sldMk cId="2903841477" sldId="283"/>
        </pc:sldMkLst>
      </pc:sldChg>
      <pc:sldChg chg="del">
        <pc:chgData name="ATHIRA VALSAN" userId="5b3525bc8bfdc6c2" providerId="LiveId" clId="{2D6EE4FC-7CC1-4A95-AC99-CB66F35CD67B}" dt="2023-03-28T11:11:37.715" v="463" actId="47"/>
        <pc:sldMkLst>
          <pc:docMk/>
          <pc:sldMk cId="2886474736" sldId="284"/>
        </pc:sldMkLst>
      </pc:sldChg>
      <pc:sldChg chg="del">
        <pc:chgData name="ATHIRA VALSAN" userId="5b3525bc8bfdc6c2" providerId="LiveId" clId="{2D6EE4FC-7CC1-4A95-AC99-CB66F35CD67B}" dt="2023-03-28T11:11:35.841" v="461" actId="47"/>
        <pc:sldMkLst>
          <pc:docMk/>
          <pc:sldMk cId="2011930182" sldId="285"/>
        </pc:sldMkLst>
      </pc:sldChg>
      <pc:sldChg chg="del">
        <pc:chgData name="ATHIRA VALSAN" userId="5b3525bc8bfdc6c2" providerId="LiveId" clId="{2D6EE4FC-7CC1-4A95-AC99-CB66F35CD67B}" dt="2023-03-28T11:11:35.004" v="460" actId="47"/>
        <pc:sldMkLst>
          <pc:docMk/>
          <pc:sldMk cId="2452269796" sldId="287"/>
        </pc:sldMkLst>
      </pc:sldChg>
      <pc:sldChg chg="del">
        <pc:chgData name="ATHIRA VALSAN" userId="5b3525bc8bfdc6c2" providerId="LiveId" clId="{2D6EE4FC-7CC1-4A95-AC99-CB66F35CD67B}" dt="2023-03-28T11:11:34.302" v="459" actId="47"/>
        <pc:sldMkLst>
          <pc:docMk/>
          <pc:sldMk cId="1600494506" sldId="288"/>
        </pc:sldMkLst>
      </pc:sldChg>
      <pc:sldChg chg="addSp delSp modSp mod">
        <pc:chgData name="ATHIRA VALSAN" userId="5b3525bc8bfdc6c2" providerId="LiveId" clId="{2D6EE4FC-7CC1-4A95-AC99-CB66F35CD67B}" dt="2023-03-30T17:57:01.028" v="479" actId="20577"/>
        <pc:sldMkLst>
          <pc:docMk/>
          <pc:sldMk cId="2502887943" sldId="289"/>
        </pc:sldMkLst>
        <pc:spChg chg="add mod">
          <ac:chgData name="ATHIRA VALSAN" userId="5b3525bc8bfdc6c2" providerId="LiveId" clId="{2D6EE4FC-7CC1-4A95-AC99-CB66F35CD67B}" dt="2023-03-28T11:00:54.648" v="429" actId="20577"/>
          <ac:spMkLst>
            <pc:docMk/>
            <pc:sldMk cId="2502887943" sldId="289"/>
            <ac:spMk id="2" creationId="{07D66FE5-1B99-6800-96E0-0BBDD8B90853}"/>
          </ac:spMkLst>
        </pc:spChg>
        <pc:spChg chg="add del mod">
          <ac:chgData name="ATHIRA VALSAN" userId="5b3525bc8bfdc6c2" providerId="LiveId" clId="{2D6EE4FC-7CC1-4A95-AC99-CB66F35CD67B}" dt="2023-03-28T10:54:20.646" v="412" actId="21"/>
          <ac:spMkLst>
            <pc:docMk/>
            <pc:sldMk cId="2502887943" sldId="289"/>
            <ac:spMk id="3" creationId="{C2D99547-B2D9-2D8D-CBDC-F18A38FF3BC4}"/>
          </ac:spMkLst>
        </pc:spChg>
        <pc:spChg chg="add del mod">
          <ac:chgData name="ATHIRA VALSAN" userId="5b3525bc8bfdc6c2" providerId="LiveId" clId="{2D6EE4FC-7CC1-4A95-AC99-CB66F35CD67B}" dt="2023-03-28T11:10:50.661" v="456" actId="478"/>
          <ac:spMkLst>
            <pc:docMk/>
            <pc:sldMk cId="2502887943" sldId="289"/>
            <ac:spMk id="3" creationId="{F5EF4C34-FAE2-020F-681A-8DB95AEB890F}"/>
          </ac:spMkLst>
        </pc:spChg>
        <pc:spChg chg="add del mod">
          <ac:chgData name="ATHIRA VALSAN" userId="5b3525bc8bfdc6c2" providerId="LiveId" clId="{2D6EE4FC-7CC1-4A95-AC99-CB66F35CD67B}" dt="2023-03-28T10:54:27.786" v="414" actId="21"/>
          <ac:spMkLst>
            <pc:docMk/>
            <pc:sldMk cId="2502887943" sldId="289"/>
            <ac:spMk id="5" creationId="{CED15DEA-FA0A-6C5E-E5BB-400BB0A20F5E}"/>
          </ac:spMkLst>
        </pc:spChg>
        <pc:spChg chg="mod">
          <ac:chgData name="ATHIRA VALSAN" userId="5b3525bc8bfdc6c2" providerId="LiveId" clId="{2D6EE4FC-7CC1-4A95-AC99-CB66F35CD67B}" dt="2023-03-28T10:52:37.196" v="362" actId="1076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ATHIRA VALSAN" userId="5b3525bc8bfdc6c2" providerId="LiveId" clId="{2D6EE4FC-7CC1-4A95-AC99-CB66F35CD67B}" dt="2023-03-28T10:54:34.827" v="416" actId="21"/>
          <ac:spMkLst>
            <pc:docMk/>
            <pc:sldMk cId="2502887943" sldId="289"/>
            <ac:spMk id="8" creationId="{73B2BBEB-D6A9-6438-AAB1-4BD8EB10EEE8}"/>
          </ac:spMkLst>
        </pc:spChg>
        <pc:spChg chg="add del mod">
          <ac:chgData name="ATHIRA VALSAN" userId="5b3525bc8bfdc6c2" providerId="LiveId" clId="{2D6EE4FC-7CC1-4A95-AC99-CB66F35CD67B}" dt="2023-03-28T10:54:41.995" v="418" actId="21"/>
          <ac:spMkLst>
            <pc:docMk/>
            <pc:sldMk cId="2502887943" sldId="289"/>
            <ac:spMk id="10" creationId="{3CC0DD9F-FFCE-FD67-F47A-35B02F46BCB1}"/>
          </ac:spMkLst>
        </pc:spChg>
        <pc:spChg chg="add del mod">
          <ac:chgData name="ATHIRA VALSAN" userId="5b3525bc8bfdc6c2" providerId="LiveId" clId="{2D6EE4FC-7CC1-4A95-AC99-CB66F35CD67B}" dt="2023-03-28T10:54:47.900" v="420" actId="21"/>
          <ac:spMkLst>
            <pc:docMk/>
            <pc:sldMk cId="2502887943" sldId="289"/>
            <ac:spMk id="12" creationId="{8C43949C-1A4D-6899-8DED-88905DFBCEB7}"/>
          </ac:spMkLst>
        </pc:spChg>
        <pc:spChg chg="del mod">
          <ac:chgData name="ATHIRA VALSAN" userId="5b3525bc8bfdc6c2" providerId="LiveId" clId="{2D6EE4FC-7CC1-4A95-AC99-CB66F35CD67B}" dt="2023-03-28T10:54:16.916" v="411" actId="21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ATHIRA VALSAN" userId="5b3525bc8bfdc6c2" providerId="LiveId" clId="{2D6EE4FC-7CC1-4A95-AC99-CB66F35CD67B}" dt="2023-03-28T10:54:23.805" v="413" actId="21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ATHIRA VALSAN" userId="5b3525bc8bfdc6c2" providerId="LiveId" clId="{2D6EE4FC-7CC1-4A95-AC99-CB66F35CD67B}" dt="2023-03-28T10:54:31.443" v="415" actId="21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ATHIRA VALSAN" userId="5b3525bc8bfdc6c2" providerId="LiveId" clId="{2D6EE4FC-7CC1-4A95-AC99-CB66F35CD67B}" dt="2023-03-28T10:54:38.596" v="417" actId="21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ATHIRA VALSAN" userId="5b3525bc8bfdc6c2" providerId="LiveId" clId="{2D6EE4FC-7CC1-4A95-AC99-CB66F35CD67B}" dt="2023-03-28T10:54:45.037" v="419" actId="21"/>
          <ac:spMkLst>
            <pc:docMk/>
            <pc:sldMk cId="2502887943" sldId="289"/>
            <ac:spMk id="28" creationId="{B72BD1AE-7290-BA6E-18FB-8181C0D13E7C}"/>
          </ac:spMkLst>
        </pc:spChg>
        <pc:spChg chg="mod">
          <ac:chgData name="ATHIRA VALSAN" userId="5b3525bc8bfdc6c2" providerId="LiveId" clId="{2D6EE4FC-7CC1-4A95-AC99-CB66F35CD67B}" dt="2023-03-28T10:53:42.684" v="409" actId="14100"/>
          <ac:spMkLst>
            <pc:docMk/>
            <pc:sldMk cId="2502887943" sldId="289"/>
            <ac:spMk id="56" creationId="{42027341-30B3-44DB-373E-60B96EBF2043}"/>
          </ac:spMkLst>
        </pc:spChg>
        <pc:spChg chg="mod">
          <ac:chgData name="ATHIRA VALSAN" userId="5b3525bc8bfdc6c2" providerId="LiveId" clId="{2D6EE4FC-7CC1-4A95-AC99-CB66F35CD67B}" dt="2023-03-28T10:52:58.125" v="385" actId="14100"/>
          <ac:spMkLst>
            <pc:docMk/>
            <pc:sldMk cId="2502887943" sldId="289"/>
            <ac:spMk id="57" creationId="{49B99446-8DB8-EAE8-ADEB-8E02F160B106}"/>
          </ac:spMkLst>
        </pc:spChg>
        <pc:spChg chg="mod">
          <ac:chgData name="ATHIRA VALSAN" userId="5b3525bc8bfdc6c2" providerId="LiveId" clId="{2D6EE4FC-7CC1-4A95-AC99-CB66F35CD67B}" dt="2023-03-28T10:53:06.229" v="387" actId="1076"/>
          <ac:spMkLst>
            <pc:docMk/>
            <pc:sldMk cId="2502887943" sldId="289"/>
            <ac:spMk id="58" creationId="{4F1381C5-2C37-6542-2CC4-2EBF6B0C41D4}"/>
          </ac:spMkLst>
        </pc:spChg>
        <pc:spChg chg="mod">
          <ac:chgData name="ATHIRA VALSAN" userId="5b3525bc8bfdc6c2" providerId="LiveId" clId="{2D6EE4FC-7CC1-4A95-AC99-CB66F35CD67B}" dt="2023-03-28T10:53:21.829" v="389" actId="14100"/>
          <ac:spMkLst>
            <pc:docMk/>
            <pc:sldMk cId="2502887943" sldId="289"/>
            <ac:spMk id="59" creationId="{9348E88D-CFB1-4BF1-41EC-723BBD602AF2}"/>
          </ac:spMkLst>
        </pc:spChg>
        <pc:spChg chg="mod">
          <ac:chgData name="ATHIRA VALSAN" userId="5b3525bc8bfdc6c2" providerId="LiveId" clId="{2D6EE4FC-7CC1-4A95-AC99-CB66F35CD67B}" dt="2023-03-30T17:57:01.028" v="479" actId="20577"/>
          <ac:spMkLst>
            <pc:docMk/>
            <pc:sldMk cId="2502887943" sldId="289"/>
            <ac:spMk id="60" creationId="{E1B218F5-E615-C534-C7FC-E55781596535}"/>
          </ac:spMkLst>
        </pc:spChg>
        <pc:spChg chg="mod">
          <ac:chgData name="ATHIRA VALSAN" userId="5b3525bc8bfdc6c2" providerId="LiveId" clId="{2D6EE4FC-7CC1-4A95-AC99-CB66F35CD67B}" dt="2023-03-28T10:52:22.788" v="359" actId="1076"/>
          <ac:spMkLst>
            <pc:docMk/>
            <pc:sldMk cId="2502887943" sldId="289"/>
            <ac:spMk id="145" creationId="{061F8191-7958-A3B6-D754-56FAB2742504}"/>
          </ac:spMkLst>
        </pc:spChg>
      </pc:sldChg>
      <pc:sldChg chg="addSp delSp modSp mod">
        <pc:chgData name="ATHIRA VALSAN" userId="5b3525bc8bfdc6c2" providerId="LiveId" clId="{2D6EE4FC-7CC1-4A95-AC99-CB66F35CD67B}" dt="2023-03-28T11:09:45.672" v="455" actId="1076"/>
        <pc:sldMkLst>
          <pc:docMk/>
          <pc:sldMk cId="3170280394" sldId="290"/>
        </pc:sldMkLst>
        <pc:spChg chg="mod">
          <ac:chgData name="ATHIRA VALSAN" userId="5b3525bc8bfdc6c2" providerId="LiveId" clId="{2D6EE4FC-7CC1-4A95-AC99-CB66F35CD67B}" dt="2023-03-28T11:09:45.672" v="455" actId="1076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ATHIRA VALSAN" userId="5b3525bc8bfdc6c2" providerId="LiveId" clId="{2D6EE4FC-7CC1-4A95-AC99-CB66F35CD67B}" dt="2023-03-28T11:09:34.592" v="452" actId="21"/>
          <ac:spMkLst>
            <pc:docMk/>
            <pc:sldMk cId="3170280394" sldId="290"/>
            <ac:spMk id="4" creationId="{A2FD5B94-082A-4B02-FC90-90E18ADCED5F}"/>
          </ac:spMkLst>
        </pc:spChg>
        <pc:spChg chg="add del mod">
          <ac:chgData name="ATHIRA VALSAN" userId="5b3525bc8bfdc6c2" providerId="LiveId" clId="{2D6EE4FC-7CC1-4A95-AC99-CB66F35CD67B}" dt="2023-03-28T11:09:42.360" v="454" actId="21"/>
          <ac:spMkLst>
            <pc:docMk/>
            <pc:sldMk cId="3170280394" sldId="290"/>
            <ac:spMk id="6" creationId="{DA12892F-4882-34C1-E79C-7F330912BF55}"/>
          </ac:spMkLst>
        </pc:spChg>
        <pc:spChg chg="add del mod">
          <ac:chgData name="ATHIRA VALSAN" userId="5b3525bc8bfdc6c2" providerId="LiveId" clId="{2D6EE4FC-7CC1-4A95-AC99-CB66F35CD67B}" dt="2023-03-28T11:09:37.390" v="453" actId="21"/>
          <ac:spMkLst>
            <pc:docMk/>
            <pc:sldMk cId="3170280394" sldId="290"/>
            <ac:spMk id="8" creationId="{F61BDF3B-059A-C5FC-7993-2CD7D84BA02A}"/>
          </ac:spMkLst>
        </pc:spChg>
        <pc:spChg chg="del mod">
          <ac:chgData name="ATHIRA VALSAN" userId="5b3525bc8bfdc6c2" providerId="LiveId" clId="{2D6EE4FC-7CC1-4A95-AC99-CB66F35CD67B}" dt="2023-03-28T11:09:24.761" v="448" actId="21"/>
          <ac:spMkLst>
            <pc:docMk/>
            <pc:sldMk cId="3170280394" sldId="290"/>
            <ac:spMk id="11" creationId="{A2C39DD0-CD86-2929-7808-58D17FC2C0A6}"/>
          </ac:spMkLst>
        </pc:spChg>
        <pc:spChg chg="del">
          <ac:chgData name="ATHIRA VALSAN" userId="5b3525bc8bfdc6c2" providerId="LiveId" clId="{2D6EE4FC-7CC1-4A95-AC99-CB66F35CD67B}" dt="2023-03-28T11:09:27.569" v="449" actId="21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ATHIRA VALSAN" userId="5b3525bc8bfdc6c2" providerId="LiveId" clId="{2D6EE4FC-7CC1-4A95-AC99-CB66F35CD67B}" dt="2023-03-28T11:09:31.987" v="451" actId="21"/>
          <ac:spMkLst>
            <pc:docMk/>
            <pc:sldMk cId="3170280394" sldId="290"/>
            <ac:spMk id="13" creationId="{F618F075-837C-1005-19D6-8DC90759CD53}"/>
          </ac:spMkLst>
        </pc:spChg>
        <pc:spChg chg="del mod">
          <ac:chgData name="ATHIRA VALSAN" userId="5b3525bc8bfdc6c2" providerId="LiveId" clId="{2D6EE4FC-7CC1-4A95-AC99-CB66F35CD67B}" dt="2023-03-28T11:09:29.680" v="450" actId="21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ATHIRA VALSAN" userId="5b3525bc8bfdc6c2" providerId="LiveId" clId="{2D6EE4FC-7CC1-4A95-AC99-CB66F35CD67B}" dt="2023-03-28T11:11:32.129" v="458" actId="47"/>
        <pc:sldMkLst>
          <pc:docMk/>
          <pc:sldMk cId="249904479" sldId="291"/>
        </pc:sldMkLst>
      </pc:sldChg>
      <pc:sldChg chg="del">
        <pc:chgData name="ATHIRA VALSAN" userId="5b3525bc8bfdc6c2" providerId="LiveId" clId="{2D6EE4FC-7CC1-4A95-AC99-CB66F35CD67B}" dt="2023-03-28T11:11:31.131" v="457" actId="47"/>
        <pc:sldMkLst>
          <pc:docMk/>
          <pc:sldMk cId="94818171" sldId="292"/>
        </pc:sldMkLst>
      </pc:sldChg>
      <pc:sldChg chg="addSp delSp modSp mod">
        <pc:chgData name="ATHIRA VALSAN" userId="5b3525bc8bfdc6c2" providerId="LiveId" clId="{2D6EE4FC-7CC1-4A95-AC99-CB66F35CD67B}" dt="2023-03-28T09:23:18.623" v="32" actId="1076"/>
        <pc:sldMkLst>
          <pc:docMk/>
          <pc:sldMk cId="1003962426" sldId="293"/>
        </pc:sldMkLst>
        <pc:spChg chg="mod">
          <ac:chgData name="ATHIRA VALSAN" userId="5b3525bc8bfdc6c2" providerId="LiveId" clId="{2D6EE4FC-7CC1-4A95-AC99-CB66F35CD67B}" dt="2023-03-28T09:23:18.623" v="32" actId="1076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ATHIRA VALSAN" userId="5b3525bc8bfdc6c2" providerId="LiveId" clId="{2D6EE4FC-7CC1-4A95-AC99-CB66F35CD67B}" dt="2023-03-28T09:23:09.532" v="30" actId="21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ATHIRA VALSAN" userId="5b3525bc8bfdc6c2" providerId="LiveId" clId="{2D6EE4FC-7CC1-4A95-AC99-CB66F35CD67B}" dt="2023-03-28T09:23:14.352" v="31" actId="21"/>
          <ac:spMkLst>
            <pc:docMk/>
            <pc:sldMk cId="1003962426" sldId="293"/>
            <ac:spMk id="5" creationId="{A52162CD-12E0-7750-959C-9377BFA65631}"/>
          </ac:spMkLst>
        </pc:spChg>
      </pc:sldChg>
      <pc:sldChg chg="new del">
        <pc:chgData name="ATHIRA VALSAN" userId="5b3525bc8bfdc6c2" providerId="LiveId" clId="{2D6EE4FC-7CC1-4A95-AC99-CB66F35CD67B}" dt="2023-03-28T11:09:17.969" v="447" actId="47"/>
        <pc:sldMkLst>
          <pc:docMk/>
          <pc:sldMk cId="251862074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rive.live.com/Edit.aspx?resid=5B3525BC8BFDC6C2!1181&amp;wd=cpe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Edubridge/Quiz%20zone-database.ipynb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00831"/>
            <a:ext cx="5385816" cy="1225296"/>
          </a:xfrm>
        </p:spPr>
        <p:txBody>
          <a:bodyPr/>
          <a:lstStyle/>
          <a:p>
            <a:r>
              <a:rPr lang="en-US" dirty="0"/>
              <a:t>QUIZ GAME-CORE PYTHON PROJECT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Athira Valsan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Concepts covered</a:t>
            </a:r>
          </a:p>
          <a:p>
            <a:r>
              <a:rPr lang="en-US" dirty="0"/>
              <a:t>​Program Design Flow</a:t>
            </a:r>
          </a:p>
          <a:p>
            <a:r>
              <a:rPr lang="en-US" dirty="0"/>
              <a:t>Code Explanation</a:t>
            </a:r>
          </a:p>
          <a:p>
            <a:r>
              <a:rPr lang="en-US" dirty="0"/>
              <a:t>Play Time-Quiz game</a:t>
            </a:r>
          </a:p>
          <a:p>
            <a:r>
              <a:rPr lang="en-US" dirty="0"/>
              <a:t>​Question and Answer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528" y="347472"/>
            <a:ext cx="6766560" cy="768096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528" y="1494556"/>
            <a:ext cx="7193832" cy="4347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build a quiz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quiz is a menu-driven program, it will have three domain options, and the user can select the domain in which the user wishes to take the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domain is selected the quiz begins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questions and options for each domain will be placed on the SQL Database, There will be three tables made in the database for three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domain selection the questions and options will be fetched from the desired database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be asked to enter their desired options against each of the displayed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completing the quiz, the user’s score will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score the user will be given a choice to select if they wish to continue the game or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wishes to continue, they can select the desired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other hand, if the user wishes to exit then they will exit the game.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616712"/>
            <a:ext cx="7061200" cy="67360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Concepts 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720" y="1530422"/>
            <a:ext cx="4572000" cy="29626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Exce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ption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SQL Database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creation 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Connection between SQL and Python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60" y="1044392"/>
            <a:ext cx="10671048" cy="768096"/>
          </a:xfrm>
        </p:spPr>
        <p:txBody>
          <a:bodyPr/>
          <a:lstStyle/>
          <a:p>
            <a:r>
              <a:rPr lang="en-US" dirty="0"/>
              <a:t>PROGRAM FLOW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17" y="2510394"/>
            <a:ext cx="1993392" cy="1506691"/>
          </a:xfrm>
        </p:spPr>
        <p:txBody>
          <a:bodyPr/>
          <a:lstStyle/>
          <a:p>
            <a:pPr lvl="0"/>
            <a:r>
              <a:rPr lang="en-US" dirty="0"/>
              <a:t>Create a DB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37661" y="2496370"/>
            <a:ext cx="2156640" cy="1520716"/>
          </a:xfrm>
        </p:spPr>
        <p:txBody>
          <a:bodyPr/>
          <a:lstStyle/>
          <a:p>
            <a:pPr lvl="0"/>
            <a:r>
              <a:rPr lang="en-US" dirty="0"/>
              <a:t>Created 3 tables- ONE FOR EACH DOMAIN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965" y="2496370"/>
            <a:ext cx="1993392" cy="1510545"/>
          </a:xfrm>
        </p:spPr>
        <p:txBody>
          <a:bodyPr/>
          <a:lstStyle/>
          <a:p>
            <a:pPr lvl="0"/>
            <a:r>
              <a:rPr lang="en-US" dirty="0"/>
              <a:t>Establish connection b/w SQL AND PYTHON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510395"/>
            <a:ext cx="1993392" cy="1496519"/>
          </a:xfrm>
        </p:spPr>
        <p:txBody>
          <a:bodyPr/>
          <a:lstStyle/>
          <a:p>
            <a:pPr lvl="0"/>
            <a:r>
              <a:rPr lang="en-US" dirty="0"/>
              <a:t>Create the menu-driven program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20197" y="2112264"/>
            <a:ext cx="2385291" cy="1850416"/>
          </a:xfrm>
        </p:spPr>
        <p:txBody>
          <a:bodyPr/>
          <a:lstStyle/>
          <a:p>
            <a:pPr lvl="0"/>
            <a:r>
              <a:rPr lang="en-US" dirty="0"/>
              <a:t>Create 3 methods for each domain to fetch the data from the database AND RUN THE QUIZ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08882" y="4097660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66FE5-1B99-6800-96E0-0BBDD8B90853}"/>
              </a:ext>
            </a:extLst>
          </p:cNvPr>
          <p:cNvSpPr txBox="1"/>
          <p:nvPr/>
        </p:nvSpPr>
        <p:spPr>
          <a:xfrm>
            <a:off x="745724" y="4864963"/>
            <a:ext cx="330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CSV Files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11" y="2948097"/>
            <a:ext cx="8165592" cy="768096"/>
          </a:xfrm>
        </p:spPr>
        <p:txBody>
          <a:bodyPr/>
          <a:lstStyle/>
          <a:p>
            <a:r>
              <a:rPr lang="en-US" dirty="0">
                <a:hlinkClick r:id="rId2"/>
              </a:rPr>
              <a:t>QUIZ Time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89" y="3200222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{4A347233-7E14-4C8F-87FF-5EF704930707}tf78438558_win32</Template>
  <TotalTime>182</TotalTime>
  <Words>272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QUIZ GAME-CORE PYTHON PROJECT  </vt:lpstr>
      <vt:lpstr>AGENDA</vt:lpstr>
      <vt:lpstr>objective</vt:lpstr>
      <vt:lpstr>Concepts covered</vt:lpstr>
      <vt:lpstr>PROGRAM FLOW</vt:lpstr>
      <vt:lpstr>QUIZ Time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PYTHON PROJECT- QUIZ GAME </dc:title>
  <dc:subject/>
  <dc:creator>ATHIRA VALSAN</dc:creator>
  <cp:lastModifiedBy>ATHIRA VALSAN</cp:lastModifiedBy>
  <cp:revision>1</cp:revision>
  <dcterms:created xsi:type="dcterms:W3CDTF">2023-03-27T07:28:51Z</dcterms:created>
  <dcterms:modified xsi:type="dcterms:W3CDTF">2023-03-30T18:13:36Z</dcterms:modified>
</cp:coreProperties>
</file>