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77" r:id="rId3"/>
    <p:sldId id="278" r:id="rId4"/>
    <p:sldId id="280" r:id="rId5"/>
    <p:sldId id="279" r:id="rId6"/>
    <p:sldId id="267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95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20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53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19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324146" y="1902787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6</a:t>
            </a:r>
            <a:r>
              <a:rPr lang="ru-RU" dirty="0"/>
              <a:t>.2 Отладка кода. </a:t>
            </a:r>
            <a:r>
              <a:rPr lang="ru-RU"/>
              <a:t>Работа с БД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290016" y="5296327"/>
            <a:ext cx="5868000" cy="5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 err="1"/>
              <a:t>Курс</a:t>
            </a:r>
            <a:r>
              <a:rPr lang="en-US" dirty="0"/>
              <a:t> “Python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F99FD8-7E19-4ABA-BC12-ED1445F36652}"/>
              </a:ext>
            </a:extLst>
          </p:cNvPr>
          <p:cNvSpPr/>
          <p:nvPr/>
        </p:nvSpPr>
        <p:spPr>
          <a:xfrm>
            <a:off x="242016" y="16538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000" dirty="0">
                <a:solidFill>
                  <a:srgbClr val="FFFF00"/>
                </a:solidFill>
                <a:latin typeface="+mn-lt"/>
              </a:rPr>
              <a:t>Информатика — мысли в код облекает!</a:t>
            </a:r>
          </a:p>
          <a:p>
            <a:pPr lvl="0"/>
            <a:r>
              <a:rPr lang="ru-RU" sz="2000" dirty="0">
                <a:solidFill>
                  <a:srgbClr val="FFFF00"/>
                </a:solidFill>
                <a:latin typeface="+mn-lt"/>
              </a:rPr>
              <a:t>программирование — логику оттачивает,</a:t>
            </a:r>
          </a:p>
          <a:p>
            <a:pPr lvl="0"/>
            <a:r>
              <a:rPr lang="ru-RU" sz="2000" dirty="0">
                <a:solidFill>
                  <a:srgbClr val="FFFF00"/>
                </a:solidFill>
                <a:latin typeface="+mn-lt"/>
              </a:rPr>
              <a:t>И мир автоматизирует!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Профилирование и отладка Python, отладка / Хабр">
            <a:extLst>
              <a:ext uri="{FF2B5EF4-FFF2-40B4-BE49-F238E27FC236}">
                <a16:creationId xmlns:a16="http://schemas.microsoft.com/office/drawing/2014/main" id="{68642E1B-E9CF-4C26-A1E0-16B35DAB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11" y="930406"/>
            <a:ext cx="6703882" cy="481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70C0"/>
                </a:solidFill>
              </a:rPr>
              <a:t>бд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" name="Рисунок 4" descr="https://proproprogs.ru/htm/modules/files/chto-takoe-subd-i-relyacionnye-bd.files/image004.png">
            <a:extLst>
              <a:ext uri="{FF2B5EF4-FFF2-40B4-BE49-F238E27FC236}">
                <a16:creationId xmlns:a16="http://schemas.microsoft.com/office/drawing/2014/main" id="{37F2951F-5DF1-4DD8-BD83-5705983EB3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16" y="1494692"/>
            <a:ext cx="9108831" cy="3868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40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70C0"/>
                </a:solidFill>
              </a:rPr>
              <a:t>бд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7" name="Рисунок 6" descr="https://proproprogs.ru/htm/modules/files/chto-takoe-subd-i-relyacionnye-bd.files/image001.jpg">
            <a:extLst>
              <a:ext uri="{FF2B5EF4-FFF2-40B4-BE49-F238E27FC236}">
                <a16:creationId xmlns:a16="http://schemas.microsoft.com/office/drawing/2014/main" id="{BDD9C37D-FF71-4E13-9088-0A57B6CFBD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2" y="738554"/>
            <a:ext cx="5923915" cy="304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proproprogs.ru/htm/modules/files/chto-takoe-subd-i-relyacionnye-bd.files/image002.jpg">
            <a:extLst>
              <a:ext uri="{FF2B5EF4-FFF2-40B4-BE49-F238E27FC236}">
                <a16:creationId xmlns:a16="http://schemas.microsoft.com/office/drawing/2014/main" id="{1147911C-2613-4EAE-9261-1748EAAEA3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541" y="2672584"/>
            <a:ext cx="7108459" cy="341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proproprogs.ru/htm/modules/files/chto-takoe-subd-i-relyacionnye-bd.files/image003.jpg">
            <a:extLst>
              <a:ext uri="{FF2B5EF4-FFF2-40B4-BE49-F238E27FC236}">
                <a16:creationId xmlns:a16="http://schemas.microsoft.com/office/drawing/2014/main" id="{989A96CD-C3A1-497C-AE73-F9E079E39D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9" y="4561156"/>
            <a:ext cx="5931535" cy="1558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1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70C0"/>
                </a:solidFill>
              </a:rPr>
              <a:t>бд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7" name="Picture 2" descr="https://habrastorage.org/r/w1560/files/38a/503/ff2/38a503ff27b846e4aac2411fb0fdf614.png">
            <a:extLst>
              <a:ext uri="{FF2B5EF4-FFF2-40B4-BE49-F238E27FC236}">
                <a16:creationId xmlns:a16="http://schemas.microsoft.com/office/drawing/2014/main" id="{9BE93498-ABA8-45B9-8E81-F6946888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57" y="927582"/>
            <a:ext cx="8314441" cy="52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8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44</Words>
  <Application>Microsoft Office PowerPoint</Application>
  <PresentationFormat>Широкоэкранный</PresentationFormat>
  <Paragraphs>16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Arial</vt:lpstr>
      <vt:lpstr>Gill Sans</vt:lpstr>
      <vt:lpstr>Custom Design</vt:lpstr>
      <vt:lpstr>6.2 Отладка кода. Работа с БД</vt:lpstr>
      <vt:lpstr>Презентация PowerPoint</vt:lpstr>
      <vt:lpstr>бд</vt:lpstr>
      <vt:lpstr>бд</vt:lpstr>
      <vt:lpstr>бд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29</cp:revision>
  <dcterms:modified xsi:type="dcterms:W3CDTF">2025-08-20T10:56:33Z</dcterms:modified>
</cp:coreProperties>
</file>