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81" r:id="rId3"/>
    <p:sldId id="282" r:id="rId4"/>
    <p:sldId id="283" r:id="rId5"/>
    <p:sldId id="267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ill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69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94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44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260138" y="3095025"/>
            <a:ext cx="7543708" cy="121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ru-RU" dirty="0"/>
              <a:t>7.</a:t>
            </a:r>
            <a:r>
              <a:rPr lang="en-US" dirty="0"/>
              <a:t>2</a:t>
            </a:r>
            <a:r>
              <a:rPr lang="ru-RU" dirty="0"/>
              <a:t> Работа </a:t>
            </a:r>
            <a:br>
              <a:rPr lang="en-US" dirty="0"/>
            </a:br>
            <a:r>
              <a:rPr lang="ru-RU" dirty="0"/>
              <a:t>с форматом </a:t>
            </a:r>
            <a:r>
              <a:rPr lang="en-US" dirty="0"/>
              <a:t>JSON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290016" y="5296327"/>
            <a:ext cx="5868000" cy="5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 err="1"/>
              <a:t>Курс</a:t>
            </a:r>
            <a:r>
              <a:rPr lang="en-US" dirty="0"/>
              <a:t> “Python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начинающих</a:t>
            </a:r>
            <a:r>
              <a:rPr lang="en-US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2" y="118872"/>
            <a:ext cx="1381553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" name="Picture 2" descr="https://www.zionandzion.com/wordpress/wp-content/uploads/2018/02/Machine-Learning-Paid-Searc-SM-2.jpg">
            <a:extLst>
              <a:ext uri="{FF2B5EF4-FFF2-40B4-BE49-F238E27FC236}">
                <a16:creationId xmlns:a16="http://schemas.microsoft.com/office/drawing/2014/main" id="{C4044790-8815-4675-957A-5A63E8DB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980" y="319278"/>
            <a:ext cx="8534444" cy="44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pcisco.com/wp-content/uploads/2020/05/json-versus-xml-versus-yaml-1.jpg">
            <a:extLst>
              <a:ext uri="{FF2B5EF4-FFF2-40B4-BE49-F238E27FC236}">
                <a16:creationId xmlns:a16="http://schemas.microsoft.com/office/drawing/2014/main" id="{B1E259FC-72D4-4373-A453-409B6B8F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" y="3068034"/>
            <a:ext cx="3470688" cy="3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3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2" y="118872"/>
            <a:ext cx="1381553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8" name="Picture 2" descr="https://codingstreets.com/wp-content/uploads/2021/06/jason-method.jpg">
            <a:extLst>
              <a:ext uri="{FF2B5EF4-FFF2-40B4-BE49-F238E27FC236}">
                <a16:creationId xmlns:a16="http://schemas.microsoft.com/office/drawing/2014/main" id="{0DF58B7F-2380-40E8-9CDF-02523E6FD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48" y="972704"/>
            <a:ext cx="9080990" cy="51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7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2" y="118872"/>
            <a:ext cx="1381553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json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" name="Picture 4" descr="https://res.cloudinary.com/practicaldev/image/fetch/s--YElBQNEL--/c_imagga_scale,f_auto,fl_progressive,h_900,q_auto,w_1600/https:/pythontic.com/json_encoding_python.png">
            <a:extLst>
              <a:ext uri="{FF2B5EF4-FFF2-40B4-BE49-F238E27FC236}">
                <a16:creationId xmlns:a16="http://schemas.microsoft.com/office/drawing/2014/main" id="{F975B5CF-5D00-4797-97E4-A7571943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608" y="1180708"/>
            <a:ext cx="8987556" cy="505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8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22</Words>
  <Application>Microsoft Office PowerPoint</Application>
  <PresentationFormat>Широкоэкранный</PresentationFormat>
  <Paragraphs>12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Arial</vt:lpstr>
      <vt:lpstr>Gill Sans</vt:lpstr>
      <vt:lpstr>Custom Design</vt:lpstr>
      <vt:lpstr>7.2 Работа  с форматом JSON</vt:lpstr>
      <vt:lpstr>json</vt:lpstr>
      <vt:lpstr>json</vt:lpstr>
      <vt:lpstr>json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dc:creator>user</dc:creator>
  <cp:lastModifiedBy>user</cp:lastModifiedBy>
  <cp:revision>39</cp:revision>
  <dcterms:modified xsi:type="dcterms:W3CDTF">2025-08-23T17:37:00Z</dcterms:modified>
</cp:coreProperties>
</file>