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2" r:id="rId1"/>
  </p:sldMasterIdLst>
  <p:notesMasterIdLst>
    <p:notesMasterId r:id="rId9"/>
  </p:notesMasterIdLst>
  <p:sldIdLst>
    <p:sldId id="256" r:id="rId2"/>
    <p:sldId id="276" r:id="rId3"/>
    <p:sldId id="272" r:id="rId4"/>
    <p:sldId id="273" r:id="rId5"/>
    <p:sldId id="274" r:id="rId6"/>
    <p:sldId id="277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2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CB34-85F1-450C-9448-7B6A73759AB4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585C5-C9F1-46E2-91C0-BBCD556D8EE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585C5-C9F1-46E2-91C0-BBCD556D8EEF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https://www.sans.org/blog/3-phases-of-malware-analysis-behavioral-code-and-memory-forensics/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585C5-C9F1-46E2-91C0-BBCD556D8E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8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B16F-02D7-4D34-A7D8-D6E4F3B950A4}" type="datetime1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4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065B-872F-49CA-8FE5-4A01C52D3D20}" type="datetime1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1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F3CD-2A2E-4258-A28E-201BCBCB9487}" type="datetime1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834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F3CD-2A2E-4258-A28E-201BCBCB9487}" type="datetime1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3101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F3CD-2A2E-4258-A28E-201BCBCB9487}" type="datetime1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305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F3CD-2A2E-4258-A28E-201BCBCB9487}" type="datetime1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521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F3CD-2A2E-4258-A28E-201BCBCB9487}" type="datetime1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083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0B76-367C-4950-AB2C-8981A3F5B9F1}" type="datetime1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6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EEF0-EB8B-4BBF-BA15-2838A08FC64E}" type="datetime1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7EFA-36CD-4C0B-87BC-C70E50EB4A09}" type="datetime1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8971-191A-4D51-8944-AA6C76F989BC}" type="datetime1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F530-C69C-4A48-8F19-FD00AD30AC4C}" type="datetime1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37D2-399D-4C49-BF7D-CB052FC74368}" type="datetime1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6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E993-FB67-4F24-B241-50BDCBE672E5}" type="datetime1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5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DD37-6A16-402D-A0EA-0659AB78B8F0}" type="datetime1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C165-9505-4185-856D-6346127F79DF}" type="datetime1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1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3910-BB90-4DC8-8B95-DF2FE4DFB059}" type="datetime1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F3CD-2A2E-4258-A28E-201BCBCB9487}" type="datetime1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19FF-A8F7-43B6-AA52-F4FB8B1F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7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lwarebytes.com/computer-w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lyf/NetWorm/blob/master/worm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083" y="3288346"/>
            <a:ext cx="9382457" cy="2037773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charset="0"/>
              </a:rPr>
              <a:t>Basic Malware Analysis Techniques</a:t>
            </a:r>
            <a:br>
              <a:rPr lang="en-GB" sz="6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charset="0"/>
              </a:rPr>
            </a:br>
            <a:b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charset="0"/>
              </a:rPr>
            </a:br>
            <a:r>
              <a:rPr lang="en-GB" sz="3200" dirty="0">
                <a:latin typeface="Times New Roman" panose="02020603050405020304" charset="0"/>
              </a:rPr>
              <a:t>Valery </a:t>
            </a:r>
            <a:r>
              <a:rPr lang="en-GB" sz="3200" dirty="0" err="1">
                <a:latin typeface="Times New Roman" panose="02020603050405020304" charset="0"/>
              </a:rPr>
              <a:t>Taustsiakou</a:t>
            </a:r>
            <a:br>
              <a:rPr lang="en-GB" sz="3200" dirty="0">
                <a:latin typeface="Times New Roman" panose="02020603050405020304" charset="0"/>
              </a:rPr>
            </a:br>
            <a:br>
              <a:rPr lang="en-GB" sz="3200" dirty="0">
                <a:latin typeface="Times New Roman" panose="02020603050405020304" charset="0"/>
              </a:rPr>
            </a:br>
            <a:r>
              <a:rPr lang="en-GB" sz="2700" dirty="0" err="1">
                <a:latin typeface="Times New Roman" panose="02020603050405020304" charset="0"/>
              </a:rPr>
              <a:t>Itag</a:t>
            </a:r>
            <a:r>
              <a:rPr lang="en-GB" sz="2700" dirty="0">
                <a:latin typeface="Times New Roman" panose="02020603050405020304" charset="0"/>
              </a:rPr>
              <a:t> </a:t>
            </a:r>
            <a:r>
              <a:rPr lang="en-GB" sz="2700" dirty="0" err="1">
                <a:latin typeface="Times New Roman" panose="02020603050405020304" charset="0"/>
              </a:rPr>
              <a:t>Skillnet</a:t>
            </a:r>
            <a:r>
              <a:rPr lang="en-GB" sz="2700" dirty="0">
                <a:latin typeface="Times New Roman" panose="02020603050405020304" charset="0"/>
              </a:rPr>
              <a:t> Cybersecurity Student</a:t>
            </a:r>
            <a:br>
              <a:rPr lang="en-GB" sz="2800" dirty="0"/>
            </a:br>
            <a:br>
              <a:rPr lang="en-GB" sz="2800" dirty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889-7168-441F-B895-A24F3884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8771"/>
            <a:ext cx="10353761" cy="1326321"/>
          </a:xfrm>
        </p:spPr>
        <p:txBody>
          <a:bodyPr/>
          <a:lstStyle/>
          <a:p>
            <a:r>
              <a:rPr lang="en-IE" dirty="0"/>
              <a:t>Type of malware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9E45-BDCD-4095-8993-B92AF5B1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5" y="1127464"/>
            <a:ext cx="10353762" cy="46874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https://www.malwarebytes.com/computer-worm</a:t>
            </a:r>
            <a:endParaRPr lang="en-US" dirty="0"/>
          </a:p>
          <a:p>
            <a:r>
              <a:rPr lang="en-US" dirty="0"/>
              <a:t>Viruses preference is small footprint so source code should be small and language to write a virus should use a system to enable it to be run in a VM by the OS. </a:t>
            </a:r>
          </a:p>
          <a:p>
            <a:r>
              <a:rPr lang="en-US" dirty="0"/>
              <a:t>Viruses ideally use little RAM so java written viruses are not written because they use VM.</a:t>
            </a:r>
          </a:p>
          <a:p>
            <a:r>
              <a:rPr lang="en-US" dirty="0"/>
              <a:t>Protect against SQL injection by using double apostrophes instead of single apostrophes for better declaration of variables. </a:t>
            </a:r>
          </a:p>
          <a:p>
            <a:r>
              <a:rPr lang="en-US" dirty="0"/>
              <a:t>Attackers can compress files to hide their presence. The single .exe file will unpack the entire program once inside the victim machine.</a:t>
            </a:r>
          </a:p>
          <a:p>
            <a:r>
              <a:rPr lang="en-US" dirty="0"/>
              <a:t>Windows has </a:t>
            </a:r>
            <a:r>
              <a:rPr lang="en-US" dirty="0" err="1"/>
              <a:t>linux</a:t>
            </a:r>
            <a:r>
              <a:rPr lang="en-US" dirty="0"/>
              <a:t> enabled and .</a:t>
            </a:r>
            <a:r>
              <a:rPr lang="en-US" dirty="0" err="1"/>
              <a:t>sh</a:t>
            </a:r>
            <a:r>
              <a:rPr lang="en-US" dirty="0"/>
              <a:t> files are run by attacker .exe file so using the code ./attackfile.sh to run the current directory file.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D22A5-0371-4B83-B0A7-DA04B242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z="1400" smtClean="0"/>
              <a:t>2</a:t>
            </a:fld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4067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97693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i="0" dirty="0">
                <a:effectLst/>
                <a:latin typeface="Google Sans"/>
              </a:rPr>
              <a:t>Types of Malware</a:t>
            </a:r>
            <a:endParaRPr lang="en-GB" altLang="en-US" sz="2400" dirty="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charset="0"/>
              <a:buChar char=""/>
            </a:pPr>
            <a:endParaRPr lang="en-GB" sz="2300" dirty="0">
              <a:latin typeface="Times New Roman" panose="020206030504050203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charset="0"/>
              </a:rPr>
              <a:t>Trojans use a botnet of connected devices that are compromised in network. This virus enters through a port and other viruses can built on the entry made by trojan.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charset="0"/>
              </a:rPr>
              <a:t>Worms are individual viruses that recursively increase a network’s bandwidth.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charset="0"/>
              </a:rPr>
              <a:t>Rootkit refers to admin access in </a:t>
            </a:r>
            <a:r>
              <a:rPr lang="en-GB" sz="2300" dirty="0" err="1">
                <a:latin typeface="Times New Roman" panose="02020603050405020304" charset="0"/>
              </a:rPr>
              <a:t>unix</a:t>
            </a:r>
            <a:r>
              <a:rPr lang="en-GB" sz="2300" dirty="0">
                <a:latin typeface="Times New Roman" panose="02020603050405020304" charset="0"/>
              </a:rPr>
              <a:t> systems. Rootkit software that gets in can remotely execute files on your PC.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9765B-F584-4BA9-BF28-504A9E45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9809" y="927652"/>
            <a:ext cx="6136379" cy="49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5719FF-A8F7-43B6-AA52-F4FB8B1F7149}" type="slidenum">
              <a:rPr lang="en-GB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80A-D83E-4046-BBC7-46D333DD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IE"/>
              <a:t>Stages of Analysis of malware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1681-1B24-4A2B-9490-808CEE4E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 lnSpcReduction="10000"/>
          </a:bodyPr>
          <a:lstStyle/>
          <a:p>
            <a:r>
              <a:rPr lang="en-IE" dirty="0"/>
              <a:t>Behavioural</a:t>
            </a:r>
            <a:r>
              <a:rPr lang="en-US" dirty="0"/>
              <a:t> analysis- Antivirus </a:t>
            </a:r>
            <a:r>
              <a:rPr lang="en-US" dirty="0" err="1"/>
              <a:t>programme</a:t>
            </a:r>
            <a:r>
              <a:rPr lang="en-US" dirty="0"/>
              <a:t> signature detection, Process monitor task manager, </a:t>
            </a:r>
            <a:r>
              <a:rPr lang="en-US" dirty="0" err="1"/>
              <a:t>wireshark</a:t>
            </a:r>
            <a:r>
              <a:rPr lang="en-US" dirty="0"/>
              <a:t> tools.</a:t>
            </a:r>
          </a:p>
          <a:p>
            <a:r>
              <a:rPr lang="en-US" dirty="0"/>
              <a:t>Code analysis:  When looking at compiled programs, this process involves using a disassembler, a debugger and, perhaps, a </a:t>
            </a:r>
            <a:r>
              <a:rPr lang="en-US" dirty="0" err="1"/>
              <a:t>decompiler</a:t>
            </a:r>
            <a:r>
              <a:rPr lang="en-US" dirty="0"/>
              <a:t> to examine the program's low-level assembly or byte-code instructions.</a:t>
            </a:r>
          </a:p>
          <a:p>
            <a:r>
              <a:rPr lang="en-US" dirty="0"/>
              <a:t>Memory analysis: Watch the program dependencies to detect rootkit if there are tied programs that use lots of resources together as a batch folder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956FA-A471-40CB-BD52-91CFC4DC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5719FF-A8F7-43B6-AA52-F4FB8B1F714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3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389C-8BA4-403A-A85D-02A633B0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9026"/>
            <a:ext cx="10353761" cy="1326321"/>
          </a:xfrm>
        </p:spPr>
        <p:txBody>
          <a:bodyPr/>
          <a:lstStyle/>
          <a:p>
            <a:r>
              <a:rPr lang="en-IE" dirty="0"/>
              <a:t>Source Code of a Worm virus in Python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85B3-C3FC-49E4-906D-32045DF2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313895"/>
            <a:ext cx="10578444" cy="45693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https://github.com/pylyf/NetWorm/blob/master/worm.py</a:t>
            </a:r>
            <a:endParaRPr lang="en-US" dirty="0"/>
          </a:p>
          <a:p>
            <a:r>
              <a:rPr lang="en-US" dirty="0"/>
              <a:t>Scan the open ports. Run a text file with virus from </a:t>
            </a:r>
            <a:r>
              <a:rPr lang="en-US" dirty="0" err="1"/>
              <a:t>url</a:t>
            </a:r>
            <a:r>
              <a:rPr lang="en-US" dirty="0"/>
              <a:t>. Use Threads to spread in C:\\</a:t>
            </a:r>
          </a:p>
          <a:p>
            <a:r>
              <a:rPr lang="en-US" sz="2000" dirty="0"/>
              <a:t>if __name__ == "__main__":</a:t>
            </a:r>
          </a:p>
          <a:p>
            <a:r>
              <a:rPr lang="en-US" sz="2000" dirty="0"/>
              <a:t>    main()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logger.debug</a:t>
            </a:r>
            <a:r>
              <a:rPr lang="en-US" dirty="0"/>
              <a:t>("Downloading passwords...")</a:t>
            </a:r>
          </a:p>
          <a:p>
            <a:r>
              <a:rPr lang="en-US" dirty="0" err="1"/>
              <a:t>url</a:t>
            </a:r>
            <a:r>
              <a:rPr lang="en-US" dirty="0"/>
              <a:t> = "https://raw.githubusercontent.com/</a:t>
            </a:r>
            <a:r>
              <a:rPr lang="en-US" dirty="0" err="1"/>
              <a:t>danielmiessler</a:t>
            </a:r>
            <a:r>
              <a:rPr lang="en-US" dirty="0"/>
              <a:t>/</a:t>
            </a:r>
            <a:r>
              <a:rPr lang="en-US" dirty="0" err="1"/>
              <a:t>SecLists</a:t>
            </a:r>
            <a:r>
              <a:rPr lang="en-US" dirty="0"/>
              <a:t>/master/Passwords/Common-Credentials/top-20-common-SSH-passwords.txt"</a:t>
            </a:r>
          </a:p>
          <a:p>
            <a:r>
              <a:rPr lang="en-US" dirty="0"/>
              <a:t>    </a:t>
            </a:r>
            <a:r>
              <a:rPr lang="en-US" dirty="0" err="1"/>
              <a:t>urllib.request.urlretrieve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filename)</a:t>
            </a:r>
          </a:p>
          <a:p>
            <a:r>
              <a:rPr lang="en-US" dirty="0"/>
              <a:t>    </a:t>
            </a:r>
            <a:r>
              <a:rPr lang="en-US" dirty="0" err="1"/>
              <a:t>logger.debug</a:t>
            </a:r>
            <a:r>
              <a:rPr lang="en-US" dirty="0"/>
              <a:t>("Passwords downloaded!")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4B1D2-E593-4E85-B8D5-C5ECD511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3DA-D061-40FE-AE4E-992744DE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83096"/>
          </a:xfrm>
        </p:spPr>
        <p:txBody>
          <a:bodyPr/>
          <a:lstStyle/>
          <a:p>
            <a:r>
              <a:rPr lang="en-IE" dirty="0"/>
              <a:t>Connect to FTP and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6F32-3182-42CE-9820-4D5E15FD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2697"/>
            <a:ext cx="10353762" cy="4598503"/>
          </a:xfrm>
        </p:spPr>
        <p:txBody>
          <a:bodyPr>
            <a:normAutofit/>
          </a:bodyPr>
          <a:lstStyle/>
          <a:p>
            <a:r>
              <a:rPr lang="en-US" sz="1800" dirty="0"/>
              <a:t>def </a:t>
            </a:r>
            <a:r>
              <a:rPr lang="en-US" sz="1800" dirty="0" err="1"/>
              <a:t>download_ssh_passwords</a:t>
            </a:r>
            <a:r>
              <a:rPr lang="en-US" sz="1800" dirty="0"/>
              <a:t>(filename):</a:t>
            </a:r>
          </a:p>
          <a:p>
            <a:r>
              <a:rPr lang="en-US" sz="1800" dirty="0"/>
              <a:t>    """</a:t>
            </a:r>
          </a:p>
          <a:p>
            <a:r>
              <a:rPr lang="en-US" sz="1800" dirty="0"/>
              <a:t>     Downloads most commonly used </a:t>
            </a:r>
            <a:r>
              <a:rPr lang="en-US" sz="1800" dirty="0" err="1"/>
              <a:t>ssh</a:t>
            </a:r>
            <a:r>
              <a:rPr lang="en-US" sz="1800" dirty="0"/>
              <a:t> passwords from a specific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/>
              <a:t>      Clearly, you can store passwords in a dictionary, but </a:t>
            </a:r>
            <a:r>
              <a:rPr lang="en-US" sz="1800" dirty="0" err="1"/>
              <a:t>i</a:t>
            </a:r>
            <a:r>
              <a:rPr lang="en-US" sz="1800" dirty="0"/>
              <a:t> found this more comfortable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logger.debug</a:t>
            </a:r>
            <a:r>
              <a:rPr lang="en-US" sz="1800" dirty="0"/>
              <a:t>("Downloading passwords...")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url</a:t>
            </a:r>
            <a:r>
              <a:rPr lang="en-US" sz="1800" dirty="0"/>
              <a:t> = "https://raw.githubusercontent.com/</a:t>
            </a:r>
            <a:r>
              <a:rPr lang="en-US" sz="1800" dirty="0" err="1"/>
              <a:t>danielmiessler</a:t>
            </a:r>
            <a:r>
              <a:rPr lang="en-US" sz="1800" dirty="0"/>
              <a:t>/</a:t>
            </a:r>
            <a:r>
              <a:rPr lang="en-US" sz="1800" dirty="0" err="1"/>
              <a:t>SecLists</a:t>
            </a:r>
            <a:r>
              <a:rPr lang="en-US" sz="1800" dirty="0"/>
              <a:t>/master/Passwords/Common-Credentials/top-20-common-SSH-passwords.txt"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urllib.request.urlretrieve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, filename)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logger.debug</a:t>
            </a:r>
            <a:r>
              <a:rPr lang="en-US" sz="1800" dirty="0"/>
              <a:t>("Passwords downloaded!")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5CAF-CD15-4288-B571-14D65A2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5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75E7-2534-4B48-9B94-75EA6383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0625"/>
          </a:xfrm>
        </p:spPr>
        <p:txBody>
          <a:bodyPr/>
          <a:lstStyle/>
          <a:p>
            <a:r>
              <a:rPr lang="en-IE" dirty="0"/>
              <a:t>Defence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79EE-DB37-45B3-9A20-469A34CC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7161"/>
            <a:ext cx="10353762" cy="4424039"/>
          </a:xfrm>
        </p:spPr>
        <p:txBody>
          <a:bodyPr/>
          <a:lstStyle/>
          <a:p>
            <a:r>
              <a:rPr lang="en-IE" dirty="0"/>
              <a:t>Host based intrusion detection systems (HIDS) such as ossec.net or github.com/Tripwire/tripwire-open-source signature read the log and file monitoring. Scan the image file like OS system file, driver or .exe file</a:t>
            </a:r>
          </a:p>
          <a:p>
            <a:r>
              <a:rPr lang="en-IE" dirty="0"/>
              <a:t>Sandboxing to isolate untrusted data in closed virtual environment to analyse threat </a:t>
            </a:r>
            <a:r>
              <a:rPr lang="en-IE" i="1" dirty="0"/>
              <a:t>e.g. </a:t>
            </a:r>
            <a:r>
              <a:rPr lang="en-IE" dirty="0"/>
              <a:t>DNS network port attempt, record file creation/deletion, monitor the program instructions b/w API &amp; system calls.</a:t>
            </a:r>
          </a:p>
          <a:p>
            <a:r>
              <a:rPr lang="en-IE" dirty="0"/>
              <a:t>Malware Strings: Static analysis of strings with a function </a:t>
            </a:r>
            <a:r>
              <a:rPr lang="en-US" dirty="0" err="1"/>
              <a:t>urllib.request.urlretrieve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filename).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4B8F-C919-4043-83A6-4AA691DA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19FF-A8F7-43B6-AA52-F4FB8B1F71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3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89</TotalTime>
  <Words>638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Google Sans</vt:lpstr>
      <vt:lpstr>Rockwell</vt:lpstr>
      <vt:lpstr>Times New Roman</vt:lpstr>
      <vt:lpstr>Wingdings</vt:lpstr>
      <vt:lpstr>Damask</vt:lpstr>
      <vt:lpstr>        Basic Malware Analysis Techniques  Valery Taustsiakou  Itag Skillnet Cybersecurity Student  </vt:lpstr>
      <vt:lpstr>Type of malware</vt:lpstr>
      <vt:lpstr>Types of Malware</vt:lpstr>
      <vt:lpstr>Stages of Analysis of malware</vt:lpstr>
      <vt:lpstr>Source Code of a Worm virus in Python Code</vt:lpstr>
      <vt:lpstr>Connect to FTP and SSH</vt:lpstr>
      <vt:lpstr>Defence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Mini-Vidaz Biomerieux Virology screen instrument and assays</dc:title>
  <dc:creator>116223829</dc:creator>
  <cp:lastModifiedBy>VALERY TAUSTSIAKOU - STUDENT</cp:lastModifiedBy>
  <cp:revision>157</cp:revision>
  <dcterms:created xsi:type="dcterms:W3CDTF">2018-03-22T21:40:00Z</dcterms:created>
  <dcterms:modified xsi:type="dcterms:W3CDTF">2022-05-15T15:43:04Z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2057-10.2.0.5965</vt:lpwstr>
  </property>
</Properties>
</file>