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CA5DDB-904C-40C9-84C6-87E7226877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0F59A7-1966-46F2-B366-8DC4AFCDFB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53F7C-1C1E-4F85-B836-5AB5C69A3A0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414D2A1-F43C-4FB3-B7CC-19C2292BEA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19D08CB-D186-4F4C-8364-0BD5D38F81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069218E-74E5-4534-A6A6-295BF342F96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594A8C2-87C6-4362-8543-7585CD2030C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B57DD0F-679F-47DD-9BC8-3A22940858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9731BDB-B486-49C6-9998-68AE37EEEAC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A00527-37AB-4644-85E8-1FDED497FE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3C00C0-2539-49AF-BC5F-69D38EEEBF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CBE17-E999-4837-913B-717A645B02D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E5D2912-D2D7-4C8A-BAF6-5C7C278575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F665D87-8B3F-4DF5-A2F6-0C4B74579FB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40D6E7-C624-48AC-B2B3-C7924766F24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3300169-6CD3-4D09-A906-0A4BF96DB4C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768E70-2A3E-41A6-9063-E690ABF8758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733032A-45CE-4CE8-9836-D07480697C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3C6B4F-1FF1-4CE6-9A23-0136FAC7DB9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BF62403-A89D-4326-AC98-91C525864BC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6AEA46E-F25A-4943-B798-28046B49840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C79F06-38A0-44C1-82E4-1F8EE15BB04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5128456-D675-42F0-8E73-C51F57CFC69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4A46CA-21C6-4E78-B303-55D79714B27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82CFE1F-4305-4B58-AFF2-0522B2A6DAC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3DD695A-D44E-44B4-A70D-511258D8CFC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7855D9F-E8E4-4D90-B098-A99E73D447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70E0E1-F929-463F-BF4A-F0205212B96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46F6B1-D70C-4620-9B4B-1590D88ACFE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084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7680" y="132624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36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084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7680" y="30438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C4A51AF-AE7D-4FDB-8436-73706C3CB68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28F784-A3D0-41F4-8640-4172882237D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901D63-EAB8-4F99-BE33-8FAD916C2C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7128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47E432-1784-4493-A381-5BD98F67E5D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8724E37-88A8-4CD2-B6A6-5AFAF5E618C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1960" y="30438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8AEDA-9EDC-452B-AE35-CA676D7D90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1960" y="132624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3640" y="3043800"/>
            <a:ext cx="90712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AF49A1-25D2-46C4-A111-5922E498128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F082CEF-3CC0-420D-9292-5FA5E8A092B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3280" y="1325880"/>
            <a:ext cx="9069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ftr" idx="4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sldNum" idx="5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7C222A99-C4F6-4BB3-9D5D-AFBFE7A4B620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6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446640" y="5163840"/>
            <a:ext cx="3193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7225920" y="516384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7FDA8B-8C42-4A5C-A8B5-B8D1C8AC3122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503280" y="516384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7128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7128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latin typeface="Arial"/>
              </a:rPr>
              <a:t>Red-Black Tree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503280" y="1325880"/>
            <a:ext cx="9069480" cy="32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3200" spc="-1" strike="noStrike">
                <a:latin typeface="Arial"/>
              </a:rPr>
              <a:t>Rotations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280" y="225360"/>
            <a:ext cx="9069480" cy="945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2400" spc="-1" strike="noStrike">
                <a:latin typeface="Arial"/>
              </a:rPr>
              <a:t>First node (root) is always inserted as black</a:t>
            </a:r>
            <a:br>
              <a:rPr sz="2400"/>
            </a:br>
            <a:r>
              <a:rPr b="0" lang="en-US" sz="2400" spc="-1" strike="noStrike">
                <a:latin typeface="Arial"/>
              </a:rPr>
              <a:t>All leaves (NIL) are always black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>
            <a:off x="4823280" y="1298880"/>
            <a:ext cx="500400" cy="57456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600" spc="-1" strike="noStrike">
                <a:solidFill>
                  <a:srgbClr val="ffffff"/>
                </a:solidFill>
                <a:latin typeface="Arial"/>
                <a:ea typeface="DejaVu Sans"/>
              </a:rPr>
              <a:t>10</a:t>
            </a:r>
            <a:endParaRPr b="0" lang="en-US" sz="16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3698280" y="2315880"/>
            <a:ext cx="594360" cy="338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</a:t>
            </a: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5822280" y="2315880"/>
            <a:ext cx="594360" cy="338400"/>
          </a:xfrm>
          <a:prstGeom prst="rect">
            <a:avLst/>
          </a:prstGeom>
          <a:solidFill>
            <a:srgbClr val="00000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  <a:ea typeface="DejaVu Sans"/>
              </a:rPr>
              <a:t>NIL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29" name=""/>
          <p:cNvCxnSpPr>
            <a:stCxn id="126" idx="2"/>
            <a:endCxn id="127" idx="0"/>
          </p:cNvCxnSpPr>
          <p:nvPr/>
        </p:nvCxnSpPr>
        <p:spPr>
          <a:xfrm flipH="1">
            <a:off x="3995280" y="1873440"/>
            <a:ext cx="1078560" cy="4428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30" name=""/>
          <p:cNvCxnSpPr>
            <a:stCxn id="126" idx="2"/>
            <a:endCxn id="128" idx="0"/>
          </p:cNvCxnSpPr>
          <p:nvPr/>
        </p:nvCxnSpPr>
        <p:spPr>
          <a:xfrm>
            <a:off x="5073480" y="1873440"/>
            <a:ext cx="1046160" cy="4428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2024-01-09T13:35:35Z</dcterms:created>
  <dc:creator/>
  <dc:description/>
  <dc:language>en-US</dc:language>
  <cp:lastModifiedBy/>
  <dcterms:modified xsi:type="dcterms:W3CDTF">2024-01-09T14:07:32Z</dcterms:modified>
  <cp:revision>9</cp:revision>
  <dc:subject/>
  <dc:title/>
</cp:coreProperties>
</file>