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8EC11D-0FBA-4A5A-95A9-6453D3140CE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50BBDF3-E89F-40B0-A517-A5E1FD33AEA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ABBCA3C-4C9F-4E12-8C38-66F1824F858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7D52D5-A26B-4C8D-AAE7-38143A44B4E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E40E708-ABFA-40CF-A1CB-35F57A3F8B3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7477A2-2C53-4B93-BA38-3404E9557C0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187D04B-A03B-4E15-B1C4-B11D5F63842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7F99512-9F21-4127-B833-1DC25E7991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F49BA20-634F-4392-960D-F5204D87767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67F99EB-9C55-4D17-95F8-4DAF15B45F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47EB91-C11A-4F08-BF42-277BA50B2A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7BE37CF-9A8F-4720-8CA2-1409F601B21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li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k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o 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d</a:t>
            </a:r>
            <a:r>
              <a:rPr b="0" lang="en-US" sz="4400" spc="-1" strike="noStrike">
                <a:latin typeface="Arial"/>
              </a:rPr>
              <a:t>it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h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ti</a:t>
            </a:r>
            <a:r>
              <a:rPr b="0" lang="en-US" sz="4400" spc="-1" strike="noStrike">
                <a:latin typeface="Arial"/>
              </a:rPr>
              <a:t>tl</a:t>
            </a:r>
            <a:r>
              <a:rPr b="0" lang="en-US" sz="4400" spc="-1" strike="noStrike">
                <a:latin typeface="Arial"/>
              </a:rPr>
              <a:t>e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x</a:t>
            </a:r>
            <a:r>
              <a:rPr b="0" lang="en-US" sz="4400" spc="-1" strike="noStrike">
                <a:latin typeface="Arial"/>
              </a:rPr>
              <a:t>t </a:t>
            </a:r>
            <a:r>
              <a:rPr b="0" lang="en-US" sz="4400" spc="-1" strike="noStrike">
                <a:latin typeface="Arial"/>
              </a:rPr>
              <a:t>f</a:t>
            </a:r>
            <a:r>
              <a:rPr b="0" lang="en-US" sz="4400" spc="-1" strike="noStrike">
                <a:latin typeface="Arial"/>
              </a:rPr>
              <a:t>o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m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en-US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8F4B0126-796B-4F60-9D10-F0C39836CD09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B</a:t>
            </a:r>
            <a:r>
              <a:rPr b="0" lang="en-US" sz="4400" spc="-1" strike="noStrike">
                <a:latin typeface="Arial"/>
              </a:rPr>
              <a:t>i</a:t>
            </a:r>
            <a:r>
              <a:rPr b="0" lang="en-US" sz="4400" spc="-1" strike="noStrike">
                <a:latin typeface="Arial"/>
              </a:rPr>
              <a:t>n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y </a:t>
            </a:r>
            <a:r>
              <a:rPr b="0" lang="en-US" sz="4400" spc="-1" strike="noStrike">
                <a:latin typeface="Arial"/>
              </a:rPr>
              <a:t>S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a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c</a:t>
            </a:r>
            <a:r>
              <a:rPr b="0" lang="en-US" sz="4400" spc="-1" strike="noStrike">
                <a:latin typeface="Arial"/>
              </a:rPr>
              <a:t>h </a:t>
            </a:r>
            <a:r>
              <a:rPr b="0" lang="en-US" sz="4400" spc="-1" strike="noStrike">
                <a:latin typeface="Arial"/>
              </a:rPr>
              <a:t>T</a:t>
            </a:r>
            <a:r>
              <a:rPr b="0" lang="en-US" sz="4400" spc="-1" strike="noStrike">
                <a:latin typeface="Arial"/>
              </a:rPr>
              <a:t>r</a:t>
            </a:r>
            <a:r>
              <a:rPr b="0" lang="en-US" sz="4400" spc="-1" strike="noStrike">
                <a:latin typeface="Arial"/>
              </a:rPr>
              <a:t>e</a:t>
            </a:r>
            <a:r>
              <a:rPr b="0" lang="en-US" sz="4400" spc="-1" strike="noStrike">
                <a:latin typeface="Arial"/>
              </a:rPr>
              <a:t>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200" spc="-1" strike="noStrike">
                <a:latin typeface="Arial"/>
              </a:rPr>
              <a:t>D</a:t>
            </a:r>
            <a:r>
              <a:rPr b="0" lang="en-US" sz="3200" spc="-1" strike="noStrike">
                <a:latin typeface="Arial"/>
              </a:rPr>
              <a:t>e</a:t>
            </a:r>
            <a:r>
              <a:rPr b="0" lang="en-US" sz="3200" spc="-1" strike="noStrike">
                <a:latin typeface="Arial"/>
              </a:rPr>
              <a:t>l</a:t>
            </a:r>
            <a:r>
              <a:rPr b="0" lang="en-US" sz="3200" spc="-1" strike="noStrike">
                <a:latin typeface="Arial"/>
              </a:rPr>
              <a:t>e</a:t>
            </a:r>
            <a:r>
              <a:rPr b="0" lang="en-US" sz="3200" spc="-1" strike="noStrike">
                <a:latin typeface="Arial"/>
              </a:rPr>
              <a:t>ti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g </a:t>
            </a:r>
            <a:r>
              <a:rPr b="0" lang="en-US" sz="3200" spc="-1" strike="noStrike">
                <a:latin typeface="Arial"/>
              </a:rPr>
              <a:t>a </a:t>
            </a:r>
            <a:r>
              <a:rPr b="0" lang="en-US" sz="3200" spc="-1" strike="noStrike">
                <a:latin typeface="Arial"/>
              </a:rPr>
              <a:t>n</a:t>
            </a:r>
            <a:r>
              <a:rPr b="0" lang="en-US" sz="3200" spc="-1" strike="noStrike">
                <a:latin typeface="Arial"/>
              </a:rPr>
              <a:t>o</a:t>
            </a:r>
            <a:r>
              <a:rPr b="0" lang="en-US" sz="3200" spc="-1" strike="noStrike">
                <a:latin typeface="Arial"/>
              </a:rPr>
              <a:t>d</a:t>
            </a:r>
            <a:r>
              <a:rPr b="0" lang="en-US" sz="3200" spc="-1" strike="noStrike">
                <a:latin typeface="Arial"/>
              </a:rPr>
              <a:t>e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S</a:t>
            </a:r>
            <a:r>
              <a:rPr b="0" lang="en-US" sz="2400" spc="-1" strike="noStrike">
                <a:latin typeface="Arial"/>
              </a:rPr>
              <a:t>u</a:t>
            </a:r>
            <a:r>
              <a:rPr b="0" lang="en-US" sz="2400" spc="-1" strike="noStrike">
                <a:latin typeface="Arial"/>
              </a:rPr>
              <a:t>cc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ss</a:t>
            </a:r>
            <a:r>
              <a:rPr b="0" lang="en-US" sz="2400" spc="-1" strike="noStrike">
                <a:latin typeface="Arial"/>
              </a:rPr>
              <a:t>or </a:t>
            </a:r>
            <a:r>
              <a:rPr b="0" lang="en-US" sz="2400" spc="-1" strike="noStrike">
                <a:latin typeface="Arial"/>
              </a:rPr>
              <a:t>n</a:t>
            </a:r>
            <a:r>
              <a:rPr b="0" lang="en-US" sz="2400" spc="-1" strike="noStrike">
                <a:latin typeface="Arial"/>
              </a:rPr>
              <a:t>o</a:t>
            </a:r>
            <a:r>
              <a:rPr b="0" lang="en-US" sz="2400" spc="-1" strike="noStrike">
                <a:latin typeface="Arial"/>
              </a:rPr>
              <a:t>d</a:t>
            </a:r>
            <a:r>
              <a:rPr b="0" lang="en-US" sz="2400" spc="-1" strike="noStrike">
                <a:latin typeface="Arial"/>
              </a:rPr>
              <a:t>e </a:t>
            </a:r>
            <a:r>
              <a:rPr b="0" lang="en-US" sz="2400" spc="-1" strike="noStrike">
                <a:latin typeface="Arial"/>
              </a:rPr>
              <a:t>is </a:t>
            </a:r>
            <a:r>
              <a:rPr b="0" lang="en-US" sz="2400" spc="-1" strike="noStrike">
                <a:latin typeface="Arial"/>
              </a:rPr>
              <a:t>ri</a:t>
            </a:r>
            <a:r>
              <a:rPr b="0" lang="en-US" sz="2400" spc="-1" strike="noStrike">
                <a:latin typeface="Arial"/>
              </a:rPr>
              <a:t>g</a:t>
            </a:r>
            <a:r>
              <a:rPr b="0" lang="en-US" sz="2400" spc="-1" strike="noStrike">
                <a:latin typeface="Arial"/>
              </a:rPr>
              <a:t>ht </a:t>
            </a:r>
            <a:r>
              <a:rPr b="0" lang="en-US" sz="2400" spc="-1" strike="noStrike">
                <a:latin typeface="Arial"/>
              </a:rPr>
              <a:t>c</a:t>
            </a:r>
            <a:r>
              <a:rPr b="0" lang="en-US" sz="2400" spc="-1" strike="noStrike">
                <a:latin typeface="Arial"/>
              </a:rPr>
              <a:t>hil</a:t>
            </a:r>
            <a:r>
              <a:rPr b="0" lang="en-US" sz="2400" spc="-1" strike="noStrike">
                <a:latin typeface="Arial"/>
              </a:rPr>
              <a:t>d</a:t>
            </a:r>
            <a:br>
              <a:rPr sz="2400"/>
            </a:br>
            <a:r>
              <a:rPr b="0" i="1" lang="en-US" sz="2400" spc="-1" strike="noStrike">
                <a:latin typeface="Arial"/>
              </a:rPr>
              <a:t>In</a:t>
            </a:r>
            <a:r>
              <a:rPr b="0" i="1" lang="en-US" sz="2400" spc="-1" strike="noStrike">
                <a:latin typeface="Arial"/>
              </a:rPr>
              <a:t>p</a:t>
            </a:r>
            <a:r>
              <a:rPr b="0" i="1" lang="en-US" sz="2400" spc="-1" strike="noStrike">
                <a:latin typeface="Arial"/>
              </a:rPr>
              <a:t>ut </a:t>
            </a:r>
            <a:r>
              <a:rPr b="0" i="1" lang="en-US" sz="2400" spc="-1" strike="noStrike">
                <a:latin typeface="Arial"/>
              </a:rPr>
              <a:t>tr</a:t>
            </a:r>
            <a:r>
              <a:rPr b="0" i="1" lang="en-US" sz="2400" spc="-1" strike="noStrike">
                <a:latin typeface="Arial"/>
              </a:rPr>
              <a:t>e</a:t>
            </a:r>
            <a:r>
              <a:rPr b="0" i="1" lang="en-US" sz="2400" spc="-1" strike="noStrike">
                <a:latin typeface="Arial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599000" y="1236600"/>
            <a:ext cx="501120" cy="57528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3095640" y="254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779640" y="344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2464200" y="344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095640" y="45349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5981040" y="2540520"/>
            <a:ext cx="500760" cy="57528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6917040" y="3368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5981040" y="452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7745040" y="452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53" name=""/>
          <p:cNvCxnSpPr>
            <a:stCxn id="44" idx="2"/>
            <a:endCxn id="45" idx="0"/>
          </p:cNvCxnSpPr>
          <p:nvPr/>
        </p:nvCxnSpPr>
        <p:spPr>
          <a:xfrm flipH="1">
            <a:off x="3345840" y="1811880"/>
            <a:ext cx="1504080" cy="729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54" name=""/>
          <p:cNvSpPr/>
          <p:nvPr/>
        </p:nvSpPr>
        <p:spPr>
          <a:xfrm>
            <a:off x="1755000" y="4548600"/>
            <a:ext cx="50112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55" name=""/>
          <p:cNvCxnSpPr>
            <a:stCxn id="45" idx="2"/>
            <a:endCxn id="47" idx="0"/>
          </p:cNvCxnSpPr>
          <p:nvPr/>
        </p:nvCxnSpPr>
        <p:spPr>
          <a:xfrm flipH="1">
            <a:off x="2714400" y="3115800"/>
            <a:ext cx="63180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6" name=""/>
          <p:cNvCxnSpPr>
            <a:stCxn id="45" idx="2"/>
            <a:endCxn id="46" idx="0"/>
          </p:cNvCxnSpPr>
          <p:nvPr/>
        </p:nvCxnSpPr>
        <p:spPr>
          <a:xfrm>
            <a:off x="3345840" y="3115800"/>
            <a:ext cx="68436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7" name=""/>
          <p:cNvCxnSpPr>
            <a:stCxn id="47" idx="2"/>
            <a:endCxn id="54" idx="0"/>
          </p:cNvCxnSpPr>
          <p:nvPr/>
        </p:nvCxnSpPr>
        <p:spPr>
          <a:xfrm flipH="1">
            <a:off x="2005560" y="4022280"/>
            <a:ext cx="709200" cy="5266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8" name=""/>
          <p:cNvCxnSpPr>
            <a:stCxn id="47" idx="2"/>
            <a:endCxn id="48" idx="0"/>
          </p:cNvCxnSpPr>
          <p:nvPr/>
        </p:nvCxnSpPr>
        <p:spPr>
          <a:xfrm>
            <a:off x="2714400" y="4022280"/>
            <a:ext cx="631800" cy="513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59" name=""/>
          <p:cNvCxnSpPr>
            <a:stCxn id="44" idx="2"/>
            <a:endCxn id="49" idx="0"/>
          </p:cNvCxnSpPr>
          <p:nvPr/>
        </p:nvCxnSpPr>
        <p:spPr>
          <a:xfrm>
            <a:off x="4849560" y="1811880"/>
            <a:ext cx="1382040" cy="729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60" name=""/>
          <p:cNvCxnSpPr>
            <a:stCxn id="49" idx="2"/>
            <a:endCxn id="50" idx="0"/>
          </p:cNvCxnSpPr>
          <p:nvPr/>
        </p:nvCxnSpPr>
        <p:spPr>
          <a:xfrm>
            <a:off x="6231240" y="3115800"/>
            <a:ext cx="936360" cy="253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61" name=""/>
          <p:cNvCxnSpPr>
            <a:stCxn id="50" idx="2"/>
            <a:endCxn id="51" idx="0"/>
          </p:cNvCxnSpPr>
          <p:nvPr/>
        </p:nvCxnSpPr>
        <p:spPr>
          <a:xfrm flipH="1">
            <a:off x="6231240" y="3943800"/>
            <a:ext cx="936360" cy="577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62" name=""/>
          <p:cNvCxnSpPr>
            <a:stCxn id="50" idx="2"/>
            <a:endCxn id="52" idx="0"/>
          </p:cNvCxnSpPr>
          <p:nvPr/>
        </p:nvCxnSpPr>
        <p:spPr>
          <a:xfrm>
            <a:off x="7167240" y="3943800"/>
            <a:ext cx="828360" cy="577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Su</a:t>
            </a:r>
            <a:r>
              <a:rPr b="0" lang="en-US" sz="2400" spc="-1" strike="noStrike">
                <a:latin typeface="Arial"/>
              </a:rPr>
              <a:t>cc</a:t>
            </a:r>
            <a:r>
              <a:rPr b="0" lang="en-US" sz="2400" spc="-1" strike="noStrike">
                <a:latin typeface="Arial"/>
              </a:rPr>
              <a:t>es</a:t>
            </a:r>
            <a:r>
              <a:rPr b="0" lang="en-US" sz="2400" spc="-1" strike="noStrike">
                <a:latin typeface="Arial"/>
              </a:rPr>
              <a:t>so</a:t>
            </a:r>
            <a:r>
              <a:rPr b="0" lang="en-US" sz="2400" spc="-1" strike="noStrike">
                <a:latin typeface="Arial"/>
              </a:rPr>
              <a:t>r </a:t>
            </a:r>
            <a:r>
              <a:rPr b="0" lang="en-US" sz="2400" spc="-1" strike="noStrike">
                <a:latin typeface="Arial"/>
              </a:rPr>
              <a:t>no</a:t>
            </a:r>
            <a:r>
              <a:rPr b="0" lang="en-US" sz="2400" spc="-1" strike="noStrike">
                <a:latin typeface="Arial"/>
              </a:rPr>
              <a:t>de </a:t>
            </a:r>
            <a:r>
              <a:rPr b="0" lang="en-US" sz="2400" spc="-1" strike="noStrike">
                <a:latin typeface="Arial"/>
              </a:rPr>
              <a:t>is </a:t>
            </a:r>
            <a:r>
              <a:rPr b="0" lang="en-US" sz="2400" spc="-1" strike="noStrike">
                <a:latin typeface="Arial"/>
              </a:rPr>
              <a:t>rig</a:t>
            </a:r>
            <a:r>
              <a:rPr b="0" lang="en-US" sz="2400" spc="-1" strike="noStrike">
                <a:latin typeface="Arial"/>
              </a:rPr>
              <a:t>ht </a:t>
            </a:r>
            <a:r>
              <a:rPr b="0" lang="en-US" sz="2400" spc="-1" strike="noStrike">
                <a:latin typeface="Arial"/>
              </a:rPr>
              <a:t>chi</a:t>
            </a:r>
            <a:r>
              <a:rPr b="0" lang="en-US" sz="2400" spc="-1" strike="noStrike">
                <a:latin typeface="Arial"/>
              </a:rPr>
              <a:t>ld</a:t>
            </a:r>
            <a:br>
              <a:rPr sz="2400"/>
            </a:br>
            <a:r>
              <a:rPr b="0" i="1" lang="en-US" sz="2400" spc="-1" strike="noStrike">
                <a:latin typeface="Arial"/>
              </a:rPr>
              <a:t>Re</a:t>
            </a:r>
            <a:r>
              <a:rPr b="0" i="1" lang="en-US" sz="2400" spc="-1" strike="noStrike">
                <a:latin typeface="Arial"/>
              </a:rPr>
              <a:t>pl</a:t>
            </a:r>
            <a:r>
              <a:rPr b="0" i="1" lang="en-US" sz="2400" spc="-1" strike="noStrike">
                <a:latin typeface="Arial"/>
              </a:rPr>
              <a:t>ac</a:t>
            </a:r>
            <a:r>
              <a:rPr b="0" i="1" lang="en-US" sz="2400" spc="-1" strike="noStrike">
                <a:latin typeface="Arial"/>
              </a:rPr>
              <a:t>e </a:t>
            </a:r>
            <a:r>
              <a:rPr b="0" i="1" lang="en-US" sz="2400" spc="-1" strike="noStrike">
                <a:latin typeface="Arial"/>
              </a:rPr>
              <a:t>de</a:t>
            </a:r>
            <a:r>
              <a:rPr b="0" i="1" lang="en-US" sz="2400" spc="-1" strike="noStrike">
                <a:latin typeface="Arial"/>
              </a:rPr>
              <a:t>let</a:t>
            </a:r>
            <a:r>
              <a:rPr b="0" i="1" lang="en-US" sz="2400" spc="-1" strike="noStrike">
                <a:latin typeface="Arial"/>
              </a:rPr>
              <a:t>ed </a:t>
            </a:r>
            <a:r>
              <a:rPr b="0" i="1" lang="en-US" sz="2400" spc="-1" strike="noStrike">
                <a:latin typeface="Arial"/>
              </a:rPr>
              <a:t>no</a:t>
            </a:r>
            <a:r>
              <a:rPr b="0" i="1" lang="en-US" sz="2400" spc="-1" strike="noStrike">
                <a:latin typeface="Arial"/>
              </a:rPr>
              <a:t>de </a:t>
            </a:r>
            <a:r>
              <a:rPr b="0" i="1" lang="en-US" sz="2400" spc="-1" strike="noStrike">
                <a:latin typeface="Arial"/>
              </a:rPr>
              <a:t>wit</a:t>
            </a:r>
            <a:r>
              <a:rPr b="0" i="1" lang="en-US" sz="2400" spc="-1" strike="noStrike">
                <a:latin typeface="Arial"/>
              </a:rPr>
              <a:t>h </a:t>
            </a:r>
            <a:r>
              <a:rPr b="0" i="1" lang="en-US" sz="2400" spc="-1" strike="noStrike">
                <a:latin typeface="Arial"/>
              </a:rPr>
              <a:t>its </a:t>
            </a:r>
            <a:r>
              <a:rPr b="0" i="1" lang="en-US" sz="2400" spc="-1" strike="noStrike">
                <a:latin typeface="Arial"/>
              </a:rPr>
              <a:t>su</a:t>
            </a:r>
            <a:r>
              <a:rPr b="0" i="1" lang="en-US" sz="2400" spc="-1" strike="noStrike">
                <a:latin typeface="Arial"/>
              </a:rPr>
              <a:t>cc</a:t>
            </a:r>
            <a:r>
              <a:rPr b="0" i="1" lang="en-US" sz="2400" spc="-1" strike="noStrike">
                <a:latin typeface="Arial"/>
              </a:rPr>
              <a:t>es</a:t>
            </a:r>
            <a:r>
              <a:rPr b="0" i="1" lang="en-US" sz="2400" spc="-1" strike="noStrike">
                <a:latin typeface="Arial"/>
              </a:rPr>
              <a:t>so</a:t>
            </a:r>
            <a:r>
              <a:rPr b="0" i="1" lang="en-US" sz="2400" spc="-1" strike="noStrike">
                <a:latin typeface="Arial"/>
              </a:rPr>
              <a:t>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3095640" y="254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3779640" y="344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2464200" y="344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5640" y="45349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721040" y="1496520"/>
            <a:ext cx="500760" cy="57528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16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981040" y="2324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045040" y="3476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809040" y="3476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72" name=""/>
          <p:cNvCxnSpPr>
            <a:stCxn id="68" idx="2"/>
            <a:endCxn id="64" idx="0"/>
          </p:cNvCxnSpPr>
          <p:nvPr/>
        </p:nvCxnSpPr>
        <p:spPr>
          <a:xfrm flipH="1">
            <a:off x="3345840" y="2071800"/>
            <a:ext cx="1625760" cy="46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73" name=""/>
          <p:cNvSpPr/>
          <p:nvPr/>
        </p:nvSpPr>
        <p:spPr>
          <a:xfrm>
            <a:off x="1755000" y="4548600"/>
            <a:ext cx="50112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74" name=""/>
          <p:cNvCxnSpPr>
            <a:stCxn id="64" idx="2"/>
            <a:endCxn id="66" idx="0"/>
          </p:cNvCxnSpPr>
          <p:nvPr/>
        </p:nvCxnSpPr>
        <p:spPr>
          <a:xfrm flipH="1">
            <a:off x="2714400" y="3115800"/>
            <a:ext cx="63180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75" name=""/>
          <p:cNvCxnSpPr>
            <a:stCxn id="64" idx="2"/>
            <a:endCxn id="65" idx="0"/>
          </p:cNvCxnSpPr>
          <p:nvPr/>
        </p:nvCxnSpPr>
        <p:spPr>
          <a:xfrm>
            <a:off x="3345840" y="3115800"/>
            <a:ext cx="68436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76" name=""/>
          <p:cNvCxnSpPr>
            <a:stCxn id="66" idx="2"/>
            <a:endCxn id="73" idx="0"/>
          </p:cNvCxnSpPr>
          <p:nvPr/>
        </p:nvCxnSpPr>
        <p:spPr>
          <a:xfrm flipH="1">
            <a:off x="2005560" y="4022280"/>
            <a:ext cx="709200" cy="5266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77" name=""/>
          <p:cNvCxnSpPr>
            <a:stCxn id="66" idx="2"/>
            <a:endCxn id="67" idx="0"/>
          </p:cNvCxnSpPr>
          <p:nvPr/>
        </p:nvCxnSpPr>
        <p:spPr>
          <a:xfrm>
            <a:off x="2714400" y="4022280"/>
            <a:ext cx="631800" cy="513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78" name=""/>
          <p:cNvCxnSpPr>
            <a:stCxn id="68" idx="2"/>
            <a:endCxn id="69" idx="0"/>
          </p:cNvCxnSpPr>
          <p:nvPr/>
        </p:nvCxnSpPr>
        <p:spPr>
          <a:xfrm>
            <a:off x="4971240" y="2071800"/>
            <a:ext cx="1260360" cy="253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79" name=""/>
          <p:cNvCxnSpPr>
            <a:stCxn id="69" idx="2"/>
            <a:endCxn id="70" idx="0"/>
          </p:cNvCxnSpPr>
          <p:nvPr/>
        </p:nvCxnSpPr>
        <p:spPr>
          <a:xfrm flipH="1">
            <a:off x="5295240" y="2899800"/>
            <a:ext cx="936360" cy="577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80" name=""/>
          <p:cNvCxnSpPr>
            <a:stCxn id="69" idx="2"/>
            <a:endCxn id="71" idx="0"/>
          </p:cNvCxnSpPr>
          <p:nvPr/>
        </p:nvCxnSpPr>
        <p:spPr>
          <a:xfrm>
            <a:off x="6231240" y="2899800"/>
            <a:ext cx="828360" cy="577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S</a:t>
            </a:r>
            <a:r>
              <a:rPr b="0" lang="en-US" sz="2400" spc="-1" strike="noStrike">
                <a:latin typeface="Arial"/>
              </a:rPr>
              <a:t>u</a:t>
            </a:r>
            <a:r>
              <a:rPr b="0" lang="en-US" sz="2400" spc="-1" strike="noStrike">
                <a:latin typeface="Arial"/>
              </a:rPr>
              <a:t>cc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ss</a:t>
            </a:r>
            <a:r>
              <a:rPr b="0" lang="en-US" sz="2400" spc="-1" strike="noStrike">
                <a:latin typeface="Arial"/>
              </a:rPr>
              <a:t>or </a:t>
            </a:r>
            <a:r>
              <a:rPr b="0" lang="en-US" sz="2400" spc="-1" strike="noStrike">
                <a:latin typeface="Arial"/>
              </a:rPr>
              <a:t>n</a:t>
            </a:r>
            <a:r>
              <a:rPr b="0" lang="en-US" sz="2400" spc="-1" strike="noStrike">
                <a:latin typeface="Arial"/>
              </a:rPr>
              <a:t>o</a:t>
            </a:r>
            <a:r>
              <a:rPr b="0" lang="en-US" sz="2400" spc="-1" strike="noStrike">
                <a:latin typeface="Arial"/>
              </a:rPr>
              <a:t>d</a:t>
            </a:r>
            <a:r>
              <a:rPr b="0" lang="en-US" sz="2400" spc="-1" strike="noStrike">
                <a:latin typeface="Arial"/>
              </a:rPr>
              <a:t>e </a:t>
            </a:r>
            <a:r>
              <a:rPr b="0" lang="en-US" sz="2400" spc="-1" strike="noStrike">
                <a:latin typeface="Arial"/>
              </a:rPr>
              <a:t>is </a:t>
            </a:r>
            <a:r>
              <a:rPr b="0" lang="en-US" sz="2400" spc="-1" strike="noStrike">
                <a:latin typeface="Arial"/>
              </a:rPr>
              <a:t>ri</a:t>
            </a:r>
            <a:r>
              <a:rPr b="0" lang="en-US" sz="2400" spc="-1" strike="noStrike">
                <a:latin typeface="Arial"/>
              </a:rPr>
              <a:t>g</a:t>
            </a:r>
            <a:r>
              <a:rPr b="0" lang="en-US" sz="2400" spc="-1" strike="noStrike">
                <a:latin typeface="Arial"/>
              </a:rPr>
              <a:t>ht </a:t>
            </a:r>
            <a:r>
              <a:rPr b="0" lang="en-US" sz="2400" spc="-1" strike="noStrike">
                <a:latin typeface="Arial"/>
              </a:rPr>
              <a:t>d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sc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n</a:t>
            </a:r>
            <a:r>
              <a:rPr b="0" lang="en-US" sz="2400" spc="-1" strike="noStrike">
                <a:latin typeface="Arial"/>
              </a:rPr>
              <a:t>d</a:t>
            </a:r>
            <a:r>
              <a:rPr b="0" lang="en-US" sz="2400" spc="-1" strike="noStrike">
                <a:latin typeface="Arial"/>
              </a:rPr>
              <a:t>a</a:t>
            </a:r>
            <a:r>
              <a:rPr b="0" lang="en-US" sz="2400" spc="-1" strike="noStrike">
                <a:latin typeface="Arial"/>
              </a:rPr>
              <a:t>nt</a:t>
            </a:r>
            <a:br>
              <a:rPr sz="2400"/>
            </a:br>
            <a:r>
              <a:rPr b="0" i="1" lang="en-US" sz="2400" spc="-1" strike="noStrike">
                <a:latin typeface="Arial"/>
              </a:rPr>
              <a:t>In</a:t>
            </a:r>
            <a:r>
              <a:rPr b="0" i="1" lang="en-US" sz="2400" spc="-1" strike="noStrike">
                <a:latin typeface="Arial"/>
              </a:rPr>
              <a:t>p</a:t>
            </a:r>
            <a:r>
              <a:rPr b="0" i="1" lang="en-US" sz="2400" spc="-1" strike="noStrike">
                <a:latin typeface="Arial"/>
              </a:rPr>
              <a:t>ut </a:t>
            </a:r>
            <a:r>
              <a:rPr b="0" i="1" lang="en-US" sz="2400" spc="-1" strike="noStrike">
                <a:latin typeface="Arial"/>
              </a:rPr>
              <a:t>tr</a:t>
            </a:r>
            <a:r>
              <a:rPr b="0" i="1" lang="en-US" sz="2400" spc="-1" strike="noStrike">
                <a:latin typeface="Arial"/>
              </a:rPr>
              <a:t>e</a:t>
            </a:r>
            <a:r>
              <a:rPr b="0" i="1" lang="en-US" sz="2400" spc="-1" strike="noStrike">
                <a:latin typeface="Arial"/>
              </a:rPr>
              <a:t>e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599000" y="1236600"/>
            <a:ext cx="501120" cy="57528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2195640" y="218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2879640" y="308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564200" y="308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195640" y="40669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6773040" y="218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27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88" name=""/>
          <p:cNvSpPr/>
          <p:nvPr/>
        </p:nvSpPr>
        <p:spPr>
          <a:xfrm>
            <a:off x="8537040" y="3008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7853040" y="40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9257040" y="40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41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91" name=""/>
          <p:cNvCxnSpPr>
            <a:stCxn id="82" idx="2"/>
            <a:endCxn id="83" idx="0"/>
          </p:cNvCxnSpPr>
          <p:nvPr/>
        </p:nvCxnSpPr>
        <p:spPr>
          <a:xfrm flipH="1">
            <a:off x="2445840" y="1811880"/>
            <a:ext cx="2404080" cy="369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92" name=""/>
          <p:cNvSpPr/>
          <p:nvPr/>
        </p:nvSpPr>
        <p:spPr>
          <a:xfrm>
            <a:off x="855000" y="4080600"/>
            <a:ext cx="50112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93" name=""/>
          <p:cNvCxnSpPr>
            <a:stCxn id="83" idx="2"/>
            <a:endCxn id="85" idx="0"/>
          </p:cNvCxnSpPr>
          <p:nvPr/>
        </p:nvCxnSpPr>
        <p:spPr>
          <a:xfrm flipH="1">
            <a:off x="1814400" y="2755800"/>
            <a:ext cx="63180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4" name=""/>
          <p:cNvCxnSpPr>
            <a:stCxn id="83" idx="2"/>
            <a:endCxn id="84" idx="0"/>
          </p:cNvCxnSpPr>
          <p:nvPr/>
        </p:nvCxnSpPr>
        <p:spPr>
          <a:xfrm>
            <a:off x="2445840" y="2755800"/>
            <a:ext cx="68436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5" name=""/>
          <p:cNvCxnSpPr>
            <a:stCxn id="85" idx="2"/>
            <a:endCxn id="92" idx="0"/>
          </p:cNvCxnSpPr>
          <p:nvPr/>
        </p:nvCxnSpPr>
        <p:spPr>
          <a:xfrm flipH="1">
            <a:off x="1105560" y="3662280"/>
            <a:ext cx="709200" cy="4186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6" name=""/>
          <p:cNvCxnSpPr>
            <a:stCxn id="85" idx="2"/>
            <a:endCxn id="86" idx="0"/>
          </p:cNvCxnSpPr>
          <p:nvPr/>
        </p:nvCxnSpPr>
        <p:spPr>
          <a:xfrm>
            <a:off x="1814400" y="3662280"/>
            <a:ext cx="631800" cy="405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7" name=""/>
          <p:cNvCxnSpPr>
            <a:stCxn id="82" idx="2"/>
            <a:endCxn id="87" idx="0"/>
          </p:cNvCxnSpPr>
          <p:nvPr/>
        </p:nvCxnSpPr>
        <p:spPr>
          <a:xfrm>
            <a:off x="4849560" y="1811880"/>
            <a:ext cx="2174040" cy="369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8" name=""/>
          <p:cNvCxnSpPr>
            <a:stCxn id="87" idx="2"/>
            <a:endCxn id="88" idx="0"/>
          </p:cNvCxnSpPr>
          <p:nvPr/>
        </p:nvCxnSpPr>
        <p:spPr>
          <a:xfrm>
            <a:off x="7023240" y="2755800"/>
            <a:ext cx="1764360" cy="253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99" name=""/>
          <p:cNvCxnSpPr>
            <a:stCxn id="88" idx="2"/>
            <a:endCxn id="89" idx="0"/>
          </p:cNvCxnSpPr>
          <p:nvPr/>
        </p:nvCxnSpPr>
        <p:spPr>
          <a:xfrm flipH="1">
            <a:off x="8103240" y="3583800"/>
            <a:ext cx="684360" cy="46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00" name=""/>
          <p:cNvCxnSpPr>
            <a:stCxn id="88" idx="2"/>
            <a:endCxn id="90" idx="0"/>
          </p:cNvCxnSpPr>
          <p:nvPr/>
        </p:nvCxnSpPr>
        <p:spPr>
          <a:xfrm>
            <a:off x="8787240" y="3583800"/>
            <a:ext cx="720360" cy="46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01" name=""/>
          <p:cNvSpPr/>
          <p:nvPr/>
        </p:nvSpPr>
        <p:spPr>
          <a:xfrm>
            <a:off x="4973040" y="3080520"/>
            <a:ext cx="500760" cy="57528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16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02" name=""/>
          <p:cNvSpPr/>
          <p:nvPr/>
        </p:nvSpPr>
        <p:spPr>
          <a:xfrm>
            <a:off x="5945040" y="40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18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03" name=""/>
          <p:cNvSpPr/>
          <p:nvPr/>
        </p:nvSpPr>
        <p:spPr>
          <a:xfrm>
            <a:off x="6665040" y="4916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21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04" name=""/>
          <p:cNvSpPr/>
          <p:nvPr/>
        </p:nvSpPr>
        <p:spPr>
          <a:xfrm>
            <a:off x="5153040" y="49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17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cxnSp>
        <p:nvCxnSpPr>
          <p:cNvPr id="105" name=""/>
          <p:cNvCxnSpPr>
            <a:stCxn id="87" idx="2"/>
            <a:endCxn id="101" idx="0"/>
          </p:cNvCxnSpPr>
          <p:nvPr/>
        </p:nvCxnSpPr>
        <p:spPr>
          <a:xfrm flipH="1">
            <a:off x="5223240" y="2755800"/>
            <a:ext cx="1800360" cy="325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06" name=""/>
          <p:cNvCxnSpPr>
            <a:stCxn id="101" idx="2"/>
            <a:endCxn id="102" idx="0"/>
          </p:cNvCxnSpPr>
          <p:nvPr/>
        </p:nvCxnSpPr>
        <p:spPr>
          <a:xfrm>
            <a:off x="5223240" y="3655800"/>
            <a:ext cx="972360" cy="397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07" name=""/>
          <p:cNvCxnSpPr>
            <a:stCxn id="102" idx="2"/>
            <a:endCxn id="104" idx="0"/>
          </p:cNvCxnSpPr>
          <p:nvPr/>
        </p:nvCxnSpPr>
        <p:spPr>
          <a:xfrm flipH="1">
            <a:off x="5403240" y="4627800"/>
            <a:ext cx="792360" cy="325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08" name=""/>
          <p:cNvCxnSpPr>
            <a:stCxn id="102" idx="2"/>
            <a:endCxn id="103" idx="0"/>
          </p:cNvCxnSpPr>
          <p:nvPr/>
        </p:nvCxnSpPr>
        <p:spPr>
          <a:xfrm>
            <a:off x="6195240" y="4627800"/>
            <a:ext cx="720360" cy="28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S</a:t>
            </a:r>
            <a:r>
              <a:rPr b="0" lang="en-US" sz="2400" spc="-1" strike="noStrike">
                <a:latin typeface="Arial"/>
              </a:rPr>
              <a:t>u</a:t>
            </a:r>
            <a:r>
              <a:rPr b="0" lang="en-US" sz="2400" spc="-1" strike="noStrike">
                <a:latin typeface="Arial"/>
              </a:rPr>
              <a:t>cc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ss</a:t>
            </a:r>
            <a:r>
              <a:rPr b="0" lang="en-US" sz="2400" spc="-1" strike="noStrike">
                <a:latin typeface="Arial"/>
              </a:rPr>
              <a:t>or </a:t>
            </a:r>
            <a:r>
              <a:rPr b="0" lang="en-US" sz="2400" spc="-1" strike="noStrike">
                <a:latin typeface="Arial"/>
              </a:rPr>
              <a:t>n</a:t>
            </a:r>
            <a:r>
              <a:rPr b="0" lang="en-US" sz="2400" spc="-1" strike="noStrike">
                <a:latin typeface="Arial"/>
              </a:rPr>
              <a:t>o</a:t>
            </a:r>
            <a:r>
              <a:rPr b="0" lang="en-US" sz="2400" spc="-1" strike="noStrike">
                <a:latin typeface="Arial"/>
              </a:rPr>
              <a:t>d</a:t>
            </a:r>
            <a:r>
              <a:rPr b="0" lang="en-US" sz="2400" spc="-1" strike="noStrike">
                <a:latin typeface="Arial"/>
              </a:rPr>
              <a:t>e </a:t>
            </a:r>
            <a:r>
              <a:rPr b="0" lang="en-US" sz="2400" spc="-1" strike="noStrike">
                <a:latin typeface="Arial"/>
              </a:rPr>
              <a:t>is </a:t>
            </a:r>
            <a:r>
              <a:rPr b="0" lang="en-US" sz="2400" spc="-1" strike="noStrike">
                <a:latin typeface="Arial"/>
              </a:rPr>
              <a:t>ri</a:t>
            </a:r>
            <a:r>
              <a:rPr b="0" lang="en-US" sz="2400" spc="-1" strike="noStrike">
                <a:latin typeface="Arial"/>
              </a:rPr>
              <a:t>g</a:t>
            </a:r>
            <a:r>
              <a:rPr b="0" lang="en-US" sz="2400" spc="-1" strike="noStrike">
                <a:latin typeface="Arial"/>
              </a:rPr>
              <a:t>ht </a:t>
            </a:r>
            <a:r>
              <a:rPr b="0" lang="en-US" sz="2400" spc="-1" strike="noStrike">
                <a:latin typeface="Arial"/>
              </a:rPr>
              <a:t>d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sc</a:t>
            </a:r>
            <a:r>
              <a:rPr b="0" lang="en-US" sz="2400" spc="-1" strike="noStrike">
                <a:latin typeface="Arial"/>
              </a:rPr>
              <a:t>e</a:t>
            </a:r>
            <a:r>
              <a:rPr b="0" lang="en-US" sz="2400" spc="-1" strike="noStrike">
                <a:latin typeface="Arial"/>
              </a:rPr>
              <a:t>n</a:t>
            </a:r>
            <a:r>
              <a:rPr b="0" lang="en-US" sz="2400" spc="-1" strike="noStrike">
                <a:latin typeface="Arial"/>
              </a:rPr>
              <a:t>d</a:t>
            </a:r>
            <a:r>
              <a:rPr b="0" lang="en-US" sz="2400" spc="-1" strike="noStrike">
                <a:latin typeface="Arial"/>
              </a:rPr>
              <a:t>a</a:t>
            </a:r>
            <a:r>
              <a:rPr b="0" lang="en-US" sz="2400" spc="-1" strike="noStrike">
                <a:latin typeface="Arial"/>
              </a:rPr>
              <a:t>nt</a:t>
            </a:r>
            <a:br>
              <a:rPr sz="2400"/>
            </a:br>
            <a:r>
              <a:rPr b="0" i="1" lang="en-US" sz="2400" spc="-1" strike="noStrike">
                <a:latin typeface="Arial"/>
              </a:rPr>
              <a:t>St</a:t>
            </a:r>
            <a:r>
              <a:rPr b="0" i="1" lang="en-US" sz="2400" spc="-1" strike="noStrike">
                <a:latin typeface="Arial"/>
              </a:rPr>
              <a:t>e</a:t>
            </a:r>
            <a:r>
              <a:rPr b="0" i="1" lang="en-US" sz="2400" spc="-1" strike="noStrike">
                <a:latin typeface="Arial"/>
              </a:rPr>
              <a:t>p </a:t>
            </a:r>
            <a:r>
              <a:rPr b="0" i="1" lang="en-US" sz="2400" spc="-1" strike="noStrike">
                <a:latin typeface="Arial"/>
              </a:rPr>
              <a:t>1 </a:t>
            </a:r>
            <a:r>
              <a:rPr b="0" i="1" lang="en-US" sz="2400" spc="-1" strike="noStrike">
                <a:latin typeface="Arial"/>
              </a:rPr>
              <a:t>– </a:t>
            </a:r>
            <a:r>
              <a:rPr b="0" i="1" lang="en-US" sz="2400" spc="-1" strike="noStrike">
                <a:latin typeface="Arial"/>
              </a:rPr>
              <a:t>R</a:t>
            </a:r>
            <a:r>
              <a:rPr b="0" i="1" lang="en-US" sz="2400" spc="-1" strike="noStrike">
                <a:latin typeface="Arial"/>
              </a:rPr>
              <a:t>e</a:t>
            </a:r>
            <a:r>
              <a:rPr b="0" i="1" lang="en-US" sz="2400" spc="-1" strike="noStrike">
                <a:latin typeface="Arial"/>
              </a:rPr>
              <a:t>pl</a:t>
            </a:r>
            <a:r>
              <a:rPr b="0" i="1" lang="en-US" sz="2400" spc="-1" strike="noStrike">
                <a:latin typeface="Arial"/>
              </a:rPr>
              <a:t>a</a:t>
            </a:r>
            <a:r>
              <a:rPr b="0" i="1" lang="en-US" sz="2400" spc="-1" strike="noStrike">
                <a:latin typeface="Arial"/>
              </a:rPr>
              <a:t>c</a:t>
            </a:r>
            <a:r>
              <a:rPr b="0" i="1" lang="en-US" sz="2400" spc="-1" strike="noStrike">
                <a:latin typeface="Arial"/>
              </a:rPr>
              <a:t>e </a:t>
            </a:r>
            <a:r>
              <a:rPr b="0" i="1" lang="en-US" sz="2400" spc="-1" strike="noStrike">
                <a:latin typeface="Arial"/>
              </a:rPr>
              <a:t>s</a:t>
            </a:r>
            <a:r>
              <a:rPr b="0" i="1" lang="en-US" sz="2400" spc="-1" strike="noStrike">
                <a:latin typeface="Arial"/>
              </a:rPr>
              <a:t>u</a:t>
            </a:r>
            <a:r>
              <a:rPr b="0" i="1" lang="en-US" sz="2400" spc="-1" strike="noStrike">
                <a:latin typeface="Arial"/>
              </a:rPr>
              <a:t>cc</a:t>
            </a:r>
            <a:r>
              <a:rPr b="0" i="1" lang="en-US" sz="2400" spc="-1" strike="noStrike">
                <a:latin typeface="Arial"/>
              </a:rPr>
              <a:t>e</a:t>
            </a:r>
            <a:r>
              <a:rPr b="0" i="1" lang="en-US" sz="2400" spc="-1" strike="noStrike">
                <a:latin typeface="Arial"/>
              </a:rPr>
              <a:t>ss</a:t>
            </a:r>
            <a:r>
              <a:rPr b="0" i="1" lang="en-US" sz="2400" spc="-1" strike="noStrike">
                <a:latin typeface="Arial"/>
              </a:rPr>
              <a:t>or </a:t>
            </a:r>
            <a:r>
              <a:rPr b="0" i="1" lang="en-US" sz="2400" spc="-1" strike="noStrike">
                <a:latin typeface="Arial"/>
              </a:rPr>
              <a:t>wi</a:t>
            </a:r>
            <a:r>
              <a:rPr b="0" i="1" lang="en-US" sz="2400" spc="-1" strike="noStrike">
                <a:latin typeface="Arial"/>
              </a:rPr>
              <a:t>th </a:t>
            </a:r>
            <a:r>
              <a:rPr b="0" i="1" lang="en-US" sz="2400" spc="-1" strike="noStrike">
                <a:latin typeface="Arial"/>
              </a:rPr>
              <a:t>its </a:t>
            </a:r>
            <a:r>
              <a:rPr b="0" i="1" lang="en-US" sz="2400" spc="-1" strike="noStrike">
                <a:latin typeface="Arial"/>
              </a:rPr>
              <a:t>ri</a:t>
            </a:r>
            <a:r>
              <a:rPr b="0" i="1" lang="en-US" sz="2400" spc="-1" strike="noStrike">
                <a:latin typeface="Arial"/>
              </a:rPr>
              <a:t>g</a:t>
            </a:r>
            <a:r>
              <a:rPr b="0" i="1" lang="en-US" sz="2400" spc="-1" strike="noStrike">
                <a:latin typeface="Arial"/>
              </a:rPr>
              <a:t>ht </a:t>
            </a:r>
            <a:r>
              <a:rPr b="0" i="1" lang="en-US" sz="2400" spc="-1" strike="noStrike">
                <a:latin typeface="Arial"/>
              </a:rPr>
              <a:t>c</a:t>
            </a:r>
            <a:r>
              <a:rPr b="0" i="1" lang="en-US" sz="2400" spc="-1" strike="noStrike">
                <a:latin typeface="Arial"/>
              </a:rPr>
              <a:t>hil</a:t>
            </a:r>
            <a:r>
              <a:rPr b="0" i="1" lang="en-US" sz="2400" spc="-1" strike="noStrike">
                <a:latin typeface="Arial"/>
              </a:rPr>
              <a:t>d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4599000" y="1236600"/>
            <a:ext cx="501120" cy="575280"/>
          </a:xfrm>
          <a:prstGeom prst="rect">
            <a:avLst/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10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2195640" y="218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879640" y="308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564200" y="308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2195640" y="40669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6773040" y="218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27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16" name=""/>
          <p:cNvSpPr/>
          <p:nvPr/>
        </p:nvSpPr>
        <p:spPr>
          <a:xfrm>
            <a:off x="8537040" y="3008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7853040" y="40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9257040" y="40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41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119" name=""/>
          <p:cNvCxnSpPr>
            <a:stCxn id="110" idx="2"/>
            <a:endCxn id="111" idx="0"/>
          </p:cNvCxnSpPr>
          <p:nvPr/>
        </p:nvCxnSpPr>
        <p:spPr>
          <a:xfrm flipH="1">
            <a:off x="2445840" y="1811880"/>
            <a:ext cx="2404080" cy="369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20" name=""/>
          <p:cNvSpPr/>
          <p:nvPr/>
        </p:nvSpPr>
        <p:spPr>
          <a:xfrm>
            <a:off x="855000" y="4080600"/>
            <a:ext cx="50112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121" name=""/>
          <p:cNvCxnSpPr>
            <a:stCxn id="111" idx="2"/>
            <a:endCxn id="113" idx="0"/>
          </p:cNvCxnSpPr>
          <p:nvPr/>
        </p:nvCxnSpPr>
        <p:spPr>
          <a:xfrm flipH="1">
            <a:off x="1814400" y="2755800"/>
            <a:ext cx="63180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22" name=""/>
          <p:cNvCxnSpPr>
            <a:stCxn id="111" idx="2"/>
            <a:endCxn id="112" idx="0"/>
          </p:cNvCxnSpPr>
          <p:nvPr/>
        </p:nvCxnSpPr>
        <p:spPr>
          <a:xfrm>
            <a:off x="2445840" y="2755800"/>
            <a:ext cx="68436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23" name=""/>
          <p:cNvCxnSpPr>
            <a:stCxn id="113" idx="2"/>
            <a:endCxn id="120" idx="0"/>
          </p:cNvCxnSpPr>
          <p:nvPr/>
        </p:nvCxnSpPr>
        <p:spPr>
          <a:xfrm flipH="1">
            <a:off x="1105560" y="3662280"/>
            <a:ext cx="709200" cy="4186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24" name=""/>
          <p:cNvCxnSpPr>
            <a:stCxn id="113" idx="2"/>
            <a:endCxn id="114" idx="0"/>
          </p:cNvCxnSpPr>
          <p:nvPr/>
        </p:nvCxnSpPr>
        <p:spPr>
          <a:xfrm>
            <a:off x="1814400" y="3662280"/>
            <a:ext cx="631800" cy="405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25" name=""/>
          <p:cNvCxnSpPr>
            <a:stCxn id="110" idx="2"/>
            <a:endCxn id="115" idx="0"/>
          </p:cNvCxnSpPr>
          <p:nvPr/>
        </p:nvCxnSpPr>
        <p:spPr>
          <a:xfrm>
            <a:off x="4849560" y="1811880"/>
            <a:ext cx="2174040" cy="369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26" name=""/>
          <p:cNvCxnSpPr>
            <a:stCxn id="115" idx="2"/>
            <a:endCxn id="116" idx="0"/>
          </p:cNvCxnSpPr>
          <p:nvPr/>
        </p:nvCxnSpPr>
        <p:spPr>
          <a:xfrm>
            <a:off x="7023240" y="2755800"/>
            <a:ext cx="1764360" cy="253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27" name=""/>
          <p:cNvCxnSpPr>
            <a:stCxn id="116" idx="2"/>
            <a:endCxn id="117" idx="0"/>
          </p:cNvCxnSpPr>
          <p:nvPr/>
        </p:nvCxnSpPr>
        <p:spPr>
          <a:xfrm flipH="1">
            <a:off x="8103240" y="3583800"/>
            <a:ext cx="684360" cy="46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28" name=""/>
          <p:cNvCxnSpPr>
            <a:stCxn id="116" idx="2"/>
            <a:endCxn id="118" idx="0"/>
          </p:cNvCxnSpPr>
          <p:nvPr/>
        </p:nvCxnSpPr>
        <p:spPr>
          <a:xfrm>
            <a:off x="8787240" y="3583800"/>
            <a:ext cx="720360" cy="46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29" name=""/>
          <p:cNvSpPr/>
          <p:nvPr/>
        </p:nvSpPr>
        <p:spPr>
          <a:xfrm>
            <a:off x="5153040" y="3008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18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30" name=""/>
          <p:cNvSpPr/>
          <p:nvPr/>
        </p:nvSpPr>
        <p:spPr>
          <a:xfrm>
            <a:off x="5945040" y="40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21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31" name=""/>
          <p:cNvSpPr/>
          <p:nvPr/>
        </p:nvSpPr>
        <p:spPr>
          <a:xfrm>
            <a:off x="4433040" y="4088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17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cxnSp>
        <p:nvCxnSpPr>
          <p:cNvPr id="132" name=""/>
          <p:cNvCxnSpPr>
            <a:stCxn id="115" idx="2"/>
            <a:endCxn id="129" idx="0"/>
          </p:cNvCxnSpPr>
          <p:nvPr/>
        </p:nvCxnSpPr>
        <p:spPr>
          <a:xfrm flipH="1">
            <a:off x="5403240" y="2755800"/>
            <a:ext cx="1620360" cy="253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33" name=""/>
          <p:cNvCxnSpPr>
            <a:stCxn id="129" idx="2"/>
            <a:endCxn id="131" idx="0"/>
          </p:cNvCxnSpPr>
          <p:nvPr/>
        </p:nvCxnSpPr>
        <p:spPr>
          <a:xfrm flipH="1">
            <a:off x="4683240" y="3583800"/>
            <a:ext cx="720360" cy="505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34" name=""/>
          <p:cNvCxnSpPr>
            <a:stCxn id="129" idx="2"/>
            <a:endCxn id="130" idx="0"/>
          </p:cNvCxnSpPr>
          <p:nvPr/>
        </p:nvCxnSpPr>
        <p:spPr>
          <a:xfrm>
            <a:off x="5403240" y="3583800"/>
            <a:ext cx="792360" cy="46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35" name=""/>
          <p:cNvSpPr/>
          <p:nvPr/>
        </p:nvSpPr>
        <p:spPr>
          <a:xfrm>
            <a:off x="8969040" y="1244520"/>
            <a:ext cx="500760" cy="57528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16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  <a:ea typeface="Noto Sans CJK SC"/>
              </a:rPr>
              <a:t>Succ</a:t>
            </a:r>
            <a:r>
              <a:rPr b="0" lang="en-US" sz="2400" spc="-1" strike="noStrike">
                <a:latin typeface="Arial"/>
                <a:ea typeface="Noto Sans CJK SC"/>
              </a:rPr>
              <a:t>essor </a:t>
            </a:r>
            <a:r>
              <a:rPr b="0" lang="en-US" sz="2400" spc="-1" strike="noStrike">
                <a:latin typeface="Arial"/>
                <a:ea typeface="Noto Sans CJK SC"/>
              </a:rPr>
              <a:t>node </a:t>
            </a:r>
            <a:r>
              <a:rPr b="0" lang="en-US" sz="2400" spc="-1" strike="noStrike">
                <a:latin typeface="Arial"/>
                <a:ea typeface="Noto Sans CJK SC"/>
              </a:rPr>
              <a:t>is </a:t>
            </a:r>
            <a:r>
              <a:rPr b="0" lang="en-US" sz="2400" spc="-1" strike="noStrike">
                <a:latin typeface="Arial"/>
                <a:ea typeface="Noto Sans CJK SC"/>
              </a:rPr>
              <a:t>right </a:t>
            </a:r>
            <a:r>
              <a:rPr b="0" lang="en-US" sz="2400" spc="-1" strike="noStrike">
                <a:latin typeface="Arial"/>
                <a:ea typeface="Noto Sans CJK SC"/>
              </a:rPr>
              <a:t>desc</a:t>
            </a:r>
            <a:r>
              <a:rPr b="0" lang="en-US" sz="2400" spc="-1" strike="noStrike">
                <a:latin typeface="Arial"/>
                <a:ea typeface="Noto Sans CJK SC"/>
              </a:rPr>
              <a:t>enda</a:t>
            </a:r>
            <a:r>
              <a:rPr b="0" lang="en-US" sz="2400" spc="-1" strike="noStrike">
                <a:latin typeface="Arial"/>
                <a:ea typeface="Noto Sans CJK SC"/>
              </a:rPr>
              <a:t>nt</a:t>
            </a:r>
            <a:br>
              <a:rPr sz="2400"/>
            </a:br>
            <a:r>
              <a:rPr b="0" i="1" lang="en-US" sz="2400" spc="-1" strike="noStrike">
                <a:latin typeface="Arial"/>
                <a:ea typeface="Noto Sans CJK SC"/>
              </a:rPr>
              <a:t>Step </a:t>
            </a:r>
            <a:r>
              <a:rPr b="0" i="1" lang="en-US" sz="2400" spc="-1" strike="noStrike">
                <a:latin typeface="Arial"/>
                <a:ea typeface="Noto Sans CJK SC"/>
              </a:rPr>
              <a:t>2 – </a:t>
            </a:r>
            <a:r>
              <a:rPr b="0" i="1" lang="en-US" sz="2400" spc="-1" strike="noStrike">
                <a:latin typeface="Arial"/>
                <a:ea typeface="Noto Sans CJK SC"/>
              </a:rPr>
              <a:t>Repl</a:t>
            </a:r>
            <a:r>
              <a:rPr b="0" i="1" lang="en-US" sz="2400" spc="-1" strike="noStrike">
                <a:latin typeface="Arial"/>
                <a:ea typeface="Noto Sans CJK SC"/>
              </a:rPr>
              <a:t>ace </a:t>
            </a:r>
            <a:r>
              <a:rPr b="0" i="1" lang="en-US" sz="2400" spc="-1" strike="noStrike">
                <a:latin typeface="Arial"/>
                <a:ea typeface="Noto Sans CJK SC"/>
              </a:rPr>
              <a:t>delet</a:t>
            </a:r>
            <a:r>
              <a:rPr b="0" i="1" lang="en-US" sz="2400" spc="-1" strike="noStrike">
                <a:latin typeface="Arial"/>
                <a:ea typeface="Noto Sans CJK SC"/>
              </a:rPr>
              <a:t>ed </a:t>
            </a:r>
            <a:r>
              <a:rPr b="0" i="1" lang="en-US" sz="2400" spc="-1" strike="noStrike">
                <a:latin typeface="Arial"/>
                <a:ea typeface="Noto Sans CJK SC"/>
              </a:rPr>
              <a:t>node </a:t>
            </a:r>
            <a:r>
              <a:rPr b="0" i="1" lang="en-US" sz="2400" spc="-1" strike="noStrike">
                <a:latin typeface="Arial"/>
                <a:ea typeface="Noto Sans CJK SC"/>
              </a:rPr>
              <a:t>with </a:t>
            </a:r>
            <a:r>
              <a:rPr b="0" i="1" lang="en-US" sz="2400" spc="-1" strike="noStrike">
                <a:latin typeface="Arial"/>
                <a:ea typeface="Noto Sans CJK SC"/>
              </a:rPr>
              <a:t>its </a:t>
            </a:r>
            <a:r>
              <a:rPr b="0" i="1" lang="en-US" sz="2400" spc="-1" strike="noStrike">
                <a:latin typeface="Arial"/>
              </a:rPr>
              <a:t>succ</a:t>
            </a:r>
            <a:r>
              <a:rPr b="0" i="1" lang="en-US" sz="2400" spc="-1" strike="noStrike">
                <a:latin typeface="Arial"/>
              </a:rPr>
              <a:t>essor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4599000" y="1236600"/>
            <a:ext cx="501120" cy="575280"/>
          </a:xfrm>
          <a:prstGeom prst="rect">
            <a:avLst/>
          </a:prstGeom>
          <a:solidFill>
            <a:srgbClr val="00a933"/>
          </a:solidFill>
          <a:ln w="0">
            <a:solidFill>
              <a:srgbClr val="069a2e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16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38" name=""/>
          <p:cNvSpPr/>
          <p:nvPr/>
        </p:nvSpPr>
        <p:spPr>
          <a:xfrm>
            <a:off x="2195640" y="218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5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>
            <a:off x="2879640" y="308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8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1564200" y="308700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2195640" y="40669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6773040" y="2180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27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43" name=""/>
          <p:cNvSpPr/>
          <p:nvPr/>
        </p:nvSpPr>
        <p:spPr>
          <a:xfrm>
            <a:off x="8537040" y="3008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34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7853040" y="40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32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9257040" y="40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41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146" name=""/>
          <p:cNvCxnSpPr>
            <a:stCxn id="137" idx="2"/>
            <a:endCxn id="138" idx="0"/>
          </p:cNvCxnSpPr>
          <p:nvPr/>
        </p:nvCxnSpPr>
        <p:spPr>
          <a:xfrm flipH="1">
            <a:off x="2445840" y="1811880"/>
            <a:ext cx="2404080" cy="369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47" name=""/>
          <p:cNvSpPr/>
          <p:nvPr/>
        </p:nvSpPr>
        <p:spPr>
          <a:xfrm>
            <a:off x="855000" y="4080600"/>
            <a:ext cx="50112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</a:t>
            </a:r>
            <a:endParaRPr b="0" lang="en-US" sz="1600" spc="-1" strike="noStrike">
              <a:latin typeface="Arial"/>
            </a:endParaRPr>
          </a:p>
        </p:txBody>
      </p:sp>
      <p:cxnSp>
        <p:nvCxnSpPr>
          <p:cNvPr id="148" name=""/>
          <p:cNvCxnSpPr>
            <a:stCxn id="138" idx="2"/>
            <a:endCxn id="140" idx="0"/>
          </p:cNvCxnSpPr>
          <p:nvPr/>
        </p:nvCxnSpPr>
        <p:spPr>
          <a:xfrm flipH="1">
            <a:off x="1814400" y="2755800"/>
            <a:ext cx="63180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49" name=""/>
          <p:cNvCxnSpPr>
            <a:stCxn id="138" idx="2"/>
            <a:endCxn id="139" idx="0"/>
          </p:cNvCxnSpPr>
          <p:nvPr/>
        </p:nvCxnSpPr>
        <p:spPr>
          <a:xfrm>
            <a:off x="2445840" y="2755800"/>
            <a:ext cx="684360" cy="33156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50" name=""/>
          <p:cNvCxnSpPr>
            <a:stCxn id="140" idx="2"/>
            <a:endCxn id="147" idx="0"/>
          </p:cNvCxnSpPr>
          <p:nvPr/>
        </p:nvCxnSpPr>
        <p:spPr>
          <a:xfrm flipH="1">
            <a:off x="1105560" y="3662280"/>
            <a:ext cx="709200" cy="4186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51" name=""/>
          <p:cNvCxnSpPr>
            <a:stCxn id="140" idx="2"/>
            <a:endCxn id="141" idx="0"/>
          </p:cNvCxnSpPr>
          <p:nvPr/>
        </p:nvCxnSpPr>
        <p:spPr>
          <a:xfrm>
            <a:off x="1814400" y="3662280"/>
            <a:ext cx="631800" cy="405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52" name=""/>
          <p:cNvCxnSpPr>
            <a:stCxn id="137" idx="2"/>
            <a:endCxn id="142" idx="0"/>
          </p:cNvCxnSpPr>
          <p:nvPr/>
        </p:nvCxnSpPr>
        <p:spPr>
          <a:xfrm>
            <a:off x="4849560" y="1811880"/>
            <a:ext cx="2174040" cy="36900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53" name=""/>
          <p:cNvCxnSpPr>
            <a:stCxn id="142" idx="2"/>
            <a:endCxn id="143" idx="0"/>
          </p:cNvCxnSpPr>
          <p:nvPr/>
        </p:nvCxnSpPr>
        <p:spPr>
          <a:xfrm>
            <a:off x="7023240" y="2755800"/>
            <a:ext cx="1764360" cy="253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54" name=""/>
          <p:cNvCxnSpPr>
            <a:stCxn id="143" idx="2"/>
            <a:endCxn id="144" idx="0"/>
          </p:cNvCxnSpPr>
          <p:nvPr/>
        </p:nvCxnSpPr>
        <p:spPr>
          <a:xfrm flipH="1">
            <a:off x="8103240" y="3583800"/>
            <a:ext cx="684360" cy="46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55" name=""/>
          <p:cNvCxnSpPr>
            <a:stCxn id="143" idx="2"/>
            <a:endCxn id="145" idx="0"/>
          </p:cNvCxnSpPr>
          <p:nvPr/>
        </p:nvCxnSpPr>
        <p:spPr>
          <a:xfrm>
            <a:off x="8787240" y="3583800"/>
            <a:ext cx="720360" cy="46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sp>
        <p:nvSpPr>
          <p:cNvPr id="156" name=""/>
          <p:cNvSpPr/>
          <p:nvPr/>
        </p:nvSpPr>
        <p:spPr>
          <a:xfrm>
            <a:off x="5153040" y="3008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18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57" name=""/>
          <p:cNvSpPr/>
          <p:nvPr/>
        </p:nvSpPr>
        <p:spPr>
          <a:xfrm>
            <a:off x="5945040" y="4052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21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sp>
        <p:nvSpPr>
          <p:cNvPr id="158" name=""/>
          <p:cNvSpPr/>
          <p:nvPr/>
        </p:nvSpPr>
        <p:spPr>
          <a:xfrm>
            <a:off x="4433040" y="4088520"/>
            <a:ext cx="500760" cy="575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buNone/>
            </a:pPr>
            <a:r>
              <a:rPr b="0" lang="en-US" sz="1600" spc="-1" strike="noStrike">
                <a:latin typeface="Arial"/>
              </a:rPr>
              <a:t>17</a:t>
            </a:r>
            <a:endParaRPr b="0" lang="en-US" sz="1600" spc="-1" strike="noStrike">
              <a:latin typeface="Arial"/>
              <a:ea typeface="Noto Sans CJK SC"/>
            </a:endParaRPr>
          </a:p>
        </p:txBody>
      </p:sp>
      <p:cxnSp>
        <p:nvCxnSpPr>
          <p:cNvPr id="159" name=""/>
          <p:cNvCxnSpPr>
            <a:stCxn id="142" idx="2"/>
            <a:endCxn id="156" idx="0"/>
          </p:cNvCxnSpPr>
          <p:nvPr/>
        </p:nvCxnSpPr>
        <p:spPr>
          <a:xfrm flipH="1">
            <a:off x="5403240" y="2755800"/>
            <a:ext cx="1620360" cy="253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60" name=""/>
          <p:cNvCxnSpPr>
            <a:stCxn id="156" idx="2"/>
            <a:endCxn id="158" idx="0"/>
          </p:cNvCxnSpPr>
          <p:nvPr/>
        </p:nvCxnSpPr>
        <p:spPr>
          <a:xfrm flipH="1">
            <a:off x="4683240" y="3583800"/>
            <a:ext cx="720360" cy="505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  <p:cxnSp>
        <p:nvCxnSpPr>
          <p:cNvPr id="161" name=""/>
          <p:cNvCxnSpPr>
            <a:stCxn id="156" idx="2"/>
            <a:endCxn id="157" idx="0"/>
          </p:cNvCxnSpPr>
          <p:nvPr/>
        </p:nvCxnSpPr>
        <p:spPr>
          <a:xfrm>
            <a:off x="5403240" y="3583800"/>
            <a:ext cx="792360" cy="469080"/>
          </a:xfrm>
          <a:prstGeom prst="straightConnector1">
            <a:avLst/>
          </a:prstGeom>
          <a:ln w="0">
            <a:solidFill>
              <a:srgbClr val="3465a4"/>
            </a:solidFill>
            <a:tailEnd len="med" type="triangle" w="med"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2023-12-30T13:28:09Z</dcterms:created>
  <dc:creator/>
  <dc:description/>
  <dc:language>en-US</dc:language>
  <cp:lastModifiedBy/>
  <dcterms:modified xsi:type="dcterms:W3CDTF">2023-12-30T14:03:50Z</dcterms:modified>
  <cp:revision>15</cp:revision>
  <dc:subject/>
  <dc:title/>
</cp:coreProperties>
</file>