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30EE-3C30-4C8F-BC01-C0E3C792FAD1}" type="datetimeFigureOut">
              <a:rPr lang="pt-BR"/>
              <a:t>04/08/2016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38D4B-1CEF-40C0-8D65-CC99A7089391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04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38D4B-1CEF-40C0-8D65-CC99A7089391}" type="slidenum">
              <a:rPr lang="pt-BR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98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38D4B-1CEF-40C0-8D65-CC99A7089391}" type="slidenum">
              <a:rPr lang="pt-BR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04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38D4B-1CEF-40C0-8D65-CC99A7089391}" type="slidenum">
              <a:rPr lang="pt-BR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112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38D4B-1CEF-40C0-8D65-CC99A7089391}" type="slidenum">
              <a:rPr lang="pt-BR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58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38D4B-1CEF-40C0-8D65-CC99A7089391}" type="slidenum">
              <a:rPr lang="pt-BR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3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7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46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5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68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56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75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04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55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98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E51C7C-CEA3-4CAA-BE4B-344879E7C377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95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05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04.08.2016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5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13800" b="1" dirty="0"/>
              <a:t>Pseudocódigo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/>
              <a:t>Thiago bucalon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342502"/>
              </p:ext>
            </p:extLst>
          </p:nvPr>
        </p:nvGraphicFramePr>
        <p:xfrm>
          <a:off x="1097280" y="2159772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23092601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779699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Operação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Símbolo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24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Verdadeiro AND 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0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  <a:r>
                        <a:rPr lang="pt-BR" baseline="0" dirty="0"/>
                        <a:t> AND falso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4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  <a:r>
                        <a:rPr lang="pt-BR" baseline="0" dirty="0"/>
                        <a:t> AND 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Verdadeiro OR 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355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Verdadeiro OR 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2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Falso OR</a:t>
                      </a:r>
                      <a:r>
                        <a:rPr lang="pt-BR" baseline="0" dirty="0"/>
                        <a:t> 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2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NOT</a:t>
                      </a:r>
                      <a:r>
                        <a:rPr lang="pt-BR" baseline="0" dirty="0"/>
                        <a:t> falso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2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49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Última Aula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t-BR" dirty="0"/>
              <a:t>Definição de Algoritmos?</a:t>
            </a:r>
          </a:p>
        </p:txBody>
      </p:sp>
    </p:spTree>
    <p:extLst>
      <p:ext uri="{BB962C8B-B14F-4D97-AF65-F5344CB8AC3E}">
        <p14:creationId xmlns:p14="http://schemas.microsoft.com/office/powerpoint/2010/main" val="238840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t-BR" dirty="0"/>
              <a:t>Regras:</a:t>
            </a:r>
          </a:p>
          <a:p>
            <a:pPr lvl="1"/>
            <a:r>
              <a:rPr lang="pt-BR" dirty="0">
                <a:latin typeface="Calibri" charset="0"/>
              </a:rPr>
              <a:t>Usar somente um verbo por frase;</a:t>
            </a:r>
          </a:p>
          <a:p>
            <a:pPr lvl="1"/>
            <a:r>
              <a:rPr lang="pt-BR" dirty="0">
                <a:latin typeface="Calibri" charset="0"/>
              </a:rPr>
              <a:t>Imaginar que você está desenvolvendo um algoritmo para pessoas que não trabalham com informática;</a:t>
            </a:r>
          </a:p>
          <a:p>
            <a:pPr lvl="1"/>
            <a:r>
              <a:rPr lang="pt-BR" dirty="0">
                <a:latin typeface="Calibri" charset="0"/>
              </a:rPr>
              <a:t>Usar frases curtas e simples;</a:t>
            </a:r>
          </a:p>
          <a:p>
            <a:pPr lvl="1"/>
            <a:r>
              <a:rPr lang="pt-BR" dirty="0">
                <a:latin typeface="Calibri" charset="0"/>
              </a:rPr>
              <a:t>Ser objetivo;</a:t>
            </a:r>
          </a:p>
          <a:p>
            <a:pPr lvl="1"/>
            <a:r>
              <a:rPr lang="pt-BR" dirty="0">
                <a:latin typeface="Calibri" charset="0"/>
              </a:rPr>
              <a:t>Procurar usar palavras que não tenham duplo sentido.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 descr="Imagem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3788785"/>
            <a:ext cx="6875463" cy="256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5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Pseudocódigo: Fases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t-BR" sz="3200" b="1" dirty="0"/>
              <a:t>Entrada:</a:t>
            </a:r>
            <a:r>
              <a:rPr lang="pt-BR" sz="3200" dirty="0"/>
              <a:t> São os dados de entrada do algoritmos</a:t>
            </a:r>
          </a:p>
          <a:p>
            <a:r>
              <a:rPr lang="pt-BR" sz="3200" b="1" dirty="0"/>
              <a:t>Processamento:</a:t>
            </a:r>
            <a:r>
              <a:rPr lang="pt-BR" sz="3200" dirty="0"/>
              <a:t> São os procedimentos utilizados para chegar ao resultado final</a:t>
            </a:r>
          </a:p>
          <a:p>
            <a:r>
              <a:rPr lang="pt-BR" sz="3200" b="1" dirty="0"/>
              <a:t>Saída:</a:t>
            </a:r>
            <a:r>
              <a:rPr lang="pt-BR" sz="3200" dirty="0"/>
              <a:t> São os dados já Processados</a:t>
            </a:r>
          </a:p>
        </p:txBody>
      </p:sp>
    </p:spTree>
    <p:extLst>
      <p:ext uri="{BB962C8B-B14F-4D97-AF65-F5344CB8AC3E}">
        <p14:creationId xmlns:p14="http://schemas.microsoft.com/office/powerpoint/2010/main" val="358633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Pseudocódigo: Estrutura</a:t>
            </a:r>
          </a:p>
        </p:txBody>
      </p:sp>
      <p:pic>
        <p:nvPicPr>
          <p:cNvPr id="4" name="Espaço Reservado para Conteúdo 3" descr="portuguesestruturado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2475" y="1935120"/>
            <a:ext cx="8193088" cy="4310105"/>
          </a:xfrm>
        </p:spPr>
      </p:pic>
    </p:spTree>
    <p:extLst>
      <p:ext uri="{BB962C8B-B14F-4D97-AF65-F5344CB8AC3E}">
        <p14:creationId xmlns:p14="http://schemas.microsoft.com/office/powerpoint/2010/main" val="207187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mesa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t-BR" dirty="0">
                <a:latin typeface="Calibri" charset="0"/>
              </a:rPr>
              <a:t> Após um algoritmo ser desenvolvido ele precisa ser testado. Isso nós chamamos de TESTE DE MESA, que significa, seguir as instruções do algoritmo de maneira precisa para verificar se o procedimento utilizado está correto ou não.</a:t>
            </a:r>
          </a:p>
          <a:p>
            <a:endParaRPr lang="pt-BR" dirty="0">
              <a:latin typeface="Calibri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/>
          <p:nvPr>
            <p:extLst>
              <p:ext uri="{D42A27DB-BD31-4B8C-83A1-F6EECF244321}">
                <p14:modId xmlns:p14="http://schemas.microsoft.com/office/powerpoint/2010/main" val="3976862306"/>
              </p:ext>
            </p:extLst>
          </p:nvPr>
        </p:nvGraphicFramePr>
        <p:xfrm>
          <a:off x="2347889" y="4476866"/>
          <a:ext cx="81320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413">
                  <a:extLst>
                    <a:ext uri="{9D8B030D-6E8A-4147-A177-3AD203B41FA5}">
                      <a16:colId xmlns:a16="http://schemas.microsoft.com/office/drawing/2014/main" val="2494478441"/>
                    </a:ext>
                  </a:extLst>
                </a:gridCol>
                <a:gridCol w="1626413">
                  <a:extLst>
                    <a:ext uri="{9D8B030D-6E8A-4147-A177-3AD203B41FA5}">
                      <a16:colId xmlns:a16="http://schemas.microsoft.com/office/drawing/2014/main" val="2384834017"/>
                    </a:ext>
                  </a:extLst>
                </a:gridCol>
                <a:gridCol w="1626413">
                  <a:extLst>
                    <a:ext uri="{9D8B030D-6E8A-4147-A177-3AD203B41FA5}">
                      <a16:colId xmlns:a16="http://schemas.microsoft.com/office/drawing/2014/main" val="4005097348"/>
                    </a:ext>
                  </a:extLst>
                </a:gridCol>
                <a:gridCol w="1626413">
                  <a:extLst>
                    <a:ext uri="{9D8B030D-6E8A-4147-A177-3AD203B41FA5}">
                      <a16:colId xmlns:a16="http://schemas.microsoft.com/office/drawing/2014/main" val="3134512267"/>
                    </a:ext>
                  </a:extLst>
                </a:gridCol>
                <a:gridCol w="1626413">
                  <a:extLst>
                    <a:ext uri="{9D8B030D-6E8A-4147-A177-3AD203B41FA5}">
                      <a16:colId xmlns:a16="http://schemas.microsoft.com/office/drawing/2014/main" val="1608856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35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28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5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92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26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b="1" dirty="0" err="1"/>
              <a:t>Númericas</a:t>
            </a:r>
            <a:r>
              <a:rPr lang="pt-BR" sz="4000" b="1" dirty="0"/>
              <a:t>:</a:t>
            </a:r>
            <a:r>
              <a:rPr lang="pt-BR" sz="3200" dirty="0"/>
              <a:t> inteiro, real, …</a:t>
            </a:r>
          </a:p>
          <a:p>
            <a:endParaRPr lang="pt-BR" sz="3200" dirty="0"/>
          </a:p>
          <a:p>
            <a:r>
              <a:rPr lang="pt-BR" sz="4000" b="1" dirty="0"/>
              <a:t>Caracteres:</a:t>
            </a:r>
            <a:r>
              <a:rPr lang="pt-BR" sz="3200" dirty="0"/>
              <a:t> </a:t>
            </a:r>
            <a:r>
              <a:rPr lang="pt-BR" sz="3200" dirty="0" err="1"/>
              <a:t>caracter</a:t>
            </a:r>
            <a:r>
              <a:rPr lang="pt-BR" sz="3200" dirty="0"/>
              <a:t> (char), frase (</a:t>
            </a:r>
            <a:r>
              <a:rPr lang="pt-BR" sz="3200" dirty="0" err="1"/>
              <a:t>string</a:t>
            </a:r>
            <a:r>
              <a:rPr lang="pt-BR" sz="3200" dirty="0"/>
              <a:t>), ….</a:t>
            </a:r>
          </a:p>
          <a:p>
            <a:endParaRPr lang="pt-BR" sz="3200" dirty="0"/>
          </a:p>
          <a:p>
            <a:r>
              <a:rPr lang="pt-BR" sz="4400" b="1" dirty="0"/>
              <a:t>Lógicas:</a:t>
            </a:r>
            <a:r>
              <a:rPr lang="pt-BR" sz="3200" dirty="0"/>
              <a:t> verdadeiro ou falso (</a:t>
            </a:r>
            <a:r>
              <a:rPr lang="pt-BR" sz="3200" dirty="0" err="1"/>
              <a:t>and</a:t>
            </a:r>
            <a:r>
              <a:rPr lang="pt-BR" sz="3200" dirty="0"/>
              <a:t>, </a:t>
            </a:r>
            <a:r>
              <a:rPr lang="pt-BR" sz="3200" dirty="0" err="1"/>
              <a:t>or</a:t>
            </a:r>
            <a:r>
              <a:rPr lang="pt-BR" sz="3200" dirty="0"/>
              <a:t>, </a:t>
            </a:r>
            <a:r>
              <a:rPr lang="pt-BR" sz="3200" dirty="0" err="1"/>
              <a:t>not</a:t>
            </a:r>
            <a:r>
              <a:rPr lang="pt-BR" sz="3200" dirty="0"/>
              <a:t>, …), ….</a:t>
            </a:r>
          </a:p>
        </p:txBody>
      </p:sp>
    </p:spTree>
    <p:extLst>
      <p:ext uri="{BB962C8B-B14F-4D97-AF65-F5344CB8AC3E}">
        <p14:creationId xmlns:p14="http://schemas.microsoft.com/office/powerpoint/2010/main" val="135684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Aritméticas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022829"/>
              </p:ext>
            </p:extLst>
          </p:nvPr>
        </p:nvGraphicFramePr>
        <p:xfrm>
          <a:off x="1097280" y="2159772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23092601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779699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Operação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Símbolo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24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0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Subtração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4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Multiplicação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Divisão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355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Exponenciação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2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2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2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56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784625"/>
              </p:ext>
            </p:extLst>
          </p:nvPr>
        </p:nvGraphicFramePr>
        <p:xfrm>
          <a:off x="1097280" y="2159772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23092601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779699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Operação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Símbolo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24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Igual</a:t>
                      </a:r>
                      <a:r>
                        <a:rPr lang="pt-BR" baseline="0" dirty="0"/>
                        <a:t> a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0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Diferente</a:t>
                      </a:r>
                      <a:r>
                        <a:rPr lang="pt-BR" baseline="0" dirty="0"/>
                        <a:t> 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!=</a:t>
                      </a:r>
                      <a:r>
                        <a:rPr lang="pt-BR" baseline="0" dirty="0"/>
                        <a:t> ou &lt;&gt;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4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Maior</a:t>
                      </a:r>
                      <a:r>
                        <a:rPr lang="pt-BR" baseline="0" dirty="0"/>
                        <a:t> 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6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Menor</a:t>
                      </a:r>
                      <a:r>
                        <a:rPr lang="pt-BR" baseline="0" dirty="0"/>
                        <a:t> 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355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Maior</a:t>
                      </a:r>
                      <a:r>
                        <a:rPr lang="pt-BR" baseline="0" dirty="0"/>
                        <a:t> ou igual 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2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Menor</a:t>
                      </a:r>
                      <a:r>
                        <a:rPr lang="pt-BR" baseline="0" dirty="0"/>
                        <a:t> ou igual a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2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2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6636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247</Words>
  <Application>Microsoft Office PowerPoint</Application>
  <PresentationFormat>Widescreen</PresentationFormat>
  <Paragraphs>82</Paragraphs>
  <Slides>10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Retrospectiva</vt:lpstr>
      <vt:lpstr>Pseudocódigo</vt:lpstr>
      <vt:lpstr>Última Aula</vt:lpstr>
      <vt:lpstr>Pseudocódigo</vt:lpstr>
      <vt:lpstr>Pseudocódigo: Fases</vt:lpstr>
      <vt:lpstr>Pseudocódigo: Estrutura</vt:lpstr>
      <vt:lpstr>Teste de mesa</vt:lpstr>
      <vt:lpstr>Tipos de Variáveis</vt:lpstr>
      <vt:lpstr>Operações Aritméticas</vt:lpstr>
      <vt:lpstr>Operadores relacionais</vt:lpstr>
      <vt:lpstr>Operadores lógicos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</cp:revision>
  <dcterms:created xsi:type="dcterms:W3CDTF">2012-07-30T23:50:35Z</dcterms:created>
  <dcterms:modified xsi:type="dcterms:W3CDTF">2016-08-04T22:28:26Z</dcterms:modified>
</cp:coreProperties>
</file>