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80" r:id="rId4"/>
    <p:sldId id="257" r:id="rId5"/>
    <p:sldId id="281" r:id="rId6"/>
    <p:sldId id="282" r:id="rId7"/>
    <p:sldId id="283" r:id="rId8"/>
    <p:sldId id="270" r:id="rId9"/>
    <p:sldId id="284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2" r:id="rId20"/>
    <p:sldId id="263" r:id="rId21"/>
    <p:sldId id="266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47648-38E1-4666-A33B-CD850E0551DC}" type="doc">
      <dgm:prSet loTypeId="urn:microsoft.com/office/officeart/2005/8/layout/cycle2" loCatId="cycle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39CBDDCF-2B42-4919-A43C-9E443C0A2D36}">
      <dgm:prSet phldrT="[Texto]" custT="1"/>
      <dgm:spPr/>
      <dgm:t>
        <a:bodyPr/>
        <a:lstStyle/>
        <a:p>
          <a:r>
            <a:rPr lang="pt-BR" sz="4600" dirty="0" err="1"/>
            <a:t>if</a:t>
          </a:r>
          <a:endParaRPr lang="pt-BR" sz="4600" dirty="0"/>
        </a:p>
      </dgm:t>
    </dgm:pt>
    <dgm:pt modelId="{F387692D-9A9D-4C0C-AC9E-5EBCD78B348E}" type="parTrans" cxnId="{4AB345C8-EDDB-449E-A223-B174C870AED8}">
      <dgm:prSet/>
      <dgm:spPr/>
      <dgm:t>
        <a:bodyPr/>
        <a:lstStyle/>
        <a:p>
          <a:endParaRPr lang="pt-BR"/>
        </a:p>
      </dgm:t>
    </dgm:pt>
    <dgm:pt modelId="{390C7504-3EDE-4910-8DD3-06A18330F322}" type="sibTrans" cxnId="{4AB345C8-EDDB-449E-A223-B174C870AED8}">
      <dgm:prSet/>
      <dgm:spPr/>
      <dgm:t>
        <a:bodyPr/>
        <a:lstStyle/>
        <a:p>
          <a:endParaRPr lang="pt-BR"/>
        </a:p>
      </dgm:t>
    </dgm:pt>
    <dgm:pt modelId="{4FA66998-8E13-406D-A921-11B3B5CFBCAB}">
      <dgm:prSet phldrT="[Texto]"/>
      <dgm:spPr/>
      <dgm:t>
        <a:bodyPr/>
        <a:lstStyle/>
        <a:p>
          <a:r>
            <a:rPr lang="pt-BR" dirty="0"/>
            <a:t>case switch</a:t>
          </a:r>
        </a:p>
      </dgm:t>
    </dgm:pt>
    <dgm:pt modelId="{704B89CD-8613-41E4-BD40-9D6673F081BF}" type="parTrans" cxnId="{253E20F1-7DEA-4487-94EA-11264D1F69E3}">
      <dgm:prSet/>
      <dgm:spPr/>
      <dgm:t>
        <a:bodyPr/>
        <a:lstStyle/>
        <a:p>
          <a:endParaRPr lang="pt-BR"/>
        </a:p>
      </dgm:t>
    </dgm:pt>
    <dgm:pt modelId="{E260EB93-BBF9-40C1-8C61-5507C3FB0FF7}" type="sibTrans" cxnId="{253E20F1-7DEA-4487-94EA-11264D1F69E3}">
      <dgm:prSet/>
      <dgm:spPr/>
      <dgm:t>
        <a:bodyPr/>
        <a:lstStyle/>
        <a:p>
          <a:endParaRPr lang="pt-BR"/>
        </a:p>
      </dgm:t>
    </dgm:pt>
    <dgm:pt modelId="{F4EAA412-38E5-4971-B209-D56DAFBDEADB}">
      <dgm:prSet phldrT="[Texto]"/>
      <dgm:spPr/>
      <dgm:t>
        <a:bodyPr/>
        <a:lstStyle/>
        <a:p>
          <a:r>
            <a:rPr lang="pt-BR" dirty="0" err="1"/>
            <a:t>else</a:t>
          </a:r>
          <a:endParaRPr lang="pt-BR" dirty="0"/>
        </a:p>
      </dgm:t>
    </dgm:pt>
    <dgm:pt modelId="{0544C591-9998-4E23-A3E1-35F9E0C6C588}" type="sibTrans" cxnId="{6B27A6B3-3A7F-45AD-AE3C-D3F618E2439A}">
      <dgm:prSet/>
      <dgm:spPr/>
      <dgm:t>
        <a:bodyPr/>
        <a:lstStyle/>
        <a:p>
          <a:endParaRPr lang="pt-BR"/>
        </a:p>
      </dgm:t>
    </dgm:pt>
    <dgm:pt modelId="{FBAC95B2-9A38-4FC4-BA4C-F664CD3B9964}" type="parTrans" cxnId="{6B27A6B3-3A7F-45AD-AE3C-D3F618E2439A}">
      <dgm:prSet/>
      <dgm:spPr/>
      <dgm:t>
        <a:bodyPr/>
        <a:lstStyle/>
        <a:p>
          <a:endParaRPr lang="pt-BR"/>
        </a:p>
      </dgm:t>
    </dgm:pt>
    <dgm:pt modelId="{169BDB2C-E5A4-4AA5-922B-09CF63B9A666}" type="pres">
      <dgm:prSet presAssocID="{8FE47648-38E1-4666-A33B-CD850E0551DC}" presName="cycle" presStyleCnt="0">
        <dgm:presLayoutVars>
          <dgm:dir/>
          <dgm:resizeHandles val="exact"/>
        </dgm:presLayoutVars>
      </dgm:prSet>
      <dgm:spPr/>
    </dgm:pt>
    <dgm:pt modelId="{C0B27C81-9319-48CE-A8E1-BC0F72CE0649}" type="pres">
      <dgm:prSet presAssocID="{39CBDDCF-2B42-4919-A43C-9E443C0A2D36}" presName="node" presStyleLbl="node1" presStyleIdx="0" presStyleCnt="3">
        <dgm:presLayoutVars>
          <dgm:bulletEnabled val="1"/>
        </dgm:presLayoutVars>
      </dgm:prSet>
      <dgm:spPr/>
    </dgm:pt>
    <dgm:pt modelId="{9B0AB45A-81C9-46DD-A4A8-8C0CBCD2219C}" type="pres">
      <dgm:prSet presAssocID="{390C7504-3EDE-4910-8DD3-06A18330F322}" presName="sibTrans" presStyleLbl="sibTrans2D1" presStyleIdx="0" presStyleCnt="3"/>
      <dgm:spPr/>
    </dgm:pt>
    <dgm:pt modelId="{07DEB22B-CEFB-4C23-83BD-1CB4BD707BAC}" type="pres">
      <dgm:prSet presAssocID="{390C7504-3EDE-4910-8DD3-06A18330F322}" presName="connectorText" presStyleLbl="sibTrans2D1" presStyleIdx="0" presStyleCnt="3"/>
      <dgm:spPr/>
    </dgm:pt>
    <dgm:pt modelId="{3175D6AF-50BC-4418-9FF7-BDEE47C6D601}" type="pres">
      <dgm:prSet presAssocID="{F4EAA412-38E5-4971-B209-D56DAFBDEADB}" presName="node" presStyleLbl="node1" presStyleIdx="1" presStyleCnt="3">
        <dgm:presLayoutVars>
          <dgm:bulletEnabled val="1"/>
        </dgm:presLayoutVars>
      </dgm:prSet>
      <dgm:spPr/>
    </dgm:pt>
    <dgm:pt modelId="{5CFC5A14-E023-4CD6-899D-BB3A271B05C9}" type="pres">
      <dgm:prSet presAssocID="{0544C591-9998-4E23-A3E1-35F9E0C6C588}" presName="sibTrans" presStyleLbl="sibTrans2D1" presStyleIdx="1" presStyleCnt="3"/>
      <dgm:spPr/>
    </dgm:pt>
    <dgm:pt modelId="{0088244F-EBB0-4435-A26A-03B5EE897711}" type="pres">
      <dgm:prSet presAssocID="{0544C591-9998-4E23-A3E1-35F9E0C6C588}" presName="connectorText" presStyleLbl="sibTrans2D1" presStyleIdx="1" presStyleCnt="3"/>
      <dgm:spPr/>
    </dgm:pt>
    <dgm:pt modelId="{C8D29B2D-7A47-4EFF-B38A-AC08A51CC3A3}" type="pres">
      <dgm:prSet presAssocID="{4FA66998-8E13-406D-A921-11B3B5CFBCAB}" presName="node" presStyleLbl="node1" presStyleIdx="2" presStyleCnt="3">
        <dgm:presLayoutVars>
          <dgm:bulletEnabled val="1"/>
        </dgm:presLayoutVars>
      </dgm:prSet>
      <dgm:spPr/>
    </dgm:pt>
    <dgm:pt modelId="{4F1CF7F7-A98F-4366-9C26-E344D5184E8B}" type="pres">
      <dgm:prSet presAssocID="{E260EB93-BBF9-40C1-8C61-5507C3FB0FF7}" presName="sibTrans" presStyleLbl="sibTrans2D1" presStyleIdx="2" presStyleCnt="3"/>
      <dgm:spPr/>
    </dgm:pt>
    <dgm:pt modelId="{88D0B4F7-DC0D-4CF9-BF49-2A87366A8969}" type="pres">
      <dgm:prSet presAssocID="{E260EB93-BBF9-40C1-8C61-5507C3FB0FF7}" presName="connectorText" presStyleLbl="sibTrans2D1" presStyleIdx="2" presStyleCnt="3"/>
      <dgm:spPr/>
    </dgm:pt>
  </dgm:ptLst>
  <dgm:cxnLst>
    <dgm:cxn modelId="{D3E0C130-13A5-4223-99DA-E2400ABD0ADD}" type="presOf" srcId="{390C7504-3EDE-4910-8DD3-06A18330F322}" destId="{07DEB22B-CEFB-4C23-83BD-1CB4BD707BAC}" srcOrd="1" destOrd="0" presId="urn:microsoft.com/office/officeart/2005/8/layout/cycle2"/>
    <dgm:cxn modelId="{85D6C73D-4EDD-4A55-8923-5C311A91FE9E}" type="presOf" srcId="{4FA66998-8E13-406D-A921-11B3B5CFBCAB}" destId="{C8D29B2D-7A47-4EFF-B38A-AC08A51CC3A3}" srcOrd="0" destOrd="0" presId="urn:microsoft.com/office/officeart/2005/8/layout/cycle2"/>
    <dgm:cxn modelId="{97A67416-DE8E-433B-883C-9FB55BEDCEA6}" type="presOf" srcId="{390C7504-3EDE-4910-8DD3-06A18330F322}" destId="{9B0AB45A-81C9-46DD-A4A8-8C0CBCD2219C}" srcOrd="0" destOrd="0" presId="urn:microsoft.com/office/officeart/2005/8/layout/cycle2"/>
    <dgm:cxn modelId="{95719998-531A-428B-89BB-71218B734221}" type="presOf" srcId="{E260EB93-BBF9-40C1-8C61-5507C3FB0FF7}" destId="{4F1CF7F7-A98F-4366-9C26-E344D5184E8B}" srcOrd="0" destOrd="0" presId="urn:microsoft.com/office/officeart/2005/8/layout/cycle2"/>
    <dgm:cxn modelId="{2A2A6A25-0801-428E-B42E-C65B0AC40D5E}" type="presOf" srcId="{F4EAA412-38E5-4971-B209-D56DAFBDEADB}" destId="{3175D6AF-50BC-4418-9FF7-BDEE47C6D601}" srcOrd="0" destOrd="0" presId="urn:microsoft.com/office/officeart/2005/8/layout/cycle2"/>
    <dgm:cxn modelId="{5DD63D5B-68B0-495E-982A-F1AF31FBEB0E}" type="presOf" srcId="{0544C591-9998-4E23-A3E1-35F9E0C6C588}" destId="{0088244F-EBB0-4435-A26A-03B5EE897711}" srcOrd="1" destOrd="0" presId="urn:microsoft.com/office/officeart/2005/8/layout/cycle2"/>
    <dgm:cxn modelId="{DF1DDE89-B4AC-4E52-8A52-B6D9C523A7F0}" type="presOf" srcId="{8FE47648-38E1-4666-A33B-CD850E0551DC}" destId="{169BDB2C-E5A4-4AA5-922B-09CF63B9A666}" srcOrd="0" destOrd="0" presId="urn:microsoft.com/office/officeart/2005/8/layout/cycle2"/>
    <dgm:cxn modelId="{B56EA79E-248C-4E34-A03E-B748A8E3277D}" type="presOf" srcId="{E260EB93-BBF9-40C1-8C61-5507C3FB0FF7}" destId="{88D0B4F7-DC0D-4CF9-BF49-2A87366A8969}" srcOrd="1" destOrd="0" presId="urn:microsoft.com/office/officeart/2005/8/layout/cycle2"/>
    <dgm:cxn modelId="{4AB345C8-EDDB-449E-A223-B174C870AED8}" srcId="{8FE47648-38E1-4666-A33B-CD850E0551DC}" destId="{39CBDDCF-2B42-4919-A43C-9E443C0A2D36}" srcOrd="0" destOrd="0" parTransId="{F387692D-9A9D-4C0C-AC9E-5EBCD78B348E}" sibTransId="{390C7504-3EDE-4910-8DD3-06A18330F322}"/>
    <dgm:cxn modelId="{253E20F1-7DEA-4487-94EA-11264D1F69E3}" srcId="{8FE47648-38E1-4666-A33B-CD850E0551DC}" destId="{4FA66998-8E13-406D-A921-11B3B5CFBCAB}" srcOrd="2" destOrd="0" parTransId="{704B89CD-8613-41E4-BD40-9D6673F081BF}" sibTransId="{E260EB93-BBF9-40C1-8C61-5507C3FB0FF7}"/>
    <dgm:cxn modelId="{B6777F2E-9138-4B20-9F68-F966883E4EEB}" type="presOf" srcId="{0544C591-9998-4E23-A3E1-35F9E0C6C588}" destId="{5CFC5A14-E023-4CD6-899D-BB3A271B05C9}" srcOrd="0" destOrd="0" presId="urn:microsoft.com/office/officeart/2005/8/layout/cycle2"/>
    <dgm:cxn modelId="{02CF3542-0D9B-4802-BD3A-E9BC198E5763}" type="presOf" srcId="{39CBDDCF-2B42-4919-A43C-9E443C0A2D36}" destId="{C0B27C81-9319-48CE-A8E1-BC0F72CE0649}" srcOrd="0" destOrd="0" presId="urn:microsoft.com/office/officeart/2005/8/layout/cycle2"/>
    <dgm:cxn modelId="{6B27A6B3-3A7F-45AD-AE3C-D3F618E2439A}" srcId="{8FE47648-38E1-4666-A33B-CD850E0551DC}" destId="{F4EAA412-38E5-4971-B209-D56DAFBDEADB}" srcOrd="1" destOrd="0" parTransId="{FBAC95B2-9A38-4FC4-BA4C-F664CD3B9964}" sibTransId="{0544C591-9998-4E23-A3E1-35F9E0C6C588}"/>
    <dgm:cxn modelId="{E99C0EE3-AD25-4E06-A67E-9B9200196089}" type="presParOf" srcId="{169BDB2C-E5A4-4AA5-922B-09CF63B9A666}" destId="{C0B27C81-9319-48CE-A8E1-BC0F72CE0649}" srcOrd="0" destOrd="0" presId="urn:microsoft.com/office/officeart/2005/8/layout/cycle2"/>
    <dgm:cxn modelId="{24737207-29D8-498C-931A-1B6921A3B797}" type="presParOf" srcId="{169BDB2C-E5A4-4AA5-922B-09CF63B9A666}" destId="{9B0AB45A-81C9-46DD-A4A8-8C0CBCD2219C}" srcOrd="1" destOrd="0" presId="urn:microsoft.com/office/officeart/2005/8/layout/cycle2"/>
    <dgm:cxn modelId="{C6BB2F86-EBA1-4298-A59B-7D6F3E6A9CFF}" type="presParOf" srcId="{9B0AB45A-81C9-46DD-A4A8-8C0CBCD2219C}" destId="{07DEB22B-CEFB-4C23-83BD-1CB4BD707BAC}" srcOrd="0" destOrd="0" presId="urn:microsoft.com/office/officeart/2005/8/layout/cycle2"/>
    <dgm:cxn modelId="{1BBE2773-6B6C-46DC-B434-2615A0219752}" type="presParOf" srcId="{169BDB2C-E5A4-4AA5-922B-09CF63B9A666}" destId="{3175D6AF-50BC-4418-9FF7-BDEE47C6D601}" srcOrd="2" destOrd="0" presId="urn:microsoft.com/office/officeart/2005/8/layout/cycle2"/>
    <dgm:cxn modelId="{6AEEE409-21FF-46A9-B6BB-88F1E1309C42}" type="presParOf" srcId="{169BDB2C-E5A4-4AA5-922B-09CF63B9A666}" destId="{5CFC5A14-E023-4CD6-899D-BB3A271B05C9}" srcOrd="3" destOrd="0" presId="urn:microsoft.com/office/officeart/2005/8/layout/cycle2"/>
    <dgm:cxn modelId="{73C0CF8C-3412-4103-8B64-A53E0D0E8481}" type="presParOf" srcId="{5CFC5A14-E023-4CD6-899D-BB3A271B05C9}" destId="{0088244F-EBB0-4435-A26A-03B5EE897711}" srcOrd="0" destOrd="0" presId="urn:microsoft.com/office/officeart/2005/8/layout/cycle2"/>
    <dgm:cxn modelId="{0411CD83-5367-4704-9632-1012978FFFA0}" type="presParOf" srcId="{169BDB2C-E5A4-4AA5-922B-09CF63B9A666}" destId="{C8D29B2D-7A47-4EFF-B38A-AC08A51CC3A3}" srcOrd="4" destOrd="0" presId="urn:microsoft.com/office/officeart/2005/8/layout/cycle2"/>
    <dgm:cxn modelId="{D4CE6898-9D64-4654-B03A-CE2CEB01DA78}" type="presParOf" srcId="{169BDB2C-E5A4-4AA5-922B-09CF63B9A666}" destId="{4F1CF7F7-A98F-4366-9C26-E344D5184E8B}" srcOrd="5" destOrd="0" presId="urn:microsoft.com/office/officeart/2005/8/layout/cycle2"/>
    <dgm:cxn modelId="{CD2C00D6-1708-4391-9C79-E5583DB05DA5}" type="presParOf" srcId="{4F1CF7F7-A98F-4366-9C26-E344D5184E8B}" destId="{88D0B4F7-DC0D-4CF9-BF49-2A87366A896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10D83A-CE06-46C7-AD12-867FB1A14496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6B0F410D-54DA-49BF-9C57-D130F4F26505}">
      <dgm:prSet phldrT="[Texto]"/>
      <dgm:spPr/>
      <dgm:t>
        <a:bodyPr/>
        <a:lstStyle/>
        <a:p>
          <a:r>
            <a:rPr lang="pt-BR" dirty="0"/>
            <a:t>Numéricas</a:t>
          </a:r>
        </a:p>
      </dgm:t>
    </dgm:pt>
    <dgm:pt modelId="{01B75E8B-67CE-45B0-9972-A428D4C66EE5}" type="parTrans" cxnId="{56A5196C-D232-4046-9E74-37F9A7FB6381}">
      <dgm:prSet/>
      <dgm:spPr/>
      <dgm:t>
        <a:bodyPr/>
        <a:lstStyle/>
        <a:p>
          <a:endParaRPr lang="pt-BR"/>
        </a:p>
      </dgm:t>
    </dgm:pt>
    <dgm:pt modelId="{52407570-4826-454A-9E86-FEC222667770}" type="sibTrans" cxnId="{56A5196C-D232-4046-9E74-37F9A7FB6381}">
      <dgm:prSet/>
      <dgm:spPr/>
      <dgm:t>
        <a:bodyPr/>
        <a:lstStyle/>
        <a:p>
          <a:endParaRPr lang="pt-BR"/>
        </a:p>
      </dgm:t>
    </dgm:pt>
    <dgm:pt modelId="{84BA6674-8072-48AA-9C22-F2562A502114}">
      <dgm:prSet phldrT="[Texto]"/>
      <dgm:spPr/>
      <dgm:t>
        <a:bodyPr/>
        <a:lstStyle/>
        <a:p>
          <a:r>
            <a:rPr lang="pt-BR" dirty="0"/>
            <a:t>Caracteres</a:t>
          </a:r>
        </a:p>
      </dgm:t>
    </dgm:pt>
    <dgm:pt modelId="{8AAF8572-8FCA-4882-9CF2-567C22779D1F}" type="parTrans" cxnId="{7330744A-8952-4164-92D6-8D3CFFC04804}">
      <dgm:prSet/>
      <dgm:spPr/>
      <dgm:t>
        <a:bodyPr/>
        <a:lstStyle/>
        <a:p>
          <a:endParaRPr lang="pt-BR"/>
        </a:p>
      </dgm:t>
    </dgm:pt>
    <dgm:pt modelId="{D8B11F16-DF15-42B3-9282-E26BDB84F8C9}" type="sibTrans" cxnId="{7330744A-8952-4164-92D6-8D3CFFC04804}">
      <dgm:prSet/>
      <dgm:spPr/>
      <dgm:t>
        <a:bodyPr/>
        <a:lstStyle/>
        <a:p>
          <a:endParaRPr lang="pt-BR"/>
        </a:p>
      </dgm:t>
    </dgm:pt>
    <dgm:pt modelId="{CAFD3342-A31F-4E47-A9B6-BFD8DBA2ADB6}">
      <dgm:prSet phldrT="[Texto]"/>
      <dgm:spPr/>
      <dgm:t>
        <a:bodyPr/>
        <a:lstStyle/>
        <a:p>
          <a:r>
            <a:rPr lang="pt-BR" dirty="0"/>
            <a:t>Lógicas</a:t>
          </a:r>
        </a:p>
      </dgm:t>
    </dgm:pt>
    <dgm:pt modelId="{AB00009A-3F6A-4885-838B-EF4BD163E161}" type="parTrans" cxnId="{789C7DD7-328D-4820-8A56-F2906D0F25D8}">
      <dgm:prSet/>
      <dgm:spPr/>
      <dgm:t>
        <a:bodyPr/>
        <a:lstStyle/>
        <a:p>
          <a:endParaRPr lang="pt-BR"/>
        </a:p>
      </dgm:t>
    </dgm:pt>
    <dgm:pt modelId="{5D009E8C-8B3F-4D97-9988-7D4AD44EFF8E}" type="sibTrans" cxnId="{789C7DD7-328D-4820-8A56-F2906D0F25D8}">
      <dgm:prSet/>
      <dgm:spPr/>
      <dgm:t>
        <a:bodyPr/>
        <a:lstStyle/>
        <a:p>
          <a:endParaRPr lang="pt-BR"/>
        </a:p>
      </dgm:t>
    </dgm:pt>
    <dgm:pt modelId="{6448872B-CCA3-4FD0-A2E5-91B5F5250653}" type="pres">
      <dgm:prSet presAssocID="{3B10D83A-CE06-46C7-AD12-867FB1A14496}" presName="linearFlow" presStyleCnt="0">
        <dgm:presLayoutVars>
          <dgm:dir/>
          <dgm:resizeHandles val="exact"/>
        </dgm:presLayoutVars>
      </dgm:prSet>
      <dgm:spPr/>
    </dgm:pt>
    <dgm:pt modelId="{C2D9CA39-1447-4E4C-8E86-824191924E73}" type="pres">
      <dgm:prSet presAssocID="{6B0F410D-54DA-49BF-9C57-D130F4F26505}" presName="composite" presStyleCnt="0"/>
      <dgm:spPr/>
    </dgm:pt>
    <dgm:pt modelId="{2B245FAC-2D82-4CE0-AEFC-F9C7E08551CF}" type="pres">
      <dgm:prSet presAssocID="{6B0F410D-54DA-49BF-9C57-D130F4F26505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7130F5AF-6359-4033-B95B-63FA04740834}" type="pres">
      <dgm:prSet presAssocID="{6B0F410D-54DA-49BF-9C57-D130F4F26505}" presName="txShp" presStyleLbl="node1" presStyleIdx="0" presStyleCnt="3">
        <dgm:presLayoutVars>
          <dgm:bulletEnabled val="1"/>
        </dgm:presLayoutVars>
      </dgm:prSet>
      <dgm:spPr/>
    </dgm:pt>
    <dgm:pt modelId="{6328DE2C-C143-491D-B818-3EA02D93EEA2}" type="pres">
      <dgm:prSet presAssocID="{52407570-4826-454A-9E86-FEC222667770}" presName="spacing" presStyleCnt="0"/>
      <dgm:spPr/>
    </dgm:pt>
    <dgm:pt modelId="{C26C40ED-E8D3-455A-ACFE-2C4885E94AAB}" type="pres">
      <dgm:prSet presAssocID="{84BA6674-8072-48AA-9C22-F2562A502114}" presName="composite" presStyleCnt="0"/>
      <dgm:spPr/>
    </dgm:pt>
    <dgm:pt modelId="{E0A289B9-EE72-4B78-A3B3-CF9F01C6411D}" type="pres">
      <dgm:prSet presAssocID="{84BA6674-8072-48AA-9C22-F2562A502114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9000" r="-49000"/>
          </a:stretch>
        </a:blipFill>
      </dgm:spPr>
    </dgm:pt>
    <dgm:pt modelId="{253833C8-EB77-4890-A9A8-7A25F9796A67}" type="pres">
      <dgm:prSet presAssocID="{84BA6674-8072-48AA-9C22-F2562A502114}" presName="txShp" presStyleLbl="node1" presStyleIdx="1" presStyleCnt="3">
        <dgm:presLayoutVars>
          <dgm:bulletEnabled val="1"/>
        </dgm:presLayoutVars>
      </dgm:prSet>
      <dgm:spPr/>
    </dgm:pt>
    <dgm:pt modelId="{1EF2D0DB-1783-4C2F-9FF0-311CADA86BF2}" type="pres">
      <dgm:prSet presAssocID="{D8B11F16-DF15-42B3-9282-E26BDB84F8C9}" presName="spacing" presStyleCnt="0"/>
      <dgm:spPr/>
    </dgm:pt>
    <dgm:pt modelId="{C77D0278-A307-4594-B639-5E0A10C0FC49}" type="pres">
      <dgm:prSet presAssocID="{CAFD3342-A31F-4E47-A9B6-BFD8DBA2ADB6}" presName="composite" presStyleCnt="0"/>
      <dgm:spPr/>
    </dgm:pt>
    <dgm:pt modelId="{4E743E7E-012F-4E41-971D-D647F8934056}" type="pres">
      <dgm:prSet presAssocID="{CAFD3342-A31F-4E47-A9B6-BFD8DBA2ADB6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9D0424D7-A93B-471A-A3C3-21F10634D071}" type="pres">
      <dgm:prSet presAssocID="{CAFD3342-A31F-4E47-A9B6-BFD8DBA2ADB6}" presName="txShp" presStyleLbl="node1" presStyleIdx="2" presStyleCnt="3">
        <dgm:presLayoutVars>
          <dgm:bulletEnabled val="1"/>
        </dgm:presLayoutVars>
      </dgm:prSet>
      <dgm:spPr/>
    </dgm:pt>
  </dgm:ptLst>
  <dgm:cxnLst>
    <dgm:cxn modelId="{789C7DD7-328D-4820-8A56-F2906D0F25D8}" srcId="{3B10D83A-CE06-46C7-AD12-867FB1A14496}" destId="{CAFD3342-A31F-4E47-A9B6-BFD8DBA2ADB6}" srcOrd="2" destOrd="0" parTransId="{AB00009A-3F6A-4885-838B-EF4BD163E161}" sibTransId="{5D009E8C-8B3F-4D97-9988-7D4AD44EFF8E}"/>
    <dgm:cxn modelId="{7330744A-8952-4164-92D6-8D3CFFC04804}" srcId="{3B10D83A-CE06-46C7-AD12-867FB1A14496}" destId="{84BA6674-8072-48AA-9C22-F2562A502114}" srcOrd="1" destOrd="0" parTransId="{8AAF8572-8FCA-4882-9CF2-567C22779D1F}" sibTransId="{D8B11F16-DF15-42B3-9282-E26BDB84F8C9}"/>
    <dgm:cxn modelId="{2D031B82-E835-471D-99EE-54E8D2EEB20D}" type="presOf" srcId="{CAFD3342-A31F-4E47-A9B6-BFD8DBA2ADB6}" destId="{9D0424D7-A93B-471A-A3C3-21F10634D071}" srcOrd="0" destOrd="0" presId="urn:microsoft.com/office/officeart/2005/8/layout/vList3"/>
    <dgm:cxn modelId="{636B0DB9-7A54-42C3-B102-2BB7CDA05949}" type="presOf" srcId="{3B10D83A-CE06-46C7-AD12-867FB1A14496}" destId="{6448872B-CCA3-4FD0-A2E5-91B5F5250653}" srcOrd="0" destOrd="0" presId="urn:microsoft.com/office/officeart/2005/8/layout/vList3"/>
    <dgm:cxn modelId="{F9DBF855-7210-49A3-91F5-AA1B81AFC16C}" type="presOf" srcId="{84BA6674-8072-48AA-9C22-F2562A502114}" destId="{253833C8-EB77-4890-A9A8-7A25F9796A67}" srcOrd="0" destOrd="0" presId="urn:microsoft.com/office/officeart/2005/8/layout/vList3"/>
    <dgm:cxn modelId="{A1E18FBC-17F5-4801-ADFF-38DDCB3B935B}" type="presOf" srcId="{6B0F410D-54DA-49BF-9C57-D130F4F26505}" destId="{7130F5AF-6359-4033-B95B-63FA04740834}" srcOrd="0" destOrd="0" presId="urn:microsoft.com/office/officeart/2005/8/layout/vList3"/>
    <dgm:cxn modelId="{56A5196C-D232-4046-9E74-37F9A7FB6381}" srcId="{3B10D83A-CE06-46C7-AD12-867FB1A14496}" destId="{6B0F410D-54DA-49BF-9C57-D130F4F26505}" srcOrd="0" destOrd="0" parTransId="{01B75E8B-67CE-45B0-9972-A428D4C66EE5}" sibTransId="{52407570-4826-454A-9E86-FEC222667770}"/>
    <dgm:cxn modelId="{A2BE6B9A-8E7B-427D-B0AB-5EE50EBDA072}" type="presParOf" srcId="{6448872B-CCA3-4FD0-A2E5-91B5F5250653}" destId="{C2D9CA39-1447-4E4C-8E86-824191924E73}" srcOrd="0" destOrd="0" presId="urn:microsoft.com/office/officeart/2005/8/layout/vList3"/>
    <dgm:cxn modelId="{AD5F6330-1F3F-4B6F-B6F4-803B28AAE13D}" type="presParOf" srcId="{C2D9CA39-1447-4E4C-8E86-824191924E73}" destId="{2B245FAC-2D82-4CE0-AEFC-F9C7E08551CF}" srcOrd="0" destOrd="0" presId="urn:microsoft.com/office/officeart/2005/8/layout/vList3"/>
    <dgm:cxn modelId="{B727254E-F065-4D90-B874-0B1373EB1106}" type="presParOf" srcId="{C2D9CA39-1447-4E4C-8E86-824191924E73}" destId="{7130F5AF-6359-4033-B95B-63FA04740834}" srcOrd="1" destOrd="0" presId="urn:microsoft.com/office/officeart/2005/8/layout/vList3"/>
    <dgm:cxn modelId="{B0A6F54E-27B8-4797-A5BC-9D447446520D}" type="presParOf" srcId="{6448872B-CCA3-4FD0-A2E5-91B5F5250653}" destId="{6328DE2C-C143-491D-B818-3EA02D93EEA2}" srcOrd="1" destOrd="0" presId="urn:microsoft.com/office/officeart/2005/8/layout/vList3"/>
    <dgm:cxn modelId="{4AF945A2-7F1C-439C-B537-38A5D99B8E93}" type="presParOf" srcId="{6448872B-CCA3-4FD0-A2E5-91B5F5250653}" destId="{C26C40ED-E8D3-455A-ACFE-2C4885E94AAB}" srcOrd="2" destOrd="0" presId="urn:microsoft.com/office/officeart/2005/8/layout/vList3"/>
    <dgm:cxn modelId="{AD5AEF0F-58D1-421E-96B2-597139F43F0F}" type="presParOf" srcId="{C26C40ED-E8D3-455A-ACFE-2C4885E94AAB}" destId="{E0A289B9-EE72-4B78-A3B3-CF9F01C6411D}" srcOrd="0" destOrd="0" presId="urn:microsoft.com/office/officeart/2005/8/layout/vList3"/>
    <dgm:cxn modelId="{82F19F82-9108-455A-8B58-8F92FBD5D5C4}" type="presParOf" srcId="{C26C40ED-E8D3-455A-ACFE-2C4885E94AAB}" destId="{253833C8-EB77-4890-A9A8-7A25F9796A67}" srcOrd="1" destOrd="0" presId="urn:microsoft.com/office/officeart/2005/8/layout/vList3"/>
    <dgm:cxn modelId="{4A8DDFA6-BC99-4692-B3CC-F8D53FE84C70}" type="presParOf" srcId="{6448872B-CCA3-4FD0-A2E5-91B5F5250653}" destId="{1EF2D0DB-1783-4C2F-9FF0-311CADA86BF2}" srcOrd="3" destOrd="0" presId="urn:microsoft.com/office/officeart/2005/8/layout/vList3"/>
    <dgm:cxn modelId="{8F4D446D-4788-4688-8797-FB96699CE18A}" type="presParOf" srcId="{6448872B-CCA3-4FD0-A2E5-91B5F5250653}" destId="{C77D0278-A307-4594-B639-5E0A10C0FC49}" srcOrd="4" destOrd="0" presId="urn:microsoft.com/office/officeart/2005/8/layout/vList3"/>
    <dgm:cxn modelId="{44A3A6B0-FC97-419D-AF3C-DC6B288D69EB}" type="presParOf" srcId="{C77D0278-A307-4594-B639-5E0A10C0FC49}" destId="{4E743E7E-012F-4E41-971D-D647F8934056}" srcOrd="0" destOrd="0" presId="urn:microsoft.com/office/officeart/2005/8/layout/vList3"/>
    <dgm:cxn modelId="{4C851598-D087-468A-B66B-089F2F02BF9E}" type="presParOf" srcId="{C77D0278-A307-4594-B639-5E0A10C0FC49}" destId="{9D0424D7-A93B-471A-A3C3-21F10634D07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89A83-863C-47CA-B0D7-6C54C70D21F6}" type="doc">
      <dgm:prSet loTypeId="urn:microsoft.com/office/officeart/2008/layout/AlternatingHexagons" loCatId="list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0B809BB5-DFF2-4498-9211-C0EFABE4D9CA}">
      <dgm:prSet phldrT="[Texto]"/>
      <dgm:spPr/>
      <dgm:t>
        <a:bodyPr/>
        <a:lstStyle/>
        <a:p>
          <a:r>
            <a:rPr lang="pt-BR" dirty="0" err="1"/>
            <a:t>string</a:t>
          </a:r>
          <a:endParaRPr lang="pt-BR" dirty="0"/>
        </a:p>
      </dgm:t>
    </dgm:pt>
    <dgm:pt modelId="{D89ABAD7-F5C4-4363-B362-E7E91857B215}" type="parTrans" cxnId="{E6F59E63-CCEC-4A16-A932-97892896BD12}">
      <dgm:prSet/>
      <dgm:spPr/>
      <dgm:t>
        <a:bodyPr/>
        <a:lstStyle/>
        <a:p>
          <a:endParaRPr lang="pt-BR"/>
        </a:p>
      </dgm:t>
    </dgm:pt>
    <dgm:pt modelId="{9E02BFD5-32D2-4535-9568-816222731B9F}" type="sibTrans" cxnId="{E6F59E63-CCEC-4A16-A932-97892896BD12}">
      <dgm:prSet/>
      <dgm:spPr/>
      <dgm:t>
        <a:bodyPr/>
        <a:lstStyle/>
        <a:p>
          <a:endParaRPr lang="pt-BR"/>
        </a:p>
      </dgm:t>
    </dgm:pt>
    <dgm:pt modelId="{1FCC4DE6-170D-454C-8E3B-915A47815AE9}">
      <dgm:prSet phldrT="[Texto]"/>
      <dgm:spPr/>
      <dgm:t>
        <a:bodyPr/>
        <a:lstStyle/>
        <a:p>
          <a:r>
            <a:rPr lang="pt-BR" dirty="0" err="1"/>
            <a:t>int</a:t>
          </a:r>
          <a:endParaRPr lang="pt-BR" dirty="0"/>
        </a:p>
      </dgm:t>
    </dgm:pt>
    <dgm:pt modelId="{76166ED3-5BAD-4A76-9225-DEC21C7B44E5}" type="parTrans" cxnId="{2F070F03-B382-480C-A23A-3E795536E382}">
      <dgm:prSet/>
      <dgm:spPr/>
      <dgm:t>
        <a:bodyPr/>
        <a:lstStyle/>
        <a:p>
          <a:endParaRPr lang="pt-BR"/>
        </a:p>
      </dgm:t>
    </dgm:pt>
    <dgm:pt modelId="{6012CFFF-3E62-465A-A071-D663D692BCFF}" type="sibTrans" cxnId="{2F070F03-B382-480C-A23A-3E795536E382}">
      <dgm:prSet/>
      <dgm:spPr/>
      <dgm:t>
        <a:bodyPr/>
        <a:lstStyle/>
        <a:p>
          <a:endParaRPr lang="pt-BR"/>
        </a:p>
      </dgm:t>
    </dgm:pt>
    <dgm:pt modelId="{EB6A3DC2-5B34-4A2F-851E-6CE3F082C859}">
      <dgm:prSet phldrT="[Texto]"/>
      <dgm:spPr/>
      <dgm:t>
        <a:bodyPr/>
        <a:lstStyle/>
        <a:p>
          <a:pPr algn="ctr"/>
          <a:r>
            <a:rPr lang="pt-BR" dirty="0"/>
            <a:t>char</a:t>
          </a:r>
        </a:p>
      </dgm:t>
    </dgm:pt>
    <dgm:pt modelId="{4D0F4D04-43C4-47C0-B81B-B945D7867240}" type="parTrans" cxnId="{AE8454A1-6E5B-4292-8ABD-E54F4F9977ED}">
      <dgm:prSet/>
      <dgm:spPr/>
      <dgm:t>
        <a:bodyPr/>
        <a:lstStyle/>
        <a:p>
          <a:endParaRPr lang="pt-BR"/>
        </a:p>
      </dgm:t>
    </dgm:pt>
    <dgm:pt modelId="{BFBFD09A-B3C1-4EEB-9A97-D92EF4DF7E07}" type="sibTrans" cxnId="{AE8454A1-6E5B-4292-8ABD-E54F4F9977ED}">
      <dgm:prSet/>
      <dgm:spPr/>
      <dgm:t>
        <a:bodyPr/>
        <a:lstStyle/>
        <a:p>
          <a:endParaRPr lang="pt-BR"/>
        </a:p>
      </dgm:t>
    </dgm:pt>
    <dgm:pt modelId="{5268A6AE-AFE6-4193-A434-B921234B3417}">
      <dgm:prSet phldrT="[Texto]"/>
      <dgm:spPr/>
      <dgm:t>
        <a:bodyPr/>
        <a:lstStyle/>
        <a:p>
          <a:r>
            <a:rPr lang="pt-BR" dirty="0" err="1"/>
            <a:t>double</a:t>
          </a:r>
          <a:endParaRPr lang="pt-BR" dirty="0"/>
        </a:p>
      </dgm:t>
    </dgm:pt>
    <dgm:pt modelId="{2F9F7B30-4CC7-40BA-9750-CFBAF61B8936}" type="parTrans" cxnId="{FCC80204-866B-4BE7-A2B8-F2D9DDCBFB88}">
      <dgm:prSet/>
      <dgm:spPr/>
      <dgm:t>
        <a:bodyPr/>
        <a:lstStyle/>
        <a:p>
          <a:endParaRPr lang="pt-BR"/>
        </a:p>
      </dgm:t>
    </dgm:pt>
    <dgm:pt modelId="{BD17065C-6F6B-4799-96DE-7F2FD73FA87F}" type="sibTrans" cxnId="{FCC80204-866B-4BE7-A2B8-F2D9DDCBFB88}">
      <dgm:prSet/>
      <dgm:spPr/>
      <dgm:t>
        <a:bodyPr/>
        <a:lstStyle/>
        <a:p>
          <a:endParaRPr lang="pt-BR"/>
        </a:p>
      </dgm:t>
    </dgm:pt>
    <dgm:pt modelId="{14A5BE58-EDB8-4C78-9546-64ED527DBB1F}">
      <dgm:prSet phldrT="[Texto]"/>
      <dgm:spPr/>
      <dgm:t>
        <a:bodyPr/>
        <a:lstStyle/>
        <a:p>
          <a:pPr algn="ctr"/>
          <a:r>
            <a:rPr lang="pt-BR" dirty="0" err="1"/>
            <a:t>float</a:t>
          </a:r>
          <a:endParaRPr lang="pt-BR" dirty="0"/>
        </a:p>
      </dgm:t>
    </dgm:pt>
    <dgm:pt modelId="{FAFB69D4-E385-455C-BD44-13E6C145F778}" type="parTrans" cxnId="{0FBA1B9E-8448-41D5-AD78-8FF3F672AFFA}">
      <dgm:prSet/>
      <dgm:spPr/>
      <dgm:t>
        <a:bodyPr/>
        <a:lstStyle/>
        <a:p>
          <a:endParaRPr lang="pt-BR"/>
        </a:p>
      </dgm:t>
    </dgm:pt>
    <dgm:pt modelId="{81C07109-7F5E-438B-9A0C-832420B3FCAE}" type="sibTrans" cxnId="{0FBA1B9E-8448-41D5-AD78-8FF3F672AFFA}">
      <dgm:prSet/>
      <dgm:spPr/>
      <dgm:t>
        <a:bodyPr/>
        <a:lstStyle/>
        <a:p>
          <a:endParaRPr lang="pt-BR"/>
        </a:p>
      </dgm:t>
    </dgm:pt>
    <dgm:pt modelId="{A055ED44-35DB-4E5E-A0E0-ECC7B2C59CA5}" type="pres">
      <dgm:prSet presAssocID="{B5189A83-863C-47CA-B0D7-6C54C70D21F6}" presName="Name0" presStyleCnt="0">
        <dgm:presLayoutVars>
          <dgm:chMax/>
          <dgm:chPref/>
          <dgm:dir/>
          <dgm:animLvl val="lvl"/>
        </dgm:presLayoutVars>
      </dgm:prSet>
      <dgm:spPr/>
    </dgm:pt>
    <dgm:pt modelId="{498B1161-9D6D-400C-BBC2-57FC64103DD5}" type="pres">
      <dgm:prSet presAssocID="{0B809BB5-DFF2-4498-9211-C0EFABE4D9CA}" presName="composite" presStyleCnt="0"/>
      <dgm:spPr/>
    </dgm:pt>
    <dgm:pt modelId="{365FF5BE-29BE-4576-9BE8-E2F9A8471997}" type="pres">
      <dgm:prSet presAssocID="{0B809BB5-DFF2-4498-9211-C0EFABE4D9C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90F97E7-8149-4384-9642-B426898469AE}" type="pres">
      <dgm:prSet presAssocID="{0B809BB5-DFF2-4498-9211-C0EFABE4D9CA}" presName="Childtext1" presStyleLbl="revTx" presStyleIdx="0" presStyleCnt="3" custLinFactNeighborX="2973" custLinFactNeighborY="14384">
        <dgm:presLayoutVars>
          <dgm:chMax val="0"/>
          <dgm:chPref val="0"/>
          <dgm:bulletEnabled val="1"/>
        </dgm:presLayoutVars>
      </dgm:prSet>
      <dgm:spPr/>
    </dgm:pt>
    <dgm:pt modelId="{D3BF590E-032C-4CFE-9625-2C0ECF988F12}" type="pres">
      <dgm:prSet presAssocID="{0B809BB5-DFF2-4498-9211-C0EFABE4D9CA}" presName="BalanceSpacing" presStyleCnt="0"/>
      <dgm:spPr/>
    </dgm:pt>
    <dgm:pt modelId="{D8F165BB-2E8A-4C9A-91EC-58C68EC8079D}" type="pres">
      <dgm:prSet presAssocID="{0B809BB5-DFF2-4498-9211-C0EFABE4D9CA}" presName="BalanceSpacing1" presStyleCnt="0"/>
      <dgm:spPr/>
    </dgm:pt>
    <dgm:pt modelId="{6366772D-F317-4A70-BBA7-0AE4C1D8A48E}" type="pres">
      <dgm:prSet presAssocID="{9E02BFD5-32D2-4535-9568-816222731B9F}" presName="Accent1Text" presStyleLbl="node1" presStyleIdx="1" presStyleCnt="6"/>
      <dgm:spPr/>
    </dgm:pt>
    <dgm:pt modelId="{F13CAAE8-F6C1-4EEF-8543-CCC44D1025C3}" type="pres">
      <dgm:prSet presAssocID="{9E02BFD5-32D2-4535-9568-816222731B9F}" presName="spaceBetweenRectangles" presStyleCnt="0"/>
      <dgm:spPr/>
    </dgm:pt>
    <dgm:pt modelId="{BFC60755-C1CD-4476-B823-29919F0394B0}" type="pres">
      <dgm:prSet presAssocID="{1FCC4DE6-170D-454C-8E3B-915A47815AE9}" presName="composite" presStyleCnt="0"/>
      <dgm:spPr/>
    </dgm:pt>
    <dgm:pt modelId="{2B04ABFB-D5B9-4866-98D2-31C0FEF7CA08}" type="pres">
      <dgm:prSet presAssocID="{1FCC4DE6-170D-454C-8E3B-915A47815AE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1D90F52-CC97-4947-B4EC-BA62BD4E854D}" type="pres">
      <dgm:prSet presAssocID="{1FCC4DE6-170D-454C-8E3B-915A47815AE9}" presName="Childtext1" presStyleLbl="revTx" presStyleIdx="1" presStyleCnt="3" custLinFactY="-41246" custLinFactNeighborX="53778" custLinFactNeighborY="-100000">
        <dgm:presLayoutVars>
          <dgm:chMax val="0"/>
          <dgm:chPref val="0"/>
          <dgm:bulletEnabled val="1"/>
        </dgm:presLayoutVars>
      </dgm:prSet>
      <dgm:spPr/>
    </dgm:pt>
    <dgm:pt modelId="{AD7616CD-F990-481A-9645-1016DD253D62}" type="pres">
      <dgm:prSet presAssocID="{1FCC4DE6-170D-454C-8E3B-915A47815AE9}" presName="BalanceSpacing" presStyleCnt="0"/>
      <dgm:spPr/>
    </dgm:pt>
    <dgm:pt modelId="{09298318-08E5-46AE-A3A3-912FBAA91C94}" type="pres">
      <dgm:prSet presAssocID="{1FCC4DE6-170D-454C-8E3B-915A47815AE9}" presName="BalanceSpacing1" presStyleCnt="0"/>
      <dgm:spPr/>
    </dgm:pt>
    <dgm:pt modelId="{BD044B7B-A724-4543-94F2-4397822A1580}" type="pres">
      <dgm:prSet presAssocID="{6012CFFF-3E62-465A-A071-D663D692BCFF}" presName="Accent1Text" presStyleLbl="node1" presStyleIdx="3" presStyleCnt="6"/>
      <dgm:spPr/>
    </dgm:pt>
    <dgm:pt modelId="{17A6F320-043F-4370-BBCF-BBBA1DF3B09B}" type="pres">
      <dgm:prSet presAssocID="{6012CFFF-3E62-465A-A071-D663D692BCFF}" presName="spaceBetweenRectangles" presStyleCnt="0"/>
      <dgm:spPr/>
    </dgm:pt>
    <dgm:pt modelId="{C70868FF-A418-41B7-94F7-4B9DDA3B7C06}" type="pres">
      <dgm:prSet presAssocID="{5268A6AE-AFE6-4193-A434-B921234B3417}" presName="composite" presStyleCnt="0"/>
      <dgm:spPr/>
    </dgm:pt>
    <dgm:pt modelId="{D3290BE1-5D50-4EDB-8086-27EC4D605215}" type="pres">
      <dgm:prSet presAssocID="{5268A6AE-AFE6-4193-A434-B921234B341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1B0441E-C896-471F-AFB0-BFEA684DADD1}" type="pres">
      <dgm:prSet presAssocID="{5268A6AE-AFE6-4193-A434-B921234B3417}" presName="Childtext1" presStyleLbl="revTx" presStyleIdx="2" presStyleCnt="3" custLinFactY="-45255" custLinFactNeighborX="-51651" custLinFactNeighborY="-100000">
        <dgm:presLayoutVars>
          <dgm:chMax val="0"/>
          <dgm:chPref val="0"/>
          <dgm:bulletEnabled val="1"/>
        </dgm:presLayoutVars>
      </dgm:prSet>
      <dgm:spPr/>
    </dgm:pt>
    <dgm:pt modelId="{0A086022-0BA7-410E-9275-AD6D71CA57CC}" type="pres">
      <dgm:prSet presAssocID="{5268A6AE-AFE6-4193-A434-B921234B3417}" presName="BalanceSpacing" presStyleCnt="0"/>
      <dgm:spPr/>
    </dgm:pt>
    <dgm:pt modelId="{8525425C-A8AA-41D3-8F26-1058590C83CA}" type="pres">
      <dgm:prSet presAssocID="{5268A6AE-AFE6-4193-A434-B921234B3417}" presName="BalanceSpacing1" presStyleCnt="0"/>
      <dgm:spPr/>
    </dgm:pt>
    <dgm:pt modelId="{B945AD59-4003-4321-BDE5-F24129F65DDC}" type="pres">
      <dgm:prSet presAssocID="{BD17065C-6F6B-4799-96DE-7F2FD73FA87F}" presName="Accent1Text" presStyleLbl="node1" presStyleIdx="5" presStyleCnt="6" custLinFactNeighborX="520" custLinFactNeighborY="3590"/>
      <dgm:spPr/>
    </dgm:pt>
  </dgm:ptLst>
  <dgm:cxnLst>
    <dgm:cxn modelId="{7AEB39F4-B639-41B4-ACF9-5CE39874E7EA}" type="presOf" srcId="{0B809BB5-DFF2-4498-9211-C0EFABE4D9CA}" destId="{365FF5BE-29BE-4576-9BE8-E2F9A8471997}" srcOrd="0" destOrd="0" presId="urn:microsoft.com/office/officeart/2008/layout/AlternatingHexagons"/>
    <dgm:cxn modelId="{2531DB0D-3D65-4977-B21D-87000C38FCDC}" type="presOf" srcId="{EB6A3DC2-5B34-4A2F-851E-6CE3F082C859}" destId="{11D90F52-CC97-4947-B4EC-BA62BD4E854D}" srcOrd="0" destOrd="0" presId="urn:microsoft.com/office/officeart/2008/layout/AlternatingHexagons"/>
    <dgm:cxn modelId="{AE8454A1-6E5B-4292-8ABD-E54F4F9977ED}" srcId="{1FCC4DE6-170D-454C-8E3B-915A47815AE9}" destId="{EB6A3DC2-5B34-4A2F-851E-6CE3F082C859}" srcOrd="0" destOrd="0" parTransId="{4D0F4D04-43C4-47C0-B81B-B945D7867240}" sibTransId="{BFBFD09A-B3C1-4EEB-9A97-D92EF4DF7E07}"/>
    <dgm:cxn modelId="{FCC80204-866B-4BE7-A2B8-F2D9DDCBFB88}" srcId="{B5189A83-863C-47CA-B0D7-6C54C70D21F6}" destId="{5268A6AE-AFE6-4193-A434-B921234B3417}" srcOrd="2" destOrd="0" parTransId="{2F9F7B30-4CC7-40BA-9750-CFBAF61B8936}" sibTransId="{BD17065C-6F6B-4799-96DE-7F2FD73FA87F}"/>
    <dgm:cxn modelId="{5D72092B-89B5-4A30-9AA4-F6F05510F9A0}" type="presOf" srcId="{B5189A83-863C-47CA-B0D7-6C54C70D21F6}" destId="{A055ED44-35DB-4E5E-A0E0-ECC7B2C59CA5}" srcOrd="0" destOrd="0" presId="urn:microsoft.com/office/officeart/2008/layout/AlternatingHexagons"/>
    <dgm:cxn modelId="{0FBA1B9E-8448-41D5-AD78-8FF3F672AFFA}" srcId="{5268A6AE-AFE6-4193-A434-B921234B3417}" destId="{14A5BE58-EDB8-4C78-9546-64ED527DBB1F}" srcOrd="0" destOrd="0" parTransId="{FAFB69D4-E385-455C-BD44-13E6C145F778}" sibTransId="{81C07109-7F5E-438B-9A0C-832420B3FCAE}"/>
    <dgm:cxn modelId="{D1225916-178C-49DC-82AC-C4D824F52CC5}" type="presOf" srcId="{1FCC4DE6-170D-454C-8E3B-915A47815AE9}" destId="{2B04ABFB-D5B9-4866-98D2-31C0FEF7CA08}" srcOrd="0" destOrd="0" presId="urn:microsoft.com/office/officeart/2008/layout/AlternatingHexagons"/>
    <dgm:cxn modelId="{7EF68D21-2B3E-42BC-B1B9-1CB381C23633}" type="presOf" srcId="{6012CFFF-3E62-465A-A071-D663D692BCFF}" destId="{BD044B7B-A724-4543-94F2-4397822A1580}" srcOrd="0" destOrd="0" presId="urn:microsoft.com/office/officeart/2008/layout/AlternatingHexagons"/>
    <dgm:cxn modelId="{A17DD8FB-D181-40FE-9E3C-68C576EEB91E}" type="presOf" srcId="{14A5BE58-EDB8-4C78-9546-64ED527DBB1F}" destId="{E1B0441E-C896-471F-AFB0-BFEA684DADD1}" srcOrd="0" destOrd="0" presId="urn:microsoft.com/office/officeart/2008/layout/AlternatingHexagons"/>
    <dgm:cxn modelId="{F90CA0E8-256D-46E8-B3AA-B1A8EB1989FC}" type="presOf" srcId="{BD17065C-6F6B-4799-96DE-7F2FD73FA87F}" destId="{B945AD59-4003-4321-BDE5-F24129F65DDC}" srcOrd="0" destOrd="0" presId="urn:microsoft.com/office/officeart/2008/layout/AlternatingHexagons"/>
    <dgm:cxn modelId="{2F070F03-B382-480C-A23A-3E795536E382}" srcId="{B5189A83-863C-47CA-B0D7-6C54C70D21F6}" destId="{1FCC4DE6-170D-454C-8E3B-915A47815AE9}" srcOrd="1" destOrd="0" parTransId="{76166ED3-5BAD-4A76-9225-DEC21C7B44E5}" sibTransId="{6012CFFF-3E62-465A-A071-D663D692BCFF}"/>
    <dgm:cxn modelId="{CB6D55D0-FAE5-463F-92E7-A21A8A00BA5F}" type="presOf" srcId="{5268A6AE-AFE6-4193-A434-B921234B3417}" destId="{D3290BE1-5D50-4EDB-8086-27EC4D605215}" srcOrd="0" destOrd="0" presId="urn:microsoft.com/office/officeart/2008/layout/AlternatingHexagons"/>
    <dgm:cxn modelId="{E6F59E63-CCEC-4A16-A932-97892896BD12}" srcId="{B5189A83-863C-47CA-B0D7-6C54C70D21F6}" destId="{0B809BB5-DFF2-4498-9211-C0EFABE4D9CA}" srcOrd="0" destOrd="0" parTransId="{D89ABAD7-F5C4-4363-B362-E7E91857B215}" sibTransId="{9E02BFD5-32D2-4535-9568-816222731B9F}"/>
    <dgm:cxn modelId="{9C54F7AB-995A-439A-AE35-BC6CA0F4EF17}" type="presOf" srcId="{9E02BFD5-32D2-4535-9568-816222731B9F}" destId="{6366772D-F317-4A70-BBA7-0AE4C1D8A48E}" srcOrd="0" destOrd="0" presId="urn:microsoft.com/office/officeart/2008/layout/AlternatingHexagons"/>
    <dgm:cxn modelId="{CE8A6B40-3D55-4B7B-95F4-53027E0672AB}" type="presParOf" srcId="{A055ED44-35DB-4E5E-A0E0-ECC7B2C59CA5}" destId="{498B1161-9D6D-400C-BBC2-57FC64103DD5}" srcOrd="0" destOrd="0" presId="urn:microsoft.com/office/officeart/2008/layout/AlternatingHexagons"/>
    <dgm:cxn modelId="{CF68B395-C55E-4777-9CE4-99635B5C61A5}" type="presParOf" srcId="{498B1161-9D6D-400C-BBC2-57FC64103DD5}" destId="{365FF5BE-29BE-4576-9BE8-E2F9A8471997}" srcOrd="0" destOrd="0" presId="urn:microsoft.com/office/officeart/2008/layout/AlternatingHexagons"/>
    <dgm:cxn modelId="{8E9159B2-E2CB-4BE9-B771-A8C101D2ED60}" type="presParOf" srcId="{498B1161-9D6D-400C-BBC2-57FC64103DD5}" destId="{990F97E7-8149-4384-9642-B426898469AE}" srcOrd="1" destOrd="0" presId="urn:microsoft.com/office/officeart/2008/layout/AlternatingHexagons"/>
    <dgm:cxn modelId="{F9B97719-DAD2-4A84-A3F3-3652FA1BCD07}" type="presParOf" srcId="{498B1161-9D6D-400C-BBC2-57FC64103DD5}" destId="{D3BF590E-032C-4CFE-9625-2C0ECF988F12}" srcOrd="2" destOrd="0" presId="urn:microsoft.com/office/officeart/2008/layout/AlternatingHexagons"/>
    <dgm:cxn modelId="{32B5A949-7D40-4A03-8FD5-144A79296F48}" type="presParOf" srcId="{498B1161-9D6D-400C-BBC2-57FC64103DD5}" destId="{D8F165BB-2E8A-4C9A-91EC-58C68EC8079D}" srcOrd="3" destOrd="0" presId="urn:microsoft.com/office/officeart/2008/layout/AlternatingHexagons"/>
    <dgm:cxn modelId="{44A5B535-7B11-4D5E-B2AF-BE9EC3BD53DF}" type="presParOf" srcId="{498B1161-9D6D-400C-BBC2-57FC64103DD5}" destId="{6366772D-F317-4A70-BBA7-0AE4C1D8A48E}" srcOrd="4" destOrd="0" presId="urn:microsoft.com/office/officeart/2008/layout/AlternatingHexagons"/>
    <dgm:cxn modelId="{CC3FFA99-65EE-4FD5-A37E-5E2D703EE702}" type="presParOf" srcId="{A055ED44-35DB-4E5E-A0E0-ECC7B2C59CA5}" destId="{F13CAAE8-F6C1-4EEF-8543-CCC44D1025C3}" srcOrd="1" destOrd="0" presId="urn:microsoft.com/office/officeart/2008/layout/AlternatingHexagons"/>
    <dgm:cxn modelId="{FD15EB9F-CC54-490D-9B90-A299B470785C}" type="presParOf" srcId="{A055ED44-35DB-4E5E-A0E0-ECC7B2C59CA5}" destId="{BFC60755-C1CD-4476-B823-29919F0394B0}" srcOrd="2" destOrd="0" presId="urn:microsoft.com/office/officeart/2008/layout/AlternatingHexagons"/>
    <dgm:cxn modelId="{6254D4C5-144E-4FBF-9613-2C05DEE80A45}" type="presParOf" srcId="{BFC60755-C1CD-4476-B823-29919F0394B0}" destId="{2B04ABFB-D5B9-4866-98D2-31C0FEF7CA08}" srcOrd="0" destOrd="0" presId="urn:microsoft.com/office/officeart/2008/layout/AlternatingHexagons"/>
    <dgm:cxn modelId="{7BC78A3D-7769-44F8-B7CD-CE3B301B7CBA}" type="presParOf" srcId="{BFC60755-C1CD-4476-B823-29919F0394B0}" destId="{11D90F52-CC97-4947-B4EC-BA62BD4E854D}" srcOrd="1" destOrd="0" presId="urn:microsoft.com/office/officeart/2008/layout/AlternatingHexagons"/>
    <dgm:cxn modelId="{3E136069-943C-497A-B39E-7CC496440D90}" type="presParOf" srcId="{BFC60755-C1CD-4476-B823-29919F0394B0}" destId="{AD7616CD-F990-481A-9645-1016DD253D62}" srcOrd="2" destOrd="0" presId="urn:microsoft.com/office/officeart/2008/layout/AlternatingHexagons"/>
    <dgm:cxn modelId="{19CBBBF2-7748-4684-A69C-AF606E159A26}" type="presParOf" srcId="{BFC60755-C1CD-4476-B823-29919F0394B0}" destId="{09298318-08E5-46AE-A3A3-912FBAA91C94}" srcOrd="3" destOrd="0" presId="urn:microsoft.com/office/officeart/2008/layout/AlternatingHexagons"/>
    <dgm:cxn modelId="{CAC96E73-E883-4068-AA13-1E60185A02D2}" type="presParOf" srcId="{BFC60755-C1CD-4476-B823-29919F0394B0}" destId="{BD044B7B-A724-4543-94F2-4397822A1580}" srcOrd="4" destOrd="0" presId="urn:microsoft.com/office/officeart/2008/layout/AlternatingHexagons"/>
    <dgm:cxn modelId="{BAC5B39E-9DE7-4E85-9DEA-89CDF573EBF1}" type="presParOf" srcId="{A055ED44-35DB-4E5E-A0E0-ECC7B2C59CA5}" destId="{17A6F320-043F-4370-BBCF-BBBA1DF3B09B}" srcOrd="3" destOrd="0" presId="urn:microsoft.com/office/officeart/2008/layout/AlternatingHexagons"/>
    <dgm:cxn modelId="{6A556E10-1647-4AB8-806B-F42F826C6F36}" type="presParOf" srcId="{A055ED44-35DB-4E5E-A0E0-ECC7B2C59CA5}" destId="{C70868FF-A418-41B7-94F7-4B9DDA3B7C06}" srcOrd="4" destOrd="0" presId="urn:microsoft.com/office/officeart/2008/layout/AlternatingHexagons"/>
    <dgm:cxn modelId="{22109A40-7A36-42E2-BDFD-5D874869FBD7}" type="presParOf" srcId="{C70868FF-A418-41B7-94F7-4B9DDA3B7C06}" destId="{D3290BE1-5D50-4EDB-8086-27EC4D605215}" srcOrd="0" destOrd="0" presId="urn:microsoft.com/office/officeart/2008/layout/AlternatingHexagons"/>
    <dgm:cxn modelId="{E98D48D0-E127-4D33-8E8E-EFE491C3DF12}" type="presParOf" srcId="{C70868FF-A418-41B7-94F7-4B9DDA3B7C06}" destId="{E1B0441E-C896-471F-AFB0-BFEA684DADD1}" srcOrd="1" destOrd="0" presId="urn:microsoft.com/office/officeart/2008/layout/AlternatingHexagons"/>
    <dgm:cxn modelId="{2E73DB73-0741-4BC8-AD7C-D8FBA2F33CDB}" type="presParOf" srcId="{C70868FF-A418-41B7-94F7-4B9DDA3B7C06}" destId="{0A086022-0BA7-410E-9275-AD6D71CA57CC}" srcOrd="2" destOrd="0" presId="urn:microsoft.com/office/officeart/2008/layout/AlternatingHexagons"/>
    <dgm:cxn modelId="{27573CCC-1FD8-4589-A863-9792C784A29C}" type="presParOf" srcId="{C70868FF-A418-41B7-94F7-4B9DDA3B7C06}" destId="{8525425C-A8AA-41D3-8F26-1058590C83CA}" srcOrd="3" destOrd="0" presId="urn:microsoft.com/office/officeart/2008/layout/AlternatingHexagons"/>
    <dgm:cxn modelId="{FCA4FA57-04AE-4D84-8645-2B584FE43BB3}" type="presParOf" srcId="{C70868FF-A418-41B7-94F7-4B9DDA3B7C06}" destId="{B945AD59-4003-4321-BDE5-F24129F65DD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89F844-E97B-469E-8903-27379CFE8EAB}" type="doc">
      <dgm:prSet loTypeId="urn:microsoft.com/office/officeart/2005/8/layout/pList2" loCatId="list" qsTypeId="urn:microsoft.com/office/officeart/2005/8/quickstyle/3d3" qsCatId="3D" csTypeId="urn:microsoft.com/office/officeart/2005/8/colors/colorful4" csCatId="colorful" phldr="1"/>
      <dgm:spPr/>
    </dgm:pt>
    <dgm:pt modelId="{3B103C70-876E-4726-8281-1F4B0865E993}">
      <dgm:prSet phldrT="[Texto]"/>
      <dgm:spPr/>
      <dgm:t>
        <a:bodyPr/>
        <a:lstStyle/>
        <a:p>
          <a:r>
            <a:rPr lang="pt-BR" dirty="0"/>
            <a:t>Soma</a:t>
          </a:r>
        </a:p>
      </dgm:t>
    </dgm:pt>
    <dgm:pt modelId="{64694EC2-D096-460B-A35F-CBABD79860D0}" type="parTrans" cxnId="{3FA73E1B-7D9B-49BB-A734-DC2858570789}">
      <dgm:prSet/>
      <dgm:spPr/>
      <dgm:t>
        <a:bodyPr/>
        <a:lstStyle/>
        <a:p>
          <a:endParaRPr lang="pt-BR"/>
        </a:p>
      </dgm:t>
    </dgm:pt>
    <dgm:pt modelId="{AC6FF374-3682-4914-9544-C3B4037738D0}" type="sibTrans" cxnId="{3FA73E1B-7D9B-49BB-A734-DC2858570789}">
      <dgm:prSet/>
      <dgm:spPr/>
      <dgm:t>
        <a:bodyPr/>
        <a:lstStyle/>
        <a:p>
          <a:endParaRPr lang="pt-BR"/>
        </a:p>
      </dgm:t>
    </dgm:pt>
    <dgm:pt modelId="{B2026570-CA8E-47BE-8885-B50C6EFD8224}">
      <dgm:prSet phldrT="[Texto]"/>
      <dgm:spPr/>
      <dgm:t>
        <a:bodyPr/>
        <a:lstStyle/>
        <a:p>
          <a:r>
            <a:rPr lang="pt-BR" dirty="0"/>
            <a:t>Subtração</a:t>
          </a:r>
        </a:p>
      </dgm:t>
    </dgm:pt>
    <dgm:pt modelId="{EB62D73C-921C-456C-BB2F-1F45899434E9}" type="parTrans" cxnId="{B9185CA8-5EA2-4351-AD12-94F389A3152C}">
      <dgm:prSet/>
      <dgm:spPr/>
      <dgm:t>
        <a:bodyPr/>
        <a:lstStyle/>
        <a:p>
          <a:endParaRPr lang="pt-BR"/>
        </a:p>
      </dgm:t>
    </dgm:pt>
    <dgm:pt modelId="{B8811DE3-3EC6-4638-A9B5-ABA4E58364E2}" type="sibTrans" cxnId="{B9185CA8-5EA2-4351-AD12-94F389A3152C}">
      <dgm:prSet/>
      <dgm:spPr/>
      <dgm:t>
        <a:bodyPr/>
        <a:lstStyle/>
        <a:p>
          <a:endParaRPr lang="pt-BR"/>
        </a:p>
      </dgm:t>
    </dgm:pt>
    <dgm:pt modelId="{C7958623-C1FA-4639-8395-85B41924F126}" type="pres">
      <dgm:prSet presAssocID="{BC89F844-E97B-469E-8903-27379CFE8EAB}" presName="Name0" presStyleCnt="0">
        <dgm:presLayoutVars>
          <dgm:dir/>
          <dgm:resizeHandles val="exact"/>
        </dgm:presLayoutVars>
      </dgm:prSet>
      <dgm:spPr/>
    </dgm:pt>
    <dgm:pt modelId="{153DFA2F-B0E6-44A2-89AD-87C1A58DB7B8}" type="pres">
      <dgm:prSet presAssocID="{BC89F844-E97B-469E-8903-27379CFE8EAB}" presName="bkgdShp" presStyleLbl="alignAccFollowNode1" presStyleIdx="0" presStyleCnt="1"/>
      <dgm:spPr/>
    </dgm:pt>
    <dgm:pt modelId="{6E7E433D-1472-414E-8DDF-12FF4F509448}" type="pres">
      <dgm:prSet presAssocID="{BC89F844-E97B-469E-8903-27379CFE8EAB}" presName="linComp" presStyleCnt="0"/>
      <dgm:spPr/>
    </dgm:pt>
    <dgm:pt modelId="{6B24B0EB-83D5-44EB-9C7E-5BA762766701}" type="pres">
      <dgm:prSet presAssocID="{3B103C70-876E-4726-8281-1F4B0865E993}" presName="compNode" presStyleCnt="0"/>
      <dgm:spPr/>
    </dgm:pt>
    <dgm:pt modelId="{0D44AB33-11F0-4659-9E48-1447EA9EB695}" type="pres">
      <dgm:prSet presAssocID="{3B103C70-876E-4726-8281-1F4B0865E993}" presName="node" presStyleLbl="node1" presStyleIdx="0" presStyleCnt="2">
        <dgm:presLayoutVars>
          <dgm:bulletEnabled val="1"/>
        </dgm:presLayoutVars>
      </dgm:prSet>
      <dgm:spPr/>
    </dgm:pt>
    <dgm:pt modelId="{B10E15E7-270B-4368-9F4F-BE6DDAFF7DF9}" type="pres">
      <dgm:prSet presAssocID="{3B103C70-876E-4726-8281-1F4B0865E993}" presName="invisiNode" presStyleLbl="node1" presStyleIdx="0" presStyleCnt="2"/>
      <dgm:spPr/>
    </dgm:pt>
    <dgm:pt modelId="{54C91997-4869-46CD-BCB1-93C704BF5DAC}" type="pres">
      <dgm:prSet presAssocID="{3B103C70-876E-4726-8281-1F4B0865E993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</dgm:pt>
    <dgm:pt modelId="{C15E511F-C8DB-442B-A856-2715A9796B35}" type="pres">
      <dgm:prSet presAssocID="{AC6FF374-3682-4914-9544-C3B4037738D0}" presName="sibTrans" presStyleLbl="sibTrans2D1" presStyleIdx="0" presStyleCnt="0"/>
      <dgm:spPr/>
    </dgm:pt>
    <dgm:pt modelId="{36D92B32-4294-474B-AC19-42DDD1E56852}" type="pres">
      <dgm:prSet presAssocID="{B2026570-CA8E-47BE-8885-B50C6EFD8224}" presName="compNode" presStyleCnt="0"/>
      <dgm:spPr/>
    </dgm:pt>
    <dgm:pt modelId="{5DA80C8F-2305-4FD3-8727-B890C3126587}" type="pres">
      <dgm:prSet presAssocID="{B2026570-CA8E-47BE-8885-B50C6EFD8224}" presName="node" presStyleLbl="node1" presStyleIdx="1" presStyleCnt="2">
        <dgm:presLayoutVars>
          <dgm:bulletEnabled val="1"/>
        </dgm:presLayoutVars>
      </dgm:prSet>
      <dgm:spPr/>
    </dgm:pt>
    <dgm:pt modelId="{100E61C1-EEB5-4315-8AD4-1B0185EEFDC9}" type="pres">
      <dgm:prSet presAssocID="{B2026570-CA8E-47BE-8885-B50C6EFD8224}" presName="invisiNode" presStyleLbl="node1" presStyleIdx="1" presStyleCnt="2"/>
      <dgm:spPr/>
    </dgm:pt>
    <dgm:pt modelId="{1BB4A02F-5EA1-4548-A702-A3E1A65D3CF3}" type="pres">
      <dgm:prSet presAssocID="{B2026570-CA8E-47BE-8885-B50C6EFD8224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</dgm:pt>
  </dgm:ptLst>
  <dgm:cxnLst>
    <dgm:cxn modelId="{B9185CA8-5EA2-4351-AD12-94F389A3152C}" srcId="{BC89F844-E97B-469E-8903-27379CFE8EAB}" destId="{B2026570-CA8E-47BE-8885-B50C6EFD8224}" srcOrd="1" destOrd="0" parTransId="{EB62D73C-921C-456C-BB2F-1F45899434E9}" sibTransId="{B8811DE3-3EC6-4638-A9B5-ABA4E58364E2}"/>
    <dgm:cxn modelId="{BDBC0914-C3B7-4476-AEBC-324EB337DDD8}" type="presOf" srcId="{3B103C70-876E-4726-8281-1F4B0865E993}" destId="{0D44AB33-11F0-4659-9E48-1447EA9EB695}" srcOrd="0" destOrd="0" presId="urn:microsoft.com/office/officeart/2005/8/layout/pList2"/>
    <dgm:cxn modelId="{3FA73E1B-7D9B-49BB-A734-DC2858570789}" srcId="{BC89F844-E97B-469E-8903-27379CFE8EAB}" destId="{3B103C70-876E-4726-8281-1F4B0865E993}" srcOrd="0" destOrd="0" parTransId="{64694EC2-D096-460B-A35F-CBABD79860D0}" sibTransId="{AC6FF374-3682-4914-9544-C3B4037738D0}"/>
    <dgm:cxn modelId="{A4856957-60AD-46CA-9B0C-C07E5763BB1D}" type="presOf" srcId="{BC89F844-E97B-469E-8903-27379CFE8EAB}" destId="{C7958623-C1FA-4639-8395-85B41924F126}" srcOrd="0" destOrd="0" presId="urn:microsoft.com/office/officeart/2005/8/layout/pList2"/>
    <dgm:cxn modelId="{7575470C-AA59-4F5F-8134-9C190A40999F}" type="presOf" srcId="{AC6FF374-3682-4914-9544-C3B4037738D0}" destId="{C15E511F-C8DB-442B-A856-2715A9796B35}" srcOrd="0" destOrd="0" presId="urn:microsoft.com/office/officeart/2005/8/layout/pList2"/>
    <dgm:cxn modelId="{9702D7E6-49D5-4241-A027-4B3309FA945C}" type="presOf" srcId="{B2026570-CA8E-47BE-8885-B50C6EFD8224}" destId="{5DA80C8F-2305-4FD3-8727-B890C3126587}" srcOrd="0" destOrd="0" presId="urn:microsoft.com/office/officeart/2005/8/layout/pList2"/>
    <dgm:cxn modelId="{58F1D44B-D38E-4DEA-BB07-F8B96EDA759D}" type="presParOf" srcId="{C7958623-C1FA-4639-8395-85B41924F126}" destId="{153DFA2F-B0E6-44A2-89AD-87C1A58DB7B8}" srcOrd="0" destOrd="0" presId="urn:microsoft.com/office/officeart/2005/8/layout/pList2"/>
    <dgm:cxn modelId="{8E285744-152E-4A39-B80A-FF4D5658A0AC}" type="presParOf" srcId="{C7958623-C1FA-4639-8395-85B41924F126}" destId="{6E7E433D-1472-414E-8DDF-12FF4F509448}" srcOrd="1" destOrd="0" presId="urn:microsoft.com/office/officeart/2005/8/layout/pList2"/>
    <dgm:cxn modelId="{A30261E5-0086-4A4F-93D1-53F81DE05DEF}" type="presParOf" srcId="{6E7E433D-1472-414E-8DDF-12FF4F509448}" destId="{6B24B0EB-83D5-44EB-9C7E-5BA762766701}" srcOrd="0" destOrd="0" presId="urn:microsoft.com/office/officeart/2005/8/layout/pList2"/>
    <dgm:cxn modelId="{8FB9C79D-4AD9-499A-B53F-24036BD76D0D}" type="presParOf" srcId="{6B24B0EB-83D5-44EB-9C7E-5BA762766701}" destId="{0D44AB33-11F0-4659-9E48-1447EA9EB695}" srcOrd="0" destOrd="0" presId="urn:microsoft.com/office/officeart/2005/8/layout/pList2"/>
    <dgm:cxn modelId="{005A5051-EFDB-4EF7-B1A7-0365170E558E}" type="presParOf" srcId="{6B24B0EB-83D5-44EB-9C7E-5BA762766701}" destId="{B10E15E7-270B-4368-9F4F-BE6DDAFF7DF9}" srcOrd="1" destOrd="0" presId="urn:microsoft.com/office/officeart/2005/8/layout/pList2"/>
    <dgm:cxn modelId="{B77011C4-7D51-450E-8A8F-9B190DE81359}" type="presParOf" srcId="{6B24B0EB-83D5-44EB-9C7E-5BA762766701}" destId="{54C91997-4869-46CD-BCB1-93C704BF5DAC}" srcOrd="2" destOrd="0" presId="urn:microsoft.com/office/officeart/2005/8/layout/pList2"/>
    <dgm:cxn modelId="{3CEA6A19-79EC-4A20-BE7D-79EDC46CCF36}" type="presParOf" srcId="{6E7E433D-1472-414E-8DDF-12FF4F509448}" destId="{C15E511F-C8DB-442B-A856-2715A9796B35}" srcOrd="1" destOrd="0" presId="urn:microsoft.com/office/officeart/2005/8/layout/pList2"/>
    <dgm:cxn modelId="{BB8E70EE-5F51-4A60-AA50-45193842A110}" type="presParOf" srcId="{6E7E433D-1472-414E-8DDF-12FF4F509448}" destId="{36D92B32-4294-474B-AC19-42DDD1E56852}" srcOrd="2" destOrd="0" presId="urn:microsoft.com/office/officeart/2005/8/layout/pList2"/>
    <dgm:cxn modelId="{F5728865-0F8C-4892-82D4-68EB937E72DA}" type="presParOf" srcId="{36D92B32-4294-474B-AC19-42DDD1E56852}" destId="{5DA80C8F-2305-4FD3-8727-B890C3126587}" srcOrd="0" destOrd="0" presId="urn:microsoft.com/office/officeart/2005/8/layout/pList2"/>
    <dgm:cxn modelId="{99963DCA-4970-4090-9B5C-3978AE409FCC}" type="presParOf" srcId="{36D92B32-4294-474B-AC19-42DDD1E56852}" destId="{100E61C1-EEB5-4315-8AD4-1B0185EEFDC9}" srcOrd="1" destOrd="0" presId="urn:microsoft.com/office/officeart/2005/8/layout/pList2"/>
    <dgm:cxn modelId="{D99D8506-7FCC-400A-96F5-72F0AA3E4B63}" type="presParOf" srcId="{36D92B32-4294-474B-AC19-42DDD1E56852}" destId="{1BB4A02F-5EA1-4548-A702-A3E1A65D3CF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89F844-E97B-469E-8903-27379CFE8EAB}" type="doc">
      <dgm:prSet loTypeId="urn:microsoft.com/office/officeart/2005/8/layout/pList2" loCatId="list" qsTypeId="urn:microsoft.com/office/officeart/2005/8/quickstyle/3d3" qsCatId="3D" csTypeId="urn:microsoft.com/office/officeart/2005/8/colors/colorful3" csCatId="colorful" phldr="1"/>
      <dgm:spPr/>
    </dgm:pt>
    <dgm:pt modelId="{3B103C70-876E-4726-8281-1F4B0865E993}">
      <dgm:prSet phldrT="[Texto]"/>
      <dgm:spPr/>
      <dgm:t>
        <a:bodyPr/>
        <a:lstStyle/>
        <a:p>
          <a:r>
            <a:rPr lang="pt-BR" dirty="0"/>
            <a:t>Multiplicação</a:t>
          </a:r>
        </a:p>
      </dgm:t>
    </dgm:pt>
    <dgm:pt modelId="{64694EC2-D096-460B-A35F-CBABD79860D0}" type="parTrans" cxnId="{3FA73E1B-7D9B-49BB-A734-DC2858570789}">
      <dgm:prSet/>
      <dgm:spPr/>
      <dgm:t>
        <a:bodyPr/>
        <a:lstStyle/>
        <a:p>
          <a:endParaRPr lang="pt-BR"/>
        </a:p>
      </dgm:t>
    </dgm:pt>
    <dgm:pt modelId="{AC6FF374-3682-4914-9544-C3B4037738D0}" type="sibTrans" cxnId="{3FA73E1B-7D9B-49BB-A734-DC2858570789}">
      <dgm:prSet/>
      <dgm:spPr/>
      <dgm:t>
        <a:bodyPr/>
        <a:lstStyle/>
        <a:p>
          <a:endParaRPr lang="pt-BR"/>
        </a:p>
      </dgm:t>
    </dgm:pt>
    <dgm:pt modelId="{B2026570-CA8E-47BE-8885-B50C6EFD8224}">
      <dgm:prSet phldrT="[Texto]"/>
      <dgm:spPr/>
      <dgm:t>
        <a:bodyPr/>
        <a:lstStyle/>
        <a:p>
          <a:r>
            <a:rPr lang="pt-BR" dirty="0"/>
            <a:t>Divisão</a:t>
          </a:r>
        </a:p>
      </dgm:t>
    </dgm:pt>
    <dgm:pt modelId="{EB62D73C-921C-456C-BB2F-1F45899434E9}" type="parTrans" cxnId="{B9185CA8-5EA2-4351-AD12-94F389A3152C}">
      <dgm:prSet/>
      <dgm:spPr/>
      <dgm:t>
        <a:bodyPr/>
        <a:lstStyle/>
        <a:p>
          <a:endParaRPr lang="pt-BR"/>
        </a:p>
      </dgm:t>
    </dgm:pt>
    <dgm:pt modelId="{B8811DE3-3EC6-4638-A9B5-ABA4E58364E2}" type="sibTrans" cxnId="{B9185CA8-5EA2-4351-AD12-94F389A3152C}">
      <dgm:prSet/>
      <dgm:spPr/>
      <dgm:t>
        <a:bodyPr/>
        <a:lstStyle/>
        <a:p>
          <a:endParaRPr lang="pt-BR"/>
        </a:p>
      </dgm:t>
    </dgm:pt>
    <dgm:pt modelId="{C7958623-C1FA-4639-8395-85B41924F126}" type="pres">
      <dgm:prSet presAssocID="{BC89F844-E97B-469E-8903-27379CFE8EAB}" presName="Name0" presStyleCnt="0">
        <dgm:presLayoutVars>
          <dgm:dir/>
          <dgm:resizeHandles val="exact"/>
        </dgm:presLayoutVars>
      </dgm:prSet>
      <dgm:spPr/>
    </dgm:pt>
    <dgm:pt modelId="{153DFA2F-B0E6-44A2-89AD-87C1A58DB7B8}" type="pres">
      <dgm:prSet presAssocID="{BC89F844-E97B-469E-8903-27379CFE8EAB}" presName="bkgdShp" presStyleLbl="alignAccFollowNode1" presStyleIdx="0" presStyleCnt="1"/>
      <dgm:spPr/>
    </dgm:pt>
    <dgm:pt modelId="{6E7E433D-1472-414E-8DDF-12FF4F509448}" type="pres">
      <dgm:prSet presAssocID="{BC89F844-E97B-469E-8903-27379CFE8EAB}" presName="linComp" presStyleCnt="0"/>
      <dgm:spPr/>
    </dgm:pt>
    <dgm:pt modelId="{6B24B0EB-83D5-44EB-9C7E-5BA762766701}" type="pres">
      <dgm:prSet presAssocID="{3B103C70-876E-4726-8281-1F4B0865E993}" presName="compNode" presStyleCnt="0"/>
      <dgm:spPr/>
    </dgm:pt>
    <dgm:pt modelId="{0D44AB33-11F0-4659-9E48-1447EA9EB695}" type="pres">
      <dgm:prSet presAssocID="{3B103C70-876E-4726-8281-1F4B0865E993}" presName="node" presStyleLbl="node1" presStyleIdx="0" presStyleCnt="2">
        <dgm:presLayoutVars>
          <dgm:bulletEnabled val="1"/>
        </dgm:presLayoutVars>
      </dgm:prSet>
      <dgm:spPr/>
    </dgm:pt>
    <dgm:pt modelId="{B10E15E7-270B-4368-9F4F-BE6DDAFF7DF9}" type="pres">
      <dgm:prSet presAssocID="{3B103C70-876E-4726-8281-1F4B0865E993}" presName="invisiNode" presStyleLbl="node1" presStyleIdx="0" presStyleCnt="2"/>
      <dgm:spPr/>
    </dgm:pt>
    <dgm:pt modelId="{54C91997-4869-46CD-BCB1-93C704BF5DAC}" type="pres">
      <dgm:prSet presAssocID="{3B103C70-876E-4726-8281-1F4B0865E993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</dgm:pt>
    <dgm:pt modelId="{C15E511F-C8DB-442B-A856-2715A9796B35}" type="pres">
      <dgm:prSet presAssocID="{AC6FF374-3682-4914-9544-C3B4037738D0}" presName="sibTrans" presStyleLbl="sibTrans2D1" presStyleIdx="0" presStyleCnt="0"/>
      <dgm:spPr/>
    </dgm:pt>
    <dgm:pt modelId="{36D92B32-4294-474B-AC19-42DDD1E56852}" type="pres">
      <dgm:prSet presAssocID="{B2026570-CA8E-47BE-8885-B50C6EFD8224}" presName="compNode" presStyleCnt="0"/>
      <dgm:spPr/>
    </dgm:pt>
    <dgm:pt modelId="{5DA80C8F-2305-4FD3-8727-B890C3126587}" type="pres">
      <dgm:prSet presAssocID="{B2026570-CA8E-47BE-8885-B50C6EFD8224}" presName="node" presStyleLbl="node1" presStyleIdx="1" presStyleCnt="2">
        <dgm:presLayoutVars>
          <dgm:bulletEnabled val="1"/>
        </dgm:presLayoutVars>
      </dgm:prSet>
      <dgm:spPr/>
    </dgm:pt>
    <dgm:pt modelId="{100E61C1-EEB5-4315-8AD4-1B0185EEFDC9}" type="pres">
      <dgm:prSet presAssocID="{B2026570-CA8E-47BE-8885-B50C6EFD8224}" presName="invisiNode" presStyleLbl="node1" presStyleIdx="1" presStyleCnt="2"/>
      <dgm:spPr/>
    </dgm:pt>
    <dgm:pt modelId="{1BB4A02F-5EA1-4548-A702-A3E1A65D3CF3}" type="pres">
      <dgm:prSet presAssocID="{B2026570-CA8E-47BE-8885-B50C6EFD8224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</dgm:pt>
  </dgm:ptLst>
  <dgm:cxnLst>
    <dgm:cxn modelId="{B9185CA8-5EA2-4351-AD12-94F389A3152C}" srcId="{BC89F844-E97B-469E-8903-27379CFE8EAB}" destId="{B2026570-CA8E-47BE-8885-B50C6EFD8224}" srcOrd="1" destOrd="0" parTransId="{EB62D73C-921C-456C-BB2F-1F45899434E9}" sibTransId="{B8811DE3-3EC6-4638-A9B5-ABA4E58364E2}"/>
    <dgm:cxn modelId="{BDBC0914-C3B7-4476-AEBC-324EB337DDD8}" type="presOf" srcId="{3B103C70-876E-4726-8281-1F4B0865E993}" destId="{0D44AB33-11F0-4659-9E48-1447EA9EB695}" srcOrd="0" destOrd="0" presId="urn:microsoft.com/office/officeart/2005/8/layout/pList2"/>
    <dgm:cxn modelId="{3FA73E1B-7D9B-49BB-A734-DC2858570789}" srcId="{BC89F844-E97B-469E-8903-27379CFE8EAB}" destId="{3B103C70-876E-4726-8281-1F4B0865E993}" srcOrd="0" destOrd="0" parTransId="{64694EC2-D096-460B-A35F-CBABD79860D0}" sibTransId="{AC6FF374-3682-4914-9544-C3B4037738D0}"/>
    <dgm:cxn modelId="{A4856957-60AD-46CA-9B0C-C07E5763BB1D}" type="presOf" srcId="{BC89F844-E97B-469E-8903-27379CFE8EAB}" destId="{C7958623-C1FA-4639-8395-85B41924F126}" srcOrd="0" destOrd="0" presId="urn:microsoft.com/office/officeart/2005/8/layout/pList2"/>
    <dgm:cxn modelId="{7575470C-AA59-4F5F-8134-9C190A40999F}" type="presOf" srcId="{AC6FF374-3682-4914-9544-C3B4037738D0}" destId="{C15E511F-C8DB-442B-A856-2715A9796B35}" srcOrd="0" destOrd="0" presId="urn:microsoft.com/office/officeart/2005/8/layout/pList2"/>
    <dgm:cxn modelId="{9702D7E6-49D5-4241-A027-4B3309FA945C}" type="presOf" srcId="{B2026570-CA8E-47BE-8885-B50C6EFD8224}" destId="{5DA80C8F-2305-4FD3-8727-B890C3126587}" srcOrd="0" destOrd="0" presId="urn:microsoft.com/office/officeart/2005/8/layout/pList2"/>
    <dgm:cxn modelId="{58F1D44B-D38E-4DEA-BB07-F8B96EDA759D}" type="presParOf" srcId="{C7958623-C1FA-4639-8395-85B41924F126}" destId="{153DFA2F-B0E6-44A2-89AD-87C1A58DB7B8}" srcOrd="0" destOrd="0" presId="urn:microsoft.com/office/officeart/2005/8/layout/pList2"/>
    <dgm:cxn modelId="{8E285744-152E-4A39-B80A-FF4D5658A0AC}" type="presParOf" srcId="{C7958623-C1FA-4639-8395-85B41924F126}" destId="{6E7E433D-1472-414E-8DDF-12FF4F509448}" srcOrd="1" destOrd="0" presId="urn:microsoft.com/office/officeart/2005/8/layout/pList2"/>
    <dgm:cxn modelId="{A30261E5-0086-4A4F-93D1-53F81DE05DEF}" type="presParOf" srcId="{6E7E433D-1472-414E-8DDF-12FF4F509448}" destId="{6B24B0EB-83D5-44EB-9C7E-5BA762766701}" srcOrd="0" destOrd="0" presId="urn:microsoft.com/office/officeart/2005/8/layout/pList2"/>
    <dgm:cxn modelId="{8FB9C79D-4AD9-499A-B53F-24036BD76D0D}" type="presParOf" srcId="{6B24B0EB-83D5-44EB-9C7E-5BA762766701}" destId="{0D44AB33-11F0-4659-9E48-1447EA9EB695}" srcOrd="0" destOrd="0" presId="urn:microsoft.com/office/officeart/2005/8/layout/pList2"/>
    <dgm:cxn modelId="{005A5051-EFDB-4EF7-B1A7-0365170E558E}" type="presParOf" srcId="{6B24B0EB-83D5-44EB-9C7E-5BA762766701}" destId="{B10E15E7-270B-4368-9F4F-BE6DDAFF7DF9}" srcOrd="1" destOrd="0" presId="urn:microsoft.com/office/officeart/2005/8/layout/pList2"/>
    <dgm:cxn modelId="{B77011C4-7D51-450E-8A8F-9B190DE81359}" type="presParOf" srcId="{6B24B0EB-83D5-44EB-9C7E-5BA762766701}" destId="{54C91997-4869-46CD-BCB1-93C704BF5DAC}" srcOrd="2" destOrd="0" presId="urn:microsoft.com/office/officeart/2005/8/layout/pList2"/>
    <dgm:cxn modelId="{3CEA6A19-79EC-4A20-BE7D-79EDC46CCF36}" type="presParOf" srcId="{6E7E433D-1472-414E-8DDF-12FF4F509448}" destId="{C15E511F-C8DB-442B-A856-2715A9796B35}" srcOrd="1" destOrd="0" presId="urn:microsoft.com/office/officeart/2005/8/layout/pList2"/>
    <dgm:cxn modelId="{BB8E70EE-5F51-4A60-AA50-45193842A110}" type="presParOf" srcId="{6E7E433D-1472-414E-8DDF-12FF4F509448}" destId="{36D92B32-4294-474B-AC19-42DDD1E56852}" srcOrd="2" destOrd="0" presId="urn:microsoft.com/office/officeart/2005/8/layout/pList2"/>
    <dgm:cxn modelId="{F5728865-0F8C-4892-82D4-68EB937E72DA}" type="presParOf" srcId="{36D92B32-4294-474B-AC19-42DDD1E56852}" destId="{5DA80C8F-2305-4FD3-8727-B890C3126587}" srcOrd="0" destOrd="0" presId="urn:microsoft.com/office/officeart/2005/8/layout/pList2"/>
    <dgm:cxn modelId="{99963DCA-4970-4090-9B5C-3978AE409FCC}" type="presParOf" srcId="{36D92B32-4294-474B-AC19-42DDD1E56852}" destId="{100E61C1-EEB5-4315-8AD4-1B0185EEFDC9}" srcOrd="1" destOrd="0" presId="urn:microsoft.com/office/officeart/2005/8/layout/pList2"/>
    <dgm:cxn modelId="{D99D8506-7FCC-400A-96F5-72F0AA3E4B63}" type="presParOf" srcId="{36D92B32-4294-474B-AC19-42DDD1E56852}" destId="{1BB4A02F-5EA1-4548-A702-A3E1A65D3CF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D6ECD6-CCAC-42DB-9414-09E13EF5294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A729EDBD-7D85-4159-8573-584C52F634E6}">
      <dgm:prSet phldrT="[Texto]"/>
      <dgm:spPr/>
      <dgm:t>
        <a:bodyPr/>
        <a:lstStyle/>
        <a:p>
          <a:r>
            <a:rPr lang="pt-BR" dirty="0"/>
            <a:t>Igual: 1 == 1 </a:t>
          </a:r>
        </a:p>
      </dgm:t>
    </dgm:pt>
    <dgm:pt modelId="{9D5D98B7-C538-451D-B47B-494EA2AB379E}" type="parTrans" cxnId="{7D083899-E41F-4EA2-9887-9306A899AA79}">
      <dgm:prSet/>
      <dgm:spPr/>
      <dgm:t>
        <a:bodyPr/>
        <a:lstStyle/>
        <a:p>
          <a:endParaRPr lang="pt-BR"/>
        </a:p>
      </dgm:t>
    </dgm:pt>
    <dgm:pt modelId="{4429A46F-B4C9-484A-9D15-4171DC6FCAE5}" type="sibTrans" cxnId="{7D083899-E41F-4EA2-9887-9306A899AA79}">
      <dgm:prSet/>
      <dgm:spPr/>
      <dgm:t>
        <a:bodyPr/>
        <a:lstStyle/>
        <a:p>
          <a:endParaRPr lang="pt-BR"/>
        </a:p>
      </dgm:t>
    </dgm:pt>
    <dgm:pt modelId="{AF0A176E-A85B-40D5-A9C8-AAD75FBA9DD2}">
      <dgm:prSet phldrT="[Texto]"/>
      <dgm:spPr/>
      <dgm:t>
        <a:bodyPr/>
        <a:lstStyle/>
        <a:p>
          <a:r>
            <a:rPr lang="pt-BR" dirty="0"/>
            <a:t>Diferente: 1 != 0</a:t>
          </a:r>
        </a:p>
      </dgm:t>
    </dgm:pt>
    <dgm:pt modelId="{21817CDF-ABB4-4676-947C-3CC20DD70470}" type="parTrans" cxnId="{9D566256-D004-46E9-A43F-8BCCB620CD3B}">
      <dgm:prSet/>
      <dgm:spPr/>
      <dgm:t>
        <a:bodyPr/>
        <a:lstStyle/>
        <a:p>
          <a:endParaRPr lang="pt-BR"/>
        </a:p>
      </dgm:t>
    </dgm:pt>
    <dgm:pt modelId="{1B29E87C-A2AB-4892-BEFA-1AAF446A9ADB}" type="sibTrans" cxnId="{9D566256-D004-46E9-A43F-8BCCB620CD3B}">
      <dgm:prSet/>
      <dgm:spPr/>
      <dgm:t>
        <a:bodyPr/>
        <a:lstStyle/>
        <a:p>
          <a:endParaRPr lang="pt-BR"/>
        </a:p>
      </dgm:t>
    </dgm:pt>
    <dgm:pt modelId="{7D9600F8-2961-4DE3-91AC-6DD09068A5DA}">
      <dgm:prSet phldrT="[Texto]"/>
      <dgm:spPr/>
      <dgm:t>
        <a:bodyPr/>
        <a:lstStyle/>
        <a:p>
          <a:r>
            <a:rPr lang="pt-BR" dirty="0"/>
            <a:t>Maior que: 22 &gt; 21</a:t>
          </a:r>
        </a:p>
      </dgm:t>
    </dgm:pt>
    <dgm:pt modelId="{ECAC5602-E82E-4FBC-90D1-83765DEB9D2F}" type="parTrans" cxnId="{2B684693-D9F0-44F0-AF98-F7C4971CD346}">
      <dgm:prSet/>
      <dgm:spPr/>
      <dgm:t>
        <a:bodyPr/>
        <a:lstStyle/>
        <a:p>
          <a:endParaRPr lang="pt-BR"/>
        </a:p>
      </dgm:t>
    </dgm:pt>
    <dgm:pt modelId="{85F5484E-9C94-46ED-AAA9-E7B64A47768F}" type="sibTrans" cxnId="{2B684693-D9F0-44F0-AF98-F7C4971CD346}">
      <dgm:prSet/>
      <dgm:spPr/>
      <dgm:t>
        <a:bodyPr/>
        <a:lstStyle/>
        <a:p>
          <a:endParaRPr lang="pt-BR"/>
        </a:p>
      </dgm:t>
    </dgm:pt>
    <dgm:pt modelId="{C7918ADE-C06F-44EF-8A8C-1410F16176FE}" type="pres">
      <dgm:prSet presAssocID="{98D6ECD6-CCAC-42DB-9414-09E13EF5294F}" presName="Name0" presStyleCnt="0">
        <dgm:presLayoutVars>
          <dgm:chMax val="7"/>
          <dgm:chPref val="7"/>
          <dgm:dir/>
        </dgm:presLayoutVars>
      </dgm:prSet>
      <dgm:spPr/>
    </dgm:pt>
    <dgm:pt modelId="{90ACA78E-6733-490D-A18A-2F18A5FBAA25}" type="pres">
      <dgm:prSet presAssocID="{98D6ECD6-CCAC-42DB-9414-09E13EF5294F}" presName="Name1" presStyleCnt="0"/>
      <dgm:spPr/>
    </dgm:pt>
    <dgm:pt modelId="{BB6445C8-C84C-47A7-869C-6C6EA531213A}" type="pres">
      <dgm:prSet presAssocID="{98D6ECD6-CCAC-42DB-9414-09E13EF5294F}" presName="cycle" presStyleCnt="0"/>
      <dgm:spPr/>
    </dgm:pt>
    <dgm:pt modelId="{BFA14AAC-4B22-4CE8-926B-75E9E14E1A6C}" type="pres">
      <dgm:prSet presAssocID="{98D6ECD6-CCAC-42DB-9414-09E13EF5294F}" presName="srcNode" presStyleLbl="node1" presStyleIdx="0" presStyleCnt="3"/>
      <dgm:spPr/>
    </dgm:pt>
    <dgm:pt modelId="{B398BEB3-31D4-4957-A365-5F4B60582C99}" type="pres">
      <dgm:prSet presAssocID="{98D6ECD6-CCAC-42DB-9414-09E13EF5294F}" presName="conn" presStyleLbl="parChTrans1D2" presStyleIdx="0" presStyleCnt="1"/>
      <dgm:spPr/>
    </dgm:pt>
    <dgm:pt modelId="{FCF88B06-289E-426E-B9C3-1B669DB27DA4}" type="pres">
      <dgm:prSet presAssocID="{98D6ECD6-CCAC-42DB-9414-09E13EF5294F}" presName="extraNode" presStyleLbl="node1" presStyleIdx="0" presStyleCnt="3"/>
      <dgm:spPr/>
    </dgm:pt>
    <dgm:pt modelId="{EAD8DED9-2C1E-43C8-8E7C-DAEA331AEFA0}" type="pres">
      <dgm:prSet presAssocID="{98D6ECD6-CCAC-42DB-9414-09E13EF5294F}" presName="dstNode" presStyleLbl="node1" presStyleIdx="0" presStyleCnt="3"/>
      <dgm:spPr/>
    </dgm:pt>
    <dgm:pt modelId="{256350AE-D177-4B1E-BAF1-4A4CE0E83375}" type="pres">
      <dgm:prSet presAssocID="{A729EDBD-7D85-4159-8573-584C52F634E6}" presName="text_1" presStyleLbl="node1" presStyleIdx="0" presStyleCnt="3">
        <dgm:presLayoutVars>
          <dgm:bulletEnabled val="1"/>
        </dgm:presLayoutVars>
      </dgm:prSet>
      <dgm:spPr/>
    </dgm:pt>
    <dgm:pt modelId="{890D7350-3227-43B5-B2F0-C4EDF329C010}" type="pres">
      <dgm:prSet presAssocID="{A729EDBD-7D85-4159-8573-584C52F634E6}" presName="accent_1" presStyleCnt="0"/>
      <dgm:spPr/>
    </dgm:pt>
    <dgm:pt modelId="{5C55735C-026A-4EF3-B114-A2F48AF03588}" type="pres">
      <dgm:prSet presAssocID="{A729EDBD-7D85-4159-8573-584C52F634E6}" presName="accentRepeatNode" presStyleLbl="solidFgAcc1" presStyleIdx="0" presStyleCnt="3"/>
      <dgm:spPr/>
    </dgm:pt>
    <dgm:pt modelId="{74052C30-3A2E-40E6-A7A3-1734FC171FB8}" type="pres">
      <dgm:prSet presAssocID="{AF0A176E-A85B-40D5-A9C8-AAD75FBA9DD2}" presName="text_2" presStyleLbl="node1" presStyleIdx="1" presStyleCnt="3">
        <dgm:presLayoutVars>
          <dgm:bulletEnabled val="1"/>
        </dgm:presLayoutVars>
      </dgm:prSet>
      <dgm:spPr/>
    </dgm:pt>
    <dgm:pt modelId="{9953771D-1C95-4328-8A16-3AA826212FC2}" type="pres">
      <dgm:prSet presAssocID="{AF0A176E-A85B-40D5-A9C8-AAD75FBA9DD2}" presName="accent_2" presStyleCnt="0"/>
      <dgm:spPr/>
    </dgm:pt>
    <dgm:pt modelId="{F6B67B31-B074-4F76-8A3E-9A65697E5341}" type="pres">
      <dgm:prSet presAssocID="{AF0A176E-A85B-40D5-A9C8-AAD75FBA9DD2}" presName="accentRepeatNode" presStyleLbl="solidFgAcc1" presStyleIdx="1" presStyleCnt="3"/>
      <dgm:spPr/>
    </dgm:pt>
    <dgm:pt modelId="{CE44761E-A2EC-4FDD-8222-61B6AA0FABFC}" type="pres">
      <dgm:prSet presAssocID="{7D9600F8-2961-4DE3-91AC-6DD09068A5DA}" presName="text_3" presStyleLbl="node1" presStyleIdx="2" presStyleCnt="3">
        <dgm:presLayoutVars>
          <dgm:bulletEnabled val="1"/>
        </dgm:presLayoutVars>
      </dgm:prSet>
      <dgm:spPr/>
    </dgm:pt>
    <dgm:pt modelId="{ACA10F44-DF59-4508-9290-2A3FFDCB19BF}" type="pres">
      <dgm:prSet presAssocID="{7D9600F8-2961-4DE3-91AC-6DD09068A5DA}" presName="accent_3" presStyleCnt="0"/>
      <dgm:spPr/>
    </dgm:pt>
    <dgm:pt modelId="{BA32C431-CD07-4C6D-BD45-C6548F2E1A33}" type="pres">
      <dgm:prSet presAssocID="{7D9600F8-2961-4DE3-91AC-6DD09068A5DA}" presName="accentRepeatNode" presStyleLbl="solidFgAcc1" presStyleIdx="2" presStyleCnt="3"/>
      <dgm:spPr/>
    </dgm:pt>
  </dgm:ptLst>
  <dgm:cxnLst>
    <dgm:cxn modelId="{315C1E58-2CEE-4404-A2FA-DF62539F6A03}" type="presOf" srcId="{AF0A176E-A85B-40D5-A9C8-AAD75FBA9DD2}" destId="{74052C30-3A2E-40E6-A7A3-1734FC171FB8}" srcOrd="0" destOrd="0" presId="urn:microsoft.com/office/officeart/2008/layout/VerticalCurvedList"/>
    <dgm:cxn modelId="{7D083899-E41F-4EA2-9887-9306A899AA79}" srcId="{98D6ECD6-CCAC-42DB-9414-09E13EF5294F}" destId="{A729EDBD-7D85-4159-8573-584C52F634E6}" srcOrd="0" destOrd="0" parTransId="{9D5D98B7-C538-451D-B47B-494EA2AB379E}" sibTransId="{4429A46F-B4C9-484A-9D15-4171DC6FCAE5}"/>
    <dgm:cxn modelId="{96DFFF69-365F-4635-BAA6-7BD636499807}" type="presOf" srcId="{7D9600F8-2961-4DE3-91AC-6DD09068A5DA}" destId="{CE44761E-A2EC-4FDD-8222-61B6AA0FABFC}" srcOrd="0" destOrd="0" presId="urn:microsoft.com/office/officeart/2008/layout/VerticalCurvedList"/>
    <dgm:cxn modelId="{2B684693-D9F0-44F0-AF98-F7C4971CD346}" srcId="{98D6ECD6-CCAC-42DB-9414-09E13EF5294F}" destId="{7D9600F8-2961-4DE3-91AC-6DD09068A5DA}" srcOrd="2" destOrd="0" parTransId="{ECAC5602-E82E-4FBC-90D1-83765DEB9D2F}" sibTransId="{85F5484E-9C94-46ED-AAA9-E7B64A47768F}"/>
    <dgm:cxn modelId="{73165B3E-CDED-4A8A-8BA4-645DBFFF7390}" type="presOf" srcId="{98D6ECD6-CCAC-42DB-9414-09E13EF5294F}" destId="{C7918ADE-C06F-44EF-8A8C-1410F16176FE}" srcOrd="0" destOrd="0" presId="urn:microsoft.com/office/officeart/2008/layout/VerticalCurvedList"/>
    <dgm:cxn modelId="{A82A0C19-3B25-4697-8C4F-36A7407A063D}" type="presOf" srcId="{4429A46F-B4C9-484A-9D15-4171DC6FCAE5}" destId="{B398BEB3-31D4-4957-A365-5F4B60582C99}" srcOrd="0" destOrd="0" presId="urn:microsoft.com/office/officeart/2008/layout/VerticalCurvedList"/>
    <dgm:cxn modelId="{9D566256-D004-46E9-A43F-8BCCB620CD3B}" srcId="{98D6ECD6-CCAC-42DB-9414-09E13EF5294F}" destId="{AF0A176E-A85B-40D5-A9C8-AAD75FBA9DD2}" srcOrd="1" destOrd="0" parTransId="{21817CDF-ABB4-4676-947C-3CC20DD70470}" sibTransId="{1B29E87C-A2AB-4892-BEFA-1AAF446A9ADB}"/>
    <dgm:cxn modelId="{0A567143-4073-476A-BAA9-1CCC1F546BAC}" type="presOf" srcId="{A729EDBD-7D85-4159-8573-584C52F634E6}" destId="{256350AE-D177-4B1E-BAF1-4A4CE0E83375}" srcOrd="0" destOrd="0" presId="urn:microsoft.com/office/officeart/2008/layout/VerticalCurvedList"/>
    <dgm:cxn modelId="{9B7B968A-693F-4103-8B58-29CB412F6F8F}" type="presParOf" srcId="{C7918ADE-C06F-44EF-8A8C-1410F16176FE}" destId="{90ACA78E-6733-490D-A18A-2F18A5FBAA25}" srcOrd="0" destOrd="0" presId="urn:microsoft.com/office/officeart/2008/layout/VerticalCurvedList"/>
    <dgm:cxn modelId="{1D11ABA1-8E87-409D-8977-0D48D9A4206A}" type="presParOf" srcId="{90ACA78E-6733-490D-A18A-2F18A5FBAA25}" destId="{BB6445C8-C84C-47A7-869C-6C6EA531213A}" srcOrd="0" destOrd="0" presId="urn:microsoft.com/office/officeart/2008/layout/VerticalCurvedList"/>
    <dgm:cxn modelId="{F7F025B8-D6B2-4F8E-8D5C-1EACA1D442EF}" type="presParOf" srcId="{BB6445C8-C84C-47A7-869C-6C6EA531213A}" destId="{BFA14AAC-4B22-4CE8-926B-75E9E14E1A6C}" srcOrd="0" destOrd="0" presId="urn:microsoft.com/office/officeart/2008/layout/VerticalCurvedList"/>
    <dgm:cxn modelId="{081089B6-A5EF-4E4E-BD59-B5F22EBABA23}" type="presParOf" srcId="{BB6445C8-C84C-47A7-869C-6C6EA531213A}" destId="{B398BEB3-31D4-4957-A365-5F4B60582C99}" srcOrd="1" destOrd="0" presId="urn:microsoft.com/office/officeart/2008/layout/VerticalCurvedList"/>
    <dgm:cxn modelId="{EC4DD2A3-856C-4EC6-809C-628B30D1423F}" type="presParOf" srcId="{BB6445C8-C84C-47A7-869C-6C6EA531213A}" destId="{FCF88B06-289E-426E-B9C3-1B669DB27DA4}" srcOrd="2" destOrd="0" presId="urn:microsoft.com/office/officeart/2008/layout/VerticalCurvedList"/>
    <dgm:cxn modelId="{BC3A9D04-5484-464C-A7AE-8BBE8CDEFC26}" type="presParOf" srcId="{BB6445C8-C84C-47A7-869C-6C6EA531213A}" destId="{EAD8DED9-2C1E-43C8-8E7C-DAEA331AEFA0}" srcOrd="3" destOrd="0" presId="urn:microsoft.com/office/officeart/2008/layout/VerticalCurvedList"/>
    <dgm:cxn modelId="{D9DFC9DB-70D8-414C-9F04-C5E61D537C68}" type="presParOf" srcId="{90ACA78E-6733-490D-A18A-2F18A5FBAA25}" destId="{256350AE-D177-4B1E-BAF1-4A4CE0E83375}" srcOrd="1" destOrd="0" presId="urn:microsoft.com/office/officeart/2008/layout/VerticalCurvedList"/>
    <dgm:cxn modelId="{FC2628A8-0AA9-4ADD-AAF1-FE30F15D5754}" type="presParOf" srcId="{90ACA78E-6733-490D-A18A-2F18A5FBAA25}" destId="{890D7350-3227-43B5-B2F0-C4EDF329C010}" srcOrd="2" destOrd="0" presId="urn:microsoft.com/office/officeart/2008/layout/VerticalCurvedList"/>
    <dgm:cxn modelId="{300713B1-C1F2-4EA8-A7EB-3F4756016087}" type="presParOf" srcId="{890D7350-3227-43B5-B2F0-C4EDF329C010}" destId="{5C55735C-026A-4EF3-B114-A2F48AF03588}" srcOrd="0" destOrd="0" presId="urn:microsoft.com/office/officeart/2008/layout/VerticalCurvedList"/>
    <dgm:cxn modelId="{19EC67CF-4AEC-4063-B940-1D9465C53E2E}" type="presParOf" srcId="{90ACA78E-6733-490D-A18A-2F18A5FBAA25}" destId="{74052C30-3A2E-40E6-A7A3-1734FC171FB8}" srcOrd="3" destOrd="0" presId="urn:microsoft.com/office/officeart/2008/layout/VerticalCurvedList"/>
    <dgm:cxn modelId="{0DC73B3A-5AE7-48A4-A176-EB1E8F6592AE}" type="presParOf" srcId="{90ACA78E-6733-490D-A18A-2F18A5FBAA25}" destId="{9953771D-1C95-4328-8A16-3AA826212FC2}" srcOrd="4" destOrd="0" presId="urn:microsoft.com/office/officeart/2008/layout/VerticalCurvedList"/>
    <dgm:cxn modelId="{B3A91216-5A77-4DD5-AE64-0D2558C69FB5}" type="presParOf" srcId="{9953771D-1C95-4328-8A16-3AA826212FC2}" destId="{F6B67B31-B074-4F76-8A3E-9A65697E5341}" srcOrd="0" destOrd="0" presId="urn:microsoft.com/office/officeart/2008/layout/VerticalCurvedList"/>
    <dgm:cxn modelId="{5677CEEA-6649-4E28-96AB-373044D1AA08}" type="presParOf" srcId="{90ACA78E-6733-490D-A18A-2F18A5FBAA25}" destId="{CE44761E-A2EC-4FDD-8222-61B6AA0FABFC}" srcOrd="5" destOrd="0" presId="urn:microsoft.com/office/officeart/2008/layout/VerticalCurvedList"/>
    <dgm:cxn modelId="{DFE97C9A-30D4-46A3-867D-91D914C8ADE9}" type="presParOf" srcId="{90ACA78E-6733-490D-A18A-2F18A5FBAA25}" destId="{ACA10F44-DF59-4508-9290-2A3FFDCB19BF}" srcOrd="6" destOrd="0" presId="urn:microsoft.com/office/officeart/2008/layout/VerticalCurvedList"/>
    <dgm:cxn modelId="{32F1E387-1781-462F-9C73-512F38F692E5}" type="presParOf" srcId="{ACA10F44-DF59-4508-9290-2A3FFDCB19BF}" destId="{BA32C431-CD07-4C6D-BD45-C6548F2E1A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D6ECD6-CCAC-42DB-9414-09E13EF5294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A729EDBD-7D85-4159-8573-584C52F634E6}">
      <dgm:prSet phldrT="[Texto]"/>
      <dgm:spPr/>
      <dgm:t>
        <a:bodyPr/>
        <a:lstStyle/>
        <a:p>
          <a:r>
            <a:rPr lang="pt-BR" dirty="0"/>
            <a:t>Menor que: -1 &lt; 1 </a:t>
          </a:r>
        </a:p>
      </dgm:t>
    </dgm:pt>
    <dgm:pt modelId="{9D5D98B7-C538-451D-B47B-494EA2AB379E}" type="parTrans" cxnId="{7D083899-E41F-4EA2-9887-9306A899AA79}">
      <dgm:prSet/>
      <dgm:spPr/>
      <dgm:t>
        <a:bodyPr/>
        <a:lstStyle/>
        <a:p>
          <a:endParaRPr lang="pt-BR"/>
        </a:p>
      </dgm:t>
    </dgm:pt>
    <dgm:pt modelId="{4429A46F-B4C9-484A-9D15-4171DC6FCAE5}" type="sibTrans" cxnId="{7D083899-E41F-4EA2-9887-9306A899AA79}">
      <dgm:prSet/>
      <dgm:spPr/>
      <dgm:t>
        <a:bodyPr/>
        <a:lstStyle/>
        <a:p>
          <a:endParaRPr lang="pt-BR"/>
        </a:p>
      </dgm:t>
    </dgm:pt>
    <dgm:pt modelId="{AF0A176E-A85B-40D5-A9C8-AAD75FBA9DD2}">
      <dgm:prSet phldrT="[Texto]"/>
      <dgm:spPr/>
      <dgm:t>
        <a:bodyPr/>
        <a:lstStyle/>
        <a:p>
          <a:r>
            <a:rPr lang="pt-BR" dirty="0"/>
            <a:t>Maior ou igual: 1 &gt;= 1</a:t>
          </a:r>
        </a:p>
      </dgm:t>
    </dgm:pt>
    <dgm:pt modelId="{21817CDF-ABB4-4676-947C-3CC20DD70470}" type="parTrans" cxnId="{9D566256-D004-46E9-A43F-8BCCB620CD3B}">
      <dgm:prSet/>
      <dgm:spPr/>
      <dgm:t>
        <a:bodyPr/>
        <a:lstStyle/>
        <a:p>
          <a:endParaRPr lang="pt-BR"/>
        </a:p>
      </dgm:t>
    </dgm:pt>
    <dgm:pt modelId="{1B29E87C-A2AB-4892-BEFA-1AAF446A9ADB}" type="sibTrans" cxnId="{9D566256-D004-46E9-A43F-8BCCB620CD3B}">
      <dgm:prSet/>
      <dgm:spPr/>
      <dgm:t>
        <a:bodyPr/>
        <a:lstStyle/>
        <a:p>
          <a:endParaRPr lang="pt-BR"/>
        </a:p>
      </dgm:t>
    </dgm:pt>
    <dgm:pt modelId="{7D9600F8-2961-4DE3-91AC-6DD09068A5DA}">
      <dgm:prSet phldrT="[Texto]"/>
      <dgm:spPr/>
      <dgm:t>
        <a:bodyPr/>
        <a:lstStyle/>
        <a:p>
          <a:r>
            <a:rPr lang="pt-BR" dirty="0"/>
            <a:t>Menor</a:t>
          </a:r>
          <a:r>
            <a:rPr lang="pt-BR" baseline="0" dirty="0"/>
            <a:t> ou igual: 2 &lt;= 2</a:t>
          </a:r>
          <a:endParaRPr lang="pt-BR" dirty="0"/>
        </a:p>
      </dgm:t>
    </dgm:pt>
    <dgm:pt modelId="{ECAC5602-E82E-4FBC-90D1-83765DEB9D2F}" type="parTrans" cxnId="{2B684693-D9F0-44F0-AF98-F7C4971CD346}">
      <dgm:prSet/>
      <dgm:spPr/>
      <dgm:t>
        <a:bodyPr/>
        <a:lstStyle/>
        <a:p>
          <a:endParaRPr lang="pt-BR"/>
        </a:p>
      </dgm:t>
    </dgm:pt>
    <dgm:pt modelId="{85F5484E-9C94-46ED-AAA9-E7B64A47768F}" type="sibTrans" cxnId="{2B684693-D9F0-44F0-AF98-F7C4971CD346}">
      <dgm:prSet/>
      <dgm:spPr/>
      <dgm:t>
        <a:bodyPr/>
        <a:lstStyle/>
        <a:p>
          <a:endParaRPr lang="pt-BR"/>
        </a:p>
      </dgm:t>
    </dgm:pt>
    <dgm:pt modelId="{C7918ADE-C06F-44EF-8A8C-1410F16176FE}" type="pres">
      <dgm:prSet presAssocID="{98D6ECD6-CCAC-42DB-9414-09E13EF5294F}" presName="Name0" presStyleCnt="0">
        <dgm:presLayoutVars>
          <dgm:chMax val="7"/>
          <dgm:chPref val="7"/>
          <dgm:dir/>
        </dgm:presLayoutVars>
      </dgm:prSet>
      <dgm:spPr/>
    </dgm:pt>
    <dgm:pt modelId="{90ACA78E-6733-490D-A18A-2F18A5FBAA25}" type="pres">
      <dgm:prSet presAssocID="{98D6ECD6-CCAC-42DB-9414-09E13EF5294F}" presName="Name1" presStyleCnt="0"/>
      <dgm:spPr/>
    </dgm:pt>
    <dgm:pt modelId="{BB6445C8-C84C-47A7-869C-6C6EA531213A}" type="pres">
      <dgm:prSet presAssocID="{98D6ECD6-CCAC-42DB-9414-09E13EF5294F}" presName="cycle" presStyleCnt="0"/>
      <dgm:spPr/>
    </dgm:pt>
    <dgm:pt modelId="{BFA14AAC-4B22-4CE8-926B-75E9E14E1A6C}" type="pres">
      <dgm:prSet presAssocID="{98D6ECD6-CCAC-42DB-9414-09E13EF5294F}" presName="srcNode" presStyleLbl="node1" presStyleIdx="0" presStyleCnt="3"/>
      <dgm:spPr/>
    </dgm:pt>
    <dgm:pt modelId="{B398BEB3-31D4-4957-A365-5F4B60582C99}" type="pres">
      <dgm:prSet presAssocID="{98D6ECD6-CCAC-42DB-9414-09E13EF5294F}" presName="conn" presStyleLbl="parChTrans1D2" presStyleIdx="0" presStyleCnt="1"/>
      <dgm:spPr/>
    </dgm:pt>
    <dgm:pt modelId="{FCF88B06-289E-426E-B9C3-1B669DB27DA4}" type="pres">
      <dgm:prSet presAssocID="{98D6ECD6-CCAC-42DB-9414-09E13EF5294F}" presName="extraNode" presStyleLbl="node1" presStyleIdx="0" presStyleCnt="3"/>
      <dgm:spPr/>
    </dgm:pt>
    <dgm:pt modelId="{EAD8DED9-2C1E-43C8-8E7C-DAEA331AEFA0}" type="pres">
      <dgm:prSet presAssocID="{98D6ECD6-CCAC-42DB-9414-09E13EF5294F}" presName="dstNode" presStyleLbl="node1" presStyleIdx="0" presStyleCnt="3"/>
      <dgm:spPr/>
    </dgm:pt>
    <dgm:pt modelId="{256350AE-D177-4B1E-BAF1-4A4CE0E83375}" type="pres">
      <dgm:prSet presAssocID="{A729EDBD-7D85-4159-8573-584C52F634E6}" presName="text_1" presStyleLbl="node1" presStyleIdx="0" presStyleCnt="3">
        <dgm:presLayoutVars>
          <dgm:bulletEnabled val="1"/>
        </dgm:presLayoutVars>
      </dgm:prSet>
      <dgm:spPr/>
    </dgm:pt>
    <dgm:pt modelId="{890D7350-3227-43B5-B2F0-C4EDF329C010}" type="pres">
      <dgm:prSet presAssocID="{A729EDBD-7D85-4159-8573-584C52F634E6}" presName="accent_1" presStyleCnt="0"/>
      <dgm:spPr/>
    </dgm:pt>
    <dgm:pt modelId="{5C55735C-026A-4EF3-B114-A2F48AF03588}" type="pres">
      <dgm:prSet presAssocID="{A729EDBD-7D85-4159-8573-584C52F634E6}" presName="accentRepeatNode" presStyleLbl="solidFgAcc1" presStyleIdx="0" presStyleCnt="3"/>
      <dgm:spPr/>
    </dgm:pt>
    <dgm:pt modelId="{74052C30-3A2E-40E6-A7A3-1734FC171FB8}" type="pres">
      <dgm:prSet presAssocID="{AF0A176E-A85B-40D5-A9C8-AAD75FBA9DD2}" presName="text_2" presStyleLbl="node1" presStyleIdx="1" presStyleCnt="3">
        <dgm:presLayoutVars>
          <dgm:bulletEnabled val="1"/>
        </dgm:presLayoutVars>
      </dgm:prSet>
      <dgm:spPr/>
    </dgm:pt>
    <dgm:pt modelId="{9953771D-1C95-4328-8A16-3AA826212FC2}" type="pres">
      <dgm:prSet presAssocID="{AF0A176E-A85B-40D5-A9C8-AAD75FBA9DD2}" presName="accent_2" presStyleCnt="0"/>
      <dgm:spPr/>
    </dgm:pt>
    <dgm:pt modelId="{F6B67B31-B074-4F76-8A3E-9A65697E5341}" type="pres">
      <dgm:prSet presAssocID="{AF0A176E-A85B-40D5-A9C8-AAD75FBA9DD2}" presName="accentRepeatNode" presStyleLbl="solidFgAcc1" presStyleIdx="1" presStyleCnt="3"/>
      <dgm:spPr/>
    </dgm:pt>
    <dgm:pt modelId="{CE44761E-A2EC-4FDD-8222-61B6AA0FABFC}" type="pres">
      <dgm:prSet presAssocID="{7D9600F8-2961-4DE3-91AC-6DD09068A5DA}" presName="text_3" presStyleLbl="node1" presStyleIdx="2" presStyleCnt="3">
        <dgm:presLayoutVars>
          <dgm:bulletEnabled val="1"/>
        </dgm:presLayoutVars>
      </dgm:prSet>
      <dgm:spPr/>
    </dgm:pt>
    <dgm:pt modelId="{ACA10F44-DF59-4508-9290-2A3FFDCB19BF}" type="pres">
      <dgm:prSet presAssocID="{7D9600F8-2961-4DE3-91AC-6DD09068A5DA}" presName="accent_3" presStyleCnt="0"/>
      <dgm:spPr/>
    </dgm:pt>
    <dgm:pt modelId="{BA32C431-CD07-4C6D-BD45-C6548F2E1A33}" type="pres">
      <dgm:prSet presAssocID="{7D9600F8-2961-4DE3-91AC-6DD09068A5DA}" presName="accentRepeatNode" presStyleLbl="solidFgAcc1" presStyleIdx="2" presStyleCnt="3"/>
      <dgm:spPr/>
    </dgm:pt>
  </dgm:ptLst>
  <dgm:cxnLst>
    <dgm:cxn modelId="{315C1E58-2CEE-4404-A2FA-DF62539F6A03}" type="presOf" srcId="{AF0A176E-A85B-40D5-A9C8-AAD75FBA9DD2}" destId="{74052C30-3A2E-40E6-A7A3-1734FC171FB8}" srcOrd="0" destOrd="0" presId="urn:microsoft.com/office/officeart/2008/layout/VerticalCurvedList"/>
    <dgm:cxn modelId="{7D083899-E41F-4EA2-9887-9306A899AA79}" srcId="{98D6ECD6-CCAC-42DB-9414-09E13EF5294F}" destId="{A729EDBD-7D85-4159-8573-584C52F634E6}" srcOrd="0" destOrd="0" parTransId="{9D5D98B7-C538-451D-B47B-494EA2AB379E}" sibTransId="{4429A46F-B4C9-484A-9D15-4171DC6FCAE5}"/>
    <dgm:cxn modelId="{96DFFF69-365F-4635-BAA6-7BD636499807}" type="presOf" srcId="{7D9600F8-2961-4DE3-91AC-6DD09068A5DA}" destId="{CE44761E-A2EC-4FDD-8222-61B6AA0FABFC}" srcOrd="0" destOrd="0" presId="urn:microsoft.com/office/officeart/2008/layout/VerticalCurvedList"/>
    <dgm:cxn modelId="{2B684693-D9F0-44F0-AF98-F7C4971CD346}" srcId="{98D6ECD6-CCAC-42DB-9414-09E13EF5294F}" destId="{7D9600F8-2961-4DE3-91AC-6DD09068A5DA}" srcOrd="2" destOrd="0" parTransId="{ECAC5602-E82E-4FBC-90D1-83765DEB9D2F}" sibTransId="{85F5484E-9C94-46ED-AAA9-E7B64A47768F}"/>
    <dgm:cxn modelId="{73165B3E-CDED-4A8A-8BA4-645DBFFF7390}" type="presOf" srcId="{98D6ECD6-CCAC-42DB-9414-09E13EF5294F}" destId="{C7918ADE-C06F-44EF-8A8C-1410F16176FE}" srcOrd="0" destOrd="0" presId="urn:microsoft.com/office/officeart/2008/layout/VerticalCurvedList"/>
    <dgm:cxn modelId="{A82A0C19-3B25-4697-8C4F-36A7407A063D}" type="presOf" srcId="{4429A46F-B4C9-484A-9D15-4171DC6FCAE5}" destId="{B398BEB3-31D4-4957-A365-5F4B60582C99}" srcOrd="0" destOrd="0" presId="urn:microsoft.com/office/officeart/2008/layout/VerticalCurvedList"/>
    <dgm:cxn modelId="{9D566256-D004-46E9-A43F-8BCCB620CD3B}" srcId="{98D6ECD6-CCAC-42DB-9414-09E13EF5294F}" destId="{AF0A176E-A85B-40D5-A9C8-AAD75FBA9DD2}" srcOrd="1" destOrd="0" parTransId="{21817CDF-ABB4-4676-947C-3CC20DD70470}" sibTransId="{1B29E87C-A2AB-4892-BEFA-1AAF446A9ADB}"/>
    <dgm:cxn modelId="{0A567143-4073-476A-BAA9-1CCC1F546BAC}" type="presOf" srcId="{A729EDBD-7D85-4159-8573-584C52F634E6}" destId="{256350AE-D177-4B1E-BAF1-4A4CE0E83375}" srcOrd="0" destOrd="0" presId="urn:microsoft.com/office/officeart/2008/layout/VerticalCurvedList"/>
    <dgm:cxn modelId="{9B7B968A-693F-4103-8B58-29CB412F6F8F}" type="presParOf" srcId="{C7918ADE-C06F-44EF-8A8C-1410F16176FE}" destId="{90ACA78E-6733-490D-A18A-2F18A5FBAA25}" srcOrd="0" destOrd="0" presId="urn:microsoft.com/office/officeart/2008/layout/VerticalCurvedList"/>
    <dgm:cxn modelId="{1D11ABA1-8E87-409D-8977-0D48D9A4206A}" type="presParOf" srcId="{90ACA78E-6733-490D-A18A-2F18A5FBAA25}" destId="{BB6445C8-C84C-47A7-869C-6C6EA531213A}" srcOrd="0" destOrd="0" presId="urn:microsoft.com/office/officeart/2008/layout/VerticalCurvedList"/>
    <dgm:cxn modelId="{F7F025B8-D6B2-4F8E-8D5C-1EACA1D442EF}" type="presParOf" srcId="{BB6445C8-C84C-47A7-869C-6C6EA531213A}" destId="{BFA14AAC-4B22-4CE8-926B-75E9E14E1A6C}" srcOrd="0" destOrd="0" presId="urn:microsoft.com/office/officeart/2008/layout/VerticalCurvedList"/>
    <dgm:cxn modelId="{081089B6-A5EF-4E4E-BD59-B5F22EBABA23}" type="presParOf" srcId="{BB6445C8-C84C-47A7-869C-6C6EA531213A}" destId="{B398BEB3-31D4-4957-A365-5F4B60582C99}" srcOrd="1" destOrd="0" presId="urn:microsoft.com/office/officeart/2008/layout/VerticalCurvedList"/>
    <dgm:cxn modelId="{EC4DD2A3-856C-4EC6-809C-628B30D1423F}" type="presParOf" srcId="{BB6445C8-C84C-47A7-869C-6C6EA531213A}" destId="{FCF88B06-289E-426E-B9C3-1B669DB27DA4}" srcOrd="2" destOrd="0" presId="urn:microsoft.com/office/officeart/2008/layout/VerticalCurvedList"/>
    <dgm:cxn modelId="{BC3A9D04-5484-464C-A7AE-8BBE8CDEFC26}" type="presParOf" srcId="{BB6445C8-C84C-47A7-869C-6C6EA531213A}" destId="{EAD8DED9-2C1E-43C8-8E7C-DAEA331AEFA0}" srcOrd="3" destOrd="0" presId="urn:microsoft.com/office/officeart/2008/layout/VerticalCurvedList"/>
    <dgm:cxn modelId="{D9DFC9DB-70D8-414C-9F04-C5E61D537C68}" type="presParOf" srcId="{90ACA78E-6733-490D-A18A-2F18A5FBAA25}" destId="{256350AE-D177-4B1E-BAF1-4A4CE0E83375}" srcOrd="1" destOrd="0" presId="urn:microsoft.com/office/officeart/2008/layout/VerticalCurvedList"/>
    <dgm:cxn modelId="{FC2628A8-0AA9-4ADD-AAF1-FE30F15D5754}" type="presParOf" srcId="{90ACA78E-6733-490D-A18A-2F18A5FBAA25}" destId="{890D7350-3227-43B5-B2F0-C4EDF329C010}" srcOrd="2" destOrd="0" presId="urn:microsoft.com/office/officeart/2008/layout/VerticalCurvedList"/>
    <dgm:cxn modelId="{300713B1-C1F2-4EA8-A7EB-3F4756016087}" type="presParOf" srcId="{890D7350-3227-43B5-B2F0-C4EDF329C010}" destId="{5C55735C-026A-4EF3-B114-A2F48AF03588}" srcOrd="0" destOrd="0" presId="urn:microsoft.com/office/officeart/2008/layout/VerticalCurvedList"/>
    <dgm:cxn modelId="{19EC67CF-4AEC-4063-B940-1D9465C53E2E}" type="presParOf" srcId="{90ACA78E-6733-490D-A18A-2F18A5FBAA25}" destId="{74052C30-3A2E-40E6-A7A3-1734FC171FB8}" srcOrd="3" destOrd="0" presId="urn:microsoft.com/office/officeart/2008/layout/VerticalCurvedList"/>
    <dgm:cxn modelId="{0DC73B3A-5AE7-48A4-A176-EB1E8F6592AE}" type="presParOf" srcId="{90ACA78E-6733-490D-A18A-2F18A5FBAA25}" destId="{9953771D-1C95-4328-8A16-3AA826212FC2}" srcOrd="4" destOrd="0" presId="urn:microsoft.com/office/officeart/2008/layout/VerticalCurvedList"/>
    <dgm:cxn modelId="{B3A91216-5A77-4DD5-AE64-0D2558C69FB5}" type="presParOf" srcId="{9953771D-1C95-4328-8A16-3AA826212FC2}" destId="{F6B67B31-B074-4F76-8A3E-9A65697E5341}" srcOrd="0" destOrd="0" presId="urn:microsoft.com/office/officeart/2008/layout/VerticalCurvedList"/>
    <dgm:cxn modelId="{5677CEEA-6649-4E28-96AB-373044D1AA08}" type="presParOf" srcId="{90ACA78E-6733-490D-A18A-2F18A5FBAA25}" destId="{CE44761E-A2EC-4FDD-8222-61B6AA0FABFC}" srcOrd="5" destOrd="0" presId="urn:microsoft.com/office/officeart/2008/layout/VerticalCurvedList"/>
    <dgm:cxn modelId="{DFE97C9A-30D4-46A3-867D-91D914C8ADE9}" type="presParOf" srcId="{90ACA78E-6733-490D-A18A-2F18A5FBAA25}" destId="{ACA10F44-DF59-4508-9290-2A3FFDCB19BF}" srcOrd="6" destOrd="0" presId="urn:microsoft.com/office/officeart/2008/layout/VerticalCurvedList"/>
    <dgm:cxn modelId="{32F1E387-1781-462F-9C73-512F38F692E5}" type="presParOf" srcId="{ACA10F44-DF59-4508-9290-2A3FFDCB19BF}" destId="{BA32C431-CD07-4C6D-BD45-C6548F2E1A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27C81-9319-48CE-A8E1-BC0F72CE0649}">
      <dsp:nvSpPr>
        <dsp:cNvPr id="0" name=""/>
        <dsp:cNvSpPr/>
      </dsp:nvSpPr>
      <dsp:spPr>
        <a:xfrm>
          <a:off x="1881771" y="1203"/>
          <a:ext cx="1997096" cy="19970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 err="1"/>
            <a:t>if</a:t>
          </a:r>
          <a:endParaRPr lang="pt-BR" sz="4600" kern="1200" dirty="0"/>
        </a:p>
      </dsp:txBody>
      <dsp:txXfrm>
        <a:off x="2174239" y="293671"/>
        <a:ext cx="1412160" cy="1412160"/>
      </dsp:txXfrm>
    </dsp:sp>
    <dsp:sp modelId="{9B0AB45A-81C9-46DD-A4A8-8C0CBCD2219C}">
      <dsp:nvSpPr>
        <dsp:cNvPr id="0" name=""/>
        <dsp:cNvSpPr/>
      </dsp:nvSpPr>
      <dsp:spPr>
        <a:xfrm rot="3600000">
          <a:off x="3357108" y="1947265"/>
          <a:ext cx="529664" cy="67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800" kern="1200"/>
        </a:p>
      </dsp:txBody>
      <dsp:txXfrm>
        <a:off x="3396833" y="2013264"/>
        <a:ext cx="370765" cy="404412"/>
      </dsp:txXfrm>
    </dsp:sp>
    <dsp:sp modelId="{3175D6AF-50BC-4418-9FF7-BDEE47C6D601}">
      <dsp:nvSpPr>
        <dsp:cNvPr id="0" name=""/>
        <dsp:cNvSpPr/>
      </dsp:nvSpPr>
      <dsp:spPr>
        <a:xfrm>
          <a:off x="3380003" y="2596216"/>
          <a:ext cx="1997096" cy="1997096"/>
        </a:xfrm>
        <a:prstGeom prst="ellipse">
          <a:avLst/>
        </a:prstGeom>
        <a:solidFill>
          <a:schemeClr val="accent5">
            <a:hueOff val="6986872"/>
            <a:satOff val="-13267"/>
            <a:lumOff val="137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 err="1"/>
            <a:t>else</a:t>
          </a:r>
          <a:endParaRPr lang="pt-BR" sz="3800" kern="1200" dirty="0"/>
        </a:p>
      </dsp:txBody>
      <dsp:txXfrm>
        <a:off x="3672471" y="2888684"/>
        <a:ext cx="1412160" cy="1412160"/>
      </dsp:txXfrm>
    </dsp:sp>
    <dsp:sp modelId="{5CFC5A14-E023-4CD6-899D-BB3A271B05C9}">
      <dsp:nvSpPr>
        <dsp:cNvPr id="0" name=""/>
        <dsp:cNvSpPr/>
      </dsp:nvSpPr>
      <dsp:spPr>
        <a:xfrm rot="10800000">
          <a:off x="2630478" y="3257754"/>
          <a:ext cx="529664" cy="67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6986872"/>
            <a:satOff val="-13267"/>
            <a:lumOff val="137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800" kern="1200"/>
        </a:p>
      </dsp:txBody>
      <dsp:txXfrm rot="10800000">
        <a:off x="2789377" y="3392558"/>
        <a:ext cx="370765" cy="404412"/>
      </dsp:txXfrm>
    </dsp:sp>
    <dsp:sp modelId="{C8D29B2D-7A47-4EFF-B38A-AC08A51CC3A3}">
      <dsp:nvSpPr>
        <dsp:cNvPr id="0" name=""/>
        <dsp:cNvSpPr/>
      </dsp:nvSpPr>
      <dsp:spPr>
        <a:xfrm>
          <a:off x="383540" y="2596216"/>
          <a:ext cx="1997096" cy="1997096"/>
        </a:xfrm>
        <a:prstGeom prst="ellipse">
          <a:avLst/>
        </a:prstGeom>
        <a:solidFill>
          <a:schemeClr val="accent5">
            <a:hueOff val="13973743"/>
            <a:satOff val="-26534"/>
            <a:lumOff val="27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case switch</a:t>
          </a:r>
        </a:p>
      </dsp:txBody>
      <dsp:txXfrm>
        <a:off x="676008" y="2888684"/>
        <a:ext cx="1412160" cy="1412160"/>
      </dsp:txXfrm>
    </dsp:sp>
    <dsp:sp modelId="{4F1CF7F7-A98F-4366-9C26-E344D5184E8B}">
      <dsp:nvSpPr>
        <dsp:cNvPr id="0" name=""/>
        <dsp:cNvSpPr/>
      </dsp:nvSpPr>
      <dsp:spPr>
        <a:xfrm rot="18000000">
          <a:off x="1858876" y="1973230"/>
          <a:ext cx="529664" cy="67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3973743"/>
            <a:satOff val="-26534"/>
            <a:lumOff val="2745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800" kern="1200"/>
        </a:p>
      </dsp:txBody>
      <dsp:txXfrm>
        <a:off x="1898601" y="2176839"/>
        <a:ext cx="370765" cy="404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0F5AF-6359-4033-B95B-63FA04740834}">
      <dsp:nvSpPr>
        <dsp:cNvPr id="0" name=""/>
        <dsp:cNvSpPr/>
      </dsp:nvSpPr>
      <dsp:spPr>
        <a:xfrm rot="10800000">
          <a:off x="1961346" y="2161"/>
          <a:ext cx="6436910" cy="13600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57" tIns="240030" rIns="448056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300" kern="1200" dirty="0"/>
            <a:t>Numéricas</a:t>
          </a:r>
        </a:p>
      </dsp:txBody>
      <dsp:txXfrm rot="10800000">
        <a:off x="2301365" y="2161"/>
        <a:ext cx="6096891" cy="1360078"/>
      </dsp:txXfrm>
    </dsp:sp>
    <dsp:sp modelId="{2B245FAC-2D82-4CE0-AEFC-F9C7E08551CF}">
      <dsp:nvSpPr>
        <dsp:cNvPr id="0" name=""/>
        <dsp:cNvSpPr/>
      </dsp:nvSpPr>
      <dsp:spPr>
        <a:xfrm>
          <a:off x="1281307" y="2161"/>
          <a:ext cx="1360078" cy="136007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833C8-EB77-4890-A9A8-7A25F9796A67}">
      <dsp:nvSpPr>
        <dsp:cNvPr id="0" name=""/>
        <dsp:cNvSpPr/>
      </dsp:nvSpPr>
      <dsp:spPr>
        <a:xfrm rot="10800000">
          <a:off x="1961346" y="1768232"/>
          <a:ext cx="6436910" cy="13600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57" tIns="240030" rIns="448056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300" kern="1200" dirty="0"/>
            <a:t>Caracteres</a:t>
          </a:r>
        </a:p>
      </dsp:txBody>
      <dsp:txXfrm rot="10800000">
        <a:off x="2301365" y="1768232"/>
        <a:ext cx="6096891" cy="1360078"/>
      </dsp:txXfrm>
    </dsp:sp>
    <dsp:sp modelId="{E0A289B9-EE72-4B78-A3B3-CF9F01C6411D}">
      <dsp:nvSpPr>
        <dsp:cNvPr id="0" name=""/>
        <dsp:cNvSpPr/>
      </dsp:nvSpPr>
      <dsp:spPr>
        <a:xfrm>
          <a:off x="1281307" y="1768232"/>
          <a:ext cx="1360078" cy="136007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9000" r="-4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424D7-A93B-471A-A3C3-21F10634D071}">
      <dsp:nvSpPr>
        <dsp:cNvPr id="0" name=""/>
        <dsp:cNvSpPr/>
      </dsp:nvSpPr>
      <dsp:spPr>
        <a:xfrm rot="10800000">
          <a:off x="1961346" y="3534304"/>
          <a:ext cx="6436910" cy="13600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57" tIns="240030" rIns="448056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300" kern="1200" dirty="0"/>
            <a:t>Lógicas</a:t>
          </a:r>
        </a:p>
      </dsp:txBody>
      <dsp:txXfrm rot="10800000">
        <a:off x="2301365" y="3534304"/>
        <a:ext cx="6096891" cy="1360078"/>
      </dsp:txXfrm>
    </dsp:sp>
    <dsp:sp modelId="{4E743E7E-012F-4E41-971D-D647F8934056}">
      <dsp:nvSpPr>
        <dsp:cNvPr id="0" name=""/>
        <dsp:cNvSpPr/>
      </dsp:nvSpPr>
      <dsp:spPr>
        <a:xfrm>
          <a:off x="1281307" y="3534304"/>
          <a:ext cx="1360078" cy="136007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FF5BE-29BE-4576-9BE8-E2F9A8471997}">
      <dsp:nvSpPr>
        <dsp:cNvPr id="0" name=""/>
        <dsp:cNvSpPr/>
      </dsp:nvSpPr>
      <dsp:spPr>
        <a:xfrm rot="5400000">
          <a:off x="2345064" y="471000"/>
          <a:ext cx="1540171" cy="133994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 err="1"/>
            <a:t>string</a:t>
          </a:r>
          <a:endParaRPr lang="pt-BR" sz="2100" kern="1200" dirty="0"/>
        </a:p>
      </dsp:txBody>
      <dsp:txXfrm rot="-5400000">
        <a:off x="2653984" y="610899"/>
        <a:ext cx="922330" cy="1060151"/>
      </dsp:txXfrm>
    </dsp:sp>
    <dsp:sp modelId="{990F97E7-8149-4384-9642-B426898469AE}">
      <dsp:nvSpPr>
        <dsp:cNvPr id="0" name=""/>
        <dsp:cNvSpPr/>
      </dsp:nvSpPr>
      <dsp:spPr>
        <a:xfrm>
          <a:off x="3825785" y="811846"/>
          <a:ext cx="1718830" cy="924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6772D-F317-4A70-BBA7-0AE4C1D8A48E}">
      <dsp:nvSpPr>
        <dsp:cNvPr id="0" name=""/>
        <dsp:cNvSpPr/>
      </dsp:nvSpPr>
      <dsp:spPr>
        <a:xfrm rot="5400000">
          <a:off x="897919" y="471000"/>
          <a:ext cx="1540171" cy="133994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359996"/>
            <a:satOff val="-192"/>
            <a:lumOff val="133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 rot="-5400000">
        <a:off x="1206839" y="610899"/>
        <a:ext cx="922330" cy="1060151"/>
      </dsp:txXfrm>
    </dsp:sp>
    <dsp:sp modelId="{2B04ABFB-D5B9-4866-98D2-31C0FEF7CA08}">
      <dsp:nvSpPr>
        <dsp:cNvPr id="0" name=""/>
        <dsp:cNvSpPr/>
      </dsp:nvSpPr>
      <dsp:spPr>
        <a:xfrm rot="5400000">
          <a:off x="1618719" y="1778297"/>
          <a:ext cx="1540171" cy="133994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719993"/>
            <a:satOff val="-384"/>
            <a:lumOff val="266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 err="1"/>
            <a:t>int</a:t>
          </a:r>
          <a:endParaRPr lang="pt-BR" sz="2100" kern="1200" dirty="0"/>
        </a:p>
      </dsp:txBody>
      <dsp:txXfrm rot="-5400000">
        <a:off x="1927639" y="1918196"/>
        <a:ext cx="922330" cy="1060151"/>
      </dsp:txXfrm>
    </dsp:sp>
    <dsp:sp modelId="{11D90F52-CC97-4947-B4EC-BA62BD4E854D}">
      <dsp:nvSpPr>
        <dsp:cNvPr id="0" name=""/>
        <dsp:cNvSpPr/>
      </dsp:nvSpPr>
      <dsp:spPr>
        <a:xfrm>
          <a:off x="894535" y="680962"/>
          <a:ext cx="1663384" cy="924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char</a:t>
          </a:r>
        </a:p>
      </dsp:txBody>
      <dsp:txXfrm>
        <a:off x="894535" y="680962"/>
        <a:ext cx="1663384" cy="924102"/>
      </dsp:txXfrm>
    </dsp:sp>
    <dsp:sp modelId="{BD044B7B-A724-4543-94F2-4397822A1580}">
      <dsp:nvSpPr>
        <dsp:cNvPr id="0" name=""/>
        <dsp:cNvSpPr/>
      </dsp:nvSpPr>
      <dsp:spPr>
        <a:xfrm rot="5400000">
          <a:off x="3065864" y="1778297"/>
          <a:ext cx="1540171" cy="133994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1079989"/>
            <a:satOff val="-575"/>
            <a:lumOff val="40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 rot="-5400000">
        <a:off x="3374784" y="1918196"/>
        <a:ext cx="922330" cy="1060151"/>
      </dsp:txXfrm>
    </dsp:sp>
    <dsp:sp modelId="{D3290BE1-5D50-4EDB-8086-27EC4D605215}">
      <dsp:nvSpPr>
        <dsp:cNvPr id="0" name=""/>
        <dsp:cNvSpPr/>
      </dsp:nvSpPr>
      <dsp:spPr>
        <a:xfrm rot="5400000">
          <a:off x="2345064" y="3085594"/>
          <a:ext cx="1540171" cy="133994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1439986"/>
            <a:satOff val="-767"/>
            <a:lumOff val="533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 err="1"/>
            <a:t>double</a:t>
          </a:r>
          <a:endParaRPr lang="pt-BR" sz="2100" kern="1200" dirty="0"/>
        </a:p>
      </dsp:txBody>
      <dsp:txXfrm rot="-5400000">
        <a:off x="2653984" y="3225493"/>
        <a:ext cx="922330" cy="1060151"/>
      </dsp:txXfrm>
    </dsp:sp>
    <dsp:sp modelId="{E1B0441E-C896-471F-AFB0-BFEA684DADD1}">
      <dsp:nvSpPr>
        <dsp:cNvPr id="0" name=""/>
        <dsp:cNvSpPr/>
      </dsp:nvSpPr>
      <dsp:spPr>
        <a:xfrm>
          <a:off x="2937991" y="1951212"/>
          <a:ext cx="1718830" cy="924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 err="1"/>
            <a:t>float</a:t>
          </a:r>
          <a:endParaRPr lang="pt-BR" sz="2100" kern="1200" dirty="0"/>
        </a:p>
      </dsp:txBody>
      <dsp:txXfrm>
        <a:off x="2937991" y="1951212"/>
        <a:ext cx="1718830" cy="924102"/>
      </dsp:txXfrm>
    </dsp:sp>
    <dsp:sp modelId="{B945AD59-4003-4321-BDE5-F24129F65DDC}">
      <dsp:nvSpPr>
        <dsp:cNvPr id="0" name=""/>
        <dsp:cNvSpPr/>
      </dsp:nvSpPr>
      <dsp:spPr>
        <a:xfrm rot="5400000">
          <a:off x="904887" y="3140886"/>
          <a:ext cx="1540171" cy="133994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1799982"/>
            <a:satOff val="-959"/>
            <a:lumOff val="666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 rot="-5400000">
        <a:off x="1213807" y="3280785"/>
        <a:ext cx="922330" cy="10601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DFA2F-B0E6-44A2-89AD-87C1A58DB7B8}">
      <dsp:nvSpPr>
        <dsp:cNvPr id="0" name=""/>
        <dsp:cNvSpPr/>
      </dsp:nvSpPr>
      <dsp:spPr>
        <a:xfrm>
          <a:off x="0" y="0"/>
          <a:ext cx="5749619" cy="182149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1997-4869-46CD-BCB1-93C704BF5DAC}">
      <dsp:nvSpPr>
        <dsp:cNvPr id="0" name=""/>
        <dsp:cNvSpPr/>
      </dsp:nvSpPr>
      <dsp:spPr>
        <a:xfrm>
          <a:off x="173148" y="242866"/>
          <a:ext cx="2573010" cy="13357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44AB33-11F0-4659-9E48-1447EA9EB695}">
      <dsp:nvSpPr>
        <dsp:cNvPr id="0" name=""/>
        <dsp:cNvSpPr/>
      </dsp:nvSpPr>
      <dsp:spPr>
        <a:xfrm rot="10800000">
          <a:off x="173148" y="1821495"/>
          <a:ext cx="2573010" cy="2226272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Soma</a:t>
          </a:r>
        </a:p>
      </dsp:txBody>
      <dsp:txXfrm rot="10800000">
        <a:off x="241614" y="1821495"/>
        <a:ext cx="2436078" cy="2157806"/>
      </dsp:txXfrm>
    </dsp:sp>
    <dsp:sp modelId="{1BB4A02F-5EA1-4548-A702-A3E1A65D3CF3}">
      <dsp:nvSpPr>
        <dsp:cNvPr id="0" name=""/>
        <dsp:cNvSpPr/>
      </dsp:nvSpPr>
      <dsp:spPr>
        <a:xfrm>
          <a:off x="3003460" y="242866"/>
          <a:ext cx="2573010" cy="13357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DA80C8F-2305-4FD3-8727-B890C3126587}">
      <dsp:nvSpPr>
        <dsp:cNvPr id="0" name=""/>
        <dsp:cNvSpPr/>
      </dsp:nvSpPr>
      <dsp:spPr>
        <a:xfrm rot="10800000">
          <a:off x="3003460" y="1821495"/>
          <a:ext cx="2573010" cy="2226272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-1799982"/>
            <a:satOff val="-959"/>
            <a:lumOff val="666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Subtração</a:t>
          </a:r>
        </a:p>
      </dsp:txBody>
      <dsp:txXfrm rot="10800000">
        <a:off x="3071926" y="1821495"/>
        <a:ext cx="2436078" cy="21578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DFA2F-B0E6-44A2-89AD-87C1A58DB7B8}">
      <dsp:nvSpPr>
        <dsp:cNvPr id="0" name=""/>
        <dsp:cNvSpPr/>
      </dsp:nvSpPr>
      <dsp:spPr>
        <a:xfrm>
          <a:off x="0" y="0"/>
          <a:ext cx="5749619" cy="182149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1997-4869-46CD-BCB1-93C704BF5DAC}">
      <dsp:nvSpPr>
        <dsp:cNvPr id="0" name=""/>
        <dsp:cNvSpPr/>
      </dsp:nvSpPr>
      <dsp:spPr>
        <a:xfrm>
          <a:off x="173148" y="242866"/>
          <a:ext cx="2573010" cy="13357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44AB33-11F0-4659-9E48-1447EA9EB695}">
      <dsp:nvSpPr>
        <dsp:cNvPr id="0" name=""/>
        <dsp:cNvSpPr/>
      </dsp:nvSpPr>
      <dsp:spPr>
        <a:xfrm rot="10800000">
          <a:off x="173148" y="1821495"/>
          <a:ext cx="2573010" cy="2226272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Multiplicação</a:t>
          </a:r>
        </a:p>
      </dsp:txBody>
      <dsp:txXfrm rot="10800000">
        <a:off x="241614" y="1821495"/>
        <a:ext cx="2436078" cy="2157806"/>
      </dsp:txXfrm>
    </dsp:sp>
    <dsp:sp modelId="{1BB4A02F-5EA1-4548-A702-A3E1A65D3CF3}">
      <dsp:nvSpPr>
        <dsp:cNvPr id="0" name=""/>
        <dsp:cNvSpPr/>
      </dsp:nvSpPr>
      <dsp:spPr>
        <a:xfrm>
          <a:off x="3003460" y="242866"/>
          <a:ext cx="2573010" cy="13357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DA80C8F-2305-4FD3-8727-B890C3126587}">
      <dsp:nvSpPr>
        <dsp:cNvPr id="0" name=""/>
        <dsp:cNvSpPr/>
      </dsp:nvSpPr>
      <dsp:spPr>
        <a:xfrm rot="10800000">
          <a:off x="3003460" y="1821495"/>
          <a:ext cx="2573010" cy="2226272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-2329414"/>
            <a:satOff val="27582"/>
            <a:lumOff val="235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Divisão</a:t>
          </a:r>
        </a:p>
      </dsp:txBody>
      <dsp:txXfrm rot="10800000">
        <a:off x="3071926" y="1821495"/>
        <a:ext cx="2436078" cy="21578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8BEB3-31D4-4957-A365-5F4B60582C99}">
      <dsp:nvSpPr>
        <dsp:cNvPr id="0" name=""/>
        <dsp:cNvSpPr/>
      </dsp:nvSpPr>
      <dsp:spPr>
        <a:xfrm>
          <a:off x="-6123583" y="-937168"/>
          <a:ext cx="7291592" cy="7291592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350AE-D177-4B1E-BAF1-4A4CE0E83375}">
      <dsp:nvSpPr>
        <dsp:cNvPr id="0" name=""/>
        <dsp:cNvSpPr/>
      </dsp:nvSpPr>
      <dsp:spPr>
        <a:xfrm>
          <a:off x="751915" y="541725"/>
          <a:ext cx="7299209" cy="10834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89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600" kern="1200" dirty="0"/>
            <a:t>Igual: 1 == 1 </a:t>
          </a:r>
        </a:p>
      </dsp:txBody>
      <dsp:txXfrm>
        <a:off x="751915" y="541725"/>
        <a:ext cx="7299209" cy="1083451"/>
      </dsp:txXfrm>
    </dsp:sp>
    <dsp:sp modelId="{5C55735C-026A-4EF3-B114-A2F48AF03588}">
      <dsp:nvSpPr>
        <dsp:cNvPr id="0" name=""/>
        <dsp:cNvSpPr/>
      </dsp:nvSpPr>
      <dsp:spPr>
        <a:xfrm>
          <a:off x="74758" y="406294"/>
          <a:ext cx="1354314" cy="1354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52C30-3A2E-40E6-A7A3-1734FC171FB8}">
      <dsp:nvSpPr>
        <dsp:cNvPr id="0" name=""/>
        <dsp:cNvSpPr/>
      </dsp:nvSpPr>
      <dsp:spPr>
        <a:xfrm>
          <a:off x="1145749" y="2166902"/>
          <a:ext cx="6905375" cy="1083451"/>
        </a:xfrm>
        <a:prstGeom prst="rect">
          <a:avLst/>
        </a:prstGeom>
        <a:solidFill>
          <a:schemeClr val="accent5">
            <a:hueOff val="6986872"/>
            <a:satOff val="-13267"/>
            <a:lumOff val="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89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600" kern="1200" dirty="0"/>
            <a:t>Diferente: 1 != 0</a:t>
          </a:r>
        </a:p>
      </dsp:txBody>
      <dsp:txXfrm>
        <a:off x="1145749" y="2166902"/>
        <a:ext cx="6905375" cy="1083451"/>
      </dsp:txXfrm>
    </dsp:sp>
    <dsp:sp modelId="{F6B67B31-B074-4F76-8A3E-9A65697E5341}">
      <dsp:nvSpPr>
        <dsp:cNvPr id="0" name=""/>
        <dsp:cNvSpPr/>
      </dsp:nvSpPr>
      <dsp:spPr>
        <a:xfrm>
          <a:off x="468592" y="2031471"/>
          <a:ext cx="1354314" cy="1354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6986872"/>
              <a:satOff val="-13267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4761E-A2EC-4FDD-8222-61B6AA0FABFC}">
      <dsp:nvSpPr>
        <dsp:cNvPr id="0" name=""/>
        <dsp:cNvSpPr/>
      </dsp:nvSpPr>
      <dsp:spPr>
        <a:xfrm>
          <a:off x="751915" y="3792079"/>
          <a:ext cx="7299209" cy="1083451"/>
        </a:xfrm>
        <a:prstGeom prst="rect">
          <a:avLst/>
        </a:prstGeom>
        <a:solidFill>
          <a:schemeClr val="accent5">
            <a:hueOff val="13973743"/>
            <a:satOff val="-26534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89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600" kern="1200" dirty="0"/>
            <a:t>Maior que: 22 &gt; 21</a:t>
          </a:r>
        </a:p>
      </dsp:txBody>
      <dsp:txXfrm>
        <a:off x="751915" y="3792079"/>
        <a:ext cx="7299209" cy="1083451"/>
      </dsp:txXfrm>
    </dsp:sp>
    <dsp:sp modelId="{BA32C431-CD07-4C6D-BD45-C6548F2E1A33}">
      <dsp:nvSpPr>
        <dsp:cNvPr id="0" name=""/>
        <dsp:cNvSpPr/>
      </dsp:nvSpPr>
      <dsp:spPr>
        <a:xfrm>
          <a:off x="74758" y="3656647"/>
          <a:ext cx="1354314" cy="1354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3973743"/>
              <a:satOff val="-26534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8BEB3-31D4-4957-A365-5F4B60582C99}">
      <dsp:nvSpPr>
        <dsp:cNvPr id="0" name=""/>
        <dsp:cNvSpPr/>
      </dsp:nvSpPr>
      <dsp:spPr>
        <a:xfrm>
          <a:off x="-6123583" y="-937168"/>
          <a:ext cx="7291592" cy="7291592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350AE-D177-4B1E-BAF1-4A4CE0E83375}">
      <dsp:nvSpPr>
        <dsp:cNvPr id="0" name=""/>
        <dsp:cNvSpPr/>
      </dsp:nvSpPr>
      <dsp:spPr>
        <a:xfrm>
          <a:off x="751915" y="541725"/>
          <a:ext cx="7299209" cy="10834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89" tIns="134620" rIns="134620" bIns="13462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300" kern="1200" dirty="0"/>
            <a:t>Menor que: -1 &lt; 1 </a:t>
          </a:r>
        </a:p>
      </dsp:txBody>
      <dsp:txXfrm>
        <a:off x="751915" y="541725"/>
        <a:ext cx="7299209" cy="1083451"/>
      </dsp:txXfrm>
    </dsp:sp>
    <dsp:sp modelId="{5C55735C-026A-4EF3-B114-A2F48AF03588}">
      <dsp:nvSpPr>
        <dsp:cNvPr id="0" name=""/>
        <dsp:cNvSpPr/>
      </dsp:nvSpPr>
      <dsp:spPr>
        <a:xfrm>
          <a:off x="74758" y="406294"/>
          <a:ext cx="1354314" cy="1354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52C30-3A2E-40E6-A7A3-1734FC171FB8}">
      <dsp:nvSpPr>
        <dsp:cNvPr id="0" name=""/>
        <dsp:cNvSpPr/>
      </dsp:nvSpPr>
      <dsp:spPr>
        <a:xfrm>
          <a:off x="1145749" y="2166902"/>
          <a:ext cx="6905375" cy="1083451"/>
        </a:xfrm>
        <a:prstGeom prst="rect">
          <a:avLst/>
        </a:prstGeom>
        <a:solidFill>
          <a:schemeClr val="accent5">
            <a:hueOff val="6986872"/>
            <a:satOff val="-13267"/>
            <a:lumOff val="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89" tIns="134620" rIns="134620" bIns="13462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300" kern="1200" dirty="0"/>
            <a:t>Maior ou igual: 1 &gt;= 1</a:t>
          </a:r>
        </a:p>
      </dsp:txBody>
      <dsp:txXfrm>
        <a:off x="1145749" y="2166902"/>
        <a:ext cx="6905375" cy="1083451"/>
      </dsp:txXfrm>
    </dsp:sp>
    <dsp:sp modelId="{F6B67B31-B074-4F76-8A3E-9A65697E5341}">
      <dsp:nvSpPr>
        <dsp:cNvPr id="0" name=""/>
        <dsp:cNvSpPr/>
      </dsp:nvSpPr>
      <dsp:spPr>
        <a:xfrm>
          <a:off x="468592" y="2031471"/>
          <a:ext cx="1354314" cy="1354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6986872"/>
              <a:satOff val="-13267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4761E-A2EC-4FDD-8222-61B6AA0FABFC}">
      <dsp:nvSpPr>
        <dsp:cNvPr id="0" name=""/>
        <dsp:cNvSpPr/>
      </dsp:nvSpPr>
      <dsp:spPr>
        <a:xfrm>
          <a:off x="751915" y="3792079"/>
          <a:ext cx="7299209" cy="1083451"/>
        </a:xfrm>
        <a:prstGeom prst="rect">
          <a:avLst/>
        </a:prstGeom>
        <a:solidFill>
          <a:schemeClr val="accent5">
            <a:hueOff val="13973743"/>
            <a:satOff val="-26534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89" tIns="134620" rIns="134620" bIns="13462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300" kern="1200" dirty="0"/>
            <a:t>Menor</a:t>
          </a:r>
          <a:r>
            <a:rPr lang="pt-BR" sz="5300" kern="1200" baseline="0" dirty="0"/>
            <a:t> ou igual: 2 &lt;= 2</a:t>
          </a:r>
          <a:endParaRPr lang="pt-BR" sz="5300" kern="1200" dirty="0"/>
        </a:p>
      </dsp:txBody>
      <dsp:txXfrm>
        <a:off x="751915" y="3792079"/>
        <a:ext cx="7299209" cy="1083451"/>
      </dsp:txXfrm>
    </dsp:sp>
    <dsp:sp modelId="{BA32C431-CD07-4C6D-BD45-C6548F2E1A33}">
      <dsp:nvSpPr>
        <dsp:cNvPr id="0" name=""/>
        <dsp:cNvSpPr/>
      </dsp:nvSpPr>
      <dsp:spPr>
        <a:xfrm>
          <a:off x="74758" y="3656647"/>
          <a:ext cx="1354314" cy="1354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3973743"/>
              <a:satOff val="-26534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t-BR"/>
              <a:pPr/>
              <a:t>04/08/2016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t-BR"/>
              <a:pPr/>
              <a:t>04/08/2016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t-BR" noProof="0" smtClean="0"/>
              <a:pPr/>
              <a:t>04/08/2016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000" b="1" dirty="0">
                <a:latin typeface="Consolas"/>
              </a:rPr>
              <a:t>Estrutura de Decisão e Repetição (parte 1)</a:t>
            </a:r>
            <a:endParaRPr lang="pt-BR" sz="6000" b="1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pt-BR" b="0" i="0">
                <a:solidFill>
                  <a:schemeClr val="tx1">
                    <a:tint val="75000"/>
                  </a:schemeClr>
                </a:solidFill>
              </a:rPr>
              <a:t>THIAGO BUCALON</a:t>
            </a:r>
            <a:endParaRPr lang="pt-BR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Tipos de dados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984809956"/>
              </p:ext>
            </p:extLst>
          </p:nvPr>
        </p:nvGraphicFramePr>
        <p:xfrm>
          <a:off x="6886500" y="1675318"/>
          <a:ext cx="5544616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894612" y="5229200"/>
            <a:ext cx="136815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800" dirty="0" err="1"/>
              <a:t>bool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17748" y="1916832"/>
            <a:ext cx="828092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char: caracteres (</a:t>
            </a:r>
            <a:r>
              <a:rPr lang="pt-BR" sz="2400" dirty="0" err="1"/>
              <a:t>ex</a:t>
            </a:r>
            <a:r>
              <a:rPr lang="pt-BR" sz="2400" dirty="0"/>
              <a:t>: ‘a’, ‘z’, ‘?’, ‘8’, …);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string</a:t>
            </a:r>
            <a:r>
              <a:rPr lang="pt-BR" sz="2400" dirty="0"/>
              <a:t>: concatenação de caracteres ( </a:t>
            </a:r>
            <a:r>
              <a:rPr lang="pt-BR" sz="2400" dirty="0" err="1"/>
              <a:t>ex</a:t>
            </a:r>
            <a:r>
              <a:rPr lang="pt-BR" sz="2400" dirty="0"/>
              <a:t>: ‘</a:t>
            </a:r>
            <a:r>
              <a:rPr lang="pt-BR" sz="2400" dirty="0" err="1"/>
              <a:t>joao</a:t>
            </a:r>
            <a:r>
              <a:rPr lang="pt-BR" sz="2400" dirty="0"/>
              <a:t>’, ‘2016’, …);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int</a:t>
            </a:r>
            <a:r>
              <a:rPr lang="pt-BR" sz="2400" dirty="0"/>
              <a:t>: números inteiros (</a:t>
            </a:r>
            <a:r>
              <a:rPr lang="pt-BR" sz="2400" dirty="0" err="1"/>
              <a:t>ex</a:t>
            </a:r>
            <a:r>
              <a:rPr lang="pt-BR" sz="2400" dirty="0"/>
              <a:t>: 1, 2, -3, 1995, …);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double</a:t>
            </a:r>
            <a:r>
              <a:rPr lang="pt-BR" sz="2400" dirty="0"/>
              <a:t>: números quebrados (</a:t>
            </a:r>
            <a:r>
              <a:rPr lang="pt-BR" sz="2400" dirty="0" err="1"/>
              <a:t>ex</a:t>
            </a:r>
            <a:r>
              <a:rPr lang="pt-BR" sz="2400" dirty="0"/>
              <a:t>: 3.14, -0.005, …);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float</a:t>
            </a:r>
            <a:r>
              <a:rPr lang="pt-BR" sz="2400" dirty="0"/>
              <a:t>: números quebrados (</a:t>
            </a:r>
            <a:r>
              <a:rPr lang="pt-BR" sz="2400" dirty="0" err="1"/>
              <a:t>ex</a:t>
            </a:r>
            <a:r>
              <a:rPr lang="pt-BR" sz="2400" dirty="0"/>
              <a:t>: 3.14, -0.005, …);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bool</a:t>
            </a:r>
            <a:r>
              <a:rPr lang="pt-BR" sz="2400" dirty="0"/>
              <a:t>: valor booleano (</a:t>
            </a:r>
            <a:r>
              <a:rPr lang="pt-BR" sz="2400" dirty="0" err="1"/>
              <a:t>ex</a:t>
            </a:r>
            <a:r>
              <a:rPr lang="pt-BR" sz="2400" dirty="0"/>
              <a:t>: </a:t>
            </a:r>
            <a:r>
              <a:rPr lang="pt-BR" sz="2400" dirty="0" err="1"/>
              <a:t>true</a:t>
            </a:r>
            <a:r>
              <a:rPr lang="pt-BR" sz="2400" dirty="0"/>
              <a:t> ou false);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589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As variáveis e os tipos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53953" y="1772816"/>
            <a:ext cx="82809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As variáveis a partir do momento que são criadas, só podem armazenar valores daquele tipo.</a:t>
            </a:r>
          </a:p>
        </p:txBody>
      </p:sp>
    </p:spTree>
    <p:extLst>
      <p:ext uri="{BB962C8B-B14F-4D97-AF65-F5344CB8AC3E}">
        <p14:creationId xmlns:p14="http://schemas.microsoft.com/office/powerpoint/2010/main" val="422832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Operadores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53952" y="4778574"/>
            <a:ext cx="82809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Podemos realizar soma, subtração, multiplicação e divisão.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25" y="1628800"/>
            <a:ext cx="4371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3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Operadores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803011239"/>
              </p:ext>
            </p:extLst>
          </p:nvPr>
        </p:nvGraphicFramePr>
        <p:xfrm>
          <a:off x="189756" y="1828161"/>
          <a:ext cx="5749619" cy="4047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83931893"/>
              </p:ext>
            </p:extLst>
          </p:nvPr>
        </p:nvGraphicFramePr>
        <p:xfrm>
          <a:off x="6238428" y="1828161"/>
          <a:ext cx="5749619" cy="4047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6501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Operadores Relacionais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550444022"/>
              </p:ext>
            </p:extLst>
          </p:nvPr>
        </p:nvGraphicFramePr>
        <p:xfrm>
          <a:off x="2031471" y="1441109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03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Operadores Relacionais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622733416"/>
              </p:ext>
            </p:extLst>
          </p:nvPr>
        </p:nvGraphicFramePr>
        <p:xfrm>
          <a:off x="2031471" y="1441109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1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1650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Exercício Última Aula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644" y="1628800"/>
            <a:ext cx="2515171" cy="497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7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Última aula...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621804" y="1700808"/>
            <a:ext cx="11449272" cy="4968552"/>
          </a:xfrm>
        </p:spPr>
        <p:txBody>
          <a:bodyPr>
            <a:normAutofit/>
          </a:bodyPr>
          <a:lstStyle/>
          <a:p>
            <a:r>
              <a:rPr lang="pt-BR" sz="3600" dirty="0"/>
              <a:t>Informe se as expressões são verdadeiras ou falsa. (A=3, B=7 e C=4)</a:t>
            </a:r>
          </a:p>
          <a:p>
            <a:pPr indent="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endParaRPr lang="pt-BR" sz="2400" b="0" i="0" dirty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617220" indent="-342900">
              <a:buClr>
                <a:schemeClr val="tx1"/>
              </a:buClr>
            </a:pPr>
            <a:r>
              <a:rPr lang="pt-BR" dirty="0">
                <a:latin typeface="Corbel"/>
              </a:rPr>
              <a:t>(A+C)&gt;B;</a:t>
            </a:r>
          </a:p>
          <a:p>
            <a:pPr marL="617220" indent="-342900">
              <a:buClr>
                <a:schemeClr val="tx1"/>
              </a:buClr>
            </a:pPr>
            <a:r>
              <a:rPr lang="pt-BR" dirty="0">
                <a:latin typeface="Corbel"/>
              </a:rPr>
              <a:t>(B-C)&lt;A;</a:t>
            </a:r>
          </a:p>
          <a:p>
            <a:pPr marL="617220" indent="-342900">
              <a:buClr>
                <a:schemeClr val="tx1"/>
              </a:buClr>
            </a:pPr>
            <a:r>
              <a:rPr lang="pt-BR" dirty="0">
                <a:latin typeface="Corbel"/>
              </a:rPr>
              <a:t>(2*A-B)&gt;=C;</a:t>
            </a:r>
          </a:p>
          <a:p>
            <a:pPr marL="617220" indent="-342900">
              <a:buClr>
                <a:schemeClr val="tx1"/>
              </a:buClr>
            </a:pPr>
            <a:r>
              <a:rPr lang="pt-BR" dirty="0">
                <a:latin typeface="Corbel"/>
              </a:rPr>
              <a:t>(A     </a:t>
            </a:r>
            <a:r>
              <a:rPr lang="pt-BR" u="sng" dirty="0">
                <a:latin typeface="Corbel"/>
              </a:rPr>
              <a:t>E</a:t>
            </a:r>
            <a:r>
              <a:rPr lang="pt-BR" dirty="0">
                <a:latin typeface="Corbel"/>
              </a:rPr>
              <a:t>    “O Batman é o Homem de Aço”);</a:t>
            </a:r>
          </a:p>
          <a:p>
            <a:pPr marL="617220" indent="-342900">
              <a:buClr>
                <a:schemeClr val="tx1"/>
              </a:buClr>
            </a:pPr>
            <a:r>
              <a:rPr lang="pt-BR" dirty="0">
                <a:latin typeface="Corbel"/>
              </a:rPr>
              <a:t>((B == 5+3) </a:t>
            </a:r>
            <a:r>
              <a:rPr lang="pt-BR" u="sng" dirty="0">
                <a:latin typeface="Corbel"/>
              </a:rPr>
              <a:t>OU</a:t>
            </a:r>
            <a:r>
              <a:rPr lang="pt-BR" dirty="0">
                <a:latin typeface="Corbel"/>
              </a:rPr>
              <a:t> (</a:t>
            </a:r>
            <a:r>
              <a:rPr lang="pt-BR" u="sng" dirty="0">
                <a:latin typeface="Corbel"/>
              </a:rPr>
              <a:t>NOT</a:t>
            </a:r>
            <a:r>
              <a:rPr lang="pt-BR" dirty="0">
                <a:latin typeface="Corbel"/>
              </a:rPr>
              <a:t>(“O Enem é uma prova confiável”));</a:t>
            </a:r>
            <a:endParaRPr lang="pt-BR" sz="2400" b="0" i="0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963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Imagem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Comandos de Decisão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621804" y="1700808"/>
            <a:ext cx="6408712" cy="2304256"/>
          </a:xfrm>
        </p:spPr>
        <p:txBody>
          <a:bodyPr>
            <a:normAutofit/>
          </a:bodyPr>
          <a:lstStyle/>
          <a:p>
            <a:r>
              <a:rPr lang="pt-BR" dirty="0"/>
              <a:t>Comandos de decisão ou desvio fazem parte das técnicas de programação. As principais estruturas de decisão são: “</a:t>
            </a:r>
            <a:r>
              <a:rPr lang="pt-BR" b="1" i="1" u="sng" dirty="0"/>
              <a:t>Se Então</a:t>
            </a:r>
            <a:r>
              <a:rPr lang="pt-BR" dirty="0"/>
              <a:t>”, “</a:t>
            </a:r>
            <a:r>
              <a:rPr lang="pt-BR" b="1" i="1" u="sng" dirty="0"/>
              <a:t>Se então Senão</a:t>
            </a:r>
            <a:r>
              <a:rPr lang="pt-BR" dirty="0"/>
              <a:t>” e “</a:t>
            </a:r>
            <a:r>
              <a:rPr lang="pt-BR" b="1" i="1" u="sng" dirty="0"/>
              <a:t>Caso Selecione</a:t>
            </a:r>
            <a:r>
              <a:rPr lang="pt-BR" dirty="0"/>
              <a:t>”</a:t>
            </a:r>
            <a:endParaRPr lang="pt-BR" sz="2400" b="0" i="0" dirty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930391864"/>
              </p:ext>
            </p:extLst>
          </p:nvPr>
        </p:nvGraphicFramePr>
        <p:xfrm>
          <a:off x="5374332" y="1825182"/>
          <a:ext cx="5760640" cy="45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SE ENTÃO / IF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3862164" y="1628800"/>
            <a:ext cx="6408712" cy="52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u="sng" dirty="0">
                <a:latin typeface="Corbel"/>
              </a:rPr>
              <a:t>Var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NUM1: </a:t>
            </a:r>
            <a:r>
              <a:rPr lang="pt-BR" u="sng" dirty="0">
                <a:latin typeface="Corbel"/>
              </a:rPr>
              <a:t>real</a:t>
            </a:r>
            <a:r>
              <a:rPr lang="pt-BR" dirty="0">
                <a:latin typeface="Corbel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NUM2:</a:t>
            </a:r>
            <a:r>
              <a:rPr lang="pt-BR" u="sng" dirty="0">
                <a:latin typeface="Corbel"/>
              </a:rPr>
              <a:t>real</a:t>
            </a:r>
            <a:r>
              <a:rPr lang="pt-BR" dirty="0">
                <a:latin typeface="Corbel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RES: </a:t>
            </a:r>
            <a:r>
              <a:rPr lang="pt-BR" u="sng" dirty="0">
                <a:latin typeface="Corbel"/>
              </a:rPr>
              <a:t>real</a:t>
            </a:r>
            <a:r>
              <a:rPr lang="pt-BR" dirty="0">
                <a:latin typeface="Corbel"/>
              </a:rPr>
              <a:t>;</a:t>
            </a:r>
          </a:p>
          <a:p>
            <a:pPr marL="0" indent="0">
              <a:buNone/>
            </a:pPr>
            <a:r>
              <a:rPr lang="pt-BR" u="sng" dirty="0">
                <a:latin typeface="Corbel"/>
              </a:rPr>
              <a:t>Início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</a:t>
            </a:r>
            <a:r>
              <a:rPr lang="pt-BR" u="sng" dirty="0">
                <a:latin typeface="Corbel"/>
              </a:rPr>
              <a:t>leia</a:t>
            </a:r>
            <a:r>
              <a:rPr lang="pt-BR" dirty="0">
                <a:latin typeface="Corbel"/>
              </a:rPr>
              <a:t>(NUM1);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</a:t>
            </a:r>
            <a:r>
              <a:rPr lang="pt-BR" u="sng" dirty="0">
                <a:latin typeface="Corbel"/>
              </a:rPr>
              <a:t>leia</a:t>
            </a:r>
            <a:r>
              <a:rPr lang="pt-BR" dirty="0">
                <a:latin typeface="Corbel"/>
              </a:rPr>
              <a:t>(NUM2);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</a:t>
            </a:r>
            <a:r>
              <a:rPr lang="pt-BR" u="sng" dirty="0">
                <a:latin typeface="Corbel"/>
              </a:rPr>
              <a:t>SE</a:t>
            </a:r>
            <a:r>
              <a:rPr lang="pt-BR" dirty="0">
                <a:latin typeface="Corbel"/>
              </a:rPr>
              <a:t> (NUM2 != 0) </a:t>
            </a:r>
            <a:r>
              <a:rPr lang="pt-BR" u="sng" dirty="0">
                <a:latin typeface="Corbel"/>
              </a:rPr>
              <a:t>ENTÃO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	RES = NUM1 / NUM2;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</a:t>
            </a:r>
            <a:r>
              <a:rPr lang="pt-BR" u="sng" dirty="0">
                <a:latin typeface="Corbel"/>
              </a:rPr>
              <a:t>escreva</a:t>
            </a:r>
            <a:r>
              <a:rPr lang="pt-BR" dirty="0">
                <a:latin typeface="Corbel"/>
              </a:rPr>
              <a:t>(RES);</a:t>
            </a:r>
          </a:p>
          <a:p>
            <a:pPr marL="0" indent="0">
              <a:buNone/>
            </a:pPr>
            <a:r>
              <a:rPr lang="pt-BR" u="sng" dirty="0">
                <a:latin typeface="Corbel"/>
              </a:rPr>
              <a:t>Fim.</a:t>
            </a:r>
          </a:p>
        </p:txBody>
      </p:sp>
      <p:sp>
        <p:nvSpPr>
          <p:cNvPr id="2" name="CaixaDeTexto 1"/>
          <p:cNvSpPr txBox="1"/>
          <p:nvPr/>
        </p:nvSpPr>
        <p:spPr>
          <a:xfrm rot="2162235">
            <a:off x="1665798" y="1228094"/>
            <a:ext cx="849463" cy="52942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4800" dirty="0">
                <a:solidFill>
                  <a:srgbClr val="92D050"/>
                </a:solidFill>
              </a:rPr>
              <a:t>DIVISÃO POR ZERO</a:t>
            </a:r>
          </a:p>
        </p:txBody>
      </p:sp>
    </p:spTree>
    <p:extLst>
      <p:ext uri="{BB962C8B-B14F-4D97-AF65-F5344CB8AC3E}">
        <p14:creationId xmlns:p14="http://schemas.microsoft.com/office/powerpoint/2010/main" val="38147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SE ENTÃO / IF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3862164" y="1628800"/>
            <a:ext cx="4608512" cy="52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u="sng" dirty="0">
                <a:latin typeface="Corbel"/>
              </a:rPr>
              <a:t>Var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NUM1: </a:t>
            </a:r>
            <a:r>
              <a:rPr lang="pt-BR" u="sng" dirty="0">
                <a:latin typeface="Corbel"/>
              </a:rPr>
              <a:t>real</a:t>
            </a:r>
            <a:r>
              <a:rPr lang="pt-BR" dirty="0">
                <a:latin typeface="Corbel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NUM2:</a:t>
            </a:r>
            <a:r>
              <a:rPr lang="pt-BR" u="sng" dirty="0">
                <a:latin typeface="Corbel"/>
              </a:rPr>
              <a:t>real</a:t>
            </a:r>
            <a:r>
              <a:rPr lang="pt-BR" dirty="0">
                <a:latin typeface="Corbel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RES: </a:t>
            </a:r>
            <a:r>
              <a:rPr lang="pt-BR" u="sng" dirty="0">
                <a:latin typeface="Corbel"/>
              </a:rPr>
              <a:t>real</a:t>
            </a:r>
            <a:r>
              <a:rPr lang="pt-BR" dirty="0">
                <a:latin typeface="Corbel"/>
              </a:rPr>
              <a:t>;</a:t>
            </a:r>
          </a:p>
          <a:p>
            <a:pPr marL="0" indent="0">
              <a:buNone/>
            </a:pPr>
            <a:r>
              <a:rPr lang="pt-BR" u="sng" dirty="0">
                <a:latin typeface="Corbel"/>
              </a:rPr>
              <a:t>Início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</a:t>
            </a:r>
            <a:r>
              <a:rPr lang="pt-BR" u="sng" dirty="0">
                <a:latin typeface="Corbel"/>
              </a:rPr>
              <a:t>leia</a:t>
            </a:r>
            <a:r>
              <a:rPr lang="pt-BR" dirty="0">
                <a:latin typeface="Corbel"/>
              </a:rPr>
              <a:t>(NUM1);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</a:t>
            </a:r>
            <a:r>
              <a:rPr lang="pt-BR" u="sng" dirty="0">
                <a:latin typeface="Corbel"/>
              </a:rPr>
              <a:t>leia</a:t>
            </a:r>
            <a:r>
              <a:rPr lang="pt-BR" dirty="0">
                <a:latin typeface="Corbel"/>
              </a:rPr>
              <a:t>(NUM2);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</a:t>
            </a:r>
            <a:r>
              <a:rPr lang="pt-BR" u="sng" dirty="0">
                <a:latin typeface="Corbel"/>
              </a:rPr>
              <a:t>SE </a:t>
            </a:r>
            <a:r>
              <a:rPr lang="pt-BR" dirty="0">
                <a:latin typeface="Corbel"/>
              </a:rPr>
              <a:t>(NUM2 != 0) </a:t>
            </a:r>
            <a:r>
              <a:rPr lang="pt-BR" u="sng" dirty="0">
                <a:latin typeface="Corbel"/>
              </a:rPr>
              <a:t>ENTÃO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	RES = NUM1 / NUM2;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</a:t>
            </a:r>
            <a:r>
              <a:rPr lang="pt-BR" u="sng" dirty="0">
                <a:latin typeface="Corbel"/>
              </a:rPr>
              <a:t>escreva</a:t>
            </a:r>
            <a:r>
              <a:rPr lang="pt-BR" dirty="0">
                <a:latin typeface="Corbel"/>
              </a:rPr>
              <a:t>(RES);</a:t>
            </a:r>
          </a:p>
          <a:p>
            <a:pPr marL="0" indent="0">
              <a:buNone/>
            </a:pPr>
            <a:r>
              <a:rPr lang="pt-BR" u="sng" dirty="0">
                <a:latin typeface="Corbel"/>
              </a:rPr>
              <a:t>Fim</a:t>
            </a:r>
            <a:r>
              <a:rPr lang="pt-BR" dirty="0">
                <a:latin typeface="Corbel"/>
              </a:rPr>
              <a:t>.</a:t>
            </a:r>
          </a:p>
        </p:txBody>
      </p:sp>
      <p:sp>
        <p:nvSpPr>
          <p:cNvPr id="2" name="CaixaDeTexto 1"/>
          <p:cNvSpPr txBox="1"/>
          <p:nvPr/>
        </p:nvSpPr>
        <p:spPr>
          <a:xfrm rot="2162235">
            <a:off x="1665798" y="1228094"/>
            <a:ext cx="849463" cy="52942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4800" dirty="0">
                <a:solidFill>
                  <a:srgbClr val="92D050"/>
                </a:solidFill>
              </a:rPr>
              <a:t>DIVISÃO POR ZERO</a:t>
            </a:r>
          </a:p>
        </p:txBody>
      </p:sp>
      <p:sp>
        <p:nvSpPr>
          <p:cNvPr id="3" name="Retângulo 2"/>
          <p:cNvSpPr/>
          <p:nvPr/>
        </p:nvSpPr>
        <p:spPr>
          <a:xfrm>
            <a:off x="4798268" y="4797152"/>
            <a:ext cx="2952328" cy="432048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Angulado 8"/>
          <p:cNvCxnSpPr/>
          <p:nvPr/>
        </p:nvCxnSpPr>
        <p:spPr>
          <a:xfrm flipV="1">
            <a:off x="6814492" y="2708920"/>
            <a:ext cx="2160240" cy="2088232"/>
          </a:xfrm>
          <a:prstGeom prst="bentConnector3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9097621" y="1636034"/>
            <a:ext cx="2952328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Comando + Condição</a:t>
            </a:r>
          </a:p>
          <a:p>
            <a:pPr>
              <a:lnSpc>
                <a:spcPct val="90000"/>
              </a:lnSpc>
            </a:pP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 err="1">
                <a:solidFill>
                  <a:srgbClr val="FFFF00"/>
                </a:solidFill>
              </a:rPr>
              <a:t>PseudoCódigo</a:t>
            </a:r>
            <a:r>
              <a:rPr lang="pt-BR" sz="2400" dirty="0">
                <a:solidFill>
                  <a:srgbClr val="FFFF00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/>
              <a:t>SE (condição) ENTÃO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	....</a:t>
            </a:r>
          </a:p>
          <a:p>
            <a:pPr>
              <a:lnSpc>
                <a:spcPct val="90000"/>
              </a:lnSpc>
            </a:pPr>
            <a:endParaRPr lang="pt-BR" sz="2400" dirty="0"/>
          </a:p>
          <a:p>
            <a:pPr>
              <a:lnSpc>
                <a:spcPct val="90000"/>
              </a:lnSpc>
            </a:pP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FFFF00"/>
                </a:solidFill>
              </a:rPr>
              <a:t>C#</a:t>
            </a:r>
          </a:p>
          <a:p>
            <a:pPr>
              <a:lnSpc>
                <a:spcPct val="90000"/>
              </a:lnSpc>
            </a:pP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 err="1"/>
              <a:t>If</a:t>
            </a:r>
            <a:r>
              <a:rPr lang="pt-BR" sz="2400" dirty="0"/>
              <a:t> (</a:t>
            </a:r>
            <a:r>
              <a:rPr lang="pt-BR" sz="2400" dirty="0" err="1"/>
              <a:t>condicao</a:t>
            </a:r>
            <a:r>
              <a:rPr lang="pt-BR" sz="2400" dirty="0"/>
              <a:t>) {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	...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}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974733" y="1636034"/>
            <a:ext cx="3168352" cy="4817302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7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SE ENTÃO / IF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3142084" y="1636034"/>
            <a:ext cx="5019433" cy="52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u="sng" dirty="0">
                <a:latin typeface="Corbel"/>
              </a:rPr>
              <a:t>Var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IDADE1: </a:t>
            </a:r>
            <a:r>
              <a:rPr lang="pt-BR" u="sng" dirty="0">
                <a:latin typeface="Corbel"/>
              </a:rPr>
              <a:t>real</a:t>
            </a:r>
            <a:r>
              <a:rPr lang="pt-BR" dirty="0">
                <a:latin typeface="Corbel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IDADE2: </a:t>
            </a:r>
            <a:r>
              <a:rPr lang="pt-BR" u="sng" dirty="0">
                <a:latin typeface="Corbel"/>
              </a:rPr>
              <a:t>real</a:t>
            </a:r>
            <a:r>
              <a:rPr lang="pt-BR" dirty="0">
                <a:latin typeface="Corbel"/>
              </a:rPr>
              <a:t>;</a:t>
            </a:r>
          </a:p>
          <a:p>
            <a:pPr marL="0" indent="0">
              <a:buNone/>
            </a:pPr>
            <a:r>
              <a:rPr lang="pt-BR" u="sng" dirty="0">
                <a:latin typeface="Corbel"/>
              </a:rPr>
              <a:t>Início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</a:t>
            </a:r>
            <a:r>
              <a:rPr lang="pt-BR" u="sng" dirty="0">
                <a:latin typeface="Corbel"/>
              </a:rPr>
              <a:t>leia</a:t>
            </a:r>
            <a:r>
              <a:rPr lang="pt-BR" dirty="0">
                <a:latin typeface="Corbel"/>
              </a:rPr>
              <a:t>(IDADE1);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</a:t>
            </a:r>
            <a:r>
              <a:rPr lang="pt-BR" u="sng" dirty="0">
                <a:latin typeface="Corbel"/>
              </a:rPr>
              <a:t>leia</a:t>
            </a:r>
            <a:r>
              <a:rPr lang="pt-BR" dirty="0">
                <a:latin typeface="Corbel"/>
              </a:rPr>
              <a:t>(IDADE2);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</a:t>
            </a:r>
            <a:r>
              <a:rPr lang="pt-BR" u="sng" dirty="0">
                <a:latin typeface="Corbel"/>
              </a:rPr>
              <a:t>SE </a:t>
            </a:r>
            <a:r>
              <a:rPr lang="pt-BR" dirty="0">
                <a:latin typeface="Corbel"/>
              </a:rPr>
              <a:t>(IDADE1 &gt; IDADE2) </a:t>
            </a:r>
            <a:r>
              <a:rPr lang="pt-BR" u="sng" dirty="0">
                <a:latin typeface="Corbel"/>
              </a:rPr>
              <a:t>ENTÃO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	</a:t>
            </a:r>
            <a:r>
              <a:rPr lang="pt-BR" u="sng" dirty="0">
                <a:latin typeface="Corbel"/>
              </a:rPr>
              <a:t>escreva</a:t>
            </a:r>
            <a:r>
              <a:rPr lang="pt-BR" dirty="0">
                <a:latin typeface="Corbel"/>
              </a:rPr>
              <a:t>(IDADE1);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SENÃO</a:t>
            </a:r>
          </a:p>
          <a:p>
            <a:pPr marL="0" indent="0">
              <a:buNone/>
            </a:pPr>
            <a:r>
              <a:rPr lang="pt-BR" dirty="0">
                <a:latin typeface="Corbel"/>
              </a:rPr>
              <a:t>		</a:t>
            </a:r>
            <a:r>
              <a:rPr lang="pt-BR" u="sng" dirty="0">
                <a:latin typeface="Corbel"/>
              </a:rPr>
              <a:t>escreva(</a:t>
            </a:r>
            <a:r>
              <a:rPr lang="pt-BR" dirty="0">
                <a:latin typeface="Corbel"/>
              </a:rPr>
              <a:t>IDADE2);</a:t>
            </a:r>
          </a:p>
          <a:p>
            <a:pPr marL="0" indent="0">
              <a:buNone/>
            </a:pPr>
            <a:r>
              <a:rPr lang="pt-BR" u="sng" dirty="0">
                <a:latin typeface="Corbel"/>
              </a:rPr>
              <a:t>Fim</a:t>
            </a:r>
            <a:r>
              <a:rPr lang="pt-BR" dirty="0">
                <a:latin typeface="Corbel"/>
              </a:rPr>
              <a:t>.</a:t>
            </a:r>
          </a:p>
        </p:txBody>
      </p:sp>
      <p:sp>
        <p:nvSpPr>
          <p:cNvPr id="2" name="CaixaDeTexto 1"/>
          <p:cNvSpPr txBox="1"/>
          <p:nvPr/>
        </p:nvSpPr>
        <p:spPr>
          <a:xfrm rot="2162235">
            <a:off x="1718960" y="724038"/>
            <a:ext cx="849463" cy="52942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4800" dirty="0">
                <a:solidFill>
                  <a:srgbClr val="92D050"/>
                </a:solidFill>
              </a:rPr>
              <a:t>MAIOR IDADE</a:t>
            </a:r>
          </a:p>
        </p:txBody>
      </p:sp>
      <p:sp>
        <p:nvSpPr>
          <p:cNvPr id="3" name="Retângulo 2"/>
          <p:cNvSpPr/>
          <p:nvPr/>
        </p:nvSpPr>
        <p:spPr>
          <a:xfrm>
            <a:off x="4037871" y="4265374"/>
            <a:ext cx="4170214" cy="576064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Angulado 8"/>
          <p:cNvCxnSpPr/>
          <p:nvPr/>
        </p:nvCxnSpPr>
        <p:spPr>
          <a:xfrm flipV="1">
            <a:off x="6598468" y="2192828"/>
            <a:ext cx="2160240" cy="2088232"/>
          </a:xfrm>
          <a:prstGeom prst="bentConnector3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9097621" y="1636034"/>
            <a:ext cx="295232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err="1">
                <a:solidFill>
                  <a:srgbClr val="FFFF00"/>
                </a:solidFill>
              </a:rPr>
              <a:t>PseudoCódigo</a:t>
            </a:r>
            <a:r>
              <a:rPr lang="pt-BR" sz="2400" dirty="0">
                <a:solidFill>
                  <a:srgbClr val="FFFF00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/>
              <a:t>SE (condição) ENTÃO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	....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SENÃO</a:t>
            </a:r>
          </a:p>
          <a:p>
            <a:pPr>
              <a:lnSpc>
                <a:spcPct val="90000"/>
              </a:lnSpc>
            </a:pP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FFFF00"/>
                </a:solidFill>
              </a:rPr>
              <a:t>C#</a:t>
            </a:r>
          </a:p>
          <a:p>
            <a:pPr>
              <a:lnSpc>
                <a:spcPct val="90000"/>
              </a:lnSpc>
            </a:pP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 err="1">
                <a:solidFill>
                  <a:srgbClr val="00B0F0"/>
                </a:solidFill>
              </a:rPr>
              <a:t>If</a:t>
            </a:r>
            <a:r>
              <a:rPr lang="pt-BR" sz="2400" dirty="0">
                <a:solidFill>
                  <a:srgbClr val="00B0F0"/>
                </a:solidFill>
              </a:rPr>
              <a:t> </a:t>
            </a:r>
            <a:r>
              <a:rPr lang="pt-BR" sz="2400" dirty="0"/>
              <a:t>(</a:t>
            </a:r>
            <a:r>
              <a:rPr lang="pt-BR" sz="2400" dirty="0" err="1"/>
              <a:t>condicao</a:t>
            </a:r>
            <a:r>
              <a:rPr lang="pt-BR" sz="2400" dirty="0"/>
              <a:t>) {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	...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}</a:t>
            </a:r>
          </a:p>
          <a:p>
            <a:pPr>
              <a:lnSpc>
                <a:spcPct val="90000"/>
              </a:lnSpc>
            </a:pPr>
            <a:r>
              <a:rPr lang="pt-BR" sz="2400" dirty="0" err="1">
                <a:solidFill>
                  <a:srgbClr val="00B0F0"/>
                </a:solidFill>
              </a:rPr>
              <a:t>else</a:t>
            </a:r>
            <a:r>
              <a:rPr lang="pt-BR" sz="2400" dirty="0"/>
              <a:t> {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	...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}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974733" y="1636034"/>
            <a:ext cx="3168352" cy="4817302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Hora de Estudar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621804" y="1700808"/>
            <a:ext cx="11161240" cy="309634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200" dirty="0"/>
              <a:t>Faça um algoritmo que informe se um número é positivo ou negativo.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Faça um algoritmo </a:t>
            </a:r>
            <a:r>
              <a:rPr lang="pt-BR" sz="3200"/>
              <a:t>que imprima </a:t>
            </a:r>
            <a:r>
              <a:rPr lang="pt-BR" sz="3200" dirty="0"/>
              <a:t>seu nome caso DEUS exista.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Faça um algoritmo que informe 1 ao usuário se (A + B) é maior que C e esteja SOL. Caso (A + B) seja menor que C e NÃO TEM SOL informe 2. Caso (A + B) seja igual a C tendo SOL ou NÃO TENDO SOL.</a:t>
            </a:r>
          </a:p>
          <a:p>
            <a:pPr marL="514350" indent="-514350">
              <a:buFont typeface="+mj-lt"/>
              <a:buAutoNum type="arabicPeriod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646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Hora de #Programar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621804" y="1700808"/>
            <a:ext cx="11161240" cy="50405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dirty="0"/>
              <a:t>Joaquim Papo-de-Pescador, homem de bem, comprou um microcomputador para controlar o rendimento diário de seu trabalho. Toda vez que ele traz um peso de peixes maior que o estabelecido pelo regulamento de pesca do estado de São Paulo (50 quilos) deve pagar um multa de R$ 4,00 por quilo excedente. Faça um algoritmo que mostre o lucro de Joaquim dado que ele vende o quilo do peixe por R$ 10,99.</a:t>
            </a:r>
          </a:p>
          <a:p>
            <a:pPr marL="457200" indent="-457200">
              <a:buFont typeface="+mj-lt"/>
              <a:buAutoNum type="arabicPeriod" startAt="3"/>
            </a:pPr>
            <a:endParaRPr lang="pt-BR" dirty="0"/>
          </a:p>
          <a:p>
            <a:pPr marL="457200" indent="-457200">
              <a:buFont typeface="+mj-lt"/>
              <a:buAutoNum type="arabicPeriod" startAt="3"/>
            </a:pPr>
            <a:r>
              <a:rPr lang="pt-BR" dirty="0"/>
              <a:t>Elabore um algoritmo que dada a idade de um nadador classifique-o em uma das seguintes categorias:</a:t>
            </a:r>
          </a:p>
          <a:p>
            <a:r>
              <a:rPr lang="pt-BR" dirty="0"/>
              <a:t>Infantil  = 5 a 11 anos;</a:t>
            </a:r>
          </a:p>
          <a:p>
            <a:r>
              <a:rPr lang="pt-BR" dirty="0"/>
              <a:t>Juvenil  = 12 a 17 anos;</a:t>
            </a:r>
          </a:p>
          <a:p>
            <a:r>
              <a:rPr lang="pt-BR" dirty="0"/>
              <a:t>Adultos = Maiores de 18 anos.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012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1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Tipos das Variáveis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150980123"/>
              </p:ext>
            </p:extLst>
          </p:nvPr>
        </p:nvGraphicFramePr>
        <p:xfrm>
          <a:off x="1254630" y="1628800"/>
          <a:ext cx="9679565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6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_TP102804845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2A3FD3-55CD-46EE-9FBE-035F46FD46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quadro negro (widescreen)</Template>
  <TotalTime>0</TotalTime>
  <Words>542</Words>
  <Application>Microsoft Office PowerPoint</Application>
  <PresentationFormat>Personalizar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Corbel</vt:lpstr>
      <vt:lpstr>Wingdings</vt:lpstr>
      <vt:lpstr>Chalkboard_16x9_TP102804845</vt:lpstr>
      <vt:lpstr>Estrutura de Decisão e Repetição (parte 1)</vt:lpstr>
      <vt:lpstr>Última aula...</vt:lpstr>
      <vt:lpstr>Comandos de Decisão</vt:lpstr>
      <vt:lpstr>SE ENTÃO / IF</vt:lpstr>
      <vt:lpstr>SE ENTÃO / IF</vt:lpstr>
      <vt:lpstr>SE ENTÃO / IF</vt:lpstr>
      <vt:lpstr>Hora de Estudar</vt:lpstr>
      <vt:lpstr>Hora de #Programar</vt:lpstr>
      <vt:lpstr>Tipos das Variáveis</vt:lpstr>
      <vt:lpstr>Tipos de dados</vt:lpstr>
      <vt:lpstr>As variáveis e os tipos</vt:lpstr>
      <vt:lpstr>Operadores</vt:lpstr>
      <vt:lpstr>Operadores</vt:lpstr>
      <vt:lpstr>Operadores Relacionais</vt:lpstr>
      <vt:lpstr>Operadores Relacionais</vt:lpstr>
      <vt:lpstr>Operadores Lógicos</vt:lpstr>
      <vt:lpstr>Exercício Última Aula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2016-06-07T18:30:11Z</dcterms:created>
  <dcterms:modified xsi:type="dcterms:W3CDTF">2016-08-04T22:36:24Z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