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9487-9FAB-EE16-4F25-AD18BFC41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D9C61-5A0C-A09F-4649-4D3BDD9E6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11CA-E0AA-A778-8E4B-167EDA8D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F6D4-A46F-D642-EB1F-D3B8D7D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FBE0-7467-DBDC-27FC-ABA15624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7473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C8BD-BE14-815B-B7AA-9C4341CF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6DBE4-C11A-B51E-E06D-CE54A46C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A743-E165-4804-9211-F2EA6243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C08C-678C-4661-92DF-899899F0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76EA-3FC7-7F33-3117-8240A27D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6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8C0CE-8307-4CD0-FE10-1679F4D27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ABFF4-57CD-6FF1-0BBE-3279919F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47AF-6540-5E7F-2A63-2E6F83EF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D8323-B840-70C6-4A08-37E0A3C8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FE59-7CD5-7308-196A-892A8CF6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64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4C55-B51A-8C09-5AA0-88D7DD67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8DD2-135F-D05C-1998-9B887886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1DBF-1E43-A99C-5E1E-FACD84A0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7691-5A9A-488E-7439-FDD125E5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48B5-4644-F71A-364C-AFC4B014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48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EBE1-20B2-B77D-CE87-A11D3F19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E42B9-7E74-AF93-E896-CD6CD8C2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DAB1-68D0-5037-02DB-F8A7933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B9AF-8CA3-AFF6-0794-9CBEDA01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1AA7-979A-EDE3-AB57-0108C701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3513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4782-034D-C811-0EEA-D46072EA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3B58-4DDA-5F6B-1171-E487BCCFC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13585-0832-1545-07E2-AF0B6BA1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6A1F6-7366-75E2-637C-715470BF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5AB5-AA59-8787-2B62-3EE21EC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EC160-546B-3884-6D65-18E95273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3414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AC14-8DCC-01C5-A5EE-658A2B6F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E916-FE4C-8A82-24A2-E5C99FA9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BFF1-EE5C-A290-FA15-1446DD4D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4CB03-C3E6-9973-0BEC-2D986F224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E5C61-98D7-DE01-8993-A7344A07A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DE8A8-D7DB-1281-2DFD-D82B04CD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21E24-1C7B-49C0-98BE-47BDCB13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4F84E-DE57-D24C-5065-50F07E61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800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89A6-8876-AF16-D47B-1B74C381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027A-8ED4-19BC-61E9-C5C0C1C6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5F04D-0044-50B4-322F-5FB49ABB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668E-BA22-6174-AA49-3B9BAA68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645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11635-C08F-1DFD-B741-BC6D2933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70FB-7B8E-870B-ACD6-02DB8C49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108D2-639D-7655-D0D8-BAFFE94F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9844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9A6D-7F8F-3B99-81FC-9A5F41D3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CDBC-597E-D880-1984-65C41C7E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11FA-7BE7-A1A1-25A6-F904ED9C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8A111-9AAF-29BE-63DE-D7A9F4CD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2AD6-DF74-7534-3541-347E37B0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2724-C95E-3819-EE18-EE68CE89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818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D4-6023-4A69-E2E4-260CABAB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46F81-1B7A-FE21-751D-E44569E6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89967-C2FC-F260-D616-BF67841B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E09B-F840-AE79-16F7-99688993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B1474-E3BB-7C24-6887-A9B1B5EC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A957-09F5-ABB0-2DAB-A39EF683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25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7B908-184F-C998-4DA7-B870436F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5547-23ED-BB49-1751-9DF1F088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1CC-F7D9-7F9B-DA09-4405425E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8D75-FFEB-8CFF-B142-25305B1C8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9716-156B-EE78-7E67-34E0C432A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48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A148-B051-6DE0-2339-5B12B278B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122238"/>
            <a:ext cx="9144000" cy="715962"/>
          </a:xfrm>
        </p:spPr>
        <p:txBody>
          <a:bodyPr>
            <a:noAutofit/>
          </a:bodyPr>
          <a:lstStyle/>
          <a:p>
            <a:r>
              <a:rPr lang="lv-LV" sz="3600" b="1" noProof="0" dirty="0"/>
              <a:t>Sabalansētas ēdienkartes plānošana</a:t>
            </a:r>
            <a:endParaRPr lang="lv-LV" sz="36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79C1F-71AE-6457-A24B-304CE594F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2713"/>
            <a:ext cx="9144000" cy="1655762"/>
          </a:xfrm>
        </p:spPr>
        <p:txBody>
          <a:bodyPr/>
          <a:lstStyle/>
          <a:p>
            <a:endParaRPr lang="lv-LV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9DB201-BA8A-BD54-E5DA-3ABADBB50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90702"/>
              </p:ext>
            </p:extLst>
          </p:nvPr>
        </p:nvGraphicFramePr>
        <p:xfrm>
          <a:off x="2032000" y="1123950"/>
          <a:ext cx="8128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98167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7719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Dalībnieks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Paveiktais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Dāvids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Ceimers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Tehnoloģiju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steka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konceptu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modeļa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izveide</a:t>
                      </a:r>
                      <a:r>
                        <a:rPr lang="en-US" dirty="0"/>
                        <a:t>, 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Andris </a:t>
                      </a:r>
                      <a:r>
                        <a:rPr lang="en-US" dirty="0" err="1"/>
                        <a:t>Martinsons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Tehnoloģiju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steka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konceptu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modeļa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izveide</a:t>
                      </a:r>
                      <a:r>
                        <a:rPr lang="en-US" dirty="0"/>
                        <a:t>, 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8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Valters Kurmis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Tehnoloģiju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steka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konceptu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modeļa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izveide</a:t>
                      </a:r>
                      <a:r>
                        <a:rPr lang="en-US" dirty="0"/>
                        <a:t>, 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Emīls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Krūmiņš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Tehnoloģiju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steka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konceptu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modeļa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izveide</a:t>
                      </a:r>
                      <a:r>
                        <a:rPr lang="en-US" dirty="0"/>
                        <a:t>, 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7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Mārtiņš</a:t>
                      </a:r>
                      <a:r>
                        <a:rPr lang="en-US" dirty="0"/>
                        <a:t> Evarts </a:t>
                      </a:r>
                      <a:r>
                        <a:rPr lang="en-US" dirty="0" err="1"/>
                        <a:t>Zviedris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Tehnoloģiju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steka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konceptu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modeļa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izveide</a:t>
                      </a:r>
                      <a:r>
                        <a:rPr lang="en-US" dirty="0"/>
                        <a:t>, 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5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Sandis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Šarkovskis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Tehnoloģiju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steka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konceptu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modeļa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izveide</a:t>
                      </a:r>
                      <a:r>
                        <a:rPr lang="en-US" dirty="0"/>
                        <a:t>, 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0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9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Sabalansētas ēdienkartes plānošana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Valters Kurmis</dc:creator>
  <cp:lastModifiedBy>Valters Kurmis</cp:lastModifiedBy>
  <cp:revision>1</cp:revision>
  <dcterms:created xsi:type="dcterms:W3CDTF">2024-11-10T11:59:34Z</dcterms:created>
  <dcterms:modified xsi:type="dcterms:W3CDTF">2024-11-10T12:02:56Z</dcterms:modified>
</cp:coreProperties>
</file>