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57819-9085-471F-83E9-C6DBC2E5CEB1}" v="37" dt="2024-11-10T18:04:56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43F0-BDC7-46CC-A14E-E925DA6E0F13}" type="datetimeFigureOut">
              <a:rPr lang="lv-LV" smtClean="0"/>
              <a:t>10.11.2024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81BF-9526-43E4-818F-B6BB407F15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5715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43F0-BDC7-46CC-A14E-E925DA6E0F13}" type="datetimeFigureOut">
              <a:rPr lang="lv-LV" smtClean="0"/>
              <a:t>10.11.2024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81BF-9526-43E4-818F-B6BB407F15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2013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43F0-BDC7-46CC-A14E-E925DA6E0F13}" type="datetimeFigureOut">
              <a:rPr lang="lv-LV" smtClean="0"/>
              <a:t>10.11.2024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81BF-9526-43E4-818F-B6BB407F15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2563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43F0-BDC7-46CC-A14E-E925DA6E0F13}" type="datetimeFigureOut">
              <a:rPr lang="lv-LV" smtClean="0"/>
              <a:t>10.11.2024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81BF-9526-43E4-818F-B6BB407F15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8685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43F0-BDC7-46CC-A14E-E925DA6E0F13}" type="datetimeFigureOut">
              <a:rPr lang="lv-LV" smtClean="0"/>
              <a:t>10.11.2024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81BF-9526-43E4-818F-B6BB407F15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3738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43F0-BDC7-46CC-A14E-E925DA6E0F13}" type="datetimeFigureOut">
              <a:rPr lang="lv-LV" smtClean="0"/>
              <a:t>10.11.2024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81BF-9526-43E4-818F-B6BB407F15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4578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43F0-BDC7-46CC-A14E-E925DA6E0F13}" type="datetimeFigureOut">
              <a:rPr lang="lv-LV" smtClean="0"/>
              <a:t>10.11.2024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81BF-9526-43E4-818F-B6BB407F15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1540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43F0-BDC7-46CC-A14E-E925DA6E0F13}" type="datetimeFigureOut">
              <a:rPr lang="lv-LV" smtClean="0"/>
              <a:t>10.11.2024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81BF-9526-43E4-818F-B6BB407F15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65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43F0-BDC7-46CC-A14E-E925DA6E0F13}" type="datetimeFigureOut">
              <a:rPr lang="lv-LV" smtClean="0"/>
              <a:t>10.11.2024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81BF-9526-43E4-818F-B6BB407F15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5460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43F0-BDC7-46CC-A14E-E925DA6E0F13}" type="datetimeFigureOut">
              <a:rPr lang="lv-LV" smtClean="0"/>
              <a:t>10.11.2024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81BF-9526-43E4-818F-B6BB407F15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081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43F0-BDC7-46CC-A14E-E925DA6E0F13}" type="datetimeFigureOut">
              <a:rPr lang="lv-LV" smtClean="0"/>
              <a:t>10.11.2024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81BF-9526-43E4-818F-B6BB407F15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323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0C43F0-BDC7-46CC-A14E-E925DA6E0F13}" type="datetimeFigureOut">
              <a:rPr lang="lv-LV" smtClean="0"/>
              <a:t>10.11.2024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0881BF-9526-43E4-818F-B6BB407F15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206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A148-B051-6DE0-2339-5B12B278B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122238"/>
            <a:ext cx="9144000" cy="715962"/>
          </a:xfrm>
        </p:spPr>
        <p:txBody>
          <a:bodyPr>
            <a:noAutofit/>
          </a:bodyPr>
          <a:lstStyle/>
          <a:p>
            <a:r>
              <a:rPr lang="lv-LV" sz="3600" b="1" noProof="0" dirty="0"/>
              <a:t>Sabalansētas ēdienkartes plānošana</a:t>
            </a:r>
            <a:endParaRPr lang="lv-LV" sz="36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79C1F-71AE-6457-A24B-304CE594F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73188"/>
            <a:ext cx="9144000" cy="1655762"/>
          </a:xfrm>
        </p:spPr>
        <p:txBody>
          <a:bodyPr/>
          <a:lstStyle/>
          <a:p>
            <a:endParaRPr lang="lv-LV" noProof="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9DB201-BA8A-BD54-E5DA-3ABADBB50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40796"/>
              </p:ext>
            </p:extLst>
          </p:nvPr>
        </p:nvGraphicFramePr>
        <p:xfrm>
          <a:off x="2032000" y="932815"/>
          <a:ext cx="81280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698167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7719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lv-LV" noProof="0" dirty="0"/>
                        <a:t>Dalībnieks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noProof="0" dirty="0"/>
                        <a:t>Paveiktais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3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noProof="0" dirty="0"/>
                        <a:t>Dāvids </a:t>
                      </a:r>
                      <a:r>
                        <a:rPr lang="lv-LV" noProof="0" dirty="0" err="1"/>
                        <a:t>Ceimers</a:t>
                      </a:r>
                      <a:endParaRPr lang="lv-LV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noProof="0" dirty="0"/>
                        <a:t>Tehnoloģiju steka, konceptu modeļa izveide, DB izveide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noProof="0" dirty="0"/>
                        <a:t>Andris Martinsons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noProof="0" dirty="0"/>
                        <a:t>Tehnoloģiju steka, konceptu modeļa izveide, VM izveide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8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noProof="0" dirty="0"/>
                        <a:t>Valters Kurmis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noProof="0" dirty="0"/>
                        <a:t>Tehnoloģiju steka, konceptu modeļa izveide, DB izveide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8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noProof="0" dirty="0"/>
                        <a:t>Emīls Krūmiņš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noProof="0" dirty="0"/>
                        <a:t>Tehnoloģiju steka, konceptu modeļa izveide, algoritma izveide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7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noProof="0" dirty="0"/>
                        <a:t>Mārtiņš </a:t>
                      </a:r>
                      <a:r>
                        <a:rPr lang="lv-LV" noProof="0" dirty="0" err="1"/>
                        <a:t>Evarts</a:t>
                      </a:r>
                      <a:r>
                        <a:rPr lang="lv-LV" noProof="0" dirty="0"/>
                        <a:t> Zviedris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noProof="0" dirty="0"/>
                        <a:t>Tehnoloģiju steka, konceptu modeļa izveide, DB izveide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65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noProof="0" dirty="0"/>
                        <a:t>Sandis </a:t>
                      </a:r>
                      <a:r>
                        <a:rPr lang="lv-LV" noProof="0" dirty="0" err="1"/>
                        <a:t>Šarkovskis</a:t>
                      </a:r>
                      <a:endParaRPr lang="lv-LV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noProof="0" dirty="0"/>
                        <a:t>Tehnoloģiju steka, DB izveide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10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29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C73E-163E-C666-46E6-95206FBE6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10" y="97276"/>
            <a:ext cx="10513979" cy="627096"/>
          </a:xfrm>
        </p:spPr>
        <p:txBody>
          <a:bodyPr>
            <a:normAutofit/>
          </a:bodyPr>
          <a:lstStyle/>
          <a:p>
            <a:pPr algn="ctr"/>
            <a:r>
              <a:rPr lang="lv-LV" sz="3600" b="1" noProof="0" dirty="0"/>
              <a:t>Konceptu modelis un tehnoloģiju steks</a:t>
            </a:r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083EF405-6437-06D8-B2A5-20675AD08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44" y="747628"/>
            <a:ext cx="6643346" cy="6013096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7BA8FC-2AC2-D6D1-7D47-D289868E7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120732"/>
              </p:ext>
            </p:extLst>
          </p:nvPr>
        </p:nvGraphicFramePr>
        <p:xfrm>
          <a:off x="8099425" y="926571"/>
          <a:ext cx="3631081" cy="471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081">
                  <a:extLst>
                    <a:ext uri="{9D8B030D-6E8A-4147-A177-3AD203B41FA5}">
                      <a16:colId xmlns:a16="http://schemas.microsoft.com/office/drawing/2014/main" val="1367766196"/>
                    </a:ext>
                  </a:extLst>
                </a:gridCol>
              </a:tblGrid>
              <a:tr h="406929">
                <a:tc>
                  <a:txBody>
                    <a:bodyPr/>
                    <a:lstStyle/>
                    <a:p>
                      <a:r>
                        <a:rPr lang="lv-LV" noProof="0" dirty="0"/>
                        <a:t>Tehnoloģiju steks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910816"/>
                  </a:ext>
                </a:extLst>
              </a:tr>
              <a:tr h="717701">
                <a:tc>
                  <a:txBody>
                    <a:bodyPr/>
                    <a:lstStyle/>
                    <a:p>
                      <a:r>
                        <a:rPr lang="lv-LV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Satvars: </a:t>
                      </a:r>
                      <a:r>
                        <a:rPr lang="lv-LV" sz="18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lv-LV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lv-LV" sz="18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Flask</a:t>
                      </a:r>
                      <a:endParaRPr lang="lv-LV" sz="18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57873"/>
                  </a:ext>
                </a:extLst>
              </a:tr>
              <a:tr h="717701">
                <a:tc>
                  <a:txBody>
                    <a:bodyPr/>
                    <a:lstStyle/>
                    <a:p>
                      <a:r>
                        <a:rPr lang="lv-LV" noProof="0" dirty="0"/>
                        <a:t>Programmēšanas valoda: </a:t>
                      </a:r>
                      <a:r>
                        <a:rPr lang="lv-LV" noProof="0" dirty="0" err="1"/>
                        <a:t>Python</a:t>
                      </a:r>
                      <a:endParaRPr lang="lv-LV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38375"/>
                  </a:ext>
                </a:extLst>
              </a:tr>
              <a:tr h="717701">
                <a:tc>
                  <a:txBody>
                    <a:bodyPr/>
                    <a:lstStyle/>
                    <a:p>
                      <a:r>
                        <a:rPr lang="lv-LV" noProof="0" dirty="0"/>
                        <a:t>Datu bāze: </a:t>
                      </a:r>
                      <a:r>
                        <a:rPr lang="lv-LV" noProof="0" dirty="0" err="1"/>
                        <a:t>MongoDB</a:t>
                      </a:r>
                      <a:endParaRPr lang="lv-LV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028117"/>
                  </a:ext>
                </a:extLst>
              </a:tr>
              <a:tr h="717701">
                <a:tc>
                  <a:txBody>
                    <a:bodyPr/>
                    <a:lstStyle/>
                    <a:p>
                      <a:r>
                        <a:rPr lang="lv-LV" noProof="0" dirty="0"/>
                        <a:t>Tīmekļa serveris: </a:t>
                      </a:r>
                      <a:r>
                        <a:rPr lang="lv-LV" noProof="0" dirty="0" err="1"/>
                        <a:t>Apache</a:t>
                      </a:r>
                      <a:endParaRPr lang="lv-LV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10420"/>
                  </a:ext>
                </a:extLst>
              </a:tr>
              <a:tr h="717701">
                <a:tc>
                  <a:txBody>
                    <a:bodyPr/>
                    <a:lstStyle/>
                    <a:p>
                      <a:r>
                        <a:rPr lang="lv-LV" noProof="0" dirty="0"/>
                        <a:t>OS: </a:t>
                      </a:r>
                      <a:r>
                        <a:rPr lang="lv-LV" noProof="0" dirty="0" err="1"/>
                        <a:t>Ubuntu</a:t>
                      </a:r>
                      <a:endParaRPr lang="lv-LV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420318"/>
                  </a:ext>
                </a:extLst>
              </a:tr>
              <a:tr h="717701">
                <a:tc>
                  <a:txBody>
                    <a:bodyPr/>
                    <a:lstStyle/>
                    <a:p>
                      <a:r>
                        <a:rPr lang="lv-LV" noProof="0" dirty="0"/>
                        <a:t>Virtualizācija: Oracle VM </a:t>
                      </a:r>
                      <a:r>
                        <a:rPr lang="lv-LV" noProof="0" dirty="0" err="1"/>
                        <a:t>VirtualBox</a:t>
                      </a:r>
                      <a:endParaRPr lang="lv-LV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03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09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D50C-022A-469C-A085-D447D097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69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lv-LV" sz="3600" b="1" noProof="0" dirty="0"/>
              <a:t>Demonstrācija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4EEA9-1CC1-0940-C398-CF224A26A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49" y="3141008"/>
            <a:ext cx="5558951" cy="34239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C92529-9126-8109-8D52-A66D23F0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037" y="710839"/>
            <a:ext cx="5741954" cy="39453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61638F-4161-4819-E717-6F7E559EB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67" y="710839"/>
            <a:ext cx="5912505" cy="234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4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CF18-9096-C17B-0258-2C7D6011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pPr algn="ctr"/>
            <a:r>
              <a:rPr lang="lv-LV" sz="3600" b="1" noProof="0" dirty="0"/>
              <a:t>Darāmais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0ABE4-C83F-585F-A964-869D0F8FD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noProof="0" dirty="0"/>
              <a:t>DB </a:t>
            </a:r>
            <a:r>
              <a:rPr lang="en-US" noProof="0" dirty="0" err="1"/>
              <a:t>uzlabošana</a:t>
            </a:r>
            <a:r>
              <a:rPr lang="en-US" noProof="0" dirty="0"/>
              <a:t> (</a:t>
            </a:r>
            <a:r>
              <a:rPr lang="en-US" noProof="0" dirty="0" err="1"/>
              <a:t>papildus</a:t>
            </a:r>
            <a:r>
              <a:rPr lang="en-US" noProof="0" dirty="0"/>
              <a:t> </a:t>
            </a:r>
            <a:r>
              <a:rPr lang="en-US" noProof="0" dirty="0" err="1"/>
              <a:t>produkti</a:t>
            </a:r>
            <a:r>
              <a:rPr lang="en-US" noProof="0" dirty="0"/>
              <a:t>, </a:t>
            </a:r>
            <a:r>
              <a:rPr lang="en-US" noProof="0" dirty="0" err="1"/>
              <a:t>receptes</a:t>
            </a:r>
            <a:r>
              <a:rPr lang="en-US" noProof="0" dirty="0"/>
              <a:t>, </a:t>
            </a:r>
            <a:r>
              <a:rPr lang="en-US" noProof="0" dirty="0" err="1"/>
              <a:t>recepšu</a:t>
            </a:r>
            <a:r>
              <a:rPr lang="en-US" noProof="0" dirty="0"/>
              <a:t> </a:t>
            </a:r>
            <a:r>
              <a:rPr lang="en-US" noProof="0" dirty="0" err="1"/>
              <a:t>kategorizēšana</a:t>
            </a:r>
            <a:r>
              <a:rPr lang="en-US" noProof="0" dirty="0"/>
              <a:t>)</a:t>
            </a:r>
            <a:endParaRPr lang="lv-LV" noProof="0" dirty="0"/>
          </a:p>
          <a:p>
            <a:r>
              <a:rPr lang="lv-LV" noProof="0" dirty="0"/>
              <a:t>Lietotāja ID un </a:t>
            </a:r>
            <a:r>
              <a:rPr lang="lv-LV" noProof="0" dirty="0" err="1"/>
              <a:t>saskarnes</a:t>
            </a:r>
            <a:r>
              <a:rPr lang="lv-LV" noProof="0" dirty="0"/>
              <a:t> izveide</a:t>
            </a:r>
          </a:p>
          <a:p>
            <a:r>
              <a:rPr lang="lv-LV" noProof="0" dirty="0"/>
              <a:t>Atsauksmju sistēmas izveide</a:t>
            </a:r>
            <a:endParaRPr lang="en-US" noProof="0" dirty="0"/>
          </a:p>
          <a:p>
            <a:r>
              <a:rPr lang="en-US" noProof="0" dirty="0" err="1"/>
              <a:t>Lietotāja</a:t>
            </a:r>
            <a:r>
              <a:rPr lang="en-US" noProof="0" dirty="0"/>
              <a:t> </a:t>
            </a:r>
            <a:r>
              <a:rPr lang="en-US" noProof="0" dirty="0" err="1"/>
              <a:t>vēlmju</a:t>
            </a:r>
            <a:r>
              <a:rPr lang="en-US" noProof="0" dirty="0"/>
              <a:t>/</a:t>
            </a:r>
            <a:r>
              <a:rPr lang="en-US" noProof="0" dirty="0" err="1"/>
              <a:t>īpašo</a:t>
            </a:r>
            <a:r>
              <a:rPr lang="en-US" noProof="0" dirty="0"/>
              <a:t> </a:t>
            </a:r>
            <a:r>
              <a:rPr lang="en-US" noProof="0" dirty="0" err="1"/>
              <a:t>vajadzību</a:t>
            </a:r>
            <a:r>
              <a:rPr lang="en-US" noProof="0" dirty="0"/>
              <a:t> </a:t>
            </a:r>
            <a:r>
              <a:rPr lang="en-US" noProof="0" dirty="0" err="1"/>
              <a:t>sistēmas</a:t>
            </a:r>
            <a:r>
              <a:rPr lang="en-US" noProof="0" dirty="0"/>
              <a:t> </a:t>
            </a:r>
            <a:r>
              <a:rPr lang="en-US" noProof="0" dirty="0" err="1"/>
              <a:t>izveide</a:t>
            </a:r>
            <a:endParaRPr lang="en-US" noProof="0" dirty="0"/>
          </a:p>
          <a:p>
            <a:r>
              <a:rPr lang="en-US" noProof="0" dirty="0" err="1"/>
              <a:t>Mājaslapas</a:t>
            </a:r>
            <a:r>
              <a:rPr lang="en-US" noProof="0" dirty="0"/>
              <a:t> dizains, </a:t>
            </a:r>
            <a:r>
              <a:rPr lang="en-US" noProof="0" dirty="0" err="1"/>
              <a:t>vizualizācija</a:t>
            </a:r>
            <a:endParaRPr lang="en-US" noProof="0" dirty="0"/>
          </a:p>
          <a:p>
            <a:endParaRPr lang="lv-LV" noProof="0" dirty="0"/>
          </a:p>
          <a:p>
            <a:endParaRPr lang="lv-LV" noProof="0" dirty="0"/>
          </a:p>
          <a:p>
            <a:endParaRPr lang="lv-LV" noProof="0" dirty="0"/>
          </a:p>
          <a:p>
            <a:endParaRPr lang="lv-LV" noProof="0" dirty="0"/>
          </a:p>
        </p:txBody>
      </p:sp>
    </p:spTree>
    <p:extLst>
      <p:ext uri="{BB962C8B-B14F-4D97-AF65-F5344CB8AC3E}">
        <p14:creationId xmlns:p14="http://schemas.microsoft.com/office/powerpoint/2010/main" val="367286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CFADBA58EDD43A681DBECD0686E2F" ma:contentTypeVersion="12" ma:contentTypeDescription="Create a new document." ma:contentTypeScope="" ma:versionID="dc1a12b72cb1deb72762f4bf090a18be">
  <xsd:schema xmlns:xsd="http://www.w3.org/2001/XMLSchema" xmlns:xs="http://www.w3.org/2001/XMLSchema" xmlns:p="http://schemas.microsoft.com/office/2006/metadata/properties" xmlns:ns3="16f48549-f1ae-4323-ab56-13225807d903" xmlns:ns4="13ee20ad-5502-43a6-a9c3-43f80dd47f19" targetNamespace="http://schemas.microsoft.com/office/2006/metadata/properties" ma:root="true" ma:fieldsID="a1a32f0d0b831b7440c119174ea834b7" ns3:_="" ns4:_="">
    <xsd:import namespace="16f48549-f1ae-4323-ab56-13225807d903"/>
    <xsd:import namespace="13ee20ad-5502-43a6-a9c3-43f80dd47f19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48549-f1ae-4323-ab56-13225807d903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DateTaken" ma:index="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ee20ad-5502-43a6-a9c3-43f80dd47f1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f48549-f1ae-4323-ab56-13225807d903" xsi:nil="true"/>
  </documentManagement>
</p:properties>
</file>

<file path=customXml/itemProps1.xml><?xml version="1.0" encoding="utf-8"?>
<ds:datastoreItem xmlns:ds="http://schemas.openxmlformats.org/officeDocument/2006/customXml" ds:itemID="{9E2B1382-37D0-4FDD-A59B-AA1520E24C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C385EC-154A-49A1-B6DD-CC84C45C1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f48549-f1ae-4323-ab56-13225807d903"/>
    <ds:schemaRef ds:uri="13ee20ad-5502-43a6-a9c3-43f80dd47f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C837FD-8C99-4961-A260-D242A9FD2190}">
  <ds:schemaRefs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16f48549-f1ae-4323-ab56-13225807d903"/>
    <ds:schemaRef ds:uri="http://schemas.openxmlformats.org/package/2006/metadata/core-properties"/>
    <ds:schemaRef ds:uri="13ee20ad-5502-43a6-a9c3-43f80dd47f1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131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Sabalansētas ēdienkartes plānošana</vt:lpstr>
      <vt:lpstr>Konceptu modelis un tehnoloģiju steks</vt:lpstr>
      <vt:lpstr>Demonstrācija</vt:lpstr>
      <vt:lpstr>Darāmais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Valters Kurmis</dc:creator>
  <cp:lastModifiedBy>Valters Kurmis</cp:lastModifiedBy>
  <cp:revision>3</cp:revision>
  <dcterms:created xsi:type="dcterms:W3CDTF">2024-11-10T11:59:34Z</dcterms:created>
  <dcterms:modified xsi:type="dcterms:W3CDTF">2024-11-10T18:12:16Z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0x0101009BACFADBA58EDD43A681DBECD0686E2F</vt:lpwstr>
  </property>
</Properties>
</file>