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1adce2b3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1adce2b3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1adce2b3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1adce2b3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1adce2b3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1adce2b3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1adce2b3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1adce2b3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1adce2b3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1adce2b3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1adce2b3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1adce2b3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1adce2b3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1adce2b3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1fd912f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1fd912f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1adce2b3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1adce2b3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86650" y="195600"/>
            <a:ext cx="3840900" cy="15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u="sng">
                <a:solidFill>
                  <a:schemeClr val="dk1"/>
                </a:solidFill>
              </a:rPr>
              <a:t>GOLD</a:t>
            </a:r>
            <a:endParaRPr sz="9600" u="sng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79050" y="1718398"/>
            <a:ext cx="40752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Mini project - week 4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</a:rPr>
              <a:t>Eliel, Lara, Valter</a:t>
            </a:r>
            <a:endParaRPr sz="2200">
              <a:solidFill>
                <a:srgbClr val="980000"/>
              </a:solidFill>
            </a:endParaRPr>
          </a:p>
        </p:txBody>
      </p:sp>
      <p:pic>
        <p:nvPicPr>
          <p:cNvPr id="66" name="Google Shape;66;p13" title="File:Corner Ornament Gold Up Right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7150" y="0"/>
            <a:ext cx="1596850" cy="15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THANK YOU</a:t>
            </a:r>
            <a:endParaRPr sz="7300"/>
          </a:p>
        </p:txBody>
      </p: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311700" y="1596850"/>
            <a:ext cx="4883100" cy="1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32">
                <a:solidFill>
                  <a:srgbClr val="7F6000"/>
                </a:solidFill>
              </a:rPr>
              <a:t>And have a GOLDEN weekend!</a:t>
            </a:r>
            <a:endParaRPr sz="2832">
              <a:solidFill>
                <a:srgbClr val="7F6000"/>
              </a:solidFill>
            </a:endParaRPr>
          </a:p>
        </p:txBody>
      </p:sp>
      <p:pic>
        <p:nvPicPr>
          <p:cNvPr id="134" name="Google Shape;134;p22" title="File:Corner Ornament Gold Up Right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7150" y="0"/>
            <a:ext cx="1596850" cy="15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 title="File:Corner Ornament Gold Up Right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7150" y="0"/>
            <a:ext cx="1596850" cy="15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ctrTitle"/>
          </p:nvPr>
        </p:nvSpPr>
        <p:spPr>
          <a:xfrm>
            <a:off x="177225" y="1363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42775" y="979275"/>
            <a:ext cx="8361600" cy="3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WorldWideGold is a logistic company for gold that deals with gold miners to buyers.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analysts are looking for data patterns to profile the best business scenarios and deliver the trading with profit.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research starts from analysing the most relevant mining countries, in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identify the major players in gold extraction, and intends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the most profiting markets by its demand.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MINING DATA</a:t>
            </a:r>
            <a:endParaRPr/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5849475" y="1470775"/>
            <a:ext cx="31770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26">
                <a:solidFill>
                  <a:schemeClr val="accent1"/>
                </a:solidFill>
              </a:rPr>
              <a:t>We analysed our sources by collecting mining records per year and per ton for the last decade.</a:t>
            </a:r>
            <a:endParaRPr b="1" sz="3426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26">
                <a:solidFill>
                  <a:schemeClr val="accent1"/>
                </a:solidFill>
              </a:rPr>
              <a:t>At the beginning of the decade, Canada and USA appeared as more involved, while asian countries are now displaying a growth trend.</a:t>
            </a:r>
            <a:endParaRPr b="1" sz="3426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26">
                <a:solidFill>
                  <a:schemeClr val="accent1"/>
                </a:solidFill>
              </a:rPr>
              <a:t>The countries who play a major role in mining are China, Russian Federation, Australia, USA and South Africa</a:t>
            </a:r>
            <a:endParaRPr b="1" sz="3426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0" l="9659" r="6559" t="9198"/>
          <a:stretch/>
        </p:blipFill>
        <p:spPr>
          <a:xfrm>
            <a:off x="311725" y="1470775"/>
            <a:ext cx="5404049" cy="35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 title="File:Corner Ornament Gold Up Right.png - Wikimedia Common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7150" y="0"/>
            <a:ext cx="1596850" cy="15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VALUE IN USD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076" y="1387300"/>
            <a:ext cx="5741148" cy="34284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60525" y="1403525"/>
            <a:ext cx="28239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We now analyse the value of gold in US Dollars throughout the last decade.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We observe three macroscopic falls in 2014, 2016 and 2019, when gold trading in the US became particularly convenient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6" title="File:Corner Ornament Gold Up Right.png - Wikimedia Common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7150" y="0"/>
            <a:ext cx="1596850" cy="15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VALUE IN EURO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0" l="79" r="79" t="0"/>
          <a:stretch/>
        </p:blipFill>
        <p:spPr>
          <a:xfrm>
            <a:off x="3276076" y="1387300"/>
            <a:ext cx="5741148" cy="342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260525" y="1403525"/>
            <a:ext cx="28239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As for the Eurozone, we can see a similar fall for 2016.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Differently than the US, Europe has experienced a great fall of gold value between 2012 and 2013, whereas the cost of this metal still was high in America.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 title="File:Corner Ornament Gold Up Right.png - Wikimedia Common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7150" y="0"/>
            <a:ext cx="1596850" cy="15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DEMAND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69075"/>
            <a:ext cx="8105748" cy="38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title="File:Corner Ornament Gold Up Right.png - Wikimedia Common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7150" y="0"/>
            <a:ext cx="1596850" cy="15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vs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70524"/>
            <a:ext cx="4499725" cy="36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311300" y="1714500"/>
            <a:ext cx="37044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observed that in 71% of times the price of gold moves together with its supply.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28% of times, the price deviates from its supply.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2019 the deviation was explosive.</a:t>
            </a:r>
            <a:endParaRPr sz="1800"/>
          </a:p>
        </p:txBody>
      </p:sp>
      <p:pic>
        <p:nvPicPr>
          <p:cNvPr id="112" name="Google Shape;112;p19" title="File:Corner Ornament Gold Up Right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7150" y="0"/>
            <a:ext cx="1596850" cy="15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7052125" y="4538450"/>
            <a:ext cx="4899900" cy="6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100">
                <a:solidFill>
                  <a:schemeClr val="accent1"/>
                </a:solidFill>
              </a:rPr>
              <a:t>ERD</a:t>
            </a:r>
            <a:endParaRPr sz="7100">
              <a:solidFill>
                <a:schemeClr val="accent1"/>
              </a:solidFill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194025" y="214665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00" y="227725"/>
            <a:ext cx="6698400" cy="46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 title="File:Corner Ornament Gold Up Right.png - Wikimedia Common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7150" y="0"/>
            <a:ext cx="1596850" cy="15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CHALLENGES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0" y="1466690"/>
            <a:ext cx="8185200" cy="3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Working in synergy between Python and SQL language.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Creating a complex database, and understanding its ERD.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Transposing different shaped values to SQL format.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Interpreting datas to get market relevant hints.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Time management</a:t>
            </a:r>
            <a:endParaRPr sz="2000"/>
          </a:p>
        </p:txBody>
      </p:sp>
      <p:pic>
        <p:nvPicPr>
          <p:cNvPr id="127" name="Google Shape;127;p21" title="File:Corner Ornament Gold Up Right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7150" y="0"/>
            <a:ext cx="1596850" cy="15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