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27" r:id="rId4"/>
  </p:sldMasterIdLst>
  <p:notesMasterIdLst>
    <p:notesMasterId r:id="rId15"/>
  </p:notesMasterIdLst>
  <p:handoutMasterIdLst>
    <p:handoutMasterId r:id="rId16"/>
  </p:handoutMasterIdLst>
  <p:sldIdLst>
    <p:sldId id="325" r:id="rId5"/>
    <p:sldId id="307" r:id="rId6"/>
    <p:sldId id="324" r:id="rId7"/>
    <p:sldId id="338" r:id="rId8"/>
    <p:sldId id="312" r:id="rId9"/>
    <p:sldId id="339" r:id="rId10"/>
    <p:sldId id="317" r:id="rId11"/>
    <p:sldId id="336" r:id="rId12"/>
    <p:sldId id="334" r:id="rId13"/>
    <p:sldId id="321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5" autoAdjust="0"/>
    <p:restoredTop sz="95394" autoAdjust="0"/>
  </p:normalViewPr>
  <p:slideViewPr>
    <p:cSldViewPr snapToGrid="0">
      <p:cViewPr varScale="1">
        <p:scale>
          <a:sx n="109" d="100"/>
          <a:sy n="109" d="100"/>
        </p:scale>
        <p:origin x="882" y="108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069"/>
    </p:cViewPr>
  </p:sorterViewPr>
  <p:notesViewPr>
    <p:cSldViewPr snapToGrid="0">
      <p:cViewPr varScale="1">
        <p:scale>
          <a:sx n="82" d="100"/>
          <a:sy n="82" d="100"/>
        </p:scale>
        <p:origin x="39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04B9809-3C73-CA2B-1791-620EA168CC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C7B1C58-A1FD-D1E1-33AB-1303C48435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D3A13045-B659-47D0-90C1-79280E91ABCE}" type="datetime1">
              <a:rPr lang="ru-RU" smtClean="0"/>
              <a:t>19.05.2025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17A0D9-659F-DDC6-CBD8-29B61E0FF7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9E0617-6128-05F5-8F48-6A0A1D1479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4C0A24AC-02A6-46A1-A072-EAC8AC25DCA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3919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4E3C68B3-F683-4E6C-9836-37FEFF5201AD}" type="datetime1">
              <a:rPr lang="ru-RU" smtClean="0"/>
              <a:pPr/>
              <a:t>19.05.2025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0DC92804-03A6-47F6-A893-4DDB8903A8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71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0DC92804-03A6-47F6-A893-4DDB8903A80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2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0DC92804-03A6-47F6-A893-4DDB8903A808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584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0DC92804-03A6-47F6-A893-4DDB8903A80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182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0DC92804-03A6-47F6-A893-4DDB8903A80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219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0DC92804-03A6-47F6-A893-4DDB8903A80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583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0DC92804-03A6-47F6-A893-4DDB8903A80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8977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0DC92804-03A6-47F6-A893-4DDB8903A80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6034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0DC92804-03A6-47F6-A893-4DDB8903A80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4206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0DC92804-03A6-47F6-A893-4DDB8903A808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972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0DC92804-03A6-47F6-A893-4DDB8903A808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362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EF7D84AA-0BCE-9C85-4510-34EBAE061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524" y="708955"/>
            <a:ext cx="12193526" cy="5463893"/>
            <a:chOff x="-1524" y="708955"/>
            <a:chExt cx="12193526" cy="5463893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E41002A6-9DB7-26A1-2425-8C496B953CA4}"/>
                </a:ext>
              </a:extLst>
            </p:cNvPr>
            <p:cNvSpPr/>
            <p:nvPr userDrawn="1"/>
          </p:nvSpPr>
          <p:spPr>
            <a:xfrm>
              <a:off x="-1524" y="709613"/>
              <a:ext cx="12192000" cy="5463235"/>
            </a:xfrm>
            <a:prstGeom prst="rect">
              <a:avLst/>
            </a:prstGeom>
            <a:solidFill>
              <a:schemeClr val="accent3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Times New Roman" panose="02020603050405020304" pitchFamily="18" charset="0"/>
              </a:endParaRPr>
            </a:p>
          </p:txBody>
        </p:sp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9F029623-B14D-1CDC-9D8F-47D563937B5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3670" t="-7182" r="-9886" b="52046"/>
            <a:stretch/>
          </p:blipFill>
          <p:spPr>
            <a:xfrm>
              <a:off x="-1" y="1162050"/>
              <a:ext cx="5568949" cy="5009032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B4D8031F-ED2A-8D7E-D369-6BF3256FE3F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56" t="-7183" r="44925" b="48899"/>
            <a:stretch/>
          </p:blipFill>
          <p:spPr>
            <a:xfrm rot="16200000">
              <a:off x="7239292" y="366674"/>
              <a:ext cx="4610430" cy="5294991"/>
            </a:xfrm>
            <a:prstGeom prst="rect">
              <a:avLst/>
            </a:prstGeom>
          </p:spPr>
        </p:pic>
      </p:grp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8A28D3FB-54EA-410D-A062-8F118E5D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593477A-1279-4BCC-8257-14CC2361F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7F04C86-E215-DFBB-8302-70BCCDFC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708956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CF29577F-647F-5850-5636-6ED05B995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9482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F7CBFB4F-DC16-FC59-E9E7-B92910449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16429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A3690604-E7DB-AFA3-7E13-CAFF46FF5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7968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CE2874C2-BA39-4778-DC11-487CC4FC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46D6334D-FB4A-4843-F2FB-1CAC50021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8695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C043C06-5053-E291-E708-44B684DC52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8932" y="1115167"/>
            <a:ext cx="8534136" cy="4655385"/>
          </a:xfrm>
        </p:spPr>
        <p:txBody>
          <a:bodyPr rtlCol="0">
            <a:noAutofit/>
          </a:bodyPr>
          <a:lstStyle>
            <a:lvl1pPr algn="ctr">
              <a:defRPr lang="ru-RU" sz="7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75837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ание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3" y="365760"/>
            <a:ext cx="11067089" cy="1325880"/>
          </a:xfrm>
        </p:spPr>
        <p:txBody>
          <a:bodyPr rtlCol="0" anchor="ctr">
            <a:normAutofit/>
          </a:bodyPr>
          <a:lstStyle>
            <a:lvl1pPr>
              <a:lnSpc>
                <a:spcPts val="2800"/>
              </a:lnSpc>
              <a:spcBef>
                <a:spcPts val="1000"/>
              </a:spcBef>
              <a:defRPr lang="ru-RU" sz="4400" b="0" i="0"/>
            </a:lvl1pPr>
          </a:lstStyle>
          <a:p>
            <a:pPr rtl="0"/>
            <a:r>
              <a:rPr lang="ru-RU" sz="4400"/>
              <a:t>Заголовок слайда 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A6BF945-F985-4A89-9868-A82E90E10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56" y="2020824"/>
            <a:ext cx="687343" cy="1896697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>
            <a:defPPr>
              <a:defRPr lang="ru-RU"/>
            </a:def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A7B33CF-0773-56F3-9F3B-1619AA6667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0624" y="2189377"/>
            <a:ext cx="3568990" cy="3517679"/>
          </a:xfrm>
        </p:spPr>
        <p:txBody>
          <a:bodyPr tIns="0" bIns="0" rtlCol="0">
            <a:normAutofit/>
          </a:bodyPr>
          <a:lstStyle>
            <a:lvl1pPr>
              <a:defRPr lang="ru-RU" sz="1800"/>
            </a:lvl1pPr>
            <a:lvl2pPr>
              <a:defRPr lang="ru-RU" sz="1800"/>
            </a:lvl2pPr>
            <a:lvl3pPr>
              <a:defRPr lang="ru-RU" sz="1800"/>
            </a:lvl3pPr>
            <a:lvl4pPr>
              <a:defRPr lang="ru-RU" sz="1800"/>
            </a:lvl4pPr>
            <a:lvl5pPr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Местозаполнитель таблицы 3">
            <a:extLst>
              <a:ext uri="{FF2B5EF4-FFF2-40B4-BE49-F238E27FC236}">
                <a16:creationId xmlns:a16="http://schemas.microsoft.com/office/drawing/2014/main" id="{EB4A43A1-5A81-D0D1-BD71-0485EDDD4CC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501469" y="2189377"/>
            <a:ext cx="6565769" cy="3517686"/>
          </a:xfrm>
        </p:spPr>
        <p:txBody>
          <a:bodyPr rtlCol="0"/>
          <a:lstStyle>
            <a:lvl1pPr>
              <a:defRPr lang="ru-RU"/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E6A39699-E09B-80CC-75A3-1A20865AB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tx2"/>
                </a:solidFill>
              </a:defRPr>
            </a:lvl1pPr>
          </a:lstStyle>
          <a:p>
            <a:pPr rtl="0"/>
            <a:fld id="{3A4F6043-7A67-491B-98BC-F933DED7226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271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элемента содержимого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365125"/>
            <a:ext cx="10654936" cy="1325563"/>
          </a:xfrm>
        </p:spPr>
        <p:txBody>
          <a:bodyPr rtlCol="0">
            <a:normAutofit/>
          </a:bodyPr>
          <a:lstStyle>
            <a:lvl1pPr>
              <a:defRPr lang="ru-RU" sz="4400"/>
            </a:lvl1pPr>
          </a:lstStyle>
          <a:p>
            <a:pPr rtl="0"/>
            <a:r>
              <a:rPr lang="ru-RU" sz="4400"/>
              <a:t>Заголовок слайда 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13657" y="2198914"/>
            <a:ext cx="3970218" cy="3445987"/>
          </a:xfrm>
        </p:spPr>
        <p:txBody>
          <a:bodyPr rtlCol="0">
            <a:normAutofit/>
          </a:bodyPr>
          <a:lstStyle>
            <a:lvl1pPr>
              <a:defRPr lang="ru-RU" sz="1800"/>
            </a:lvl1pPr>
            <a:lvl2pPr>
              <a:defRPr lang="ru-RU" sz="18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1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921213" y="2198914"/>
            <a:ext cx="6154347" cy="3445987"/>
          </a:xfrm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  <a:lvl2pPr>
              <a:defRPr lang="ru-RU" sz="18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1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53A46AB-E26C-4F66-A0B8-4CDBD5F40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494040" y="4282928"/>
            <a:ext cx="699477" cy="1898809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>
            <a:defPPr>
              <a:defRPr lang="ru-RU"/>
            </a:def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B845EA08-ECD8-E8B5-40BF-E899F315098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tx2"/>
                </a:solidFill>
              </a:defRPr>
            </a:lvl1pPr>
          </a:lstStyle>
          <a:p>
            <a:pPr rtl="0"/>
            <a:fld id="{3A4F6043-7A67-491B-98BC-F933DED7226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876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365125"/>
            <a:ext cx="10661904" cy="1325563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lang="ru-RU" sz="44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текста нижнего колонтитула</a:t>
            </a:r>
            <a:endParaRPr lang="ru-RU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3A4F6043-7A67-491B-98BC-F933DED7226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Местозаполнитель таблицы 4">
            <a:extLst>
              <a:ext uri="{FF2B5EF4-FFF2-40B4-BE49-F238E27FC236}">
                <a16:creationId xmlns:a16="http://schemas.microsoft.com/office/drawing/2014/main" id="{402F1FD3-6A03-65D9-EE3B-3A0AE0FD8D8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20688" y="2189377"/>
            <a:ext cx="10661840" cy="3490925"/>
          </a:xfrm>
        </p:spPr>
        <p:txBody>
          <a:bodyPr rtlCol="0"/>
          <a:lstStyle>
            <a:lvl1pPr>
              <a:defRPr lang="ru-RU"/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</p:spTree>
    <p:extLst>
      <p:ext uri="{BB962C8B-B14F-4D97-AF65-F5344CB8AC3E}">
        <p14:creationId xmlns:p14="http://schemas.microsoft.com/office/powerpoint/2010/main" val="2440937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крыт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9BDEB7A-D103-487A-8C1B-9145FB24B6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897" y="539496"/>
            <a:ext cx="5228393" cy="2697190"/>
          </a:xfrm>
        </p:spPr>
        <p:txBody>
          <a:bodyPr rtlCol="0" anchor="b">
            <a:normAutofit/>
          </a:bodyPr>
          <a:lstStyle>
            <a:lvl1pPr>
              <a:defRPr lang="ru-RU" sz="4400"/>
            </a:lvl1pPr>
          </a:lstStyle>
          <a:p>
            <a:pPr rtl="0"/>
            <a:r>
              <a:rPr lang="ru-RU" sz="4800"/>
              <a:t>Заголовок слайда 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F3017A3E-25F7-41D5-AABB-24D0E2673A6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2897" y="3354749"/>
            <a:ext cx="5228392" cy="2582470"/>
          </a:xfrm>
        </p:spPr>
        <p:txBody>
          <a:bodyPr rtlCol="0">
            <a:noAutofit/>
          </a:bodyPr>
          <a:lstStyle>
            <a:lvl1pPr marL="0" indent="0">
              <a:buNone/>
              <a:defRPr lang="ru-RU" sz="1800"/>
            </a:lvl1pPr>
            <a:lvl2pPr>
              <a:defRPr lang="ru-RU" sz="1800"/>
            </a:lvl2pPr>
            <a:lvl3pPr>
              <a:defRPr lang="ru-RU" sz="1800"/>
            </a:lvl3pPr>
            <a:lvl4pPr>
              <a:defRPr lang="ru-RU" sz="1800"/>
            </a:lvl4pPr>
            <a:lvl5pPr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05C0C26-4C66-47DC-B079-5B94C22F1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07E30B1-7066-9D31-7A11-7B81B65D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72E672D-C862-C853-0730-15E3C4953D67}"/>
              </a:ext>
            </a:extLst>
          </p:cNvPr>
          <p:cNvSpPr/>
          <p:nvPr userDrawn="1"/>
        </p:nvSpPr>
        <p:spPr>
          <a:xfrm>
            <a:off x="9884230" y="1"/>
            <a:ext cx="161195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Times New Roman" panose="02020603050405020304" pitchFamily="18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10336ED-3DCB-4524-8A3F-9FBBD0B18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2815F86B-1A6A-ECD5-F63A-4280BADEF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88423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7B5534F0-444E-1FA5-FC8F-F04505FC0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768622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5119972F-DA18-8749-FF59-A83CA1E1F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372495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067D80A1-B7E7-2F80-975E-2E87C591BB67}"/>
              </a:ext>
            </a:extLst>
          </p:cNvPr>
          <p:cNvSpPr/>
          <p:nvPr userDrawn="1"/>
        </p:nvSpPr>
        <p:spPr>
          <a:xfrm>
            <a:off x="7760541" y="1"/>
            <a:ext cx="161195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Times New Roman" panose="02020603050405020304" pitchFamily="18" charset="0"/>
            </a:endParaRP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BE88F6AB-6890-F7DE-7C01-CE237F778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481352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5F6575E3-45E3-206E-9037-D8FD562B7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77605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9BE4BC31-600E-ECD3-1E7F-FE4F6F720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7644933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F8CA839-B327-1ECD-C35D-02164F5BBD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706" t="12194" r="49126" b="12256"/>
          <a:stretch/>
        </p:blipFill>
        <p:spPr>
          <a:xfrm>
            <a:off x="9884229" y="-5609"/>
            <a:ext cx="1611955" cy="6863608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E1A97957-D274-4D24-1862-D53BF72826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790" t="12194" r="70042" b="12256"/>
          <a:stretch/>
        </p:blipFill>
        <p:spPr>
          <a:xfrm>
            <a:off x="7753789" y="5610"/>
            <a:ext cx="1611955" cy="686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0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F9E0CFE-F27B-4D50-AA2F-7146CA90E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2138289"/>
            <a:ext cx="12188952" cy="4033912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Times New Roman" panose="02020603050405020304" pitchFamily="18" charset="0"/>
            </a:endParaRPr>
          </a:p>
        </p:txBody>
      </p:sp>
      <p:pic>
        <p:nvPicPr>
          <p:cNvPr id="21" name="Графический объект 20">
            <a:extLst>
              <a:ext uri="{FF2B5EF4-FFF2-40B4-BE49-F238E27FC236}">
                <a16:creationId xmlns:a16="http://schemas.microsoft.com/office/drawing/2014/main" id="{2C488A36-B0CB-7B46-C2A6-BA57D39EC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860" r="37853" b="27738"/>
          <a:stretch/>
        </p:blipFill>
        <p:spPr>
          <a:xfrm>
            <a:off x="6962087" y="2143124"/>
            <a:ext cx="5226865" cy="4033839"/>
          </a:xfrm>
          <a:prstGeom prst="rect">
            <a:avLst/>
          </a:prstGeom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A8614BA2-9387-F1B5-B7DB-B34DAE90F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7" y="365125"/>
            <a:ext cx="10778937" cy="1325563"/>
          </a:xfrm>
        </p:spPr>
        <p:txBody>
          <a:bodyPr rtlCol="0">
            <a:normAutofit/>
          </a:bodyPr>
          <a:lstStyle>
            <a:lvl1pPr>
              <a:defRPr lang="ru-RU" sz="44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6994EC89-4FAE-445C-A6E8-D55E4A34DE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2899" y="2350108"/>
            <a:ext cx="10778221" cy="3609461"/>
          </a:xfrm>
        </p:spPr>
        <p:txBody>
          <a:bodyPr rtlCol="0" anchor="ctr" anchorCtr="0">
            <a:normAutofit/>
          </a:bodyPr>
          <a:lstStyle>
            <a:lvl1pPr>
              <a:buNone/>
              <a:defRPr lang="ru-RU" sz="2400"/>
            </a:lvl1pPr>
            <a:lvl2pPr>
              <a:defRPr lang="ru-RU" sz="2400"/>
            </a:lvl2pPr>
            <a:lvl3pPr>
              <a:defRPr lang="ru-RU" sz="2400"/>
            </a:lvl3pPr>
            <a:lvl4pPr>
              <a:defRPr lang="ru-RU" sz="2400"/>
            </a:lvl4pPr>
            <a:lvl5pPr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sz="1800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9ECF93F-3E86-4C44-BAF1-ADE160CAD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7A80DA6A-71F3-6286-F60A-EEEC91887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tx2"/>
                </a:solidFill>
              </a:defRPr>
            </a:lvl1pPr>
          </a:lstStyle>
          <a:p>
            <a:pPr rtl="0"/>
            <a:fld id="{3A4F6043-7A67-491B-98BC-F933DED7226D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75F98B46-5DFC-3487-EB05-148905CA6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138288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D768F8E-3DFF-8D92-E3CF-5AE5F6DA5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045761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E83A1EA-5EE3-D81A-D135-860F481F6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64727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4EA58FF-2FB1-3B78-FDCF-E5DC2EFE5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24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C2EA47A-F66B-4005-A5A4-458E90C096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897" y="576262"/>
            <a:ext cx="5646541" cy="5295371"/>
          </a:xfrm>
        </p:spPr>
        <p:txBody>
          <a:bodyPr rtlCol="0" anchor="ctr" anchorCtr="0">
            <a:normAutofit/>
          </a:bodyPr>
          <a:lstStyle>
            <a:lvl1pPr>
              <a:defRPr lang="ru-RU" sz="4400"/>
            </a:lvl1pPr>
          </a:lstStyle>
          <a:p>
            <a:pPr algn="l" rtl="0">
              <a:lnSpc>
                <a:spcPts val="5800"/>
              </a:lnSpc>
            </a:pPr>
            <a:r>
              <a:rPr lang="ru-RU" sz="4800"/>
              <a:t>Заголовок слайда </a:t>
            </a:r>
          </a:p>
        </p:txBody>
      </p:sp>
      <p:sp>
        <p:nvSpPr>
          <p:cNvPr id="2" name="Рисунок 13">
            <a:extLst>
              <a:ext uri="{FF2B5EF4-FFF2-40B4-BE49-F238E27FC236}">
                <a16:creationId xmlns:a16="http://schemas.microsoft.com/office/drawing/2014/main" id="{6379D45C-F78A-E101-CD9D-C98EA6E6C5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95" y="-1"/>
            <a:ext cx="5013087" cy="6857998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 algn="ctr">
              <a:buNone/>
              <a:defRPr lang="ru-RU" sz="18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12638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C2EA47A-F66B-4005-A5A4-458E90C096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897" y="576263"/>
            <a:ext cx="5646541" cy="3304494"/>
          </a:xfrm>
        </p:spPr>
        <p:txBody>
          <a:bodyPr rtlCol="0" anchor="b" anchorCtr="0">
            <a:normAutofit/>
          </a:bodyPr>
          <a:lstStyle>
            <a:lvl1pPr>
              <a:defRPr lang="ru-RU" sz="4400"/>
            </a:lvl1pPr>
          </a:lstStyle>
          <a:p>
            <a:pPr algn="l" rtl="0">
              <a:lnSpc>
                <a:spcPts val="5800"/>
              </a:lnSpc>
            </a:pPr>
            <a:r>
              <a:rPr lang="ru-RU" sz="4800"/>
              <a:t>Заголовок слайда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9415B1A-CA14-E219-0C7F-0B38B168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83096" y="1"/>
            <a:ext cx="5013088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Times New Roman" panose="02020603050405020304" pitchFamily="18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2BA35BB-6689-91C0-7D75-944092B3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71949B5-8206-3159-8E9E-E95F2A9AA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483096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B997BFBC-DA17-6BEB-A937-333E9504D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363569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14">
            <a:extLst>
              <a:ext uri="{FF2B5EF4-FFF2-40B4-BE49-F238E27FC236}">
                <a16:creationId xmlns:a16="http://schemas.microsoft.com/office/drawing/2014/main" id="{DF9A5C70-EFC4-1BAB-285F-B317FAF474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2275" y="4148138"/>
            <a:ext cx="5673726" cy="1528762"/>
          </a:xfrm>
        </p:spPr>
        <p:txBody>
          <a:bodyPr rtlCol="0"/>
          <a:lstStyle>
            <a:lvl1pPr marL="0" indent="0">
              <a:buNone/>
              <a:defRPr lang="ru-RU"/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073F905-5A3E-F9EB-B095-7A3A17C1E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249" t="13424" r="28018" b="11087"/>
          <a:stretch/>
        </p:blipFill>
        <p:spPr>
          <a:xfrm>
            <a:off x="6472427" y="0"/>
            <a:ext cx="5023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5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Введени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E77B93E-437F-D9D6-D3D1-6DE5F025A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44200" y="1"/>
            <a:ext cx="75198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Times New Roman" panose="02020603050405020304" pitchFamily="18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74AAE1C-171A-32A3-E6FD-75252CAB8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96" t="12194" r="49125" b="12256"/>
          <a:stretch/>
        </p:blipFill>
        <p:spPr>
          <a:xfrm>
            <a:off x="10732660" y="-5609"/>
            <a:ext cx="763524" cy="6863608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F581E4B7-6D97-63BF-7E87-5E71F8BD8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8" y="365125"/>
            <a:ext cx="9733538" cy="1325563"/>
          </a:xfrm>
        </p:spPr>
        <p:txBody>
          <a:bodyPr rtlCol="0">
            <a:normAutofit/>
          </a:bodyPr>
          <a:lstStyle>
            <a:lvl1pPr>
              <a:defRPr lang="ru-RU" sz="44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5B630934-DBD2-4535-961F-B198ABA2D05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6" y="2198915"/>
            <a:ext cx="9741183" cy="3345316"/>
          </a:xfrm>
        </p:spPr>
        <p:txBody>
          <a:bodyPr rtlCol="0" anchor="t" anchorCtr="0">
            <a:normAutofit/>
          </a:bodyPr>
          <a:lstStyle>
            <a:lvl1pPr marL="0" indent="0">
              <a:buNone/>
              <a:defRPr lang="ru-RU" sz="1800" baseline="0"/>
            </a:lvl1pPr>
            <a:lvl2pPr>
              <a:defRPr lang="ru-RU" sz="1800"/>
            </a:lvl2pPr>
            <a:lvl3pPr>
              <a:defRPr lang="ru-RU" sz="1800"/>
            </a:lvl3pPr>
            <a:lvl4pPr>
              <a:defRPr lang="ru-RU" sz="1800"/>
            </a:lvl4pPr>
            <a:lvl5pPr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sz="1800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020D2A6-7700-487F-AC7E-A5A2C30DC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FC30D6A-6415-42E1-89E9-EF806C3FE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E05DBF26-BAB3-D5FD-5EA7-310263D4C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tx2"/>
                </a:solidFill>
              </a:defRPr>
            </a:lvl1pPr>
          </a:lstStyle>
          <a:p>
            <a:pPr rtl="0"/>
            <a:fld id="{3A4F6043-7A67-491B-98BC-F933DED7226D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6940584B-2A03-52F7-B667-9CD1A2BD7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4A3C0872-DC48-53B1-8569-7A913D92D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074420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A635D700-0F05-E0E7-FB42-2FC890C26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063077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E5C00B3F-62BE-8535-5239-46279DF1B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052457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27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B7AE2FB-B934-16AA-2537-04016B7F1A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897" y="576263"/>
            <a:ext cx="5646541" cy="3304494"/>
          </a:xfrm>
        </p:spPr>
        <p:txBody>
          <a:bodyPr rtlCol="0" anchor="b" anchorCtr="0">
            <a:normAutofit/>
          </a:bodyPr>
          <a:lstStyle>
            <a:lvl1pPr>
              <a:defRPr lang="ru-RU" sz="4400"/>
            </a:lvl1pPr>
          </a:lstStyle>
          <a:p>
            <a:pPr algn="l" rtl="0">
              <a:lnSpc>
                <a:spcPts val="5800"/>
              </a:lnSpc>
            </a:pPr>
            <a:r>
              <a:rPr lang="ru-RU" sz="4800"/>
              <a:t>Заголовок слайда </a:t>
            </a:r>
          </a:p>
        </p:txBody>
      </p:sp>
      <p:sp>
        <p:nvSpPr>
          <p:cNvPr id="4" name="Текст 14">
            <a:extLst>
              <a:ext uri="{FF2B5EF4-FFF2-40B4-BE49-F238E27FC236}">
                <a16:creationId xmlns:a16="http://schemas.microsoft.com/office/drawing/2014/main" id="{B5241927-0828-2C0E-290E-E82A357BC8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2275" y="4148138"/>
            <a:ext cx="5673726" cy="1528762"/>
          </a:xfrm>
        </p:spPr>
        <p:txBody>
          <a:bodyPr rtlCol="0"/>
          <a:lstStyle>
            <a:lvl1pPr marL="0" indent="0">
              <a:buNone/>
              <a:defRPr lang="ru-RU"/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sp>
        <p:nvSpPr>
          <p:cNvPr id="2" name="Рисунок 13">
            <a:extLst>
              <a:ext uri="{FF2B5EF4-FFF2-40B4-BE49-F238E27FC236}">
                <a16:creationId xmlns:a16="http://schemas.microsoft.com/office/drawing/2014/main" id="{6379D45C-F78A-E101-CD9D-C98EA6E6C5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95" y="-1"/>
            <a:ext cx="5013087" cy="6857998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 algn="ctr">
              <a:buNone/>
              <a:defRPr lang="ru-RU" sz="18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A4F6DF6-2D97-1E21-15A5-D0E9397E2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56" y="2020824"/>
            <a:ext cx="687343" cy="1896697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>
            <a:defPPr>
              <a:defRPr lang="ru-RU"/>
            </a:def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61485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8B6FBD3-8FFB-2E51-CAC4-CFB7B5AF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491640" y="0"/>
            <a:ext cx="708823" cy="713232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>
            <a:defPPr>
              <a:defRPr lang="ru-RU"/>
            </a:def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8" y="365125"/>
            <a:ext cx="10660350" cy="1325563"/>
          </a:xfrm>
        </p:spPr>
        <p:txBody>
          <a:bodyPr rtlCol="0">
            <a:normAutofit/>
          </a:bodyPr>
          <a:lstStyle>
            <a:lvl1pPr>
              <a:defRPr lang="ru-RU" sz="44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2178" y="2198914"/>
            <a:ext cx="5157787" cy="3455925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28600">
              <a:spcBef>
                <a:spcPts val="1000"/>
              </a:spcBef>
              <a:defRPr lang="ru-RU" sz="1800"/>
            </a:lvl2pPr>
            <a:lvl3pPr marL="685800">
              <a:spcBef>
                <a:spcPts val="1000"/>
              </a:spcBef>
              <a:defRPr lang="ru-RU" sz="1800"/>
            </a:lvl3pPr>
            <a:lvl4pPr marL="1143000">
              <a:spcBef>
                <a:spcPts val="1000"/>
              </a:spcBef>
              <a:defRPr lang="ru-RU" sz="1800"/>
            </a:lvl4pPr>
            <a:lvl5pPr marL="1600200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0" name="Дата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3A4F6043-7A67-491B-98BC-F933DED7226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Объект 3">
            <a:extLst>
              <a:ext uri="{FF2B5EF4-FFF2-40B4-BE49-F238E27FC236}">
                <a16:creationId xmlns:a16="http://schemas.microsoft.com/office/drawing/2014/main" id="{E620B83B-1673-865A-1958-873C4765EFA0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5924741" y="2198913"/>
            <a:ext cx="5157787" cy="3455925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28600">
              <a:spcBef>
                <a:spcPts val="1000"/>
              </a:spcBef>
              <a:defRPr lang="ru-RU" sz="1800"/>
            </a:lvl2pPr>
            <a:lvl3pPr marL="685800">
              <a:spcBef>
                <a:spcPts val="1000"/>
              </a:spcBef>
              <a:defRPr lang="ru-RU" sz="1800"/>
            </a:lvl3pPr>
            <a:lvl4pPr marL="1143000">
              <a:spcBef>
                <a:spcPts val="1000"/>
              </a:spcBef>
              <a:defRPr lang="ru-RU" sz="1800"/>
            </a:lvl4pPr>
            <a:lvl5pPr marL="1600200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100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два элемента содержимого 2 с под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365125"/>
            <a:ext cx="10654936" cy="1325563"/>
          </a:xfrm>
        </p:spPr>
        <p:txBody>
          <a:bodyPr rtlCol="0">
            <a:normAutofit/>
          </a:bodyPr>
          <a:lstStyle>
            <a:lvl1pPr>
              <a:defRPr lang="ru-RU" sz="4400"/>
            </a:lvl1pPr>
          </a:lstStyle>
          <a:p>
            <a:pPr rtl="0"/>
            <a:r>
              <a:rPr lang="ru-RU" sz="4400"/>
              <a:t>Заголовок слайда 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105342" y="2198914"/>
            <a:ext cx="3970218" cy="3445987"/>
          </a:xfrm>
        </p:spPr>
        <p:txBody>
          <a:bodyPr rtlCol="0">
            <a:normAutofit/>
          </a:bodyPr>
          <a:lstStyle>
            <a:lvl1pPr>
              <a:defRPr lang="ru-RU" sz="1800"/>
            </a:lvl1pPr>
            <a:lvl2pPr>
              <a:defRPr lang="ru-RU" sz="18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1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B845EA08-ECD8-E8B5-40BF-E899F315098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tx2"/>
                </a:solidFill>
              </a:defRPr>
            </a:lvl1pPr>
          </a:lstStyle>
          <a:p>
            <a:pPr rtl="0"/>
            <a:fld id="{3A4F6043-7A67-491B-98BC-F933DED7226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00C4E27-95CA-78A5-BD7A-6109D75C8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56" y="2020824"/>
            <a:ext cx="687343" cy="1896697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>
            <a:defPPr>
              <a:defRPr lang="ru-RU"/>
            </a:def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Объект 3">
            <a:extLst>
              <a:ext uri="{FF2B5EF4-FFF2-40B4-BE49-F238E27FC236}">
                <a16:creationId xmlns:a16="http://schemas.microsoft.com/office/drawing/2014/main" id="{8AE4F7BC-B724-2456-4104-1C5E254EEF3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22178" y="2198914"/>
            <a:ext cx="6487908" cy="3455925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28600">
              <a:spcBef>
                <a:spcPts val="1000"/>
              </a:spcBef>
              <a:defRPr lang="ru-RU" sz="1800"/>
            </a:lvl2pPr>
            <a:lvl3pPr marL="685800">
              <a:spcBef>
                <a:spcPts val="1000"/>
              </a:spcBef>
              <a:defRPr lang="ru-RU" sz="1800"/>
            </a:lvl3pPr>
            <a:lvl4pPr marL="1143000">
              <a:spcBef>
                <a:spcPts val="1000"/>
              </a:spcBef>
              <a:defRPr lang="ru-RU" sz="1800"/>
            </a:lvl4pPr>
            <a:lvl5pPr marL="1600200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94794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содержимо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4408E76-0AE4-495F-87FB-5DD280A9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491640" y="5610"/>
            <a:ext cx="708823" cy="713232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>
            <a:defPPr>
              <a:defRPr lang="ru-RU"/>
            </a:def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9F130D9-40F7-D817-3F42-72C9D58579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843" y="667582"/>
            <a:ext cx="5102717" cy="2482018"/>
          </a:xfrm>
        </p:spPr>
        <p:txBody>
          <a:bodyPr rtlCol="0" anchor="t" anchorCtr="0">
            <a:noAutofit/>
          </a:bodyPr>
          <a:lstStyle>
            <a:lvl1pPr>
              <a:defRPr lang="ru-RU" sz="4400"/>
            </a:lvl1pPr>
          </a:lstStyle>
          <a:p>
            <a:pPr rtl="0"/>
            <a:r>
              <a:rPr lang="ru-RU" sz="4400"/>
              <a:t>Заголовок слайда 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88A7439-0E5E-18D2-A4C7-D377032ED25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668964" y="667582"/>
            <a:ext cx="5827220" cy="2482018"/>
          </a:xfrm>
        </p:spPr>
        <p:txBody>
          <a:bodyPr tIns="91440" rtlCol="0">
            <a:normAutofit/>
          </a:bodyPr>
          <a:lstStyle>
            <a:lvl1pPr marL="0" indent="0">
              <a:buNone/>
              <a:defRPr lang="ru-RU" sz="180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>
                <a:solidFill>
                  <a:schemeClr val="tx2"/>
                </a:solidFill>
              </a:defRPr>
            </a:lvl2pPr>
            <a:lvl3pPr marL="914400" indent="0">
              <a:buNone/>
              <a:defRPr lang="ru-RU" sz="1800">
                <a:solidFill>
                  <a:schemeClr val="tx2"/>
                </a:solidFill>
              </a:defRPr>
            </a:lvl3pPr>
            <a:lvl4pPr marL="1371600" indent="0">
              <a:buNone/>
              <a:defRPr lang="ru-RU" sz="1800">
                <a:solidFill>
                  <a:schemeClr val="tx2"/>
                </a:solidFill>
              </a:defRPr>
            </a:lvl4pPr>
            <a:lvl5pPr marL="1828800" indent="0">
              <a:buNone/>
              <a:defRPr lang="ru-RU" sz="18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D3471630-9EC8-4C68-B4D8-D98C242DBE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3843" y="3362959"/>
            <a:ext cx="11102339" cy="2827459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 algn="ctr">
              <a:buNone/>
              <a:defRPr lang="ru-RU" sz="18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3FB3B490-399A-EF1F-9626-CCCE0F5FF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tx2"/>
                </a:solidFill>
              </a:defRPr>
            </a:lvl1pPr>
          </a:lstStyle>
          <a:p>
            <a:pPr rtl="0"/>
            <a:fld id="{3A4F6043-7A67-491B-98BC-F933DED7226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5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Times New Roman" panose="02020603050405020304" pitchFamily="18" charset="0"/>
            </a:endParaRPr>
          </a:p>
        </p:txBody>
      </p:sp>
      <p:cxnSp>
        <p:nvCxnSpPr>
          <p:cNvPr id="11" name="Прямая соединительная линия 10" descr="Тэг=ЦветВыделения&#10;Flavor=Light&#10;Целевой объект=линия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 descr="Tag=AccentColor&#10;Flavor=Light&#10;Целевой объект=линия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ru-RU" dirty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ru-RU" dirty="0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fld id="{3A4F6043-7A67-491B-98BC-F933DED7226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227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55" r:id="rId3"/>
    <p:sldLayoutId id="2147483845" r:id="rId4"/>
    <p:sldLayoutId id="2147483841" r:id="rId5"/>
    <p:sldLayoutId id="2147483856" r:id="rId6"/>
    <p:sldLayoutId id="2147483832" r:id="rId7"/>
    <p:sldLayoutId id="2147483849" r:id="rId8"/>
    <p:sldLayoutId id="2147483844" r:id="rId9"/>
    <p:sldLayoutId id="2147483854" r:id="rId10"/>
    <p:sldLayoutId id="2147483857" r:id="rId11"/>
    <p:sldLayoutId id="2147483829" r:id="rId12"/>
    <p:sldLayoutId id="214748385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6000" kern="1200">
          <a:solidFill>
            <a:schemeClr val="tx2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lang="ru-RU" sz="18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lang="ru-RU" sz="18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lang="ru-RU" sz="18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lang="ru-RU" sz="18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lang="ru-RU" sz="18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02107B0-826E-4E2E-390A-A0CBF1F8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270" y="781060"/>
            <a:ext cx="1433014" cy="89827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2000" dirty="0"/>
              <a:t>Титульный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D9F259-B620-4C3F-8D98-CCE3CA3B6BA6}"/>
              </a:ext>
            </a:extLst>
          </p:cNvPr>
          <p:cNvSpPr txBox="1"/>
          <p:nvPr/>
        </p:nvSpPr>
        <p:spPr>
          <a:xfrm>
            <a:off x="8062546" y="4640051"/>
            <a:ext cx="38510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Тема: </a:t>
            </a:r>
            <a:r>
              <a:rPr lang="en-US" dirty="0"/>
              <a:t>Web application</a:t>
            </a:r>
          </a:p>
          <a:p>
            <a:r>
              <a:rPr lang="ru-RU" dirty="0"/>
              <a:t>ФИО: Сухинин А.В. РПО/2</a:t>
            </a:r>
          </a:p>
          <a:p>
            <a:r>
              <a:rPr lang="ru-RU" dirty="0"/>
              <a:t>Руководитель: Алхимов В.А</a:t>
            </a:r>
          </a:p>
          <a:p>
            <a:r>
              <a:rPr lang="en-US" dirty="0"/>
              <a:t>IT TOP, 2025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77C12E4-5DEB-4AA7-A145-4DE399278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70" y="2584938"/>
            <a:ext cx="6653050" cy="356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10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F1F15-46F5-4A2B-AF38-34F3B802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7" y="539496"/>
            <a:ext cx="5228393" cy="269719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0A4C54-B3B2-4B02-A340-C72E57FEE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97" y="3354749"/>
            <a:ext cx="5228392" cy="2582470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53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A689D8-CDAC-4215-96CD-8548432CE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7" y="365125"/>
            <a:ext cx="10778937" cy="132556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10502F-36D4-4E60-B6E9-08628B2C5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99" y="2350108"/>
            <a:ext cx="10778221" cy="360946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Цель проекта: организация рабочего процесса </a:t>
            </a:r>
          </a:p>
          <a:p>
            <a:pPr rtl="0"/>
            <a:r>
              <a:rPr lang="ru-RU" dirty="0"/>
              <a:t>Ключевые технологии: </a:t>
            </a:r>
            <a:r>
              <a:rPr lang="en-US" dirty="0"/>
              <a:t>Python, Django, API</a:t>
            </a:r>
          </a:p>
          <a:p>
            <a:pPr rtl="0"/>
            <a:r>
              <a:rPr lang="ru-RU" dirty="0"/>
              <a:t>Сферы применения: разработка, образование и </a:t>
            </a:r>
            <a:r>
              <a:rPr lang="ru-RU" dirty="0" err="1"/>
              <a:t>тд</a:t>
            </a:r>
            <a:r>
              <a:rPr lang="ru-RU" dirty="0"/>
              <a:t>.</a:t>
            </a:r>
          </a:p>
        </p:txBody>
      </p:sp>
      <p:sp>
        <p:nvSpPr>
          <p:cNvPr id="39" name="Номер слайда 38">
            <a:extLst>
              <a:ext uri="{FF2B5EF4-FFF2-40B4-BE49-F238E27FC236}">
                <a16:creationId xmlns:a16="http://schemas.microsoft.com/office/drawing/2014/main" id="{86A23B90-D6E2-D980-7780-B6FC54FD8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3A4F6043-7A67-491B-98BC-F933DED7226D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E0FD4B5-4088-0CC7-E6CC-DEA779045EB0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lang="ru-RU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3A4F6043-7A67-491B-98BC-F933DED7226D}" type="slidenum">
              <a:rPr lang="ru-RU" smtClean="0">
                <a:latin typeface="Times New Roman" panose="02020603050405020304" pitchFamily="18" charset="0"/>
              </a:rPr>
              <a:pPr/>
              <a:t>2</a:t>
            </a:fld>
            <a:endParaRPr lang="ru-R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30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7" y="576262"/>
            <a:ext cx="5459157" cy="150751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Функциональные требования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282700-D4F3-4089-AAA3-E6F357F6D7FD}"/>
              </a:ext>
            </a:extLst>
          </p:cNvPr>
          <p:cNvSpPr txBox="1"/>
          <p:nvPr/>
        </p:nvSpPr>
        <p:spPr>
          <a:xfrm>
            <a:off x="597877" y="2430731"/>
            <a:ext cx="61018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Основные модули:</a:t>
            </a:r>
          </a:p>
          <a:p>
            <a:r>
              <a:rPr lang="ru-RU" dirty="0"/>
              <a:t>1. Управление пользователями</a:t>
            </a:r>
          </a:p>
          <a:p>
            <a:r>
              <a:rPr lang="ru-RU" dirty="0"/>
              <a:t>2. Управление проектами</a:t>
            </a:r>
          </a:p>
          <a:p>
            <a:r>
              <a:rPr lang="ru-RU" dirty="0"/>
              <a:t>3. Управление задачами</a:t>
            </a:r>
          </a:p>
          <a:p>
            <a:r>
              <a:rPr lang="ru-RU" dirty="0"/>
              <a:t>4. Комментарии и взаимодействие </a:t>
            </a:r>
          </a:p>
          <a:p>
            <a:r>
              <a:rPr lang="ru-RU" dirty="0"/>
              <a:t>5. Фильтрация и поиск</a:t>
            </a:r>
          </a:p>
          <a:p>
            <a:r>
              <a:rPr lang="ru-RU" dirty="0"/>
              <a:t>6. Административная панель</a:t>
            </a:r>
          </a:p>
          <a:p>
            <a:endParaRPr lang="ru-RU" dirty="0"/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0E9310BF-9723-475F-8F24-64E3231A09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C4A5656-CD36-455B-A137-1BAB7DE24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385" y="-1"/>
            <a:ext cx="691661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9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7" y="576263"/>
            <a:ext cx="5646541" cy="146355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Функциональность по модулям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4552F1CF-68AA-447B-B5B0-C65BB72A5D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2275" y="4148138"/>
            <a:ext cx="5673726" cy="1528762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Пользователи: регистрация, авторизация, профили, права доступа</a:t>
            </a:r>
          </a:p>
          <a:p>
            <a:pPr rtl="0"/>
            <a:r>
              <a:rPr lang="ru-RU" dirty="0"/>
              <a:t>Задачи: приоритеты, статусы, дедлайны, исполнители</a:t>
            </a:r>
          </a:p>
        </p:txBody>
      </p:sp>
    </p:spTree>
    <p:extLst>
      <p:ext uri="{BB962C8B-B14F-4D97-AF65-F5344CB8AC3E}">
        <p14:creationId xmlns:p14="http://schemas.microsoft.com/office/powerpoint/2010/main" val="404560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6585291" cy="1325563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sz="3600" dirty="0"/>
              <a:t>Нефункциональные требования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75403B-F6A5-4855-B204-4A9D1F5B2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6" y="2198915"/>
            <a:ext cx="9741183" cy="3345316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Удобства интерфейса (темная тема)</a:t>
            </a:r>
          </a:p>
          <a:p>
            <a:pPr rtl="0"/>
            <a:r>
              <a:rPr lang="ru-RU" dirty="0"/>
              <a:t>Надежность, безопасность, масштабируемость</a:t>
            </a:r>
          </a:p>
          <a:p>
            <a:pPr rtl="0"/>
            <a:r>
              <a:rPr lang="ru-RU" dirty="0"/>
              <a:t>Совместимость с браузерами и </a:t>
            </a:r>
            <a:r>
              <a:rPr lang="en-US" dirty="0"/>
              <a:t>OC</a:t>
            </a:r>
            <a:endParaRPr lang="ru-RU" dirty="0"/>
          </a:p>
          <a:p>
            <a:pPr rtl="0"/>
            <a:r>
              <a:rPr lang="ru-RU" dirty="0"/>
              <a:t>Быстродействие: +- 2 сек. на загрузку </a:t>
            </a:r>
          </a:p>
        </p:txBody>
      </p:sp>
      <p:sp>
        <p:nvSpPr>
          <p:cNvPr id="35" name="Номер слайда 34">
            <a:extLst>
              <a:ext uri="{FF2B5EF4-FFF2-40B4-BE49-F238E27FC236}">
                <a16:creationId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3A4F6043-7A67-491B-98BC-F933DED7226D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lang="ru-RU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3A4F6043-7A67-491B-98BC-F933DED7226D}" type="slidenum">
              <a:rPr lang="ru-RU" smtClean="0">
                <a:latin typeface="Times New Roman" panose="02020603050405020304" pitchFamily="18" charset="0"/>
              </a:rPr>
              <a:pPr/>
              <a:t>5</a:t>
            </a:fld>
            <a:endParaRPr lang="ru-R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62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459" y="523509"/>
            <a:ext cx="5646541" cy="1129445"/>
          </a:xfrm>
        </p:spPr>
        <p:txBody>
          <a:bodyPr rtlCol="0">
            <a:normAutofit fontScale="90000"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Архитектура проекта 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A6A002-1BEB-AE76-169E-13071F9091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559" y="2073153"/>
            <a:ext cx="5673726" cy="152876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MVS</a:t>
            </a:r>
            <a:r>
              <a:rPr lang="ru-RU" dirty="0"/>
              <a:t>-подход</a:t>
            </a:r>
          </a:p>
          <a:p>
            <a:pPr rtl="0"/>
            <a:r>
              <a:rPr lang="ru-RU" dirty="0"/>
              <a:t>Компоненты: </a:t>
            </a:r>
            <a:r>
              <a:rPr lang="en-US" dirty="0"/>
              <a:t>Models</a:t>
            </a:r>
            <a:r>
              <a:rPr lang="ru-RU" dirty="0"/>
              <a:t>, </a:t>
            </a:r>
            <a:r>
              <a:rPr lang="en-US" dirty="0"/>
              <a:t>Views</a:t>
            </a:r>
            <a:r>
              <a:rPr lang="ru-RU" dirty="0"/>
              <a:t>, </a:t>
            </a:r>
            <a:r>
              <a:rPr lang="en-US" dirty="0"/>
              <a:t>Serializes</a:t>
            </a:r>
          </a:p>
          <a:p>
            <a:pPr rtl="0"/>
            <a:r>
              <a:rPr lang="ru-RU" dirty="0"/>
              <a:t>Используемые библиотеки и фреймворки</a:t>
            </a:r>
          </a:p>
        </p:txBody>
      </p:sp>
      <p:pic>
        <p:nvPicPr>
          <p:cNvPr id="11" name="Рисунок 10" descr="Растение в горшке">
            <a:extLst>
              <a:ext uri="{FF2B5EF4-FFF2-40B4-BE49-F238E27FC236}">
                <a16:creationId xmlns:a16="http://schemas.microsoft.com/office/drawing/2014/main" id="{86E0BB36-7BDD-D349-82E5-EF4C5EC28FC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3" r="13"/>
          <a:stretch/>
        </p:blipFill>
        <p:spPr>
          <a:xfrm>
            <a:off x="6483095" y="-1"/>
            <a:ext cx="5013087" cy="6857998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17885D-16A6-4047-B874-F17395DA4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209" y="0"/>
            <a:ext cx="670279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6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B15832-3B88-48CF-8043-95E6A4907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660350" cy="1325563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Структура проекта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6FF9F1-02F2-4FD4-A3BF-42428815E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9" y="1720151"/>
            <a:ext cx="3411268" cy="36933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Основные директории и их роли:</a:t>
            </a:r>
          </a:p>
          <a:p>
            <a:pPr rtl="0"/>
            <a:endParaRPr lang="ru-RU" dirty="0"/>
          </a:p>
          <a:p>
            <a:pPr rtl="0"/>
            <a:endParaRPr lang="ru-RU" dirty="0"/>
          </a:p>
        </p:txBody>
      </p:sp>
      <p:sp>
        <p:nvSpPr>
          <p:cNvPr id="33" name="Номер слайда 32">
            <a:extLst>
              <a:ext uri="{FF2B5EF4-FFF2-40B4-BE49-F238E27FC236}">
                <a16:creationId xmlns:a16="http://schemas.microsoft.com/office/drawing/2014/main" id="{EC64CEEC-83BF-60C7-B00E-F2DE1BC0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3A4F6043-7A67-491B-98BC-F933DED7226D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384B15D-F2BF-4B25-AE76-D53D50857F61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422178" y="2063490"/>
            <a:ext cx="3138854" cy="170000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2FC7B3-8A7F-40C8-9941-2B698DAF4964}"/>
              </a:ext>
            </a:extLst>
          </p:cNvPr>
          <p:cNvSpPr txBox="1"/>
          <p:nvPr/>
        </p:nvSpPr>
        <p:spPr>
          <a:xfrm>
            <a:off x="4587372" y="1720151"/>
            <a:ext cx="2329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Приложения </a:t>
            </a:r>
            <a:r>
              <a:rPr lang="en-US" dirty="0"/>
              <a:t>Django</a:t>
            </a:r>
            <a:r>
              <a:rPr lang="ru-RU" dirty="0"/>
              <a:t>: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7231575-0049-4B54-BDE6-29261CB10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926" y="2063490"/>
            <a:ext cx="3138854" cy="17000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39B556-846A-4277-8F0F-DF32DB451334}"/>
              </a:ext>
            </a:extLst>
          </p:cNvPr>
          <p:cNvSpPr txBox="1"/>
          <p:nvPr/>
        </p:nvSpPr>
        <p:spPr>
          <a:xfrm>
            <a:off x="8508504" y="1720151"/>
            <a:ext cx="2329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Другие компоненты: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A63A195-02CA-4DC1-A654-60FBEC9F76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5705" y="2063490"/>
            <a:ext cx="3138854" cy="170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8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85544-C200-BEF3-61CE-CCB5EE89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654936" cy="1325563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sz="3600" dirty="0"/>
              <a:t>Установка и запуск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73009AC-F174-46B4-AA14-B65E46B37A8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44761" y="1966343"/>
            <a:ext cx="3728732" cy="3504602"/>
          </a:xfrm>
        </p:spPr>
      </p:pic>
      <p:sp>
        <p:nvSpPr>
          <p:cNvPr id="33" name="Номер слайда 32">
            <a:extLst>
              <a:ext uri="{FF2B5EF4-FFF2-40B4-BE49-F238E27FC236}">
                <a16:creationId xmlns:a16="http://schemas.microsoft.com/office/drawing/2014/main" id="{9E4A32E4-179C-6FC0-8A0F-65F163803AB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03152" y="0"/>
            <a:ext cx="685800" cy="6858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3A4F6043-7A67-491B-98BC-F933DED7226D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65806B-4BE0-6B7B-FE18-DF2D7567071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22178" y="2198914"/>
            <a:ext cx="6487908" cy="34559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Регистрация, создание проекта, добавление задач</a:t>
            </a:r>
          </a:p>
          <a:p>
            <a:pPr rtl="0"/>
            <a:r>
              <a:rPr lang="ru-RU" dirty="0"/>
              <a:t>Назначение исполнителей, изменение статуса</a:t>
            </a:r>
          </a:p>
          <a:p>
            <a:pPr rtl="0"/>
            <a:r>
              <a:rPr lang="ru-RU" dirty="0"/>
              <a:t>Работа через браузер и админ-панель</a:t>
            </a: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7369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BDD3376-2BB5-D208-489F-2CF4AEDE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43" y="667582"/>
            <a:ext cx="5102717" cy="248201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Заключение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2F950D5-0AE0-05E7-665E-387B809FD2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675932" y="675741"/>
            <a:ext cx="5827220" cy="248201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1" dirty="0"/>
              <a:t>Что сделано:</a:t>
            </a:r>
          </a:p>
          <a:p>
            <a:pPr rtl="0"/>
            <a:r>
              <a:rPr lang="ru-RU" dirty="0"/>
              <a:t>Разработано: Веб-приложение для управления проектами и задачами.</a:t>
            </a:r>
          </a:p>
          <a:p>
            <a:pPr rtl="0"/>
            <a:r>
              <a:rPr lang="ru-RU" dirty="0"/>
              <a:t>Реализованы основные функции: создание проектов, задач, назначение исполнителей.</a:t>
            </a:r>
          </a:p>
          <a:p>
            <a:pPr rtl="0"/>
            <a:r>
              <a:rPr lang="ru-RU" dirty="0"/>
              <a:t>Внедрены: Админ-панель, фильтрация и </a:t>
            </a:r>
            <a:r>
              <a:rPr lang="ru-RU" dirty="0" err="1"/>
              <a:t>коментарии</a:t>
            </a:r>
            <a:endParaRPr lang="ru-RU" dirty="0"/>
          </a:p>
        </p:txBody>
      </p:sp>
      <p:sp>
        <p:nvSpPr>
          <p:cNvPr id="40" name="Номер слайда 39">
            <a:extLst>
              <a:ext uri="{FF2B5EF4-FFF2-40B4-BE49-F238E27FC236}">
                <a16:creationId xmlns:a16="http://schemas.microsoft.com/office/drawing/2014/main" id="{99A3C9AE-6440-E266-03D1-504E4CB48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3A4F6043-7A67-491B-98BC-F933DED7226D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C876C9-6903-43A4-B936-6C01D53DE009}"/>
              </a:ext>
            </a:extLst>
          </p:cNvPr>
          <p:cNvSpPr txBox="1"/>
          <p:nvPr/>
        </p:nvSpPr>
        <p:spPr>
          <a:xfrm>
            <a:off x="492369" y="2956168"/>
            <a:ext cx="46159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Преимущества: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Удобный интерфейс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командной и индивидуальной работы.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Гибкость, масштабируемость, безопасность.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CA9C54-D57F-4C29-9ECB-C829E8AD4F60}"/>
              </a:ext>
            </a:extLst>
          </p:cNvPr>
          <p:cNvSpPr txBox="1"/>
          <p:nvPr/>
        </p:nvSpPr>
        <p:spPr>
          <a:xfrm>
            <a:off x="6013939" y="3694832"/>
            <a:ext cx="61018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стало результатом практического применения знаний по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Django, REST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Оно может использоваться как основа для коммерческого или учебного продукта.</a:t>
            </a:r>
          </a:p>
        </p:txBody>
      </p:sp>
    </p:spTree>
    <p:extLst>
      <p:ext uri="{BB962C8B-B14F-4D97-AF65-F5344CB8AC3E}">
        <p14:creationId xmlns:p14="http://schemas.microsoft.com/office/powerpoint/2010/main" val="3536044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7338807_win32_SL_V9" id="{C7D2D44D-6573-4294-9114-06BEE844F9A8}" vid="{1CF61198-78F4-4F53-A39D-36B52B6A835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66BB56-E71F-413C-A17E-3C61B4BD473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D6D0E89-8FE5-4564-B75D-6D6A80E926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CFBFAD-0D5C-4560-A0B6-6D94F8C673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271</Words>
  <Application>Microsoft Office PowerPoint</Application>
  <PresentationFormat>Широкоэкранный</PresentationFormat>
  <Paragraphs>66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Dante</vt:lpstr>
      <vt:lpstr>Helvetica Neue Medium</vt:lpstr>
      <vt:lpstr>Times New Roman</vt:lpstr>
      <vt:lpstr>Wingdings 2</vt:lpstr>
      <vt:lpstr>OffsetVTI</vt:lpstr>
      <vt:lpstr>Титульный </vt:lpstr>
      <vt:lpstr>Введение</vt:lpstr>
      <vt:lpstr>Функциональные требования</vt:lpstr>
      <vt:lpstr>Функциональность по модулям</vt:lpstr>
      <vt:lpstr>Нефункциональные требования </vt:lpstr>
      <vt:lpstr>Архитектура проекта  </vt:lpstr>
      <vt:lpstr>Структура проекта</vt:lpstr>
      <vt:lpstr>Установка и запуск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2024-01-08T20:32:41Z</dcterms:created>
  <dcterms:modified xsi:type="dcterms:W3CDTF">2025-05-19T11:19:42Z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