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66" r:id="rId6"/>
    <p:sldId id="261" r:id="rId7"/>
    <p:sldId id="262" r:id="rId8"/>
    <p:sldId id="263" r:id="rId9"/>
    <p:sldId id="264" r:id="rId10"/>
    <p:sldId id="259" r:id="rId11"/>
    <p:sldId id="260" r:id="rId12"/>
    <p:sldId id="265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33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4B193-657F-4111-A677-7510BE40F92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CED148D-64C2-4B9B-8830-9765CA08571D}">
      <dgm:prSet/>
      <dgm:spPr/>
      <dgm:t>
        <a:bodyPr/>
        <a:lstStyle/>
        <a:p>
          <a:r>
            <a:rPr lang="en-US" b="0" i="0" dirty="0"/>
            <a:t>• Created two microservices as part of the project and connected it using Rest template. </a:t>
          </a:r>
          <a:endParaRPr lang="en-US" dirty="0"/>
        </a:p>
      </dgm:t>
    </dgm:pt>
    <dgm:pt modelId="{9A4D0870-E7AB-4B5A-931E-238B4048CB22}" type="parTrans" cxnId="{7A6FABA9-F248-40A3-B500-60EE675DAECA}">
      <dgm:prSet/>
      <dgm:spPr/>
      <dgm:t>
        <a:bodyPr/>
        <a:lstStyle/>
        <a:p>
          <a:endParaRPr lang="en-US"/>
        </a:p>
      </dgm:t>
    </dgm:pt>
    <dgm:pt modelId="{D7947034-3A75-4809-9DE2-5FD43F285EDC}" type="sibTrans" cxnId="{7A6FABA9-F248-40A3-B500-60EE675DAECA}">
      <dgm:prSet/>
      <dgm:spPr/>
      <dgm:t>
        <a:bodyPr/>
        <a:lstStyle/>
        <a:p>
          <a:endParaRPr lang="en-US"/>
        </a:p>
      </dgm:t>
    </dgm:pt>
    <dgm:pt modelId="{3CCB0E70-0975-4480-B006-14DDF5D35363}">
      <dgm:prSet/>
      <dgm:spPr/>
      <dgm:t>
        <a:bodyPr/>
        <a:lstStyle/>
        <a:p>
          <a:r>
            <a:rPr lang="en-US" b="0" i="0"/>
            <a:t>• Implemented Junit and Mockito frameworks to test the modules of service and controller layers. </a:t>
          </a:r>
          <a:endParaRPr lang="en-US"/>
        </a:p>
      </dgm:t>
    </dgm:pt>
    <dgm:pt modelId="{33E9D953-F216-4C87-8C6E-EF0E03ADD24A}" type="parTrans" cxnId="{FC8FE921-CECB-497F-91AD-5C933E655789}">
      <dgm:prSet/>
      <dgm:spPr/>
      <dgm:t>
        <a:bodyPr/>
        <a:lstStyle/>
        <a:p>
          <a:endParaRPr lang="en-US"/>
        </a:p>
      </dgm:t>
    </dgm:pt>
    <dgm:pt modelId="{EAD1103D-68C0-471A-8414-9A70F6593C43}" type="sibTrans" cxnId="{FC8FE921-CECB-497F-91AD-5C933E655789}">
      <dgm:prSet/>
      <dgm:spPr/>
      <dgm:t>
        <a:bodyPr/>
        <a:lstStyle/>
        <a:p>
          <a:endParaRPr lang="en-US"/>
        </a:p>
      </dgm:t>
    </dgm:pt>
    <dgm:pt modelId="{85B7AF2D-E32F-418C-83D9-B15964D1F256}">
      <dgm:prSet/>
      <dgm:spPr/>
      <dgm:t>
        <a:bodyPr/>
        <a:lstStyle/>
        <a:p>
          <a:r>
            <a:rPr lang="en-US" b="0" i="0"/>
            <a:t>• Implemented swagger to build API documentation with different endpoints. </a:t>
          </a:r>
          <a:endParaRPr lang="en-US"/>
        </a:p>
      </dgm:t>
    </dgm:pt>
    <dgm:pt modelId="{792821CB-4BE5-4D70-894E-9E8AC64D331A}" type="parTrans" cxnId="{24E1CF10-5BDB-40EC-BF28-CE4C641B8990}">
      <dgm:prSet/>
      <dgm:spPr/>
      <dgm:t>
        <a:bodyPr/>
        <a:lstStyle/>
        <a:p>
          <a:endParaRPr lang="en-US"/>
        </a:p>
      </dgm:t>
    </dgm:pt>
    <dgm:pt modelId="{ECB353E7-8BC5-4A81-8E24-BE0099C00A0C}" type="sibTrans" cxnId="{24E1CF10-5BDB-40EC-BF28-CE4C641B8990}">
      <dgm:prSet/>
      <dgm:spPr/>
      <dgm:t>
        <a:bodyPr/>
        <a:lstStyle/>
        <a:p>
          <a:endParaRPr lang="en-US"/>
        </a:p>
      </dgm:t>
    </dgm:pt>
    <dgm:pt modelId="{96139048-C645-4DB2-8EB7-DB8463D21719}">
      <dgm:prSet/>
      <dgm:spPr/>
      <dgm:t>
        <a:bodyPr/>
        <a:lstStyle/>
        <a:p>
          <a:r>
            <a:rPr lang="en-US" b="0" i="0"/>
            <a:t>• Created custom exception handling for different modules to maintain normal flow of application. </a:t>
          </a:r>
          <a:endParaRPr lang="en-US"/>
        </a:p>
      </dgm:t>
    </dgm:pt>
    <dgm:pt modelId="{1BD7BD28-AA54-4163-9D9E-AADBBA8697D2}" type="parTrans" cxnId="{92410CC2-3DC0-4D8C-9673-1D34EE538064}">
      <dgm:prSet/>
      <dgm:spPr/>
      <dgm:t>
        <a:bodyPr/>
        <a:lstStyle/>
        <a:p>
          <a:endParaRPr lang="en-US"/>
        </a:p>
      </dgm:t>
    </dgm:pt>
    <dgm:pt modelId="{314BB477-5DB1-4AB3-89DD-AB683239C4F1}" type="sibTrans" cxnId="{92410CC2-3DC0-4D8C-9673-1D34EE538064}">
      <dgm:prSet/>
      <dgm:spPr/>
      <dgm:t>
        <a:bodyPr/>
        <a:lstStyle/>
        <a:p>
          <a:endParaRPr lang="en-US"/>
        </a:p>
      </dgm:t>
    </dgm:pt>
    <dgm:pt modelId="{2C9AE773-5E04-465E-979F-7A07091104B6}">
      <dgm:prSet/>
      <dgm:spPr/>
      <dgm:t>
        <a:bodyPr/>
        <a:lstStyle/>
        <a:p>
          <a:r>
            <a:rPr lang="en-US" b="0" i="0"/>
            <a:t>• Involved in developing the UI using Html, CSS and Angular framework.</a:t>
          </a:r>
          <a:endParaRPr lang="en-US"/>
        </a:p>
      </dgm:t>
    </dgm:pt>
    <dgm:pt modelId="{AB15FC78-E640-4854-A98E-3F92E1461025}" type="parTrans" cxnId="{C71B80F9-D8FA-41F2-9073-D22B41C00A85}">
      <dgm:prSet/>
      <dgm:spPr/>
      <dgm:t>
        <a:bodyPr/>
        <a:lstStyle/>
        <a:p>
          <a:endParaRPr lang="en-US"/>
        </a:p>
      </dgm:t>
    </dgm:pt>
    <dgm:pt modelId="{F1D22906-E785-4AC9-B8B1-D6861DA55584}" type="sibTrans" cxnId="{C71B80F9-D8FA-41F2-9073-D22B41C00A85}">
      <dgm:prSet/>
      <dgm:spPr/>
      <dgm:t>
        <a:bodyPr/>
        <a:lstStyle/>
        <a:p>
          <a:endParaRPr lang="en-US"/>
        </a:p>
      </dgm:t>
    </dgm:pt>
    <dgm:pt modelId="{46E12C16-29F8-4F62-BD97-12FB3CA4D9FD}">
      <dgm:prSet/>
      <dgm:spPr/>
      <dgm:t>
        <a:bodyPr/>
        <a:lstStyle/>
        <a:p>
          <a:r>
            <a:rPr lang="en-US" b="0" i="0"/>
            <a:t>• Used Spring boot and JPA repository to manage the user data such as create, read, update and delete. </a:t>
          </a:r>
          <a:endParaRPr lang="en-US"/>
        </a:p>
      </dgm:t>
    </dgm:pt>
    <dgm:pt modelId="{7517BD84-E041-4029-9149-0B7580EF8847}" type="parTrans" cxnId="{4FB241BD-9954-47EB-A1D9-FBC8D59A3892}">
      <dgm:prSet/>
      <dgm:spPr/>
      <dgm:t>
        <a:bodyPr/>
        <a:lstStyle/>
        <a:p>
          <a:endParaRPr lang="en-US"/>
        </a:p>
      </dgm:t>
    </dgm:pt>
    <dgm:pt modelId="{745CA359-73C4-41DD-BAA9-D1E5945809AF}" type="sibTrans" cxnId="{4FB241BD-9954-47EB-A1D9-FBC8D59A3892}">
      <dgm:prSet/>
      <dgm:spPr/>
      <dgm:t>
        <a:bodyPr/>
        <a:lstStyle/>
        <a:p>
          <a:endParaRPr lang="en-US"/>
        </a:p>
      </dgm:t>
    </dgm:pt>
    <dgm:pt modelId="{0FE1BCF1-31AA-497E-9776-77A219F392F5}">
      <dgm:prSet/>
      <dgm:spPr/>
      <dgm:t>
        <a:bodyPr/>
        <a:lstStyle/>
        <a:p>
          <a:r>
            <a:rPr lang="en-US" b="0" i="0"/>
            <a:t>• Implemented validations for client side and server side for properties and attributes.</a:t>
          </a:r>
          <a:endParaRPr lang="en-US"/>
        </a:p>
      </dgm:t>
    </dgm:pt>
    <dgm:pt modelId="{71EE802F-7096-42B4-9A9A-175387156B97}" type="parTrans" cxnId="{4FEB1CE3-0B9F-4DD8-8533-82029FE55F2D}">
      <dgm:prSet/>
      <dgm:spPr/>
      <dgm:t>
        <a:bodyPr/>
        <a:lstStyle/>
        <a:p>
          <a:endParaRPr lang="en-US"/>
        </a:p>
      </dgm:t>
    </dgm:pt>
    <dgm:pt modelId="{613B3D1E-4DB3-479E-9F3D-2C99DF1B604C}" type="sibTrans" cxnId="{4FEB1CE3-0B9F-4DD8-8533-82029FE55F2D}">
      <dgm:prSet/>
      <dgm:spPr/>
      <dgm:t>
        <a:bodyPr/>
        <a:lstStyle/>
        <a:p>
          <a:endParaRPr lang="en-US"/>
        </a:p>
      </dgm:t>
    </dgm:pt>
    <dgm:pt modelId="{E427C617-967C-43AC-9745-EF76B6A3CBE9}" type="pres">
      <dgm:prSet presAssocID="{2E24B193-657F-4111-A677-7510BE40F924}" presName="vert0" presStyleCnt="0">
        <dgm:presLayoutVars>
          <dgm:dir/>
          <dgm:animOne val="branch"/>
          <dgm:animLvl val="lvl"/>
        </dgm:presLayoutVars>
      </dgm:prSet>
      <dgm:spPr/>
    </dgm:pt>
    <dgm:pt modelId="{C26C1952-8038-4FBA-8678-79AF737ADE52}" type="pres">
      <dgm:prSet presAssocID="{8CED148D-64C2-4B9B-8830-9765CA08571D}" presName="thickLine" presStyleLbl="alignNode1" presStyleIdx="0" presStyleCnt="7"/>
      <dgm:spPr/>
    </dgm:pt>
    <dgm:pt modelId="{345CE361-4802-461F-B417-D34228943EBB}" type="pres">
      <dgm:prSet presAssocID="{8CED148D-64C2-4B9B-8830-9765CA08571D}" presName="horz1" presStyleCnt="0"/>
      <dgm:spPr/>
    </dgm:pt>
    <dgm:pt modelId="{A490936E-C371-4851-9340-394101130735}" type="pres">
      <dgm:prSet presAssocID="{8CED148D-64C2-4B9B-8830-9765CA08571D}" presName="tx1" presStyleLbl="revTx" presStyleIdx="0" presStyleCnt="7"/>
      <dgm:spPr/>
    </dgm:pt>
    <dgm:pt modelId="{9046407B-834C-49DD-8685-06AA16A26321}" type="pres">
      <dgm:prSet presAssocID="{8CED148D-64C2-4B9B-8830-9765CA08571D}" presName="vert1" presStyleCnt="0"/>
      <dgm:spPr/>
    </dgm:pt>
    <dgm:pt modelId="{D9D27780-6B47-4660-8F7F-EA1D100A768C}" type="pres">
      <dgm:prSet presAssocID="{3CCB0E70-0975-4480-B006-14DDF5D35363}" presName="thickLine" presStyleLbl="alignNode1" presStyleIdx="1" presStyleCnt="7"/>
      <dgm:spPr/>
    </dgm:pt>
    <dgm:pt modelId="{F6771DF0-5151-4350-8F01-783CE48A41BD}" type="pres">
      <dgm:prSet presAssocID="{3CCB0E70-0975-4480-B006-14DDF5D35363}" presName="horz1" presStyleCnt="0"/>
      <dgm:spPr/>
    </dgm:pt>
    <dgm:pt modelId="{2EB366A0-D18B-476A-9C49-987D0E414918}" type="pres">
      <dgm:prSet presAssocID="{3CCB0E70-0975-4480-B006-14DDF5D35363}" presName="tx1" presStyleLbl="revTx" presStyleIdx="1" presStyleCnt="7"/>
      <dgm:spPr/>
    </dgm:pt>
    <dgm:pt modelId="{3A425D6F-1EFA-434B-A2EA-93581C9E94B5}" type="pres">
      <dgm:prSet presAssocID="{3CCB0E70-0975-4480-B006-14DDF5D35363}" presName="vert1" presStyleCnt="0"/>
      <dgm:spPr/>
    </dgm:pt>
    <dgm:pt modelId="{4F6B5764-C795-4DE1-89FF-1E8FC42BD827}" type="pres">
      <dgm:prSet presAssocID="{85B7AF2D-E32F-418C-83D9-B15964D1F256}" presName="thickLine" presStyleLbl="alignNode1" presStyleIdx="2" presStyleCnt="7"/>
      <dgm:spPr/>
    </dgm:pt>
    <dgm:pt modelId="{2D19B56E-4C28-4EBC-A070-21FCB5D67E28}" type="pres">
      <dgm:prSet presAssocID="{85B7AF2D-E32F-418C-83D9-B15964D1F256}" presName="horz1" presStyleCnt="0"/>
      <dgm:spPr/>
    </dgm:pt>
    <dgm:pt modelId="{FDF0CC79-F118-4F50-AD56-D77AA56F2842}" type="pres">
      <dgm:prSet presAssocID="{85B7AF2D-E32F-418C-83D9-B15964D1F256}" presName="tx1" presStyleLbl="revTx" presStyleIdx="2" presStyleCnt="7"/>
      <dgm:spPr/>
    </dgm:pt>
    <dgm:pt modelId="{53005268-0FF1-4BD3-A993-17630A86744C}" type="pres">
      <dgm:prSet presAssocID="{85B7AF2D-E32F-418C-83D9-B15964D1F256}" presName="vert1" presStyleCnt="0"/>
      <dgm:spPr/>
    </dgm:pt>
    <dgm:pt modelId="{6D8826D0-B281-4D74-B5A7-8250237AA3E0}" type="pres">
      <dgm:prSet presAssocID="{96139048-C645-4DB2-8EB7-DB8463D21719}" presName="thickLine" presStyleLbl="alignNode1" presStyleIdx="3" presStyleCnt="7"/>
      <dgm:spPr/>
    </dgm:pt>
    <dgm:pt modelId="{C8CD25B0-AAD6-4561-B0BE-AC67A735852B}" type="pres">
      <dgm:prSet presAssocID="{96139048-C645-4DB2-8EB7-DB8463D21719}" presName="horz1" presStyleCnt="0"/>
      <dgm:spPr/>
    </dgm:pt>
    <dgm:pt modelId="{6A45FCEF-F4AA-410F-A6D5-D001E45A99A5}" type="pres">
      <dgm:prSet presAssocID="{96139048-C645-4DB2-8EB7-DB8463D21719}" presName="tx1" presStyleLbl="revTx" presStyleIdx="3" presStyleCnt="7"/>
      <dgm:spPr/>
    </dgm:pt>
    <dgm:pt modelId="{791C2EAC-3B81-42A0-808F-BA088DBCB17E}" type="pres">
      <dgm:prSet presAssocID="{96139048-C645-4DB2-8EB7-DB8463D21719}" presName="vert1" presStyleCnt="0"/>
      <dgm:spPr/>
    </dgm:pt>
    <dgm:pt modelId="{809619AD-272A-4DE4-B9A6-7FC4B7E11565}" type="pres">
      <dgm:prSet presAssocID="{2C9AE773-5E04-465E-979F-7A07091104B6}" presName="thickLine" presStyleLbl="alignNode1" presStyleIdx="4" presStyleCnt="7"/>
      <dgm:spPr/>
    </dgm:pt>
    <dgm:pt modelId="{056E9FE3-1979-48B2-B172-4A86C2855B77}" type="pres">
      <dgm:prSet presAssocID="{2C9AE773-5E04-465E-979F-7A07091104B6}" presName="horz1" presStyleCnt="0"/>
      <dgm:spPr/>
    </dgm:pt>
    <dgm:pt modelId="{C61E409C-AFBD-422E-9EC3-D2DCA7CC44E8}" type="pres">
      <dgm:prSet presAssocID="{2C9AE773-5E04-465E-979F-7A07091104B6}" presName="tx1" presStyleLbl="revTx" presStyleIdx="4" presStyleCnt="7"/>
      <dgm:spPr/>
    </dgm:pt>
    <dgm:pt modelId="{628DBFFC-E7F4-4633-B1DD-B23423C3F5EA}" type="pres">
      <dgm:prSet presAssocID="{2C9AE773-5E04-465E-979F-7A07091104B6}" presName="vert1" presStyleCnt="0"/>
      <dgm:spPr/>
    </dgm:pt>
    <dgm:pt modelId="{E856368C-BF51-4240-96D9-4FCEF1B2D393}" type="pres">
      <dgm:prSet presAssocID="{46E12C16-29F8-4F62-BD97-12FB3CA4D9FD}" presName="thickLine" presStyleLbl="alignNode1" presStyleIdx="5" presStyleCnt="7"/>
      <dgm:spPr/>
    </dgm:pt>
    <dgm:pt modelId="{59190835-02D3-461B-8FCD-7855B4C3979E}" type="pres">
      <dgm:prSet presAssocID="{46E12C16-29F8-4F62-BD97-12FB3CA4D9FD}" presName="horz1" presStyleCnt="0"/>
      <dgm:spPr/>
    </dgm:pt>
    <dgm:pt modelId="{E6116876-5162-47A5-AF9A-AAB3C28D78E2}" type="pres">
      <dgm:prSet presAssocID="{46E12C16-29F8-4F62-BD97-12FB3CA4D9FD}" presName="tx1" presStyleLbl="revTx" presStyleIdx="5" presStyleCnt="7"/>
      <dgm:spPr/>
    </dgm:pt>
    <dgm:pt modelId="{34811105-59BA-47D4-8847-DA254D4FCF43}" type="pres">
      <dgm:prSet presAssocID="{46E12C16-29F8-4F62-BD97-12FB3CA4D9FD}" presName="vert1" presStyleCnt="0"/>
      <dgm:spPr/>
    </dgm:pt>
    <dgm:pt modelId="{D9AB8F4C-0ADD-44FE-8E62-797DF439C92D}" type="pres">
      <dgm:prSet presAssocID="{0FE1BCF1-31AA-497E-9776-77A219F392F5}" presName="thickLine" presStyleLbl="alignNode1" presStyleIdx="6" presStyleCnt="7"/>
      <dgm:spPr/>
    </dgm:pt>
    <dgm:pt modelId="{792917FE-C03A-430D-A95C-BC21C8A3FA99}" type="pres">
      <dgm:prSet presAssocID="{0FE1BCF1-31AA-497E-9776-77A219F392F5}" presName="horz1" presStyleCnt="0"/>
      <dgm:spPr/>
    </dgm:pt>
    <dgm:pt modelId="{3EAD3A46-630D-4A04-883C-DD407AC36083}" type="pres">
      <dgm:prSet presAssocID="{0FE1BCF1-31AA-497E-9776-77A219F392F5}" presName="tx1" presStyleLbl="revTx" presStyleIdx="6" presStyleCnt="7"/>
      <dgm:spPr/>
    </dgm:pt>
    <dgm:pt modelId="{8D943787-B514-45FF-818B-B9F32201BCBC}" type="pres">
      <dgm:prSet presAssocID="{0FE1BCF1-31AA-497E-9776-77A219F392F5}" presName="vert1" presStyleCnt="0"/>
      <dgm:spPr/>
    </dgm:pt>
  </dgm:ptLst>
  <dgm:cxnLst>
    <dgm:cxn modelId="{24E1CF10-5BDB-40EC-BF28-CE4C641B8990}" srcId="{2E24B193-657F-4111-A677-7510BE40F924}" destId="{85B7AF2D-E32F-418C-83D9-B15964D1F256}" srcOrd="2" destOrd="0" parTransId="{792821CB-4BE5-4D70-894E-9E8AC64D331A}" sibTransId="{ECB353E7-8BC5-4A81-8E24-BE0099C00A0C}"/>
    <dgm:cxn modelId="{FC8FE921-CECB-497F-91AD-5C933E655789}" srcId="{2E24B193-657F-4111-A677-7510BE40F924}" destId="{3CCB0E70-0975-4480-B006-14DDF5D35363}" srcOrd="1" destOrd="0" parTransId="{33E9D953-F216-4C87-8C6E-EF0E03ADD24A}" sibTransId="{EAD1103D-68C0-471A-8414-9A70F6593C43}"/>
    <dgm:cxn modelId="{24E6192D-A708-4103-AD5A-A905CBEB4C97}" type="presOf" srcId="{2E24B193-657F-4111-A677-7510BE40F924}" destId="{E427C617-967C-43AC-9745-EF76B6A3CBE9}" srcOrd="0" destOrd="0" presId="urn:microsoft.com/office/officeart/2008/layout/LinedList"/>
    <dgm:cxn modelId="{82FAFA34-1230-4D34-B478-E8FF655DE24E}" type="presOf" srcId="{46E12C16-29F8-4F62-BD97-12FB3CA4D9FD}" destId="{E6116876-5162-47A5-AF9A-AAB3C28D78E2}" srcOrd="0" destOrd="0" presId="urn:microsoft.com/office/officeart/2008/layout/LinedList"/>
    <dgm:cxn modelId="{12A8133D-1E78-487D-A619-8E31855D9F4B}" type="presOf" srcId="{3CCB0E70-0975-4480-B006-14DDF5D35363}" destId="{2EB366A0-D18B-476A-9C49-987D0E414918}" srcOrd="0" destOrd="0" presId="urn:microsoft.com/office/officeart/2008/layout/LinedList"/>
    <dgm:cxn modelId="{A4B16168-D261-4710-8262-F82611C507F7}" type="presOf" srcId="{85B7AF2D-E32F-418C-83D9-B15964D1F256}" destId="{FDF0CC79-F118-4F50-AD56-D77AA56F2842}" srcOrd="0" destOrd="0" presId="urn:microsoft.com/office/officeart/2008/layout/LinedList"/>
    <dgm:cxn modelId="{D503034B-E6A2-4572-B2D3-57D2BE6D897E}" type="presOf" srcId="{8CED148D-64C2-4B9B-8830-9765CA08571D}" destId="{A490936E-C371-4851-9340-394101130735}" srcOrd="0" destOrd="0" presId="urn:microsoft.com/office/officeart/2008/layout/LinedList"/>
    <dgm:cxn modelId="{62E80D86-41DD-4499-AF6D-A430D054466A}" type="presOf" srcId="{96139048-C645-4DB2-8EB7-DB8463D21719}" destId="{6A45FCEF-F4AA-410F-A6D5-D001E45A99A5}" srcOrd="0" destOrd="0" presId="urn:microsoft.com/office/officeart/2008/layout/LinedList"/>
    <dgm:cxn modelId="{7A6FABA9-F248-40A3-B500-60EE675DAECA}" srcId="{2E24B193-657F-4111-A677-7510BE40F924}" destId="{8CED148D-64C2-4B9B-8830-9765CA08571D}" srcOrd="0" destOrd="0" parTransId="{9A4D0870-E7AB-4B5A-931E-238B4048CB22}" sibTransId="{D7947034-3A75-4809-9DE2-5FD43F285EDC}"/>
    <dgm:cxn modelId="{4FB241BD-9954-47EB-A1D9-FBC8D59A3892}" srcId="{2E24B193-657F-4111-A677-7510BE40F924}" destId="{46E12C16-29F8-4F62-BD97-12FB3CA4D9FD}" srcOrd="5" destOrd="0" parTransId="{7517BD84-E041-4029-9149-0B7580EF8847}" sibTransId="{745CA359-73C4-41DD-BAA9-D1E5945809AF}"/>
    <dgm:cxn modelId="{92410CC2-3DC0-4D8C-9673-1D34EE538064}" srcId="{2E24B193-657F-4111-A677-7510BE40F924}" destId="{96139048-C645-4DB2-8EB7-DB8463D21719}" srcOrd="3" destOrd="0" parTransId="{1BD7BD28-AA54-4163-9D9E-AADBBA8697D2}" sibTransId="{314BB477-5DB1-4AB3-89DD-AB683239C4F1}"/>
    <dgm:cxn modelId="{AE9077C6-478C-4765-91F2-AB2012176BEE}" type="presOf" srcId="{2C9AE773-5E04-465E-979F-7A07091104B6}" destId="{C61E409C-AFBD-422E-9EC3-D2DCA7CC44E8}" srcOrd="0" destOrd="0" presId="urn:microsoft.com/office/officeart/2008/layout/LinedList"/>
    <dgm:cxn modelId="{1D6852DE-67B4-4318-B748-4CB12C0A37D7}" type="presOf" srcId="{0FE1BCF1-31AA-497E-9776-77A219F392F5}" destId="{3EAD3A46-630D-4A04-883C-DD407AC36083}" srcOrd="0" destOrd="0" presId="urn:microsoft.com/office/officeart/2008/layout/LinedList"/>
    <dgm:cxn modelId="{4FEB1CE3-0B9F-4DD8-8533-82029FE55F2D}" srcId="{2E24B193-657F-4111-A677-7510BE40F924}" destId="{0FE1BCF1-31AA-497E-9776-77A219F392F5}" srcOrd="6" destOrd="0" parTransId="{71EE802F-7096-42B4-9A9A-175387156B97}" sibTransId="{613B3D1E-4DB3-479E-9F3D-2C99DF1B604C}"/>
    <dgm:cxn modelId="{C71B80F9-D8FA-41F2-9073-D22B41C00A85}" srcId="{2E24B193-657F-4111-A677-7510BE40F924}" destId="{2C9AE773-5E04-465E-979F-7A07091104B6}" srcOrd="4" destOrd="0" parTransId="{AB15FC78-E640-4854-A98E-3F92E1461025}" sibTransId="{F1D22906-E785-4AC9-B8B1-D6861DA55584}"/>
    <dgm:cxn modelId="{BD9C8A9B-04F2-48F8-A9DA-52EE706C7ACF}" type="presParOf" srcId="{E427C617-967C-43AC-9745-EF76B6A3CBE9}" destId="{C26C1952-8038-4FBA-8678-79AF737ADE52}" srcOrd="0" destOrd="0" presId="urn:microsoft.com/office/officeart/2008/layout/LinedList"/>
    <dgm:cxn modelId="{7FC67A18-379C-42C9-A22F-877B9A4205B9}" type="presParOf" srcId="{E427C617-967C-43AC-9745-EF76B6A3CBE9}" destId="{345CE361-4802-461F-B417-D34228943EBB}" srcOrd="1" destOrd="0" presId="urn:microsoft.com/office/officeart/2008/layout/LinedList"/>
    <dgm:cxn modelId="{51FDC1AA-EF69-4BE1-8B53-BF67C8461A1C}" type="presParOf" srcId="{345CE361-4802-461F-B417-D34228943EBB}" destId="{A490936E-C371-4851-9340-394101130735}" srcOrd="0" destOrd="0" presId="urn:microsoft.com/office/officeart/2008/layout/LinedList"/>
    <dgm:cxn modelId="{E9C4AB7E-E76A-4E80-8107-BFC47698904A}" type="presParOf" srcId="{345CE361-4802-461F-B417-D34228943EBB}" destId="{9046407B-834C-49DD-8685-06AA16A26321}" srcOrd="1" destOrd="0" presId="urn:microsoft.com/office/officeart/2008/layout/LinedList"/>
    <dgm:cxn modelId="{1CA1FB17-F53D-43A9-8081-A9B96FF1B618}" type="presParOf" srcId="{E427C617-967C-43AC-9745-EF76B6A3CBE9}" destId="{D9D27780-6B47-4660-8F7F-EA1D100A768C}" srcOrd="2" destOrd="0" presId="urn:microsoft.com/office/officeart/2008/layout/LinedList"/>
    <dgm:cxn modelId="{0C80AF40-1967-4AD7-A7BB-4295B73C7EE7}" type="presParOf" srcId="{E427C617-967C-43AC-9745-EF76B6A3CBE9}" destId="{F6771DF0-5151-4350-8F01-783CE48A41BD}" srcOrd="3" destOrd="0" presId="urn:microsoft.com/office/officeart/2008/layout/LinedList"/>
    <dgm:cxn modelId="{42E85B92-5EAF-4DA8-9AD7-ECE6CD23334E}" type="presParOf" srcId="{F6771DF0-5151-4350-8F01-783CE48A41BD}" destId="{2EB366A0-D18B-476A-9C49-987D0E414918}" srcOrd="0" destOrd="0" presId="urn:microsoft.com/office/officeart/2008/layout/LinedList"/>
    <dgm:cxn modelId="{F1D47DD4-E46E-41F4-9BE8-B69DD55B7A4B}" type="presParOf" srcId="{F6771DF0-5151-4350-8F01-783CE48A41BD}" destId="{3A425D6F-1EFA-434B-A2EA-93581C9E94B5}" srcOrd="1" destOrd="0" presId="urn:microsoft.com/office/officeart/2008/layout/LinedList"/>
    <dgm:cxn modelId="{69A4974B-46EC-4891-B26C-EB99A28B12CF}" type="presParOf" srcId="{E427C617-967C-43AC-9745-EF76B6A3CBE9}" destId="{4F6B5764-C795-4DE1-89FF-1E8FC42BD827}" srcOrd="4" destOrd="0" presId="urn:microsoft.com/office/officeart/2008/layout/LinedList"/>
    <dgm:cxn modelId="{E93221FB-CDFB-433D-8A02-1514BC72FBF7}" type="presParOf" srcId="{E427C617-967C-43AC-9745-EF76B6A3CBE9}" destId="{2D19B56E-4C28-4EBC-A070-21FCB5D67E28}" srcOrd="5" destOrd="0" presId="urn:microsoft.com/office/officeart/2008/layout/LinedList"/>
    <dgm:cxn modelId="{952B9EE2-81C6-4DF6-B3BA-2B7D7C2D0309}" type="presParOf" srcId="{2D19B56E-4C28-4EBC-A070-21FCB5D67E28}" destId="{FDF0CC79-F118-4F50-AD56-D77AA56F2842}" srcOrd="0" destOrd="0" presId="urn:microsoft.com/office/officeart/2008/layout/LinedList"/>
    <dgm:cxn modelId="{B37925B3-D185-4E6E-BB2B-0C8E74489454}" type="presParOf" srcId="{2D19B56E-4C28-4EBC-A070-21FCB5D67E28}" destId="{53005268-0FF1-4BD3-A993-17630A86744C}" srcOrd="1" destOrd="0" presId="urn:microsoft.com/office/officeart/2008/layout/LinedList"/>
    <dgm:cxn modelId="{1BA7E8E0-F91E-4F49-8F11-0E24FB0B006C}" type="presParOf" srcId="{E427C617-967C-43AC-9745-EF76B6A3CBE9}" destId="{6D8826D0-B281-4D74-B5A7-8250237AA3E0}" srcOrd="6" destOrd="0" presId="urn:microsoft.com/office/officeart/2008/layout/LinedList"/>
    <dgm:cxn modelId="{AA6C4F5C-E7D0-4DA5-B68F-0DC4DBE28DEC}" type="presParOf" srcId="{E427C617-967C-43AC-9745-EF76B6A3CBE9}" destId="{C8CD25B0-AAD6-4561-B0BE-AC67A735852B}" srcOrd="7" destOrd="0" presId="urn:microsoft.com/office/officeart/2008/layout/LinedList"/>
    <dgm:cxn modelId="{428B23AB-15A7-452F-8F83-FCCC42C88572}" type="presParOf" srcId="{C8CD25B0-AAD6-4561-B0BE-AC67A735852B}" destId="{6A45FCEF-F4AA-410F-A6D5-D001E45A99A5}" srcOrd="0" destOrd="0" presId="urn:microsoft.com/office/officeart/2008/layout/LinedList"/>
    <dgm:cxn modelId="{0B43DACB-51B8-40FE-AB76-0C54E88DD3AB}" type="presParOf" srcId="{C8CD25B0-AAD6-4561-B0BE-AC67A735852B}" destId="{791C2EAC-3B81-42A0-808F-BA088DBCB17E}" srcOrd="1" destOrd="0" presId="urn:microsoft.com/office/officeart/2008/layout/LinedList"/>
    <dgm:cxn modelId="{F0371385-90E3-4D35-A4FC-E4EA0AD0473B}" type="presParOf" srcId="{E427C617-967C-43AC-9745-EF76B6A3CBE9}" destId="{809619AD-272A-4DE4-B9A6-7FC4B7E11565}" srcOrd="8" destOrd="0" presId="urn:microsoft.com/office/officeart/2008/layout/LinedList"/>
    <dgm:cxn modelId="{6E1E51DF-01EA-47FC-93BA-8E7BEF3FCED1}" type="presParOf" srcId="{E427C617-967C-43AC-9745-EF76B6A3CBE9}" destId="{056E9FE3-1979-48B2-B172-4A86C2855B77}" srcOrd="9" destOrd="0" presId="urn:microsoft.com/office/officeart/2008/layout/LinedList"/>
    <dgm:cxn modelId="{ADA71936-1E9D-4AC1-A919-CF28A5F58568}" type="presParOf" srcId="{056E9FE3-1979-48B2-B172-4A86C2855B77}" destId="{C61E409C-AFBD-422E-9EC3-D2DCA7CC44E8}" srcOrd="0" destOrd="0" presId="urn:microsoft.com/office/officeart/2008/layout/LinedList"/>
    <dgm:cxn modelId="{A598519E-02EB-4B6E-86E1-8A61C84CD14A}" type="presParOf" srcId="{056E9FE3-1979-48B2-B172-4A86C2855B77}" destId="{628DBFFC-E7F4-4633-B1DD-B23423C3F5EA}" srcOrd="1" destOrd="0" presId="urn:microsoft.com/office/officeart/2008/layout/LinedList"/>
    <dgm:cxn modelId="{7C466DDC-B950-46CF-B2C6-AC4FEE03B76B}" type="presParOf" srcId="{E427C617-967C-43AC-9745-EF76B6A3CBE9}" destId="{E856368C-BF51-4240-96D9-4FCEF1B2D393}" srcOrd="10" destOrd="0" presId="urn:microsoft.com/office/officeart/2008/layout/LinedList"/>
    <dgm:cxn modelId="{BE821394-08AD-4ED1-B8B5-C6ED9DE12750}" type="presParOf" srcId="{E427C617-967C-43AC-9745-EF76B6A3CBE9}" destId="{59190835-02D3-461B-8FCD-7855B4C3979E}" srcOrd="11" destOrd="0" presId="urn:microsoft.com/office/officeart/2008/layout/LinedList"/>
    <dgm:cxn modelId="{AC88D484-0FB1-417A-B77C-3CA7989A4AEA}" type="presParOf" srcId="{59190835-02D3-461B-8FCD-7855B4C3979E}" destId="{E6116876-5162-47A5-AF9A-AAB3C28D78E2}" srcOrd="0" destOrd="0" presId="urn:microsoft.com/office/officeart/2008/layout/LinedList"/>
    <dgm:cxn modelId="{1997A4B5-2C80-4F9A-852C-4630FDB43688}" type="presParOf" srcId="{59190835-02D3-461B-8FCD-7855B4C3979E}" destId="{34811105-59BA-47D4-8847-DA254D4FCF43}" srcOrd="1" destOrd="0" presId="urn:microsoft.com/office/officeart/2008/layout/LinedList"/>
    <dgm:cxn modelId="{2A370C0B-6A9A-4F5A-9FD2-6CBAF564B859}" type="presParOf" srcId="{E427C617-967C-43AC-9745-EF76B6A3CBE9}" destId="{D9AB8F4C-0ADD-44FE-8E62-797DF439C92D}" srcOrd="12" destOrd="0" presId="urn:microsoft.com/office/officeart/2008/layout/LinedList"/>
    <dgm:cxn modelId="{B8BF466E-1489-4E1A-8EF9-9DA98A9F5970}" type="presParOf" srcId="{E427C617-967C-43AC-9745-EF76B6A3CBE9}" destId="{792917FE-C03A-430D-A95C-BC21C8A3FA99}" srcOrd="13" destOrd="0" presId="urn:microsoft.com/office/officeart/2008/layout/LinedList"/>
    <dgm:cxn modelId="{7C0FBBB4-3A0C-4823-BA38-2E7B874B5B39}" type="presParOf" srcId="{792917FE-C03A-430D-A95C-BC21C8A3FA99}" destId="{3EAD3A46-630D-4A04-883C-DD407AC36083}" srcOrd="0" destOrd="0" presId="urn:microsoft.com/office/officeart/2008/layout/LinedList"/>
    <dgm:cxn modelId="{8C90D075-09FE-4634-A624-2FE57B2A500E}" type="presParOf" srcId="{792917FE-C03A-430D-A95C-BC21C8A3FA99}" destId="{8D943787-B514-45FF-818B-B9F32201BC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0A257A-56DB-4EEC-8B0C-807B93E1490E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7925D82-8731-4E35-A301-36B46745F371}">
      <dgm:prSet/>
      <dgm:spPr/>
      <dgm:t>
        <a:bodyPr/>
        <a:lstStyle/>
        <a:p>
          <a:r>
            <a:rPr lang="en-IN"/>
            <a:t>✅ Spring Boot backend ready for AWS / Azure</a:t>
          </a:r>
          <a:endParaRPr lang="en-US"/>
        </a:p>
      </dgm:t>
    </dgm:pt>
    <dgm:pt modelId="{CFB888C7-5F04-4FDA-A7C0-7E492B11D738}" type="parTrans" cxnId="{F22650F1-16AA-48C4-A377-5C835441EFE8}">
      <dgm:prSet/>
      <dgm:spPr/>
      <dgm:t>
        <a:bodyPr/>
        <a:lstStyle/>
        <a:p>
          <a:endParaRPr lang="en-US"/>
        </a:p>
      </dgm:t>
    </dgm:pt>
    <dgm:pt modelId="{123D54B3-C13D-4DAC-AFC4-3E193CFEABDC}" type="sibTrans" cxnId="{F22650F1-16AA-48C4-A377-5C835441EFE8}">
      <dgm:prSet/>
      <dgm:spPr/>
      <dgm:t>
        <a:bodyPr/>
        <a:lstStyle/>
        <a:p>
          <a:endParaRPr lang="en-US"/>
        </a:p>
      </dgm:t>
    </dgm:pt>
    <dgm:pt modelId="{E43A7293-BB47-4B36-9AF6-58676D444CAC}">
      <dgm:prSet/>
      <dgm:spPr/>
      <dgm:t>
        <a:bodyPr/>
        <a:lstStyle/>
        <a:p>
          <a:r>
            <a:rPr lang="en-IN"/>
            <a:t>✅ Angular frontend compatible with Netlify / Vercel</a:t>
          </a:r>
          <a:endParaRPr lang="en-US"/>
        </a:p>
      </dgm:t>
    </dgm:pt>
    <dgm:pt modelId="{C66FD58A-5FA7-4C9F-9B4F-C9D53829DA6B}" type="parTrans" cxnId="{B3782FB2-DAC6-4CF7-BFDA-AA94454E5C77}">
      <dgm:prSet/>
      <dgm:spPr/>
      <dgm:t>
        <a:bodyPr/>
        <a:lstStyle/>
        <a:p>
          <a:endParaRPr lang="en-US"/>
        </a:p>
      </dgm:t>
    </dgm:pt>
    <dgm:pt modelId="{15DFD0EF-4F61-43C6-B7A3-16AC4FC338F4}" type="sibTrans" cxnId="{B3782FB2-DAC6-4CF7-BFDA-AA94454E5C77}">
      <dgm:prSet/>
      <dgm:spPr/>
      <dgm:t>
        <a:bodyPr/>
        <a:lstStyle/>
        <a:p>
          <a:endParaRPr lang="en-US"/>
        </a:p>
      </dgm:t>
    </dgm:pt>
    <dgm:pt modelId="{BA3E5C98-6725-4E93-AF4B-FE946D637244}">
      <dgm:prSet/>
      <dgm:spPr/>
      <dgm:t>
        <a:bodyPr/>
        <a:lstStyle/>
        <a:p>
          <a:r>
            <a:rPr lang="en-IN" dirty="0"/>
            <a:t>✅ MySQL database configurable locally and on the cloud</a:t>
          </a:r>
          <a:endParaRPr lang="en-US" dirty="0"/>
        </a:p>
      </dgm:t>
    </dgm:pt>
    <dgm:pt modelId="{CC9488F1-D6D6-493C-A468-7D5FCF557DC8}" type="parTrans" cxnId="{D45E374D-0EC3-4ABD-B84D-B93BACC9B53E}">
      <dgm:prSet/>
      <dgm:spPr/>
      <dgm:t>
        <a:bodyPr/>
        <a:lstStyle/>
        <a:p>
          <a:endParaRPr lang="en-US"/>
        </a:p>
      </dgm:t>
    </dgm:pt>
    <dgm:pt modelId="{D300F8BD-5EED-4241-93B3-975B5FCE1BB5}" type="sibTrans" cxnId="{D45E374D-0EC3-4ABD-B84D-B93BACC9B53E}">
      <dgm:prSet/>
      <dgm:spPr/>
      <dgm:t>
        <a:bodyPr/>
        <a:lstStyle/>
        <a:p>
          <a:endParaRPr lang="en-US"/>
        </a:p>
      </dgm:t>
    </dgm:pt>
    <dgm:pt modelId="{A752D5CA-55D2-4519-8FED-6718E0731A8F}">
      <dgm:prSet/>
      <dgm:spPr/>
      <dgm:t>
        <a:bodyPr/>
        <a:lstStyle/>
        <a:p>
          <a:r>
            <a:rPr lang="en-IN"/>
            <a:t>✅ Docker-ready architecture for containerization</a:t>
          </a:r>
          <a:endParaRPr lang="en-US"/>
        </a:p>
      </dgm:t>
    </dgm:pt>
    <dgm:pt modelId="{E399B852-3956-44B1-8643-C74E2B2679B5}" type="parTrans" cxnId="{09D4A127-C377-4B72-94CE-FFACEA1D3F2B}">
      <dgm:prSet/>
      <dgm:spPr/>
      <dgm:t>
        <a:bodyPr/>
        <a:lstStyle/>
        <a:p>
          <a:endParaRPr lang="en-US"/>
        </a:p>
      </dgm:t>
    </dgm:pt>
    <dgm:pt modelId="{E54325D9-EE4A-41D7-9436-9A95CF820768}" type="sibTrans" cxnId="{09D4A127-C377-4B72-94CE-FFACEA1D3F2B}">
      <dgm:prSet/>
      <dgm:spPr/>
      <dgm:t>
        <a:bodyPr/>
        <a:lstStyle/>
        <a:p>
          <a:endParaRPr lang="en-US"/>
        </a:p>
      </dgm:t>
    </dgm:pt>
    <dgm:pt modelId="{A77BF608-EEEE-43B7-A6D8-81344095241E}" type="pres">
      <dgm:prSet presAssocID="{3B0A257A-56DB-4EEC-8B0C-807B93E1490E}" presName="vert0" presStyleCnt="0">
        <dgm:presLayoutVars>
          <dgm:dir/>
          <dgm:animOne val="branch"/>
          <dgm:animLvl val="lvl"/>
        </dgm:presLayoutVars>
      </dgm:prSet>
      <dgm:spPr/>
    </dgm:pt>
    <dgm:pt modelId="{5C003FF3-DB25-4E97-91D4-3D51B4E03EBD}" type="pres">
      <dgm:prSet presAssocID="{E7925D82-8731-4E35-A301-36B46745F371}" presName="thickLine" presStyleLbl="alignNode1" presStyleIdx="0" presStyleCnt="4"/>
      <dgm:spPr/>
    </dgm:pt>
    <dgm:pt modelId="{DC509A24-0146-438C-A734-CB7FA5DFA7D1}" type="pres">
      <dgm:prSet presAssocID="{E7925D82-8731-4E35-A301-36B46745F371}" presName="horz1" presStyleCnt="0"/>
      <dgm:spPr/>
    </dgm:pt>
    <dgm:pt modelId="{9DDC73E8-FF84-4CB9-872A-978A070F4169}" type="pres">
      <dgm:prSet presAssocID="{E7925D82-8731-4E35-A301-36B46745F371}" presName="tx1" presStyleLbl="revTx" presStyleIdx="0" presStyleCnt="4"/>
      <dgm:spPr/>
    </dgm:pt>
    <dgm:pt modelId="{C471B0D4-8B61-4D5A-BDC0-2E5347446110}" type="pres">
      <dgm:prSet presAssocID="{E7925D82-8731-4E35-A301-36B46745F371}" presName="vert1" presStyleCnt="0"/>
      <dgm:spPr/>
    </dgm:pt>
    <dgm:pt modelId="{0EF96A1C-245A-471C-B0BB-E0A19225009D}" type="pres">
      <dgm:prSet presAssocID="{E43A7293-BB47-4B36-9AF6-58676D444CAC}" presName="thickLine" presStyleLbl="alignNode1" presStyleIdx="1" presStyleCnt="4"/>
      <dgm:spPr/>
    </dgm:pt>
    <dgm:pt modelId="{5206B153-8FEA-45DE-8111-755F8E92F119}" type="pres">
      <dgm:prSet presAssocID="{E43A7293-BB47-4B36-9AF6-58676D444CAC}" presName="horz1" presStyleCnt="0"/>
      <dgm:spPr/>
    </dgm:pt>
    <dgm:pt modelId="{52CB9E33-6B17-4CFA-859C-0BDCA7433F39}" type="pres">
      <dgm:prSet presAssocID="{E43A7293-BB47-4B36-9AF6-58676D444CAC}" presName="tx1" presStyleLbl="revTx" presStyleIdx="1" presStyleCnt="4"/>
      <dgm:spPr/>
    </dgm:pt>
    <dgm:pt modelId="{4BE2B438-5237-4BDF-8CF8-35437668158E}" type="pres">
      <dgm:prSet presAssocID="{E43A7293-BB47-4B36-9AF6-58676D444CAC}" presName="vert1" presStyleCnt="0"/>
      <dgm:spPr/>
    </dgm:pt>
    <dgm:pt modelId="{C33749D9-0D22-4CBB-96E6-281C1375810A}" type="pres">
      <dgm:prSet presAssocID="{BA3E5C98-6725-4E93-AF4B-FE946D637244}" presName="thickLine" presStyleLbl="alignNode1" presStyleIdx="2" presStyleCnt="4"/>
      <dgm:spPr/>
    </dgm:pt>
    <dgm:pt modelId="{3C4F9016-0B6B-4D51-A68F-EE4AE3883DB5}" type="pres">
      <dgm:prSet presAssocID="{BA3E5C98-6725-4E93-AF4B-FE946D637244}" presName="horz1" presStyleCnt="0"/>
      <dgm:spPr/>
    </dgm:pt>
    <dgm:pt modelId="{2AB25EDD-D860-40FB-8044-60EBCE31A74F}" type="pres">
      <dgm:prSet presAssocID="{BA3E5C98-6725-4E93-AF4B-FE946D637244}" presName="tx1" presStyleLbl="revTx" presStyleIdx="2" presStyleCnt="4"/>
      <dgm:spPr/>
    </dgm:pt>
    <dgm:pt modelId="{2439E013-769A-42FA-B124-C46A3B19209D}" type="pres">
      <dgm:prSet presAssocID="{BA3E5C98-6725-4E93-AF4B-FE946D637244}" presName="vert1" presStyleCnt="0"/>
      <dgm:spPr/>
    </dgm:pt>
    <dgm:pt modelId="{68B5120F-98AB-47E1-8A6B-BD9EE5E06E01}" type="pres">
      <dgm:prSet presAssocID="{A752D5CA-55D2-4519-8FED-6718E0731A8F}" presName="thickLine" presStyleLbl="alignNode1" presStyleIdx="3" presStyleCnt="4"/>
      <dgm:spPr/>
    </dgm:pt>
    <dgm:pt modelId="{CBFEF2CD-7690-49D8-ADF5-9C263D1EDA41}" type="pres">
      <dgm:prSet presAssocID="{A752D5CA-55D2-4519-8FED-6718E0731A8F}" presName="horz1" presStyleCnt="0"/>
      <dgm:spPr/>
    </dgm:pt>
    <dgm:pt modelId="{57ECA225-B1F9-42E6-89BC-374B743BCD03}" type="pres">
      <dgm:prSet presAssocID="{A752D5CA-55D2-4519-8FED-6718E0731A8F}" presName="tx1" presStyleLbl="revTx" presStyleIdx="3" presStyleCnt="4"/>
      <dgm:spPr/>
    </dgm:pt>
    <dgm:pt modelId="{99CEBB49-3878-4ADE-89FD-E336913B0A35}" type="pres">
      <dgm:prSet presAssocID="{A752D5CA-55D2-4519-8FED-6718E0731A8F}" presName="vert1" presStyleCnt="0"/>
      <dgm:spPr/>
    </dgm:pt>
  </dgm:ptLst>
  <dgm:cxnLst>
    <dgm:cxn modelId="{30554408-3AA3-4947-830B-B0AABB46FD2F}" type="presOf" srcId="{A752D5CA-55D2-4519-8FED-6718E0731A8F}" destId="{57ECA225-B1F9-42E6-89BC-374B743BCD03}" srcOrd="0" destOrd="0" presId="urn:microsoft.com/office/officeart/2008/layout/LinedList"/>
    <dgm:cxn modelId="{2F7A8D14-F1CE-40C3-BA95-AF8566538B36}" type="presOf" srcId="{E7925D82-8731-4E35-A301-36B46745F371}" destId="{9DDC73E8-FF84-4CB9-872A-978A070F4169}" srcOrd="0" destOrd="0" presId="urn:microsoft.com/office/officeart/2008/layout/LinedList"/>
    <dgm:cxn modelId="{09D4A127-C377-4B72-94CE-FFACEA1D3F2B}" srcId="{3B0A257A-56DB-4EEC-8B0C-807B93E1490E}" destId="{A752D5CA-55D2-4519-8FED-6718E0731A8F}" srcOrd="3" destOrd="0" parTransId="{E399B852-3956-44B1-8643-C74E2B2679B5}" sibTransId="{E54325D9-EE4A-41D7-9436-9A95CF820768}"/>
    <dgm:cxn modelId="{9951943E-B2E4-4837-B21E-5938C0C8E65E}" type="presOf" srcId="{E43A7293-BB47-4B36-9AF6-58676D444CAC}" destId="{52CB9E33-6B17-4CFA-859C-0BDCA7433F39}" srcOrd="0" destOrd="0" presId="urn:microsoft.com/office/officeart/2008/layout/LinedList"/>
    <dgm:cxn modelId="{2BAF733F-B102-4D38-A355-5841541ED73C}" type="presOf" srcId="{BA3E5C98-6725-4E93-AF4B-FE946D637244}" destId="{2AB25EDD-D860-40FB-8044-60EBCE31A74F}" srcOrd="0" destOrd="0" presId="urn:microsoft.com/office/officeart/2008/layout/LinedList"/>
    <dgm:cxn modelId="{D45E374D-0EC3-4ABD-B84D-B93BACC9B53E}" srcId="{3B0A257A-56DB-4EEC-8B0C-807B93E1490E}" destId="{BA3E5C98-6725-4E93-AF4B-FE946D637244}" srcOrd="2" destOrd="0" parTransId="{CC9488F1-D6D6-493C-A468-7D5FCF557DC8}" sibTransId="{D300F8BD-5EED-4241-93B3-975B5FCE1BB5}"/>
    <dgm:cxn modelId="{7C51CF75-D9F0-4CC6-ABD7-92DE0E0CE15E}" type="presOf" srcId="{3B0A257A-56DB-4EEC-8B0C-807B93E1490E}" destId="{A77BF608-EEEE-43B7-A6D8-81344095241E}" srcOrd="0" destOrd="0" presId="urn:microsoft.com/office/officeart/2008/layout/LinedList"/>
    <dgm:cxn modelId="{B3782FB2-DAC6-4CF7-BFDA-AA94454E5C77}" srcId="{3B0A257A-56DB-4EEC-8B0C-807B93E1490E}" destId="{E43A7293-BB47-4B36-9AF6-58676D444CAC}" srcOrd="1" destOrd="0" parTransId="{C66FD58A-5FA7-4C9F-9B4F-C9D53829DA6B}" sibTransId="{15DFD0EF-4F61-43C6-B7A3-16AC4FC338F4}"/>
    <dgm:cxn modelId="{F22650F1-16AA-48C4-A377-5C835441EFE8}" srcId="{3B0A257A-56DB-4EEC-8B0C-807B93E1490E}" destId="{E7925D82-8731-4E35-A301-36B46745F371}" srcOrd="0" destOrd="0" parTransId="{CFB888C7-5F04-4FDA-A7C0-7E492B11D738}" sibTransId="{123D54B3-C13D-4DAC-AFC4-3E193CFEABDC}"/>
    <dgm:cxn modelId="{5A4EF6CD-85DF-4AA8-8E96-EDA6CBAEB402}" type="presParOf" srcId="{A77BF608-EEEE-43B7-A6D8-81344095241E}" destId="{5C003FF3-DB25-4E97-91D4-3D51B4E03EBD}" srcOrd="0" destOrd="0" presId="urn:microsoft.com/office/officeart/2008/layout/LinedList"/>
    <dgm:cxn modelId="{EF6BB95C-C569-4F90-B03A-2FDBF24D2AFB}" type="presParOf" srcId="{A77BF608-EEEE-43B7-A6D8-81344095241E}" destId="{DC509A24-0146-438C-A734-CB7FA5DFA7D1}" srcOrd="1" destOrd="0" presId="urn:microsoft.com/office/officeart/2008/layout/LinedList"/>
    <dgm:cxn modelId="{0C06B8E0-AA4C-4821-8426-4D0A7C1668EB}" type="presParOf" srcId="{DC509A24-0146-438C-A734-CB7FA5DFA7D1}" destId="{9DDC73E8-FF84-4CB9-872A-978A070F4169}" srcOrd="0" destOrd="0" presId="urn:microsoft.com/office/officeart/2008/layout/LinedList"/>
    <dgm:cxn modelId="{66C60AD4-14DE-456A-9E0D-51D62B3990D4}" type="presParOf" srcId="{DC509A24-0146-438C-A734-CB7FA5DFA7D1}" destId="{C471B0D4-8B61-4D5A-BDC0-2E5347446110}" srcOrd="1" destOrd="0" presId="urn:microsoft.com/office/officeart/2008/layout/LinedList"/>
    <dgm:cxn modelId="{4F1CA0FB-3F83-4D7E-A1C5-CAC5178110D7}" type="presParOf" srcId="{A77BF608-EEEE-43B7-A6D8-81344095241E}" destId="{0EF96A1C-245A-471C-B0BB-E0A19225009D}" srcOrd="2" destOrd="0" presId="urn:microsoft.com/office/officeart/2008/layout/LinedList"/>
    <dgm:cxn modelId="{429265E6-147B-45A0-9FC7-48561B5E1A31}" type="presParOf" srcId="{A77BF608-EEEE-43B7-A6D8-81344095241E}" destId="{5206B153-8FEA-45DE-8111-755F8E92F119}" srcOrd="3" destOrd="0" presId="urn:microsoft.com/office/officeart/2008/layout/LinedList"/>
    <dgm:cxn modelId="{E38C892C-700B-48E1-82EC-7B5DD58F8ACA}" type="presParOf" srcId="{5206B153-8FEA-45DE-8111-755F8E92F119}" destId="{52CB9E33-6B17-4CFA-859C-0BDCA7433F39}" srcOrd="0" destOrd="0" presId="urn:microsoft.com/office/officeart/2008/layout/LinedList"/>
    <dgm:cxn modelId="{93A5F71E-1369-4ED1-A28B-26C837156AC9}" type="presParOf" srcId="{5206B153-8FEA-45DE-8111-755F8E92F119}" destId="{4BE2B438-5237-4BDF-8CF8-35437668158E}" srcOrd="1" destOrd="0" presId="urn:microsoft.com/office/officeart/2008/layout/LinedList"/>
    <dgm:cxn modelId="{8F3DCEC9-D098-4C8E-B91B-B3DDACDBDDE4}" type="presParOf" srcId="{A77BF608-EEEE-43B7-A6D8-81344095241E}" destId="{C33749D9-0D22-4CBB-96E6-281C1375810A}" srcOrd="4" destOrd="0" presId="urn:microsoft.com/office/officeart/2008/layout/LinedList"/>
    <dgm:cxn modelId="{D1D8C75A-6660-44F7-9689-2BD717E20EA8}" type="presParOf" srcId="{A77BF608-EEEE-43B7-A6D8-81344095241E}" destId="{3C4F9016-0B6B-4D51-A68F-EE4AE3883DB5}" srcOrd="5" destOrd="0" presId="urn:microsoft.com/office/officeart/2008/layout/LinedList"/>
    <dgm:cxn modelId="{BFA5D7AC-1604-417E-B804-7F149C643B8C}" type="presParOf" srcId="{3C4F9016-0B6B-4D51-A68F-EE4AE3883DB5}" destId="{2AB25EDD-D860-40FB-8044-60EBCE31A74F}" srcOrd="0" destOrd="0" presId="urn:microsoft.com/office/officeart/2008/layout/LinedList"/>
    <dgm:cxn modelId="{626BC81A-57EE-46FD-8119-7D67C5BD9E1A}" type="presParOf" srcId="{3C4F9016-0B6B-4D51-A68F-EE4AE3883DB5}" destId="{2439E013-769A-42FA-B124-C46A3B19209D}" srcOrd="1" destOrd="0" presId="urn:microsoft.com/office/officeart/2008/layout/LinedList"/>
    <dgm:cxn modelId="{14FBD38D-773A-4EFA-AA3E-884CFCE6B68B}" type="presParOf" srcId="{A77BF608-EEEE-43B7-A6D8-81344095241E}" destId="{68B5120F-98AB-47E1-8A6B-BD9EE5E06E01}" srcOrd="6" destOrd="0" presId="urn:microsoft.com/office/officeart/2008/layout/LinedList"/>
    <dgm:cxn modelId="{4A0F2FC1-D426-4BDB-BA04-730C0B51B6F0}" type="presParOf" srcId="{A77BF608-EEEE-43B7-A6D8-81344095241E}" destId="{CBFEF2CD-7690-49D8-ADF5-9C263D1EDA41}" srcOrd="7" destOrd="0" presId="urn:microsoft.com/office/officeart/2008/layout/LinedList"/>
    <dgm:cxn modelId="{8B0F40E0-5968-4427-A1B0-281BAC5DD511}" type="presParOf" srcId="{CBFEF2CD-7690-49D8-ADF5-9C263D1EDA41}" destId="{57ECA225-B1F9-42E6-89BC-374B743BCD03}" srcOrd="0" destOrd="0" presId="urn:microsoft.com/office/officeart/2008/layout/LinedList"/>
    <dgm:cxn modelId="{78A731A2-AE34-43A1-8704-B3153ADD781C}" type="presParOf" srcId="{CBFEF2CD-7690-49D8-ADF5-9C263D1EDA41}" destId="{99CEBB49-3878-4ADE-89FD-E336913B0A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C1952-8038-4FBA-8678-79AF737ADE52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0936E-C371-4851-9340-394101130735}">
      <dsp:nvSpPr>
        <dsp:cNvPr id="0" name=""/>
        <dsp:cNvSpPr/>
      </dsp:nvSpPr>
      <dsp:spPr>
        <a:xfrm>
          <a:off x="0" y="531"/>
          <a:ext cx="78867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• Created two microservices as part of the project and connected it using Rest template. </a:t>
          </a:r>
          <a:endParaRPr lang="en-US" sz="1700" kern="1200" dirty="0"/>
        </a:p>
      </dsp:txBody>
      <dsp:txXfrm>
        <a:off x="0" y="531"/>
        <a:ext cx="7886700" cy="621640"/>
      </dsp:txXfrm>
    </dsp:sp>
    <dsp:sp modelId="{D9D27780-6B47-4660-8F7F-EA1D100A768C}">
      <dsp:nvSpPr>
        <dsp:cNvPr id="0" name=""/>
        <dsp:cNvSpPr/>
      </dsp:nvSpPr>
      <dsp:spPr>
        <a:xfrm>
          <a:off x="0" y="622171"/>
          <a:ext cx="7886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366A0-D18B-476A-9C49-987D0E414918}">
      <dsp:nvSpPr>
        <dsp:cNvPr id="0" name=""/>
        <dsp:cNvSpPr/>
      </dsp:nvSpPr>
      <dsp:spPr>
        <a:xfrm>
          <a:off x="0" y="622171"/>
          <a:ext cx="78867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• Implemented Junit and Mockito frameworks to test the modules of service and controller layers. </a:t>
          </a:r>
          <a:endParaRPr lang="en-US" sz="1700" kern="1200"/>
        </a:p>
      </dsp:txBody>
      <dsp:txXfrm>
        <a:off x="0" y="622171"/>
        <a:ext cx="7886700" cy="621640"/>
      </dsp:txXfrm>
    </dsp:sp>
    <dsp:sp modelId="{4F6B5764-C795-4DE1-89FF-1E8FC42BD827}">
      <dsp:nvSpPr>
        <dsp:cNvPr id="0" name=""/>
        <dsp:cNvSpPr/>
      </dsp:nvSpPr>
      <dsp:spPr>
        <a:xfrm>
          <a:off x="0" y="1243811"/>
          <a:ext cx="78867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0CC79-F118-4F50-AD56-D77AA56F2842}">
      <dsp:nvSpPr>
        <dsp:cNvPr id="0" name=""/>
        <dsp:cNvSpPr/>
      </dsp:nvSpPr>
      <dsp:spPr>
        <a:xfrm>
          <a:off x="0" y="1243811"/>
          <a:ext cx="78867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• Implemented swagger to build API documentation with different endpoints. </a:t>
          </a:r>
          <a:endParaRPr lang="en-US" sz="1700" kern="1200"/>
        </a:p>
      </dsp:txBody>
      <dsp:txXfrm>
        <a:off x="0" y="1243811"/>
        <a:ext cx="7886700" cy="621640"/>
      </dsp:txXfrm>
    </dsp:sp>
    <dsp:sp modelId="{6D8826D0-B281-4D74-B5A7-8250237AA3E0}">
      <dsp:nvSpPr>
        <dsp:cNvPr id="0" name=""/>
        <dsp:cNvSpPr/>
      </dsp:nvSpPr>
      <dsp:spPr>
        <a:xfrm>
          <a:off x="0" y="1865451"/>
          <a:ext cx="78867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5FCEF-F4AA-410F-A6D5-D001E45A99A5}">
      <dsp:nvSpPr>
        <dsp:cNvPr id="0" name=""/>
        <dsp:cNvSpPr/>
      </dsp:nvSpPr>
      <dsp:spPr>
        <a:xfrm>
          <a:off x="0" y="1865451"/>
          <a:ext cx="78867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• Created custom exception handling for different modules to maintain normal flow of application. </a:t>
          </a:r>
          <a:endParaRPr lang="en-US" sz="1700" kern="1200"/>
        </a:p>
      </dsp:txBody>
      <dsp:txXfrm>
        <a:off x="0" y="1865451"/>
        <a:ext cx="7886700" cy="621640"/>
      </dsp:txXfrm>
    </dsp:sp>
    <dsp:sp modelId="{809619AD-272A-4DE4-B9A6-7FC4B7E11565}">
      <dsp:nvSpPr>
        <dsp:cNvPr id="0" name=""/>
        <dsp:cNvSpPr/>
      </dsp:nvSpPr>
      <dsp:spPr>
        <a:xfrm>
          <a:off x="0" y="2487092"/>
          <a:ext cx="78867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E409C-AFBD-422E-9EC3-D2DCA7CC44E8}">
      <dsp:nvSpPr>
        <dsp:cNvPr id="0" name=""/>
        <dsp:cNvSpPr/>
      </dsp:nvSpPr>
      <dsp:spPr>
        <a:xfrm>
          <a:off x="0" y="2487092"/>
          <a:ext cx="78867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• Involved in developing the UI using Html, CSS and Angular framework.</a:t>
          </a:r>
          <a:endParaRPr lang="en-US" sz="1700" kern="1200"/>
        </a:p>
      </dsp:txBody>
      <dsp:txXfrm>
        <a:off x="0" y="2487092"/>
        <a:ext cx="7886700" cy="621640"/>
      </dsp:txXfrm>
    </dsp:sp>
    <dsp:sp modelId="{E856368C-BF51-4240-96D9-4FCEF1B2D393}">
      <dsp:nvSpPr>
        <dsp:cNvPr id="0" name=""/>
        <dsp:cNvSpPr/>
      </dsp:nvSpPr>
      <dsp:spPr>
        <a:xfrm>
          <a:off x="0" y="3108732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16876-5162-47A5-AF9A-AAB3C28D78E2}">
      <dsp:nvSpPr>
        <dsp:cNvPr id="0" name=""/>
        <dsp:cNvSpPr/>
      </dsp:nvSpPr>
      <dsp:spPr>
        <a:xfrm>
          <a:off x="0" y="3108732"/>
          <a:ext cx="78867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• Used Spring boot and JPA repository to manage the user data such as create, read, update and delete. </a:t>
          </a:r>
          <a:endParaRPr lang="en-US" sz="1700" kern="1200"/>
        </a:p>
      </dsp:txBody>
      <dsp:txXfrm>
        <a:off x="0" y="3108732"/>
        <a:ext cx="7886700" cy="621640"/>
      </dsp:txXfrm>
    </dsp:sp>
    <dsp:sp modelId="{D9AB8F4C-0ADD-44FE-8E62-797DF439C92D}">
      <dsp:nvSpPr>
        <dsp:cNvPr id="0" name=""/>
        <dsp:cNvSpPr/>
      </dsp:nvSpPr>
      <dsp:spPr>
        <a:xfrm>
          <a:off x="0" y="3730372"/>
          <a:ext cx="7886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D3A46-630D-4A04-883C-DD407AC36083}">
      <dsp:nvSpPr>
        <dsp:cNvPr id="0" name=""/>
        <dsp:cNvSpPr/>
      </dsp:nvSpPr>
      <dsp:spPr>
        <a:xfrm>
          <a:off x="0" y="3730372"/>
          <a:ext cx="7886700" cy="62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• Implemented validations for client side and server side for properties and attributes.</a:t>
          </a:r>
          <a:endParaRPr lang="en-US" sz="1700" kern="1200"/>
        </a:p>
      </dsp:txBody>
      <dsp:txXfrm>
        <a:off x="0" y="3730372"/>
        <a:ext cx="7886700" cy="621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03FF3-DB25-4E97-91D4-3D51B4E03EBD}">
      <dsp:nvSpPr>
        <dsp:cNvPr id="0" name=""/>
        <dsp:cNvSpPr/>
      </dsp:nvSpPr>
      <dsp:spPr>
        <a:xfrm>
          <a:off x="0" y="0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C73E8-FF84-4CB9-872A-978A070F4169}">
      <dsp:nvSpPr>
        <dsp:cNvPr id="0" name=""/>
        <dsp:cNvSpPr/>
      </dsp:nvSpPr>
      <dsp:spPr>
        <a:xfrm>
          <a:off x="0" y="0"/>
          <a:ext cx="78867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✅ Spring Boot backend ready for AWS / Azure</a:t>
          </a:r>
          <a:endParaRPr lang="en-US" sz="2900" kern="1200"/>
        </a:p>
      </dsp:txBody>
      <dsp:txXfrm>
        <a:off x="0" y="0"/>
        <a:ext cx="7886700" cy="1088136"/>
      </dsp:txXfrm>
    </dsp:sp>
    <dsp:sp modelId="{0EF96A1C-245A-471C-B0BB-E0A19225009D}">
      <dsp:nvSpPr>
        <dsp:cNvPr id="0" name=""/>
        <dsp:cNvSpPr/>
      </dsp:nvSpPr>
      <dsp:spPr>
        <a:xfrm>
          <a:off x="0" y="1088136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B9E33-6B17-4CFA-859C-0BDCA7433F39}">
      <dsp:nvSpPr>
        <dsp:cNvPr id="0" name=""/>
        <dsp:cNvSpPr/>
      </dsp:nvSpPr>
      <dsp:spPr>
        <a:xfrm>
          <a:off x="0" y="1088136"/>
          <a:ext cx="78867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✅ Angular frontend compatible with Netlify / Vercel</a:t>
          </a:r>
          <a:endParaRPr lang="en-US" sz="2900" kern="1200"/>
        </a:p>
      </dsp:txBody>
      <dsp:txXfrm>
        <a:off x="0" y="1088136"/>
        <a:ext cx="7886700" cy="1088136"/>
      </dsp:txXfrm>
    </dsp:sp>
    <dsp:sp modelId="{C33749D9-0D22-4CBB-96E6-281C1375810A}">
      <dsp:nvSpPr>
        <dsp:cNvPr id="0" name=""/>
        <dsp:cNvSpPr/>
      </dsp:nvSpPr>
      <dsp:spPr>
        <a:xfrm>
          <a:off x="0" y="2176272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25EDD-D860-40FB-8044-60EBCE31A74F}">
      <dsp:nvSpPr>
        <dsp:cNvPr id="0" name=""/>
        <dsp:cNvSpPr/>
      </dsp:nvSpPr>
      <dsp:spPr>
        <a:xfrm>
          <a:off x="0" y="2176272"/>
          <a:ext cx="78867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✅ MySQL database configurable locally and on the cloud</a:t>
          </a:r>
          <a:endParaRPr lang="en-US" sz="2900" kern="1200" dirty="0"/>
        </a:p>
      </dsp:txBody>
      <dsp:txXfrm>
        <a:off x="0" y="2176272"/>
        <a:ext cx="7886700" cy="1088136"/>
      </dsp:txXfrm>
    </dsp:sp>
    <dsp:sp modelId="{68B5120F-98AB-47E1-8A6B-BD9EE5E06E01}">
      <dsp:nvSpPr>
        <dsp:cNvPr id="0" name=""/>
        <dsp:cNvSpPr/>
      </dsp:nvSpPr>
      <dsp:spPr>
        <a:xfrm>
          <a:off x="0" y="3264408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CA225-B1F9-42E6-89BC-374B743BCD03}">
      <dsp:nvSpPr>
        <dsp:cNvPr id="0" name=""/>
        <dsp:cNvSpPr/>
      </dsp:nvSpPr>
      <dsp:spPr>
        <a:xfrm>
          <a:off x="0" y="3264408"/>
          <a:ext cx="78867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✅ Docker-ready architecture for containerization</a:t>
          </a:r>
          <a:endParaRPr lang="en-US" sz="2900" kern="1200"/>
        </a:p>
      </dsp:txBody>
      <dsp:txXfrm>
        <a:off x="0" y="3264408"/>
        <a:ext cx="7886700" cy="1088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522" y="1209220"/>
            <a:ext cx="6860955" cy="2337238"/>
          </a:xfrm>
        </p:spPr>
        <p:txBody>
          <a:bodyPr anchor="b">
            <a:normAutofit/>
          </a:bodyPr>
          <a:lstStyle/>
          <a:p>
            <a:r>
              <a:rPr lang="en-IN" sz="4900" dirty="0">
                <a:solidFill>
                  <a:srgbClr val="FFFFFF"/>
                </a:solidFill>
              </a:rPr>
              <a:t>Blood Bank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522" y="3605577"/>
            <a:ext cx="6860955" cy="1324303"/>
          </a:xfrm>
        </p:spPr>
        <p:txBody>
          <a:bodyPr anchor="t">
            <a:normAutofit/>
          </a:bodyPr>
          <a:lstStyle/>
          <a:p>
            <a:endParaRPr lang="en-IN" sz="1700" dirty="0">
              <a:solidFill>
                <a:srgbClr val="FFFFFF"/>
              </a:solidFill>
            </a:endParaRPr>
          </a:p>
          <a:p>
            <a:r>
              <a:rPr lang="en-IN" sz="1700" dirty="0">
                <a:solidFill>
                  <a:srgbClr val="FFFFFF"/>
                </a:solidFill>
              </a:rPr>
              <a:t>Full Stack Web Application | Java Spring Boot | Angular | MySQL | Developed by Nikil Valusa</a:t>
            </a:r>
          </a:p>
        </p:txBody>
      </p:sp>
      <p:sp>
        <p:nvSpPr>
          <p:cNvPr id="3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01" y="2383077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273" y="2265467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8625" y="2537201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039" y="2832967"/>
            <a:ext cx="71820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9199" y="2803988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053" y="324249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9141714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8" y="0"/>
            <a:ext cx="349304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871" y="3050434"/>
            <a:ext cx="2792200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REST API Endpoints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010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902" y="640080"/>
            <a:ext cx="3789799" cy="254660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/user/register (POST) - Register a new user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/user/login (POST) - User login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/admin/register (POST) - Admin registration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/admin/login (POST) - Admin login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/blood/available (GET) - List all blood entries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/blood/add (POST) - Add new blood record (Admin)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/blood/update/{id} (PUT) - Update blood record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/blood/delete/{id} (DELETE) - Delete blood record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/>
              <a:t>/blood/urgent (GET) - List urgent blood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7653" y="3671315"/>
            <a:ext cx="379304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600" b="1">
                <a:solidFill>
                  <a:srgbClr val="222222"/>
                </a:solidFill>
              </a:defRPr>
            </a:pPr>
            <a:r>
              <a:rPr lang="en-US" sz="1700" dirty="0"/>
              <a:t>Admin Login Page enabling secure access for administrators to manage blood inventory.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8" y="0"/>
            <a:ext cx="349304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871" y="3050434"/>
            <a:ext cx="2792200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Technology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010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902" y="640080"/>
            <a:ext cx="3789799" cy="254660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Backend: Java, Spring Boot, Spring Data JPA, RESTful APIs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Frontend: Angular, TypeScript, HTML5, CSS, Bootstrap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Database: MySQL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Tools: Swagger UI, Maven, Docker, Postman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Deployment Ready: AWS Elastic Beanstalk / Azure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4927653" y="3671315"/>
            <a:ext cx="379304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 b="1">
                <a:solidFill>
                  <a:srgbClr val="222222"/>
                </a:solidFill>
              </a:defRPr>
            </a:pPr>
            <a:r>
              <a:rPr lang="en-US" sz="1700"/>
              <a:t>User Login Page allowing users to securely check blood availability and raise requests.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975" y="4078201"/>
            <a:ext cx="7349011" cy="9419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Blood Record Form</a:t>
            </a:r>
          </a:p>
        </p:txBody>
      </p:sp>
      <p:pic>
        <p:nvPicPr>
          <p:cNvPr id="3" name="Picture 2" descr="Screenshot 2025-03-19 1531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9" y="174032"/>
            <a:ext cx="7872971" cy="37396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0533" y="5184644"/>
            <a:ext cx="7342453" cy="947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defRPr sz="1600" b="1">
                <a:solidFill>
                  <a:srgbClr val="222222"/>
                </a:solidFill>
              </a:defRPr>
            </a:pPr>
            <a:r>
              <a:rPr lang="en-US" sz="1700" dirty="0"/>
              <a:t>Urgent Blood Requirement page listing critically needed blood groups and locations.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500"/>
              <a:t>User Blood Availability View</a:t>
            </a:r>
          </a:p>
        </p:txBody>
      </p:sp>
      <p:pic>
        <p:nvPicPr>
          <p:cNvPr id="3" name="Picture 2" descr="Screenshot 2025-03-19 153324.png"/>
          <p:cNvPicPr>
            <a:picLocks noChangeAspect="1"/>
          </p:cNvPicPr>
          <p:nvPr/>
        </p:nvPicPr>
        <p:blipFill>
          <a:blip r:embed="rId2"/>
          <a:srcRect r="-1" b="655"/>
          <a:stretch/>
        </p:blipFill>
        <p:spPr>
          <a:xfrm>
            <a:off x="628650" y="2229896"/>
            <a:ext cx="7884410" cy="3681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500"/>
              <a:t>Urgent Blood Requirement List</a:t>
            </a:r>
          </a:p>
        </p:txBody>
      </p:sp>
      <p:pic>
        <p:nvPicPr>
          <p:cNvPr id="3" name="Picture 2" descr="Screenshot 2025-03-19 153640.png"/>
          <p:cNvPicPr>
            <a:picLocks noChangeAspect="1"/>
          </p:cNvPicPr>
          <p:nvPr/>
        </p:nvPicPr>
        <p:blipFill>
          <a:blip r:embed="rId2"/>
          <a:srcRect l="2301" r="3387" b="2"/>
          <a:stretch/>
        </p:blipFill>
        <p:spPr>
          <a:xfrm>
            <a:off x="628650" y="2106035"/>
            <a:ext cx="7884410" cy="39290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9144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5" y="5279511"/>
            <a:ext cx="7261411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Detailed Blood Record View</a:t>
            </a:r>
          </a:p>
        </p:txBody>
      </p:sp>
      <p:pic>
        <p:nvPicPr>
          <p:cNvPr id="3" name="Picture 2" descr="Screenshot 2025-03-19 153701.png"/>
          <p:cNvPicPr>
            <a:picLocks noChangeAspect="1"/>
          </p:cNvPicPr>
          <p:nvPr/>
        </p:nvPicPr>
        <p:blipFill>
          <a:blip r:embed="rId2"/>
          <a:srcRect l="5686" r="2" b="2"/>
          <a:stretch/>
        </p:blipFill>
        <p:spPr>
          <a:xfrm>
            <a:off x="467315" y="646208"/>
            <a:ext cx="8209369" cy="4091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IN" sz="4500"/>
              <a:t>Deployment Ready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BAF2C757-020F-F2F7-FF1D-751853636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012680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4900">
                <a:solidFill>
                  <a:srgbClr val="FFFFFF"/>
                </a:solidFill>
              </a:rPr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The Blood Bank Management System is a comprehensive full-stack project designed with best coding practices, modular architecture, and a clean user interface. It enhances the blood donation process while supporting future scalability, cloud deployment, and advanced features like JWT security.</a:t>
            </a: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Developed by Nikil Valusa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IN" sz="5400">
                <a:solidFill>
                  <a:srgbClr val="FFFFFF"/>
                </a:solidFill>
              </a:rPr>
              <a:t>Project Overview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The Blood Bank Management System is a scalable full-stack web application designed to manage blood stock, user registrations, and urgent requirements. It streamlines the blood donation process, supporting both users and admins with efficient operations and real-time data updates.</a:t>
            </a: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Tech Stack: Java Spring Boot, Angular, REST APIs, MySQL, Swagger, Docker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8" y="0"/>
            <a:ext cx="349304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871" y="3050434"/>
            <a:ext cx="2792200" cy="757130"/>
          </a:xfrm>
          <a:ln w="25400" cap="sq">
            <a:solidFill>
              <a:srgbClr val="FFFFFF"/>
            </a:solidFill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010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902" y="640080"/>
            <a:ext cx="3789799" cy="254660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User Registration &amp; Login with validations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Blood availability search by area, state, blood group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Admin CRUD operations for blood inventory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Real-time filtering and urgent requirements list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REST APIs with Swagger documentation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/>
              <a:t>Future-ready architecture for JWT and cloud deployment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927653" y="3671315"/>
            <a:ext cx="379304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 b="1">
                <a:solidFill>
                  <a:srgbClr val="222222"/>
                </a:solidFill>
              </a:defRPr>
            </a:pPr>
            <a:r>
              <a:rPr lang="en-US" sz="1700" dirty="0"/>
              <a:t>Landing Page showcasing the Blood Bank System entry point with Admin and User login options.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56EA1-D978-489F-0B79-DA683B73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b="1"/>
              <a:t>Functionalities</a:t>
            </a:r>
            <a:br>
              <a:rPr lang="en-US" sz="3500"/>
            </a:br>
            <a:endParaRPr lang="en-IN" sz="35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C7AB04-9C43-68C4-9A92-8AB49ED01A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437868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37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56" y="4583953"/>
            <a:ext cx="3514393" cy="14659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3500"/>
            </a:br>
            <a:r>
              <a:rPr lang="en-US" sz="3500"/>
              <a:t>Dashboard</a:t>
            </a:r>
            <a:endParaRPr lang="en-US" sz="3500" dirty="0"/>
          </a:p>
        </p:txBody>
      </p:sp>
      <p:pic>
        <p:nvPicPr>
          <p:cNvPr id="3" name="Picture 2" descr="Screenshot 2025-03-19 153315.png"/>
          <p:cNvPicPr>
            <a:picLocks noChangeAspect="1"/>
          </p:cNvPicPr>
          <p:nvPr/>
        </p:nvPicPr>
        <p:blipFill>
          <a:blip r:embed="rId2"/>
          <a:srcRect t="2271"/>
          <a:stretch/>
        </p:blipFill>
        <p:spPr>
          <a:xfrm>
            <a:off x="20" y="432"/>
            <a:ext cx="9143980" cy="42447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4583953"/>
            <a:ext cx="4229100" cy="1465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600" b="1">
                <a:solidFill>
                  <a:srgbClr val="222222"/>
                </a:solidFill>
              </a:defRPr>
            </a:pPr>
            <a:r>
              <a:rPr lang="en-US" sz="1700"/>
              <a:t>Detailed Blood Record View displaying individual blood donation details fetched from the database.</a:t>
            </a:r>
            <a:endParaRPr lang="en-US" sz="17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56" y="4583953"/>
            <a:ext cx="3514393" cy="14659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3500" dirty="0"/>
            </a:br>
            <a:r>
              <a:rPr lang="en-US" sz="3500" dirty="0"/>
              <a:t>Landing Page</a:t>
            </a:r>
          </a:p>
        </p:txBody>
      </p:sp>
      <p:pic>
        <p:nvPicPr>
          <p:cNvPr id="3" name="Picture 2" descr="Screenshot 2025-03-19 153014.png"/>
          <p:cNvPicPr>
            <a:picLocks noChangeAspect="1"/>
          </p:cNvPicPr>
          <p:nvPr/>
        </p:nvPicPr>
        <p:blipFill>
          <a:blip r:embed="rId2"/>
          <a:srcRect b="1754"/>
          <a:stretch/>
        </p:blipFill>
        <p:spPr>
          <a:xfrm>
            <a:off x="20" y="432"/>
            <a:ext cx="9143980" cy="42447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4583953"/>
            <a:ext cx="4229100" cy="1465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600" b="1">
                <a:solidFill>
                  <a:srgbClr val="222222"/>
                </a:solidFill>
              </a:defRPr>
            </a:pPr>
            <a:r>
              <a:rPr lang="en-US" sz="1700" dirty="0"/>
              <a:t>Admin Dashboard - Blood Availability Table displaying available blood records with update and delete actions.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4777739"/>
            <a:ext cx="2564242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/>
              <a:t>Admin Login Screen</a:t>
            </a:r>
          </a:p>
        </p:txBody>
      </p:sp>
      <p:pic>
        <p:nvPicPr>
          <p:cNvPr id="3" name="Picture 2" descr="Screenshot 2025-03-19 153025.png"/>
          <p:cNvPicPr>
            <a:picLocks noChangeAspect="1"/>
          </p:cNvPicPr>
          <p:nvPr/>
        </p:nvPicPr>
        <p:blipFill>
          <a:blip r:embed="rId2"/>
          <a:srcRect l="2219" r="2500" b="1"/>
          <a:stretch/>
        </p:blipFill>
        <p:spPr>
          <a:xfrm>
            <a:off x="20" y="10"/>
            <a:ext cx="9143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42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4529" y="5470492"/>
            <a:ext cx="1371600" cy="13716"/>
          </a:xfrm>
          <a:custGeom>
            <a:avLst/>
            <a:gdLst>
              <a:gd name="connsiteX0" fmla="*/ 0 w 1371600"/>
              <a:gd name="connsiteY0" fmla="*/ 0 h 13716"/>
              <a:gd name="connsiteX1" fmla="*/ 685800 w 1371600"/>
              <a:gd name="connsiteY1" fmla="*/ 0 h 13716"/>
              <a:gd name="connsiteX2" fmla="*/ 1371600 w 1371600"/>
              <a:gd name="connsiteY2" fmla="*/ 0 h 13716"/>
              <a:gd name="connsiteX3" fmla="*/ 1371600 w 1371600"/>
              <a:gd name="connsiteY3" fmla="*/ 13716 h 13716"/>
              <a:gd name="connsiteX4" fmla="*/ 713232 w 1371600"/>
              <a:gd name="connsiteY4" fmla="*/ 13716 h 13716"/>
              <a:gd name="connsiteX5" fmla="*/ 0 w 1371600"/>
              <a:gd name="connsiteY5" fmla="*/ 13716 h 13716"/>
              <a:gd name="connsiteX6" fmla="*/ 0 w 137160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3716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127" y="2892"/>
                  <a:pt x="1371229" y="8681"/>
                  <a:pt x="1371600" y="13716"/>
                </a:cubicBezTo>
                <a:cubicBezTo>
                  <a:pt x="1107995" y="21892"/>
                  <a:pt x="1033361" y="28370"/>
                  <a:pt x="713232" y="13716"/>
                </a:cubicBezTo>
                <a:cubicBezTo>
                  <a:pt x="393103" y="-938"/>
                  <a:pt x="289343" y="38649"/>
                  <a:pt x="0" y="13716"/>
                </a:cubicBezTo>
                <a:cubicBezTo>
                  <a:pt x="227" y="7219"/>
                  <a:pt x="197" y="5990"/>
                  <a:pt x="0" y="0"/>
                </a:cubicBezTo>
                <a:close/>
              </a:path>
              <a:path w="1371600" h="13716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228" y="6235"/>
                  <a:pt x="1371259" y="10206"/>
                  <a:pt x="1371600" y="13716"/>
                </a:cubicBezTo>
                <a:cubicBezTo>
                  <a:pt x="1176823" y="-5981"/>
                  <a:pt x="900830" y="5417"/>
                  <a:pt x="713232" y="13716"/>
                </a:cubicBezTo>
                <a:cubicBezTo>
                  <a:pt x="525634" y="22015"/>
                  <a:pt x="282837" y="1152"/>
                  <a:pt x="0" y="13716"/>
                </a:cubicBezTo>
                <a:cubicBezTo>
                  <a:pt x="596" y="8712"/>
                  <a:pt x="320" y="342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90720" y="4777739"/>
            <a:ext cx="5173220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 b="1">
                <a:solidFill>
                  <a:srgbClr val="222222"/>
                </a:solidFill>
              </a:defRPr>
            </a:pPr>
            <a:r>
              <a:rPr lang="en-US" sz="1900"/>
              <a:t>Add Blood Details form for the Admin to register new blood records in the 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4777739"/>
            <a:ext cx="2564242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/>
              <a:t>User Login Screen</a:t>
            </a:r>
          </a:p>
        </p:txBody>
      </p:sp>
      <p:pic>
        <p:nvPicPr>
          <p:cNvPr id="3" name="Picture 2" descr="Screenshot 2025-03-19 153034.png"/>
          <p:cNvPicPr>
            <a:picLocks noChangeAspect="1"/>
          </p:cNvPicPr>
          <p:nvPr/>
        </p:nvPicPr>
        <p:blipFill>
          <a:blip r:embed="rId2"/>
          <a:srcRect l="2687" r="3033"/>
          <a:stretch/>
        </p:blipFill>
        <p:spPr>
          <a:xfrm>
            <a:off x="20" y="10"/>
            <a:ext cx="9143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2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4529" y="5470492"/>
            <a:ext cx="1371600" cy="13716"/>
          </a:xfrm>
          <a:custGeom>
            <a:avLst/>
            <a:gdLst>
              <a:gd name="connsiteX0" fmla="*/ 0 w 1371600"/>
              <a:gd name="connsiteY0" fmla="*/ 0 h 13716"/>
              <a:gd name="connsiteX1" fmla="*/ 685800 w 1371600"/>
              <a:gd name="connsiteY1" fmla="*/ 0 h 13716"/>
              <a:gd name="connsiteX2" fmla="*/ 1371600 w 1371600"/>
              <a:gd name="connsiteY2" fmla="*/ 0 h 13716"/>
              <a:gd name="connsiteX3" fmla="*/ 1371600 w 1371600"/>
              <a:gd name="connsiteY3" fmla="*/ 13716 h 13716"/>
              <a:gd name="connsiteX4" fmla="*/ 713232 w 1371600"/>
              <a:gd name="connsiteY4" fmla="*/ 13716 h 13716"/>
              <a:gd name="connsiteX5" fmla="*/ 0 w 1371600"/>
              <a:gd name="connsiteY5" fmla="*/ 13716 h 13716"/>
              <a:gd name="connsiteX6" fmla="*/ 0 w 137160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3716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127" y="2892"/>
                  <a:pt x="1371229" y="8681"/>
                  <a:pt x="1371600" y="13716"/>
                </a:cubicBezTo>
                <a:cubicBezTo>
                  <a:pt x="1107995" y="21892"/>
                  <a:pt x="1033361" y="28370"/>
                  <a:pt x="713232" y="13716"/>
                </a:cubicBezTo>
                <a:cubicBezTo>
                  <a:pt x="393103" y="-938"/>
                  <a:pt x="289343" y="38649"/>
                  <a:pt x="0" y="13716"/>
                </a:cubicBezTo>
                <a:cubicBezTo>
                  <a:pt x="227" y="7219"/>
                  <a:pt x="197" y="5990"/>
                  <a:pt x="0" y="0"/>
                </a:cubicBezTo>
                <a:close/>
              </a:path>
              <a:path w="1371600" h="13716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228" y="6235"/>
                  <a:pt x="1371259" y="10206"/>
                  <a:pt x="1371600" y="13716"/>
                </a:cubicBezTo>
                <a:cubicBezTo>
                  <a:pt x="1176823" y="-5981"/>
                  <a:pt x="900830" y="5417"/>
                  <a:pt x="713232" y="13716"/>
                </a:cubicBezTo>
                <a:cubicBezTo>
                  <a:pt x="525634" y="22015"/>
                  <a:pt x="282837" y="1152"/>
                  <a:pt x="0" y="13716"/>
                </a:cubicBezTo>
                <a:cubicBezTo>
                  <a:pt x="596" y="8712"/>
                  <a:pt x="320" y="342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90720" y="4777739"/>
            <a:ext cx="5173220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 b="1">
                <a:solidFill>
                  <a:srgbClr val="222222"/>
                </a:solidFill>
              </a:defRPr>
            </a:pPr>
            <a:r>
              <a:rPr lang="en-US" sz="1900"/>
              <a:t>Dashboard Banner promoting blood donation awareness to motivate users.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421890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4495466"/>
            <a:ext cx="2708910" cy="15361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/>
              <a:t>Blood Availability (Admin)</a:t>
            </a:r>
          </a:p>
        </p:txBody>
      </p:sp>
      <p:pic>
        <p:nvPicPr>
          <p:cNvPr id="3" name="Picture 2" descr="Screenshot 2025-03-19 153132.png"/>
          <p:cNvPicPr>
            <a:picLocks noChangeAspect="1"/>
          </p:cNvPicPr>
          <p:nvPr/>
        </p:nvPicPr>
        <p:blipFill>
          <a:blip r:embed="rId2"/>
          <a:srcRect t="458" b="1923"/>
          <a:stretch/>
        </p:blipFill>
        <p:spPr>
          <a:xfrm>
            <a:off x="20" y="10"/>
            <a:ext cx="9143980" cy="399447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491151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525670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1869" y="4495466"/>
            <a:ext cx="4545767" cy="153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defRPr sz="1600" b="1">
                <a:solidFill>
                  <a:srgbClr val="222222"/>
                </a:solidFill>
              </a:defRPr>
            </a:pPr>
            <a:r>
              <a:rPr lang="en-US" sz="1600" dirty="0"/>
              <a:t>User View of Blood Availability table showcasing records with blood group, state, area, and detailed view.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642</Words>
  <Application>Microsoft Office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Blood Bank Management System</vt:lpstr>
      <vt:lpstr>Project Overview</vt:lpstr>
      <vt:lpstr>Key Features</vt:lpstr>
      <vt:lpstr>Functionalities </vt:lpstr>
      <vt:lpstr> Dashboard</vt:lpstr>
      <vt:lpstr> Landing Page</vt:lpstr>
      <vt:lpstr>Admin Login Screen</vt:lpstr>
      <vt:lpstr>User Login Screen</vt:lpstr>
      <vt:lpstr>Blood Availability (Admin)</vt:lpstr>
      <vt:lpstr>REST API Endpoints</vt:lpstr>
      <vt:lpstr>Technology Stack</vt:lpstr>
      <vt:lpstr>Add Blood Record Form</vt:lpstr>
      <vt:lpstr>User Blood Availability View</vt:lpstr>
      <vt:lpstr>Urgent Blood Requirement List</vt:lpstr>
      <vt:lpstr>Detailed Blood Record View</vt:lpstr>
      <vt:lpstr>Deployment Ready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Valusa Nikil</cp:lastModifiedBy>
  <cp:revision>15</cp:revision>
  <dcterms:created xsi:type="dcterms:W3CDTF">2013-01-27T09:14:16Z</dcterms:created>
  <dcterms:modified xsi:type="dcterms:W3CDTF">2025-03-26T20:44:56Z</dcterms:modified>
  <cp:category/>
</cp:coreProperties>
</file>